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Lst>
  <p:sldSz cy="7560000" cx="10692000"/>
  <p:notesSz cx="7560000" cy="10692000"/>
  <p:embeddedFontLst>
    <p:embeddedFont>
      <p:font typeface="Rubik"/>
      <p:regular r:id="rId74"/>
      <p:bold r:id="rId75"/>
      <p:italic r:id="rId76"/>
      <p:boldItalic r:id="rId77"/>
    </p:embeddedFont>
    <p:embeddedFont>
      <p:font typeface="Rubik SemiBold"/>
      <p:regular r:id="rId78"/>
      <p:bold r:id="rId79"/>
      <p:italic r:id="rId80"/>
      <p:boldItalic r:id="rId8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D250A12-F130-4540-9A2D-DFA9F043B751}">
  <a:tblStyle styleId="{2D250A12-F130-4540-9A2D-DFA9F043B75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80" Type="http://schemas.openxmlformats.org/officeDocument/2006/relationships/font" Target="fonts/RubikSemiBold-italic.fntdata"/><Relationship Id="rId81" Type="http://schemas.openxmlformats.org/officeDocument/2006/relationships/font" Target="fonts/RubikSemiBold-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slide" Target="slides/slide68.xml"/><Relationship Id="rId72" Type="http://schemas.openxmlformats.org/officeDocument/2006/relationships/slide" Target="slides/slide67.xml"/><Relationship Id="rId31" Type="http://schemas.openxmlformats.org/officeDocument/2006/relationships/slide" Target="slides/slide26.xml"/><Relationship Id="rId75" Type="http://schemas.openxmlformats.org/officeDocument/2006/relationships/font" Target="fonts/Rubik-bold.fntdata"/><Relationship Id="rId30" Type="http://schemas.openxmlformats.org/officeDocument/2006/relationships/slide" Target="slides/slide25.xml"/><Relationship Id="rId74" Type="http://schemas.openxmlformats.org/officeDocument/2006/relationships/font" Target="fonts/Rubik-regular.fntdata"/><Relationship Id="rId33" Type="http://schemas.openxmlformats.org/officeDocument/2006/relationships/slide" Target="slides/slide28.xml"/><Relationship Id="rId77" Type="http://schemas.openxmlformats.org/officeDocument/2006/relationships/font" Target="fonts/Rubik-boldItalic.fntdata"/><Relationship Id="rId32" Type="http://schemas.openxmlformats.org/officeDocument/2006/relationships/slide" Target="slides/slide27.xml"/><Relationship Id="rId76" Type="http://schemas.openxmlformats.org/officeDocument/2006/relationships/font" Target="fonts/Rubik-italic.fntdata"/><Relationship Id="rId35" Type="http://schemas.openxmlformats.org/officeDocument/2006/relationships/slide" Target="slides/slide30.xml"/><Relationship Id="rId79" Type="http://schemas.openxmlformats.org/officeDocument/2006/relationships/font" Target="fonts/RubikSemiBold-bold.fntdata"/><Relationship Id="rId34" Type="http://schemas.openxmlformats.org/officeDocument/2006/relationships/slide" Target="slides/slide29.xml"/><Relationship Id="rId78" Type="http://schemas.openxmlformats.org/officeDocument/2006/relationships/font" Target="fonts/RubikSemiBold-regular.fntdata"/><Relationship Id="rId71" Type="http://schemas.openxmlformats.org/officeDocument/2006/relationships/slide" Target="slides/slide66.xml"/><Relationship Id="rId70" Type="http://schemas.openxmlformats.org/officeDocument/2006/relationships/slide" Target="slides/slide65.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slide" Target="slides/slide57.xml"/><Relationship Id="rId61" Type="http://schemas.openxmlformats.org/officeDocument/2006/relationships/slide" Target="slides/slide56.xml"/><Relationship Id="rId20" Type="http://schemas.openxmlformats.org/officeDocument/2006/relationships/slide" Target="slides/slide15.xml"/><Relationship Id="rId64" Type="http://schemas.openxmlformats.org/officeDocument/2006/relationships/slide" Target="slides/slide59.xml"/><Relationship Id="rId63" Type="http://schemas.openxmlformats.org/officeDocument/2006/relationships/slide" Target="slides/slide58.xml"/><Relationship Id="rId22" Type="http://schemas.openxmlformats.org/officeDocument/2006/relationships/slide" Target="slides/slide17.xml"/><Relationship Id="rId66" Type="http://schemas.openxmlformats.org/officeDocument/2006/relationships/slide" Target="slides/slide61.xml"/><Relationship Id="rId21" Type="http://schemas.openxmlformats.org/officeDocument/2006/relationships/slide" Target="slides/slide16.xml"/><Relationship Id="rId65" Type="http://schemas.openxmlformats.org/officeDocument/2006/relationships/slide" Target="slides/slide60.xml"/><Relationship Id="rId24" Type="http://schemas.openxmlformats.org/officeDocument/2006/relationships/slide" Target="slides/slide19.xml"/><Relationship Id="rId68" Type="http://schemas.openxmlformats.org/officeDocument/2006/relationships/slide" Target="slides/slide63.xml"/><Relationship Id="rId23" Type="http://schemas.openxmlformats.org/officeDocument/2006/relationships/slide" Target="slides/slide18.xml"/><Relationship Id="rId67" Type="http://schemas.openxmlformats.org/officeDocument/2006/relationships/slide" Target="slides/slide62.xml"/><Relationship Id="rId60" Type="http://schemas.openxmlformats.org/officeDocument/2006/relationships/slide" Target="slides/slide55.xml"/><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slide" Target="slides/slide64.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2.jp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5d70bffdc5_0_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5d70bffd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18" name="Shape 7518"/>
        <p:cNvGrpSpPr/>
        <p:nvPr/>
      </p:nvGrpSpPr>
      <p:grpSpPr>
        <a:xfrm>
          <a:off x="0" y="0"/>
          <a:ext cx="0" cy="0"/>
          <a:chOff x="0" y="0"/>
          <a:chExt cx="0" cy="0"/>
        </a:xfrm>
      </p:grpSpPr>
      <p:sp>
        <p:nvSpPr>
          <p:cNvPr id="7519" name="Google Shape;7519;g294710b5882_1_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520" name="Google Shape;7520;g294710b588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Classe: Vous retrouverez à la page 2 l’activité 1, ou on va voir si vous avez compris ce qu’on vient de voir. On va vous laisser 5 minutes pour compléter ça. Si vous ne savez pas, levez la main on ira vous voir.</a:t>
            </a:r>
            <a:endParaRPr/>
          </a:p>
          <a:p>
            <a:pPr indent="-298450" lvl="0" marL="457200" rtl="0" algn="l">
              <a:spcBef>
                <a:spcPts val="0"/>
              </a:spcBef>
              <a:spcAft>
                <a:spcPts val="0"/>
              </a:spcAft>
              <a:buSzPts val="1100"/>
              <a:buChar char="-"/>
            </a:pPr>
            <a:r>
              <a:rPr lang="en"/>
              <a:t>Maintenant</a:t>
            </a:r>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2" name="Shape 7632"/>
        <p:cNvGrpSpPr/>
        <p:nvPr/>
      </p:nvGrpSpPr>
      <p:grpSpPr>
        <a:xfrm>
          <a:off x="0" y="0"/>
          <a:ext cx="0" cy="0"/>
          <a:chOff x="0" y="0"/>
          <a:chExt cx="0" cy="0"/>
        </a:xfrm>
      </p:grpSpPr>
      <p:sp>
        <p:nvSpPr>
          <p:cNvPr id="7633" name="Google Shape;7633;g2947e2af010_1_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634" name="Google Shape;7634;g2947e2af010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La bonne réponse est Somme.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7" name="Shape 7747"/>
        <p:cNvGrpSpPr/>
        <p:nvPr/>
      </p:nvGrpSpPr>
      <p:grpSpPr>
        <a:xfrm>
          <a:off x="0" y="0"/>
          <a:ext cx="0" cy="0"/>
          <a:chOff x="0" y="0"/>
          <a:chExt cx="0" cy="0"/>
        </a:xfrm>
      </p:grpSpPr>
      <p:sp>
        <p:nvSpPr>
          <p:cNvPr id="7748" name="Google Shape;7748;g2947e2af010_0_736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749" name="Google Shape;7749;g2947e2af010_0_7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La bonne réponse est 404.</a:t>
            </a:r>
            <a:endParaRPr/>
          </a:p>
          <a:p>
            <a:pPr indent="-298450" lvl="0" marL="457200" rtl="0" algn="l">
              <a:spcBef>
                <a:spcPts val="0"/>
              </a:spcBef>
              <a:spcAft>
                <a:spcPts val="0"/>
              </a:spcAft>
              <a:buSzPts val="1100"/>
              <a:buChar char="-"/>
            </a:pPr>
            <a:r>
              <a:rPr lang="en"/>
              <a:t>Démarche au tableau</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3" name="Shape 7863"/>
        <p:cNvGrpSpPr/>
        <p:nvPr/>
      </p:nvGrpSpPr>
      <p:grpSpPr>
        <a:xfrm>
          <a:off x="0" y="0"/>
          <a:ext cx="0" cy="0"/>
          <a:chOff x="0" y="0"/>
          <a:chExt cx="0" cy="0"/>
        </a:xfrm>
      </p:grpSpPr>
      <p:sp>
        <p:nvSpPr>
          <p:cNvPr id="7864" name="Google Shape;7864;g2947e2af010_0_7483: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865" name="Google Shape;7865;g2947e2af010_0_74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La bonne réponse est Reste.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80" name="Shape 7980"/>
        <p:cNvGrpSpPr/>
        <p:nvPr/>
      </p:nvGrpSpPr>
      <p:grpSpPr>
        <a:xfrm>
          <a:off x="0" y="0"/>
          <a:ext cx="0" cy="0"/>
          <a:chOff x="0" y="0"/>
          <a:chExt cx="0" cy="0"/>
        </a:xfrm>
      </p:grpSpPr>
      <p:sp>
        <p:nvSpPr>
          <p:cNvPr id="7981" name="Google Shape;7981;g2947e2af010_0_759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982" name="Google Shape;7982;g2947e2af010_0_75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La bonne réponse est 355.</a:t>
            </a:r>
            <a:endParaRPr/>
          </a:p>
          <a:p>
            <a:pPr indent="-298450" lvl="0" marL="457200" rtl="0" algn="l">
              <a:spcBef>
                <a:spcPts val="0"/>
              </a:spcBef>
              <a:spcAft>
                <a:spcPts val="0"/>
              </a:spcAft>
              <a:buSzPts val="1100"/>
              <a:buChar char="-"/>
            </a:pPr>
            <a:r>
              <a:rPr lang="en"/>
              <a:t>Démarche au tableau</a:t>
            </a:r>
            <a:endParaRPr/>
          </a:p>
          <a:p>
            <a:pPr indent="-298450" lvl="0" marL="457200" rtl="0" algn="l">
              <a:spcBef>
                <a:spcPts val="0"/>
              </a:spcBef>
              <a:spcAft>
                <a:spcPts val="0"/>
              </a:spcAft>
              <a:buSzPts val="1100"/>
              <a:buChar char="-"/>
            </a:pPr>
            <a:r>
              <a:rPr lang="en"/>
              <a:t>12 minutes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8" name="Shape 8098"/>
        <p:cNvGrpSpPr/>
        <p:nvPr/>
      </p:nvGrpSpPr>
      <p:grpSpPr>
        <a:xfrm>
          <a:off x="0" y="0"/>
          <a:ext cx="0" cy="0"/>
          <a:chOff x="0" y="0"/>
          <a:chExt cx="0" cy="0"/>
        </a:xfrm>
      </p:grpSpPr>
      <p:sp>
        <p:nvSpPr>
          <p:cNvPr id="8099" name="Google Shape;8099;g294655fa23f_0_153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100" name="Google Shape;8100;g294655fa23f_0_1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Classe: Qui est-ce qui sait c’est quoi un code binaire?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0" name="Shape 8180"/>
        <p:cNvGrpSpPr/>
        <p:nvPr/>
      </p:nvGrpSpPr>
      <p:grpSpPr>
        <a:xfrm>
          <a:off x="0" y="0"/>
          <a:ext cx="0" cy="0"/>
          <a:chOff x="0" y="0"/>
          <a:chExt cx="0" cy="0"/>
        </a:xfrm>
      </p:grpSpPr>
      <p:sp>
        <p:nvSpPr>
          <p:cNvPr id="8181" name="Google Shape;8181;g2947e2af010_0_8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182" name="Google Shape;8182;g2947e2af010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ordinateur est une machine très intelligente, mais elle parle dans un langage très simple, composé uniquement de deux chiffres : 0 et 1.</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0" name="Shape 8260"/>
        <p:cNvGrpSpPr/>
        <p:nvPr/>
      </p:nvGrpSpPr>
      <p:grpSpPr>
        <a:xfrm>
          <a:off x="0" y="0"/>
          <a:ext cx="0" cy="0"/>
          <a:chOff x="0" y="0"/>
          <a:chExt cx="0" cy="0"/>
        </a:xfrm>
      </p:grpSpPr>
      <p:sp>
        <p:nvSpPr>
          <p:cNvPr id="8261" name="Google Shape;8261;g2947e2af010_0_199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262" name="Google Shape;8262;g2947e2af010_0_1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Nombre entiers: vous les connaissez déjà</a:t>
            </a:r>
            <a:endParaRPr/>
          </a:p>
          <a:p>
            <a:pPr indent="0" lvl="0" marL="0" rtl="0" algn="l">
              <a:spcBef>
                <a:spcPts val="0"/>
              </a:spcBef>
              <a:spcAft>
                <a:spcPts val="0"/>
              </a:spcAft>
              <a:buNone/>
            </a:pPr>
            <a:r>
              <a:rPr lang="en"/>
              <a:t>Maintenant, nous allons vous apprendre comment représenter un nombre entier en binaire.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Que vous croyez ou non, on peut représenter tous les nombres par une combinaison de 0 et de 1!</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9" name="Shape 8329"/>
        <p:cNvGrpSpPr/>
        <p:nvPr/>
      </p:nvGrpSpPr>
      <p:grpSpPr>
        <a:xfrm>
          <a:off x="0" y="0"/>
          <a:ext cx="0" cy="0"/>
          <a:chOff x="0" y="0"/>
          <a:chExt cx="0" cy="0"/>
        </a:xfrm>
      </p:grpSpPr>
      <p:sp>
        <p:nvSpPr>
          <p:cNvPr id="8330" name="Google Shape;8330;g2947e2af010_0_211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331" name="Google Shape;8331;g2947e2af010_0_2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Nous allons vous montrer les étapes pour convertir un nombre décimal en binaire.  La première étape est de dessiner ce tableau. Pour aujourd’hui, nous avons fait ces petits tableau pour vous. Dans notre exemple, nous allons convertir le nombre 5 en code binaire. Vous voyez les nombres 16, 8, 4, 2, 1, celles-ci représente des nombres décimal que vous connaissez. Donc la première étape est de procéder </a:t>
            </a:r>
            <a:r>
              <a:rPr lang="en">
                <a:solidFill>
                  <a:schemeClr val="dk1"/>
                </a:solidFill>
              </a:rPr>
              <a:t>de gauche à droite, donc de 16 vers 1. Nous allons trouver le premier nombre qui est plus petit ou égal à 5. </a:t>
            </a:r>
            <a:endParaRPr>
              <a:solidFill>
                <a:schemeClr val="dk1"/>
              </a:solidFill>
            </a:endParaRPr>
          </a:p>
          <a:p>
            <a:pPr indent="0" lvl="0" marL="457200" rtl="0" algn="l">
              <a:spcBef>
                <a:spcPts val="0"/>
              </a:spcBef>
              <a:spcAft>
                <a:spcPts val="0"/>
              </a:spcAft>
              <a:buNone/>
            </a:pPr>
            <a:r>
              <a:t/>
            </a:r>
            <a:endParaRPr>
              <a:solidFill>
                <a:schemeClr val="dk1"/>
              </a:solidFill>
            </a:endParaRPr>
          </a:p>
          <a:p>
            <a:pPr indent="-298450" lvl="0" marL="457200" rtl="0" algn="l">
              <a:spcBef>
                <a:spcPts val="0"/>
              </a:spcBef>
              <a:spcAft>
                <a:spcPts val="0"/>
              </a:spcAft>
              <a:buSzPts val="1100"/>
              <a:buChar char="-"/>
            </a:pPr>
            <a:r>
              <a:rPr lang="en"/>
              <a:t>Classe: Est-ce que qqun sait c’est quoi?</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9" name="Shape 8419"/>
        <p:cNvGrpSpPr/>
        <p:nvPr/>
      </p:nvGrpSpPr>
      <p:grpSpPr>
        <a:xfrm>
          <a:off x="0" y="0"/>
          <a:ext cx="0" cy="0"/>
          <a:chOff x="0" y="0"/>
          <a:chExt cx="0" cy="0"/>
        </a:xfrm>
      </p:grpSpPr>
      <p:sp>
        <p:nvSpPr>
          <p:cNvPr id="8420" name="Google Shape;8420;g2947e2af010_0_259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421" name="Google Shape;8421;g2947e2af010_0_25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Nous allons procéder de gauche à droite, donc de 16 vers 1. Est-ce que 16 est plus petit que 5? Non Est-ce que 8 est plus petit que 5? Non Est-ce que 4 est plus petit que 5? OUI</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 name="Shape 1182"/>
        <p:cNvGrpSpPr/>
        <p:nvPr/>
      </p:nvGrpSpPr>
      <p:grpSpPr>
        <a:xfrm>
          <a:off x="0" y="0"/>
          <a:ext cx="0" cy="0"/>
          <a:chOff x="0" y="0"/>
          <a:chExt cx="0" cy="0"/>
        </a:xfrm>
      </p:grpSpPr>
      <p:sp>
        <p:nvSpPr>
          <p:cNvPr id="1183" name="Google Shape;1183;g294655fa23f_0_10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84" name="Google Shape;1184;g294655fa23f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8" name="Shape 8508"/>
        <p:cNvGrpSpPr/>
        <p:nvPr/>
      </p:nvGrpSpPr>
      <p:grpSpPr>
        <a:xfrm>
          <a:off x="0" y="0"/>
          <a:ext cx="0" cy="0"/>
          <a:chOff x="0" y="0"/>
          <a:chExt cx="0" cy="0"/>
        </a:xfrm>
      </p:grpSpPr>
      <p:sp>
        <p:nvSpPr>
          <p:cNvPr id="8509" name="Google Shape;8509;g26032e143a9_1_53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510" name="Google Shape;8510;g26032e143a9_1_5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Nous allons procéder de gauche à droite, donc de 16 vers 1. Est-ce que 16 est plus petit que 5? Non Est-ce que 8 est plus petit que 5? Non Est-ce que 4 est plus petit que 5? OUI</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7" name="Shape 8597"/>
        <p:cNvGrpSpPr/>
        <p:nvPr/>
      </p:nvGrpSpPr>
      <p:grpSpPr>
        <a:xfrm>
          <a:off x="0" y="0"/>
          <a:ext cx="0" cy="0"/>
          <a:chOff x="0" y="0"/>
          <a:chExt cx="0" cy="0"/>
        </a:xfrm>
      </p:grpSpPr>
      <p:sp>
        <p:nvSpPr>
          <p:cNvPr id="8598" name="Google Shape;8598;g26032e143a9_1_624: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599" name="Google Shape;8599;g26032e143a9_1_6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Nous allons procéder de gauche à droite, donc de 16 vers 1. Est-ce que 16 est plus petit que 5? Non Est-ce que 8 est plus petit que 5? Non Est-ce que 4 est plus petit que 5? OUI</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6" name="Shape 8686"/>
        <p:cNvGrpSpPr/>
        <p:nvPr/>
      </p:nvGrpSpPr>
      <p:grpSpPr>
        <a:xfrm>
          <a:off x="0" y="0"/>
          <a:ext cx="0" cy="0"/>
          <a:chOff x="0" y="0"/>
          <a:chExt cx="0" cy="0"/>
        </a:xfrm>
      </p:grpSpPr>
      <p:sp>
        <p:nvSpPr>
          <p:cNvPr id="8687" name="Google Shape;8687;g2947e2af010_0_305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688" name="Google Shape;8688;g2947e2af010_0_3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Une fois on a mis 1 dans la case de 4, nous allons soustraire notre 4 du nombre qu’on veut obtenir. Donc ici, nous allons soustraire 4 de 5, qui nous donne?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2" name="Shape 9022"/>
        <p:cNvGrpSpPr/>
        <p:nvPr/>
      </p:nvGrpSpPr>
      <p:grpSpPr>
        <a:xfrm>
          <a:off x="0" y="0"/>
          <a:ext cx="0" cy="0"/>
          <a:chOff x="0" y="0"/>
          <a:chExt cx="0" cy="0"/>
        </a:xfrm>
      </p:grpSpPr>
      <p:sp>
        <p:nvSpPr>
          <p:cNvPr id="9023" name="Google Shape;9023;g2947e2af010_0_7862: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024" name="Google Shape;9024;g2947e2af010_0_78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1!</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49" name="Shape 9449"/>
        <p:cNvGrpSpPr/>
        <p:nvPr/>
      </p:nvGrpSpPr>
      <p:grpSpPr>
        <a:xfrm>
          <a:off x="0" y="0"/>
          <a:ext cx="0" cy="0"/>
          <a:chOff x="0" y="0"/>
          <a:chExt cx="0" cy="0"/>
        </a:xfrm>
      </p:grpSpPr>
      <p:sp>
        <p:nvSpPr>
          <p:cNvPr id="9450" name="Google Shape;9450;g26032e143a9_1_35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451" name="Google Shape;9451;g26032e143a9_1_3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Nous allons procéder de gauche à droite, donc de 16 vers 1. Est-ce que 16 est plus petit que 5? Non Est-ce que 8 est plus petit que 5? Non Est-ce que 4 est plus petit que 5? OUI</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0" name="Shape 9540"/>
        <p:cNvGrpSpPr/>
        <p:nvPr/>
      </p:nvGrpSpPr>
      <p:grpSpPr>
        <a:xfrm>
          <a:off x="0" y="0"/>
          <a:ext cx="0" cy="0"/>
          <a:chOff x="0" y="0"/>
          <a:chExt cx="0" cy="0"/>
        </a:xfrm>
      </p:grpSpPr>
      <p:sp>
        <p:nvSpPr>
          <p:cNvPr id="9541" name="Google Shape;9541;g26032e143a9_1_71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542" name="Google Shape;9542;g26032e143a9_1_7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Nous allons procéder de gauche à droite, donc de 16 vers 1. Est-ce que 16 est plus petit que 5? Non Est-ce que 8 est plus petit que 5? Non Est-ce que 4 est plus petit que 5? OUI</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9" name="Shape 9629"/>
        <p:cNvGrpSpPr/>
        <p:nvPr/>
      </p:nvGrpSpPr>
      <p:grpSpPr>
        <a:xfrm>
          <a:off x="0" y="0"/>
          <a:ext cx="0" cy="0"/>
          <a:chOff x="0" y="0"/>
          <a:chExt cx="0" cy="0"/>
        </a:xfrm>
      </p:grpSpPr>
      <p:sp>
        <p:nvSpPr>
          <p:cNvPr id="9630" name="Google Shape;9630;g2947e2af010_0_698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631" name="Google Shape;9631;g2947e2af010_0_69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a:t>
            </a:r>
            <a:r>
              <a:rPr lang="en"/>
              <a:t>rafraîchir</a:t>
            </a:r>
            <a:r>
              <a:rPr lang="en"/>
              <a:t> votre mémoire sur les étapes.</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39" name="Shape 9739"/>
        <p:cNvGrpSpPr/>
        <p:nvPr/>
      </p:nvGrpSpPr>
      <p:grpSpPr>
        <a:xfrm>
          <a:off x="0" y="0"/>
          <a:ext cx="0" cy="0"/>
          <a:chOff x="0" y="0"/>
          <a:chExt cx="0" cy="0"/>
        </a:xfrm>
      </p:grpSpPr>
      <p:sp>
        <p:nvSpPr>
          <p:cNvPr id="9740" name="Google Shape;9740;g2947e2af010_0_909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741" name="Google Shape;9741;g2947e2af010_0_9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Donc vous connaissez maintenant la théorie, c’est le temps de vous mettre en pratique. Donc on va vous donner 5 minutes, dans le même cahier d’exercice, j’aimerais que vous faisiez exercice 1 et exercice 2 de la page 5 et 6. Pis pour vous rappeler des étapes qu’on vient de faire, à la page 3 et 4 c’est exactement le même exercice qu’on a fait et que vous pouvez vous reférez. Pis levez la main si vous avez des questions.</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4" name="Shape 9854"/>
        <p:cNvGrpSpPr/>
        <p:nvPr/>
      </p:nvGrpSpPr>
      <p:grpSpPr>
        <a:xfrm>
          <a:off x="0" y="0"/>
          <a:ext cx="0" cy="0"/>
          <a:chOff x="0" y="0"/>
          <a:chExt cx="0" cy="0"/>
        </a:xfrm>
      </p:grpSpPr>
      <p:sp>
        <p:nvSpPr>
          <p:cNvPr id="9855" name="Google Shape;9855;g26032e143a9_0_10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856" name="Google Shape;9856;g26032e143a9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Nous allons vous montrer les étapes pour convertir un nombre décimal en binaire.  La première étape est de dessiner ce tableau. Pour aujourd’hui, nous avons fait ces petits tableau pour vous. Dans notre exemple, nous allons convertir le nombre 5 en code binaire. Vous voyez les nombres 16, 8, 4, 2, 1, celles-ci représente des nombres décimal que vous connaissez. Donc la première étape est de procéder </a:t>
            </a:r>
            <a:r>
              <a:rPr lang="en">
                <a:solidFill>
                  <a:schemeClr val="dk1"/>
                </a:solidFill>
              </a:rPr>
              <a:t>de gauche à droite, donc de 16 vers 1. Nous allons trouver le premier nombre qui est plus petit ou égal à 5. </a:t>
            </a:r>
            <a:endParaRPr>
              <a:solidFill>
                <a:schemeClr val="dk1"/>
              </a:solidFill>
            </a:endParaRPr>
          </a:p>
          <a:p>
            <a:pPr indent="0" lvl="0" marL="457200" rtl="0" algn="l">
              <a:spcBef>
                <a:spcPts val="0"/>
              </a:spcBef>
              <a:spcAft>
                <a:spcPts val="0"/>
              </a:spcAft>
              <a:buNone/>
            </a:pPr>
            <a:r>
              <a:t/>
            </a:r>
            <a:endParaRPr>
              <a:solidFill>
                <a:schemeClr val="dk1"/>
              </a:solidFill>
            </a:endParaRPr>
          </a:p>
          <a:p>
            <a:pPr indent="-298450" lvl="0" marL="457200" rtl="0" algn="l">
              <a:spcBef>
                <a:spcPts val="0"/>
              </a:spcBef>
              <a:spcAft>
                <a:spcPts val="0"/>
              </a:spcAft>
              <a:buSzPts val="1100"/>
              <a:buChar char="-"/>
            </a:pPr>
            <a:r>
              <a:rPr lang="en"/>
              <a:t>Classe: Est-ce que qqun sait c’est quoi?</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44" name="Shape 9944"/>
        <p:cNvGrpSpPr/>
        <p:nvPr/>
      </p:nvGrpSpPr>
      <p:grpSpPr>
        <a:xfrm>
          <a:off x="0" y="0"/>
          <a:ext cx="0" cy="0"/>
          <a:chOff x="0" y="0"/>
          <a:chExt cx="0" cy="0"/>
        </a:xfrm>
      </p:grpSpPr>
      <p:sp>
        <p:nvSpPr>
          <p:cNvPr id="9945" name="Google Shape;9945;g26032e143a9_0_19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9946" name="Google Shape;9946;g26032e143a9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Nous allons vous montrer les étapes pour convertir un nombre décimal en binaire.  La première étape est de dessiner ce tableau. Pour aujourd’hui, nous avons fait ces petits tableau pour vous. Dans notre exemple, nous allons convertir le nombre 5 en code binaire. Vous voyez les nombres 16, 8, 4, 2, 1, celles-ci représente des nombres décimal que vous connaissez. Donc la première étape est de procéder </a:t>
            </a:r>
            <a:r>
              <a:rPr lang="en">
                <a:solidFill>
                  <a:schemeClr val="dk1"/>
                </a:solidFill>
              </a:rPr>
              <a:t>de gauche à droite, donc de 16 vers 1. Nous allons trouver le premier nombre qui est plus petit ou égal à 5. </a:t>
            </a:r>
            <a:endParaRPr>
              <a:solidFill>
                <a:schemeClr val="dk1"/>
              </a:solidFill>
            </a:endParaRPr>
          </a:p>
          <a:p>
            <a:pPr indent="0" lvl="0" marL="457200" rtl="0" algn="l">
              <a:spcBef>
                <a:spcPts val="0"/>
              </a:spcBef>
              <a:spcAft>
                <a:spcPts val="0"/>
              </a:spcAft>
              <a:buNone/>
            </a:pPr>
            <a:r>
              <a:t/>
            </a:r>
            <a:endParaRPr>
              <a:solidFill>
                <a:schemeClr val="dk1"/>
              </a:solidFill>
            </a:endParaRPr>
          </a:p>
          <a:p>
            <a:pPr indent="-298450" lvl="0" marL="457200" rtl="0" algn="l">
              <a:spcBef>
                <a:spcPts val="0"/>
              </a:spcBef>
              <a:spcAft>
                <a:spcPts val="0"/>
              </a:spcAft>
              <a:buSzPts val="1100"/>
              <a:buChar char="-"/>
            </a:pPr>
            <a:r>
              <a:rPr lang="en"/>
              <a:t>Classe: Est-ce que qqun sait c’est quoi?</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2" name="Shape 1262"/>
        <p:cNvGrpSpPr/>
        <p:nvPr/>
      </p:nvGrpSpPr>
      <p:grpSpPr>
        <a:xfrm>
          <a:off x="0" y="0"/>
          <a:ext cx="0" cy="0"/>
          <a:chOff x="0" y="0"/>
          <a:chExt cx="0" cy="0"/>
        </a:xfrm>
      </p:grpSpPr>
      <p:sp>
        <p:nvSpPr>
          <p:cNvPr id="1263" name="Google Shape;1263;g294655fa23f_0_131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64" name="Google Shape;1264;g294655fa23f_0_1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2 minutes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4" name="Shape 10034"/>
        <p:cNvGrpSpPr/>
        <p:nvPr/>
      </p:nvGrpSpPr>
      <p:grpSpPr>
        <a:xfrm>
          <a:off x="0" y="0"/>
          <a:ext cx="0" cy="0"/>
          <a:chOff x="0" y="0"/>
          <a:chExt cx="0" cy="0"/>
        </a:xfrm>
      </p:grpSpPr>
      <p:sp>
        <p:nvSpPr>
          <p:cNvPr id="10035" name="Google Shape;10035;g26032e143a9_0_284: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036" name="Google Shape;10036;g26032e143a9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Classe: Qu’est-ce qu’on fait une fois on a mis le 1? On soustrait le 1 de 1. Ce qui nous donne 0.</a:t>
            </a:r>
            <a:endParaRPr/>
          </a:p>
          <a:p>
            <a:pPr indent="-298450" lvl="0" marL="457200" rtl="0" algn="l">
              <a:spcBef>
                <a:spcPts val="0"/>
              </a:spcBef>
              <a:spcAft>
                <a:spcPts val="0"/>
              </a:spcAft>
              <a:buSzPts val="1100"/>
              <a:buChar char="-"/>
            </a:pPr>
            <a:r>
              <a:rPr lang="en"/>
              <a:t>C’est important ici. Si et seulement si nous obtenons 0 ici qu’on peut arrêter. On a tous les 1 qu’on a besoin.</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8" name="Shape 10468"/>
        <p:cNvGrpSpPr/>
        <p:nvPr/>
      </p:nvGrpSpPr>
      <p:grpSpPr>
        <a:xfrm>
          <a:off x="0" y="0"/>
          <a:ext cx="0" cy="0"/>
          <a:chOff x="0" y="0"/>
          <a:chExt cx="0" cy="0"/>
        </a:xfrm>
      </p:grpSpPr>
      <p:sp>
        <p:nvSpPr>
          <p:cNvPr id="10469" name="Google Shape;10469;g26032e143a9_1_79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0470" name="Google Shape;10470;g26032e143a9_1_7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Classe: Qu’est-ce qu’on fait une fois on a mis le 1? On soustrait le 1 de 1. Ce qui nous donne 0.</a:t>
            </a:r>
            <a:endParaRPr/>
          </a:p>
          <a:p>
            <a:pPr indent="-298450" lvl="0" marL="457200" rtl="0" algn="l">
              <a:spcBef>
                <a:spcPts val="0"/>
              </a:spcBef>
              <a:spcAft>
                <a:spcPts val="0"/>
              </a:spcAft>
              <a:buSzPts val="1100"/>
              <a:buChar char="-"/>
            </a:pPr>
            <a:r>
              <a:rPr lang="en"/>
              <a:t>C’est important ici. Si et seulement si nous obtenons 0 ici qu’on peut arrêter. On a tous les 1 qu’on a besoin.</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0" name="Shape 11110"/>
        <p:cNvGrpSpPr/>
        <p:nvPr/>
      </p:nvGrpSpPr>
      <p:grpSpPr>
        <a:xfrm>
          <a:off x="0" y="0"/>
          <a:ext cx="0" cy="0"/>
          <a:chOff x="0" y="0"/>
          <a:chExt cx="0" cy="0"/>
        </a:xfrm>
      </p:grpSpPr>
      <p:sp>
        <p:nvSpPr>
          <p:cNvPr id="11111" name="Google Shape;11111;g26032e143a9_1_143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112" name="Google Shape;11112;g26032e143a9_1_14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Classe: Qu’est-ce qu’on fait une fois on a mis le 1? On soustrait le 1 de 1. Ce qui nous donne 0.</a:t>
            </a:r>
            <a:endParaRPr/>
          </a:p>
          <a:p>
            <a:pPr indent="-298450" lvl="0" marL="457200" rtl="0" algn="l">
              <a:spcBef>
                <a:spcPts val="0"/>
              </a:spcBef>
              <a:spcAft>
                <a:spcPts val="0"/>
              </a:spcAft>
              <a:buSzPts val="1100"/>
              <a:buChar char="-"/>
            </a:pPr>
            <a:r>
              <a:rPr lang="en"/>
              <a:t>C’est important ici. Si et seulement si nous obtenons 0 ici qu’on peut arrêter. On a tous les 1 qu’on a besoin.</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26" name="Shape 11826"/>
        <p:cNvGrpSpPr/>
        <p:nvPr/>
      </p:nvGrpSpPr>
      <p:grpSpPr>
        <a:xfrm>
          <a:off x="0" y="0"/>
          <a:ext cx="0" cy="0"/>
          <a:chOff x="0" y="0"/>
          <a:chExt cx="0" cy="0"/>
        </a:xfrm>
      </p:grpSpPr>
      <p:sp>
        <p:nvSpPr>
          <p:cNvPr id="11827" name="Google Shape;11827;g26032e143a9_0_209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828" name="Google Shape;11828;g26032e143a9_0_20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36" name="Shape 11936"/>
        <p:cNvGrpSpPr/>
        <p:nvPr/>
      </p:nvGrpSpPr>
      <p:grpSpPr>
        <a:xfrm>
          <a:off x="0" y="0"/>
          <a:ext cx="0" cy="0"/>
          <a:chOff x="0" y="0"/>
          <a:chExt cx="0" cy="0"/>
        </a:xfrm>
      </p:grpSpPr>
      <p:sp>
        <p:nvSpPr>
          <p:cNvPr id="11937" name="Google Shape;11937;g2947e2af010_0_932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938" name="Google Shape;11938;g2947e2af010_0_9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maintenant nous allons passer à l’activité 4, qui est la manipulation d’un circuit.</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18" name="Shape 12018"/>
        <p:cNvGrpSpPr/>
        <p:nvPr/>
      </p:nvGrpSpPr>
      <p:grpSpPr>
        <a:xfrm>
          <a:off x="0" y="0"/>
          <a:ext cx="0" cy="0"/>
          <a:chOff x="0" y="0"/>
          <a:chExt cx="0" cy="0"/>
        </a:xfrm>
      </p:grpSpPr>
      <p:sp>
        <p:nvSpPr>
          <p:cNvPr id="12019" name="Google Shape;12019;g26032e143a9_1_2314: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020" name="Google Shape;12020;g26032e143a9_1_2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35" name="Shape 12135"/>
        <p:cNvGrpSpPr/>
        <p:nvPr/>
      </p:nvGrpSpPr>
      <p:grpSpPr>
        <a:xfrm>
          <a:off x="0" y="0"/>
          <a:ext cx="0" cy="0"/>
          <a:chOff x="0" y="0"/>
          <a:chExt cx="0" cy="0"/>
        </a:xfrm>
      </p:grpSpPr>
      <p:sp>
        <p:nvSpPr>
          <p:cNvPr id="12136" name="Google Shape;12136;g2947e2af010_3_23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137" name="Google Shape;12137;g2947e2af010_3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maintenant nous allons passer à l’activité 4, qui est la manipulation d’un circuit.</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17" name="Shape 12217"/>
        <p:cNvGrpSpPr/>
        <p:nvPr/>
      </p:nvGrpSpPr>
      <p:grpSpPr>
        <a:xfrm>
          <a:off x="0" y="0"/>
          <a:ext cx="0" cy="0"/>
          <a:chOff x="0" y="0"/>
          <a:chExt cx="0" cy="0"/>
        </a:xfrm>
      </p:grpSpPr>
      <p:sp>
        <p:nvSpPr>
          <p:cNvPr id="12218" name="Google Shape;12218;g294bc94d727_0_2452: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219" name="Google Shape;12219;g294bc94d727_0_2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43" name="Shape 12343"/>
        <p:cNvGrpSpPr/>
        <p:nvPr/>
      </p:nvGrpSpPr>
      <p:grpSpPr>
        <a:xfrm>
          <a:off x="0" y="0"/>
          <a:ext cx="0" cy="0"/>
          <a:chOff x="0" y="0"/>
          <a:chExt cx="0" cy="0"/>
        </a:xfrm>
      </p:grpSpPr>
      <p:sp>
        <p:nvSpPr>
          <p:cNvPr id="12344" name="Google Shape;12344;g294bc94d727_0_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345" name="Google Shape;12345;g294bc94d72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53" name="Shape 12453"/>
        <p:cNvGrpSpPr/>
        <p:nvPr/>
      </p:nvGrpSpPr>
      <p:grpSpPr>
        <a:xfrm>
          <a:off x="0" y="0"/>
          <a:ext cx="0" cy="0"/>
          <a:chOff x="0" y="0"/>
          <a:chExt cx="0" cy="0"/>
        </a:xfrm>
      </p:grpSpPr>
      <p:sp>
        <p:nvSpPr>
          <p:cNvPr id="12454" name="Google Shape;12454;g294bc94d727_0_10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455" name="Google Shape;12455;g294bc94d727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2" name="Shape 1382"/>
        <p:cNvGrpSpPr/>
        <p:nvPr/>
      </p:nvGrpSpPr>
      <p:grpSpPr>
        <a:xfrm>
          <a:off x="0" y="0"/>
          <a:ext cx="0" cy="0"/>
          <a:chOff x="0" y="0"/>
          <a:chExt cx="0" cy="0"/>
        </a:xfrm>
      </p:grpSpPr>
      <p:sp>
        <p:nvSpPr>
          <p:cNvPr id="1383" name="Google Shape;1383;g294710b5882_1_496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84" name="Google Shape;1384;g294710b5882_1_49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Classe: Qui est-ce qui sait c’est quoi un nombre entier?</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63" name="Shape 12563"/>
        <p:cNvGrpSpPr/>
        <p:nvPr/>
      </p:nvGrpSpPr>
      <p:grpSpPr>
        <a:xfrm>
          <a:off x="0" y="0"/>
          <a:ext cx="0" cy="0"/>
          <a:chOff x="0" y="0"/>
          <a:chExt cx="0" cy="0"/>
        </a:xfrm>
      </p:grpSpPr>
      <p:sp>
        <p:nvSpPr>
          <p:cNvPr id="12564" name="Google Shape;12564;g294bc94d727_0_151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565" name="Google Shape;12565;g294bc94d727_0_1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1" name="Shape 12681"/>
        <p:cNvGrpSpPr/>
        <p:nvPr/>
      </p:nvGrpSpPr>
      <p:grpSpPr>
        <a:xfrm>
          <a:off x="0" y="0"/>
          <a:ext cx="0" cy="0"/>
          <a:chOff x="0" y="0"/>
          <a:chExt cx="0" cy="0"/>
        </a:xfrm>
      </p:grpSpPr>
      <p:sp>
        <p:nvSpPr>
          <p:cNvPr id="12682" name="Google Shape;12682;g294bc94d727_0_269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683" name="Google Shape;12683;g294bc94d727_0_2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7" name="Shape 12807"/>
        <p:cNvGrpSpPr/>
        <p:nvPr/>
      </p:nvGrpSpPr>
      <p:grpSpPr>
        <a:xfrm>
          <a:off x="0" y="0"/>
          <a:ext cx="0" cy="0"/>
          <a:chOff x="0" y="0"/>
          <a:chExt cx="0" cy="0"/>
        </a:xfrm>
      </p:grpSpPr>
      <p:sp>
        <p:nvSpPr>
          <p:cNvPr id="12808" name="Google Shape;12808;g294bc94d727_0_21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809" name="Google Shape;12809;g294bc94d727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17" name="Shape 12917"/>
        <p:cNvGrpSpPr/>
        <p:nvPr/>
      </p:nvGrpSpPr>
      <p:grpSpPr>
        <a:xfrm>
          <a:off x="0" y="0"/>
          <a:ext cx="0" cy="0"/>
          <a:chOff x="0" y="0"/>
          <a:chExt cx="0" cy="0"/>
        </a:xfrm>
      </p:grpSpPr>
      <p:sp>
        <p:nvSpPr>
          <p:cNvPr id="12918" name="Google Shape;12918;g294bc94d727_0_32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2919" name="Google Shape;12919;g294bc94d727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27" name="Shape 13027"/>
        <p:cNvGrpSpPr/>
        <p:nvPr/>
      </p:nvGrpSpPr>
      <p:grpSpPr>
        <a:xfrm>
          <a:off x="0" y="0"/>
          <a:ext cx="0" cy="0"/>
          <a:chOff x="0" y="0"/>
          <a:chExt cx="0" cy="0"/>
        </a:xfrm>
      </p:grpSpPr>
      <p:sp>
        <p:nvSpPr>
          <p:cNvPr id="13028" name="Google Shape;13028;g294bc94d727_0_163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029" name="Google Shape;13029;g294bc94d727_0_1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5" name="Shape 13145"/>
        <p:cNvGrpSpPr/>
        <p:nvPr/>
      </p:nvGrpSpPr>
      <p:grpSpPr>
        <a:xfrm>
          <a:off x="0" y="0"/>
          <a:ext cx="0" cy="0"/>
          <a:chOff x="0" y="0"/>
          <a:chExt cx="0" cy="0"/>
        </a:xfrm>
      </p:grpSpPr>
      <p:sp>
        <p:nvSpPr>
          <p:cNvPr id="13146" name="Google Shape;13146;g294bc94d727_0_281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147" name="Google Shape;13147;g294bc94d727_0_2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71" name="Shape 13271"/>
        <p:cNvGrpSpPr/>
        <p:nvPr/>
      </p:nvGrpSpPr>
      <p:grpSpPr>
        <a:xfrm>
          <a:off x="0" y="0"/>
          <a:ext cx="0" cy="0"/>
          <a:chOff x="0" y="0"/>
          <a:chExt cx="0" cy="0"/>
        </a:xfrm>
      </p:grpSpPr>
      <p:sp>
        <p:nvSpPr>
          <p:cNvPr id="13272" name="Google Shape;13272;g294bc94d727_0_43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273" name="Google Shape;13273;g294bc94d727_0_4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81" name="Shape 13381"/>
        <p:cNvGrpSpPr/>
        <p:nvPr/>
      </p:nvGrpSpPr>
      <p:grpSpPr>
        <a:xfrm>
          <a:off x="0" y="0"/>
          <a:ext cx="0" cy="0"/>
          <a:chOff x="0" y="0"/>
          <a:chExt cx="0" cy="0"/>
        </a:xfrm>
      </p:grpSpPr>
      <p:sp>
        <p:nvSpPr>
          <p:cNvPr id="13382" name="Google Shape;13382;g294bc94d727_0_75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383" name="Google Shape;13383;g294bc94d727_0_7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91" name="Shape 13491"/>
        <p:cNvGrpSpPr/>
        <p:nvPr/>
      </p:nvGrpSpPr>
      <p:grpSpPr>
        <a:xfrm>
          <a:off x="0" y="0"/>
          <a:ext cx="0" cy="0"/>
          <a:chOff x="0" y="0"/>
          <a:chExt cx="0" cy="0"/>
        </a:xfrm>
      </p:grpSpPr>
      <p:sp>
        <p:nvSpPr>
          <p:cNvPr id="13492" name="Google Shape;13492;g294bc94d727_0_1752: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493" name="Google Shape;13493;g294bc94d727_0_17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09" name="Shape 13609"/>
        <p:cNvGrpSpPr/>
        <p:nvPr/>
      </p:nvGrpSpPr>
      <p:grpSpPr>
        <a:xfrm>
          <a:off x="0" y="0"/>
          <a:ext cx="0" cy="0"/>
          <a:chOff x="0" y="0"/>
          <a:chExt cx="0" cy="0"/>
        </a:xfrm>
      </p:grpSpPr>
      <p:sp>
        <p:nvSpPr>
          <p:cNvPr id="13610" name="Google Shape;13610;g294bc94d727_0_2943: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611" name="Google Shape;13611;g294bc94d727_0_29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4" name="Shape 1464"/>
        <p:cNvGrpSpPr/>
        <p:nvPr/>
      </p:nvGrpSpPr>
      <p:grpSpPr>
        <a:xfrm>
          <a:off x="0" y="0"/>
          <a:ext cx="0" cy="0"/>
          <a:chOff x="0" y="0"/>
          <a:chExt cx="0" cy="0"/>
        </a:xfrm>
      </p:grpSpPr>
      <p:sp>
        <p:nvSpPr>
          <p:cNvPr id="1465" name="Google Shape;1465;g294655fa23f_0_284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66" name="Google Shape;1466;g294655fa23f_0_28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Explication de la base 10</a:t>
            </a:r>
            <a:endParaRPr/>
          </a:p>
          <a:p>
            <a:pPr indent="-298450" lvl="0" marL="457200" rtl="0" algn="l">
              <a:spcBef>
                <a:spcPts val="0"/>
              </a:spcBef>
              <a:spcAft>
                <a:spcPts val="0"/>
              </a:spcAft>
              <a:buSzPts val="1100"/>
              <a:buChar char="-"/>
            </a:pPr>
            <a:r>
              <a:rPr lang="en"/>
              <a:t>Explication Addition</a:t>
            </a:r>
            <a:endParaRPr/>
          </a:p>
          <a:p>
            <a:pPr indent="-298450" lvl="0" marL="457200" rtl="0" algn="l">
              <a:spcBef>
                <a:spcPts val="0"/>
              </a:spcBef>
              <a:spcAft>
                <a:spcPts val="0"/>
              </a:spcAft>
              <a:buSzPts val="1100"/>
              <a:buChar char="-"/>
            </a:pPr>
            <a:r>
              <a:rPr lang="en"/>
              <a:t>Demander à la classe 2 + 3 =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35" name="Shape 13735"/>
        <p:cNvGrpSpPr/>
        <p:nvPr/>
      </p:nvGrpSpPr>
      <p:grpSpPr>
        <a:xfrm>
          <a:off x="0" y="0"/>
          <a:ext cx="0" cy="0"/>
          <a:chOff x="0" y="0"/>
          <a:chExt cx="0" cy="0"/>
        </a:xfrm>
      </p:grpSpPr>
      <p:sp>
        <p:nvSpPr>
          <p:cNvPr id="13736" name="Google Shape;13736;g294bc94d727_0_65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737" name="Google Shape;13737;g294bc94d727_0_6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5" name="Shape 13845"/>
        <p:cNvGrpSpPr/>
        <p:nvPr/>
      </p:nvGrpSpPr>
      <p:grpSpPr>
        <a:xfrm>
          <a:off x="0" y="0"/>
          <a:ext cx="0" cy="0"/>
          <a:chOff x="0" y="0"/>
          <a:chExt cx="0" cy="0"/>
        </a:xfrm>
      </p:grpSpPr>
      <p:sp>
        <p:nvSpPr>
          <p:cNvPr id="13846" name="Google Shape;13846;g294bc94d727_0_97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847" name="Google Shape;13847;g294bc94d727_0_9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55" name="Shape 13955"/>
        <p:cNvGrpSpPr/>
        <p:nvPr/>
      </p:nvGrpSpPr>
      <p:grpSpPr>
        <a:xfrm>
          <a:off x="0" y="0"/>
          <a:ext cx="0" cy="0"/>
          <a:chOff x="0" y="0"/>
          <a:chExt cx="0" cy="0"/>
        </a:xfrm>
      </p:grpSpPr>
      <p:sp>
        <p:nvSpPr>
          <p:cNvPr id="13956" name="Google Shape;13956;g294bc94d727_0_1868: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3957" name="Google Shape;13957;g294bc94d727_0_18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74" name="Shape 14074"/>
        <p:cNvGrpSpPr/>
        <p:nvPr/>
      </p:nvGrpSpPr>
      <p:grpSpPr>
        <a:xfrm>
          <a:off x="0" y="0"/>
          <a:ext cx="0" cy="0"/>
          <a:chOff x="0" y="0"/>
          <a:chExt cx="0" cy="0"/>
        </a:xfrm>
      </p:grpSpPr>
      <p:sp>
        <p:nvSpPr>
          <p:cNvPr id="14075" name="Google Shape;14075;g294bc94d727_0_306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076" name="Google Shape;14076;g294bc94d727_0_3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00" name="Shape 14200"/>
        <p:cNvGrpSpPr/>
        <p:nvPr/>
      </p:nvGrpSpPr>
      <p:grpSpPr>
        <a:xfrm>
          <a:off x="0" y="0"/>
          <a:ext cx="0" cy="0"/>
          <a:chOff x="0" y="0"/>
          <a:chExt cx="0" cy="0"/>
        </a:xfrm>
      </p:grpSpPr>
      <p:sp>
        <p:nvSpPr>
          <p:cNvPr id="14201" name="Google Shape;14201;g294bc94d727_0_1083: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202" name="Google Shape;14202;g294bc94d727_0_10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10" name="Shape 14310"/>
        <p:cNvGrpSpPr/>
        <p:nvPr/>
      </p:nvGrpSpPr>
      <p:grpSpPr>
        <a:xfrm>
          <a:off x="0" y="0"/>
          <a:ext cx="0" cy="0"/>
          <a:chOff x="0" y="0"/>
          <a:chExt cx="0" cy="0"/>
        </a:xfrm>
      </p:grpSpPr>
      <p:sp>
        <p:nvSpPr>
          <p:cNvPr id="14311" name="Google Shape;14311;g294bc94d727_0_543: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312" name="Google Shape;14312;g294bc94d727_0_5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20" name="Shape 14420"/>
        <p:cNvGrpSpPr/>
        <p:nvPr/>
      </p:nvGrpSpPr>
      <p:grpSpPr>
        <a:xfrm>
          <a:off x="0" y="0"/>
          <a:ext cx="0" cy="0"/>
          <a:chOff x="0" y="0"/>
          <a:chExt cx="0" cy="0"/>
        </a:xfrm>
      </p:grpSpPr>
      <p:sp>
        <p:nvSpPr>
          <p:cNvPr id="14421" name="Google Shape;14421;g294bc94d727_0_198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422" name="Google Shape;14422;g294bc94d727_0_1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39" name="Shape 14539"/>
        <p:cNvGrpSpPr/>
        <p:nvPr/>
      </p:nvGrpSpPr>
      <p:grpSpPr>
        <a:xfrm>
          <a:off x="0" y="0"/>
          <a:ext cx="0" cy="0"/>
          <a:chOff x="0" y="0"/>
          <a:chExt cx="0" cy="0"/>
        </a:xfrm>
      </p:grpSpPr>
      <p:sp>
        <p:nvSpPr>
          <p:cNvPr id="14540" name="Google Shape;14540;g294bc94d727_0_319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541" name="Google Shape;14541;g294bc94d727_0_3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5" name="Shape 14665"/>
        <p:cNvGrpSpPr/>
        <p:nvPr/>
      </p:nvGrpSpPr>
      <p:grpSpPr>
        <a:xfrm>
          <a:off x="0" y="0"/>
          <a:ext cx="0" cy="0"/>
          <a:chOff x="0" y="0"/>
          <a:chExt cx="0" cy="0"/>
        </a:xfrm>
      </p:grpSpPr>
      <p:sp>
        <p:nvSpPr>
          <p:cNvPr id="14666" name="Google Shape;14666;g294bc94d727_0_86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667" name="Google Shape;14667;g294bc94d727_0_8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75" name="Shape 14775"/>
        <p:cNvGrpSpPr/>
        <p:nvPr/>
      </p:nvGrpSpPr>
      <p:grpSpPr>
        <a:xfrm>
          <a:off x="0" y="0"/>
          <a:ext cx="0" cy="0"/>
          <a:chOff x="0" y="0"/>
          <a:chExt cx="0" cy="0"/>
        </a:xfrm>
      </p:grpSpPr>
      <p:sp>
        <p:nvSpPr>
          <p:cNvPr id="14776" name="Google Shape;14776;g294bc94d727_0_140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777" name="Google Shape;14777;g294bc94d727_0_1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4" name="Shape 3114"/>
        <p:cNvGrpSpPr/>
        <p:nvPr/>
      </p:nvGrpSpPr>
      <p:grpSpPr>
        <a:xfrm>
          <a:off x="0" y="0"/>
          <a:ext cx="0" cy="0"/>
          <a:chOff x="0" y="0"/>
          <a:chExt cx="0" cy="0"/>
        </a:xfrm>
      </p:grpSpPr>
      <p:sp>
        <p:nvSpPr>
          <p:cNvPr id="3115" name="Google Shape;3115;g294710b5882_1_114: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116" name="Google Shape;3116;g294710b5882_1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Oui, la bonne réponse est 5!</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Explication soustraction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Demander à la classe 7 - 4 =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85" name="Shape 14885"/>
        <p:cNvGrpSpPr/>
        <p:nvPr/>
      </p:nvGrpSpPr>
      <p:grpSpPr>
        <a:xfrm>
          <a:off x="0" y="0"/>
          <a:ext cx="0" cy="0"/>
          <a:chOff x="0" y="0"/>
          <a:chExt cx="0" cy="0"/>
        </a:xfrm>
      </p:grpSpPr>
      <p:sp>
        <p:nvSpPr>
          <p:cNvPr id="14886" name="Google Shape;14886;g294bc94d727_0_2102: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4887" name="Google Shape;14887;g294bc94d727_0_2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4" name="Shape 15004"/>
        <p:cNvGrpSpPr/>
        <p:nvPr/>
      </p:nvGrpSpPr>
      <p:grpSpPr>
        <a:xfrm>
          <a:off x="0" y="0"/>
          <a:ext cx="0" cy="0"/>
          <a:chOff x="0" y="0"/>
          <a:chExt cx="0" cy="0"/>
        </a:xfrm>
      </p:grpSpPr>
      <p:sp>
        <p:nvSpPr>
          <p:cNvPr id="15005" name="Google Shape;15005;g294bc94d727_0_3315: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006" name="Google Shape;15006;g294bc94d727_0_3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30" name="Shape 15130"/>
        <p:cNvGrpSpPr/>
        <p:nvPr/>
      </p:nvGrpSpPr>
      <p:grpSpPr>
        <a:xfrm>
          <a:off x="0" y="0"/>
          <a:ext cx="0" cy="0"/>
          <a:chOff x="0" y="0"/>
          <a:chExt cx="0" cy="0"/>
        </a:xfrm>
      </p:grpSpPr>
      <p:sp>
        <p:nvSpPr>
          <p:cNvPr id="15131" name="Google Shape;15131;g294bc94d727_0_129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132" name="Google Shape;15132;g294bc94d727_0_12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40" name="Shape 15240"/>
        <p:cNvGrpSpPr/>
        <p:nvPr/>
      </p:nvGrpSpPr>
      <p:grpSpPr>
        <a:xfrm>
          <a:off x="0" y="0"/>
          <a:ext cx="0" cy="0"/>
          <a:chOff x="0" y="0"/>
          <a:chExt cx="0" cy="0"/>
        </a:xfrm>
      </p:grpSpPr>
      <p:sp>
        <p:nvSpPr>
          <p:cNvPr id="15241" name="Google Shape;15241;g294bc94d727_0_119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242" name="Google Shape;15242;g294bc94d727_0_1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ce que nous obtenons en code binaire pour notre chiffre 5 est 00101. </a:t>
            </a:r>
            <a:endParaRPr/>
          </a:p>
          <a:p>
            <a:pPr indent="-298450" lvl="0" marL="457200" rtl="0" algn="l">
              <a:spcBef>
                <a:spcPts val="0"/>
              </a:spcBef>
              <a:spcAft>
                <a:spcPts val="0"/>
              </a:spcAft>
              <a:buSzPts val="1100"/>
              <a:buChar char="-"/>
            </a:pPr>
            <a:r>
              <a:rPr lang="en"/>
              <a:t>Pour vous aider, nous vous a donné les explications de comment convertir le chiffre 5 dans la page 3 de votre cahier. Vous pouvez aller faire référence si vous avez besoin de rafraîchir votre mémoire sur les étapes.</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50" name="Shape 15350"/>
        <p:cNvGrpSpPr/>
        <p:nvPr/>
      </p:nvGrpSpPr>
      <p:grpSpPr>
        <a:xfrm>
          <a:off x="0" y="0"/>
          <a:ext cx="0" cy="0"/>
          <a:chOff x="0" y="0"/>
          <a:chExt cx="0" cy="0"/>
        </a:xfrm>
      </p:grpSpPr>
      <p:sp>
        <p:nvSpPr>
          <p:cNvPr id="15351" name="Google Shape;15351;g294bc94d727_0_221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352" name="Google Shape;15352;g294bc94d727_0_2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68" name="Shape 15468"/>
        <p:cNvGrpSpPr/>
        <p:nvPr/>
      </p:nvGrpSpPr>
      <p:grpSpPr>
        <a:xfrm>
          <a:off x="0" y="0"/>
          <a:ext cx="0" cy="0"/>
          <a:chOff x="0" y="0"/>
          <a:chExt cx="0" cy="0"/>
        </a:xfrm>
      </p:grpSpPr>
      <p:sp>
        <p:nvSpPr>
          <p:cNvPr id="15469" name="Google Shape;15469;g294bc94d727_0_2336: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470" name="Google Shape;15470;g294bc94d727_0_2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Donc, vous devrez vous placer en équipe de 3, vous allez manipuler un circuit que nous avons fait pour vous pour valider votre connaissance. Description du circuit + images…</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84" name="Shape 15584"/>
        <p:cNvGrpSpPr/>
        <p:nvPr/>
      </p:nvGrpSpPr>
      <p:grpSpPr>
        <a:xfrm>
          <a:off x="0" y="0"/>
          <a:ext cx="0" cy="0"/>
          <a:chOff x="0" y="0"/>
          <a:chExt cx="0" cy="0"/>
        </a:xfrm>
      </p:grpSpPr>
      <p:sp>
        <p:nvSpPr>
          <p:cNvPr id="15585" name="Google Shape;15585;g26032e143a9_0_2204: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586" name="Google Shape;15586;g26032e143a9_0_2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72" name="Shape 15672"/>
        <p:cNvGrpSpPr/>
        <p:nvPr/>
      </p:nvGrpSpPr>
      <p:grpSpPr>
        <a:xfrm>
          <a:off x="0" y="0"/>
          <a:ext cx="0" cy="0"/>
          <a:chOff x="0" y="0"/>
          <a:chExt cx="0" cy="0"/>
        </a:xfrm>
      </p:grpSpPr>
      <p:sp>
        <p:nvSpPr>
          <p:cNvPr id="15673" name="Google Shape;15673;g260356ea2e9_1_0: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674" name="Google Shape;15674;g260356ea2e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61" name="Shape 15761"/>
        <p:cNvGrpSpPr/>
        <p:nvPr/>
      </p:nvGrpSpPr>
      <p:grpSpPr>
        <a:xfrm>
          <a:off x="0" y="0"/>
          <a:ext cx="0" cy="0"/>
          <a:chOff x="0" y="0"/>
          <a:chExt cx="0" cy="0"/>
        </a:xfrm>
      </p:grpSpPr>
      <p:sp>
        <p:nvSpPr>
          <p:cNvPr id="15762" name="Google Shape;15762;g294710b5882_1_5041: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5763" name="Google Shape;15763;g294710b5882_1_5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7" name="Shape 4887"/>
        <p:cNvGrpSpPr/>
        <p:nvPr/>
      </p:nvGrpSpPr>
      <p:grpSpPr>
        <a:xfrm>
          <a:off x="0" y="0"/>
          <a:ext cx="0" cy="0"/>
          <a:chOff x="0" y="0"/>
          <a:chExt cx="0" cy="0"/>
        </a:xfrm>
      </p:grpSpPr>
      <p:sp>
        <p:nvSpPr>
          <p:cNvPr id="4888" name="Google Shape;4888;g294710b5882_1_200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889" name="Google Shape;4889;g294710b5882_1_2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Oui, la bonne réponse est 3!</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Vous êtes très bons!</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81" name="Shape 6781"/>
        <p:cNvGrpSpPr/>
        <p:nvPr/>
      </p:nvGrpSpPr>
      <p:grpSpPr>
        <a:xfrm>
          <a:off x="0" y="0"/>
          <a:ext cx="0" cy="0"/>
          <a:chOff x="0" y="0"/>
          <a:chExt cx="0" cy="0"/>
        </a:xfrm>
      </p:grpSpPr>
      <p:sp>
        <p:nvSpPr>
          <p:cNvPr id="6782" name="Google Shape;6782;g294710b5882_1_4307: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783" name="Google Shape;6783;g294710b5882_1_4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Expliquer que 14 = 10 + 4</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80" name="Shape 7080"/>
        <p:cNvGrpSpPr/>
        <p:nvPr/>
      </p:nvGrpSpPr>
      <p:grpSpPr>
        <a:xfrm>
          <a:off x="0" y="0"/>
          <a:ext cx="0" cy="0"/>
          <a:chOff x="0" y="0"/>
          <a:chExt cx="0" cy="0"/>
        </a:xfrm>
      </p:grpSpPr>
      <p:sp>
        <p:nvSpPr>
          <p:cNvPr id="7081" name="Google Shape;7081;g294710b5882_1_3899:notes"/>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082" name="Google Shape;7082;g294710b5882_1_38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Expliquer que 246 = 200 + 40 + 6</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2182050" y="684000"/>
            <a:ext cx="6327900" cy="1468500"/>
          </a:xfrm>
          <a:prstGeom prst="rect">
            <a:avLst/>
          </a:prstGeom>
        </p:spPr>
        <p:txBody>
          <a:bodyPr anchorCtr="0" anchor="ctr" bIns="116050" lIns="116050" spcFirstLastPara="1" rIns="116050" wrap="square" tIns="116050">
            <a:noAutofit/>
          </a:bodyPr>
          <a:lstStyle>
            <a:lvl1pPr lvl="0" rtl="0" algn="ctr">
              <a:lnSpc>
                <a:spcPct val="90000"/>
              </a:lnSpc>
              <a:spcBef>
                <a:spcPts val="0"/>
              </a:spcBef>
              <a:spcAft>
                <a:spcPts val="0"/>
              </a:spcAft>
              <a:buClr>
                <a:srgbClr val="191919"/>
              </a:buClr>
              <a:buSzPts val="6600"/>
              <a:buNone/>
              <a:defRPr sz="4500">
                <a:latin typeface="Rubik"/>
                <a:ea typeface="Rubik"/>
                <a:cs typeface="Rubik"/>
                <a:sym typeface="Rubik"/>
              </a:defRPr>
            </a:lvl1pPr>
            <a:lvl2pPr lvl="1" rtl="0" algn="ctr">
              <a:spcBef>
                <a:spcPts val="0"/>
              </a:spcBef>
              <a:spcAft>
                <a:spcPts val="0"/>
              </a:spcAft>
              <a:buClr>
                <a:srgbClr val="191919"/>
              </a:buClr>
              <a:buSzPts val="6600"/>
              <a:buNone/>
              <a:defRPr sz="6600">
                <a:solidFill>
                  <a:srgbClr val="191919"/>
                </a:solidFill>
              </a:defRPr>
            </a:lvl2pPr>
            <a:lvl3pPr lvl="2" rtl="0" algn="ctr">
              <a:spcBef>
                <a:spcPts val="0"/>
              </a:spcBef>
              <a:spcAft>
                <a:spcPts val="0"/>
              </a:spcAft>
              <a:buClr>
                <a:srgbClr val="191919"/>
              </a:buClr>
              <a:buSzPts val="6600"/>
              <a:buNone/>
              <a:defRPr sz="6600">
                <a:solidFill>
                  <a:srgbClr val="191919"/>
                </a:solidFill>
              </a:defRPr>
            </a:lvl3pPr>
            <a:lvl4pPr lvl="3" rtl="0" algn="ctr">
              <a:spcBef>
                <a:spcPts val="0"/>
              </a:spcBef>
              <a:spcAft>
                <a:spcPts val="0"/>
              </a:spcAft>
              <a:buClr>
                <a:srgbClr val="191919"/>
              </a:buClr>
              <a:buSzPts val="6600"/>
              <a:buNone/>
              <a:defRPr sz="6600">
                <a:solidFill>
                  <a:srgbClr val="191919"/>
                </a:solidFill>
              </a:defRPr>
            </a:lvl4pPr>
            <a:lvl5pPr lvl="4" rtl="0" algn="ctr">
              <a:spcBef>
                <a:spcPts val="0"/>
              </a:spcBef>
              <a:spcAft>
                <a:spcPts val="0"/>
              </a:spcAft>
              <a:buClr>
                <a:srgbClr val="191919"/>
              </a:buClr>
              <a:buSzPts val="6600"/>
              <a:buNone/>
              <a:defRPr sz="6600">
                <a:solidFill>
                  <a:srgbClr val="191919"/>
                </a:solidFill>
              </a:defRPr>
            </a:lvl5pPr>
            <a:lvl6pPr lvl="5" rtl="0" algn="ctr">
              <a:spcBef>
                <a:spcPts val="0"/>
              </a:spcBef>
              <a:spcAft>
                <a:spcPts val="0"/>
              </a:spcAft>
              <a:buClr>
                <a:srgbClr val="191919"/>
              </a:buClr>
              <a:buSzPts val="6600"/>
              <a:buNone/>
              <a:defRPr sz="6600">
                <a:solidFill>
                  <a:srgbClr val="191919"/>
                </a:solidFill>
              </a:defRPr>
            </a:lvl6pPr>
            <a:lvl7pPr lvl="6" rtl="0" algn="ctr">
              <a:spcBef>
                <a:spcPts val="0"/>
              </a:spcBef>
              <a:spcAft>
                <a:spcPts val="0"/>
              </a:spcAft>
              <a:buClr>
                <a:srgbClr val="191919"/>
              </a:buClr>
              <a:buSzPts val="6600"/>
              <a:buNone/>
              <a:defRPr sz="6600">
                <a:solidFill>
                  <a:srgbClr val="191919"/>
                </a:solidFill>
              </a:defRPr>
            </a:lvl7pPr>
            <a:lvl8pPr lvl="7" rtl="0" algn="ctr">
              <a:spcBef>
                <a:spcPts val="0"/>
              </a:spcBef>
              <a:spcAft>
                <a:spcPts val="0"/>
              </a:spcAft>
              <a:buClr>
                <a:srgbClr val="191919"/>
              </a:buClr>
              <a:buSzPts val="6600"/>
              <a:buNone/>
              <a:defRPr sz="6600">
                <a:solidFill>
                  <a:srgbClr val="191919"/>
                </a:solidFill>
              </a:defRPr>
            </a:lvl8pPr>
            <a:lvl9pPr lvl="8" rtl="0" algn="ctr">
              <a:spcBef>
                <a:spcPts val="0"/>
              </a:spcBef>
              <a:spcAft>
                <a:spcPts val="0"/>
              </a:spcAft>
              <a:buClr>
                <a:srgbClr val="191919"/>
              </a:buClr>
              <a:buSzPts val="6600"/>
              <a:buNone/>
              <a:defRPr sz="6600">
                <a:solidFill>
                  <a:srgbClr val="191919"/>
                </a:solidFill>
              </a:defRPr>
            </a:lvl9pPr>
          </a:lstStyle>
          <a:p/>
        </p:txBody>
      </p:sp>
      <p:sp>
        <p:nvSpPr>
          <p:cNvPr id="11" name="Google Shape;11;p2"/>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1174056" y="1966302"/>
            <a:ext cx="7689300" cy="2896500"/>
          </a:xfrm>
          <a:prstGeom prst="rect">
            <a:avLst/>
          </a:prstGeom>
        </p:spPr>
        <p:txBody>
          <a:bodyPr anchorCtr="0" anchor="ctr" bIns="116050" lIns="116050" spcFirstLastPara="1" rIns="116050" wrap="square" tIns="116050">
            <a:noAutofit/>
          </a:bodyPr>
          <a:lstStyle>
            <a:lvl1pPr lvl="0">
              <a:spcBef>
                <a:spcPts val="0"/>
              </a:spcBef>
              <a:spcAft>
                <a:spcPts val="0"/>
              </a:spcAft>
              <a:buSzPts val="12200"/>
              <a:buNone/>
              <a:defRPr sz="12200"/>
            </a:lvl1pPr>
            <a:lvl2pPr lvl="1">
              <a:spcBef>
                <a:spcPts val="0"/>
              </a:spcBef>
              <a:spcAft>
                <a:spcPts val="0"/>
              </a:spcAft>
              <a:buSzPts val="12200"/>
              <a:buNone/>
              <a:defRPr sz="12200"/>
            </a:lvl2pPr>
            <a:lvl3pPr lvl="2">
              <a:spcBef>
                <a:spcPts val="0"/>
              </a:spcBef>
              <a:spcAft>
                <a:spcPts val="0"/>
              </a:spcAft>
              <a:buSzPts val="12200"/>
              <a:buNone/>
              <a:defRPr sz="12200"/>
            </a:lvl3pPr>
            <a:lvl4pPr lvl="3">
              <a:spcBef>
                <a:spcPts val="0"/>
              </a:spcBef>
              <a:spcAft>
                <a:spcPts val="0"/>
              </a:spcAft>
              <a:buSzPts val="12200"/>
              <a:buNone/>
              <a:defRPr sz="12200"/>
            </a:lvl4pPr>
            <a:lvl5pPr lvl="4">
              <a:spcBef>
                <a:spcPts val="0"/>
              </a:spcBef>
              <a:spcAft>
                <a:spcPts val="0"/>
              </a:spcAft>
              <a:buSzPts val="12200"/>
              <a:buNone/>
              <a:defRPr sz="12200"/>
            </a:lvl5pPr>
            <a:lvl6pPr lvl="5">
              <a:spcBef>
                <a:spcPts val="0"/>
              </a:spcBef>
              <a:spcAft>
                <a:spcPts val="0"/>
              </a:spcAft>
              <a:buSzPts val="12200"/>
              <a:buNone/>
              <a:defRPr sz="12200"/>
            </a:lvl6pPr>
            <a:lvl7pPr lvl="6">
              <a:spcBef>
                <a:spcPts val="0"/>
              </a:spcBef>
              <a:spcAft>
                <a:spcPts val="0"/>
              </a:spcAft>
              <a:buSzPts val="12200"/>
              <a:buNone/>
              <a:defRPr sz="12200"/>
            </a:lvl7pPr>
            <a:lvl8pPr lvl="7">
              <a:spcBef>
                <a:spcPts val="0"/>
              </a:spcBef>
              <a:spcAft>
                <a:spcPts val="0"/>
              </a:spcAft>
              <a:buSzPts val="12200"/>
              <a:buNone/>
              <a:defRPr sz="12200"/>
            </a:lvl8pPr>
            <a:lvl9pPr lvl="8">
              <a:spcBef>
                <a:spcPts val="0"/>
              </a:spcBef>
              <a:spcAft>
                <a:spcPts val="0"/>
              </a:spcAft>
              <a:buSzPts val="12200"/>
              <a:buNone/>
              <a:defRPr sz="12200"/>
            </a:lvl9pPr>
          </a:lstStyle>
          <a:p>
            <a:r>
              <a:t>xx%</a:t>
            </a:r>
          </a:p>
        </p:txBody>
      </p:sp>
      <p:sp>
        <p:nvSpPr>
          <p:cNvPr id="47" name="Google Shape;47;p11"/>
          <p:cNvSpPr txBox="1"/>
          <p:nvPr>
            <p:ph idx="1" type="subTitle"/>
          </p:nvPr>
        </p:nvSpPr>
        <p:spPr>
          <a:xfrm>
            <a:off x="1174056" y="4863052"/>
            <a:ext cx="7689300" cy="7305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2000"/>
              <a:buNone/>
              <a:defRPr sz="2400"/>
            </a:lvl1pPr>
            <a:lvl2pPr lvl="1" rtl="0">
              <a:lnSpc>
                <a:spcPct val="100000"/>
              </a:lnSpc>
              <a:spcBef>
                <a:spcPts val="0"/>
              </a:spcBef>
              <a:spcAft>
                <a:spcPts val="0"/>
              </a:spcAft>
              <a:buSzPts val="2000"/>
              <a:buNone/>
              <a:defRPr sz="2000"/>
            </a:lvl2pPr>
            <a:lvl3pPr lvl="2" rtl="0">
              <a:lnSpc>
                <a:spcPct val="100000"/>
              </a:lnSpc>
              <a:spcBef>
                <a:spcPts val="0"/>
              </a:spcBef>
              <a:spcAft>
                <a:spcPts val="0"/>
              </a:spcAft>
              <a:buSzPts val="2000"/>
              <a:buNone/>
              <a:defRPr sz="2000"/>
            </a:lvl3pPr>
            <a:lvl4pPr lvl="3" rtl="0">
              <a:lnSpc>
                <a:spcPct val="100000"/>
              </a:lnSpc>
              <a:spcBef>
                <a:spcPts val="0"/>
              </a:spcBef>
              <a:spcAft>
                <a:spcPts val="0"/>
              </a:spcAft>
              <a:buSzPts val="2000"/>
              <a:buNone/>
              <a:defRPr sz="2000"/>
            </a:lvl4pPr>
            <a:lvl5pPr lvl="4" rtl="0">
              <a:lnSpc>
                <a:spcPct val="100000"/>
              </a:lnSpc>
              <a:spcBef>
                <a:spcPts val="0"/>
              </a:spcBef>
              <a:spcAft>
                <a:spcPts val="0"/>
              </a:spcAft>
              <a:buSzPts val="2000"/>
              <a:buNone/>
              <a:defRPr sz="2000"/>
            </a:lvl5pPr>
            <a:lvl6pPr lvl="5" rtl="0">
              <a:lnSpc>
                <a:spcPct val="100000"/>
              </a:lnSpc>
              <a:spcBef>
                <a:spcPts val="0"/>
              </a:spcBef>
              <a:spcAft>
                <a:spcPts val="0"/>
              </a:spcAft>
              <a:buSzPts val="2000"/>
              <a:buNone/>
              <a:defRPr sz="2000"/>
            </a:lvl6pPr>
            <a:lvl7pPr lvl="6" rtl="0">
              <a:lnSpc>
                <a:spcPct val="100000"/>
              </a:lnSpc>
              <a:spcBef>
                <a:spcPts val="0"/>
              </a:spcBef>
              <a:spcAft>
                <a:spcPts val="0"/>
              </a:spcAft>
              <a:buSzPts val="2000"/>
              <a:buNone/>
              <a:defRPr sz="2000"/>
            </a:lvl7pPr>
            <a:lvl8pPr lvl="7" rtl="0">
              <a:lnSpc>
                <a:spcPct val="100000"/>
              </a:lnSpc>
              <a:spcBef>
                <a:spcPts val="0"/>
              </a:spcBef>
              <a:spcAft>
                <a:spcPts val="0"/>
              </a:spcAft>
              <a:buSzPts val="2000"/>
              <a:buNone/>
              <a:defRPr sz="2000"/>
            </a:lvl8pPr>
            <a:lvl9pPr lvl="8" rtl="0">
              <a:lnSpc>
                <a:spcPct val="100000"/>
              </a:lnSpc>
              <a:spcBef>
                <a:spcPts val="0"/>
              </a:spcBef>
              <a:spcAft>
                <a:spcPts val="0"/>
              </a:spcAft>
              <a:buSzPts val="2000"/>
              <a:buNone/>
              <a:defRPr sz="2000"/>
            </a:lvl9pPr>
          </a:lstStyle>
          <a:p/>
        </p:txBody>
      </p:sp>
      <p:sp>
        <p:nvSpPr>
          <p:cNvPr id="48" name="Google Shape;48;p11"/>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49" name="Shape 49"/>
        <p:cNvGrpSpPr/>
        <p:nvPr/>
      </p:nvGrpSpPr>
      <p:grpSpPr>
        <a:xfrm>
          <a:off x="0" y="0"/>
          <a:ext cx="0" cy="0"/>
          <a:chOff x="0" y="0"/>
          <a:chExt cx="0" cy="0"/>
        </a:xfrm>
      </p:grpSpPr>
      <p:sp>
        <p:nvSpPr>
          <p:cNvPr id="50" name="Google Shape;50;p12"/>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bg>
      <p:bgPr>
        <a:solidFill>
          <a:schemeClr val="accent6"/>
        </a:solidFill>
      </p:bgPr>
    </p:bg>
    <p:spTree>
      <p:nvGrpSpPr>
        <p:cNvPr id="51" name="Shape 51"/>
        <p:cNvGrpSpPr/>
        <p:nvPr/>
      </p:nvGrpSpPr>
      <p:grpSpPr>
        <a:xfrm>
          <a:off x="0" y="0"/>
          <a:ext cx="0" cy="0"/>
          <a:chOff x="0" y="0"/>
          <a:chExt cx="0" cy="0"/>
        </a:xfrm>
      </p:grpSpPr>
      <p:sp>
        <p:nvSpPr>
          <p:cNvPr id="52" name="Google Shape;52;p13"/>
          <p:cNvSpPr txBox="1"/>
          <p:nvPr>
            <p:ph type="title"/>
          </p:nvPr>
        </p:nvSpPr>
        <p:spPr>
          <a:xfrm>
            <a:off x="504000" y="684000"/>
            <a:ext cx="9678300" cy="792000"/>
          </a:xfrm>
          <a:prstGeom prst="rect">
            <a:avLst/>
          </a:prstGeom>
          <a:ln>
            <a:noFill/>
          </a:ln>
        </p:spPr>
        <p:txBody>
          <a:bodyPr anchorCtr="0" anchor="t" bIns="116050" lIns="116050" spcFirstLastPara="1" rIns="116050" wrap="square" tIns="116050">
            <a:noAutofit/>
          </a:bodyPr>
          <a:lstStyle>
            <a:lvl1pPr lvl="0" rtl="0" algn="ctr">
              <a:spcBef>
                <a:spcPts val="0"/>
              </a:spcBef>
              <a:spcAft>
                <a:spcPts val="0"/>
              </a:spcAft>
              <a:buClr>
                <a:schemeClr val="dk1"/>
              </a:buClr>
              <a:buSzPts val="3500"/>
              <a:buFont typeface="Rubik"/>
              <a:buNone/>
              <a:defRPr b="1" sz="3500">
                <a:solidFill>
                  <a:schemeClr val="dk1"/>
                </a:solidFill>
                <a:latin typeface="Rubik"/>
                <a:ea typeface="Rubik"/>
                <a:cs typeface="Rubik"/>
                <a:sym typeface="Rubik"/>
              </a:defRPr>
            </a:lvl1pPr>
            <a:lvl2pPr lvl="1"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2pPr>
            <a:lvl3pPr lvl="2"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3pPr>
            <a:lvl4pPr lvl="3"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4pPr>
            <a:lvl5pPr lvl="4"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5pPr>
            <a:lvl6pPr lvl="5"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6pPr>
            <a:lvl7pPr lvl="6"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7pPr>
            <a:lvl8pPr lvl="7"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8pPr>
            <a:lvl9pPr lvl="8"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9pPr>
          </a:lstStyle>
          <a:p/>
        </p:txBody>
      </p:sp>
      <p:sp>
        <p:nvSpPr>
          <p:cNvPr id="53" name="Google Shape;53;p13"/>
          <p:cNvSpPr txBox="1"/>
          <p:nvPr>
            <p:ph hasCustomPrompt="1" idx="2" type="title"/>
          </p:nvPr>
        </p:nvSpPr>
        <p:spPr>
          <a:xfrm>
            <a:off x="504000" y="1844033"/>
            <a:ext cx="923700" cy="7431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accen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54" name="Google Shape;54;p13"/>
          <p:cNvSpPr txBox="1"/>
          <p:nvPr>
            <p:ph idx="1" type="subTitle"/>
          </p:nvPr>
        </p:nvSpPr>
        <p:spPr>
          <a:xfrm>
            <a:off x="1580100" y="1844033"/>
            <a:ext cx="8602200" cy="743100"/>
          </a:xfrm>
          <a:prstGeom prst="rect">
            <a:avLst/>
          </a:prstGeom>
          <a:ln>
            <a:noFill/>
          </a:ln>
        </p:spPr>
        <p:txBody>
          <a:bodyPr anchorCtr="0" anchor="ctr" bIns="116050" lIns="116050" spcFirstLastPara="1" rIns="116050" wrap="square" tIns="116050">
            <a:noAutofit/>
          </a:bodyPr>
          <a:lstStyle>
            <a:lvl1pPr lvl="0" rtl="0">
              <a:lnSpc>
                <a:spcPct val="100000"/>
              </a:lnSpc>
              <a:spcBef>
                <a:spcPts val="0"/>
              </a:spcBef>
              <a:spcAft>
                <a:spcPts val="0"/>
              </a:spcAft>
              <a:buSzPts val="2000"/>
              <a:buNone/>
              <a:defRPr b="1" sz="2500"/>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55" name="Google Shape;55;p13"/>
          <p:cNvSpPr txBox="1"/>
          <p:nvPr>
            <p:ph hasCustomPrompt="1" idx="3" type="title"/>
          </p:nvPr>
        </p:nvSpPr>
        <p:spPr>
          <a:xfrm>
            <a:off x="504000" y="2586905"/>
            <a:ext cx="923700" cy="7431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accen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56" name="Google Shape;56;p13"/>
          <p:cNvSpPr txBox="1"/>
          <p:nvPr>
            <p:ph idx="4" type="subTitle"/>
          </p:nvPr>
        </p:nvSpPr>
        <p:spPr>
          <a:xfrm>
            <a:off x="1580100" y="2586905"/>
            <a:ext cx="8602200" cy="743100"/>
          </a:xfrm>
          <a:prstGeom prst="rect">
            <a:avLst/>
          </a:prstGeom>
          <a:ln>
            <a:noFill/>
          </a:ln>
        </p:spPr>
        <p:txBody>
          <a:bodyPr anchorCtr="0" anchor="ctr" bIns="116050" lIns="116050" spcFirstLastPara="1" rIns="116050" wrap="square" tIns="116050">
            <a:noAutofit/>
          </a:bodyPr>
          <a:lstStyle>
            <a:lvl1pPr lvl="0" rtl="0">
              <a:lnSpc>
                <a:spcPct val="100000"/>
              </a:lnSpc>
              <a:spcBef>
                <a:spcPts val="0"/>
              </a:spcBef>
              <a:spcAft>
                <a:spcPts val="0"/>
              </a:spcAft>
              <a:buSzPts val="2000"/>
              <a:buNone/>
              <a:defRPr b="1" sz="2500"/>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57" name="Google Shape;57;p13"/>
          <p:cNvSpPr txBox="1"/>
          <p:nvPr>
            <p:ph hasCustomPrompt="1" idx="5" type="title"/>
          </p:nvPr>
        </p:nvSpPr>
        <p:spPr>
          <a:xfrm>
            <a:off x="504000" y="3329777"/>
            <a:ext cx="923700" cy="7431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accen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58" name="Google Shape;58;p13"/>
          <p:cNvSpPr txBox="1"/>
          <p:nvPr>
            <p:ph idx="6" type="subTitle"/>
          </p:nvPr>
        </p:nvSpPr>
        <p:spPr>
          <a:xfrm>
            <a:off x="1580100" y="3329777"/>
            <a:ext cx="8602200" cy="743100"/>
          </a:xfrm>
          <a:prstGeom prst="rect">
            <a:avLst/>
          </a:prstGeom>
          <a:ln>
            <a:noFill/>
          </a:ln>
        </p:spPr>
        <p:txBody>
          <a:bodyPr anchorCtr="0" anchor="ctr" bIns="116050" lIns="116050" spcFirstLastPara="1" rIns="116050" wrap="square" tIns="116050">
            <a:noAutofit/>
          </a:bodyPr>
          <a:lstStyle>
            <a:lvl1pPr lvl="0" rtl="0">
              <a:lnSpc>
                <a:spcPct val="100000"/>
              </a:lnSpc>
              <a:spcBef>
                <a:spcPts val="0"/>
              </a:spcBef>
              <a:spcAft>
                <a:spcPts val="0"/>
              </a:spcAft>
              <a:buSzPts val="2000"/>
              <a:buNone/>
              <a:defRPr b="1" sz="2500"/>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59" name="Google Shape;59;p13"/>
          <p:cNvSpPr txBox="1"/>
          <p:nvPr>
            <p:ph hasCustomPrompt="1" idx="7" type="title"/>
          </p:nvPr>
        </p:nvSpPr>
        <p:spPr>
          <a:xfrm>
            <a:off x="504000" y="4072650"/>
            <a:ext cx="923700" cy="7431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accen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60" name="Google Shape;60;p13"/>
          <p:cNvSpPr txBox="1"/>
          <p:nvPr>
            <p:ph idx="8" type="subTitle"/>
          </p:nvPr>
        </p:nvSpPr>
        <p:spPr>
          <a:xfrm>
            <a:off x="1580100" y="4072650"/>
            <a:ext cx="8602200" cy="743100"/>
          </a:xfrm>
          <a:prstGeom prst="rect">
            <a:avLst/>
          </a:prstGeom>
          <a:ln>
            <a:noFill/>
          </a:ln>
        </p:spPr>
        <p:txBody>
          <a:bodyPr anchorCtr="0" anchor="ctr" bIns="116050" lIns="116050" spcFirstLastPara="1" rIns="116050" wrap="square" tIns="116050">
            <a:noAutofit/>
          </a:bodyPr>
          <a:lstStyle>
            <a:lvl1pPr lvl="0" rtl="0">
              <a:lnSpc>
                <a:spcPct val="100000"/>
              </a:lnSpc>
              <a:spcBef>
                <a:spcPts val="0"/>
              </a:spcBef>
              <a:spcAft>
                <a:spcPts val="0"/>
              </a:spcAft>
              <a:buSzPts val="2000"/>
              <a:buNone/>
              <a:defRPr b="1" sz="2500"/>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61" name="Google Shape;61;p13"/>
          <p:cNvSpPr txBox="1"/>
          <p:nvPr>
            <p:ph hasCustomPrompt="1" idx="9" type="title"/>
          </p:nvPr>
        </p:nvSpPr>
        <p:spPr>
          <a:xfrm>
            <a:off x="504000" y="4815522"/>
            <a:ext cx="923700" cy="7431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accen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62" name="Google Shape;62;p13"/>
          <p:cNvSpPr txBox="1"/>
          <p:nvPr>
            <p:ph idx="13" type="subTitle"/>
          </p:nvPr>
        </p:nvSpPr>
        <p:spPr>
          <a:xfrm>
            <a:off x="1580100" y="4815522"/>
            <a:ext cx="8602200" cy="743100"/>
          </a:xfrm>
          <a:prstGeom prst="rect">
            <a:avLst/>
          </a:prstGeom>
          <a:ln>
            <a:noFill/>
          </a:ln>
        </p:spPr>
        <p:txBody>
          <a:bodyPr anchorCtr="0" anchor="ctr" bIns="116050" lIns="116050" spcFirstLastPara="1" rIns="116050" wrap="square" tIns="116050">
            <a:noAutofit/>
          </a:bodyPr>
          <a:lstStyle>
            <a:lvl1pPr lvl="0" rtl="0">
              <a:lnSpc>
                <a:spcPct val="100000"/>
              </a:lnSpc>
              <a:spcBef>
                <a:spcPts val="0"/>
              </a:spcBef>
              <a:spcAft>
                <a:spcPts val="0"/>
              </a:spcAft>
              <a:buSzPts val="2000"/>
              <a:buNone/>
              <a:defRPr b="1" sz="2500"/>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63" name="Google Shape;63;p13"/>
          <p:cNvSpPr txBox="1"/>
          <p:nvPr>
            <p:ph hasCustomPrompt="1" idx="14" type="title"/>
          </p:nvPr>
        </p:nvSpPr>
        <p:spPr>
          <a:xfrm>
            <a:off x="504000" y="5558394"/>
            <a:ext cx="923700" cy="743100"/>
          </a:xfrm>
          <a:prstGeom prst="rect">
            <a:avLst/>
          </a:prstGeom>
          <a:ln>
            <a:noFill/>
          </a:ln>
        </p:spPr>
        <p:txBody>
          <a:bodyPr anchorCtr="0" anchor="ctr" bIns="116050" lIns="116050" spcFirstLastPara="1" rIns="116050" wrap="square" tIns="116050">
            <a:noAutofit/>
          </a:bodyPr>
          <a:lstStyle>
            <a:lvl1pPr lvl="0" rtl="0" algn="ctr">
              <a:spcBef>
                <a:spcPts val="0"/>
              </a:spcBef>
              <a:spcAft>
                <a:spcPts val="0"/>
              </a:spcAft>
              <a:buSzPts val="2000"/>
              <a:buNone/>
              <a:defRPr sz="2500">
                <a:solidFill>
                  <a:schemeClr val="accent2"/>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r>
              <a:t>xx%</a:t>
            </a:r>
          </a:p>
        </p:txBody>
      </p:sp>
      <p:sp>
        <p:nvSpPr>
          <p:cNvPr id="64" name="Google Shape;64;p13"/>
          <p:cNvSpPr txBox="1"/>
          <p:nvPr>
            <p:ph idx="15" type="subTitle"/>
          </p:nvPr>
        </p:nvSpPr>
        <p:spPr>
          <a:xfrm>
            <a:off x="1580100" y="5558394"/>
            <a:ext cx="8602200" cy="743100"/>
          </a:xfrm>
          <a:prstGeom prst="rect">
            <a:avLst/>
          </a:prstGeom>
          <a:ln>
            <a:noFill/>
          </a:ln>
        </p:spPr>
        <p:txBody>
          <a:bodyPr anchorCtr="0" anchor="ctr" bIns="116050" lIns="116050" spcFirstLastPara="1" rIns="116050" wrap="square" tIns="116050">
            <a:noAutofit/>
          </a:bodyPr>
          <a:lstStyle>
            <a:lvl1pPr lvl="0" rtl="0">
              <a:lnSpc>
                <a:spcPct val="100000"/>
              </a:lnSpc>
              <a:spcBef>
                <a:spcPts val="0"/>
              </a:spcBef>
              <a:spcAft>
                <a:spcPts val="0"/>
              </a:spcAft>
              <a:buSzPts val="2000"/>
              <a:buNone/>
              <a:defRPr b="1" sz="2500"/>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65" name="Google Shape;65;p13"/>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66" name="Shape 66"/>
        <p:cNvGrpSpPr/>
        <p:nvPr/>
      </p:nvGrpSpPr>
      <p:grpSpPr>
        <a:xfrm>
          <a:off x="0" y="0"/>
          <a:ext cx="0" cy="0"/>
          <a:chOff x="0" y="0"/>
          <a:chExt cx="0" cy="0"/>
        </a:xfrm>
      </p:grpSpPr>
      <p:sp>
        <p:nvSpPr>
          <p:cNvPr id="67" name="Google Shape;67;p14"/>
          <p:cNvSpPr txBox="1"/>
          <p:nvPr>
            <p:ph type="title"/>
          </p:nvPr>
        </p:nvSpPr>
        <p:spPr>
          <a:xfrm>
            <a:off x="2916450" y="1134663"/>
            <a:ext cx="4859100" cy="1269000"/>
          </a:xfrm>
          <a:prstGeom prst="rect">
            <a:avLst/>
          </a:prstGeom>
        </p:spPr>
        <p:txBody>
          <a:bodyPr anchorCtr="0" anchor="b" bIns="116050" lIns="116050" spcFirstLastPara="1" rIns="116050" wrap="square" tIns="116050">
            <a:noAutofit/>
          </a:bodyPr>
          <a:lstStyle>
            <a:lvl1pPr lvl="0" rtl="0" algn="ctr">
              <a:spcBef>
                <a:spcPts val="0"/>
              </a:spcBef>
              <a:spcAft>
                <a:spcPts val="0"/>
              </a:spcAft>
              <a:buSzPts val="3500"/>
              <a:buNone/>
              <a:defRPr sz="7000"/>
            </a:lvl1pPr>
            <a:lvl2pPr lvl="1" rtl="0">
              <a:spcBef>
                <a:spcPts val="0"/>
              </a:spcBef>
              <a:spcAft>
                <a:spcPts val="0"/>
              </a:spcAft>
              <a:buSzPts val="4400"/>
              <a:buNone/>
              <a:defRPr/>
            </a:lvl2pPr>
            <a:lvl3pPr lvl="2" rtl="0">
              <a:spcBef>
                <a:spcPts val="0"/>
              </a:spcBef>
              <a:spcAft>
                <a:spcPts val="0"/>
              </a:spcAft>
              <a:buSzPts val="4400"/>
              <a:buNone/>
              <a:defRPr/>
            </a:lvl3pPr>
            <a:lvl4pPr lvl="3" rtl="0">
              <a:spcBef>
                <a:spcPts val="0"/>
              </a:spcBef>
              <a:spcAft>
                <a:spcPts val="0"/>
              </a:spcAft>
              <a:buSzPts val="4400"/>
              <a:buNone/>
              <a:defRPr/>
            </a:lvl4pPr>
            <a:lvl5pPr lvl="4" rtl="0">
              <a:spcBef>
                <a:spcPts val="0"/>
              </a:spcBef>
              <a:spcAft>
                <a:spcPts val="0"/>
              </a:spcAft>
              <a:buSzPts val="4400"/>
              <a:buNone/>
              <a:defRPr/>
            </a:lvl5pPr>
            <a:lvl6pPr lvl="5" rtl="0">
              <a:spcBef>
                <a:spcPts val="0"/>
              </a:spcBef>
              <a:spcAft>
                <a:spcPts val="0"/>
              </a:spcAft>
              <a:buSzPts val="4400"/>
              <a:buNone/>
              <a:defRPr/>
            </a:lvl6pPr>
            <a:lvl7pPr lvl="6" rtl="0">
              <a:spcBef>
                <a:spcPts val="0"/>
              </a:spcBef>
              <a:spcAft>
                <a:spcPts val="0"/>
              </a:spcAft>
              <a:buSzPts val="4400"/>
              <a:buNone/>
              <a:defRPr/>
            </a:lvl7pPr>
            <a:lvl8pPr lvl="7" rtl="0">
              <a:spcBef>
                <a:spcPts val="0"/>
              </a:spcBef>
              <a:spcAft>
                <a:spcPts val="0"/>
              </a:spcAft>
              <a:buSzPts val="4400"/>
              <a:buNone/>
              <a:defRPr/>
            </a:lvl8pPr>
            <a:lvl9pPr lvl="8" rtl="0">
              <a:spcBef>
                <a:spcPts val="0"/>
              </a:spcBef>
              <a:spcAft>
                <a:spcPts val="0"/>
              </a:spcAft>
              <a:buSzPts val="4400"/>
              <a:buNone/>
              <a:defRPr/>
            </a:lvl9pPr>
          </a:lstStyle>
          <a:p/>
        </p:txBody>
      </p:sp>
      <p:sp>
        <p:nvSpPr>
          <p:cNvPr id="68" name="Google Shape;68;p14"/>
          <p:cNvSpPr txBox="1"/>
          <p:nvPr>
            <p:ph idx="1" type="subTitle"/>
          </p:nvPr>
        </p:nvSpPr>
        <p:spPr>
          <a:xfrm>
            <a:off x="2916450" y="2327438"/>
            <a:ext cx="4859100" cy="1465500"/>
          </a:xfrm>
          <a:prstGeom prst="rect">
            <a:avLst/>
          </a:prstGeom>
        </p:spPr>
        <p:txBody>
          <a:bodyPr anchorCtr="0" anchor="t" bIns="116050" lIns="116050" spcFirstLastPara="1" rIns="116050" wrap="square" tIns="116050">
            <a:noAutofit/>
          </a:bodyPr>
          <a:lstStyle>
            <a:lvl1pPr lvl="0" rtl="0" algn="ctr">
              <a:spcBef>
                <a:spcPts val="0"/>
              </a:spcBef>
              <a:spcAft>
                <a:spcPts val="0"/>
              </a:spcAft>
              <a:buSzPts val="1600"/>
              <a:buNone/>
              <a:defRPr sz="18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69" name="Google Shape;69;p14"/>
          <p:cNvSpPr txBox="1"/>
          <p:nvPr/>
        </p:nvSpPr>
        <p:spPr>
          <a:xfrm>
            <a:off x="2916450" y="4628563"/>
            <a:ext cx="4859100" cy="7338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1200">
                <a:solidFill>
                  <a:schemeClr val="dk1"/>
                </a:solidFill>
                <a:latin typeface="Rubik"/>
                <a:ea typeface="Rubik"/>
                <a:cs typeface="Rubik"/>
                <a:sym typeface="Rubik"/>
              </a:rPr>
              <a:t>CREDITS: This presentation template was created by </a:t>
            </a:r>
            <a:r>
              <a:rPr b="1" lang="en" sz="1200" u="sng">
                <a:solidFill>
                  <a:schemeClr val="hlink"/>
                </a:solidFill>
                <a:latin typeface="Rubik"/>
                <a:ea typeface="Rubik"/>
                <a:cs typeface="Rubik"/>
                <a:sym typeface="Rubik"/>
                <a:hlinkClick r:id="rId2"/>
              </a:rPr>
              <a:t>Slidesgo</a:t>
            </a:r>
            <a:r>
              <a:rPr lang="en" sz="1200">
                <a:solidFill>
                  <a:schemeClr val="dk1"/>
                </a:solidFill>
                <a:latin typeface="Rubik"/>
                <a:ea typeface="Rubik"/>
                <a:cs typeface="Rubik"/>
                <a:sym typeface="Rubik"/>
              </a:rPr>
              <a:t>, and includes icons by </a:t>
            </a:r>
            <a:r>
              <a:rPr b="1" lang="en" sz="1200" u="sng">
                <a:solidFill>
                  <a:schemeClr val="hlink"/>
                </a:solidFill>
                <a:latin typeface="Rubik"/>
                <a:ea typeface="Rubik"/>
                <a:cs typeface="Rubik"/>
                <a:sym typeface="Rubik"/>
                <a:hlinkClick r:id="rId3"/>
              </a:rPr>
              <a:t>Flaticon</a:t>
            </a:r>
            <a:r>
              <a:rPr lang="en" sz="1200">
                <a:solidFill>
                  <a:schemeClr val="dk1"/>
                </a:solidFill>
                <a:latin typeface="Rubik"/>
                <a:ea typeface="Rubik"/>
                <a:cs typeface="Rubik"/>
                <a:sym typeface="Rubik"/>
              </a:rPr>
              <a:t>, infographics &amp; images by </a:t>
            </a:r>
            <a:r>
              <a:rPr b="1" lang="en" sz="1200" u="sng">
                <a:solidFill>
                  <a:schemeClr val="hlink"/>
                </a:solidFill>
                <a:latin typeface="Rubik"/>
                <a:ea typeface="Rubik"/>
                <a:cs typeface="Rubik"/>
                <a:sym typeface="Rubik"/>
                <a:hlinkClick r:id="rId4"/>
              </a:rPr>
              <a:t>Freepik</a:t>
            </a:r>
            <a:r>
              <a:rPr lang="en" sz="1200">
                <a:solidFill>
                  <a:schemeClr val="dk1"/>
                </a:solidFill>
                <a:latin typeface="Rubik"/>
                <a:ea typeface="Rubik"/>
                <a:cs typeface="Rubik"/>
                <a:sym typeface="Rubik"/>
              </a:rPr>
              <a:t> and content by</a:t>
            </a:r>
            <a:r>
              <a:rPr lang="en" sz="1200">
                <a:solidFill>
                  <a:schemeClr val="dk1"/>
                </a:solidFill>
                <a:latin typeface="Rubik"/>
                <a:ea typeface="Rubik"/>
                <a:cs typeface="Rubik"/>
                <a:sym typeface="Rubik"/>
              </a:rPr>
              <a:t> </a:t>
            </a:r>
            <a:r>
              <a:rPr lang="en" sz="1200">
                <a:solidFill>
                  <a:schemeClr val="dk1"/>
                </a:solidFill>
                <a:latin typeface="Rubik SemiBold"/>
                <a:ea typeface="Rubik SemiBold"/>
                <a:cs typeface="Rubik SemiBold"/>
                <a:sym typeface="Rubik SemiBold"/>
              </a:rPr>
              <a:t>José Antonio Cuenca Abela</a:t>
            </a:r>
            <a:endParaRPr sz="1200">
              <a:solidFill>
                <a:schemeClr val="dk1"/>
              </a:solidFill>
              <a:latin typeface="Rubik SemiBold"/>
              <a:ea typeface="Rubik SemiBold"/>
              <a:cs typeface="Rubik SemiBold"/>
              <a:sym typeface="Rubik SemiBold"/>
            </a:endParaRPr>
          </a:p>
        </p:txBody>
      </p:sp>
      <p:sp>
        <p:nvSpPr>
          <p:cNvPr id="70" name="Google Shape;70;p14"/>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71" name="Shape 71"/>
        <p:cNvGrpSpPr/>
        <p:nvPr/>
      </p:nvGrpSpPr>
      <p:grpSpPr>
        <a:xfrm>
          <a:off x="0" y="0"/>
          <a:ext cx="0" cy="0"/>
          <a:chOff x="0" y="0"/>
          <a:chExt cx="0" cy="0"/>
        </a:xfrm>
      </p:grpSpPr>
      <p:sp>
        <p:nvSpPr>
          <p:cNvPr id="72" name="Google Shape;72;p15"/>
          <p:cNvSpPr/>
          <p:nvPr/>
        </p:nvSpPr>
        <p:spPr>
          <a:xfrm>
            <a:off x="272700" y="272700"/>
            <a:ext cx="10146600" cy="7014600"/>
          </a:xfrm>
          <a:prstGeom prst="roundRect">
            <a:avLst>
              <a:gd fmla="val 760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5"/>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3920503" y="2739153"/>
            <a:ext cx="5734800" cy="2081700"/>
          </a:xfrm>
          <a:prstGeom prst="rect">
            <a:avLst/>
          </a:prstGeom>
        </p:spPr>
        <p:txBody>
          <a:bodyPr anchorCtr="0" anchor="t" bIns="116050" lIns="116050" spcFirstLastPara="1" rIns="116050" wrap="square" tIns="116050">
            <a:noAutofit/>
          </a:bodyPr>
          <a:lstStyle>
            <a:lvl1pPr lvl="0" rtl="0">
              <a:spcBef>
                <a:spcPts val="0"/>
              </a:spcBef>
              <a:spcAft>
                <a:spcPts val="0"/>
              </a:spcAft>
              <a:buSzPts val="4600"/>
              <a:buNone/>
              <a:defRPr sz="5100"/>
            </a:lvl1pPr>
            <a:lvl2pPr lvl="1" rtl="0" algn="ctr">
              <a:spcBef>
                <a:spcPts val="0"/>
              </a:spcBef>
              <a:spcAft>
                <a:spcPts val="0"/>
              </a:spcAft>
              <a:buSzPts val="4600"/>
              <a:buNone/>
              <a:defRPr sz="4600"/>
            </a:lvl2pPr>
            <a:lvl3pPr lvl="2" rtl="0" algn="ctr">
              <a:spcBef>
                <a:spcPts val="0"/>
              </a:spcBef>
              <a:spcAft>
                <a:spcPts val="0"/>
              </a:spcAft>
              <a:buSzPts val="4600"/>
              <a:buNone/>
              <a:defRPr sz="4600"/>
            </a:lvl3pPr>
            <a:lvl4pPr lvl="3" rtl="0" algn="ctr">
              <a:spcBef>
                <a:spcPts val="0"/>
              </a:spcBef>
              <a:spcAft>
                <a:spcPts val="0"/>
              </a:spcAft>
              <a:buSzPts val="4600"/>
              <a:buNone/>
              <a:defRPr sz="4600"/>
            </a:lvl4pPr>
            <a:lvl5pPr lvl="4" rtl="0" algn="ctr">
              <a:spcBef>
                <a:spcPts val="0"/>
              </a:spcBef>
              <a:spcAft>
                <a:spcPts val="0"/>
              </a:spcAft>
              <a:buSzPts val="4600"/>
              <a:buNone/>
              <a:defRPr sz="4600"/>
            </a:lvl5pPr>
            <a:lvl6pPr lvl="5" rtl="0" algn="ctr">
              <a:spcBef>
                <a:spcPts val="0"/>
              </a:spcBef>
              <a:spcAft>
                <a:spcPts val="0"/>
              </a:spcAft>
              <a:buSzPts val="4600"/>
              <a:buNone/>
              <a:defRPr sz="4600"/>
            </a:lvl6pPr>
            <a:lvl7pPr lvl="6" rtl="0" algn="ctr">
              <a:spcBef>
                <a:spcPts val="0"/>
              </a:spcBef>
              <a:spcAft>
                <a:spcPts val="0"/>
              </a:spcAft>
              <a:buSzPts val="4600"/>
              <a:buNone/>
              <a:defRPr sz="4600"/>
            </a:lvl7pPr>
            <a:lvl8pPr lvl="7" rtl="0" algn="ctr">
              <a:spcBef>
                <a:spcPts val="0"/>
              </a:spcBef>
              <a:spcAft>
                <a:spcPts val="0"/>
              </a:spcAft>
              <a:buSzPts val="4600"/>
              <a:buNone/>
              <a:defRPr sz="4600"/>
            </a:lvl8pPr>
            <a:lvl9pPr lvl="8" rtl="0" algn="ctr">
              <a:spcBef>
                <a:spcPts val="0"/>
              </a:spcBef>
              <a:spcAft>
                <a:spcPts val="0"/>
              </a:spcAft>
              <a:buSzPts val="4600"/>
              <a:buNone/>
              <a:defRPr sz="4600"/>
            </a:lvl9pPr>
          </a:lstStyle>
          <a:p/>
        </p:txBody>
      </p:sp>
      <p:sp>
        <p:nvSpPr>
          <p:cNvPr id="14" name="Google Shape;14;p3"/>
          <p:cNvSpPr txBox="1"/>
          <p:nvPr>
            <p:ph hasCustomPrompt="1" idx="2" type="title"/>
          </p:nvPr>
        </p:nvSpPr>
        <p:spPr>
          <a:xfrm>
            <a:off x="1036811" y="3048990"/>
            <a:ext cx="2016300" cy="1498200"/>
          </a:xfrm>
          <a:prstGeom prst="rect">
            <a:avLst/>
          </a:prstGeom>
          <a:noFill/>
        </p:spPr>
        <p:txBody>
          <a:bodyPr anchorCtr="0" anchor="ctr" bIns="116050" lIns="116050" spcFirstLastPara="1" rIns="116050" wrap="square" tIns="116050">
            <a:noAutofit/>
          </a:bodyPr>
          <a:lstStyle>
            <a:lvl1pPr lvl="0" rtl="0" algn="ctr">
              <a:spcBef>
                <a:spcPts val="0"/>
              </a:spcBef>
              <a:spcAft>
                <a:spcPts val="0"/>
              </a:spcAft>
              <a:buClr>
                <a:schemeClr val="lt1"/>
              </a:buClr>
              <a:buSzPts val="7600"/>
              <a:buNone/>
              <a:defRPr sz="10200"/>
            </a:lvl1pPr>
            <a:lvl2pPr lvl="1" rtl="0" algn="ctr">
              <a:spcBef>
                <a:spcPts val="0"/>
              </a:spcBef>
              <a:spcAft>
                <a:spcPts val="0"/>
              </a:spcAft>
              <a:buClr>
                <a:schemeClr val="lt1"/>
              </a:buClr>
              <a:buSzPts val="7600"/>
              <a:buNone/>
              <a:defRPr sz="7600">
                <a:solidFill>
                  <a:schemeClr val="lt1"/>
                </a:solidFill>
              </a:defRPr>
            </a:lvl2pPr>
            <a:lvl3pPr lvl="2" rtl="0" algn="ctr">
              <a:spcBef>
                <a:spcPts val="0"/>
              </a:spcBef>
              <a:spcAft>
                <a:spcPts val="0"/>
              </a:spcAft>
              <a:buClr>
                <a:schemeClr val="lt1"/>
              </a:buClr>
              <a:buSzPts val="7600"/>
              <a:buNone/>
              <a:defRPr sz="7600">
                <a:solidFill>
                  <a:schemeClr val="lt1"/>
                </a:solidFill>
              </a:defRPr>
            </a:lvl3pPr>
            <a:lvl4pPr lvl="3" rtl="0" algn="ctr">
              <a:spcBef>
                <a:spcPts val="0"/>
              </a:spcBef>
              <a:spcAft>
                <a:spcPts val="0"/>
              </a:spcAft>
              <a:buClr>
                <a:schemeClr val="lt1"/>
              </a:buClr>
              <a:buSzPts val="7600"/>
              <a:buNone/>
              <a:defRPr sz="7600">
                <a:solidFill>
                  <a:schemeClr val="lt1"/>
                </a:solidFill>
              </a:defRPr>
            </a:lvl4pPr>
            <a:lvl5pPr lvl="4" rtl="0" algn="ctr">
              <a:spcBef>
                <a:spcPts val="0"/>
              </a:spcBef>
              <a:spcAft>
                <a:spcPts val="0"/>
              </a:spcAft>
              <a:buClr>
                <a:schemeClr val="lt1"/>
              </a:buClr>
              <a:buSzPts val="7600"/>
              <a:buNone/>
              <a:defRPr sz="7600">
                <a:solidFill>
                  <a:schemeClr val="lt1"/>
                </a:solidFill>
              </a:defRPr>
            </a:lvl5pPr>
            <a:lvl6pPr lvl="5" rtl="0" algn="ctr">
              <a:spcBef>
                <a:spcPts val="0"/>
              </a:spcBef>
              <a:spcAft>
                <a:spcPts val="0"/>
              </a:spcAft>
              <a:buClr>
                <a:schemeClr val="lt1"/>
              </a:buClr>
              <a:buSzPts val="7600"/>
              <a:buNone/>
              <a:defRPr sz="7600">
                <a:solidFill>
                  <a:schemeClr val="lt1"/>
                </a:solidFill>
              </a:defRPr>
            </a:lvl6pPr>
            <a:lvl7pPr lvl="6" rtl="0" algn="ctr">
              <a:spcBef>
                <a:spcPts val="0"/>
              </a:spcBef>
              <a:spcAft>
                <a:spcPts val="0"/>
              </a:spcAft>
              <a:buClr>
                <a:schemeClr val="lt1"/>
              </a:buClr>
              <a:buSzPts val="7600"/>
              <a:buNone/>
              <a:defRPr sz="7600">
                <a:solidFill>
                  <a:schemeClr val="lt1"/>
                </a:solidFill>
              </a:defRPr>
            </a:lvl7pPr>
            <a:lvl8pPr lvl="7" rtl="0" algn="ctr">
              <a:spcBef>
                <a:spcPts val="0"/>
              </a:spcBef>
              <a:spcAft>
                <a:spcPts val="0"/>
              </a:spcAft>
              <a:buClr>
                <a:schemeClr val="lt1"/>
              </a:buClr>
              <a:buSzPts val="7600"/>
              <a:buNone/>
              <a:defRPr sz="7600">
                <a:solidFill>
                  <a:schemeClr val="lt1"/>
                </a:solidFill>
              </a:defRPr>
            </a:lvl8pPr>
            <a:lvl9pPr lvl="8" rtl="0" algn="ctr">
              <a:spcBef>
                <a:spcPts val="0"/>
              </a:spcBef>
              <a:spcAft>
                <a:spcPts val="0"/>
              </a:spcAft>
              <a:buClr>
                <a:schemeClr val="lt1"/>
              </a:buClr>
              <a:buSzPts val="7600"/>
              <a:buNone/>
              <a:defRPr sz="7600">
                <a:solidFill>
                  <a:schemeClr val="lt1"/>
                </a:solidFill>
              </a:defRPr>
            </a:lvl9pPr>
          </a:lstStyle>
          <a:p>
            <a:r>
              <a:t>xx%</a:t>
            </a:r>
          </a:p>
        </p:txBody>
      </p:sp>
      <p:sp>
        <p:nvSpPr>
          <p:cNvPr id="15" name="Google Shape;15;p3"/>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542825" y="681000"/>
            <a:ext cx="9606300" cy="818700"/>
          </a:xfrm>
          <a:prstGeom prst="rect">
            <a:avLst/>
          </a:prstGeom>
        </p:spPr>
        <p:txBody>
          <a:bodyPr anchorCtr="0" anchor="t" bIns="116050" lIns="116050" spcFirstLastPara="1" rIns="116050" wrap="square" tIns="116050">
            <a:noAutofit/>
          </a:bodyPr>
          <a:lstStyle>
            <a:lvl1pPr lvl="0" rtl="0" algn="ctr">
              <a:spcBef>
                <a:spcPts val="0"/>
              </a:spcBef>
              <a:spcAft>
                <a:spcPts val="0"/>
              </a:spcAft>
              <a:buSzPts val="3500"/>
              <a:buNone/>
              <a:defRPr/>
            </a:lvl1pPr>
            <a:lvl2pPr lvl="1" rtl="0">
              <a:spcBef>
                <a:spcPts val="0"/>
              </a:spcBef>
              <a:spcAft>
                <a:spcPts val="0"/>
              </a:spcAft>
              <a:buSzPts val="4400"/>
              <a:buNone/>
              <a:defRPr/>
            </a:lvl2pPr>
            <a:lvl3pPr lvl="2" rtl="0">
              <a:spcBef>
                <a:spcPts val="0"/>
              </a:spcBef>
              <a:spcAft>
                <a:spcPts val="0"/>
              </a:spcAft>
              <a:buSzPts val="4400"/>
              <a:buNone/>
              <a:defRPr/>
            </a:lvl3pPr>
            <a:lvl4pPr lvl="3" rtl="0">
              <a:spcBef>
                <a:spcPts val="0"/>
              </a:spcBef>
              <a:spcAft>
                <a:spcPts val="0"/>
              </a:spcAft>
              <a:buSzPts val="4400"/>
              <a:buNone/>
              <a:defRPr/>
            </a:lvl4pPr>
            <a:lvl5pPr lvl="4" rtl="0">
              <a:spcBef>
                <a:spcPts val="0"/>
              </a:spcBef>
              <a:spcAft>
                <a:spcPts val="0"/>
              </a:spcAft>
              <a:buSzPts val="4400"/>
              <a:buNone/>
              <a:defRPr/>
            </a:lvl5pPr>
            <a:lvl6pPr lvl="5" rtl="0">
              <a:spcBef>
                <a:spcPts val="0"/>
              </a:spcBef>
              <a:spcAft>
                <a:spcPts val="0"/>
              </a:spcAft>
              <a:buSzPts val="4400"/>
              <a:buNone/>
              <a:defRPr/>
            </a:lvl6pPr>
            <a:lvl7pPr lvl="6" rtl="0">
              <a:spcBef>
                <a:spcPts val="0"/>
              </a:spcBef>
              <a:spcAft>
                <a:spcPts val="0"/>
              </a:spcAft>
              <a:buSzPts val="4400"/>
              <a:buNone/>
              <a:defRPr/>
            </a:lvl7pPr>
            <a:lvl8pPr lvl="7" rtl="0">
              <a:spcBef>
                <a:spcPts val="0"/>
              </a:spcBef>
              <a:spcAft>
                <a:spcPts val="0"/>
              </a:spcAft>
              <a:buSzPts val="4400"/>
              <a:buNone/>
              <a:defRPr/>
            </a:lvl8pPr>
            <a:lvl9pPr lvl="8" rtl="0">
              <a:spcBef>
                <a:spcPts val="0"/>
              </a:spcBef>
              <a:spcAft>
                <a:spcPts val="0"/>
              </a:spcAft>
              <a:buSzPts val="4400"/>
              <a:buNone/>
              <a:defRPr/>
            </a:lvl9pPr>
          </a:lstStyle>
          <a:p/>
        </p:txBody>
      </p:sp>
      <p:sp>
        <p:nvSpPr>
          <p:cNvPr id="18" name="Google Shape;18;p4"/>
          <p:cNvSpPr txBox="1"/>
          <p:nvPr>
            <p:ph idx="1" type="subTitle"/>
          </p:nvPr>
        </p:nvSpPr>
        <p:spPr>
          <a:xfrm>
            <a:off x="4980075" y="2803017"/>
            <a:ext cx="4587300" cy="27927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b="1" sz="3500"/>
            </a:lvl1pPr>
            <a:lvl2pPr lvl="1" rtl="0" algn="ctr">
              <a:lnSpc>
                <a:spcPct val="100000"/>
              </a:lnSpc>
              <a:spcBef>
                <a:spcPts val="100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 name="Google Shape;19;p4"/>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idx="1" type="body"/>
          </p:nvPr>
        </p:nvSpPr>
        <p:spPr>
          <a:xfrm>
            <a:off x="841890" y="2878157"/>
            <a:ext cx="4229400" cy="3642300"/>
          </a:xfrm>
          <a:prstGeom prst="rect">
            <a:avLst/>
          </a:prstGeom>
        </p:spPr>
        <p:txBody>
          <a:bodyPr anchorCtr="0" anchor="t" bIns="116050" lIns="116050" spcFirstLastPara="1" rIns="116050" wrap="square" tIns="116050">
            <a:noAutofit/>
          </a:bodyPr>
          <a:lstStyle>
            <a:lvl1pPr indent="-342900" lvl="0" marL="457200" rtl="0">
              <a:lnSpc>
                <a:spcPct val="100000"/>
              </a:lnSpc>
              <a:spcBef>
                <a:spcPts val="0"/>
              </a:spcBef>
              <a:spcAft>
                <a:spcPts val="0"/>
              </a:spcAft>
              <a:buClr>
                <a:schemeClr val="accent2"/>
              </a:buClr>
              <a:buSzPts val="1800"/>
              <a:buChar char="●"/>
              <a:defRPr sz="1800"/>
            </a:lvl1pPr>
            <a:lvl2pPr indent="-311150" lvl="1" marL="914400" rtl="0">
              <a:lnSpc>
                <a:spcPct val="100000"/>
              </a:lnSpc>
              <a:spcBef>
                <a:spcPts val="400"/>
              </a:spcBef>
              <a:spcAft>
                <a:spcPts val="0"/>
              </a:spcAft>
              <a:buSzPts val="1300"/>
              <a:buFont typeface="Courier New"/>
              <a:buChar char="o"/>
              <a:defRPr/>
            </a:lvl2pPr>
            <a:lvl3pPr indent="-311150" lvl="2" marL="1371600" rtl="0">
              <a:lnSpc>
                <a:spcPct val="100000"/>
              </a:lnSpc>
              <a:spcBef>
                <a:spcPts val="0"/>
              </a:spcBef>
              <a:spcAft>
                <a:spcPts val="0"/>
              </a:spcAft>
              <a:buSzPts val="1300"/>
              <a:buFont typeface="Noto Sans Symbols"/>
              <a:buChar char="▪"/>
              <a:defRPr/>
            </a:lvl3pPr>
            <a:lvl4pPr indent="-311150" lvl="3" marL="1828800" rtl="0">
              <a:lnSpc>
                <a:spcPct val="100000"/>
              </a:lnSpc>
              <a:spcBef>
                <a:spcPts val="0"/>
              </a:spcBef>
              <a:spcAft>
                <a:spcPts val="0"/>
              </a:spcAft>
              <a:buSzPts val="1300"/>
              <a:buFont typeface="Noto Sans Symbols"/>
              <a:buChar char="▪"/>
              <a:defRPr/>
            </a:lvl4pPr>
            <a:lvl5pPr indent="-311150" lvl="4" marL="2286000" rtl="0">
              <a:lnSpc>
                <a:spcPct val="100000"/>
              </a:lnSpc>
              <a:spcBef>
                <a:spcPts val="0"/>
              </a:spcBef>
              <a:spcAft>
                <a:spcPts val="0"/>
              </a:spcAft>
              <a:buSzPts val="1300"/>
              <a:buFont typeface="Noto Sans Symbols"/>
              <a:buChar char="▪"/>
              <a:defRPr/>
            </a:lvl5pPr>
            <a:lvl6pPr indent="-311150" lvl="5" marL="2743200" rtl="0">
              <a:lnSpc>
                <a:spcPct val="100000"/>
              </a:lnSpc>
              <a:spcBef>
                <a:spcPts val="0"/>
              </a:spcBef>
              <a:spcAft>
                <a:spcPts val="0"/>
              </a:spcAft>
              <a:buSzPts val="1300"/>
              <a:buFont typeface="Noto Sans Symbols"/>
              <a:buChar char="▪"/>
              <a:defRPr/>
            </a:lvl6pPr>
            <a:lvl7pPr indent="-311150" lvl="6" marL="3200400" rtl="0">
              <a:lnSpc>
                <a:spcPct val="100000"/>
              </a:lnSpc>
              <a:spcBef>
                <a:spcPts val="0"/>
              </a:spcBef>
              <a:spcAft>
                <a:spcPts val="0"/>
              </a:spcAft>
              <a:buSzPts val="1300"/>
              <a:buFont typeface="Noto Sans Symbols"/>
              <a:buChar char="▪"/>
              <a:defRPr/>
            </a:lvl7pPr>
            <a:lvl8pPr indent="-311150" lvl="7" marL="3657600" rtl="0">
              <a:lnSpc>
                <a:spcPct val="100000"/>
              </a:lnSpc>
              <a:spcBef>
                <a:spcPts val="0"/>
              </a:spcBef>
              <a:spcAft>
                <a:spcPts val="0"/>
              </a:spcAft>
              <a:buSzPts val="1300"/>
              <a:buFont typeface="Noto Sans Symbols"/>
              <a:buChar char="▪"/>
              <a:defRPr/>
            </a:lvl8pPr>
            <a:lvl9pPr indent="-311150" lvl="8" marL="4114800" rtl="0">
              <a:lnSpc>
                <a:spcPct val="100000"/>
              </a:lnSpc>
              <a:spcBef>
                <a:spcPts val="0"/>
              </a:spcBef>
              <a:spcAft>
                <a:spcPts val="0"/>
              </a:spcAft>
              <a:buSzPts val="1300"/>
              <a:buFont typeface="Noto Sans Symbols"/>
              <a:buChar char="▪"/>
              <a:defRPr/>
            </a:lvl9pPr>
          </a:lstStyle>
          <a:p/>
        </p:txBody>
      </p:sp>
      <p:sp>
        <p:nvSpPr>
          <p:cNvPr id="22" name="Google Shape;22;p5"/>
          <p:cNvSpPr txBox="1"/>
          <p:nvPr>
            <p:ph idx="2" type="body"/>
          </p:nvPr>
        </p:nvSpPr>
        <p:spPr>
          <a:xfrm>
            <a:off x="5353922" y="2878157"/>
            <a:ext cx="4229400" cy="3642300"/>
          </a:xfrm>
          <a:prstGeom prst="rect">
            <a:avLst/>
          </a:prstGeom>
        </p:spPr>
        <p:txBody>
          <a:bodyPr anchorCtr="0" anchor="t" bIns="116050" lIns="116050" spcFirstLastPara="1" rIns="116050" wrap="square" tIns="116050">
            <a:noAutofit/>
          </a:bodyPr>
          <a:lstStyle>
            <a:lvl1pPr indent="-342900" lvl="0" marL="457200" rtl="0">
              <a:lnSpc>
                <a:spcPct val="100000"/>
              </a:lnSpc>
              <a:spcBef>
                <a:spcPts val="0"/>
              </a:spcBef>
              <a:spcAft>
                <a:spcPts val="0"/>
              </a:spcAft>
              <a:buClr>
                <a:schemeClr val="accent2"/>
              </a:buClr>
              <a:buSzPts val="1800"/>
              <a:buChar char="●"/>
              <a:defRPr sz="1800"/>
            </a:lvl1pPr>
            <a:lvl2pPr indent="-311150" lvl="1" marL="914400" rtl="0">
              <a:lnSpc>
                <a:spcPct val="100000"/>
              </a:lnSpc>
              <a:spcBef>
                <a:spcPts val="400"/>
              </a:spcBef>
              <a:spcAft>
                <a:spcPts val="0"/>
              </a:spcAft>
              <a:buSzPts val="1300"/>
              <a:buFont typeface="Courier New"/>
              <a:buChar char="o"/>
              <a:defRPr/>
            </a:lvl2pPr>
            <a:lvl3pPr indent="-311150" lvl="2" marL="1371600" rtl="0">
              <a:lnSpc>
                <a:spcPct val="100000"/>
              </a:lnSpc>
              <a:spcBef>
                <a:spcPts val="0"/>
              </a:spcBef>
              <a:spcAft>
                <a:spcPts val="0"/>
              </a:spcAft>
              <a:buSzPts val="1300"/>
              <a:buFont typeface="Noto Sans Symbols"/>
              <a:buChar char="▪"/>
              <a:defRPr/>
            </a:lvl3pPr>
            <a:lvl4pPr indent="-311150" lvl="3" marL="1828800" rtl="0">
              <a:lnSpc>
                <a:spcPct val="100000"/>
              </a:lnSpc>
              <a:spcBef>
                <a:spcPts val="0"/>
              </a:spcBef>
              <a:spcAft>
                <a:spcPts val="0"/>
              </a:spcAft>
              <a:buSzPts val="1300"/>
              <a:buFont typeface="Noto Sans Symbols"/>
              <a:buChar char="▪"/>
              <a:defRPr/>
            </a:lvl4pPr>
            <a:lvl5pPr indent="-311150" lvl="4" marL="2286000" rtl="0">
              <a:lnSpc>
                <a:spcPct val="100000"/>
              </a:lnSpc>
              <a:spcBef>
                <a:spcPts val="0"/>
              </a:spcBef>
              <a:spcAft>
                <a:spcPts val="0"/>
              </a:spcAft>
              <a:buSzPts val="1300"/>
              <a:buFont typeface="Noto Sans Symbols"/>
              <a:buChar char="▪"/>
              <a:defRPr/>
            </a:lvl5pPr>
            <a:lvl6pPr indent="-311150" lvl="5" marL="2743200" rtl="0">
              <a:lnSpc>
                <a:spcPct val="100000"/>
              </a:lnSpc>
              <a:spcBef>
                <a:spcPts val="0"/>
              </a:spcBef>
              <a:spcAft>
                <a:spcPts val="0"/>
              </a:spcAft>
              <a:buSzPts val="1300"/>
              <a:buFont typeface="Noto Sans Symbols"/>
              <a:buChar char="▪"/>
              <a:defRPr/>
            </a:lvl6pPr>
            <a:lvl7pPr indent="-311150" lvl="6" marL="3200400" rtl="0">
              <a:lnSpc>
                <a:spcPct val="100000"/>
              </a:lnSpc>
              <a:spcBef>
                <a:spcPts val="0"/>
              </a:spcBef>
              <a:spcAft>
                <a:spcPts val="0"/>
              </a:spcAft>
              <a:buSzPts val="1300"/>
              <a:buFont typeface="Noto Sans Symbols"/>
              <a:buChar char="▪"/>
              <a:defRPr/>
            </a:lvl7pPr>
            <a:lvl8pPr indent="-311150" lvl="7" marL="3657600" rtl="0">
              <a:lnSpc>
                <a:spcPct val="100000"/>
              </a:lnSpc>
              <a:spcBef>
                <a:spcPts val="0"/>
              </a:spcBef>
              <a:spcAft>
                <a:spcPts val="0"/>
              </a:spcAft>
              <a:buSzPts val="1300"/>
              <a:buFont typeface="Noto Sans Symbols"/>
              <a:buChar char="▪"/>
              <a:defRPr/>
            </a:lvl8pPr>
            <a:lvl9pPr indent="-311150" lvl="8" marL="4114800" rtl="0">
              <a:lnSpc>
                <a:spcPct val="100000"/>
              </a:lnSpc>
              <a:spcBef>
                <a:spcPts val="0"/>
              </a:spcBef>
              <a:spcAft>
                <a:spcPts val="0"/>
              </a:spcAft>
              <a:buSzPts val="1300"/>
              <a:buFont typeface="Noto Sans Symbols"/>
              <a:buChar char="▪"/>
              <a:defRPr/>
            </a:lvl9pPr>
          </a:lstStyle>
          <a:p/>
        </p:txBody>
      </p:sp>
      <p:sp>
        <p:nvSpPr>
          <p:cNvPr id="23" name="Google Shape;23;p5"/>
          <p:cNvSpPr txBox="1"/>
          <p:nvPr>
            <p:ph idx="3" type="subTitle"/>
          </p:nvPr>
        </p:nvSpPr>
        <p:spPr>
          <a:xfrm>
            <a:off x="841890" y="1897680"/>
            <a:ext cx="7110000" cy="854100"/>
          </a:xfrm>
          <a:prstGeom prst="rect">
            <a:avLst/>
          </a:prstGeom>
        </p:spPr>
        <p:txBody>
          <a:bodyPr anchorCtr="0" anchor="t" bIns="116050" lIns="116050" spcFirstLastPara="1" rIns="116050" wrap="square" tIns="116050">
            <a:noAutofit/>
          </a:bodyPr>
          <a:lstStyle>
            <a:lvl1pPr lvl="0" rtl="0">
              <a:lnSpc>
                <a:spcPct val="100000"/>
              </a:lnSpc>
              <a:spcBef>
                <a:spcPts val="0"/>
              </a:spcBef>
              <a:spcAft>
                <a:spcPts val="0"/>
              </a:spcAft>
              <a:buSzPts val="1600"/>
              <a:buNone/>
              <a:defRPr sz="1800"/>
            </a:lvl1pPr>
            <a:lvl2pPr lvl="1" rtl="0" algn="ctr">
              <a:lnSpc>
                <a:spcPct val="100000"/>
              </a:lnSpc>
              <a:spcBef>
                <a:spcPts val="130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4" name="Google Shape;24;p5"/>
          <p:cNvSpPr txBox="1"/>
          <p:nvPr>
            <p:ph type="title"/>
          </p:nvPr>
        </p:nvSpPr>
        <p:spPr>
          <a:xfrm>
            <a:off x="935550" y="792966"/>
            <a:ext cx="8820900" cy="1116000"/>
          </a:xfrm>
          <a:prstGeom prst="rect">
            <a:avLst/>
          </a:prstGeom>
        </p:spPr>
        <p:txBody>
          <a:bodyPr anchorCtr="0" anchor="t" bIns="116050" lIns="116050" spcFirstLastPara="1" rIns="116050" wrap="square" tIns="116050">
            <a:noAutofit/>
          </a:bodyPr>
          <a:lstStyle>
            <a:lvl1pPr lvl="0" rtl="0">
              <a:spcBef>
                <a:spcPts val="0"/>
              </a:spcBef>
              <a:spcAft>
                <a:spcPts val="0"/>
              </a:spcAft>
              <a:buSzPts val="3500"/>
              <a:buNone/>
              <a:defRPr/>
            </a:lvl1pPr>
            <a:lvl2pPr lvl="1" rtl="0">
              <a:spcBef>
                <a:spcPts val="0"/>
              </a:spcBef>
              <a:spcAft>
                <a:spcPts val="0"/>
              </a:spcAft>
              <a:buSzPts val="4400"/>
              <a:buNone/>
              <a:defRPr/>
            </a:lvl2pPr>
            <a:lvl3pPr lvl="2" rtl="0">
              <a:spcBef>
                <a:spcPts val="0"/>
              </a:spcBef>
              <a:spcAft>
                <a:spcPts val="0"/>
              </a:spcAft>
              <a:buSzPts val="4400"/>
              <a:buNone/>
              <a:defRPr/>
            </a:lvl3pPr>
            <a:lvl4pPr lvl="3" rtl="0">
              <a:spcBef>
                <a:spcPts val="0"/>
              </a:spcBef>
              <a:spcAft>
                <a:spcPts val="0"/>
              </a:spcAft>
              <a:buSzPts val="4400"/>
              <a:buNone/>
              <a:defRPr/>
            </a:lvl4pPr>
            <a:lvl5pPr lvl="4" rtl="0">
              <a:spcBef>
                <a:spcPts val="0"/>
              </a:spcBef>
              <a:spcAft>
                <a:spcPts val="0"/>
              </a:spcAft>
              <a:buSzPts val="4400"/>
              <a:buNone/>
              <a:defRPr/>
            </a:lvl5pPr>
            <a:lvl6pPr lvl="5" rtl="0">
              <a:spcBef>
                <a:spcPts val="0"/>
              </a:spcBef>
              <a:spcAft>
                <a:spcPts val="0"/>
              </a:spcAft>
              <a:buSzPts val="4400"/>
              <a:buNone/>
              <a:defRPr/>
            </a:lvl6pPr>
            <a:lvl7pPr lvl="6" rtl="0">
              <a:spcBef>
                <a:spcPts val="0"/>
              </a:spcBef>
              <a:spcAft>
                <a:spcPts val="0"/>
              </a:spcAft>
              <a:buSzPts val="4400"/>
              <a:buNone/>
              <a:defRPr/>
            </a:lvl7pPr>
            <a:lvl8pPr lvl="7" rtl="0">
              <a:spcBef>
                <a:spcPts val="0"/>
              </a:spcBef>
              <a:spcAft>
                <a:spcPts val="0"/>
              </a:spcAft>
              <a:buSzPts val="4400"/>
              <a:buNone/>
              <a:defRPr/>
            </a:lvl8pPr>
            <a:lvl9pPr lvl="8" rtl="0">
              <a:spcBef>
                <a:spcPts val="0"/>
              </a:spcBef>
              <a:spcAft>
                <a:spcPts val="0"/>
              </a:spcAft>
              <a:buSzPts val="4400"/>
              <a:buNone/>
              <a:defRPr/>
            </a:lvl9pPr>
          </a:lstStyle>
          <a:p/>
        </p:txBody>
      </p:sp>
      <p:sp>
        <p:nvSpPr>
          <p:cNvPr id="25" name="Google Shape;25;p5"/>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504000" y="684000"/>
            <a:ext cx="9684000" cy="792000"/>
          </a:xfrm>
          <a:prstGeom prst="rect">
            <a:avLst/>
          </a:prstGeom>
          <a:ln>
            <a:noFill/>
          </a:ln>
        </p:spPr>
        <p:txBody>
          <a:bodyPr anchorCtr="0" anchor="t" bIns="116050" lIns="116050" spcFirstLastPara="1" rIns="116050" wrap="square" tIns="116050">
            <a:noAutofit/>
          </a:bodyPr>
          <a:lstStyle>
            <a:lvl1pPr lvl="0" rtl="0" algn="ctr">
              <a:spcBef>
                <a:spcPts val="0"/>
              </a:spcBef>
              <a:spcAft>
                <a:spcPts val="0"/>
              </a:spcAft>
              <a:buClr>
                <a:schemeClr val="dk1"/>
              </a:buClr>
              <a:buSzPts val="3500"/>
              <a:buFont typeface="Rubik"/>
              <a:buNone/>
              <a:defRPr b="1" sz="3500">
                <a:solidFill>
                  <a:schemeClr val="dk1"/>
                </a:solidFill>
                <a:latin typeface="Rubik"/>
                <a:ea typeface="Rubik"/>
                <a:cs typeface="Rubik"/>
                <a:sym typeface="Rubik"/>
              </a:defRPr>
            </a:lvl1pPr>
            <a:lvl2pPr lvl="1"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2pPr>
            <a:lvl3pPr lvl="2"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3pPr>
            <a:lvl4pPr lvl="3"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4pPr>
            <a:lvl5pPr lvl="4"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5pPr>
            <a:lvl6pPr lvl="5"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6pPr>
            <a:lvl7pPr lvl="6"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7pPr>
            <a:lvl8pPr lvl="7"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8pPr>
            <a:lvl9pPr lvl="8"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9pPr>
          </a:lstStyle>
          <a:p/>
        </p:txBody>
      </p:sp>
      <p:sp>
        <p:nvSpPr>
          <p:cNvPr id="28" name="Google Shape;28;p6"/>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935550" y="792966"/>
            <a:ext cx="8820900" cy="1116000"/>
          </a:xfrm>
          <a:prstGeom prst="rect">
            <a:avLst/>
          </a:prstGeom>
        </p:spPr>
        <p:txBody>
          <a:bodyPr anchorCtr="0" anchor="t" bIns="116050" lIns="116050" spcFirstLastPara="1" rIns="116050" wrap="square" tIns="116050">
            <a:noAutofit/>
          </a:bodyPr>
          <a:lstStyle>
            <a:lvl1pPr lvl="0" rtl="0">
              <a:spcBef>
                <a:spcPts val="0"/>
              </a:spcBef>
              <a:spcAft>
                <a:spcPts val="0"/>
              </a:spcAft>
              <a:buSzPts val="3500"/>
              <a:buNone/>
              <a:defRPr/>
            </a:lvl1pPr>
            <a:lvl2pPr lvl="1" rtl="0">
              <a:spcBef>
                <a:spcPts val="0"/>
              </a:spcBef>
              <a:spcAft>
                <a:spcPts val="0"/>
              </a:spcAft>
              <a:buSzPts val="4400"/>
              <a:buNone/>
              <a:defRPr/>
            </a:lvl2pPr>
            <a:lvl3pPr lvl="2" rtl="0">
              <a:spcBef>
                <a:spcPts val="0"/>
              </a:spcBef>
              <a:spcAft>
                <a:spcPts val="0"/>
              </a:spcAft>
              <a:buSzPts val="4400"/>
              <a:buNone/>
              <a:defRPr/>
            </a:lvl3pPr>
            <a:lvl4pPr lvl="3" rtl="0">
              <a:spcBef>
                <a:spcPts val="0"/>
              </a:spcBef>
              <a:spcAft>
                <a:spcPts val="0"/>
              </a:spcAft>
              <a:buSzPts val="4400"/>
              <a:buNone/>
              <a:defRPr/>
            </a:lvl4pPr>
            <a:lvl5pPr lvl="4" rtl="0">
              <a:spcBef>
                <a:spcPts val="0"/>
              </a:spcBef>
              <a:spcAft>
                <a:spcPts val="0"/>
              </a:spcAft>
              <a:buSzPts val="4400"/>
              <a:buNone/>
              <a:defRPr/>
            </a:lvl5pPr>
            <a:lvl6pPr lvl="5" rtl="0">
              <a:spcBef>
                <a:spcPts val="0"/>
              </a:spcBef>
              <a:spcAft>
                <a:spcPts val="0"/>
              </a:spcAft>
              <a:buSzPts val="4400"/>
              <a:buNone/>
              <a:defRPr/>
            </a:lvl6pPr>
            <a:lvl7pPr lvl="6" rtl="0">
              <a:spcBef>
                <a:spcPts val="0"/>
              </a:spcBef>
              <a:spcAft>
                <a:spcPts val="0"/>
              </a:spcAft>
              <a:buSzPts val="4400"/>
              <a:buNone/>
              <a:defRPr/>
            </a:lvl7pPr>
            <a:lvl8pPr lvl="7" rtl="0">
              <a:spcBef>
                <a:spcPts val="0"/>
              </a:spcBef>
              <a:spcAft>
                <a:spcPts val="0"/>
              </a:spcAft>
              <a:buSzPts val="4400"/>
              <a:buNone/>
              <a:defRPr/>
            </a:lvl8pPr>
            <a:lvl9pPr lvl="8" rtl="0">
              <a:spcBef>
                <a:spcPts val="0"/>
              </a:spcBef>
              <a:spcAft>
                <a:spcPts val="0"/>
              </a:spcAft>
              <a:buSzPts val="4400"/>
              <a:buNone/>
              <a:defRPr/>
            </a:lvl9pPr>
          </a:lstStyle>
          <a:p/>
        </p:txBody>
      </p:sp>
      <p:sp>
        <p:nvSpPr>
          <p:cNvPr id="31" name="Google Shape;31;p7"/>
          <p:cNvSpPr txBox="1"/>
          <p:nvPr>
            <p:ph idx="1" type="subTitle"/>
          </p:nvPr>
        </p:nvSpPr>
        <p:spPr>
          <a:xfrm>
            <a:off x="935550" y="2253890"/>
            <a:ext cx="4867200" cy="4078800"/>
          </a:xfrm>
          <a:prstGeom prst="rect">
            <a:avLst/>
          </a:prstGeom>
        </p:spPr>
        <p:txBody>
          <a:bodyPr anchorCtr="0" anchor="t" bIns="116050" lIns="116050" spcFirstLastPara="1" rIns="116050" wrap="square" tIns="116050">
            <a:noAutofit/>
          </a:bodyPr>
          <a:lstStyle>
            <a:lvl1pPr lvl="0" rtl="0">
              <a:spcBef>
                <a:spcPts val="0"/>
              </a:spcBef>
              <a:spcAft>
                <a:spcPts val="0"/>
              </a:spcAft>
              <a:buSzPts val="1600"/>
              <a:buNone/>
              <a:defRPr/>
            </a:lvl1pPr>
            <a:lvl2pPr lvl="1" rtl="0" algn="ctr">
              <a:lnSpc>
                <a:spcPct val="100000"/>
              </a:lnSpc>
              <a:spcBef>
                <a:spcPts val="130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2" name="Google Shape;32;p7"/>
          <p:cNvSpPr/>
          <p:nvPr>
            <p:ph idx="2" type="pic"/>
          </p:nvPr>
        </p:nvSpPr>
        <p:spPr>
          <a:xfrm flipH="1">
            <a:off x="6319850" y="2136157"/>
            <a:ext cx="3351300" cy="4314300"/>
          </a:xfrm>
          <a:prstGeom prst="round2SameRect">
            <a:avLst>
              <a:gd fmla="val 50000" name="adj1"/>
              <a:gd fmla="val 0" name="adj2"/>
            </a:avLst>
          </a:prstGeom>
          <a:noFill/>
          <a:ln>
            <a:noFill/>
          </a:ln>
        </p:spPr>
      </p:sp>
      <p:sp>
        <p:nvSpPr>
          <p:cNvPr id="33" name="Google Shape;33;p7"/>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8"/>
          <p:cNvSpPr txBox="1"/>
          <p:nvPr>
            <p:ph type="title"/>
          </p:nvPr>
        </p:nvSpPr>
        <p:spPr>
          <a:xfrm>
            <a:off x="1288800" y="857375"/>
            <a:ext cx="8114400" cy="2539500"/>
          </a:xfrm>
          <a:prstGeom prst="rect">
            <a:avLst/>
          </a:prstGeom>
        </p:spPr>
        <p:txBody>
          <a:bodyPr anchorCtr="0" anchor="ctr" bIns="116050" lIns="116050" spcFirstLastPara="1" rIns="116050" wrap="square" tIns="116050">
            <a:noAutofit/>
          </a:bodyPr>
          <a:lstStyle>
            <a:lvl1pPr lvl="0" algn="ctr">
              <a:lnSpc>
                <a:spcPct val="80000"/>
              </a:lnSpc>
              <a:spcBef>
                <a:spcPts val="0"/>
              </a:spcBef>
              <a:spcAft>
                <a:spcPts val="0"/>
              </a:spcAft>
              <a:buSzPts val="6100"/>
              <a:buNone/>
              <a:defRPr sz="6000"/>
            </a:lvl1pPr>
            <a:lvl2pPr lvl="1" algn="r">
              <a:spcBef>
                <a:spcPts val="0"/>
              </a:spcBef>
              <a:spcAft>
                <a:spcPts val="0"/>
              </a:spcAft>
              <a:buSzPts val="6100"/>
              <a:buNone/>
              <a:defRPr sz="6100"/>
            </a:lvl2pPr>
            <a:lvl3pPr lvl="2" algn="r">
              <a:spcBef>
                <a:spcPts val="0"/>
              </a:spcBef>
              <a:spcAft>
                <a:spcPts val="0"/>
              </a:spcAft>
              <a:buSzPts val="6100"/>
              <a:buNone/>
              <a:defRPr sz="6100"/>
            </a:lvl3pPr>
            <a:lvl4pPr lvl="3" algn="r">
              <a:spcBef>
                <a:spcPts val="0"/>
              </a:spcBef>
              <a:spcAft>
                <a:spcPts val="0"/>
              </a:spcAft>
              <a:buSzPts val="6100"/>
              <a:buNone/>
              <a:defRPr sz="6100"/>
            </a:lvl4pPr>
            <a:lvl5pPr lvl="4" algn="r">
              <a:spcBef>
                <a:spcPts val="0"/>
              </a:spcBef>
              <a:spcAft>
                <a:spcPts val="0"/>
              </a:spcAft>
              <a:buSzPts val="6100"/>
              <a:buNone/>
              <a:defRPr sz="6100"/>
            </a:lvl5pPr>
            <a:lvl6pPr lvl="5" algn="r">
              <a:spcBef>
                <a:spcPts val="0"/>
              </a:spcBef>
              <a:spcAft>
                <a:spcPts val="0"/>
              </a:spcAft>
              <a:buSzPts val="6100"/>
              <a:buNone/>
              <a:defRPr sz="6100"/>
            </a:lvl6pPr>
            <a:lvl7pPr lvl="6" algn="r">
              <a:spcBef>
                <a:spcPts val="0"/>
              </a:spcBef>
              <a:spcAft>
                <a:spcPts val="0"/>
              </a:spcAft>
              <a:buSzPts val="6100"/>
              <a:buNone/>
              <a:defRPr sz="6100"/>
            </a:lvl7pPr>
            <a:lvl8pPr lvl="7" algn="r">
              <a:spcBef>
                <a:spcPts val="0"/>
              </a:spcBef>
              <a:spcAft>
                <a:spcPts val="0"/>
              </a:spcAft>
              <a:buSzPts val="6100"/>
              <a:buNone/>
              <a:defRPr sz="6100"/>
            </a:lvl8pPr>
            <a:lvl9pPr lvl="8" algn="r">
              <a:spcBef>
                <a:spcPts val="0"/>
              </a:spcBef>
              <a:spcAft>
                <a:spcPts val="0"/>
              </a:spcAft>
              <a:buSzPts val="6100"/>
              <a:buNone/>
              <a:defRPr sz="6100"/>
            </a:lvl9pPr>
          </a:lstStyle>
          <a:p/>
        </p:txBody>
      </p:sp>
      <p:sp>
        <p:nvSpPr>
          <p:cNvPr id="36" name="Google Shape;36;p8"/>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txBox="1"/>
          <p:nvPr>
            <p:ph type="title"/>
          </p:nvPr>
        </p:nvSpPr>
        <p:spPr>
          <a:xfrm>
            <a:off x="982877" y="1911386"/>
            <a:ext cx="6999900" cy="1684800"/>
          </a:xfrm>
          <a:prstGeom prst="rect">
            <a:avLst/>
          </a:prstGeom>
        </p:spPr>
        <p:txBody>
          <a:bodyPr anchorCtr="0" anchor="b" bIns="116050" lIns="116050" spcFirstLastPara="1" rIns="116050" wrap="square" tIns="116050">
            <a:noAutofit/>
          </a:bodyPr>
          <a:lstStyle>
            <a:lvl1pPr lvl="0" rtl="0">
              <a:spcBef>
                <a:spcPts val="0"/>
              </a:spcBef>
              <a:spcAft>
                <a:spcPts val="0"/>
              </a:spcAft>
              <a:buSzPts val="3500"/>
              <a:buNone/>
              <a:defRPr/>
            </a:lvl1pPr>
            <a:lvl2pPr lvl="1" rtl="0" algn="ctr">
              <a:spcBef>
                <a:spcPts val="0"/>
              </a:spcBef>
              <a:spcAft>
                <a:spcPts val="0"/>
              </a:spcAft>
              <a:buSzPts val="4400"/>
              <a:buNone/>
              <a:defRPr/>
            </a:lvl2pPr>
            <a:lvl3pPr lvl="2" rtl="0" algn="ctr">
              <a:spcBef>
                <a:spcPts val="0"/>
              </a:spcBef>
              <a:spcAft>
                <a:spcPts val="0"/>
              </a:spcAft>
              <a:buSzPts val="4400"/>
              <a:buNone/>
              <a:defRPr/>
            </a:lvl3pPr>
            <a:lvl4pPr lvl="3" rtl="0" algn="ctr">
              <a:spcBef>
                <a:spcPts val="0"/>
              </a:spcBef>
              <a:spcAft>
                <a:spcPts val="0"/>
              </a:spcAft>
              <a:buSzPts val="4400"/>
              <a:buNone/>
              <a:defRPr/>
            </a:lvl4pPr>
            <a:lvl5pPr lvl="4" rtl="0" algn="ctr">
              <a:spcBef>
                <a:spcPts val="0"/>
              </a:spcBef>
              <a:spcAft>
                <a:spcPts val="0"/>
              </a:spcAft>
              <a:buSzPts val="4400"/>
              <a:buNone/>
              <a:defRPr/>
            </a:lvl5pPr>
            <a:lvl6pPr lvl="5" rtl="0" algn="ctr">
              <a:spcBef>
                <a:spcPts val="0"/>
              </a:spcBef>
              <a:spcAft>
                <a:spcPts val="0"/>
              </a:spcAft>
              <a:buSzPts val="4400"/>
              <a:buNone/>
              <a:defRPr/>
            </a:lvl6pPr>
            <a:lvl7pPr lvl="6" rtl="0" algn="ctr">
              <a:spcBef>
                <a:spcPts val="0"/>
              </a:spcBef>
              <a:spcAft>
                <a:spcPts val="0"/>
              </a:spcAft>
              <a:buSzPts val="4400"/>
              <a:buNone/>
              <a:defRPr/>
            </a:lvl7pPr>
            <a:lvl8pPr lvl="7" rtl="0" algn="ctr">
              <a:spcBef>
                <a:spcPts val="0"/>
              </a:spcBef>
              <a:spcAft>
                <a:spcPts val="0"/>
              </a:spcAft>
              <a:buSzPts val="4400"/>
              <a:buNone/>
              <a:defRPr/>
            </a:lvl8pPr>
            <a:lvl9pPr lvl="8" rtl="0" algn="ctr">
              <a:spcBef>
                <a:spcPts val="0"/>
              </a:spcBef>
              <a:spcAft>
                <a:spcPts val="0"/>
              </a:spcAft>
              <a:buSzPts val="4400"/>
              <a:buNone/>
              <a:defRPr/>
            </a:lvl9pPr>
          </a:lstStyle>
          <a:p/>
        </p:txBody>
      </p:sp>
      <p:sp>
        <p:nvSpPr>
          <p:cNvPr id="39" name="Google Shape;39;p9"/>
          <p:cNvSpPr txBox="1"/>
          <p:nvPr>
            <p:ph idx="1" type="subTitle"/>
          </p:nvPr>
        </p:nvSpPr>
        <p:spPr>
          <a:xfrm>
            <a:off x="983030" y="3596567"/>
            <a:ext cx="6999900" cy="2069700"/>
          </a:xfrm>
          <a:prstGeom prst="rect">
            <a:avLst/>
          </a:prstGeom>
        </p:spPr>
        <p:txBody>
          <a:bodyPr anchorCtr="0" anchor="t" bIns="116050" lIns="116050" spcFirstLastPara="1" rIns="116050" wrap="square" tIns="116050">
            <a:noAutofit/>
          </a:bodyPr>
          <a:lstStyle>
            <a:lvl1pPr lvl="0" rtl="0">
              <a:spcBef>
                <a:spcPts val="0"/>
              </a:spcBef>
              <a:spcAft>
                <a:spcPts val="0"/>
              </a:spcAft>
              <a:buSzPts val="1600"/>
              <a:buNone/>
              <a:defRPr/>
            </a:lvl1pPr>
            <a:lvl2pPr lvl="1" rtl="0" algn="ctr">
              <a:lnSpc>
                <a:spcPct val="100000"/>
              </a:lnSpc>
              <a:spcBef>
                <a:spcPts val="130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40" name="Google Shape;40;p9"/>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p:nvPr>
            <p:ph idx="2" type="pic"/>
          </p:nvPr>
        </p:nvSpPr>
        <p:spPr>
          <a:xfrm>
            <a:off x="0" y="0"/>
            <a:ext cx="10692000" cy="7560000"/>
          </a:xfrm>
          <a:prstGeom prst="rect">
            <a:avLst/>
          </a:prstGeom>
          <a:noFill/>
          <a:ln>
            <a:noFill/>
          </a:ln>
        </p:spPr>
      </p:sp>
      <p:sp>
        <p:nvSpPr>
          <p:cNvPr id="43" name="Google Shape;43;p10"/>
          <p:cNvSpPr txBox="1"/>
          <p:nvPr>
            <p:ph type="title"/>
          </p:nvPr>
        </p:nvSpPr>
        <p:spPr>
          <a:xfrm>
            <a:off x="833975" y="5900500"/>
            <a:ext cx="9024000" cy="841800"/>
          </a:xfrm>
          <a:prstGeom prst="rect">
            <a:avLst/>
          </a:prstGeom>
          <a:solidFill>
            <a:srgbClr val="000000"/>
          </a:solidFill>
        </p:spPr>
        <p:txBody>
          <a:bodyPr anchorCtr="0" anchor="t" bIns="116050" lIns="116050" spcFirstLastPara="1" rIns="116050" wrap="square" tIns="116050">
            <a:noAutofit/>
          </a:bodyPr>
          <a:lstStyle>
            <a:lvl1pPr lvl="0" rtl="0" algn="ctr">
              <a:spcBef>
                <a:spcPts val="0"/>
              </a:spcBef>
              <a:spcAft>
                <a:spcPts val="0"/>
              </a:spcAft>
              <a:buClr>
                <a:schemeClr val="accent6"/>
              </a:buClr>
              <a:buSzPts val="3500"/>
              <a:buNone/>
              <a:defRPr>
                <a:solidFill>
                  <a:schemeClr val="accent6"/>
                </a:solidFill>
              </a:defRPr>
            </a:lvl1pPr>
            <a:lvl2pPr lvl="1" rtl="0" algn="ctr">
              <a:spcBef>
                <a:spcPts val="0"/>
              </a:spcBef>
              <a:spcAft>
                <a:spcPts val="0"/>
              </a:spcAft>
              <a:buClr>
                <a:schemeClr val="accent6"/>
              </a:buClr>
              <a:buSzPts val="4400"/>
              <a:buNone/>
              <a:defRPr>
                <a:solidFill>
                  <a:schemeClr val="accent6"/>
                </a:solidFill>
              </a:defRPr>
            </a:lvl2pPr>
            <a:lvl3pPr lvl="2" rtl="0" algn="ctr">
              <a:spcBef>
                <a:spcPts val="0"/>
              </a:spcBef>
              <a:spcAft>
                <a:spcPts val="0"/>
              </a:spcAft>
              <a:buClr>
                <a:schemeClr val="accent6"/>
              </a:buClr>
              <a:buSzPts val="4400"/>
              <a:buNone/>
              <a:defRPr>
                <a:solidFill>
                  <a:schemeClr val="accent6"/>
                </a:solidFill>
              </a:defRPr>
            </a:lvl3pPr>
            <a:lvl4pPr lvl="3" rtl="0" algn="ctr">
              <a:spcBef>
                <a:spcPts val="0"/>
              </a:spcBef>
              <a:spcAft>
                <a:spcPts val="0"/>
              </a:spcAft>
              <a:buClr>
                <a:schemeClr val="accent6"/>
              </a:buClr>
              <a:buSzPts val="4400"/>
              <a:buNone/>
              <a:defRPr>
                <a:solidFill>
                  <a:schemeClr val="accent6"/>
                </a:solidFill>
              </a:defRPr>
            </a:lvl4pPr>
            <a:lvl5pPr lvl="4" rtl="0" algn="ctr">
              <a:spcBef>
                <a:spcPts val="0"/>
              </a:spcBef>
              <a:spcAft>
                <a:spcPts val="0"/>
              </a:spcAft>
              <a:buClr>
                <a:schemeClr val="accent6"/>
              </a:buClr>
              <a:buSzPts val="4400"/>
              <a:buNone/>
              <a:defRPr>
                <a:solidFill>
                  <a:schemeClr val="accent6"/>
                </a:solidFill>
              </a:defRPr>
            </a:lvl5pPr>
            <a:lvl6pPr lvl="5" rtl="0" algn="ctr">
              <a:spcBef>
                <a:spcPts val="0"/>
              </a:spcBef>
              <a:spcAft>
                <a:spcPts val="0"/>
              </a:spcAft>
              <a:buClr>
                <a:schemeClr val="accent6"/>
              </a:buClr>
              <a:buSzPts val="4400"/>
              <a:buNone/>
              <a:defRPr>
                <a:solidFill>
                  <a:schemeClr val="accent6"/>
                </a:solidFill>
              </a:defRPr>
            </a:lvl6pPr>
            <a:lvl7pPr lvl="6" rtl="0" algn="ctr">
              <a:spcBef>
                <a:spcPts val="0"/>
              </a:spcBef>
              <a:spcAft>
                <a:spcPts val="0"/>
              </a:spcAft>
              <a:buClr>
                <a:schemeClr val="accent6"/>
              </a:buClr>
              <a:buSzPts val="4400"/>
              <a:buNone/>
              <a:defRPr>
                <a:solidFill>
                  <a:schemeClr val="accent6"/>
                </a:solidFill>
              </a:defRPr>
            </a:lvl7pPr>
            <a:lvl8pPr lvl="7" rtl="0" algn="ctr">
              <a:spcBef>
                <a:spcPts val="0"/>
              </a:spcBef>
              <a:spcAft>
                <a:spcPts val="0"/>
              </a:spcAft>
              <a:buClr>
                <a:schemeClr val="accent6"/>
              </a:buClr>
              <a:buSzPts val="4400"/>
              <a:buNone/>
              <a:defRPr>
                <a:solidFill>
                  <a:schemeClr val="accent6"/>
                </a:solidFill>
              </a:defRPr>
            </a:lvl8pPr>
            <a:lvl9pPr lvl="8" rtl="0" algn="ctr">
              <a:spcBef>
                <a:spcPts val="0"/>
              </a:spcBef>
              <a:spcAft>
                <a:spcPts val="0"/>
              </a:spcAft>
              <a:buClr>
                <a:schemeClr val="accent6"/>
              </a:buClr>
              <a:buSzPts val="4400"/>
              <a:buNone/>
              <a:defRPr>
                <a:solidFill>
                  <a:schemeClr val="accent6"/>
                </a:solidFill>
              </a:defRPr>
            </a:lvl9pPr>
          </a:lstStyle>
          <a:p/>
        </p:txBody>
      </p:sp>
      <p:sp>
        <p:nvSpPr>
          <p:cNvPr id="44" name="Google Shape;44;p10"/>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6"/>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504000" y="684000"/>
            <a:ext cx="9684000" cy="792000"/>
          </a:xfrm>
          <a:prstGeom prst="rect">
            <a:avLst/>
          </a:prstGeom>
          <a:noFill/>
          <a:ln>
            <a:noFill/>
          </a:ln>
        </p:spPr>
        <p:txBody>
          <a:bodyPr anchorCtr="0" anchor="t" bIns="116050" lIns="116050" spcFirstLastPara="1" rIns="116050" wrap="square" tIns="116050">
            <a:noAutofit/>
          </a:bodyPr>
          <a:lstStyle>
            <a:lvl1pPr lvl="0" rtl="0">
              <a:spcBef>
                <a:spcPts val="0"/>
              </a:spcBef>
              <a:spcAft>
                <a:spcPts val="0"/>
              </a:spcAft>
              <a:buClr>
                <a:schemeClr val="dk1"/>
              </a:buClr>
              <a:buSzPts val="3500"/>
              <a:buFont typeface="Rubik"/>
              <a:buNone/>
              <a:defRPr b="1" sz="3500">
                <a:solidFill>
                  <a:schemeClr val="dk1"/>
                </a:solidFill>
                <a:latin typeface="Rubik"/>
                <a:ea typeface="Rubik"/>
                <a:cs typeface="Rubik"/>
                <a:sym typeface="Rubik"/>
              </a:defRPr>
            </a:lvl1pPr>
            <a:lvl2pPr lvl="1"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2pPr>
            <a:lvl3pPr lvl="2"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3pPr>
            <a:lvl4pPr lvl="3"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4pPr>
            <a:lvl5pPr lvl="4"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5pPr>
            <a:lvl6pPr lvl="5"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6pPr>
            <a:lvl7pPr lvl="6"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7pPr>
            <a:lvl8pPr lvl="7"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8pPr>
            <a:lvl9pPr lvl="8" rtl="0">
              <a:spcBef>
                <a:spcPts val="0"/>
              </a:spcBef>
              <a:spcAft>
                <a:spcPts val="0"/>
              </a:spcAft>
              <a:buClr>
                <a:schemeClr val="dk1"/>
              </a:buClr>
              <a:buSzPts val="4400"/>
              <a:buFont typeface="Rubik"/>
              <a:buNone/>
              <a:defRPr b="1" sz="4400">
                <a:solidFill>
                  <a:schemeClr val="dk1"/>
                </a:solidFill>
                <a:latin typeface="Rubik"/>
                <a:ea typeface="Rubik"/>
                <a:cs typeface="Rubik"/>
                <a:sym typeface="Rubik"/>
              </a:defRPr>
            </a:lvl9pPr>
          </a:lstStyle>
          <a:p/>
        </p:txBody>
      </p:sp>
      <p:sp>
        <p:nvSpPr>
          <p:cNvPr id="7" name="Google Shape;7;p1"/>
          <p:cNvSpPr txBox="1"/>
          <p:nvPr>
            <p:ph idx="1" type="body"/>
          </p:nvPr>
        </p:nvSpPr>
        <p:spPr>
          <a:xfrm>
            <a:off x="504000" y="1476000"/>
            <a:ext cx="9684000" cy="5400000"/>
          </a:xfrm>
          <a:prstGeom prst="rect">
            <a:avLst/>
          </a:prstGeom>
          <a:noFill/>
          <a:ln>
            <a:noFill/>
          </a:ln>
        </p:spPr>
        <p:txBody>
          <a:bodyPr anchorCtr="0" anchor="t" bIns="116050" lIns="116050" spcFirstLastPara="1" rIns="116050" wrap="square" tIns="116050">
            <a:noAutofit/>
          </a:bodyPr>
          <a:lstStyle>
            <a:lvl1pPr indent="-330200" lvl="0" marL="457200">
              <a:lnSpc>
                <a:spcPct val="115000"/>
              </a:lnSpc>
              <a:spcBef>
                <a:spcPts val="0"/>
              </a:spcBef>
              <a:spcAft>
                <a:spcPts val="0"/>
              </a:spcAft>
              <a:buClr>
                <a:schemeClr val="dk1"/>
              </a:buClr>
              <a:buSzPts val="1600"/>
              <a:buFont typeface="Rubik"/>
              <a:buChar char="●"/>
              <a:defRPr sz="1600">
                <a:solidFill>
                  <a:schemeClr val="dk1"/>
                </a:solidFill>
                <a:latin typeface="Rubik"/>
                <a:ea typeface="Rubik"/>
                <a:cs typeface="Rubik"/>
                <a:sym typeface="Rubik"/>
              </a:defRPr>
            </a:lvl1pPr>
            <a:lvl2pPr indent="-330200" lvl="1" marL="914400">
              <a:lnSpc>
                <a:spcPct val="115000"/>
              </a:lnSpc>
              <a:spcBef>
                <a:spcPts val="0"/>
              </a:spcBef>
              <a:spcAft>
                <a:spcPts val="0"/>
              </a:spcAft>
              <a:buClr>
                <a:schemeClr val="dk1"/>
              </a:buClr>
              <a:buSzPts val="1600"/>
              <a:buFont typeface="Rubik"/>
              <a:buChar char="○"/>
              <a:defRPr sz="1600">
                <a:solidFill>
                  <a:schemeClr val="dk1"/>
                </a:solidFill>
                <a:latin typeface="Rubik"/>
                <a:ea typeface="Rubik"/>
                <a:cs typeface="Rubik"/>
                <a:sym typeface="Rubik"/>
              </a:defRPr>
            </a:lvl2pPr>
            <a:lvl3pPr indent="-330200" lvl="2" marL="1371600">
              <a:lnSpc>
                <a:spcPct val="115000"/>
              </a:lnSpc>
              <a:spcBef>
                <a:spcPts val="0"/>
              </a:spcBef>
              <a:spcAft>
                <a:spcPts val="0"/>
              </a:spcAft>
              <a:buClr>
                <a:schemeClr val="dk1"/>
              </a:buClr>
              <a:buSzPts val="1600"/>
              <a:buFont typeface="Rubik"/>
              <a:buChar char="■"/>
              <a:defRPr sz="1600">
                <a:solidFill>
                  <a:schemeClr val="dk1"/>
                </a:solidFill>
                <a:latin typeface="Rubik"/>
                <a:ea typeface="Rubik"/>
                <a:cs typeface="Rubik"/>
                <a:sym typeface="Rubik"/>
              </a:defRPr>
            </a:lvl3pPr>
            <a:lvl4pPr indent="-330200" lvl="3" marL="1828800">
              <a:lnSpc>
                <a:spcPct val="115000"/>
              </a:lnSpc>
              <a:spcBef>
                <a:spcPts val="0"/>
              </a:spcBef>
              <a:spcAft>
                <a:spcPts val="0"/>
              </a:spcAft>
              <a:buClr>
                <a:schemeClr val="dk1"/>
              </a:buClr>
              <a:buSzPts val="1600"/>
              <a:buFont typeface="Rubik"/>
              <a:buChar char="●"/>
              <a:defRPr sz="1600">
                <a:solidFill>
                  <a:schemeClr val="dk1"/>
                </a:solidFill>
                <a:latin typeface="Rubik"/>
                <a:ea typeface="Rubik"/>
                <a:cs typeface="Rubik"/>
                <a:sym typeface="Rubik"/>
              </a:defRPr>
            </a:lvl4pPr>
            <a:lvl5pPr indent="-330200" lvl="4" marL="2286000">
              <a:lnSpc>
                <a:spcPct val="115000"/>
              </a:lnSpc>
              <a:spcBef>
                <a:spcPts val="0"/>
              </a:spcBef>
              <a:spcAft>
                <a:spcPts val="0"/>
              </a:spcAft>
              <a:buClr>
                <a:schemeClr val="dk1"/>
              </a:buClr>
              <a:buSzPts val="1600"/>
              <a:buFont typeface="Rubik"/>
              <a:buChar char="○"/>
              <a:defRPr sz="1600">
                <a:solidFill>
                  <a:schemeClr val="dk1"/>
                </a:solidFill>
                <a:latin typeface="Rubik"/>
                <a:ea typeface="Rubik"/>
                <a:cs typeface="Rubik"/>
                <a:sym typeface="Rubik"/>
              </a:defRPr>
            </a:lvl5pPr>
            <a:lvl6pPr indent="-330200" lvl="5" marL="2743200">
              <a:lnSpc>
                <a:spcPct val="115000"/>
              </a:lnSpc>
              <a:spcBef>
                <a:spcPts val="0"/>
              </a:spcBef>
              <a:spcAft>
                <a:spcPts val="0"/>
              </a:spcAft>
              <a:buClr>
                <a:schemeClr val="dk1"/>
              </a:buClr>
              <a:buSzPts val="1600"/>
              <a:buFont typeface="Rubik"/>
              <a:buChar char="■"/>
              <a:defRPr sz="1600">
                <a:solidFill>
                  <a:schemeClr val="dk1"/>
                </a:solidFill>
                <a:latin typeface="Rubik"/>
                <a:ea typeface="Rubik"/>
                <a:cs typeface="Rubik"/>
                <a:sym typeface="Rubik"/>
              </a:defRPr>
            </a:lvl6pPr>
            <a:lvl7pPr indent="-330200" lvl="6" marL="3200400">
              <a:lnSpc>
                <a:spcPct val="115000"/>
              </a:lnSpc>
              <a:spcBef>
                <a:spcPts val="0"/>
              </a:spcBef>
              <a:spcAft>
                <a:spcPts val="0"/>
              </a:spcAft>
              <a:buClr>
                <a:schemeClr val="dk1"/>
              </a:buClr>
              <a:buSzPts val="1600"/>
              <a:buFont typeface="Rubik"/>
              <a:buChar char="●"/>
              <a:defRPr sz="1600">
                <a:solidFill>
                  <a:schemeClr val="dk1"/>
                </a:solidFill>
                <a:latin typeface="Rubik"/>
                <a:ea typeface="Rubik"/>
                <a:cs typeface="Rubik"/>
                <a:sym typeface="Rubik"/>
              </a:defRPr>
            </a:lvl7pPr>
            <a:lvl8pPr indent="-330200" lvl="7" marL="3657600">
              <a:lnSpc>
                <a:spcPct val="115000"/>
              </a:lnSpc>
              <a:spcBef>
                <a:spcPts val="0"/>
              </a:spcBef>
              <a:spcAft>
                <a:spcPts val="0"/>
              </a:spcAft>
              <a:buClr>
                <a:schemeClr val="dk1"/>
              </a:buClr>
              <a:buSzPts val="1600"/>
              <a:buFont typeface="Rubik"/>
              <a:buChar char="○"/>
              <a:defRPr sz="1600">
                <a:solidFill>
                  <a:schemeClr val="dk1"/>
                </a:solidFill>
                <a:latin typeface="Rubik"/>
                <a:ea typeface="Rubik"/>
                <a:cs typeface="Rubik"/>
                <a:sym typeface="Rubik"/>
              </a:defRPr>
            </a:lvl8pPr>
            <a:lvl9pPr indent="-330200" lvl="8" marL="4114800">
              <a:lnSpc>
                <a:spcPct val="115000"/>
              </a:lnSpc>
              <a:spcBef>
                <a:spcPts val="0"/>
              </a:spcBef>
              <a:spcAft>
                <a:spcPts val="0"/>
              </a:spcAft>
              <a:buClr>
                <a:schemeClr val="dk1"/>
              </a:buClr>
              <a:buSzPts val="1600"/>
              <a:buFont typeface="Rubik"/>
              <a:buChar char="■"/>
              <a:defRPr sz="1600">
                <a:solidFill>
                  <a:schemeClr val="dk1"/>
                </a:solidFill>
                <a:latin typeface="Rubik"/>
                <a:ea typeface="Rubik"/>
                <a:cs typeface="Rubik"/>
                <a:sym typeface="Rubik"/>
              </a:defRPr>
            </a:lvl9pPr>
          </a:lstStyle>
          <a:p/>
        </p:txBody>
      </p:sp>
      <p:sp>
        <p:nvSpPr>
          <p:cNvPr id="8" name="Google Shape;8;p1"/>
          <p:cNvSpPr txBox="1"/>
          <p:nvPr>
            <p:ph idx="12" type="sldNum"/>
          </p:nvPr>
        </p:nvSpPr>
        <p:spPr>
          <a:xfrm>
            <a:off x="10005373" y="6981408"/>
            <a:ext cx="641700" cy="578700"/>
          </a:xfrm>
          <a:prstGeom prst="rect">
            <a:avLst/>
          </a:prstGeom>
          <a:noFill/>
          <a:ln>
            <a:noFill/>
          </a:ln>
        </p:spPr>
        <p:txBody>
          <a:bodyPr anchorCtr="0" anchor="t" bIns="104875" lIns="104875" spcFirstLastPara="1" rIns="104875" wrap="square" tIns="104875">
            <a:noAutofit/>
          </a:bodyPr>
          <a:lstStyle>
            <a:lvl1pPr lvl="0" algn="r">
              <a:buNone/>
              <a:defRPr sz="1500">
                <a:solidFill>
                  <a:schemeClr val="dk1"/>
                </a:solidFill>
                <a:latin typeface="Rubik"/>
                <a:ea typeface="Rubik"/>
                <a:cs typeface="Rubik"/>
                <a:sym typeface="Rubik"/>
              </a:defRPr>
            </a:lvl1pPr>
            <a:lvl2pPr lvl="1" algn="r">
              <a:buNone/>
              <a:defRPr sz="1500">
                <a:solidFill>
                  <a:schemeClr val="dk1"/>
                </a:solidFill>
                <a:latin typeface="Rubik"/>
                <a:ea typeface="Rubik"/>
                <a:cs typeface="Rubik"/>
                <a:sym typeface="Rubik"/>
              </a:defRPr>
            </a:lvl2pPr>
            <a:lvl3pPr lvl="2" algn="r">
              <a:buNone/>
              <a:defRPr sz="1500">
                <a:solidFill>
                  <a:schemeClr val="dk1"/>
                </a:solidFill>
                <a:latin typeface="Rubik"/>
                <a:ea typeface="Rubik"/>
                <a:cs typeface="Rubik"/>
                <a:sym typeface="Rubik"/>
              </a:defRPr>
            </a:lvl3pPr>
            <a:lvl4pPr lvl="3" algn="r">
              <a:buNone/>
              <a:defRPr sz="1500">
                <a:solidFill>
                  <a:schemeClr val="dk1"/>
                </a:solidFill>
                <a:latin typeface="Rubik"/>
                <a:ea typeface="Rubik"/>
                <a:cs typeface="Rubik"/>
                <a:sym typeface="Rubik"/>
              </a:defRPr>
            </a:lvl4pPr>
            <a:lvl5pPr lvl="4" algn="r">
              <a:buNone/>
              <a:defRPr sz="1500">
                <a:solidFill>
                  <a:schemeClr val="dk1"/>
                </a:solidFill>
                <a:latin typeface="Rubik"/>
                <a:ea typeface="Rubik"/>
                <a:cs typeface="Rubik"/>
                <a:sym typeface="Rubik"/>
              </a:defRPr>
            </a:lvl5pPr>
            <a:lvl6pPr lvl="5" algn="r">
              <a:buNone/>
              <a:defRPr sz="1500">
                <a:solidFill>
                  <a:schemeClr val="dk1"/>
                </a:solidFill>
                <a:latin typeface="Rubik"/>
                <a:ea typeface="Rubik"/>
                <a:cs typeface="Rubik"/>
                <a:sym typeface="Rubik"/>
              </a:defRPr>
            </a:lvl6pPr>
            <a:lvl7pPr lvl="6" algn="r">
              <a:buNone/>
              <a:defRPr sz="1500">
                <a:solidFill>
                  <a:schemeClr val="dk1"/>
                </a:solidFill>
                <a:latin typeface="Rubik"/>
                <a:ea typeface="Rubik"/>
                <a:cs typeface="Rubik"/>
                <a:sym typeface="Rubik"/>
              </a:defRPr>
            </a:lvl7pPr>
            <a:lvl8pPr lvl="7" algn="r">
              <a:buNone/>
              <a:defRPr sz="1500">
                <a:solidFill>
                  <a:schemeClr val="dk1"/>
                </a:solidFill>
                <a:latin typeface="Rubik"/>
                <a:ea typeface="Rubik"/>
                <a:cs typeface="Rubik"/>
                <a:sym typeface="Rubik"/>
              </a:defRPr>
            </a:lvl8pPr>
            <a:lvl9pPr lvl="8" algn="r">
              <a:buNone/>
              <a:defRPr sz="1500">
                <a:solidFill>
                  <a:schemeClr val="dk1"/>
                </a:solidFill>
                <a:latin typeface="Rubik"/>
                <a:ea typeface="Rubik"/>
                <a:cs typeface="Rubik"/>
                <a:sym typeface="Rubik"/>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9.png"/><Relationship Id="rId5"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6.jpg"/><Relationship Id="rId6"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image" Target="../media/image11.png"/><Relationship Id="rId4"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hyperlink" Target="https://codakid.com/coding-for-kids-the-ultimate-guide-for-parents-2" TargetMode="External"/><Relationship Id="rId7" Type="http://schemas.openxmlformats.org/officeDocument/2006/relationships/hyperlink" Target="https://tryengineering.org/news/its-national-engineers-week-february-21-27"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 Id="rId3" Type="http://schemas.openxmlformats.org/officeDocument/2006/relationships/image" Target="../media/image1.png"/><Relationship Id="rId4" Type="http://schemas.openxmlformats.org/officeDocument/2006/relationships/image" Target="../media/image12.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1.png"/><Relationship Id="rId4" Type="http://schemas.openxmlformats.org/officeDocument/2006/relationships/image" Target="../media/image13.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 Id="rId3" Type="http://schemas.openxmlformats.org/officeDocument/2006/relationships/image" Target="../media/image1.png"/><Relationship Id="rId4" Type="http://schemas.openxmlformats.org/officeDocument/2006/relationships/image" Target="../media/image13.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 Id="rId3" Type="http://schemas.openxmlformats.org/officeDocument/2006/relationships/image" Target="../media/image1.png"/><Relationship Id="rId4" Type="http://schemas.openxmlformats.org/officeDocument/2006/relationships/image" Target="../media/image13.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 Id="rId3" Type="http://schemas.openxmlformats.org/officeDocument/2006/relationships/image" Target="../media/image1.png"/><Relationship Id="rId4" Type="http://schemas.openxmlformats.org/officeDocument/2006/relationships/image" Target="../media/image13.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 Id="rId3" Type="http://schemas.openxmlformats.org/officeDocument/2006/relationships/image" Target="../media/image1.png"/><Relationship Id="rId4" Type="http://schemas.openxmlformats.org/officeDocument/2006/relationships/image" Target="../media/image13.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 Id="rId3" Type="http://schemas.openxmlformats.org/officeDocument/2006/relationships/image" Target="../media/image1.png"/><Relationship Id="rId4" Type="http://schemas.openxmlformats.org/officeDocument/2006/relationships/image" Target="../media/image13.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 Id="rId3" Type="http://schemas.openxmlformats.org/officeDocument/2006/relationships/image" Target="../media/image1.png"/><Relationship Id="rId4" Type="http://schemas.openxmlformats.org/officeDocument/2006/relationships/image" Target="../media/image1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 Id="rId3" Type="http://schemas.openxmlformats.org/officeDocument/2006/relationships/image" Target="../media/image1.png"/><Relationship Id="rId4" Type="http://schemas.openxmlformats.org/officeDocument/2006/relationships/image" Target="../media/image13.jp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 Id="rId3" Type="http://schemas.openxmlformats.org/officeDocument/2006/relationships/image" Target="../media/image1.png"/><Relationship Id="rId4" Type="http://schemas.openxmlformats.org/officeDocument/2006/relationships/image" Target="../media/image13.jp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 Id="rId3" Type="http://schemas.openxmlformats.org/officeDocument/2006/relationships/image" Target="../media/image1.png"/><Relationship Id="rId4" Type="http://schemas.openxmlformats.org/officeDocument/2006/relationships/image" Target="../media/image13.jp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 Id="rId3" Type="http://schemas.openxmlformats.org/officeDocument/2006/relationships/image" Target="../media/image1.png"/><Relationship Id="rId4" Type="http://schemas.openxmlformats.org/officeDocument/2006/relationships/image" Target="../media/image13.jp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 Id="rId3" Type="http://schemas.openxmlformats.org/officeDocument/2006/relationships/image" Target="../media/image1.png"/><Relationship Id="rId4" Type="http://schemas.openxmlformats.org/officeDocument/2006/relationships/image" Target="../media/image13.jp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1.xml"/><Relationship Id="rId3" Type="http://schemas.openxmlformats.org/officeDocument/2006/relationships/image" Target="../media/image1.png"/><Relationship Id="rId4" Type="http://schemas.openxmlformats.org/officeDocument/2006/relationships/image" Target="../media/image13.jp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4.xml"/><Relationship Id="rId3" Type="http://schemas.openxmlformats.org/officeDocument/2006/relationships/image" Target="../media/image1.png"/><Relationship Id="rId4" Type="http://schemas.openxmlformats.org/officeDocument/2006/relationships/image" Target="../media/image13.jp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5.xml"/><Relationship Id="rId3" Type="http://schemas.openxmlformats.org/officeDocument/2006/relationships/image" Target="../media/image1.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6.xml"/><Relationship Id="rId3" Type="http://schemas.openxmlformats.org/officeDocument/2006/relationships/image" Target="../media/image13.jp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7.xml"/><Relationship Id="rId3" Type="http://schemas.openxmlformats.org/officeDocument/2006/relationships/image" Target="../media/image13.jp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8.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p:nvPr/>
        </p:nvSpPr>
        <p:spPr>
          <a:xfrm>
            <a:off x="7286700" y="4376175"/>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6"/>
          <p:cNvSpPr/>
          <p:nvPr/>
        </p:nvSpPr>
        <p:spPr>
          <a:xfrm>
            <a:off x="5498400" y="4376175"/>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6"/>
          <p:cNvSpPr/>
          <p:nvPr/>
        </p:nvSpPr>
        <p:spPr>
          <a:xfrm>
            <a:off x="3710100" y="4376175"/>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6"/>
          <p:cNvSpPr/>
          <p:nvPr/>
        </p:nvSpPr>
        <p:spPr>
          <a:xfrm>
            <a:off x="1921800" y="4376175"/>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p:nvPr/>
        </p:nvSpPr>
        <p:spPr>
          <a:xfrm>
            <a:off x="1027644" y="2613988"/>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p:nvPr/>
        </p:nvSpPr>
        <p:spPr>
          <a:xfrm>
            <a:off x="2815956" y="2613988"/>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p:nvPr/>
        </p:nvSpPr>
        <p:spPr>
          <a:xfrm>
            <a:off x="4604256" y="2613988"/>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6"/>
          <p:cNvSpPr/>
          <p:nvPr/>
        </p:nvSpPr>
        <p:spPr>
          <a:xfrm>
            <a:off x="6392556" y="2613988"/>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6"/>
          <p:cNvSpPr/>
          <p:nvPr/>
        </p:nvSpPr>
        <p:spPr>
          <a:xfrm>
            <a:off x="8180856" y="2613988"/>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6"/>
          <p:cNvSpPr txBox="1"/>
          <p:nvPr>
            <p:ph type="ctrTitle"/>
          </p:nvPr>
        </p:nvSpPr>
        <p:spPr>
          <a:xfrm>
            <a:off x="983700" y="709250"/>
            <a:ext cx="8680800" cy="14685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Représentation des nombres entiers en code binaire</a:t>
            </a:r>
            <a:endParaRPr>
              <a:solidFill>
                <a:schemeClr val="accent2"/>
              </a:solidFill>
            </a:endParaRPr>
          </a:p>
        </p:txBody>
      </p:sp>
      <p:grpSp>
        <p:nvGrpSpPr>
          <p:cNvPr id="88" name="Google Shape;88;p16"/>
          <p:cNvGrpSpPr/>
          <p:nvPr/>
        </p:nvGrpSpPr>
        <p:grpSpPr>
          <a:xfrm rot="899831">
            <a:off x="9927838" y="4363446"/>
            <a:ext cx="318056" cy="388095"/>
            <a:chOff x="6909950" y="2583300"/>
            <a:chExt cx="484425" cy="591100"/>
          </a:xfrm>
        </p:grpSpPr>
        <p:sp>
          <p:nvSpPr>
            <p:cNvPr id="89" name="Google Shape;89;p16"/>
            <p:cNvSpPr/>
            <p:nvPr/>
          </p:nvSpPr>
          <p:spPr>
            <a:xfrm>
              <a:off x="6909950" y="2586900"/>
              <a:ext cx="484425" cy="537000"/>
            </a:xfrm>
            <a:custGeom>
              <a:rect b="b" l="l" r="r" t="t"/>
              <a:pathLst>
                <a:path extrusionOk="0" h="21480" w="19377">
                  <a:moveTo>
                    <a:pt x="18666" y="0"/>
                  </a:moveTo>
                  <a:lnTo>
                    <a:pt x="18666" y="0"/>
                  </a:lnTo>
                  <a:cubicBezTo>
                    <a:pt x="0" y="10014"/>
                    <a:pt x="6298" y="21479"/>
                    <a:pt x="6298" y="21479"/>
                  </a:cubicBezTo>
                  <a:cubicBezTo>
                    <a:pt x="6298" y="21479"/>
                    <a:pt x="19377" y="21172"/>
                    <a:pt x="18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6"/>
            <p:cNvSpPr/>
            <p:nvPr/>
          </p:nvSpPr>
          <p:spPr>
            <a:xfrm>
              <a:off x="6987525" y="2803725"/>
              <a:ext cx="339900" cy="320125"/>
            </a:xfrm>
            <a:custGeom>
              <a:rect b="b" l="l" r="r" t="t"/>
              <a:pathLst>
                <a:path extrusionOk="0" h="12805" w="13596">
                  <a:moveTo>
                    <a:pt x="4929" y="0"/>
                  </a:moveTo>
                  <a:lnTo>
                    <a:pt x="4929" y="0"/>
                  </a:lnTo>
                  <a:cubicBezTo>
                    <a:pt x="0" y="6976"/>
                    <a:pt x="3195" y="12805"/>
                    <a:pt x="3195" y="12805"/>
                  </a:cubicBezTo>
                  <a:cubicBezTo>
                    <a:pt x="3195" y="12805"/>
                    <a:pt x="10091" y="12635"/>
                    <a:pt x="13595" y="4435"/>
                  </a:cubicBezTo>
                  <a:lnTo>
                    <a:pt x="13595" y="4435"/>
                  </a:lnTo>
                  <a:cubicBezTo>
                    <a:pt x="9947" y="9531"/>
                    <a:pt x="4946" y="9655"/>
                    <a:pt x="4946" y="9655"/>
                  </a:cubicBezTo>
                  <a:cubicBezTo>
                    <a:pt x="4946" y="9655"/>
                    <a:pt x="2670" y="5496"/>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6"/>
            <p:cNvSpPr/>
            <p:nvPr/>
          </p:nvSpPr>
          <p:spPr>
            <a:xfrm>
              <a:off x="7036275" y="2583300"/>
              <a:ext cx="343975" cy="591100"/>
            </a:xfrm>
            <a:custGeom>
              <a:rect b="b" l="l" r="r" t="t"/>
              <a:pathLst>
                <a:path extrusionOk="0" h="23644" w="13759">
                  <a:moveTo>
                    <a:pt x="13613" y="0"/>
                  </a:moveTo>
                  <a:cubicBezTo>
                    <a:pt x="13563" y="0"/>
                    <a:pt x="13514" y="26"/>
                    <a:pt x="13488" y="72"/>
                  </a:cubicBezTo>
                  <a:lnTo>
                    <a:pt x="40" y="23426"/>
                  </a:lnTo>
                  <a:cubicBezTo>
                    <a:pt x="0" y="23496"/>
                    <a:pt x="23" y="23583"/>
                    <a:pt x="93" y="23624"/>
                  </a:cubicBezTo>
                  <a:cubicBezTo>
                    <a:pt x="116" y="23637"/>
                    <a:pt x="141" y="23643"/>
                    <a:pt x="165" y="23643"/>
                  </a:cubicBezTo>
                  <a:cubicBezTo>
                    <a:pt x="216" y="23643"/>
                    <a:pt x="265" y="23617"/>
                    <a:pt x="292" y="23570"/>
                  </a:cubicBezTo>
                  <a:lnTo>
                    <a:pt x="13739" y="218"/>
                  </a:lnTo>
                  <a:cubicBezTo>
                    <a:pt x="13752" y="194"/>
                    <a:pt x="13758" y="170"/>
                    <a:pt x="13758" y="146"/>
                  </a:cubicBezTo>
                  <a:cubicBezTo>
                    <a:pt x="13758" y="95"/>
                    <a:pt x="13733" y="47"/>
                    <a:pt x="13686" y="20"/>
                  </a:cubicBezTo>
                  <a:cubicBezTo>
                    <a:pt x="13663" y="6"/>
                    <a:pt x="13638" y="0"/>
                    <a:pt x="13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a:off x="7264950" y="2661325"/>
              <a:ext cx="8800" cy="114175"/>
            </a:xfrm>
            <a:custGeom>
              <a:rect b="b" l="l" r="r" t="t"/>
              <a:pathLst>
                <a:path extrusionOk="0" h="4567" w="352">
                  <a:moveTo>
                    <a:pt x="146" y="0"/>
                  </a:moveTo>
                  <a:cubicBezTo>
                    <a:pt x="145" y="0"/>
                    <a:pt x="144" y="0"/>
                    <a:pt x="143" y="0"/>
                  </a:cubicBezTo>
                  <a:cubicBezTo>
                    <a:pt x="64" y="2"/>
                    <a:pt x="0" y="66"/>
                    <a:pt x="0" y="145"/>
                  </a:cubicBezTo>
                  <a:lnTo>
                    <a:pt x="0" y="148"/>
                  </a:lnTo>
                  <a:lnTo>
                    <a:pt x="61" y="4424"/>
                  </a:lnTo>
                  <a:cubicBezTo>
                    <a:pt x="63" y="4504"/>
                    <a:pt x="128" y="4567"/>
                    <a:pt x="209" y="4567"/>
                  </a:cubicBezTo>
                  <a:cubicBezTo>
                    <a:pt x="289" y="4565"/>
                    <a:pt x="351" y="4501"/>
                    <a:pt x="351" y="4421"/>
                  </a:cubicBezTo>
                  <a:lnTo>
                    <a:pt x="351" y="4419"/>
                  </a:lnTo>
                  <a:lnTo>
                    <a:pt x="290" y="143"/>
                  </a:lnTo>
                  <a:cubicBezTo>
                    <a:pt x="290"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6"/>
            <p:cNvSpPr/>
            <p:nvPr/>
          </p:nvSpPr>
          <p:spPr>
            <a:xfrm>
              <a:off x="7195525" y="2726700"/>
              <a:ext cx="9550" cy="168000"/>
            </a:xfrm>
            <a:custGeom>
              <a:rect b="b" l="l" r="r" t="t"/>
              <a:pathLst>
                <a:path extrusionOk="0" h="6720" w="382">
                  <a:moveTo>
                    <a:pt x="146" y="0"/>
                  </a:moveTo>
                  <a:cubicBezTo>
                    <a:pt x="145" y="0"/>
                    <a:pt x="144" y="0"/>
                    <a:pt x="143" y="0"/>
                  </a:cubicBezTo>
                  <a:cubicBezTo>
                    <a:pt x="65" y="0"/>
                    <a:pt x="1" y="66"/>
                    <a:pt x="1" y="144"/>
                  </a:cubicBezTo>
                  <a:lnTo>
                    <a:pt x="1" y="147"/>
                  </a:lnTo>
                  <a:lnTo>
                    <a:pt x="92" y="6577"/>
                  </a:lnTo>
                  <a:cubicBezTo>
                    <a:pt x="94" y="6656"/>
                    <a:pt x="158" y="6720"/>
                    <a:pt x="236" y="6720"/>
                  </a:cubicBezTo>
                  <a:cubicBezTo>
                    <a:pt x="237" y="6720"/>
                    <a:pt x="238" y="6720"/>
                    <a:pt x="239" y="6720"/>
                  </a:cubicBezTo>
                  <a:cubicBezTo>
                    <a:pt x="318" y="6720"/>
                    <a:pt x="382" y="6656"/>
                    <a:pt x="382" y="6575"/>
                  </a:cubicBezTo>
                  <a:lnTo>
                    <a:pt x="382" y="6574"/>
                  </a:lnTo>
                  <a:lnTo>
                    <a:pt x="291" y="143"/>
                  </a:lnTo>
                  <a:cubicBezTo>
                    <a:pt x="289"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6"/>
            <p:cNvSpPr/>
            <p:nvPr/>
          </p:nvSpPr>
          <p:spPr>
            <a:xfrm>
              <a:off x="7126325" y="2806950"/>
              <a:ext cx="10100" cy="207025"/>
            </a:xfrm>
            <a:custGeom>
              <a:rect b="b" l="l" r="r" t="t"/>
              <a:pathLst>
                <a:path extrusionOk="0" h="8281" w="404">
                  <a:moveTo>
                    <a:pt x="143" y="1"/>
                  </a:moveTo>
                  <a:cubicBezTo>
                    <a:pt x="63" y="2"/>
                    <a:pt x="0" y="67"/>
                    <a:pt x="0" y="147"/>
                  </a:cubicBezTo>
                  <a:lnTo>
                    <a:pt x="0" y="148"/>
                  </a:lnTo>
                  <a:lnTo>
                    <a:pt x="114" y="8137"/>
                  </a:lnTo>
                  <a:cubicBezTo>
                    <a:pt x="115" y="8217"/>
                    <a:pt x="181" y="8281"/>
                    <a:pt x="261" y="8281"/>
                  </a:cubicBezTo>
                  <a:cubicBezTo>
                    <a:pt x="340" y="8279"/>
                    <a:pt x="404" y="8215"/>
                    <a:pt x="404" y="8135"/>
                  </a:cubicBezTo>
                  <a:lnTo>
                    <a:pt x="404" y="8134"/>
                  </a:lnTo>
                  <a:lnTo>
                    <a:pt x="290" y="145"/>
                  </a:lnTo>
                  <a:cubicBezTo>
                    <a:pt x="288" y="65"/>
                    <a:pt x="223"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6"/>
            <p:cNvSpPr/>
            <p:nvPr/>
          </p:nvSpPr>
          <p:spPr>
            <a:xfrm>
              <a:off x="7287025" y="2701125"/>
              <a:ext cx="79650" cy="37900"/>
            </a:xfrm>
            <a:custGeom>
              <a:rect b="b" l="l" r="r" t="t"/>
              <a:pathLst>
                <a:path extrusionOk="0" h="1516" w="3186">
                  <a:moveTo>
                    <a:pt x="3040" y="0"/>
                  </a:moveTo>
                  <a:cubicBezTo>
                    <a:pt x="3021" y="0"/>
                    <a:pt x="3002" y="4"/>
                    <a:pt x="2983" y="12"/>
                  </a:cubicBezTo>
                  <a:lnTo>
                    <a:pt x="107" y="1236"/>
                  </a:lnTo>
                  <a:cubicBezTo>
                    <a:pt x="32" y="1268"/>
                    <a:pt x="0" y="1356"/>
                    <a:pt x="30" y="1427"/>
                  </a:cubicBezTo>
                  <a:cubicBezTo>
                    <a:pt x="53" y="1482"/>
                    <a:pt x="107" y="1516"/>
                    <a:pt x="163" y="1516"/>
                  </a:cubicBezTo>
                  <a:cubicBezTo>
                    <a:pt x="182" y="1516"/>
                    <a:pt x="201" y="1512"/>
                    <a:pt x="220" y="1504"/>
                  </a:cubicBezTo>
                  <a:lnTo>
                    <a:pt x="3097" y="280"/>
                  </a:lnTo>
                  <a:cubicBezTo>
                    <a:pt x="3152" y="256"/>
                    <a:pt x="3185" y="201"/>
                    <a:pt x="3185" y="145"/>
                  </a:cubicBezTo>
                  <a:cubicBezTo>
                    <a:pt x="3185" y="126"/>
                    <a:pt x="3180" y="107"/>
                    <a:pt x="3174" y="89"/>
                  </a:cubicBezTo>
                  <a:cubicBezTo>
                    <a:pt x="3150" y="34"/>
                    <a:pt x="3096" y="0"/>
                    <a:pt x="3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6"/>
            <p:cNvSpPr/>
            <p:nvPr/>
          </p:nvSpPr>
          <p:spPr>
            <a:xfrm>
              <a:off x="7235475" y="2794550"/>
              <a:ext cx="115400" cy="36300"/>
            </a:xfrm>
            <a:custGeom>
              <a:rect b="b" l="l" r="r" t="t"/>
              <a:pathLst>
                <a:path extrusionOk="0" h="1452" w="4616">
                  <a:moveTo>
                    <a:pt x="4471" y="0"/>
                  </a:moveTo>
                  <a:cubicBezTo>
                    <a:pt x="4458" y="0"/>
                    <a:pt x="4446" y="2"/>
                    <a:pt x="4433" y="5"/>
                  </a:cubicBezTo>
                  <a:lnTo>
                    <a:pt x="120" y="1167"/>
                  </a:lnTo>
                  <a:cubicBezTo>
                    <a:pt x="43" y="1187"/>
                    <a:pt x="0" y="1264"/>
                    <a:pt x="18" y="1344"/>
                  </a:cubicBezTo>
                  <a:cubicBezTo>
                    <a:pt x="35" y="1409"/>
                    <a:pt x="94" y="1452"/>
                    <a:pt x="158" y="1452"/>
                  </a:cubicBezTo>
                  <a:cubicBezTo>
                    <a:pt x="170" y="1452"/>
                    <a:pt x="183" y="1450"/>
                    <a:pt x="195" y="1447"/>
                  </a:cubicBezTo>
                  <a:lnTo>
                    <a:pt x="4509" y="285"/>
                  </a:lnTo>
                  <a:cubicBezTo>
                    <a:pt x="4573" y="268"/>
                    <a:pt x="4616" y="210"/>
                    <a:pt x="4616" y="146"/>
                  </a:cubicBezTo>
                  <a:cubicBezTo>
                    <a:pt x="4616" y="133"/>
                    <a:pt x="4614" y="120"/>
                    <a:pt x="4611" y="108"/>
                  </a:cubicBezTo>
                  <a:cubicBezTo>
                    <a:pt x="4594" y="43"/>
                    <a:pt x="4535" y="0"/>
                    <a:pt x="4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6"/>
            <p:cNvSpPr/>
            <p:nvPr/>
          </p:nvSpPr>
          <p:spPr>
            <a:xfrm>
              <a:off x="7166050" y="2907925"/>
              <a:ext cx="141925" cy="43425"/>
            </a:xfrm>
            <a:custGeom>
              <a:rect b="b" l="l" r="r" t="t"/>
              <a:pathLst>
                <a:path extrusionOk="0" h="1737" w="5677">
                  <a:moveTo>
                    <a:pt x="5531" y="1"/>
                  </a:moveTo>
                  <a:cubicBezTo>
                    <a:pt x="5518" y="1"/>
                    <a:pt x="5505" y="2"/>
                    <a:pt x="5493" y="6"/>
                  </a:cubicBezTo>
                  <a:lnTo>
                    <a:pt x="122" y="1453"/>
                  </a:lnTo>
                  <a:cubicBezTo>
                    <a:pt x="45" y="1473"/>
                    <a:pt x="0" y="1550"/>
                    <a:pt x="20" y="1630"/>
                  </a:cubicBezTo>
                  <a:cubicBezTo>
                    <a:pt x="37" y="1694"/>
                    <a:pt x="94" y="1737"/>
                    <a:pt x="158" y="1737"/>
                  </a:cubicBezTo>
                  <a:cubicBezTo>
                    <a:pt x="171" y="1737"/>
                    <a:pt x="184" y="1735"/>
                    <a:pt x="198" y="1731"/>
                  </a:cubicBezTo>
                  <a:lnTo>
                    <a:pt x="5570" y="286"/>
                  </a:lnTo>
                  <a:cubicBezTo>
                    <a:pt x="5634" y="269"/>
                    <a:pt x="5677" y="209"/>
                    <a:pt x="5677" y="147"/>
                  </a:cubicBezTo>
                  <a:lnTo>
                    <a:pt x="5677" y="145"/>
                  </a:lnTo>
                  <a:cubicBezTo>
                    <a:pt x="5677" y="134"/>
                    <a:pt x="5675" y="121"/>
                    <a:pt x="5671" y="108"/>
                  </a:cubicBezTo>
                  <a:cubicBezTo>
                    <a:pt x="5653" y="44"/>
                    <a:pt x="5595" y="1"/>
                    <a:pt x="5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6"/>
            <p:cNvSpPr/>
            <p:nvPr/>
          </p:nvSpPr>
          <p:spPr>
            <a:xfrm>
              <a:off x="7096600" y="3029025"/>
              <a:ext cx="139925" cy="42850"/>
            </a:xfrm>
            <a:custGeom>
              <a:rect b="b" l="l" r="r" t="t"/>
              <a:pathLst>
                <a:path extrusionOk="0" h="1714" w="5597">
                  <a:moveTo>
                    <a:pt x="5451" y="0"/>
                  </a:moveTo>
                  <a:cubicBezTo>
                    <a:pt x="5438" y="0"/>
                    <a:pt x="5425" y="2"/>
                    <a:pt x="5412" y="5"/>
                  </a:cubicBezTo>
                  <a:lnTo>
                    <a:pt x="124" y="1429"/>
                  </a:lnTo>
                  <a:cubicBezTo>
                    <a:pt x="47" y="1450"/>
                    <a:pt x="0" y="1524"/>
                    <a:pt x="21" y="1607"/>
                  </a:cubicBezTo>
                  <a:cubicBezTo>
                    <a:pt x="38" y="1671"/>
                    <a:pt x="96" y="1714"/>
                    <a:pt x="160" y="1714"/>
                  </a:cubicBezTo>
                  <a:cubicBezTo>
                    <a:pt x="173" y="1714"/>
                    <a:pt x="186" y="1712"/>
                    <a:pt x="199" y="1708"/>
                  </a:cubicBezTo>
                  <a:lnTo>
                    <a:pt x="5489" y="284"/>
                  </a:lnTo>
                  <a:cubicBezTo>
                    <a:pt x="5553" y="268"/>
                    <a:pt x="5597" y="209"/>
                    <a:pt x="5597" y="145"/>
                  </a:cubicBezTo>
                  <a:lnTo>
                    <a:pt x="5595" y="145"/>
                  </a:lnTo>
                  <a:cubicBezTo>
                    <a:pt x="5595" y="132"/>
                    <a:pt x="5593" y="120"/>
                    <a:pt x="5590" y="106"/>
                  </a:cubicBezTo>
                  <a:cubicBezTo>
                    <a:pt x="5573" y="42"/>
                    <a:pt x="5515" y="0"/>
                    <a:pt x="5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16"/>
          <p:cNvSpPr/>
          <p:nvPr/>
        </p:nvSpPr>
        <p:spPr>
          <a:xfrm>
            <a:off x="8369696" y="237036"/>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 name="Google Shape;100;p16"/>
          <p:cNvGrpSpPr/>
          <p:nvPr/>
        </p:nvGrpSpPr>
        <p:grpSpPr>
          <a:xfrm>
            <a:off x="7664133" y="4611756"/>
            <a:ext cx="728634" cy="1126738"/>
            <a:chOff x="4254503" y="3707216"/>
            <a:chExt cx="728634" cy="1126738"/>
          </a:xfrm>
        </p:grpSpPr>
        <p:sp>
          <p:nvSpPr>
            <p:cNvPr id="101" name="Google Shape;101;p16"/>
            <p:cNvSpPr/>
            <p:nvPr/>
          </p:nvSpPr>
          <p:spPr>
            <a:xfrm>
              <a:off x="4254503" y="3707216"/>
              <a:ext cx="728634" cy="998681"/>
            </a:xfrm>
            <a:custGeom>
              <a:rect b="b" l="l" r="r" t="t"/>
              <a:pathLst>
                <a:path extrusionOk="0" h="45654" w="33309">
                  <a:moveTo>
                    <a:pt x="16654" y="5790"/>
                  </a:moveTo>
                  <a:cubicBezTo>
                    <a:pt x="18285" y="5790"/>
                    <a:pt x="19753" y="6055"/>
                    <a:pt x="21058" y="6591"/>
                  </a:cubicBezTo>
                  <a:cubicBezTo>
                    <a:pt x="22368" y="7127"/>
                    <a:pt x="23470" y="7846"/>
                    <a:pt x="24370" y="8746"/>
                  </a:cubicBezTo>
                  <a:cubicBezTo>
                    <a:pt x="25270" y="9646"/>
                    <a:pt x="25968" y="10674"/>
                    <a:pt x="26461" y="11833"/>
                  </a:cubicBezTo>
                  <a:cubicBezTo>
                    <a:pt x="26953" y="12990"/>
                    <a:pt x="27201" y="14213"/>
                    <a:pt x="27201" y="15497"/>
                  </a:cubicBezTo>
                  <a:cubicBezTo>
                    <a:pt x="27201" y="16784"/>
                    <a:pt x="26953" y="18005"/>
                    <a:pt x="26461" y="19164"/>
                  </a:cubicBezTo>
                  <a:cubicBezTo>
                    <a:pt x="25968" y="20320"/>
                    <a:pt x="25270" y="21349"/>
                    <a:pt x="24370" y="22249"/>
                  </a:cubicBezTo>
                  <a:cubicBezTo>
                    <a:pt x="23470" y="23151"/>
                    <a:pt x="22368" y="23868"/>
                    <a:pt x="21058" y="24404"/>
                  </a:cubicBezTo>
                  <a:cubicBezTo>
                    <a:pt x="19753" y="24940"/>
                    <a:pt x="18283" y="25208"/>
                    <a:pt x="16654" y="25208"/>
                  </a:cubicBezTo>
                  <a:cubicBezTo>
                    <a:pt x="15026" y="25208"/>
                    <a:pt x="13558" y="24940"/>
                    <a:pt x="12250" y="24404"/>
                  </a:cubicBezTo>
                  <a:cubicBezTo>
                    <a:pt x="10943" y="23868"/>
                    <a:pt x="9839" y="23149"/>
                    <a:pt x="8939" y="22249"/>
                  </a:cubicBezTo>
                  <a:cubicBezTo>
                    <a:pt x="8039" y="21349"/>
                    <a:pt x="7343" y="20320"/>
                    <a:pt x="6848" y="19164"/>
                  </a:cubicBezTo>
                  <a:cubicBezTo>
                    <a:pt x="6356" y="18005"/>
                    <a:pt x="6108" y="16784"/>
                    <a:pt x="6108" y="15497"/>
                  </a:cubicBezTo>
                  <a:cubicBezTo>
                    <a:pt x="6108" y="14213"/>
                    <a:pt x="6356" y="12990"/>
                    <a:pt x="6848" y="11833"/>
                  </a:cubicBezTo>
                  <a:cubicBezTo>
                    <a:pt x="7343" y="10674"/>
                    <a:pt x="8039" y="9646"/>
                    <a:pt x="8939" y="8746"/>
                  </a:cubicBezTo>
                  <a:cubicBezTo>
                    <a:pt x="9839" y="7846"/>
                    <a:pt x="10943" y="7127"/>
                    <a:pt x="12250" y="6591"/>
                  </a:cubicBezTo>
                  <a:cubicBezTo>
                    <a:pt x="13558" y="6055"/>
                    <a:pt x="15024" y="5790"/>
                    <a:pt x="16654" y="5790"/>
                  </a:cubicBezTo>
                  <a:close/>
                  <a:moveTo>
                    <a:pt x="16654" y="0"/>
                  </a:moveTo>
                  <a:cubicBezTo>
                    <a:pt x="14254" y="0"/>
                    <a:pt x="12035" y="399"/>
                    <a:pt x="9999" y="1191"/>
                  </a:cubicBezTo>
                  <a:cubicBezTo>
                    <a:pt x="7963" y="1983"/>
                    <a:pt x="6205" y="3076"/>
                    <a:pt x="4727" y="4470"/>
                  </a:cubicBezTo>
                  <a:cubicBezTo>
                    <a:pt x="3248" y="5863"/>
                    <a:pt x="2089" y="7503"/>
                    <a:pt x="1253" y="9390"/>
                  </a:cubicBezTo>
                  <a:cubicBezTo>
                    <a:pt x="417" y="11274"/>
                    <a:pt x="1" y="13313"/>
                    <a:pt x="1" y="15497"/>
                  </a:cubicBezTo>
                  <a:cubicBezTo>
                    <a:pt x="1" y="17685"/>
                    <a:pt x="417" y="19720"/>
                    <a:pt x="1253" y="21607"/>
                  </a:cubicBezTo>
                  <a:cubicBezTo>
                    <a:pt x="2089" y="23492"/>
                    <a:pt x="3248" y="25132"/>
                    <a:pt x="4727" y="26524"/>
                  </a:cubicBezTo>
                  <a:cubicBezTo>
                    <a:pt x="6207" y="27919"/>
                    <a:pt x="7963" y="29011"/>
                    <a:pt x="9999" y="29804"/>
                  </a:cubicBezTo>
                  <a:cubicBezTo>
                    <a:pt x="12035" y="30599"/>
                    <a:pt x="14254" y="30995"/>
                    <a:pt x="16654" y="30995"/>
                  </a:cubicBezTo>
                  <a:cubicBezTo>
                    <a:pt x="16998" y="30995"/>
                    <a:pt x="17394" y="30963"/>
                    <a:pt x="17845" y="30899"/>
                  </a:cubicBezTo>
                  <a:cubicBezTo>
                    <a:pt x="18293" y="30835"/>
                    <a:pt x="18668" y="30759"/>
                    <a:pt x="18968" y="30675"/>
                  </a:cubicBezTo>
                  <a:lnTo>
                    <a:pt x="18968" y="30675"/>
                  </a:lnTo>
                  <a:lnTo>
                    <a:pt x="10290" y="43405"/>
                  </a:lnTo>
                  <a:cubicBezTo>
                    <a:pt x="10203" y="43490"/>
                    <a:pt x="10128" y="43597"/>
                    <a:pt x="10063" y="43726"/>
                  </a:cubicBezTo>
                  <a:cubicBezTo>
                    <a:pt x="9999" y="43854"/>
                    <a:pt x="9967" y="44026"/>
                    <a:pt x="9967" y="44241"/>
                  </a:cubicBezTo>
                  <a:cubicBezTo>
                    <a:pt x="9967" y="44626"/>
                    <a:pt x="10086" y="44958"/>
                    <a:pt x="10322" y="45237"/>
                  </a:cubicBezTo>
                  <a:cubicBezTo>
                    <a:pt x="10558" y="45514"/>
                    <a:pt x="10867" y="45654"/>
                    <a:pt x="11254" y="45654"/>
                  </a:cubicBezTo>
                  <a:lnTo>
                    <a:pt x="14918" y="45654"/>
                  </a:lnTo>
                  <a:cubicBezTo>
                    <a:pt x="15519" y="45654"/>
                    <a:pt x="15947" y="45494"/>
                    <a:pt x="16206" y="45173"/>
                  </a:cubicBezTo>
                  <a:cubicBezTo>
                    <a:pt x="16462" y="44852"/>
                    <a:pt x="16698" y="44582"/>
                    <a:pt x="16913" y="44369"/>
                  </a:cubicBezTo>
                  <a:lnTo>
                    <a:pt x="28614" y="27136"/>
                  </a:lnTo>
                  <a:cubicBezTo>
                    <a:pt x="29172" y="26364"/>
                    <a:pt x="29731" y="25549"/>
                    <a:pt x="30285" y="24692"/>
                  </a:cubicBezTo>
                  <a:cubicBezTo>
                    <a:pt x="30844" y="23836"/>
                    <a:pt x="31348" y="22936"/>
                    <a:pt x="31797" y="21992"/>
                  </a:cubicBezTo>
                  <a:cubicBezTo>
                    <a:pt x="32248" y="21049"/>
                    <a:pt x="32612" y="20041"/>
                    <a:pt x="32892" y="18969"/>
                  </a:cubicBezTo>
                  <a:cubicBezTo>
                    <a:pt x="33171" y="17897"/>
                    <a:pt x="33308" y="16741"/>
                    <a:pt x="33308" y="15497"/>
                  </a:cubicBezTo>
                  <a:cubicBezTo>
                    <a:pt x="33308" y="13313"/>
                    <a:pt x="32892" y="11274"/>
                    <a:pt x="32056" y="9390"/>
                  </a:cubicBezTo>
                  <a:cubicBezTo>
                    <a:pt x="31220" y="7503"/>
                    <a:pt x="30061" y="5863"/>
                    <a:pt x="28581" y="4470"/>
                  </a:cubicBezTo>
                  <a:cubicBezTo>
                    <a:pt x="27104" y="3076"/>
                    <a:pt x="25346" y="1983"/>
                    <a:pt x="23310" y="1191"/>
                  </a:cubicBezTo>
                  <a:cubicBezTo>
                    <a:pt x="21274" y="399"/>
                    <a:pt x="19054" y="0"/>
                    <a:pt x="1665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6"/>
            <p:cNvSpPr/>
            <p:nvPr/>
          </p:nvSpPr>
          <p:spPr>
            <a:xfrm>
              <a:off x="4460609" y="4720051"/>
              <a:ext cx="76803" cy="113903"/>
            </a:xfrm>
            <a:custGeom>
              <a:rect b="b" l="l" r="r" t="t"/>
              <a:pathLst>
                <a:path extrusionOk="0" h="5207" w="3511">
                  <a:moveTo>
                    <a:pt x="3092" y="1"/>
                  </a:moveTo>
                  <a:lnTo>
                    <a:pt x="195" y="2158"/>
                  </a:lnTo>
                  <a:lnTo>
                    <a:pt x="1493" y="2719"/>
                  </a:lnTo>
                  <a:lnTo>
                    <a:pt x="0" y="4320"/>
                  </a:lnTo>
                  <a:lnTo>
                    <a:pt x="2057" y="5206"/>
                  </a:lnTo>
                  <a:lnTo>
                    <a:pt x="2194" y="3019"/>
                  </a:lnTo>
                  <a:lnTo>
                    <a:pt x="3511" y="3587"/>
                  </a:lnTo>
                  <a:lnTo>
                    <a:pt x="309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6"/>
            <p:cNvSpPr/>
            <p:nvPr/>
          </p:nvSpPr>
          <p:spPr>
            <a:xfrm>
              <a:off x="4599581" y="4581363"/>
              <a:ext cx="13738" cy="11813"/>
            </a:xfrm>
            <a:custGeom>
              <a:rect b="b" l="l" r="r" t="t"/>
              <a:pathLst>
                <a:path extrusionOk="0" h="540" w="628">
                  <a:moveTo>
                    <a:pt x="291" y="1"/>
                  </a:moveTo>
                  <a:cubicBezTo>
                    <a:pt x="210" y="1"/>
                    <a:pt x="135" y="39"/>
                    <a:pt x="85" y="114"/>
                  </a:cubicBezTo>
                  <a:cubicBezTo>
                    <a:pt x="0" y="240"/>
                    <a:pt x="32" y="396"/>
                    <a:pt x="165" y="485"/>
                  </a:cubicBezTo>
                  <a:cubicBezTo>
                    <a:pt x="218" y="522"/>
                    <a:pt x="276" y="540"/>
                    <a:pt x="332" y="540"/>
                  </a:cubicBezTo>
                  <a:cubicBezTo>
                    <a:pt x="412" y="540"/>
                    <a:pt x="488" y="501"/>
                    <a:pt x="538" y="426"/>
                  </a:cubicBezTo>
                  <a:cubicBezTo>
                    <a:pt x="628" y="293"/>
                    <a:pt x="586" y="144"/>
                    <a:pt x="458" y="55"/>
                  </a:cubicBezTo>
                  <a:cubicBezTo>
                    <a:pt x="403" y="18"/>
                    <a:pt x="34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a:off x="4610541" y="4565088"/>
              <a:ext cx="13803" cy="11834"/>
            </a:xfrm>
            <a:custGeom>
              <a:rect b="b" l="l" r="r" t="t"/>
              <a:pathLst>
                <a:path extrusionOk="0" h="541" w="631">
                  <a:moveTo>
                    <a:pt x="292" y="1"/>
                  </a:moveTo>
                  <a:cubicBezTo>
                    <a:pt x="212" y="1"/>
                    <a:pt x="138" y="39"/>
                    <a:pt x="88" y="114"/>
                  </a:cubicBezTo>
                  <a:cubicBezTo>
                    <a:pt x="1" y="242"/>
                    <a:pt x="33" y="395"/>
                    <a:pt x="168" y="487"/>
                  </a:cubicBezTo>
                  <a:cubicBezTo>
                    <a:pt x="221" y="522"/>
                    <a:pt x="278" y="540"/>
                    <a:pt x="333" y="540"/>
                  </a:cubicBezTo>
                  <a:cubicBezTo>
                    <a:pt x="413" y="540"/>
                    <a:pt x="488" y="502"/>
                    <a:pt x="539" y="428"/>
                  </a:cubicBezTo>
                  <a:cubicBezTo>
                    <a:pt x="630" y="292"/>
                    <a:pt x="589" y="144"/>
                    <a:pt x="459" y="57"/>
                  </a:cubicBezTo>
                  <a:cubicBezTo>
                    <a:pt x="404" y="19"/>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6"/>
            <p:cNvSpPr/>
            <p:nvPr/>
          </p:nvSpPr>
          <p:spPr>
            <a:xfrm>
              <a:off x="4621763" y="4548573"/>
              <a:ext cx="13759" cy="11791"/>
            </a:xfrm>
            <a:custGeom>
              <a:rect b="b" l="l" r="r" t="t"/>
              <a:pathLst>
                <a:path extrusionOk="0" h="539" w="629">
                  <a:moveTo>
                    <a:pt x="290" y="0"/>
                  </a:moveTo>
                  <a:cubicBezTo>
                    <a:pt x="210" y="0"/>
                    <a:pt x="135" y="39"/>
                    <a:pt x="85" y="113"/>
                  </a:cubicBezTo>
                  <a:cubicBezTo>
                    <a:pt x="1" y="241"/>
                    <a:pt x="33" y="395"/>
                    <a:pt x="165" y="484"/>
                  </a:cubicBezTo>
                  <a:cubicBezTo>
                    <a:pt x="219" y="521"/>
                    <a:pt x="277" y="539"/>
                    <a:pt x="332" y="539"/>
                  </a:cubicBezTo>
                  <a:cubicBezTo>
                    <a:pt x="412" y="539"/>
                    <a:pt x="487" y="501"/>
                    <a:pt x="539" y="427"/>
                  </a:cubicBezTo>
                  <a:cubicBezTo>
                    <a:pt x="628" y="292"/>
                    <a:pt x="587" y="143"/>
                    <a:pt x="459" y="56"/>
                  </a:cubicBezTo>
                  <a:cubicBezTo>
                    <a:pt x="403" y="18"/>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6"/>
            <p:cNvSpPr/>
            <p:nvPr/>
          </p:nvSpPr>
          <p:spPr>
            <a:xfrm>
              <a:off x="4632831" y="4532166"/>
              <a:ext cx="13803" cy="11791"/>
            </a:xfrm>
            <a:custGeom>
              <a:rect b="b" l="l" r="r" t="t"/>
              <a:pathLst>
                <a:path extrusionOk="0" h="539" w="631">
                  <a:moveTo>
                    <a:pt x="292" y="1"/>
                  </a:moveTo>
                  <a:cubicBezTo>
                    <a:pt x="212" y="1"/>
                    <a:pt x="137" y="39"/>
                    <a:pt x="85" y="114"/>
                  </a:cubicBezTo>
                  <a:cubicBezTo>
                    <a:pt x="1" y="240"/>
                    <a:pt x="33" y="394"/>
                    <a:pt x="166" y="485"/>
                  </a:cubicBezTo>
                  <a:cubicBezTo>
                    <a:pt x="219" y="521"/>
                    <a:pt x="276" y="538"/>
                    <a:pt x="331" y="538"/>
                  </a:cubicBezTo>
                  <a:cubicBezTo>
                    <a:pt x="412" y="538"/>
                    <a:pt x="489" y="500"/>
                    <a:pt x="539" y="426"/>
                  </a:cubicBezTo>
                  <a:cubicBezTo>
                    <a:pt x="630" y="293"/>
                    <a:pt x="589" y="144"/>
                    <a:pt x="459" y="55"/>
                  </a:cubicBezTo>
                  <a:cubicBezTo>
                    <a:pt x="404" y="18"/>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6"/>
            <p:cNvSpPr/>
            <p:nvPr/>
          </p:nvSpPr>
          <p:spPr>
            <a:xfrm>
              <a:off x="4643856" y="4515891"/>
              <a:ext cx="13738" cy="11813"/>
            </a:xfrm>
            <a:custGeom>
              <a:rect b="b" l="l" r="r" t="t"/>
              <a:pathLst>
                <a:path extrusionOk="0" h="540" w="628">
                  <a:moveTo>
                    <a:pt x="291" y="0"/>
                  </a:moveTo>
                  <a:cubicBezTo>
                    <a:pt x="210" y="0"/>
                    <a:pt x="136" y="39"/>
                    <a:pt x="85" y="114"/>
                  </a:cubicBezTo>
                  <a:cubicBezTo>
                    <a:pt x="0" y="240"/>
                    <a:pt x="33" y="396"/>
                    <a:pt x="165" y="485"/>
                  </a:cubicBezTo>
                  <a:cubicBezTo>
                    <a:pt x="219" y="521"/>
                    <a:pt x="276" y="539"/>
                    <a:pt x="331" y="539"/>
                  </a:cubicBezTo>
                  <a:cubicBezTo>
                    <a:pt x="412" y="539"/>
                    <a:pt x="487" y="501"/>
                    <a:pt x="539" y="425"/>
                  </a:cubicBezTo>
                  <a:cubicBezTo>
                    <a:pt x="628" y="293"/>
                    <a:pt x="587" y="144"/>
                    <a:pt x="459" y="54"/>
                  </a:cubicBezTo>
                  <a:cubicBezTo>
                    <a:pt x="404"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6"/>
            <p:cNvSpPr/>
            <p:nvPr/>
          </p:nvSpPr>
          <p:spPr>
            <a:xfrm>
              <a:off x="4654925" y="4499507"/>
              <a:ext cx="13803" cy="11813"/>
            </a:xfrm>
            <a:custGeom>
              <a:rect b="b" l="l" r="r" t="t"/>
              <a:pathLst>
                <a:path extrusionOk="0" h="540" w="631">
                  <a:moveTo>
                    <a:pt x="292" y="1"/>
                  </a:moveTo>
                  <a:cubicBezTo>
                    <a:pt x="212" y="1"/>
                    <a:pt x="137" y="39"/>
                    <a:pt x="85" y="114"/>
                  </a:cubicBezTo>
                  <a:cubicBezTo>
                    <a:pt x="1" y="240"/>
                    <a:pt x="33" y="396"/>
                    <a:pt x="166" y="485"/>
                  </a:cubicBezTo>
                  <a:cubicBezTo>
                    <a:pt x="219" y="521"/>
                    <a:pt x="277" y="540"/>
                    <a:pt x="332" y="540"/>
                  </a:cubicBezTo>
                  <a:cubicBezTo>
                    <a:pt x="413" y="540"/>
                    <a:pt x="489" y="501"/>
                    <a:pt x="539" y="425"/>
                  </a:cubicBezTo>
                  <a:cubicBezTo>
                    <a:pt x="630" y="293"/>
                    <a:pt x="589" y="144"/>
                    <a:pt x="459" y="54"/>
                  </a:cubicBezTo>
                  <a:cubicBezTo>
                    <a:pt x="404" y="18"/>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6"/>
            <p:cNvSpPr/>
            <p:nvPr/>
          </p:nvSpPr>
          <p:spPr>
            <a:xfrm>
              <a:off x="4665950" y="4483145"/>
              <a:ext cx="13803" cy="11813"/>
            </a:xfrm>
            <a:custGeom>
              <a:rect b="b" l="l" r="r" t="t"/>
              <a:pathLst>
                <a:path extrusionOk="0" h="540" w="631">
                  <a:moveTo>
                    <a:pt x="292" y="0"/>
                  </a:moveTo>
                  <a:cubicBezTo>
                    <a:pt x="212" y="0"/>
                    <a:pt x="138" y="39"/>
                    <a:pt x="87" y="115"/>
                  </a:cubicBezTo>
                  <a:cubicBezTo>
                    <a:pt x="0" y="241"/>
                    <a:pt x="35" y="395"/>
                    <a:pt x="168" y="486"/>
                  </a:cubicBezTo>
                  <a:cubicBezTo>
                    <a:pt x="221" y="522"/>
                    <a:pt x="278" y="539"/>
                    <a:pt x="333" y="539"/>
                  </a:cubicBezTo>
                  <a:cubicBezTo>
                    <a:pt x="413" y="539"/>
                    <a:pt x="488" y="502"/>
                    <a:pt x="539" y="427"/>
                  </a:cubicBezTo>
                  <a:cubicBezTo>
                    <a:pt x="630" y="294"/>
                    <a:pt x="589" y="143"/>
                    <a:pt x="458" y="56"/>
                  </a:cubicBezTo>
                  <a:cubicBezTo>
                    <a:pt x="404" y="19"/>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4677172" y="4466607"/>
              <a:ext cx="13738" cy="11813"/>
            </a:xfrm>
            <a:custGeom>
              <a:rect b="b" l="l" r="r" t="t"/>
              <a:pathLst>
                <a:path extrusionOk="0" h="540" w="628">
                  <a:moveTo>
                    <a:pt x="290" y="0"/>
                  </a:moveTo>
                  <a:cubicBezTo>
                    <a:pt x="209" y="0"/>
                    <a:pt x="135" y="39"/>
                    <a:pt x="85" y="113"/>
                  </a:cubicBezTo>
                  <a:cubicBezTo>
                    <a:pt x="0" y="242"/>
                    <a:pt x="32" y="395"/>
                    <a:pt x="165" y="487"/>
                  </a:cubicBezTo>
                  <a:cubicBezTo>
                    <a:pt x="218" y="522"/>
                    <a:pt x="275" y="540"/>
                    <a:pt x="330" y="540"/>
                  </a:cubicBezTo>
                  <a:cubicBezTo>
                    <a:pt x="411" y="540"/>
                    <a:pt x="487" y="502"/>
                    <a:pt x="539" y="427"/>
                  </a:cubicBezTo>
                  <a:cubicBezTo>
                    <a:pt x="628" y="292"/>
                    <a:pt x="587" y="143"/>
                    <a:pt x="458" y="56"/>
                  </a:cubicBezTo>
                  <a:cubicBezTo>
                    <a:pt x="403" y="19"/>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p:cNvSpPr/>
            <p:nvPr/>
          </p:nvSpPr>
          <p:spPr>
            <a:xfrm>
              <a:off x="4688197" y="4450288"/>
              <a:ext cx="13738" cy="11813"/>
            </a:xfrm>
            <a:custGeom>
              <a:rect b="b" l="l" r="r" t="t"/>
              <a:pathLst>
                <a:path extrusionOk="0" h="540" w="628">
                  <a:moveTo>
                    <a:pt x="290" y="0"/>
                  </a:moveTo>
                  <a:cubicBezTo>
                    <a:pt x="210" y="0"/>
                    <a:pt x="135" y="39"/>
                    <a:pt x="85" y="115"/>
                  </a:cubicBezTo>
                  <a:cubicBezTo>
                    <a:pt x="0" y="241"/>
                    <a:pt x="32" y="395"/>
                    <a:pt x="165" y="486"/>
                  </a:cubicBezTo>
                  <a:cubicBezTo>
                    <a:pt x="218" y="521"/>
                    <a:pt x="276" y="539"/>
                    <a:pt x="331" y="539"/>
                  </a:cubicBezTo>
                  <a:cubicBezTo>
                    <a:pt x="412" y="539"/>
                    <a:pt x="488" y="501"/>
                    <a:pt x="538" y="427"/>
                  </a:cubicBezTo>
                  <a:cubicBezTo>
                    <a:pt x="628" y="294"/>
                    <a:pt x="587" y="143"/>
                    <a:pt x="458" y="56"/>
                  </a:cubicBezTo>
                  <a:cubicBezTo>
                    <a:pt x="403" y="18"/>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p:cNvSpPr/>
            <p:nvPr/>
          </p:nvSpPr>
          <p:spPr>
            <a:xfrm>
              <a:off x="4699266" y="4433948"/>
              <a:ext cx="13738" cy="11791"/>
            </a:xfrm>
            <a:custGeom>
              <a:rect b="b" l="l" r="r" t="t"/>
              <a:pathLst>
                <a:path extrusionOk="0" h="539" w="628">
                  <a:moveTo>
                    <a:pt x="290" y="0"/>
                  </a:moveTo>
                  <a:cubicBezTo>
                    <a:pt x="209" y="0"/>
                    <a:pt x="135" y="39"/>
                    <a:pt x="85" y="113"/>
                  </a:cubicBezTo>
                  <a:cubicBezTo>
                    <a:pt x="0" y="241"/>
                    <a:pt x="32" y="395"/>
                    <a:pt x="165" y="484"/>
                  </a:cubicBezTo>
                  <a:cubicBezTo>
                    <a:pt x="219" y="521"/>
                    <a:pt x="276" y="539"/>
                    <a:pt x="332" y="539"/>
                  </a:cubicBezTo>
                  <a:cubicBezTo>
                    <a:pt x="412" y="539"/>
                    <a:pt x="487" y="501"/>
                    <a:pt x="539" y="427"/>
                  </a:cubicBezTo>
                  <a:cubicBezTo>
                    <a:pt x="628" y="292"/>
                    <a:pt x="587" y="143"/>
                    <a:pt x="458" y="56"/>
                  </a:cubicBezTo>
                  <a:cubicBezTo>
                    <a:pt x="403" y="19"/>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p:cNvSpPr/>
            <p:nvPr/>
          </p:nvSpPr>
          <p:spPr>
            <a:xfrm>
              <a:off x="4710488" y="4417345"/>
              <a:ext cx="13738" cy="11813"/>
            </a:xfrm>
            <a:custGeom>
              <a:rect b="b" l="l" r="r" t="t"/>
              <a:pathLst>
                <a:path extrusionOk="0" h="540" w="628">
                  <a:moveTo>
                    <a:pt x="291" y="1"/>
                  </a:moveTo>
                  <a:cubicBezTo>
                    <a:pt x="210" y="1"/>
                    <a:pt x="136" y="39"/>
                    <a:pt x="85" y="114"/>
                  </a:cubicBezTo>
                  <a:cubicBezTo>
                    <a:pt x="0" y="240"/>
                    <a:pt x="32" y="396"/>
                    <a:pt x="165" y="485"/>
                  </a:cubicBezTo>
                  <a:cubicBezTo>
                    <a:pt x="219" y="522"/>
                    <a:pt x="276" y="540"/>
                    <a:pt x="332" y="540"/>
                  </a:cubicBezTo>
                  <a:cubicBezTo>
                    <a:pt x="412" y="540"/>
                    <a:pt x="487" y="502"/>
                    <a:pt x="539" y="428"/>
                  </a:cubicBezTo>
                  <a:cubicBezTo>
                    <a:pt x="628" y="293"/>
                    <a:pt x="587" y="144"/>
                    <a:pt x="458" y="55"/>
                  </a:cubicBezTo>
                  <a:cubicBezTo>
                    <a:pt x="404" y="19"/>
                    <a:pt x="34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6"/>
            <p:cNvSpPr/>
            <p:nvPr/>
          </p:nvSpPr>
          <p:spPr>
            <a:xfrm>
              <a:off x="4721359" y="4401223"/>
              <a:ext cx="13803" cy="11769"/>
            </a:xfrm>
            <a:custGeom>
              <a:rect b="b" l="l" r="r" t="t"/>
              <a:pathLst>
                <a:path extrusionOk="0" h="538" w="631">
                  <a:moveTo>
                    <a:pt x="293" y="0"/>
                  </a:moveTo>
                  <a:cubicBezTo>
                    <a:pt x="213" y="0"/>
                    <a:pt x="138" y="39"/>
                    <a:pt x="87" y="114"/>
                  </a:cubicBezTo>
                  <a:cubicBezTo>
                    <a:pt x="0" y="240"/>
                    <a:pt x="35" y="395"/>
                    <a:pt x="168" y="485"/>
                  </a:cubicBezTo>
                  <a:cubicBezTo>
                    <a:pt x="221" y="520"/>
                    <a:pt x="278" y="538"/>
                    <a:pt x="333" y="538"/>
                  </a:cubicBezTo>
                  <a:cubicBezTo>
                    <a:pt x="413" y="538"/>
                    <a:pt x="488" y="500"/>
                    <a:pt x="539" y="425"/>
                  </a:cubicBezTo>
                  <a:cubicBezTo>
                    <a:pt x="630" y="292"/>
                    <a:pt x="589" y="144"/>
                    <a:pt x="458" y="54"/>
                  </a:cubicBezTo>
                  <a:cubicBezTo>
                    <a:pt x="405" y="18"/>
                    <a:pt x="34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a:off x="4732581" y="4384663"/>
              <a:ext cx="13738" cy="11791"/>
            </a:xfrm>
            <a:custGeom>
              <a:rect b="b" l="l" r="r" t="t"/>
              <a:pathLst>
                <a:path extrusionOk="0" h="539" w="628">
                  <a:moveTo>
                    <a:pt x="292" y="1"/>
                  </a:moveTo>
                  <a:cubicBezTo>
                    <a:pt x="211" y="1"/>
                    <a:pt x="136" y="40"/>
                    <a:pt x="85" y="115"/>
                  </a:cubicBezTo>
                  <a:cubicBezTo>
                    <a:pt x="0" y="241"/>
                    <a:pt x="32" y="394"/>
                    <a:pt x="165" y="486"/>
                  </a:cubicBezTo>
                  <a:cubicBezTo>
                    <a:pt x="218" y="521"/>
                    <a:pt x="276" y="539"/>
                    <a:pt x="331" y="539"/>
                  </a:cubicBezTo>
                  <a:cubicBezTo>
                    <a:pt x="412" y="539"/>
                    <a:pt x="488" y="501"/>
                    <a:pt x="539" y="427"/>
                  </a:cubicBezTo>
                  <a:cubicBezTo>
                    <a:pt x="628" y="294"/>
                    <a:pt x="587" y="145"/>
                    <a:pt x="458" y="56"/>
                  </a:cubicBezTo>
                  <a:cubicBezTo>
                    <a:pt x="404" y="19"/>
                    <a:pt x="346"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a:off x="4743694" y="4368170"/>
              <a:ext cx="13803" cy="11813"/>
            </a:xfrm>
            <a:custGeom>
              <a:rect b="b" l="l" r="r" t="t"/>
              <a:pathLst>
                <a:path extrusionOk="0" h="540" w="631">
                  <a:moveTo>
                    <a:pt x="292" y="0"/>
                  </a:moveTo>
                  <a:cubicBezTo>
                    <a:pt x="212" y="0"/>
                    <a:pt x="138" y="39"/>
                    <a:pt x="88" y="113"/>
                  </a:cubicBezTo>
                  <a:lnTo>
                    <a:pt x="88" y="116"/>
                  </a:lnTo>
                  <a:cubicBezTo>
                    <a:pt x="1" y="242"/>
                    <a:pt x="33" y="395"/>
                    <a:pt x="168" y="487"/>
                  </a:cubicBezTo>
                  <a:cubicBezTo>
                    <a:pt x="221" y="522"/>
                    <a:pt x="278" y="540"/>
                    <a:pt x="333" y="540"/>
                  </a:cubicBezTo>
                  <a:cubicBezTo>
                    <a:pt x="414" y="540"/>
                    <a:pt x="490" y="502"/>
                    <a:pt x="541" y="427"/>
                  </a:cubicBezTo>
                  <a:cubicBezTo>
                    <a:pt x="631" y="292"/>
                    <a:pt x="589" y="143"/>
                    <a:pt x="459" y="56"/>
                  </a:cubicBezTo>
                  <a:cubicBezTo>
                    <a:pt x="405" y="19"/>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6"/>
            <p:cNvSpPr/>
            <p:nvPr/>
          </p:nvSpPr>
          <p:spPr>
            <a:xfrm>
              <a:off x="4754763" y="4351829"/>
              <a:ext cx="13803" cy="11813"/>
            </a:xfrm>
            <a:custGeom>
              <a:rect b="b" l="l" r="r" t="t"/>
              <a:pathLst>
                <a:path extrusionOk="0" h="540" w="631">
                  <a:moveTo>
                    <a:pt x="292" y="0"/>
                  </a:moveTo>
                  <a:cubicBezTo>
                    <a:pt x="212" y="0"/>
                    <a:pt x="137" y="39"/>
                    <a:pt x="86" y="114"/>
                  </a:cubicBezTo>
                  <a:cubicBezTo>
                    <a:pt x="1" y="240"/>
                    <a:pt x="33" y="395"/>
                    <a:pt x="168" y="485"/>
                  </a:cubicBezTo>
                  <a:cubicBezTo>
                    <a:pt x="220" y="521"/>
                    <a:pt x="278" y="539"/>
                    <a:pt x="333" y="539"/>
                  </a:cubicBezTo>
                  <a:cubicBezTo>
                    <a:pt x="413" y="539"/>
                    <a:pt x="489" y="501"/>
                    <a:pt x="539" y="425"/>
                  </a:cubicBezTo>
                  <a:cubicBezTo>
                    <a:pt x="631" y="292"/>
                    <a:pt x="589" y="143"/>
                    <a:pt x="459" y="54"/>
                  </a:cubicBezTo>
                  <a:cubicBezTo>
                    <a:pt x="404" y="18"/>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6"/>
            <p:cNvSpPr/>
            <p:nvPr/>
          </p:nvSpPr>
          <p:spPr>
            <a:xfrm>
              <a:off x="4765831" y="4335466"/>
              <a:ext cx="13759" cy="11813"/>
            </a:xfrm>
            <a:custGeom>
              <a:rect b="b" l="l" r="r" t="t"/>
              <a:pathLst>
                <a:path extrusionOk="0" h="540" w="629">
                  <a:moveTo>
                    <a:pt x="291" y="0"/>
                  </a:moveTo>
                  <a:cubicBezTo>
                    <a:pt x="210" y="0"/>
                    <a:pt x="136" y="39"/>
                    <a:pt x="86" y="115"/>
                  </a:cubicBezTo>
                  <a:cubicBezTo>
                    <a:pt x="1" y="241"/>
                    <a:pt x="33" y="395"/>
                    <a:pt x="166" y="486"/>
                  </a:cubicBezTo>
                  <a:cubicBezTo>
                    <a:pt x="219" y="521"/>
                    <a:pt x="276" y="539"/>
                    <a:pt x="332" y="539"/>
                  </a:cubicBezTo>
                  <a:cubicBezTo>
                    <a:pt x="413" y="539"/>
                    <a:pt x="489" y="501"/>
                    <a:pt x="539" y="427"/>
                  </a:cubicBezTo>
                  <a:cubicBezTo>
                    <a:pt x="628" y="294"/>
                    <a:pt x="587" y="143"/>
                    <a:pt x="459" y="56"/>
                  </a:cubicBezTo>
                  <a:cubicBezTo>
                    <a:pt x="404"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6"/>
            <p:cNvSpPr/>
            <p:nvPr/>
          </p:nvSpPr>
          <p:spPr>
            <a:xfrm>
              <a:off x="4776966" y="4319016"/>
              <a:ext cx="13738" cy="11813"/>
            </a:xfrm>
            <a:custGeom>
              <a:rect b="b" l="l" r="r" t="t"/>
              <a:pathLst>
                <a:path extrusionOk="0" h="540" w="628">
                  <a:moveTo>
                    <a:pt x="290" y="1"/>
                  </a:moveTo>
                  <a:cubicBezTo>
                    <a:pt x="209" y="1"/>
                    <a:pt x="135" y="39"/>
                    <a:pt x="85" y="114"/>
                  </a:cubicBezTo>
                  <a:cubicBezTo>
                    <a:pt x="0" y="242"/>
                    <a:pt x="32" y="395"/>
                    <a:pt x="165" y="487"/>
                  </a:cubicBezTo>
                  <a:cubicBezTo>
                    <a:pt x="218" y="522"/>
                    <a:pt x="276" y="540"/>
                    <a:pt x="331" y="540"/>
                  </a:cubicBezTo>
                  <a:cubicBezTo>
                    <a:pt x="412" y="540"/>
                    <a:pt x="488" y="502"/>
                    <a:pt x="539" y="427"/>
                  </a:cubicBezTo>
                  <a:cubicBezTo>
                    <a:pt x="628" y="292"/>
                    <a:pt x="587" y="143"/>
                    <a:pt x="458" y="56"/>
                  </a:cubicBezTo>
                  <a:cubicBezTo>
                    <a:pt x="403" y="19"/>
                    <a:pt x="345"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p:nvPr/>
          </p:nvSpPr>
          <p:spPr>
            <a:xfrm>
              <a:off x="4787925" y="4302785"/>
              <a:ext cx="13803" cy="11813"/>
            </a:xfrm>
            <a:custGeom>
              <a:rect b="b" l="l" r="r" t="t"/>
              <a:pathLst>
                <a:path extrusionOk="0" h="540" w="631">
                  <a:moveTo>
                    <a:pt x="292" y="0"/>
                  </a:moveTo>
                  <a:cubicBezTo>
                    <a:pt x="212" y="0"/>
                    <a:pt x="137" y="39"/>
                    <a:pt x="86" y="114"/>
                  </a:cubicBezTo>
                  <a:cubicBezTo>
                    <a:pt x="1" y="240"/>
                    <a:pt x="33" y="395"/>
                    <a:pt x="168" y="485"/>
                  </a:cubicBezTo>
                  <a:cubicBezTo>
                    <a:pt x="221" y="521"/>
                    <a:pt x="278" y="539"/>
                    <a:pt x="334" y="539"/>
                  </a:cubicBezTo>
                  <a:cubicBezTo>
                    <a:pt x="414" y="539"/>
                    <a:pt x="489" y="502"/>
                    <a:pt x="539" y="427"/>
                  </a:cubicBezTo>
                  <a:cubicBezTo>
                    <a:pt x="631" y="292"/>
                    <a:pt x="590" y="143"/>
                    <a:pt x="459" y="54"/>
                  </a:cubicBezTo>
                  <a:cubicBezTo>
                    <a:pt x="404" y="18"/>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6"/>
            <p:cNvSpPr/>
            <p:nvPr/>
          </p:nvSpPr>
          <p:spPr>
            <a:xfrm>
              <a:off x="4799059" y="4286313"/>
              <a:ext cx="13803" cy="11791"/>
            </a:xfrm>
            <a:custGeom>
              <a:rect b="b" l="l" r="r" t="t"/>
              <a:pathLst>
                <a:path extrusionOk="0" h="539" w="631">
                  <a:moveTo>
                    <a:pt x="291" y="0"/>
                  </a:moveTo>
                  <a:cubicBezTo>
                    <a:pt x="212" y="0"/>
                    <a:pt x="138" y="39"/>
                    <a:pt x="87" y="113"/>
                  </a:cubicBezTo>
                  <a:cubicBezTo>
                    <a:pt x="0" y="241"/>
                    <a:pt x="35" y="395"/>
                    <a:pt x="168" y="484"/>
                  </a:cubicBezTo>
                  <a:cubicBezTo>
                    <a:pt x="221" y="521"/>
                    <a:pt x="279" y="539"/>
                    <a:pt x="334" y="539"/>
                  </a:cubicBezTo>
                  <a:cubicBezTo>
                    <a:pt x="414" y="539"/>
                    <a:pt x="489" y="501"/>
                    <a:pt x="541" y="427"/>
                  </a:cubicBezTo>
                  <a:cubicBezTo>
                    <a:pt x="630" y="292"/>
                    <a:pt x="589" y="143"/>
                    <a:pt x="458" y="56"/>
                  </a:cubicBezTo>
                  <a:cubicBezTo>
                    <a:pt x="404" y="19"/>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6"/>
            <p:cNvSpPr/>
            <p:nvPr/>
          </p:nvSpPr>
          <p:spPr>
            <a:xfrm>
              <a:off x="4810084" y="4270038"/>
              <a:ext cx="13781" cy="11813"/>
            </a:xfrm>
            <a:custGeom>
              <a:rect b="b" l="l" r="r" t="t"/>
              <a:pathLst>
                <a:path extrusionOk="0" h="540" w="630">
                  <a:moveTo>
                    <a:pt x="291" y="0"/>
                  </a:moveTo>
                  <a:cubicBezTo>
                    <a:pt x="211" y="0"/>
                    <a:pt x="137" y="39"/>
                    <a:pt x="85" y="115"/>
                  </a:cubicBezTo>
                  <a:cubicBezTo>
                    <a:pt x="0" y="241"/>
                    <a:pt x="32" y="395"/>
                    <a:pt x="167" y="486"/>
                  </a:cubicBezTo>
                  <a:cubicBezTo>
                    <a:pt x="219" y="522"/>
                    <a:pt x="276" y="539"/>
                    <a:pt x="331" y="539"/>
                  </a:cubicBezTo>
                  <a:cubicBezTo>
                    <a:pt x="412" y="539"/>
                    <a:pt x="488" y="502"/>
                    <a:pt x="538" y="427"/>
                  </a:cubicBezTo>
                  <a:cubicBezTo>
                    <a:pt x="630" y="294"/>
                    <a:pt x="589" y="143"/>
                    <a:pt x="458" y="56"/>
                  </a:cubicBezTo>
                  <a:cubicBezTo>
                    <a:pt x="403"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6"/>
            <p:cNvSpPr/>
            <p:nvPr/>
          </p:nvSpPr>
          <p:spPr>
            <a:xfrm>
              <a:off x="4821153" y="4253654"/>
              <a:ext cx="13803" cy="11813"/>
            </a:xfrm>
            <a:custGeom>
              <a:rect b="b" l="l" r="r" t="t"/>
              <a:pathLst>
                <a:path extrusionOk="0" h="540" w="631">
                  <a:moveTo>
                    <a:pt x="291" y="0"/>
                  </a:moveTo>
                  <a:cubicBezTo>
                    <a:pt x="211" y="0"/>
                    <a:pt x="137" y="39"/>
                    <a:pt x="85" y="115"/>
                  </a:cubicBezTo>
                  <a:cubicBezTo>
                    <a:pt x="0" y="241"/>
                    <a:pt x="32" y="395"/>
                    <a:pt x="167" y="486"/>
                  </a:cubicBezTo>
                  <a:cubicBezTo>
                    <a:pt x="220" y="522"/>
                    <a:pt x="277" y="539"/>
                    <a:pt x="332" y="539"/>
                  </a:cubicBezTo>
                  <a:cubicBezTo>
                    <a:pt x="412" y="539"/>
                    <a:pt x="488" y="502"/>
                    <a:pt x="538" y="427"/>
                  </a:cubicBezTo>
                  <a:cubicBezTo>
                    <a:pt x="630" y="294"/>
                    <a:pt x="589" y="143"/>
                    <a:pt x="458" y="56"/>
                  </a:cubicBezTo>
                  <a:cubicBezTo>
                    <a:pt x="403" y="19"/>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6"/>
            <p:cNvSpPr/>
            <p:nvPr/>
          </p:nvSpPr>
          <p:spPr>
            <a:xfrm>
              <a:off x="4832266" y="4237182"/>
              <a:ext cx="13803" cy="11834"/>
            </a:xfrm>
            <a:custGeom>
              <a:rect b="b" l="l" r="r" t="t"/>
              <a:pathLst>
                <a:path extrusionOk="0" h="541" w="631">
                  <a:moveTo>
                    <a:pt x="292" y="0"/>
                  </a:moveTo>
                  <a:cubicBezTo>
                    <a:pt x="213" y="0"/>
                    <a:pt x="139" y="39"/>
                    <a:pt x="88" y="113"/>
                  </a:cubicBezTo>
                  <a:cubicBezTo>
                    <a:pt x="1" y="239"/>
                    <a:pt x="33" y="394"/>
                    <a:pt x="166" y="486"/>
                  </a:cubicBezTo>
                  <a:cubicBezTo>
                    <a:pt x="218" y="523"/>
                    <a:pt x="276" y="541"/>
                    <a:pt x="331" y="541"/>
                  </a:cubicBezTo>
                  <a:cubicBezTo>
                    <a:pt x="411" y="541"/>
                    <a:pt x="488" y="503"/>
                    <a:pt x="539" y="429"/>
                  </a:cubicBezTo>
                  <a:cubicBezTo>
                    <a:pt x="630" y="296"/>
                    <a:pt x="589" y="145"/>
                    <a:pt x="461" y="58"/>
                  </a:cubicBezTo>
                  <a:cubicBezTo>
                    <a:pt x="406" y="19"/>
                    <a:pt x="34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6"/>
            <p:cNvSpPr/>
            <p:nvPr/>
          </p:nvSpPr>
          <p:spPr>
            <a:xfrm>
              <a:off x="4843991" y="4219638"/>
              <a:ext cx="13847" cy="11791"/>
            </a:xfrm>
            <a:custGeom>
              <a:rect b="b" l="l" r="r" t="t"/>
              <a:pathLst>
                <a:path extrusionOk="0" h="539" w="633">
                  <a:moveTo>
                    <a:pt x="292" y="0"/>
                  </a:moveTo>
                  <a:cubicBezTo>
                    <a:pt x="209" y="0"/>
                    <a:pt x="133" y="41"/>
                    <a:pt x="83" y="120"/>
                  </a:cubicBezTo>
                  <a:cubicBezTo>
                    <a:pt x="1" y="248"/>
                    <a:pt x="37" y="402"/>
                    <a:pt x="175" y="489"/>
                  </a:cubicBezTo>
                  <a:cubicBezTo>
                    <a:pt x="226" y="522"/>
                    <a:pt x="282" y="538"/>
                    <a:pt x="335" y="538"/>
                  </a:cubicBezTo>
                  <a:cubicBezTo>
                    <a:pt x="418" y="538"/>
                    <a:pt x="495" y="498"/>
                    <a:pt x="546" y="420"/>
                  </a:cubicBezTo>
                  <a:cubicBezTo>
                    <a:pt x="633" y="283"/>
                    <a:pt x="587" y="136"/>
                    <a:pt x="454" y="51"/>
                  </a:cubicBezTo>
                  <a:cubicBezTo>
                    <a:pt x="401" y="17"/>
                    <a:pt x="345"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6"/>
            <p:cNvSpPr/>
            <p:nvPr/>
          </p:nvSpPr>
          <p:spPr>
            <a:xfrm>
              <a:off x="4855409" y="4198770"/>
              <a:ext cx="13803" cy="11659"/>
            </a:xfrm>
            <a:custGeom>
              <a:rect b="b" l="l" r="r" t="t"/>
              <a:pathLst>
                <a:path extrusionOk="0" h="533" w="631">
                  <a:moveTo>
                    <a:pt x="291" y="1"/>
                  </a:moveTo>
                  <a:cubicBezTo>
                    <a:pt x="197" y="1"/>
                    <a:pt x="114" y="51"/>
                    <a:pt x="67" y="144"/>
                  </a:cubicBezTo>
                  <a:cubicBezTo>
                    <a:pt x="1" y="279"/>
                    <a:pt x="53" y="428"/>
                    <a:pt x="198" y="499"/>
                  </a:cubicBezTo>
                  <a:cubicBezTo>
                    <a:pt x="243" y="522"/>
                    <a:pt x="290" y="533"/>
                    <a:pt x="334" y="533"/>
                  </a:cubicBezTo>
                  <a:cubicBezTo>
                    <a:pt x="428" y="533"/>
                    <a:pt x="513" y="483"/>
                    <a:pt x="560" y="391"/>
                  </a:cubicBezTo>
                  <a:cubicBezTo>
                    <a:pt x="631" y="245"/>
                    <a:pt x="569" y="103"/>
                    <a:pt x="429" y="34"/>
                  </a:cubicBezTo>
                  <a:cubicBezTo>
                    <a:pt x="382" y="12"/>
                    <a:pt x="335"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6"/>
            <p:cNvSpPr/>
            <p:nvPr/>
          </p:nvSpPr>
          <p:spPr>
            <a:xfrm>
              <a:off x="4864531" y="4178360"/>
              <a:ext cx="13759" cy="11638"/>
            </a:xfrm>
            <a:custGeom>
              <a:rect b="b" l="l" r="r" t="t"/>
              <a:pathLst>
                <a:path extrusionOk="0" h="532" w="629">
                  <a:moveTo>
                    <a:pt x="292" y="1"/>
                  </a:moveTo>
                  <a:cubicBezTo>
                    <a:pt x="189" y="1"/>
                    <a:pt x="102" y="58"/>
                    <a:pt x="60" y="161"/>
                  </a:cubicBezTo>
                  <a:cubicBezTo>
                    <a:pt x="1" y="303"/>
                    <a:pt x="65" y="445"/>
                    <a:pt x="214" y="507"/>
                  </a:cubicBezTo>
                  <a:cubicBezTo>
                    <a:pt x="254" y="523"/>
                    <a:pt x="294" y="531"/>
                    <a:pt x="332" y="531"/>
                  </a:cubicBezTo>
                  <a:cubicBezTo>
                    <a:pt x="435" y="531"/>
                    <a:pt x="525" y="476"/>
                    <a:pt x="566" y="374"/>
                  </a:cubicBezTo>
                  <a:cubicBezTo>
                    <a:pt x="628" y="223"/>
                    <a:pt x="557" y="86"/>
                    <a:pt x="413" y="26"/>
                  </a:cubicBezTo>
                  <a:cubicBezTo>
                    <a:pt x="371" y="9"/>
                    <a:pt x="330"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6"/>
            <p:cNvSpPr/>
            <p:nvPr/>
          </p:nvSpPr>
          <p:spPr>
            <a:xfrm>
              <a:off x="4872406" y="4157623"/>
              <a:ext cx="13584" cy="11572"/>
            </a:xfrm>
            <a:custGeom>
              <a:rect b="b" l="l" r="r" t="t"/>
              <a:pathLst>
                <a:path extrusionOk="0" h="529" w="621">
                  <a:moveTo>
                    <a:pt x="288" y="0"/>
                  </a:moveTo>
                  <a:cubicBezTo>
                    <a:pt x="178" y="0"/>
                    <a:pt x="87" y="63"/>
                    <a:pt x="48" y="175"/>
                  </a:cubicBezTo>
                  <a:cubicBezTo>
                    <a:pt x="0" y="319"/>
                    <a:pt x="71" y="459"/>
                    <a:pt x="225" y="511"/>
                  </a:cubicBezTo>
                  <a:cubicBezTo>
                    <a:pt x="259" y="523"/>
                    <a:pt x="293" y="529"/>
                    <a:pt x="326" y="529"/>
                  </a:cubicBezTo>
                  <a:cubicBezTo>
                    <a:pt x="435" y="529"/>
                    <a:pt x="529" y="467"/>
                    <a:pt x="568" y="356"/>
                  </a:cubicBezTo>
                  <a:cubicBezTo>
                    <a:pt x="621" y="202"/>
                    <a:pt x="541" y="69"/>
                    <a:pt x="392" y="19"/>
                  </a:cubicBezTo>
                  <a:lnTo>
                    <a:pt x="394" y="19"/>
                  </a:lnTo>
                  <a:cubicBezTo>
                    <a:pt x="358" y="7"/>
                    <a:pt x="32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6"/>
            <p:cNvSpPr/>
            <p:nvPr/>
          </p:nvSpPr>
          <p:spPr>
            <a:xfrm>
              <a:off x="4878969" y="4136601"/>
              <a:ext cx="13431" cy="11506"/>
            </a:xfrm>
            <a:custGeom>
              <a:rect b="b" l="l" r="r" t="t"/>
              <a:pathLst>
                <a:path extrusionOk="0" h="526" w="614">
                  <a:moveTo>
                    <a:pt x="286" y="1"/>
                  </a:moveTo>
                  <a:cubicBezTo>
                    <a:pt x="170" y="1"/>
                    <a:pt x="74" y="68"/>
                    <a:pt x="41" y="188"/>
                  </a:cubicBezTo>
                  <a:cubicBezTo>
                    <a:pt x="0" y="334"/>
                    <a:pt x="80" y="469"/>
                    <a:pt x="236" y="513"/>
                  </a:cubicBezTo>
                  <a:cubicBezTo>
                    <a:pt x="266" y="522"/>
                    <a:pt x="296" y="526"/>
                    <a:pt x="325" y="526"/>
                  </a:cubicBezTo>
                  <a:cubicBezTo>
                    <a:pt x="440" y="526"/>
                    <a:pt x="537" y="458"/>
                    <a:pt x="570" y="341"/>
                  </a:cubicBezTo>
                  <a:cubicBezTo>
                    <a:pt x="614" y="185"/>
                    <a:pt x="529" y="55"/>
                    <a:pt x="376" y="14"/>
                  </a:cubicBezTo>
                  <a:cubicBezTo>
                    <a:pt x="345" y="5"/>
                    <a:pt x="315"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6"/>
            <p:cNvSpPr/>
            <p:nvPr/>
          </p:nvSpPr>
          <p:spPr>
            <a:xfrm>
              <a:off x="4884372" y="4115666"/>
              <a:ext cx="13256" cy="11506"/>
            </a:xfrm>
            <a:custGeom>
              <a:rect b="b" l="l" r="r" t="t"/>
              <a:pathLst>
                <a:path extrusionOk="0" h="526" w="606">
                  <a:moveTo>
                    <a:pt x="286" y="1"/>
                  </a:moveTo>
                  <a:cubicBezTo>
                    <a:pt x="162" y="1"/>
                    <a:pt x="64" y="74"/>
                    <a:pt x="35" y="199"/>
                  </a:cubicBezTo>
                  <a:cubicBezTo>
                    <a:pt x="0" y="350"/>
                    <a:pt x="87" y="480"/>
                    <a:pt x="246" y="517"/>
                  </a:cubicBezTo>
                  <a:cubicBezTo>
                    <a:pt x="270" y="523"/>
                    <a:pt x="294" y="525"/>
                    <a:pt x="318" y="525"/>
                  </a:cubicBezTo>
                  <a:cubicBezTo>
                    <a:pt x="440" y="525"/>
                    <a:pt x="542" y="452"/>
                    <a:pt x="571" y="327"/>
                  </a:cubicBezTo>
                  <a:cubicBezTo>
                    <a:pt x="605" y="169"/>
                    <a:pt x="513" y="45"/>
                    <a:pt x="360" y="9"/>
                  </a:cubicBezTo>
                  <a:cubicBezTo>
                    <a:pt x="335" y="3"/>
                    <a:pt x="31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6"/>
            <p:cNvSpPr/>
            <p:nvPr/>
          </p:nvSpPr>
          <p:spPr>
            <a:xfrm>
              <a:off x="4888681" y="4094623"/>
              <a:ext cx="13038" cy="11441"/>
            </a:xfrm>
            <a:custGeom>
              <a:rect b="b" l="l" r="r" t="t"/>
              <a:pathLst>
                <a:path extrusionOk="0" h="523" w="596">
                  <a:moveTo>
                    <a:pt x="281" y="1"/>
                  </a:moveTo>
                  <a:cubicBezTo>
                    <a:pt x="151" y="1"/>
                    <a:pt x="50" y="81"/>
                    <a:pt x="28" y="210"/>
                  </a:cubicBezTo>
                  <a:cubicBezTo>
                    <a:pt x="0" y="362"/>
                    <a:pt x="94" y="490"/>
                    <a:pt x="252" y="517"/>
                  </a:cubicBezTo>
                  <a:cubicBezTo>
                    <a:pt x="272" y="521"/>
                    <a:pt x="292" y="523"/>
                    <a:pt x="311" y="523"/>
                  </a:cubicBezTo>
                  <a:cubicBezTo>
                    <a:pt x="440" y="523"/>
                    <a:pt x="544" y="443"/>
                    <a:pt x="568" y="311"/>
                  </a:cubicBezTo>
                  <a:cubicBezTo>
                    <a:pt x="596" y="153"/>
                    <a:pt x="497" y="34"/>
                    <a:pt x="344" y="7"/>
                  </a:cubicBezTo>
                  <a:cubicBezTo>
                    <a:pt x="322" y="3"/>
                    <a:pt x="302"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6"/>
            <p:cNvSpPr/>
            <p:nvPr/>
          </p:nvSpPr>
          <p:spPr>
            <a:xfrm>
              <a:off x="4892028" y="4073207"/>
              <a:ext cx="12797" cy="11419"/>
            </a:xfrm>
            <a:custGeom>
              <a:rect b="b" l="l" r="r" t="t"/>
              <a:pathLst>
                <a:path extrusionOk="0" h="522" w="585">
                  <a:moveTo>
                    <a:pt x="281" y="0"/>
                  </a:moveTo>
                  <a:cubicBezTo>
                    <a:pt x="143" y="0"/>
                    <a:pt x="38" y="86"/>
                    <a:pt x="19" y="225"/>
                  </a:cubicBezTo>
                  <a:cubicBezTo>
                    <a:pt x="1" y="376"/>
                    <a:pt x="99" y="498"/>
                    <a:pt x="260" y="518"/>
                  </a:cubicBezTo>
                  <a:cubicBezTo>
                    <a:pt x="275" y="520"/>
                    <a:pt x="289" y="521"/>
                    <a:pt x="304" y="521"/>
                  </a:cubicBezTo>
                  <a:cubicBezTo>
                    <a:pt x="439" y="521"/>
                    <a:pt x="548" y="435"/>
                    <a:pt x="564" y="299"/>
                  </a:cubicBezTo>
                  <a:cubicBezTo>
                    <a:pt x="585" y="138"/>
                    <a:pt x="482" y="24"/>
                    <a:pt x="326" y="3"/>
                  </a:cubicBezTo>
                  <a:cubicBezTo>
                    <a:pt x="311" y="1"/>
                    <a:pt x="296"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6"/>
            <p:cNvSpPr/>
            <p:nvPr/>
          </p:nvSpPr>
          <p:spPr>
            <a:xfrm>
              <a:off x="4894391" y="4051835"/>
              <a:ext cx="12556" cy="11397"/>
            </a:xfrm>
            <a:custGeom>
              <a:rect b="b" l="l" r="r" t="t"/>
              <a:pathLst>
                <a:path extrusionOk="0" h="521" w="574">
                  <a:moveTo>
                    <a:pt x="277" y="1"/>
                  </a:moveTo>
                  <a:cubicBezTo>
                    <a:pt x="132" y="1"/>
                    <a:pt x="25" y="92"/>
                    <a:pt x="12" y="236"/>
                  </a:cubicBezTo>
                  <a:cubicBezTo>
                    <a:pt x="0" y="387"/>
                    <a:pt x="104" y="506"/>
                    <a:pt x="266" y="520"/>
                  </a:cubicBezTo>
                  <a:cubicBezTo>
                    <a:pt x="275" y="520"/>
                    <a:pt x="283" y="521"/>
                    <a:pt x="292" y="521"/>
                  </a:cubicBezTo>
                  <a:cubicBezTo>
                    <a:pt x="435" y="521"/>
                    <a:pt x="548" y="429"/>
                    <a:pt x="559" y="284"/>
                  </a:cubicBezTo>
                  <a:cubicBezTo>
                    <a:pt x="573" y="124"/>
                    <a:pt x="465" y="14"/>
                    <a:pt x="307" y="2"/>
                  </a:cubicBezTo>
                  <a:cubicBezTo>
                    <a:pt x="297" y="1"/>
                    <a:pt x="287"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6"/>
            <p:cNvSpPr/>
            <p:nvPr/>
          </p:nvSpPr>
          <p:spPr>
            <a:xfrm>
              <a:off x="4895791" y="4030682"/>
              <a:ext cx="12294" cy="11353"/>
            </a:xfrm>
            <a:custGeom>
              <a:rect b="b" l="l" r="r" t="t"/>
              <a:pathLst>
                <a:path extrusionOk="0" h="519" w="562">
                  <a:moveTo>
                    <a:pt x="276" y="0"/>
                  </a:moveTo>
                  <a:cubicBezTo>
                    <a:pt x="121" y="0"/>
                    <a:pt x="12" y="99"/>
                    <a:pt x="5" y="246"/>
                  </a:cubicBezTo>
                  <a:cubicBezTo>
                    <a:pt x="1" y="399"/>
                    <a:pt x="108" y="513"/>
                    <a:pt x="271" y="518"/>
                  </a:cubicBezTo>
                  <a:cubicBezTo>
                    <a:pt x="276" y="518"/>
                    <a:pt x="281" y="518"/>
                    <a:pt x="286" y="518"/>
                  </a:cubicBezTo>
                  <a:cubicBezTo>
                    <a:pt x="435" y="518"/>
                    <a:pt x="550" y="421"/>
                    <a:pt x="555" y="273"/>
                  </a:cubicBezTo>
                  <a:cubicBezTo>
                    <a:pt x="562" y="110"/>
                    <a:pt x="447" y="7"/>
                    <a:pt x="291" y="0"/>
                  </a:cubicBezTo>
                  <a:cubicBezTo>
                    <a:pt x="286" y="0"/>
                    <a:pt x="281"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6"/>
            <p:cNvSpPr/>
            <p:nvPr/>
          </p:nvSpPr>
          <p:spPr>
            <a:xfrm>
              <a:off x="4896184" y="4008829"/>
              <a:ext cx="12206" cy="11463"/>
            </a:xfrm>
            <a:custGeom>
              <a:rect b="b" l="l" r="r" t="t"/>
              <a:pathLst>
                <a:path extrusionOk="0" h="524" w="558">
                  <a:moveTo>
                    <a:pt x="279" y="1"/>
                  </a:moveTo>
                  <a:cubicBezTo>
                    <a:pt x="277" y="1"/>
                    <a:pt x="275" y="1"/>
                    <a:pt x="273" y="1"/>
                  </a:cubicBezTo>
                  <a:cubicBezTo>
                    <a:pt x="113" y="6"/>
                    <a:pt x="1" y="111"/>
                    <a:pt x="6" y="264"/>
                  </a:cubicBezTo>
                  <a:cubicBezTo>
                    <a:pt x="8" y="416"/>
                    <a:pt x="120" y="523"/>
                    <a:pt x="280" y="523"/>
                  </a:cubicBezTo>
                  <a:cubicBezTo>
                    <a:pt x="282" y="523"/>
                    <a:pt x="283" y="523"/>
                    <a:pt x="285" y="523"/>
                  </a:cubicBezTo>
                  <a:cubicBezTo>
                    <a:pt x="441" y="519"/>
                    <a:pt x="557" y="411"/>
                    <a:pt x="555" y="260"/>
                  </a:cubicBezTo>
                  <a:cubicBezTo>
                    <a:pt x="551" y="99"/>
                    <a:pt x="434"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6"/>
            <p:cNvSpPr/>
            <p:nvPr/>
          </p:nvSpPr>
          <p:spPr>
            <a:xfrm>
              <a:off x="4894697" y="3985598"/>
              <a:ext cx="12644" cy="11419"/>
            </a:xfrm>
            <a:custGeom>
              <a:rect b="b" l="l" r="r" t="t"/>
              <a:pathLst>
                <a:path extrusionOk="0" h="522" w="578">
                  <a:moveTo>
                    <a:pt x="300" y="1"/>
                  </a:moveTo>
                  <a:cubicBezTo>
                    <a:pt x="288" y="1"/>
                    <a:pt x="276" y="1"/>
                    <a:pt x="264" y="3"/>
                  </a:cubicBezTo>
                  <a:cubicBezTo>
                    <a:pt x="101" y="19"/>
                    <a:pt x="0" y="133"/>
                    <a:pt x="14" y="287"/>
                  </a:cubicBezTo>
                  <a:cubicBezTo>
                    <a:pt x="29" y="427"/>
                    <a:pt x="137" y="522"/>
                    <a:pt x="280" y="522"/>
                  </a:cubicBezTo>
                  <a:cubicBezTo>
                    <a:pt x="291" y="522"/>
                    <a:pt x="303" y="521"/>
                    <a:pt x="314" y="520"/>
                  </a:cubicBezTo>
                  <a:cubicBezTo>
                    <a:pt x="470" y="504"/>
                    <a:pt x="577" y="387"/>
                    <a:pt x="564" y="236"/>
                  </a:cubicBezTo>
                  <a:cubicBezTo>
                    <a:pt x="547" y="86"/>
                    <a:pt x="438"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6"/>
            <p:cNvSpPr/>
            <p:nvPr/>
          </p:nvSpPr>
          <p:spPr>
            <a:xfrm>
              <a:off x="4890978" y="3962804"/>
              <a:ext cx="13147" cy="11463"/>
            </a:xfrm>
            <a:custGeom>
              <a:rect b="b" l="l" r="r" t="t"/>
              <a:pathLst>
                <a:path extrusionOk="0" h="524" w="601">
                  <a:moveTo>
                    <a:pt x="316" y="1"/>
                  </a:moveTo>
                  <a:cubicBezTo>
                    <a:pt x="295" y="1"/>
                    <a:pt x="273" y="3"/>
                    <a:pt x="250" y="7"/>
                  </a:cubicBezTo>
                  <a:cubicBezTo>
                    <a:pt x="92" y="39"/>
                    <a:pt x="1" y="163"/>
                    <a:pt x="31" y="314"/>
                  </a:cubicBezTo>
                  <a:cubicBezTo>
                    <a:pt x="56" y="443"/>
                    <a:pt x="159" y="524"/>
                    <a:pt x="289" y="524"/>
                  </a:cubicBezTo>
                  <a:cubicBezTo>
                    <a:pt x="309" y="524"/>
                    <a:pt x="330" y="522"/>
                    <a:pt x="351" y="518"/>
                  </a:cubicBezTo>
                  <a:cubicBezTo>
                    <a:pt x="505" y="488"/>
                    <a:pt x="601" y="362"/>
                    <a:pt x="571" y="211"/>
                  </a:cubicBezTo>
                  <a:cubicBezTo>
                    <a:pt x="544" y="76"/>
                    <a:pt x="442"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6"/>
            <p:cNvSpPr/>
            <p:nvPr/>
          </p:nvSpPr>
          <p:spPr>
            <a:xfrm>
              <a:off x="4885181" y="3940054"/>
              <a:ext cx="13497" cy="11550"/>
            </a:xfrm>
            <a:custGeom>
              <a:rect b="b" l="l" r="r" t="t"/>
              <a:pathLst>
                <a:path extrusionOk="0" h="528" w="617">
                  <a:moveTo>
                    <a:pt x="328" y="1"/>
                  </a:moveTo>
                  <a:cubicBezTo>
                    <a:pt x="299" y="1"/>
                    <a:pt x="268" y="5"/>
                    <a:pt x="236" y="14"/>
                  </a:cubicBezTo>
                  <a:cubicBezTo>
                    <a:pt x="80" y="60"/>
                    <a:pt x="0" y="193"/>
                    <a:pt x="44" y="340"/>
                  </a:cubicBezTo>
                  <a:cubicBezTo>
                    <a:pt x="78" y="457"/>
                    <a:pt x="175" y="527"/>
                    <a:pt x="292" y="527"/>
                  </a:cubicBezTo>
                  <a:cubicBezTo>
                    <a:pt x="321" y="527"/>
                    <a:pt x="351" y="523"/>
                    <a:pt x="383" y="514"/>
                  </a:cubicBezTo>
                  <a:cubicBezTo>
                    <a:pt x="534" y="468"/>
                    <a:pt x="616" y="335"/>
                    <a:pt x="573" y="188"/>
                  </a:cubicBezTo>
                  <a:cubicBezTo>
                    <a:pt x="536" y="65"/>
                    <a:pt x="441" y="1"/>
                    <a:pt x="3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6"/>
            <p:cNvSpPr/>
            <p:nvPr/>
          </p:nvSpPr>
          <p:spPr>
            <a:xfrm>
              <a:off x="4877350" y="3917982"/>
              <a:ext cx="13716" cy="11638"/>
            </a:xfrm>
            <a:custGeom>
              <a:rect b="b" l="l" r="r" t="t"/>
              <a:pathLst>
                <a:path extrusionOk="0" h="532" w="627">
                  <a:moveTo>
                    <a:pt x="336" y="1"/>
                  </a:moveTo>
                  <a:cubicBezTo>
                    <a:pt x="298" y="1"/>
                    <a:pt x="258" y="9"/>
                    <a:pt x="218" y="25"/>
                  </a:cubicBezTo>
                  <a:cubicBezTo>
                    <a:pt x="67" y="84"/>
                    <a:pt x="1" y="224"/>
                    <a:pt x="58" y="366"/>
                  </a:cubicBezTo>
                  <a:cubicBezTo>
                    <a:pt x="99" y="471"/>
                    <a:pt x="189" y="531"/>
                    <a:pt x="295" y="531"/>
                  </a:cubicBezTo>
                  <a:cubicBezTo>
                    <a:pt x="332" y="531"/>
                    <a:pt x="371" y="524"/>
                    <a:pt x="411" y="508"/>
                  </a:cubicBezTo>
                  <a:cubicBezTo>
                    <a:pt x="557" y="449"/>
                    <a:pt x="626" y="307"/>
                    <a:pt x="571" y="167"/>
                  </a:cubicBezTo>
                  <a:cubicBezTo>
                    <a:pt x="526" y="57"/>
                    <a:pt x="437" y="1"/>
                    <a:pt x="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6"/>
            <p:cNvSpPr/>
            <p:nvPr/>
          </p:nvSpPr>
          <p:spPr>
            <a:xfrm>
              <a:off x="4867834" y="3897004"/>
              <a:ext cx="13803" cy="11681"/>
            </a:xfrm>
            <a:custGeom>
              <a:rect b="b" l="l" r="r" t="t"/>
              <a:pathLst>
                <a:path extrusionOk="0" h="534" w="631">
                  <a:moveTo>
                    <a:pt x="336" y="1"/>
                  </a:moveTo>
                  <a:cubicBezTo>
                    <a:pt x="291" y="1"/>
                    <a:pt x="244" y="12"/>
                    <a:pt x="198" y="36"/>
                  </a:cubicBezTo>
                  <a:cubicBezTo>
                    <a:pt x="53" y="109"/>
                    <a:pt x="1" y="253"/>
                    <a:pt x="69" y="388"/>
                  </a:cubicBezTo>
                  <a:cubicBezTo>
                    <a:pt x="117" y="483"/>
                    <a:pt x="201" y="534"/>
                    <a:pt x="296" y="534"/>
                  </a:cubicBezTo>
                  <a:cubicBezTo>
                    <a:pt x="340" y="534"/>
                    <a:pt x="386" y="523"/>
                    <a:pt x="431" y="501"/>
                  </a:cubicBezTo>
                  <a:cubicBezTo>
                    <a:pt x="573" y="430"/>
                    <a:pt x="631" y="283"/>
                    <a:pt x="562" y="146"/>
                  </a:cubicBezTo>
                  <a:cubicBezTo>
                    <a:pt x="513" y="49"/>
                    <a:pt x="429" y="1"/>
                    <a:pt x="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6"/>
            <p:cNvSpPr/>
            <p:nvPr/>
          </p:nvSpPr>
          <p:spPr>
            <a:xfrm>
              <a:off x="4856525" y="3876879"/>
              <a:ext cx="13847" cy="11769"/>
            </a:xfrm>
            <a:custGeom>
              <a:rect b="b" l="l" r="r" t="t"/>
              <a:pathLst>
                <a:path extrusionOk="0" h="538" w="633">
                  <a:moveTo>
                    <a:pt x="336" y="0"/>
                  </a:moveTo>
                  <a:cubicBezTo>
                    <a:pt x="284" y="0"/>
                    <a:pt x="230" y="16"/>
                    <a:pt x="179" y="49"/>
                  </a:cubicBezTo>
                  <a:cubicBezTo>
                    <a:pt x="41" y="134"/>
                    <a:pt x="0" y="282"/>
                    <a:pt x="80" y="413"/>
                  </a:cubicBezTo>
                  <a:cubicBezTo>
                    <a:pt x="131" y="494"/>
                    <a:pt x="210" y="537"/>
                    <a:pt x="297" y="537"/>
                  </a:cubicBezTo>
                  <a:cubicBezTo>
                    <a:pt x="347" y="537"/>
                    <a:pt x="400" y="522"/>
                    <a:pt x="451" y="491"/>
                  </a:cubicBezTo>
                  <a:cubicBezTo>
                    <a:pt x="586" y="408"/>
                    <a:pt x="632" y="257"/>
                    <a:pt x="550" y="127"/>
                  </a:cubicBezTo>
                  <a:cubicBezTo>
                    <a:pt x="498" y="42"/>
                    <a:pt x="419" y="0"/>
                    <a:pt x="3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6"/>
            <p:cNvSpPr/>
            <p:nvPr/>
          </p:nvSpPr>
          <p:spPr>
            <a:xfrm>
              <a:off x="4843488" y="3857695"/>
              <a:ext cx="13759" cy="11878"/>
            </a:xfrm>
            <a:custGeom>
              <a:rect b="b" l="l" r="r" t="t"/>
              <a:pathLst>
                <a:path extrusionOk="0" h="543" w="629">
                  <a:moveTo>
                    <a:pt x="332" y="1"/>
                  </a:moveTo>
                  <a:cubicBezTo>
                    <a:pt x="273" y="1"/>
                    <a:pt x="213" y="22"/>
                    <a:pt x="159" y="63"/>
                  </a:cubicBezTo>
                  <a:cubicBezTo>
                    <a:pt x="28" y="161"/>
                    <a:pt x="1" y="312"/>
                    <a:pt x="92" y="436"/>
                  </a:cubicBezTo>
                  <a:cubicBezTo>
                    <a:pt x="145" y="506"/>
                    <a:pt x="219" y="542"/>
                    <a:pt x="297" y="542"/>
                  </a:cubicBezTo>
                  <a:cubicBezTo>
                    <a:pt x="355" y="542"/>
                    <a:pt x="415" y="522"/>
                    <a:pt x="470" y="482"/>
                  </a:cubicBezTo>
                  <a:cubicBezTo>
                    <a:pt x="596" y="388"/>
                    <a:pt x="628" y="232"/>
                    <a:pt x="537" y="111"/>
                  </a:cubicBezTo>
                  <a:cubicBezTo>
                    <a:pt x="482" y="37"/>
                    <a:pt x="408" y="1"/>
                    <a:pt x="3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6"/>
            <p:cNvSpPr/>
            <p:nvPr/>
          </p:nvSpPr>
          <p:spPr>
            <a:xfrm>
              <a:off x="4829116" y="3839954"/>
              <a:ext cx="13541" cy="11878"/>
            </a:xfrm>
            <a:custGeom>
              <a:rect b="b" l="l" r="r" t="t"/>
              <a:pathLst>
                <a:path extrusionOk="0" h="543" w="619">
                  <a:moveTo>
                    <a:pt x="326" y="0"/>
                  </a:moveTo>
                  <a:cubicBezTo>
                    <a:pt x="261" y="0"/>
                    <a:pt x="196" y="27"/>
                    <a:pt x="138" y="77"/>
                  </a:cubicBezTo>
                  <a:cubicBezTo>
                    <a:pt x="16" y="184"/>
                    <a:pt x="0" y="338"/>
                    <a:pt x="103" y="452"/>
                  </a:cubicBezTo>
                  <a:cubicBezTo>
                    <a:pt x="156" y="512"/>
                    <a:pt x="225" y="543"/>
                    <a:pt x="296" y="543"/>
                  </a:cubicBezTo>
                  <a:cubicBezTo>
                    <a:pt x="360" y="543"/>
                    <a:pt x="425" y="518"/>
                    <a:pt x="481" y="468"/>
                  </a:cubicBezTo>
                  <a:cubicBezTo>
                    <a:pt x="600" y="363"/>
                    <a:pt x="619" y="207"/>
                    <a:pt x="518" y="93"/>
                  </a:cubicBezTo>
                  <a:cubicBezTo>
                    <a:pt x="463" y="30"/>
                    <a:pt x="395"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6"/>
            <p:cNvSpPr/>
            <p:nvPr/>
          </p:nvSpPr>
          <p:spPr>
            <a:xfrm>
              <a:off x="4813278" y="3823351"/>
              <a:ext cx="13256" cy="11944"/>
            </a:xfrm>
            <a:custGeom>
              <a:rect b="b" l="l" r="r" t="t"/>
              <a:pathLst>
                <a:path extrusionOk="0" h="546" w="606">
                  <a:moveTo>
                    <a:pt x="317" y="1"/>
                  </a:moveTo>
                  <a:cubicBezTo>
                    <a:pt x="245" y="1"/>
                    <a:pt x="174" y="33"/>
                    <a:pt x="115" y="94"/>
                  </a:cubicBezTo>
                  <a:cubicBezTo>
                    <a:pt x="5" y="210"/>
                    <a:pt x="1" y="364"/>
                    <a:pt x="111" y="471"/>
                  </a:cubicBezTo>
                  <a:cubicBezTo>
                    <a:pt x="164" y="521"/>
                    <a:pt x="226" y="546"/>
                    <a:pt x="289" y="546"/>
                  </a:cubicBezTo>
                  <a:cubicBezTo>
                    <a:pt x="360" y="546"/>
                    <a:pt x="432" y="515"/>
                    <a:pt x="491" y="453"/>
                  </a:cubicBezTo>
                  <a:cubicBezTo>
                    <a:pt x="601" y="341"/>
                    <a:pt x="605" y="183"/>
                    <a:pt x="495" y="78"/>
                  </a:cubicBezTo>
                  <a:cubicBezTo>
                    <a:pt x="441" y="25"/>
                    <a:pt x="379"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6"/>
            <p:cNvSpPr/>
            <p:nvPr/>
          </p:nvSpPr>
          <p:spPr>
            <a:xfrm>
              <a:off x="4796150" y="3808279"/>
              <a:ext cx="13256" cy="12009"/>
            </a:xfrm>
            <a:custGeom>
              <a:rect b="b" l="l" r="r" t="t"/>
              <a:pathLst>
                <a:path extrusionOk="0" h="549" w="606">
                  <a:moveTo>
                    <a:pt x="314" y="0"/>
                  </a:moveTo>
                  <a:cubicBezTo>
                    <a:pt x="236" y="0"/>
                    <a:pt x="161" y="40"/>
                    <a:pt x="104" y="112"/>
                  </a:cubicBezTo>
                  <a:cubicBezTo>
                    <a:pt x="1" y="238"/>
                    <a:pt x="10" y="391"/>
                    <a:pt x="129" y="487"/>
                  </a:cubicBezTo>
                  <a:cubicBezTo>
                    <a:pt x="179" y="528"/>
                    <a:pt x="237" y="548"/>
                    <a:pt x="294" y="548"/>
                  </a:cubicBezTo>
                  <a:cubicBezTo>
                    <a:pt x="371" y="548"/>
                    <a:pt x="447" y="511"/>
                    <a:pt x="507" y="439"/>
                  </a:cubicBezTo>
                  <a:cubicBezTo>
                    <a:pt x="605" y="318"/>
                    <a:pt x="598" y="160"/>
                    <a:pt x="479" y="63"/>
                  </a:cubicBezTo>
                  <a:cubicBezTo>
                    <a:pt x="427" y="20"/>
                    <a:pt x="370"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6"/>
            <p:cNvSpPr/>
            <p:nvPr/>
          </p:nvSpPr>
          <p:spPr>
            <a:xfrm>
              <a:off x="4777666" y="3794541"/>
              <a:ext cx="13344" cy="12009"/>
            </a:xfrm>
            <a:custGeom>
              <a:rect b="b" l="l" r="r" t="t"/>
              <a:pathLst>
                <a:path extrusionOk="0" h="549" w="610">
                  <a:moveTo>
                    <a:pt x="312" y="0"/>
                  </a:moveTo>
                  <a:cubicBezTo>
                    <a:pt x="228" y="0"/>
                    <a:pt x="148" y="46"/>
                    <a:pt x="92" y="128"/>
                  </a:cubicBezTo>
                  <a:cubicBezTo>
                    <a:pt x="0" y="261"/>
                    <a:pt x="23" y="414"/>
                    <a:pt x="149" y="501"/>
                  </a:cubicBezTo>
                  <a:cubicBezTo>
                    <a:pt x="196" y="533"/>
                    <a:pt x="247" y="548"/>
                    <a:pt x="297" y="548"/>
                  </a:cubicBezTo>
                  <a:cubicBezTo>
                    <a:pt x="381" y="548"/>
                    <a:pt x="463" y="505"/>
                    <a:pt x="520" y="421"/>
                  </a:cubicBezTo>
                  <a:cubicBezTo>
                    <a:pt x="610" y="293"/>
                    <a:pt x="589" y="135"/>
                    <a:pt x="463" y="50"/>
                  </a:cubicBezTo>
                  <a:cubicBezTo>
                    <a:pt x="414" y="16"/>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6"/>
            <p:cNvSpPr/>
            <p:nvPr/>
          </p:nvSpPr>
          <p:spPr>
            <a:xfrm>
              <a:off x="4758328" y="3782423"/>
              <a:ext cx="13344" cy="12075"/>
            </a:xfrm>
            <a:custGeom>
              <a:rect b="b" l="l" r="r" t="t"/>
              <a:pathLst>
                <a:path extrusionOk="0" h="552" w="610">
                  <a:moveTo>
                    <a:pt x="311" y="1"/>
                  </a:moveTo>
                  <a:cubicBezTo>
                    <a:pt x="218" y="1"/>
                    <a:pt x="134" y="55"/>
                    <a:pt x="81" y="148"/>
                  </a:cubicBezTo>
                  <a:cubicBezTo>
                    <a:pt x="0" y="288"/>
                    <a:pt x="35" y="439"/>
                    <a:pt x="168" y="515"/>
                  </a:cubicBezTo>
                  <a:cubicBezTo>
                    <a:pt x="211" y="540"/>
                    <a:pt x="257" y="552"/>
                    <a:pt x="301" y="552"/>
                  </a:cubicBezTo>
                  <a:cubicBezTo>
                    <a:pt x="392" y="552"/>
                    <a:pt x="478" y="501"/>
                    <a:pt x="532" y="407"/>
                  </a:cubicBezTo>
                  <a:cubicBezTo>
                    <a:pt x="610" y="270"/>
                    <a:pt x="578" y="116"/>
                    <a:pt x="445" y="39"/>
                  </a:cubicBezTo>
                  <a:cubicBezTo>
                    <a:pt x="400"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6"/>
            <p:cNvSpPr/>
            <p:nvPr/>
          </p:nvSpPr>
          <p:spPr>
            <a:xfrm>
              <a:off x="4738291" y="3772010"/>
              <a:ext cx="13300" cy="12075"/>
            </a:xfrm>
            <a:custGeom>
              <a:rect b="b" l="l" r="r" t="t"/>
              <a:pathLst>
                <a:path extrusionOk="0" h="552" w="608">
                  <a:moveTo>
                    <a:pt x="305" y="1"/>
                  </a:moveTo>
                  <a:cubicBezTo>
                    <a:pt x="205" y="1"/>
                    <a:pt x="119" y="62"/>
                    <a:pt x="69" y="166"/>
                  </a:cubicBezTo>
                  <a:cubicBezTo>
                    <a:pt x="0" y="311"/>
                    <a:pt x="46" y="460"/>
                    <a:pt x="186" y="524"/>
                  </a:cubicBezTo>
                  <a:cubicBezTo>
                    <a:pt x="224" y="542"/>
                    <a:pt x="263" y="551"/>
                    <a:pt x="301" y="551"/>
                  </a:cubicBezTo>
                  <a:cubicBezTo>
                    <a:pt x="399" y="551"/>
                    <a:pt x="489" y="492"/>
                    <a:pt x="539" y="386"/>
                  </a:cubicBezTo>
                  <a:cubicBezTo>
                    <a:pt x="607" y="247"/>
                    <a:pt x="561" y="93"/>
                    <a:pt x="424" y="29"/>
                  </a:cubicBezTo>
                  <a:cubicBezTo>
                    <a:pt x="383" y="10"/>
                    <a:pt x="343"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6"/>
            <p:cNvSpPr/>
            <p:nvPr/>
          </p:nvSpPr>
          <p:spPr>
            <a:xfrm>
              <a:off x="4717291" y="3763107"/>
              <a:ext cx="13103" cy="12075"/>
            </a:xfrm>
            <a:custGeom>
              <a:rect b="b" l="l" r="r" t="t"/>
              <a:pathLst>
                <a:path extrusionOk="0" h="552" w="599">
                  <a:moveTo>
                    <a:pt x="299" y="0"/>
                  </a:moveTo>
                  <a:cubicBezTo>
                    <a:pt x="191" y="0"/>
                    <a:pt x="101" y="71"/>
                    <a:pt x="58" y="184"/>
                  </a:cubicBezTo>
                  <a:cubicBezTo>
                    <a:pt x="1" y="335"/>
                    <a:pt x="58" y="477"/>
                    <a:pt x="200" y="532"/>
                  </a:cubicBezTo>
                  <a:cubicBezTo>
                    <a:pt x="233" y="545"/>
                    <a:pt x="267" y="551"/>
                    <a:pt x="299" y="551"/>
                  </a:cubicBezTo>
                  <a:cubicBezTo>
                    <a:pt x="405" y="551"/>
                    <a:pt x="500" y="484"/>
                    <a:pt x="544" y="367"/>
                  </a:cubicBezTo>
                  <a:cubicBezTo>
                    <a:pt x="599" y="221"/>
                    <a:pt x="544" y="74"/>
                    <a:pt x="399" y="19"/>
                  </a:cubicBezTo>
                  <a:cubicBezTo>
                    <a:pt x="365" y="6"/>
                    <a:pt x="331"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a:off x="4695766" y="3755932"/>
              <a:ext cx="12884" cy="12075"/>
            </a:xfrm>
            <a:custGeom>
              <a:rect b="b" l="l" r="r" t="t"/>
              <a:pathLst>
                <a:path extrusionOk="0" h="552" w="589">
                  <a:moveTo>
                    <a:pt x="291" y="0"/>
                  </a:moveTo>
                  <a:cubicBezTo>
                    <a:pt x="173" y="0"/>
                    <a:pt x="81" y="80"/>
                    <a:pt x="46" y="203"/>
                  </a:cubicBezTo>
                  <a:cubicBezTo>
                    <a:pt x="0" y="359"/>
                    <a:pt x="69" y="496"/>
                    <a:pt x="215" y="540"/>
                  </a:cubicBezTo>
                  <a:cubicBezTo>
                    <a:pt x="242" y="548"/>
                    <a:pt x="269" y="551"/>
                    <a:pt x="294" y="551"/>
                  </a:cubicBezTo>
                  <a:cubicBezTo>
                    <a:pt x="409" y="551"/>
                    <a:pt x="507" y="475"/>
                    <a:pt x="543" y="350"/>
                  </a:cubicBezTo>
                  <a:cubicBezTo>
                    <a:pt x="589" y="198"/>
                    <a:pt x="520" y="54"/>
                    <a:pt x="373" y="13"/>
                  </a:cubicBezTo>
                  <a:cubicBezTo>
                    <a:pt x="345" y="4"/>
                    <a:pt x="31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a:off x="4673803" y="3750485"/>
              <a:ext cx="12600" cy="12075"/>
            </a:xfrm>
            <a:custGeom>
              <a:rect b="b" l="l" r="r" t="t"/>
              <a:pathLst>
                <a:path extrusionOk="0" h="552" w="576">
                  <a:moveTo>
                    <a:pt x="284" y="1"/>
                  </a:moveTo>
                  <a:cubicBezTo>
                    <a:pt x="157" y="1"/>
                    <a:pt x="63" y="91"/>
                    <a:pt x="35" y="223"/>
                  </a:cubicBezTo>
                  <a:cubicBezTo>
                    <a:pt x="1" y="381"/>
                    <a:pt x="81" y="514"/>
                    <a:pt x="230" y="546"/>
                  </a:cubicBezTo>
                  <a:cubicBezTo>
                    <a:pt x="249" y="550"/>
                    <a:pt x="269" y="552"/>
                    <a:pt x="287" y="552"/>
                  </a:cubicBezTo>
                  <a:cubicBezTo>
                    <a:pt x="413" y="552"/>
                    <a:pt x="514" y="466"/>
                    <a:pt x="544" y="331"/>
                  </a:cubicBezTo>
                  <a:cubicBezTo>
                    <a:pt x="576" y="175"/>
                    <a:pt x="498" y="40"/>
                    <a:pt x="347" y="8"/>
                  </a:cubicBezTo>
                  <a:cubicBezTo>
                    <a:pt x="325" y="3"/>
                    <a:pt x="304"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p:nvPr/>
          </p:nvSpPr>
          <p:spPr>
            <a:xfrm>
              <a:off x="4651863" y="3746832"/>
              <a:ext cx="12206" cy="12053"/>
            </a:xfrm>
            <a:custGeom>
              <a:rect b="b" l="l" r="r" t="t"/>
              <a:pathLst>
                <a:path extrusionOk="0" h="551" w="558">
                  <a:moveTo>
                    <a:pt x="277" y="0"/>
                  </a:moveTo>
                  <a:cubicBezTo>
                    <a:pt x="138" y="0"/>
                    <a:pt x="40" y="99"/>
                    <a:pt x="22" y="241"/>
                  </a:cubicBezTo>
                  <a:cubicBezTo>
                    <a:pt x="1" y="401"/>
                    <a:pt x="88" y="527"/>
                    <a:pt x="241" y="548"/>
                  </a:cubicBezTo>
                  <a:cubicBezTo>
                    <a:pt x="255" y="550"/>
                    <a:pt x="268" y="551"/>
                    <a:pt x="281" y="551"/>
                  </a:cubicBezTo>
                  <a:cubicBezTo>
                    <a:pt x="414" y="551"/>
                    <a:pt x="518" y="456"/>
                    <a:pt x="537" y="308"/>
                  </a:cubicBezTo>
                  <a:cubicBezTo>
                    <a:pt x="557" y="152"/>
                    <a:pt x="468" y="21"/>
                    <a:pt x="317" y="3"/>
                  </a:cubicBezTo>
                  <a:cubicBezTo>
                    <a:pt x="303" y="1"/>
                    <a:pt x="290"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
            <p:cNvSpPr/>
            <p:nvPr/>
          </p:nvSpPr>
          <p:spPr>
            <a:xfrm>
              <a:off x="4629681" y="3744776"/>
              <a:ext cx="11791" cy="12053"/>
            </a:xfrm>
            <a:custGeom>
              <a:rect b="b" l="l" r="r" t="t"/>
              <a:pathLst>
                <a:path extrusionOk="0" h="551" w="539">
                  <a:moveTo>
                    <a:pt x="269" y="0"/>
                  </a:moveTo>
                  <a:cubicBezTo>
                    <a:pt x="118" y="0"/>
                    <a:pt x="18" y="110"/>
                    <a:pt x="10" y="262"/>
                  </a:cubicBezTo>
                  <a:cubicBezTo>
                    <a:pt x="0" y="422"/>
                    <a:pt x="99" y="541"/>
                    <a:pt x="252" y="550"/>
                  </a:cubicBezTo>
                  <a:cubicBezTo>
                    <a:pt x="258" y="551"/>
                    <a:pt x="264" y="551"/>
                    <a:pt x="270" y="551"/>
                  </a:cubicBezTo>
                  <a:cubicBezTo>
                    <a:pt x="415" y="551"/>
                    <a:pt x="521" y="445"/>
                    <a:pt x="529" y="289"/>
                  </a:cubicBezTo>
                  <a:cubicBezTo>
                    <a:pt x="539" y="134"/>
                    <a:pt x="440" y="10"/>
                    <a:pt x="287" y="1"/>
                  </a:cubicBezTo>
                  <a:cubicBezTo>
                    <a:pt x="281" y="0"/>
                    <a:pt x="274" y="0"/>
                    <a:pt x="2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4607084" y="3744382"/>
              <a:ext cx="11441" cy="12053"/>
            </a:xfrm>
            <a:custGeom>
              <a:rect b="b" l="l" r="r" t="t"/>
              <a:pathLst>
                <a:path extrusionOk="0" h="551" w="523">
                  <a:moveTo>
                    <a:pt x="264" y="0"/>
                  </a:moveTo>
                  <a:cubicBezTo>
                    <a:pt x="262" y="0"/>
                    <a:pt x="261" y="0"/>
                    <a:pt x="259" y="0"/>
                  </a:cubicBezTo>
                  <a:cubicBezTo>
                    <a:pt x="99" y="3"/>
                    <a:pt x="1" y="122"/>
                    <a:pt x="3" y="280"/>
                  </a:cubicBezTo>
                  <a:cubicBezTo>
                    <a:pt x="5" y="439"/>
                    <a:pt x="108" y="550"/>
                    <a:pt x="259" y="550"/>
                  </a:cubicBezTo>
                  <a:cubicBezTo>
                    <a:pt x="261" y="550"/>
                    <a:pt x="262" y="550"/>
                    <a:pt x="264" y="550"/>
                  </a:cubicBezTo>
                  <a:cubicBezTo>
                    <a:pt x="415" y="548"/>
                    <a:pt x="523" y="433"/>
                    <a:pt x="523" y="273"/>
                  </a:cubicBezTo>
                  <a:cubicBezTo>
                    <a:pt x="520" y="116"/>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a:off x="4585538" y="3745213"/>
              <a:ext cx="11856" cy="12075"/>
            </a:xfrm>
            <a:custGeom>
              <a:rect b="b" l="l" r="r" t="t"/>
              <a:pathLst>
                <a:path extrusionOk="0" h="552" w="542">
                  <a:moveTo>
                    <a:pt x="273" y="1"/>
                  </a:moveTo>
                  <a:cubicBezTo>
                    <a:pt x="267" y="1"/>
                    <a:pt x="261" y="1"/>
                    <a:pt x="255" y="1"/>
                  </a:cubicBezTo>
                  <a:cubicBezTo>
                    <a:pt x="95" y="13"/>
                    <a:pt x="1" y="136"/>
                    <a:pt x="12" y="292"/>
                  </a:cubicBezTo>
                  <a:cubicBezTo>
                    <a:pt x="23" y="448"/>
                    <a:pt x="125" y="552"/>
                    <a:pt x="269" y="552"/>
                  </a:cubicBezTo>
                  <a:cubicBezTo>
                    <a:pt x="275" y="552"/>
                    <a:pt x="281" y="551"/>
                    <a:pt x="287" y="551"/>
                  </a:cubicBezTo>
                  <a:cubicBezTo>
                    <a:pt x="440" y="542"/>
                    <a:pt x="541" y="420"/>
                    <a:pt x="530" y="260"/>
                  </a:cubicBezTo>
                  <a:cubicBezTo>
                    <a:pt x="521" y="108"/>
                    <a:pt x="417" y="1"/>
                    <a:pt x="2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a:off x="4563509" y="3747335"/>
              <a:ext cx="12141" cy="12053"/>
            </a:xfrm>
            <a:custGeom>
              <a:rect b="b" l="l" r="r" t="t"/>
              <a:pathLst>
                <a:path extrusionOk="0" h="551" w="555">
                  <a:moveTo>
                    <a:pt x="280" y="1"/>
                  </a:moveTo>
                  <a:cubicBezTo>
                    <a:pt x="269" y="1"/>
                    <a:pt x="257" y="1"/>
                    <a:pt x="245" y="3"/>
                  </a:cubicBezTo>
                  <a:cubicBezTo>
                    <a:pt x="85" y="21"/>
                    <a:pt x="0" y="152"/>
                    <a:pt x="21" y="307"/>
                  </a:cubicBezTo>
                  <a:cubicBezTo>
                    <a:pt x="38" y="455"/>
                    <a:pt x="140" y="550"/>
                    <a:pt x="274" y="550"/>
                  </a:cubicBezTo>
                  <a:cubicBezTo>
                    <a:pt x="285" y="550"/>
                    <a:pt x="297" y="549"/>
                    <a:pt x="309" y="548"/>
                  </a:cubicBezTo>
                  <a:cubicBezTo>
                    <a:pt x="460" y="530"/>
                    <a:pt x="554" y="404"/>
                    <a:pt x="536" y="243"/>
                  </a:cubicBezTo>
                  <a:cubicBezTo>
                    <a:pt x="517" y="100"/>
                    <a:pt x="416"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p:nvPr/>
          </p:nvSpPr>
          <p:spPr>
            <a:xfrm>
              <a:off x="4541459" y="3750726"/>
              <a:ext cx="12447" cy="12075"/>
            </a:xfrm>
            <a:custGeom>
              <a:rect b="b" l="l" r="r" t="t"/>
              <a:pathLst>
                <a:path extrusionOk="0" h="552" w="569">
                  <a:moveTo>
                    <a:pt x="289" y="1"/>
                  </a:moveTo>
                  <a:cubicBezTo>
                    <a:pt x="272" y="1"/>
                    <a:pt x="254" y="2"/>
                    <a:pt x="236" y="6"/>
                  </a:cubicBezTo>
                  <a:cubicBezTo>
                    <a:pt x="78" y="36"/>
                    <a:pt x="0" y="168"/>
                    <a:pt x="28" y="324"/>
                  </a:cubicBezTo>
                  <a:cubicBezTo>
                    <a:pt x="54" y="463"/>
                    <a:pt x="153" y="551"/>
                    <a:pt x="280" y="551"/>
                  </a:cubicBezTo>
                  <a:cubicBezTo>
                    <a:pt x="297" y="551"/>
                    <a:pt x="315" y="550"/>
                    <a:pt x="333" y="546"/>
                  </a:cubicBezTo>
                  <a:cubicBezTo>
                    <a:pt x="481" y="519"/>
                    <a:pt x="568" y="388"/>
                    <a:pt x="539" y="228"/>
                  </a:cubicBezTo>
                  <a:cubicBezTo>
                    <a:pt x="514" y="93"/>
                    <a:pt x="41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p:nvPr/>
          </p:nvSpPr>
          <p:spPr>
            <a:xfrm>
              <a:off x="4519519" y="3755560"/>
              <a:ext cx="12753" cy="12097"/>
            </a:xfrm>
            <a:custGeom>
              <a:rect b="b" l="l" r="r" t="t"/>
              <a:pathLst>
                <a:path extrusionOk="0" h="553" w="583">
                  <a:moveTo>
                    <a:pt x="291" y="1"/>
                  </a:moveTo>
                  <a:cubicBezTo>
                    <a:pt x="270" y="1"/>
                    <a:pt x="247" y="4"/>
                    <a:pt x="225" y="9"/>
                  </a:cubicBezTo>
                  <a:cubicBezTo>
                    <a:pt x="67" y="50"/>
                    <a:pt x="0" y="188"/>
                    <a:pt x="39" y="341"/>
                  </a:cubicBezTo>
                  <a:cubicBezTo>
                    <a:pt x="72" y="472"/>
                    <a:pt x="169" y="552"/>
                    <a:pt x="287" y="552"/>
                  </a:cubicBezTo>
                  <a:cubicBezTo>
                    <a:pt x="310" y="552"/>
                    <a:pt x="333" y="549"/>
                    <a:pt x="358" y="543"/>
                  </a:cubicBezTo>
                  <a:cubicBezTo>
                    <a:pt x="504" y="506"/>
                    <a:pt x="582" y="369"/>
                    <a:pt x="543" y="213"/>
                  </a:cubicBezTo>
                  <a:cubicBezTo>
                    <a:pt x="510" y="83"/>
                    <a:pt x="410"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
            <p:cNvSpPr/>
            <p:nvPr/>
          </p:nvSpPr>
          <p:spPr>
            <a:xfrm>
              <a:off x="4497819" y="3761948"/>
              <a:ext cx="12994" cy="12075"/>
            </a:xfrm>
            <a:custGeom>
              <a:rect b="b" l="l" r="r" t="t"/>
              <a:pathLst>
                <a:path extrusionOk="0" h="552" w="594">
                  <a:moveTo>
                    <a:pt x="297" y="1"/>
                  </a:moveTo>
                  <a:cubicBezTo>
                    <a:pt x="269" y="1"/>
                    <a:pt x="241" y="5"/>
                    <a:pt x="211" y="15"/>
                  </a:cubicBezTo>
                  <a:cubicBezTo>
                    <a:pt x="58" y="65"/>
                    <a:pt x="1" y="210"/>
                    <a:pt x="51" y="359"/>
                  </a:cubicBezTo>
                  <a:cubicBezTo>
                    <a:pt x="91" y="480"/>
                    <a:pt x="185" y="552"/>
                    <a:pt x="295" y="552"/>
                  </a:cubicBezTo>
                  <a:cubicBezTo>
                    <a:pt x="323" y="552"/>
                    <a:pt x="353" y="547"/>
                    <a:pt x="383" y="537"/>
                  </a:cubicBezTo>
                  <a:cubicBezTo>
                    <a:pt x="527" y="489"/>
                    <a:pt x="594" y="347"/>
                    <a:pt x="543" y="194"/>
                  </a:cubicBezTo>
                  <a:cubicBezTo>
                    <a:pt x="503" y="74"/>
                    <a:pt x="409"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6"/>
            <p:cNvSpPr/>
            <p:nvPr/>
          </p:nvSpPr>
          <p:spPr>
            <a:xfrm>
              <a:off x="4476534" y="3769954"/>
              <a:ext cx="13191" cy="12097"/>
            </a:xfrm>
            <a:custGeom>
              <a:rect b="b" l="l" r="r" t="t"/>
              <a:pathLst>
                <a:path extrusionOk="0" h="553" w="603">
                  <a:moveTo>
                    <a:pt x="298" y="1"/>
                  </a:moveTo>
                  <a:cubicBezTo>
                    <a:pt x="264" y="1"/>
                    <a:pt x="230" y="8"/>
                    <a:pt x="195" y="22"/>
                  </a:cubicBezTo>
                  <a:cubicBezTo>
                    <a:pt x="46" y="84"/>
                    <a:pt x="0" y="233"/>
                    <a:pt x="60" y="377"/>
                  </a:cubicBezTo>
                  <a:cubicBezTo>
                    <a:pt x="108" y="489"/>
                    <a:pt x="199" y="553"/>
                    <a:pt x="301" y="553"/>
                  </a:cubicBezTo>
                  <a:cubicBezTo>
                    <a:pt x="335" y="553"/>
                    <a:pt x="370" y="546"/>
                    <a:pt x="406" y="531"/>
                  </a:cubicBezTo>
                  <a:cubicBezTo>
                    <a:pt x="545" y="471"/>
                    <a:pt x="603" y="325"/>
                    <a:pt x="539" y="176"/>
                  </a:cubicBezTo>
                  <a:cubicBezTo>
                    <a:pt x="494" y="67"/>
                    <a:pt x="40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6"/>
            <p:cNvSpPr/>
            <p:nvPr/>
          </p:nvSpPr>
          <p:spPr>
            <a:xfrm>
              <a:off x="4455753" y="3779776"/>
              <a:ext cx="13278" cy="12075"/>
            </a:xfrm>
            <a:custGeom>
              <a:rect b="b" l="l" r="r" t="t"/>
              <a:pathLst>
                <a:path extrusionOk="0" h="552" w="607">
                  <a:moveTo>
                    <a:pt x="299" y="0"/>
                  </a:moveTo>
                  <a:cubicBezTo>
                    <a:pt x="259" y="0"/>
                    <a:pt x="217" y="10"/>
                    <a:pt x="176" y="31"/>
                  </a:cubicBezTo>
                  <a:cubicBezTo>
                    <a:pt x="34" y="105"/>
                    <a:pt x="0" y="256"/>
                    <a:pt x="71" y="395"/>
                  </a:cubicBezTo>
                  <a:cubicBezTo>
                    <a:pt x="124" y="497"/>
                    <a:pt x="211" y="552"/>
                    <a:pt x="306" y="552"/>
                  </a:cubicBezTo>
                  <a:cubicBezTo>
                    <a:pt x="346" y="552"/>
                    <a:pt x="387" y="542"/>
                    <a:pt x="428" y="521"/>
                  </a:cubicBezTo>
                  <a:cubicBezTo>
                    <a:pt x="563" y="450"/>
                    <a:pt x="607" y="299"/>
                    <a:pt x="534" y="155"/>
                  </a:cubicBezTo>
                  <a:cubicBezTo>
                    <a:pt x="482" y="57"/>
                    <a:pt x="394"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6"/>
            <p:cNvSpPr/>
            <p:nvPr/>
          </p:nvSpPr>
          <p:spPr>
            <a:xfrm>
              <a:off x="4436000" y="3791238"/>
              <a:ext cx="13344" cy="12053"/>
            </a:xfrm>
            <a:custGeom>
              <a:rect b="b" l="l" r="r" t="t"/>
              <a:pathLst>
                <a:path extrusionOk="0" h="551" w="610">
                  <a:moveTo>
                    <a:pt x="294" y="1"/>
                  </a:moveTo>
                  <a:cubicBezTo>
                    <a:pt x="249" y="1"/>
                    <a:pt x="202" y="14"/>
                    <a:pt x="159" y="41"/>
                  </a:cubicBezTo>
                  <a:cubicBezTo>
                    <a:pt x="21" y="128"/>
                    <a:pt x="1" y="281"/>
                    <a:pt x="85" y="414"/>
                  </a:cubicBezTo>
                  <a:cubicBezTo>
                    <a:pt x="142" y="502"/>
                    <a:pt x="225" y="550"/>
                    <a:pt x="312" y="550"/>
                  </a:cubicBezTo>
                  <a:cubicBezTo>
                    <a:pt x="358" y="550"/>
                    <a:pt x="405" y="537"/>
                    <a:pt x="450" y="508"/>
                  </a:cubicBezTo>
                  <a:cubicBezTo>
                    <a:pt x="578" y="426"/>
                    <a:pt x="610" y="272"/>
                    <a:pt x="523" y="135"/>
                  </a:cubicBezTo>
                  <a:cubicBezTo>
                    <a:pt x="467" y="49"/>
                    <a:pt x="382"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6"/>
            <p:cNvSpPr/>
            <p:nvPr/>
          </p:nvSpPr>
          <p:spPr>
            <a:xfrm>
              <a:off x="4417078" y="3804648"/>
              <a:ext cx="13234" cy="12031"/>
            </a:xfrm>
            <a:custGeom>
              <a:rect b="b" l="l" r="r" t="t"/>
              <a:pathLst>
                <a:path extrusionOk="0" h="550" w="605">
                  <a:moveTo>
                    <a:pt x="290" y="0"/>
                  </a:moveTo>
                  <a:cubicBezTo>
                    <a:pt x="237" y="0"/>
                    <a:pt x="184" y="18"/>
                    <a:pt x="135" y="55"/>
                  </a:cubicBezTo>
                  <a:cubicBezTo>
                    <a:pt x="7" y="154"/>
                    <a:pt x="0" y="310"/>
                    <a:pt x="94" y="433"/>
                  </a:cubicBezTo>
                  <a:cubicBezTo>
                    <a:pt x="154" y="510"/>
                    <a:pt x="232" y="549"/>
                    <a:pt x="310" y="549"/>
                  </a:cubicBezTo>
                  <a:cubicBezTo>
                    <a:pt x="364" y="549"/>
                    <a:pt x="418" y="531"/>
                    <a:pt x="467" y="493"/>
                  </a:cubicBezTo>
                  <a:cubicBezTo>
                    <a:pt x="589" y="401"/>
                    <a:pt x="605" y="243"/>
                    <a:pt x="506" y="115"/>
                  </a:cubicBezTo>
                  <a:cubicBezTo>
                    <a:pt x="448" y="41"/>
                    <a:pt x="370"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4399228" y="3819851"/>
              <a:ext cx="13256" cy="11988"/>
            </a:xfrm>
            <a:custGeom>
              <a:rect b="b" l="l" r="r" t="t"/>
              <a:pathLst>
                <a:path extrusionOk="0" h="548" w="606">
                  <a:moveTo>
                    <a:pt x="290" y="1"/>
                  </a:moveTo>
                  <a:cubicBezTo>
                    <a:pt x="229" y="1"/>
                    <a:pt x="169" y="23"/>
                    <a:pt x="118" y="70"/>
                  </a:cubicBezTo>
                  <a:cubicBezTo>
                    <a:pt x="1" y="183"/>
                    <a:pt x="8" y="336"/>
                    <a:pt x="115" y="451"/>
                  </a:cubicBezTo>
                  <a:cubicBezTo>
                    <a:pt x="175" y="515"/>
                    <a:pt x="247" y="548"/>
                    <a:pt x="318" y="548"/>
                  </a:cubicBezTo>
                  <a:cubicBezTo>
                    <a:pt x="379" y="548"/>
                    <a:pt x="439" y="524"/>
                    <a:pt x="491" y="476"/>
                  </a:cubicBezTo>
                  <a:cubicBezTo>
                    <a:pt x="603" y="373"/>
                    <a:pt x="605" y="215"/>
                    <a:pt x="495" y="96"/>
                  </a:cubicBezTo>
                  <a:cubicBezTo>
                    <a:pt x="437" y="33"/>
                    <a:pt x="363"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6"/>
            <p:cNvSpPr/>
            <p:nvPr/>
          </p:nvSpPr>
          <p:spPr>
            <a:xfrm>
              <a:off x="4382756" y="3836738"/>
              <a:ext cx="13541" cy="11900"/>
            </a:xfrm>
            <a:custGeom>
              <a:rect b="b" l="l" r="r" t="t"/>
              <a:pathLst>
                <a:path extrusionOk="0" h="544" w="619">
                  <a:moveTo>
                    <a:pt x="294" y="1"/>
                  </a:moveTo>
                  <a:cubicBezTo>
                    <a:pt x="226" y="1"/>
                    <a:pt x="159" y="29"/>
                    <a:pt x="108" y="86"/>
                  </a:cubicBezTo>
                  <a:cubicBezTo>
                    <a:pt x="0" y="208"/>
                    <a:pt x="21" y="361"/>
                    <a:pt x="140" y="466"/>
                  </a:cubicBezTo>
                  <a:cubicBezTo>
                    <a:pt x="198" y="517"/>
                    <a:pt x="264" y="543"/>
                    <a:pt x="328" y="543"/>
                  </a:cubicBezTo>
                  <a:cubicBezTo>
                    <a:pt x="397" y="543"/>
                    <a:pt x="464" y="514"/>
                    <a:pt x="516" y="455"/>
                  </a:cubicBezTo>
                  <a:cubicBezTo>
                    <a:pt x="619" y="343"/>
                    <a:pt x="605" y="185"/>
                    <a:pt x="483" y="77"/>
                  </a:cubicBezTo>
                  <a:cubicBezTo>
                    <a:pt x="426" y="27"/>
                    <a:pt x="359"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6"/>
            <p:cNvSpPr/>
            <p:nvPr/>
          </p:nvSpPr>
          <p:spPr>
            <a:xfrm>
              <a:off x="4368122" y="3854873"/>
              <a:ext cx="13759" cy="11856"/>
            </a:xfrm>
            <a:custGeom>
              <a:rect b="b" l="l" r="r" t="t"/>
              <a:pathLst>
                <a:path extrusionOk="0" h="542" w="629">
                  <a:moveTo>
                    <a:pt x="297" y="0"/>
                  </a:moveTo>
                  <a:cubicBezTo>
                    <a:pt x="221" y="0"/>
                    <a:pt x="148" y="35"/>
                    <a:pt x="97" y="104"/>
                  </a:cubicBezTo>
                  <a:cubicBezTo>
                    <a:pt x="1" y="235"/>
                    <a:pt x="37" y="386"/>
                    <a:pt x="163" y="480"/>
                  </a:cubicBezTo>
                  <a:cubicBezTo>
                    <a:pt x="219" y="521"/>
                    <a:pt x="279" y="541"/>
                    <a:pt x="336" y="541"/>
                  </a:cubicBezTo>
                  <a:cubicBezTo>
                    <a:pt x="414" y="541"/>
                    <a:pt x="486" y="505"/>
                    <a:pt x="539" y="434"/>
                  </a:cubicBezTo>
                  <a:cubicBezTo>
                    <a:pt x="628" y="311"/>
                    <a:pt x="601" y="157"/>
                    <a:pt x="470" y="61"/>
                  </a:cubicBezTo>
                  <a:cubicBezTo>
                    <a:pt x="416" y="21"/>
                    <a:pt x="356"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6"/>
            <p:cNvSpPr/>
            <p:nvPr/>
          </p:nvSpPr>
          <p:spPr>
            <a:xfrm>
              <a:off x="4355303" y="3874166"/>
              <a:ext cx="13847" cy="11769"/>
            </a:xfrm>
            <a:custGeom>
              <a:rect b="b" l="l" r="r" t="t"/>
              <a:pathLst>
                <a:path extrusionOk="0" h="538" w="633">
                  <a:moveTo>
                    <a:pt x="296" y="0"/>
                  </a:moveTo>
                  <a:cubicBezTo>
                    <a:pt x="212" y="0"/>
                    <a:pt x="133" y="42"/>
                    <a:pt x="85" y="123"/>
                  </a:cubicBezTo>
                  <a:cubicBezTo>
                    <a:pt x="0" y="262"/>
                    <a:pt x="48" y="409"/>
                    <a:pt x="183" y="491"/>
                  </a:cubicBezTo>
                  <a:cubicBezTo>
                    <a:pt x="235" y="522"/>
                    <a:pt x="289" y="537"/>
                    <a:pt x="340" y="537"/>
                  </a:cubicBezTo>
                  <a:cubicBezTo>
                    <a:pt x="425" y="537"/>
                    <a:pt x="504" y="495"/>
                    <a:pt x="552" y="413"/>
                  </a:cubicBezTo>
                  <a:cubicBezTo>
                    <a:pt x="632" y="283"/>
                    <a:pt x="591" y="129"/>
                    <a:pt x="454" y="47"/>
                  </a:cubicBezTo>
                  <a:cubicBezTo>
                    <a:pt x="402" y="16"/>
                    <a:pt x="34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6"/>
            <p:cNvSpPr/>
            <p:nvPr/>
          </p:nvSpPr>
          <p:spPr>
            <a:xfrm>
              <a:off x="4344234" y="3894466"/>
              <a:ext cx="13781" cy="11681"/>
            </a:xfrm>
            <a:custGeom>
              <a:rect b="b" l="l" r="r" t="t"/>
              <a:pathLst>
                <a:path extrusionOk="0" h="534" w="630">
                  <a:moveTo>
                    <a:pt x="296" y="1"/>
                  </a:moveTo>
                  <a:cubicBezTo>
                    <a:pt x="203" y="1"/>
                    <a:pt x="118" y="50"/>
                    <a:pt x="71" y="143"/>
                  </a:cubicBezTo>
                  <a:cubicBezTo>
                    <a:pt x="0" y="287"/>
                    <a:pt x="62" y="429"/>
                    <a:pt x="202" y="500"/>
                  </a:cubicBezTo>
                  <a:cubicBezTo>
                    <a:pt x="248" y="523"/>
                    <a:pt x="295" y="534"/>
                    <a:pt x="340" y="534"/>
                  </a:cubicBezTo>
                  <a:cubicBezTo>
                    <a:pt x="434" y="534"/>
                    <a:pt x="517" y="484"/>
                    <a:pt x="564" y="390"/>
                  </a:cubicBezTo>
                  <a:cubicBezTo>
                    <a:pt x="630" y="255"/>
                    <a:pt x="577" y="106"/>
                    <a:pt x="433" y="35"/>
                  </a:cubicBezTo>
                  <a:cubicBezTo>
                    <a:pt x="388" y="12"/>
                    <a:pt x="341"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6"/>
            <p:cNvSpPr/>
            <p:nvPr/>
          </p:nvSpPr>
          <p:spPr>
            <a:xfrm>
              <a:off x="4335113" y="3915007"/>
              <a:ext cx="13738" cy="11616"/>
            </a:xfrm>
            <a:custGeom>
              <a:rect b="b" l="l" r="r" t="t"/>
              <a:pathLst>
                <a:path extrusionOk="0" h="531" w="628">
                  <a:moveTo>
                    <a:pt x="299" y="1"/>
                  </a:moveTo>
                  <a:cubicBezTo>
                    <a:pt x="195" y="1"/>
                    <a:pt x="104" y="57"/>
                    <a:pt x="62" y="161"/>
                  </a:cubicBezTo>
                  <a:cubicBezTo>
                    <a:pt x="0" y="310"/>
                    <a:pt x="71" y="447"/>
                    <a:pt x="218" y="507"/>
                  </a:cubicBezTo>
                  <a:cubicBezTo>
                    <a:pt x="259" y="523"/>
                    <a:pt x="299" y="530"/>
                    <a:pt x="337" y="530"/>
                  </a:cubicBezTo>
                  <a:cubicBezTo>
                    <a:pt x="440" y="530"/>
                    <a:pt x="529" y="474"/>
                    <a:pt x="571" y="372"/>
                  </a:cubicBezTo>
                  <a:cubicBezTo>
                    <a:pt x="628" y="230"/>
                    <a:pt x="564" y="85"/>
                    <a:pt x="415" y="23"/>
                  </a:cubicBezTo>
                  <a:cubicBezTo>
                    <a:pt x="376" y="8"/>
                    <a:pt x="336"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6"/>
            <p:cNvSpPr/>
            <p:nvPr/>
          </p:nvSpPr>
          <p:spPr>
            <a:xfrm>
              <a:off x="4327544" y="3936204"/>
              <a:ext cx="13606" cy="11550"/>
            </a:xfrm>
            <a:custGeom>
              <a:rect b="b" l="l" r="r" t="t"/>
              <a:pathLst>
                <a:path extrusionOk="0" h="528" w="622">
                  <a:moveTo>
                    <a:pt x="295" y="1"/>
                  </a:moveTo>
                  <a:cubicBezTo>
                    <a:pt x="184" y="1"/>
                    <a:pt x="88" y="64"/>
                    <a:pt x="51" y="177"/>
                  </a:cubicBezTo>
                  <a:cubicBezTo>
                    <a:pt x="1" y="330"/>
                    <a:pt x="83" y="463"/>
                    <a:pt x="232" y="511"/>
                  </a:cubicBezTo>
                  <a:cubicBezTo>
                    <a:pt x="267" y="522"/>
                    <a:pt x="301" y="528"/>
                    <a:pt x="334" y="528"/>
                  </a:cubicBezTo>
                  <a:cubicBezTo>
                    <a:pt x="445" y="528"/>
                    <a:pt x="538" y="464"/>
                    <a:pt x="573" y="351"/>
                  </a:cubicBezTo>
                  <a:cubicBezTo>
                    <a:pt x="621" y="206"/>
                    <a:pt x="546" y="67"/>
                    <a:pt x="392" y="16"/>
                  </a:cubicBezTo>
                  <a:cubicBezTo>
                    <a:pt x="359"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6"/>
            <p:cNvSpPr/>
            <p:nvPr/>
          </p:nvSpPr>
          <p:spPr>
            <a:xfrm>
              <a:off x="4321528" y="3957707"/>
              <a:ext cx="13344" cy="11528"/>
            </a:xfrm>
            <a:custGeom>
              <a:rect b="b" l="l" r="r" t="t"/>
              <a:pathLst>
                <a:path extrusionOk="0" h="527" w="610">
                  <a:moveTo>
                    <a:pt x="290" y="1"/>
                  </a:moveTo>
                  <a:cubicBezTo>
                    <a:pt x="172" y="1"/>
                    <a:pt x="72" y="72"/>
                    <a:pt x="40" y="194"/>
                  </a:cubicBezTo>
                  <a:cubicBezTo>
                    <a:pt x="1" y="350"/>
                    <a:pt x="90" y="476"/>
                    <a:pt x="241" y="515"/>
                  </a:cubicBezTo>
                  <a:cubicBezTo>
                    <a:pt x="271" y="523"/>
                    <a:pt x="299" y="526"/>
                    <a:pt x="326" y="526"/>
                  </a:cubicBezTo>
                  <a:cubicBezTo>
                    <a:pt x="446" y="526"/>
                    <a:pt x="541" y="455"/>
                    <a:pt x="571" y="334"/>
                  </a:cubicBezTo>
                  <a:cubicBezTo>
                    <a:pt x="610" y="185"/>
                    <a:pt x="527" y="52"/>
                    <a:pt x="369" y="11"/>
                  </a:cubicBezTo>
                  <a:cubicBezTo>
                    <a:pt x="342" y="4"/>
                    <a:pt x="31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6"/>
            <p:cNvSpPr/>
            <p:nvPr/>
          </p:nvSpPr>
          <p:spPr>
            <a:xfrm>
              <a:off x="4316934" y="3979145"/>
              <a:ext cx="13081" cy="11441"/>
            </a:xfrm>
            <a:custGeom>
              <a:rect b="b" l="l" r="r" t="t"/>
              <a:pathLst>
                <a:path extrusionOk="0" h="523" w="598">
                  <a:moveTo>
                    <a:pt x="285" y="1"/>
                  </a:moveTo>
                  <a:cubicBezTo>
                    <a:pt x="159" y="1"/>
                    <a:pt x="55" y="78"/>
                    <a:pt x="30" y="206"/>
                  </a:cubicBezTo>
                  <a:cubicBezTo>
                    <a:pt x="0" y="366"/>
                    <a:pt x="96" y="488"/>
                    <a:pt x="252" y="515"/>
                  </a:cubicBezTo>
                  <a:cubicBezTo>
                    <a:pt x="275" y="520"/>
                    <a:pt x="297" y="522"/>
                    <a:pt x="318" y="522"/>
                  </a:cubicBezTo>
                  <a:cubicBezTo>
                    <a:pt x="446" y="522"/>
                    <a:pt x="545" y="443"/>
                    <a:pt x="570" y="316"/>
                  </a:cubicBezTo>
                  <a:cubicBezTo>
                    <a:pt x="598" y="165"/>
                    <a:pt x="508" y="37"/>
                    <a:pt x="348" y="7"/>
                  </a:cubicBezTo>
                  <a:cubicBezTo>
                    <a:pt x="327" y="3"/>
                    <a:pt x="306"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6"/>
            <p:cNvSpPr/>
            <p:nvPr/>
          </p:nvSpPr>
          <p:spPr>
            <a:xfrm>
              <a:off x="4313566" y="4000495"/>
              <a:ext cx="12841" cy="11397"/>
            </a:xfrm>
            <a:custGeom>
              <a:rect b="b" l="l" r="r" t="t"/>
              <a:pathLst>
                <a:path extrusionOk="0" h="521" w="587">
                  <a:moveTo>
                    <a:pt x="282" y="1"/>
                  </a:moveTo>
                  <a:cubicBezTo>
                    <a:pt x="148" y="1"/>
                    <a:pt x="42" y="85"/>
                    <a:pt x="23" y="222"/>
                  </a:cubicBezTo>
                  <a:cubicBezTo>
                    <a:pt x="1" y="380"/>
                    <a:pt x="104" y="497"/>
                    <a:pt x="259" y="517"/>
                  </a:cubicBezTo>
                  <a:cubicBezTo>
                    <a:pt x="276" y="520"/>
                    <a:pt x="293" y="521"/>
                    <a:pt x="308" y="521"/>
                  </a:cubicBezTo>
                  <a:cubicBezTo>
                    <a:pt x="445" y="521"/>
                    <a:pt x="548" y="435"/>
                    <a:pt x="566" y="300"/>
                  </a:cubicBezTo>
                  <a:cubicBezTo>
                    <a:pt x="587" y="148"/>
                    <a:pt x="491" y="25"/>
                    <a:pt x="330" y="4"/>
                  </a:cubicBezTo>
                  <a:cubicBezTo>
                    <a:pt x="314" y="2"/>
                    <a:pt x="298"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6"/>
            <p:cNvSpPr/>
            <p:nvPr/>
          </p:nvSpPr>
          <p:spPr>
            <a:xfrm>
              <a:off x="4311313" y="4022238"/>
              <a:ext cx="12600" cy="11397"/>
            </a:xfrm>
            <a:custGeom>
              <a:rect b="b" l="l" r="r" t="t"/>
              <a:pathLst>
                <a:path extrusionOk="0" h="521" w="576">
                  <a:moveTo>
                    <a:pt x="280" y="0"/>
                  </a:moveTo>
                  <a:cubicBezTo>
                    <a:pt x="138" y="0"/>
                    <a:pt x="27" y="92"/>
                    <a:pt x="14" y="233"/>
                  </a:cubicBezTo>
                  <a:cubicBezTo>
                    <a:pt x="1" y="396"/>
                    <a:pt x="108" y="506"/>
                    <a:pt x="264" y="519"/>
                  </a:cubicBezTo>
                  <a:cubicBezTo>
                    <a:pt x="274" y="520"/>
                    <a:pt x="285" y="521"/>
                    <a:pt x="295" y="521"/>
                  </a:cubicBezTo>
                  <a:cubicBezTo>
                    <a:pt x="442" y="521"/>
                    <a:pt x="549" y="429"/>
                    <a:pt x="562" y="286"/>
                  </a:cubicBezTo>
                  <a:cubicBezTo>
                    <a:pt x="575" y="135"/>
                    <a:pt x="472" y="15"/>
                    <a:pt x="310" y="2"/>
                  </a:cubicBezTo>
                  <a:cubicBezTo>
                    <a:pt x="300" y="1"/>
                    <a:pt x="290"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6"/>
            <p:cNvSpPr/>
            <p:nvPr/>
          </p:nvSpPr>
          <p:spPr>
            <a:xfrm>
              <a:off x="4310000" y="4043391"/>
              <a:ext cx="12403" cy="11419"/>
            </a:xfrm>
            <a:custGeom>
              <a:rect b="b" l="l" r="r" t="t"/>
              <a:pathLst>
                <a:path extrusionOk="0" h="522" w="567">
                  <a:moveTo>
                    <a:pt x="281" y="1"/>
                  </a:moveTo>
                  <a:cubicBezTo>
                    <a:pt x="131" y="1"/>
                    <a:pt x="17" y="98"/>
                    <a:pt x="10" y="246"/>
                  </a:cubicBezTo>
                  <a:cubicBezTo>
                    <a:pt x="1" y="409"/>
                    <a:pt x="116" y="514"/>
                    <a:pt x="274" y="521"/>
                  </a:cubicBezTo>
                  <a:cubicBezTo>
                    <a:pt x="279" y="521"/>
                    <a:pt x="284" y="521"/>
                    <a:pt x="289" y="521"/>
                  </a:cubicBezTo>
                  <a:cubicBezTo>
                    <a:pt x="442" y="521"/>
                    <a:pt x="553" y="424"/>
                    <a:pt x="560" y="276"/>
                  </a:cubicBezTo>
                  <a:cubicBezTo>
                    <a:pt x="567" y="123"/>
                    <a:pt x="457" y="8"/>
                    <a:pt x="296" y="1"/>
                  </a:cubicBezTo>
                  <a:cubicBezTo>
                    <a:pt x="291" y="1"/>
                    <a:pt x="286"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a:off x="4309650" y="4064807"/>
              <a:ext cx="12097" cy="11375"/>
            </a:xfrm>
            <a:custGeom>
              <a:rect b="b" l="l" r="r" t="t"/>
              <a:pathLst>
                <a:path extrusionOk="0" h="520" w="553">
                  <a:moveTo>
                    <a:pt x="275" y="0"/>
                  </a:moveTo>
                  <a:cubicBezTo>
                    <a:pt x="120" y="0"/>
                    <a:pt x="3" y="103"/>
                    <a:pt x="3" y="254"/>
                  </a:cubicBezTo>
                  <a:cubicBezTo>
                    <a:pt x="1" y="415"/>
                    <a:pt x="118" y="518"/>
                    <a:pt x="273" y="520"/>
                  </a:cubicBezTo>
                  <a:cubicBezTo>
                    <a:pt x="436" y="520"/>
                    <a:pt x="551" y="417"/>
                    <a:pt x="553" y="263"/>
                  </a:cubicBezTo>
                  <a:cubicBezTo>
                    <a:pt x="553" y="112"/>
                    <a:pt x="441" y="0"/>
                    <a:pt x="280" y="0"/>
                  </a:cubicBezTo>
                  <a:cubicBezTo>
                    <a:pt x="279" y="0"/>
                    <a:pt x="277"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a:off x="4310153" y="4087273"/>
              <a:ext cx="12513" cy="11375"/>
            </a:xfrm>
            <a:custGeom>
              <a:rect b="b" l="l" r="r" t="t"/>
              <a:pathLst>
                <a:path extrusionOk="0" h="520" w="572">
                  <a:moveTo>
                    <a:pt x="294" y="0"/>
                  </a:moveTo>
                  <a:cubicBezTo>
                    <a:pt x="286" y="0"/>
                    <a:pt x="277" y="1"/>
                    <a:pt x="269" y="1"/>
                  </a:cubicBezTo>
                  <a:cubicBezTo>
                    <a:pt x="111" y="11"/>
                    <a:pt x="1" y="123"/>
                    <a:pt x="12" y="276"/>
                  </a:cubicBezTo>
                  <a:cubicBezTo>
                    <a:pt x="21" y="428"/>
                    <a:pt x="134" y="520"/>
                    <a:pt x="278" y="520"/>
                  </a:cubicBezTo>
                  <a:cubicBezTo>
                    <a:pt x="286" y="520"/>
                    <a:pt x="295" y="520"/>
                    <a:pt x="303" y="519"/>
                  </a:cubicBezTo>
                  <a:cubicBezTo>
                    <a:pt x="466" y="510"/>
                    <a:pt x="571" y="395"/>
                    <a:pt x="562" y="244"/>
                  </a:cubicBezTo>
                  <a:cubicBezTo>
                    <a:pt x="551" y="99"/>
                    <a:pt x="44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6"/>
            <p:cNvSpPr/>
            <p:nvPr/>
          </p:nvSpPr>
          <p:spPr>
            <a:xfrm>
              <a:off x="4312472" y="4110001"/>
              <a:ext cx="12950" cy="11463"/>
            </a:xfrm>
            <a:custGeom>
              <a:rect b="b" l="l" r="r" t="t"/>
              <a:pathLst>
                <a:path extrusionOk="0" h="524" w="592">
                  <a:moveTo>
                    <a:pt x="305" y="1"/>
                  </a:moveTo>
                  <a:cubicBezTo>
                    <a:pt x="289" y="1"/>
                    <a:pt x="273" y="2"/>
                    <a:pt x="257" y="4"/>
                  </a:cubicBezTo>
                  <a:cubicBezTo>
                    <a:pt x="101" y="27"/>
                    <a:pt x="0" y="151"/>
                    <a:pt x="23" y="302"/>
                  </a:cubicBezTo>
                  <a:cubicBezTo>
                    <a:pt x="43" y="444"/>
                    <a:pt x="150" y="523"/>
                    <a:pt x="283" y="523"/>
                  </a:cubicBezTo>
                  <a:cubicBezTo>
                    <a:pt x="300" y="523"/>
                    <a:pt x="317" y="522"/>
                    <a:pt x="335" y="520"/>
                  </a:cubicBezTo>
                  <a:cubicBezTo>
                    <a:pt x="495" y="494"/>
                    <a:pt x="591" y="375"/>
                    <a:pt x="568" y="224"/>
                  </a:cubicBezTo>
                  <a:cubicBezTo>
                    <a:pt x="548" y="89"/>
                    <a:pt x="442"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6"/>
            <p:cNvSpPr/>
            <p:nvPr/>
          </p:nvSpPr>
          <p:spPr>
            <a:xfrm>
              <a:off x="4316716" y="4132510"/>
              <a:ext cx="13300" cy="11528"/>
            </a:xfrm>
            <a:custGeom>
              <a:rect b="b" l="l" r="r" t="t"/>
              <a:pathLst>
                <a:path extrusionOk="0" h="527" w="608">
                  <a:moveTo>
                    <a:pt x="321" y="1"/>
                  </a:moveTo>
                  <a:cubicBezTo>
                    <a:pt x="296" y="1"/>
                    <a:pt x="270" y="4"/>
                    <a:pt x="244" y="10"/>
                  </a:cubicBezTo>
                  <a:cubicBezTo>
                    <a:pt x="90" y="47"/>
                    <a:pt x="1" y="178"/>
                    <a:pt x="35" y="327"/>
                  </a:cubicBezTo>
                  <a:cubicBezTo>
                    <a:pt x="67" y="455"/>
                    <a:pt x="167" y="526"/>
                    <a:pt x="287" y="526"/>
                  </a:cubicBezTo>
                  <a:cubicBezTo>
                    <a:pt x="312" y="526"/>
                    <a:pt x="338" y="523"/>
                    <a:pt x="365" y="517"/>
                  </a:cubicBezTo>
                  <a:cubicBezTo>
                    <a:pt x="523" y="478"/>
                    <a:pt x="608" y="349"/>
                    <a:pt x="571" y="201"/>
                  </a:cubicBezTo>
                  <a:lnTo>
                    <a:pt x="573" y="201"/>
                  </a:lnTo>
                  <a:cubicBezTo>
                    <a:pt x="543" y="77"/>
                    <a:pt x="443"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a:off x="4323147" y="4154866"/>
              <a:ext cx="13584" cy="11572"/>
            </a:xfrm>
            <a:custGeom>
              <a:rect b="b" l="l" r="r" t="t"/>
              <a:pathLst>
                <a:path extrusionOk="0" h="529" w="621">
                  <a:moveTo>
                    <a:pt x="331" y="1"/>
                  </a:moveTo>
                  <a:cubicBezTo>
                    <a:pt x="298" y="1"/>
                    <a:pt x="263" y="7"/>
                    <a:pt x="227" y="19"/>
                  </a:cubicBezTo>
                  <a:cubicBezTo>
                    <a:pt x="78" y="69"/>
                    <a:pt x="0" y="207"/>
                    <a:pt x="50" y="351"/>
                  </a:cubicBezTo>
                  <a:cubicBezTo>
                    <a:pt x="90" y="467"/>
                    <a:pt x="183" y="528"/>
                    <a:pt x="289" y="528"/>
                  </a:cubicBezTo>
                  <a:cubicBezTo>
                    <a:pt x="323" y="528"/>
                    <a:pt x="358" y="522"/>
                    <a:pt x="394" y="509"/>
                  </a:cubicBezTo>
                  <a:cubicBezTo>
                    <a:pt x="547" y="456"/>
                    <a:pt x="621" y="321"/>
                    <a:pt x="573" y="177"/>
                  </a:cubicBezTo>
                  <a:cubicBezTo>
                    <a:pt x="534" y="65"/>
                    <a:pt x="441"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a:off x="4331809" y="4176588"/>
              <a:ext cx="13781" cy="11638"/>
            </a:xfrm>
            <a:custGeom>
              <a:rect b="b" l="l" r="r" t="t"/>
              <a:pathLst>
                <a:path extrusionOk="0" h="532" w="630">
                  <a:moveTo>
                    <a:pt x="333" y="1"/>
                  </a:moveTo>
                  <a:cubicBezTo>
                    <a:pt x="292" y="1"/>
                    <a:pt x="249" y="10"/>
                    <a:pt x="206" y="29"/>
                  </a:cubicBezTo>
                  <a:cubicBezTo>
                    <a:pt x="64" y="93"/>
                    <a:pt x="0" y="238"/>
                    <a:pt x="62" y="377"/>
                  </a:cubicBezTo>
                  <a:cubicBezTo>
                    <a:pt x="110" y="479"/>
                    <a:pt x="196" y="531"/>
                    <a:pt x="292" y="531"/>
                  </a:cubicBezTo>
                  <a:cubicBezTo>
                    <a:pt x="334" y="531"/>
                    <a:pt x="378" y="521"/>
                    <a:pt x="422" y="501"/>
                  </a:cubicBezTo>
                  <a:cubicBezTo>
                    <a:pt x="568" y="434"/>
                    <a:pt x="630" y="292"/>
                    <a:pt x="566" y="153"/>
                  </a:cubicBezTo>
                  <a:cubicBezTo>
                    <a:pt x="520" y="55"/>
                    <a:pt x="432" y="1"/>
                    <a:pt x="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a:off x="4342681" y="4197588"/>
              <a:ext cx="13847" cy="11747"/>
            </a:xfrm>
            <a:custGeom>
              <a:rect b="b" l="l" r="r" t="t"/>
              <a:pathLst>
                <a:path extrusionOk="0" h="537" w="633">
                  <a:moveTo>
                    <a:pt x="333" y="1"/>
                  </a:moveTo>
                  <a:cubicBezTo>
                    <a:pt x="285" y="1"/>
                    <a:pt x="234" y="14"/>
                    <a:pt x="186" y="42"/>
                  </a:cubicBezTo>
                  <a:cubicBezTo>
                    <a:pt x="51" y="123"/>
                    <a:pt x="0" y="271"/>
                    <a:pt x="76" y="404"/>
                  </a:cubicBezTo>
                  <a:cubicBezTo>
                    <a:pt x="128" y="493"/>
                    <a:pt x="208" y="536"/>
                    <a:pt x="295" y="536"/>
                  </a:cubicBezTo>
                  <a:cubicBezTo>
                    <a:pt x="345" y="536"/>
                    <a:pt x="397" y="522"/>
                    <a:pt x="447" y="494"/>
                  </a:cubicBezTo>
                  <a:cubicBezTo>
                    <a:pt x="586" y="413"/>
                    <a:pt x="632" y="265"/>
                    <a:pt x="554" y="134"/>
                  </a:cubicBezTo>
                  <a:cubicBezTo>
                    <a:pt x="505" y="48"/>
                    <a:pt x="423" y="1"/>
                    <a:pt x="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6"/>
            <p:cNvSpPr/>
            <p:nvPr/>
          </p:nvSpPr>
          <p:spPr>
            <a:xfrm>
              <a:off x="4355347" y="4217035"/>
              <a:ext cx="13759" cy="11834"/>
            </a:xfrm>
            <a:custGeom>
              <a:rect b="b" l="l" r="r" t="t"/>
              <a:pathLst>
                <a:path extrusionOk="0" h="541" w="629">
                  <a:moveTo>
                    <a:pt x="333" y="0"/>
                  </a:moveTo>
                  <a:cubicBezTo>
                    <a:pt x="276" y="0"/>
                    <a:pt x="218" y="19"/>
                    <a:pt x="163" y="58"/>
                  </a:cubicBezTo>
                  <a:cubicBezTo>
                    <a:pt x="35" y="150"/>
                    <a:pt x="1" y="303"/>
                    <a:pt x="90" y="427"/>
                  </a:cubicBezTo>
                  <a:cubicBezTo>
                    <a:pt x="144" y="503"/>
                    <a:pt x="218" y="540"/>
                    <a:pt x="296" y="540"/>
                  </a:cubicBezTo>
                  <a:cubicBezTo>
                    <a:pt x="352" y="540"/>
                    <a:pt x="411" y="520"/>
                    <a:pt x="465" y="482"/>
                  </a:cubicBezTo>
                  <a:cubicBezTo>
                    <a:pt x="596" y="388"/>
                    <a:pt x="628" y="237"/>
                    <a:pt x="539" y="113"/>
                  </a:cubicBezTo>
                  <a:cubicBezTo>
                    <a:pt x="488" y="39"/>
                    <a:pt x="413"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6"/>
            <p:cNvSpPr/>
            <p:nvPr/>
          </p:nvSpPr>
          <p:spPr>
            <a:xfrm>
              <a:off x="4369675" y="4235235"/>
              <a:ext cx="13606" cy="11878"/>
            </a:xfrm>
            <a:custGeom>
              <a:rect b="b" l="l" r="r" t="t"/>
              <a:pathLst>
                <a:path extrusionOk="0" h="543" w="622">
                  <a:moveTo>
                    <a:pt x="329" y="0"/>
                  </a:moveTo>
                  <a:cubicBezTo>
                    <a:pt x="265" y="0"/>
                    <a:pt x="200" y="24"/>
                    <a:pt x="143" y="73"/>
                  </a:cubicBezTo>
                  <a:cubicBezTo>
                    <a:pt x="23" y="174"/>
                    <a:pt x="1" y="332"/>
                    <a:pt x="101" y="447"/>
                  </a:cubicBezTo>
                  <a:cubicBezTo>
                    <a:pt x="157" y="512"/>
                    <a:pt x="225" y="542"/>
                    <a:pt x="296" y="542"/>
                  </a:cubicBezTo>
                  <a:cubicBezTo>
                    <a:pt x="359" y="542"/>
                    <a:pt x="424" y="517"/>
                    <a:pt x="481" y="470"/>
                  </a:cubicBezTo>
                  <a:cubicBezTo>
                    <a:pt x="603" y="364"/>
                    <a:pt x="621" y="211"/>
                    <a:pt x="523" y="94"/>
                  </a:cubicBezTo>
                  <a:cubicBezTo>
                    <a:pt x="470" y="32"/>
                    <a:pt x="401" y="0"/>
                    <a:pt x="3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6"/>
            <p:cNvSpPr/>
            <p:nvPr/>
          </p:nvSpPr>
          <p:spPr>
            <a:xfrm>
              <a:off x="4385403" y="4251904"/>
              <a:ext cx="13344" cy="11966"/>
            </a:xfrm>
            <a:custGeom>
              <a:rect b="b" l="l" r="r" t="t"/>
              <a:pathLst>
                <a:path extrusionOk="0" h="547" w="610">
                  <a:moveTo>
                    <a:pt x="320" y="1"/>
                  </a:moveTo>
                  <a:cubicBezTo>
                    <a:pt x="251" y="1"/>
                    <a:pt x="180" y="31"/>
                    <a:pt x="122" y="90"/>
                  </a:cubicBezTo>
                  <a:cubicBezTo>
                    <a:pt x="10" y="200"/>
                    <a:pt x="1" y="358"/>
                    <a:pt x="111" y="466"/>
                  </a:cubicBezTo>
                  <a:cubicBezTo>
                    <a:pt x="165" y="520"/>
                    <a:pt x="229" y="546"/>
                    <a:pt x="292" y="546"/>
                  </a:cubicBezTo>
                  <a:cubicBezTo>
                    <a:pt x="362" y="546"/>
                    <a:pt x="432" y="515"/>
                    <a:pt x="491" y="456"/>
                  </a:cubicBezTo>
                  <a:cubicBezTo>
                    <a:pt x="603" y="342"/>
                    <a:pt x="610" y="186"/>
                    <a:pt x="502" y="79"/>
                  </a:cubicBezTo>
                  <a:cubicBezTo>
                    <a:pt x="449" y="27"/>
                    <a:pt x="385" y="1"/>
                    <a:pt x="3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a:off x="4402291" y="4267195"/>
              <a:ext cx="13191" cy="12009"/>
            </a:xfrm>
            <a:custGeom>
              <a:rect b="b" l="l" r="r" t="t"/>
              <a:pathLst>
                <a:path extrusionOk="0" h="549" w="603">
                  <a:moveTo>
                    <a:pt x="312" y="1"/>
                  </a:moveTo>
                  <a:cubicBezTo>
                    <a:pt x="236" y="1"/>
                    <a:pt x="161" y="36"/>
                    <a:pt x="103" y="106"/>
                  </a:cubicBezTo>
                  <a:cubicBezTo>
                    <a:pt x="0" y="225"/>
                    <a:pt x="3" y="383"/>
                    <a:pt x="120" y="481"/>
                  </a:cubicBezTo>
                  <a:cubicBezTo>
                    <a:pt x="173" y="527"/>
                    <a:pt x="232" y="548"/>
                    <a:pt x="290" y="548"/>
                  </a:cubicBezTo>
                  <a:cubicBezTo>
                    <a:pt x="366" y="548"/>
                    <a:pt x="440" y="511"/>
                    <a:pt x="497" y="442"/>
                  </a:cubicBezTo>
                  <a:cubicBezTo>
                    <a:pt x="603" y="321"/>
                    <a:pt x="596" y="165"/>
                    <a:pt x="481" y="67"/>
                  </a:cubicBezTo>
                  <a:cubicBezTo>
                    <a:pt x="430" y="22"/>
                    <a:pt x="371"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a:off x="4419769" y="4281041"/>
              <a:ext cx="13344" cy="12009"/>
            </a:xfrm>
            <a:custGeom>
              <a:rect b="b" l="l" r="r" t="t"/>
              <a:pathLst>
                <a:path extrusionOk="0" h="549" w="610">
                  <a:moveTo>
                    <a:pt x="314" y="0"/>
                  </a:moveTo>
                  <a:cubicBezTo>
                    <a:pt x="233" y="0"/>
                    <a:pt x="153" y="42"/>
                    <a:pt x="95" y="121"/>
                  </a:cubicBezTo>
                  <a:cubicBezTo>
                    <a:pt x="1" y="247"/>
                    <a:pt x="17" y="402"/>
                    <a:pt x="138" y="494"/>
                  </a:cubicBezTo>
                  <a:cubicBezTo>
                    <a:pt x="189" y="531"/>
                    <a:pt x="242" y="548"/>
                    <a:pt x="294" y="548"/>
                  </a:cubicBezTo>
                  <a:cubicBezTo>
                    <a:pt x="377" y="548"/>
                    <a:pt x="456" y="505"/>
                    <a:pt x="514" y="428"/>
                  </a:cubicBezTo>
                  <a:cubicBezTo>
                    <a:pt x="610" y="297"/>
                    <a:pt x="592" y="144"/>
                    <a:pt x="468" y="54"/>
                  </a:cubicBezTo>
                  <a:cubicBezTo>
                    <a:pt x="420" y="18"/>
                    <a:pt x="367"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6"/>
            <p:cNvSpPr/>
            <p:nvPr/>
          </p:nvSpPr>
          <p:spPr>
            <a:xfrm>
              <a:off x="4438319" y="4293707"/>
              <a:ext cx="13388" cy="12053"/>
            </a:xfrm>
            <a:custGeom>
              <a:rect b="b" l="l" r="r" t="t"/>
              <a:pathLst>
                <a:path extrusionOk="0" h="551" w="612">
                  <a:moveTo>
                    <a:pt x="312" y="0"/>
                  </a:moveTo>
                  <a:cubicBezTo>
                    <a:pt x="225" y="0"/>
                    <a:pt x="141" y="47"/>
                    <a:pt x="85" y="135"/>
                  </a:cubicBezTo>
                  <a:cubicBezTo>
                    <a:pt x="0" y="268"/>
                    <a:pt x="25" y="423"/>
                    <a:pt x="156" y="506"/>
                  </a:cubicBezTo>
                  <a:cubicBezTo>
                    <a:pt x="203" y="536"/>
                    <a:pt x="252" y="550"/>
                    <a:pt x="299" y="550"/>
                  </a:cubicBezTo>
                  <a:cubicBezTo>
                    <a:pt x="387" y="550"/>
                    <a:pt x="469" y="501"/>
                    <a:pt x="524" y="414"/>
                  </a:cubicBezTo>
                  <a:cubicBezTo>
                    <a:pt x="612" y="277"/>
                    <a:pt x="582" y="126"/>
                    <a:pt x="453" y="43"/>
                  </a:cubicBezTo>
                  <a:cubicBezTo>
                    <a:pt x="408" y="14"/>
                    <a:pt x="360"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6"/>
            <p:cNvSpPr/>
            <p:nvPr/>
          </p:nvSpPr>
          <p:spPr>
            <a:xfrm>
              <a:off x="4458006" y="4305060"/>
              <a:ext cx="13278" cy="12031"/>
            </a:xfrm>
            <a:custGeom>
              <a:rect b="b" l="l" r="r" t="t"/>
              <a:pathLst>
                <a:path extrusionOk="0" h="550" w="607">
                  <a:moveTo>
                    <a:pt x="307" y="0"/>
                  </a:moveTo>
                  <a:cubicBezTo>
                    <a:pt x="213" y="0"/>
                    <a:pt x="126" y="54"/>
                    <a:pt x="73" y="154"/>
                  </a:cubicBezTo>
                  <a:cubicBezTo>
                    <a:pt x="0" y="291"/>
                    <a:pt x="37" y="445"/>
                    <a:pt x="172" y="516"/>
                  </a:cubicBezTo>
                  <a:cubicBezTo>
                    <a:pt x="215" y="539"/>
                    <a:pt x="258" y="549"/>
                    <a:pt x="299" y="549"/>
                  </a:cubicBezTo>
                  <a:cubicBezTo>
                    <a:pt x="395" y="549"/>
                    <a:pt x="480" y="493"/>
                    <a:pt x="531" y="397"/>
                  </a:cubicBezTo>
                  <a:cubicBezTo>
                    <a:pt x="607" y="252"/>
                    <a:pt x="568" y="104"/>
                    <a:pt x="433" y="33"/>
                  </a:cubicBezTo>
                  <a:cubicBezTo>
                    <a:pt x="391" y="11"/>
                    <a:pt x="349"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6"/>
            <p:cNvSpPr/>
            <p:nvPr/>
          </p:nvSpPr>
          <p:spPr>
            <a:xfrm>
              <a:off x="4478678" y="4314904"/>
              <a:ext cx="13213" cy="12053"/>
            </a:xfrm>
            <a:custGeom>
              <a:rect b="b" l="l" r="r" t="t"/>
              <a:pathLst>
                <a:path extrusionOk="0" h="551" w="604">
                  <a:moveTo>
                    <a:pt x="303" y="1"/>
                  </a:moveTo>
                  <a:cubicBezTo>
                    <a:pt x="201" y="1"/>
                    <a:pt x="110" y="63"/>
                    <a:pt x="63" y="171"/>
                  </a:cubicBezTo>
                  <a:cubicBezTo>
                    <a:pt x="1" y="315"/>
                    <a:pt x="49" y="467"/>
                    <a:pt x="189" y="526"/>
                  </a:cubicBezTo>
                  <a:cubicBezTo>
                    <a:pt x="227" y="543"/>
                    <a:pt x="265" y="551"/>
                    <a:pt x="301" y="551"/>
                  </a:cubicBezTo>
                  <a:cubicBezTo>
                    <a:pt x="405" y="551"/>
                    <a:pt x="493" y="486"/>
                    <a:pt x="539" y="377"/>
                  </a:cubicBezTo>
                  <a:cubicBezTo>
                    <a:pt x="603" y="231"/>
                    <a:pt x="553" y="84"/>
                    <a:pt x="413" y="25"/>
                  </a:cubicBezTo>
                  <a:cubicBezTo>
                    <a:pt x="376" y="8"/>
                    <a:pt x="339"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6"/>
            <p:cNvSpPr/>
            <p:nvPr/>
          </p:nvSpPr>
          <p:spPr>
            <a:xfrm>
              <a:off x="4499984" y="4322998"/>
              <a:ext cx="12994" cy="12075"/>
            </a:xfrm>
            <a:custGeom>
              <a:rect b="b" l="l" r="r" t="t"/>
              <a:pathLst>
                <a:path extrusionOk="0" h="552" w="594">
                  <a:moveTo>
                    <a:pt x="297" y="1"/>
                  </a:moveTo>
                  <a:cubicBezTo>
                    <a:pt x="188" y="1"/>
                    <a:pt x="92" y="72"/>
                    <a:pt x="51" y="193"/>
                  </a:cubicBezTo>
                  <a:cubicBezTo>
                    <a:pt x="0" y="342"/>
                    <a:pt x="62" y="486"/>
                    <a:pt x="206" y="536"/>
                  </a:cubicBezTo>
                  <a:cubicBezTo>
                    <a:pt x="237" y="547"/>
                    <a:pt x="268" y="552"/>
                    <a:pt x="297" y="552"/>
                  </a:cubicBezTo>
                  <a:cubicBezTo>
                    <a:pt x="409" y="552"/>
                    <a:pt x="501" y="478"/>
                    <a:pt x="543" y="360"/>
                  </a:cubicBezTo>
                  <a:cubicBezTo>
                    <a:pt x="593" y="207"/>
                    <a:pt x="532" y="65"/>
                    <a:pt x="387" y="16"/>
                  </a:cubicBezTo>
                  <a:cubicBezTo>
                    <a:pt x="357" y="6"/>
                    <a:pt x="32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6"/>
            <p:cNvSpPr/>
            <p:nvPr/>
          </p:nvSpPr>
          <p:spPr>
            <a:xfrm>
              <a:off x="4522078" y="4329429"/>
              <a:ext cx="12731" cy="12075"/>
            </a:xfrm>
            <a:custGeom>
              <a:rect b="b" l="l" r="r" t="t"/>
              <a:pathLst>
                <a:path extrusionOk="0" h="552" w="582">
                  <a:moveTo>
                    <a:pt x="292" y="0"/>
                  </a:moveTo>
                  <a:cubicBezTo>
                    <a:pt x="172" y="0"/>
                    <a:pt x="72" y="81"/>
                    <a:pt x="39" y="213"/>
                  </a:cubicBezTo>
                  <a:cubicBezTo>
                    <a:pt x="0" y="364"/>
                    <a:pt x="73" y="506"/>
                    <a:pt x="222" y="542"/>
                  </a:cubicBezTo>
                  <a:cubicBezTo>
                    <a:pt x="247" y="548"/>
                    <a:pt x="271" y="551"/>
                    <a:pt x="294" y="551"/>
                  </a:cubicBezTo>
                  <a:cubicBezTo>
                    <a:pt x="416" y="551"/>
                    <a:pt x="510" y="468"/>
                    <a:pt x="543" y="338"/>
                  </a:cubicBezTo>
                  <a:cubicBezTo>
                    <a:pt x="582" y="183"/>
                    <a:pt x="509" y="48"/>
                    <a:pt x="360" y="9"/>
                  </a:cubicBezTo>
                  <a:cubicBezTo>
                    <a:pt x="336" y="3"/>
                    <a:pt x="314"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6"/>
            <p:cNvSpPr/>
            <p:nvPr/>
          </p:nvSpPr>
          <p:spPr>
            <a:xfrm>
              <a:off x="4544566" y="4334088"/>
              <a:ext cx="12403" cy="12053"/>
            </a:xfrm>
            <a:custGeom>
              <a:rect b="b" l="l" r="r" t="t"/>
              <a:pathLst>
                <a:path extrusionOk="0" h="551" w="567">
                  <a:moveTo>
                    <a:pt x="284" y="0"/>
                  </a:moveTo>
                  <a:cubicBezTo>
                    <a:pt x="155" y="0"/>
                    <a:pt x="50" y="90"/>
                    <a:pt x="28" y="231"/>
                  </a:cubicBezTo>
                  <a:cubicBezTo>
                    <a:pt x="0" y="387"/>
                    <a:pt x="85" y="519"/>
                    <a:pt x="236" y="547"/>
                  </a:cubicBezTo>
                  <a:cubicBezTo>
                    <a:pt x="253" y="549"/>
                    <a:pt x="269" y="551"/>
                    <a:pt x="285" y="551"/>
                  </a:cubicBezTo>
                  <a:cubicBezTo>
                    <a:pt x="418" y="551"/>
                    <a:pt x="516" y="457"/>
                    <a:pt x="541" y="318"/>
                  </a:cubicBezTo>
                  <a:cubicBezTo>
                    <a:pt x="566" y="160"/>
                    <a:pt x="481" y="29"/>
                    <a:pt x="333" y="4"/>
                  </a:cubicBezTo>
                  <a:cubicBezTo>
                    <a:pt x="316" y="1"/>
                    <a:pt x="300"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6"/>
            <p:cNvSpPr/>
            <p:nvPr/>
          </p:nvSpPr>
          <p:spPr>
            <a:xfrm>
              <a:off x="4567600" y="4336845"/>
              <a:ext cx="11944" cy="12053"/>
            </a:xfrm>
            <a:custGeom>
              <a:rect b="b" l="l" r="r" t="t"/>
              <a:pathLst>
                <a:path extrusionOk="0" h="551" w="546">
                  <a:moveTo>
                    <a:pt x="276" y="1"/>
                  </a:moveTo>
                  <a:cubicBezTo>
                    <a:pt x="134" y="1"/>
                    <a:pt x="28" y="102"/>
                    <a:pt x="15" y="256"/>
                  </a:cubicBezTo>
                  <a:cubicBezTo>
                    <a:pt x="1" y="412"/>
                    <a:pt x="97" y="538"/>
                    <a:pt x="248" y="549"/>
                  </a:cubicBezTo>
                  <a:cubicBezTo>
                    <a:pt x="258" y="550"/>
                    <a:pt x="267" y="550"/>
                    <a:pt x="276" y="550"/>
                  </a:cubicBezTo>
                  <a:cubicBezTo>
                    <a:pt x="423" y="550"/>
                    <a:pt x="519" y="446"/>
                    <a:pt x="532" y="297"/>
                  </a:cubicBezTo>
                  <a:cubicBezTo>
                    <a:pt x="546" y="137"/>
                    <a:pt x="450" y="15"/>
                    <a:pt x="299" y="2"/>
                  </a:cubicBezTo>
                  <a:cubicBezTo>
                    <a:pt x="291" y="1"/>
                    <a:pt x="283"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6"/>
            <p:cNvSpPr/>
            <p:nvPr/>
          </p:nvSpPr>
          <p:spPr>
            <a:xfrm>
              <a:off x="4590853" y="4337720"/>
              <a:ext cx="11397" cy="12053"/>
            </a:xfrm>
            <a:custGeom>
              <a:rect b="b" l="l" r="r" t="t"/>
              <a:pathLst>
                <a:path extrusionOk="0" h="551" w="521">
                  <a:moveTo>
                    <a:pt x="262" y="1"/>
                  </a:moveTo>
                  <a:cubicBezTo>
                    <a:pt x="108" y="1"/>
                    <a:pt x="1" y="115"/>
                    <a:pt x="1" y="276"/>
                  </a:cubicBezTo>
                  <a:cubicBezTo>
                    <a:pt x="1" y="434"/>
                    <a:pt x="106" y="550"/>
                    <a:pt x="257" y="550"/>
                  </a:cubicBezTo>
                  <a:cubicBezTo>
                    <a:pt x="420" y="550"/>
                    <a:pt x="520" y="431"/>
                    <a:pt x="520" y="276"/>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6"/>
            <p:cNvSpPr/>
            <p:nvPr/>
          </p:nvSpPr>
          <p:spPr>
            <a:xfrm>
              <a:off x="4613450" y="4336648"/>
              <a:ext cx="11944" cy="12053"/>
            </a:xfrm>
            <a:custGeom>
              <a:rect b="b" l="l" r="r" t="t"/>
              <a:pathLst>
                <a:path extrusionOk="0" h="551" w="546">
                  <a:moveTo>
                    <a:pt x="277" y="0"/>
                  </a:moveTo>
                  <a:cubicBezTo>
                    <a:pt x="268" y="0"/>
                    <a:pt x="259" y="1"/>
                    <a:pt x="250" y="2"/>
                  </a:cubicBezTo>
                  <a:cubicBezTo>
                    <a:pt x="99" y="15"/>
                    <a:pt x="0" y="137"/>
                    <a:pt x="14" y="299"/>
                  </a:cubicBezTo>
                  <a:cubicBezTo>
                    <a:pt x="27" y="446"/>
                    <a:pt x="130" y="550"/>
                    <a:pt x="270" y="550"/>
                  </a:cubicBezTo>
                  <a:cubicBezTo>
                    <a:pt x="278" y="550"/>
                    <a:pt x="287" y="550"/>
                    <a:pt x="296" y="549"/>
                  </a:cubicBezTo>
                  <a:cubicBezTo>
                    <a:pt x="456" y="535"/>
                    <a:pt x="545" y="409"/>
                    <a:pt x="532" y="254"/>
                  </a:cubicBezTo>
                  <a:cubicBezTo>
                    <a:pt x="519" y="101"/>
                    <a:pt x="417"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6"/>
            <p:cNvSpPr/>
            <p:nvPr/>
          </p:nvSpPr>
          <p:spPr>
            <a:xfrm>
              <a:off x="4636200" y="4333520"/>
              <a:ext cx="12447" cy="12031"/>
            </a:xfrm>
            <a:custGeom>
              <a:rect b="b" l="l" r="r" t="t"/>
              <a:pathLst>
                <a:path extrusionOk="0" h="550" w="569">
                  <a:moveTo>
                    <a:pt x="291" y="0"/>
                  </a:moveTo>
                  <a:cubicBezTo>
                    <a:pt x="275" y="0"/>
                    <a:pt x="258" y="2"/>
                    <a:pt x="241" y="5"/>
                  </a:cubicBezTo>
                  <a:cubicBezTo>
                    <a:pt x="89" y="30"/>
                    <a:pt x="0" y="161"/>
                    <a:pt x="30" y="321"/>
                  </a:cubicBezTo>
                  <a:cubicBezTo>
                    <a:pt x="54" y="457"/>
                    <a:pt x="154" y="550"/>
                    <a:pt x="282" y="550"/>
                  </a:cubicBezTo>
                  <a:cubicBezTo>
                    <a:pt x="298" y="550"/>
                    <a:pt x="315" y="548"/>
                    <a:pt x="332" y="545"/>
                  </a:cubicBezTo>
                  <a:cubicBezTo>
                    <a:pt x="490" y="518"/>
                    <a:pt x="568" y="385"/>
                    <a:pt x="541" y="229"/>
                  </a:cubicBezTo>
                  <a:cubicBezTo>
                    <a:pt x="516" y="90"/>
                    <a:pt x="41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6"/>
            <p:cNvSpPr/>
            <p:nvPr/>
          </p:nvSpPr>
          <p:spPr>
            <a:xfrm>
              <a:off x="4658731" y="4328291"/>
              <a:ext cx="12841" cy="12119"/>
            </a:xfrm>
            <a:custGeom>
              <a:rect b="b" l="l" r="r" t="t"/>
              <a:pathLst>
                <a:path extrusionOk="0" h="554" w="587">
                  <a:moveTo>
                    <a:pt x="298" y="1"/>
                  </a:moveTo>
                  <a:cubicBezTo>
                    <a:pt x="274" y="1"/>
                    <a:pt x="250" y="4"/>
                    <a:pt x="225" y="10"/>
                  </a:cubicBezTo>
                  <a:cubicBezTo>
                    <a:pt x="76" y="52"/>
                    <a:pt x="1" y="189"/>
                    <a:pt x="44" y="345"/>
                  </a:cubicBezTo>
                  <a:cubicBezTo>
                    <a:pt x="79" y="471"/>
                    <a:pt x="178" y="553"/>
                    <a:pt x="295" y="553"/>
                  </a:cubicBezTo>
                  <a:cubicBezTo>
                    <a:pt x="318" y="553"/>
                    <a:pt x="341" y="550"/>
                    <a:pt x="365" y="544"/>
                  </a:cubicBezTo>
                  <a:cubicBezTo>
                    <a:pt x="521" y="500"/>
                    <a:pt x="587" y="361"/>
                    <a:pt x="546" y="207"/>
                  </a:cubicBezTo>
                  <a:cubicBezTo>
                    <a:pt x="510" y="78"/>
                    <a:pt x="41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6"/>
            <p:cNvSpPr/>
            <p:nvPr/>
          </p:nvSpPr>
          <p:spPr>
            <a:xfrm>
              <a:off x="4680628" y="4321116"/>
              <a:ext cx="13103" cy="12097"/>
            </a:xfrm>
            <a:custGeom>
              <a:rect b="b" l="l" r="r" t="t"/>
              <a:pathLst>
                <a:path extrusionOk="0" h="553" w="599">
                  <a:moveTo>
                    <a:pt x="301" y="0"/>
                  </a:moveTo>
                  <a:cubicBezTo>
                    <a:pt x="270" y="0"/>
                    <a:pt x="239" y="6"/>
                    <a:pt x="207" y="18"/>
                  </a:cubicBezTo>
                  <a:cubicBezTo>
                    <a:pt x="62" y="70"/>
                    <a:pt x="0" y="217"/>
                    <a:pt x="55" y="368"/>
                  </a:cubicBezTo>
                  <a:cubicBezTo>
                    <a:pt x="100" y="483"/>
                    <a:pt x="195" y="552"/>
                    <a:pt x="302" y="552"/>
                  </a:cubicBezTo>
                  <a:cubicBezTo>
                    <a:pt x="332" y="552"/>
                    <a:pt x="363" y="547"/>
                    <a:pt x="394" y="535"/>
                  </a:cubicBezTo>
                  <a:cubicBezTo>
                    <a:pt x="546" y="478"/>
                    <a:pt x="598" y="334"/>
                    <a:pt x="543" y="185"/>
                  </a:cubicBezTo>
                  <a:cubicBezTo>
                    <a:pt x="499" y="68"/>
                    <a:pt x="406"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6"/>
            <p:cNvSpPr/>
            <p:nvPr/>
          </p:nvSpPr>
          <p:spPr>
            <a:xfrm>
              <a:off x="4701716" y="4311973"/>
              <a:ext cx="13300" cy="12097"/>
            </a:xfrm>
            <a:custGeom>
              <a:rect b="b" l="l" r="r" t="t"/>
              <a:pathLst>
                <a:path extrusionOk="0" h="553" w="608">
                  <a:moveTo>
                    <a:pt x="304" y="1"/>
                  </a:moveTo>
                  <a:cubicBezTo>
                    <a:pt x="266" y="1"/>
                    <a:pt x="227" y="9"/>
                    <a:pt x="188" y="28"/>
                  </a:cubicBezTo>
                  <a:cubicBezTo>
                    <a:pt x="51" y="94"/>
                    <a:pt x="1" y="243"/>
                    <a:pt x="72" y="390"/>
                  </a:cubicBezTo>
                  <a:cubicBezTo>
                    <a:pt x="121" y="493"/>
                    <a:pt x="212" y="552"/>
                    <a:pt x="310" y="552"/>
                  </a:cubicBezTo>
                  <a:cubicBezTo>
                    <a:pt x="347" y="552"/>
                    <a:pt x="386" y="543"/>
                    <a:pt x="424" y="525"/>
                  </a:cubicBezTo>
                  <a:cubicBezTo>
                    <a:pt x="569" y="456"/>
                    <a:pt x="607" y="305"/>
                    <a:pt x="539" y="163"/>
                  </a:cubicBezTo>
                  <a:cubicBezTo>
                    <a:pt x="489" y="59"/>
                    <a:pt x="401"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6"/>
            <p:cNvSpPr/>
            <p:nvPr/>
          </p:nvSpPr>
          <p:spPr>
            <a:xfrm>
              <a:off x="4722016" y="4300970"/>
              <a:ext cx="13388" cy="12053"/>
            </a:xfrm>
            <a:custGeom>
              <a:rect b="b" l="l" r="r" t="t"/>
              <a:pathLst>
                <a:path extrusionOk="0" h="551" w="612">
                  <a:moveTo>
                    <a:pt x="301" y="0"/>
                  </a:moveTo>
                  <a:cubicBezTo>
                    <a:pt x="256" y="0"/>
                    <a:pt x="211" y="13"/>
                    <a:pt x="167" y="39"/>
                  </a:cubicBezTo>
                  <a:cubicBezTo>
                    <a:pt x="37" y="117"/>
                    <a:pt x="0" y="270"/>
                    <a:pt x="83" y="410"/>
                  </a:cubicBezTo>
                  <a:cubicBezTo>
                    <a:pt x="138" y="500"/>
                    <a:pt x="224" y="551"/>
                    <a:pt x="314" y="551"/>
                  </a:cubicBezTo>
                  <a:cubicBezTo>
                    <a:pt x="358" y="551"/>
                    <a:pt x="404" y="538"/>
                    <a:pt x="447" y="513"/>
                  </a:cubicBezTo>
                  <a:cubicBezTo>
                    <a:pt x="584" y="430"/>
                    <a:pt x="612" y="277"/>
                    <a:pt x="529" y="142"/>
                  </a:cubicBezTo>
                  <a:cubicBezTo>
                    <a:pt x="474" y="50"/>
                    <a:pt x="390"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6"/>
            <p:cNvSpPr/>
            <p:nvPr/>
          </p:nvSpPr>
          <p:spPr>
            <a:xfrm>
              <a:off x="4741353" y="4288173"/>
              <a:ext cx="13344" cy="12031"/>
            </a:xfrm>
            <a:custGeom>
              <a:rect b="b" l="l" r="r" t="t"/>
              <a:pathLst>
                <a:path extrusionOk="0" h="550" w="610">
                  <a:moveTo>
                    <a:pt x="296" y="0"/>
                  </a:moveTo>
                  <a:cubicBezTo>
                    <a:pt x="245" y="0"/>
                    <a:pt x="193" y="17"/>
                    <a:pt x="147" y="51"/>
                  </a:cubicBezTo>
                  <a:cubicBezTo>
                    <a:pt x="23" y="143"/>
                    <a:pt x="0" y="298"/>
                    <a:pt x="96" y="429"/>
                  </a:cubicBezTo>
                  <a:cubicBezTo>
                    <a:pt x="153" y="507"/>
                    <a:pt x="234" y="550"/>
                    <a:pt x="316" y="550"/>
                  </a:cubicBezTo>
                  <a:cubicBezTo>
                    <a:pt x="367" y="550"/>
                    <a:pt x="418" y="534"/>
                    <a:pt x="465" y="500"/>
                  </a:cubicBezTo>
                  <a:cubicBezTo>
                    <a:pt x="596" y="406"/>
                    <a:pt x="609" y="250"/>
                    <a:pt x="515" y="124"/>
                  </a:cubicBezTo>
                  <a:cubicBezTo>
                    <a:pt x="458" y="43"/>
                    <a:pt x="37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6"/>
            <p:cNvSpPr/>
            <p:nvPr/>
          </p:nvSpPr>
          <p:spPr>
            <a:xfrm>
              <a:off x="4758678" y="4256826"/>
              <a:ext cx="38238" cy="38238"/>
            </a:xfrm>
            <a:custGeom>
              <a:rect b="b" l="l" r="r" t="t"/>
              <a:pathLst>
                <a:path extrusionOk="0" h="1748" w="1748">
                  <a:moveTo>
                    <a:pt x="873" y="0"/>
                  </a:moveTo>
                  <a:cubicBezTo>
                    <a:pt x="390" y="0"/>
                    <a:pt x="0" y="392"/>
                    <a:pt x="0" y="875"/>
                  </a:cubicBezTo>
                  <a:cubicBezTo>
                    <a:pt x="0" y="1356"/>
                    <a:pt x="390" y="1748"/>
                    <a:pt x="873" y="1748"/>
                  </a:cubicBezTo>
                  <a:cubicBezTo>
                    <a:pt x="1356" y="1748"/>
                    <a:pt x="1748" y="1356"/>
                    <a:pt x="1748" y="875"/>
                  </a:cubicBezTo>
                  <a:cubicBezTo>
                    <a:pt x="1748" y="392"/>
                    <a:pt x="1356" y="0"/>
                    <a:pt x="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16"/>
          <p:cNvGrpSpPr/>
          <p:nvPr/>
        </p:nvGrpSpPr>
        <p:grpSpPr>
          <a:xfrm>
            <a:off x="5901941" y="4637597"/>
            <a:ext cx="676419" cy="970156"/>
            <a:chOff x="5488188" y="3751535"/>
            <a:chExt cx="676419" cy="970156"/>
          </a:xfrm>
        </p:grpSpPr>
        <p:sp>
          <p:nvSpPr>
            <p:cNvPr id="205" name="Google Shape;205;p16"/>
            <p:cNvSpPr/>
            <p:nvPr/>
          </p:nvSpPr>
          <p:spPr>
            <a:xfrm>
              <a:off x="5488188" y="3751535"/>
              <a:ext cx="676419" cy="970156"/>
            </a:xfrm>
            <a:custGeom>
              <a:rect b="b" l="l" r="r" t="t"/>
              <a:pathLst>
                <a:path extrusionOk="0" h="44350" w="30922">
                  <a:moveTo>
                    <a:pt x="15461" y="5545"/>
                  </a:moveTo>
                  <a:cubicBezTo>
                    <a:pt x="16652" y="5545"/>
                    <a:pt x="17772" y="5719"/>
                    <a:pt x="18819" y="6070"/>
                  </a:cubicBezTo>
                  <a:cubicBezTo>
                    <a:pt x="19867" y="6418"/>
                    <a:pt x="20770" y="6880"/>
                    <a:pt x="21530" y="7455"/>
                  </a:cubicBezTo>
                  <a:cubicBezTo>
                    <a:pt x="22288" y="8030"/>
                    <a:pt x="22884" y="8717"/>
                    <a:pt x="23316" y="9519"/>
                  </a:cubicBezTo>
                  <a:cubicBezTo>
                    <a:pt x="23747" y="10318"/>
                    <a:pt x="23962" y="11170"/>
                    <a:pt x="23962" y="12074"/>
                  </a:cubicBezTo>
                  <a:cubicBezTo>
                    <a:pt x="23962" y="12977"/>
                    <a:pt x="23747" y="13829"/>
                    <a:pt x="23316" y="14630"/>
                  </a:cubicBezTo>
                  <a:cubicBezTo>
                    <a:pt x="22884" y="15432"/>
                    <a:pt x="22288" y="16119"/>
                    <a:pt x="21530" y="16694"/>
                  </a:cubicBezTo>
                  <a:cubicBezTo>
                    <a:pt x="20770" y="17268"/>
                    <a:pt x="19867" y="17731"/>
                    <a:pt x="18819" y="18079"/>
                  </a:cubicBezTo>
                  <a:cubicBezTo>
                    <a:pt x="17772" y="18430"/>
                    <a:pt x="16654" y="18604"/>
                    <a:pt x="15461" y="18604"/>
                  </a:cubicBezTo>
                  <a:cubicBezTo>
                    <a:pt x="14270" y="18604"/>
                    <a:pt x="13162" y="18430"/>
                    <a:pt x="12136" y="18079"/>
                  </a:cubicBezTo>
                  <a:cubicBezTo>
                    <a:pt x="11110" y="17731"/>
                    <a:pt x="10217" y="17268"/>
                    <a:pt x="9457" y="16694"/>
                  </a:cubicBezTo>
                  <a:cubicBezTo>
                    <a:pt x="8696" y="16119"/>
                    <a:pt x="8103" y="15432"/>
                    <a:pt x="7670" y="14630"/>
                  </a:cubicBezTo>
                  <a:cubicBezTo>
                    <a:pt x="7240" y="13829"/>
                    <a:pt x="7024" y="12979"/>
                    <a:pt x="7024" y="12074"/>
                  </a:cubicBezTo>
                  <a:cubicBezTo>
                    <a:pt x="7024" y="11172"/>
                    <a:pt x="7240" y="10318"/>
                    <a:pt x="7670" y="9519"/>
                  </a:cubicBezTo>
                  <a:cubicBezTo>
                    <a:pt x="8103" y="8717"/>
                    <a:pt x="8696" y="8030"/>
                    <a:pt x="9457" y="7455"/>
                  </a:cubicBezTo>
                  <a:cubicBezTo>
                    <a:pt x="10217" y="6880"/>
                    <a:pt x="11110" y="6418"/>
                    <a:pt x="12136" y="6070"/>
                  </a:cubicBezTo>
                  <a:cubicBezTo>
                    <a:pt x="13162" y="5719"/>
                    <a:pt x="14273" y="5545"/>
                    <a:pt x="15461" y="5545"/>
                  </a:cubicBezTo>
                  <a:close/>
                  <a:moveTo>
                    <a:pt x="15461" y="24148"/>
                  </a:moveTo>
                  <a:cubicBezTo>
                    <a:pt x="16858" y="24148"/>
                    <a:pt x="18152" y="24343"/>
                    <a:pt x="19343" y="24732"/>
                  </a:cubicBezTo>
                  <a:cubicBezTo>
                    <a:pt x="20534" y="25124"/>
                    <a:pt x="21548" y="25646"/>
                    <a:pt x="22391" y="26303"/>
                  </a:cubicBezTo>
                  <a:cubicBezTo>
                    <a:pt x="23234" y="26960"/>
                    <a:pt x="23889" y="27730"/>
                    <a:pt x="24363" y="28614"/>
                  </a:cubicBezTo>
                  <a:cubicBezTo>
                    <a:pt x="24835" y="29495"/>
                    <a:pt x="25071" y="30450"/>
                    <a:pt x="25071" y="31476"/>
                  </a:cubicBezTo>
                  <a:cubicBezTo>
                    <a:pt x="25071" y="32502"/>
                    <a:pt x="24835" y="33457"/>
                    <a:pt x="24363" y="34341"/>
                  </a:cubicBezTo>
                  <a:cubicBezTo>
                    <a:pt x="23891" y="35225"/>
                    <a:pt x="23234" y="35995"/>
                    <a:pt x="22391" y="36650"/>
                  </a:cubicBezTo>
                  <a:cubicBezTo>
                    <a:pt x="21551" y="37307"/>
                    <a:pt x="20534" y="37832"/>
                    <a:pt x="19343" y="38221"/>
                  </a:cubicBezTo>
                  <a:cubicBezTo>
                    <a:pt x="18152" y="38612"/>
                    <a:pt x="16899" y="38807"/>
                    <a:pt x="15461" y="38807"/>
                  </a:cubicBezTo>
                  <a:cubicBezTo>
                    <a:pt x="14025" y="38807"/>
                    <a:pt x="12722" y="38612"/>
                    <a:pt x="11550" y="38221"/>
                  </a:cubicBezTo>
                  <a:cubicBezTo>
                    <a:pt x="10379" y="37832"/>
                    <a:pt x="9374" y="37307"/>
                    <a:pt x="8534" y="36650"/>
                  </a:cubicBezTo>
                  <a:cubicBezTo>
                    <a:pt x="7691" y="35995"/>
                    <a:pt x="7034" y="35225"/>
                    <a:pt x="6562" y="34341"/>
                  </a:cubicBezTo>
                  <a:cubicBezTo>
                    <a:pt x="6090" y="33457"/>
                    <a:pt x="5854" y="32502"/>
                    <a:pt x="5854" y="31476"/>
                  </a:cubicBezTo>
                  <a:cubicBezTo>
                    <a:pt x="5854" y="30450"/>
                    <a:pt x="6090" y="29495"/>
                    <a:pt x="6562" y="28614"/>
                  </a:cubicBezTo>
                  <a:cubicBezTo>
                    <a:pt x="7034" y="27730"/>
                    <a:pt x="7691" y="26960"/>
                    <a:pt x="8534" y="26303"/>
                  </a:cubicBezTo>
                  <a:cubicBezTo>
                    <a:pt x="9374" y="25646"/>
                    <a:pt x="10379" y="25124"/>
                    <a:pt x="11550" y="24732"/>
                  </a:cubicBezTo>
                  <a:cubicBezTo>
                    <a:pt x="12722" y="24343"/>
                    <a:pt x="14067" y="24148"/>
                    <a:pt x="15461" y="24148"/>
                  </a:cubicBezTo>
                  <a:close/>
                  <a:moveTo>
                    <a:pt x="15464" y="1"/>
                  </a:moveTo>
                  <a:cubicBezTo>
                    <a:pt x="13409" y="1"/>
                    <a:pt x="11511" y="319"/>
                    <a:pt x="9766" y="956"/>
                  </a:cubicBezTo>
                  <a:cubicBezTo>
                    <a:pt x="8018" y="1593"/>
                    <a:pt x="6511" y="2456"/>
                    <a:pt x="5238" y="3544"/>
                  </a:cubicBezTo>
                  <a:cubicBezTo>
                    <a:pt x="3965" y="4632"/>
                    <a:pt x="2969" y="5914"/>
                    <a:pt x="2252" y="7393"/>
                  </a:cubicBezTo>
                  <a:cubicBezTo>
                    <a:pt x="1533" y="8871"/>
                    <a:pt x="1173" y="10432"/>
                    <a:pt x="1173" y="12074"/>
                  </a:cubicBezTo>
                  <a:cubicBezTo>
                    <a:pt x="1173" y="13923"/>
                    <a:pt x="1592" y="15626"/>
                    <a:pt x="2435" y="17186"/>
                  </a:cubicBezTo>
                  <a:cubicBezTo>
                    <a:pt x="3275" y="18748"/>
                    <a:pt x="4457" y="20081"/>
                    <a:pt x="5978" y="21191"/>
                  </a:cubicBezTo>
                  <a:cubicBezTo>
                    <a:pt x="4088" y="22382"/>
                    <a:pt x="2620" y="23869"/>
                    <a:pt x="1574" y="25657"/>
                  </a:cubicBezTo>
                  <a:cubicBezTo>
                    <a:pt x="525" y="27441"/>
                    <a:pt x="3" y="29383"/>
                    <a:pt x="3" y="31476"/>
                  </a:cubicBezTo>
                  <a:lnTo>
                    <a:pt x="1" y="31476"/>
                  </a:lnTo>
                  <a:cubicBezTo>
                    <a:pt x="1" y="33242"/>
                    <a:pt x="381" y="34905"/>
                    <a:pt x="1141" y="36467"/>
                  </a:cubicBezTo>
                  <a:cubicBezTo>
                    <a:pt x="1901" y="38026"/>
                    <a:pt x="2969" y="39391"/>
                    <a:pt x="4345" y="40561"/>
                  </a:cubicBezTo>
                  <a:cubicBezTo>
                    <a:pt x="5719" y="41732"/>
                    <a:pt x="7352" y="42657"/>
                    <a:pt x="9241" y="43332"/>
                  </a:cubicBezTo>
                  <a:cubicBezTo>
                    <a:pt x="11128" y="44010"/>
                    <a:pt x="13203" y="44349"/>
                    <a:pt x="15461" y="44349"/>
                  </a:cubicBezTo>
                  <a:cubicBezTo>
                    <a:pt x="17719" y="44349"/>
                    <a:pt x="19794" y="44010"/>
                    <a:pt x="21684" y="43332"/>
                  </a:cubicBezTo>
                  <a:cubicBezTo>
                    <a:pt x="23573" y="42657"/>
                    <a:pt x="25204" y="41732"/>
                    <a:pt x="26580" y="40561"/>
                  </a:cubicBezTo>
                  <a:cubicBezTo>
                    <a:pt x="27956" y="39391"/>
                    <a:pt x="29023" y="38026"/>
                    <a:pt x="29784" y="36467"/>
                  </a:cubicBezTo>
                  <a:cubicBezTo>
                    <a:pt x="30542" y="34907"/>
                    <a:pt x="30922" y="33242"/>
                    <a:pt x="30922" y="31476"/>
                  </a:cubicBezTo>
                  <a:cubicBezTo>
                    <a:pt x="30922" y="29383"/>
                    <a:pt x="30388" y="27444"/>
                    <a:pt x="29321" y="25657"/>
                  </a:cubicBezTo>
                  <a:cubicBezTo>
                    <a:pt x="28254" y="23869"/>
                    <a:pt x="26795" y="22382"/>
                    <a:pt x="24949" y="21191"/>
                  </a:cubicBezTo>
                  <a:cubicBezTo>
                    <a:pt x="26426" y="20081"/>
                    <a:pt x="27606" y="18748"/>
                    <a:pt x="28490" y="17186"/>
                  </a:cubicBezTo>
                  <a:cubicBezTo>
                    <a:pt x="29372" y="15626"/>
                    <a:pt x="29814" y="13923"/>
                    <a:pt x="29814" y="12074"/>
                  </a:cubicBezTo>
                  <a:cubicBezTo>
                    <a:pt x="29814" y="10432"/>
                    <a:pt x="29454" y="8871"/>
                    <a:pt x="28737" y="7393"/>
                  </a:cubicBezTo>
                  <a:cubicBezTo>
                    <a:pt x="28018" y="5914"/>
                    <a:pt x="27010" y="4632"/>
                    <a:pt x="25719" y="3544"/>
                  </a:cubicBezTo>
                  <a:cubicBezTo>
                    <a:pt x="24425" y="2456"/>
                    <a:pt x="22904" y="1593"/>
                    <a:pt x="21159" y="956"/>
                  </a:cubicBezTo>
                  <a:cubicBezTo>
                    <a:pt x="19414" y="319"/>
                    <a:pt x="17516" y="1"/>
                    <a:pt x="154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6"/>
            <p:cNvSpPr/>
            <p:nvPr/>
          </p:nvSpPr>
          <p:spPr>
            <a:xfrm>
              <a:off x="5740122" y="3764726"/>
              <a:ext cx="117863" cy="81681"/>
            </a:xfrm>
            <a:custGeom>
              <a:rect b="b" l="l" r="r" t="t"/>
              <a:pathLst>
                <a:path extrusionOk="0" h="3734" w="5388">
                  <a:moveTo>
                    <a:pt x="2119" y="0"/>
                  </a:moveTo>
                  <a:lnTo>
                    <a:pt x="2147" y="1464"/>
                  </a:lnTo>
                  <a:lnTo>
                    <a:pt x="2147" y="1464"/>
                  </a:lnTo>
                  <a:lnTo>
                    <a:pt x="1" y="740"/>
                  </a:lnTo>
                  <a:lnTo>
                    <a:pt x="1" y="740"/>
                  </a:lnTo>
                  <a:lnTo>
                    <a:pt x="42" y="3053"/>
                  </a:lnTo>
                  <a:lnTo>
                    <a:pt x="2160" y="2251"/>
                  </a:lnTo>
                  <a:lnTo>
                    <a:pt x="2188" y="3733"/>
                  </a:lnTo>
                  <a:lnTo>
                    <a:pt x="5387" y="1809"/>
                  </a:lnTo>
                  <a:lnTo>
                    <a:pt x="211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6"/>
            <p:cNvSpPr/>
            <p:nvPr/>
          </p:nvSpPr>
          <p:spPr>
            <a:xfrm>
              <a:off x="5848228" y="4209576"/>
              <a:ext cx="36641" cy="36684"/>
            </a:xfrm>
            <a:custGeom>
              <a:rect b="b" l="l" r="r" t="t"/>
              <a:pathLst>
                <a:path extrusionOk="0" h="1677" w="1675">
                  <a:moveTo>
                    <a:pt x="837" y="1"/>
                  </a:moveTo>
                  <a:cubicBezTo>
                    <a:pt x="374" y="1"/>
                    <a:pt x="1" y="376"/>
                    <a:pt x="1" y="839"/>
                  </a:cubicBezTo>
                  <a:cubicBezTo>
                    <a:pt x="1" y="1301"/>
                    <a:pt x="374" y="1677"/>
                    <a:pt x="837" y="1677"/>
                  </a:cubicBezTo>
                  <a:cubicBezTo>
                    <a:pt x="1299" y="1677"/>
                    <a:pt x="1675" y="1301"/>
                    <a:pt x="1675" y="839"/>
                  </a:cubicBezTo>
                  <a:cubicBezTo>
                    <a:pt x="1675" y="376"/>
                    <a:pt x="1299" y="1"/>
                    <a:pt x="8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6"/>
            <p:cNvSpPr/>
            <p:nvPr/>
          </p:nvSpPr>
          <p:spPr>
            <a:xfrm>
              <a:off x="5703306" y="3809657"/>
              <a:ext cx="22313" cy="22269"/>
            </a:xfrm>
            <a:custGeom>
              <a:rect b="b" l="l" r="r" t="t"/>
              <a:pathLst>
                <a:path extrusionOk="0" h="1018" w="1020">
                  <a:moveTo>
                    <a:pt x="509" y="0"/>
                  </a:moveTo>
                  <a:cubicBezTo>
                    <a:pt x="227" y="0"/>
                    <a:pt x="0" y="227"/>
                    <a:pt x="0" y="509"/>
                  </a:cubicBezTo>
                  <a:cubicBezTo>
                    <a:pt x="0" y="791"/>
                    <a:pt x="229" y="1017"/>
                    <a:pt x="509" y="1017"/>
                  </a:cubicBezTo>
                  <a:cubicBezTo>
                    <a:pt x="790" y="1017"/>
                    <a:pt x="1020" y="791"/>
                    <a:pt x="1020" y="509"/>
                  </a:cubicBezTo>
                  <a:cubicBezTo>
                    <a:pt x="1020" y="227"/>
                    <a:pt x="790" y="0"/>
                    <a:pt x="5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6"/>
            <p:cNvSpPr/>
            <p:nvPr/>
          </p:nvSpPr>
          <p:spPr>
            <a:xfrm>
              <a:off x="5762959" y="4209576"/>
              <a:ext cx="36706" cy="36684"/>
            </a:xfrm>
            <a:custGeom>
              <a:rect b="b" l="l" r="r" t="t"/>
              <a:pathLst>
                <a:path extrusionOk="0" h="1677" w="1678">
                  <a:moveTo>
                    <a:pt x="839" y="1"/>
                  </a:moveTo>
                  <a:cubicBezTo>
                    <a:pt x="377" y="1"/>
                    <a:pt x="1" y="376"/>
                    <a:pt x="1" y="839"/>
                  </a:cubicBezTo>
                  <a:cubicBezTo>
                    <a:pt x="1" y="1301"/>
                    <a:pt x="377" y="1677"/>
                    <a:pt x="839" y="1677"/>
                  </a:cubicBezTo>
                  <a:cubicBezTo>
                    <a:pt x="1302" y="1677"/>
                    <a:pt x="1677" y="1301"/>
                    <a:pt x="1677" y="839"/>
                  </a:cubicBezTo>
                  <a:cubicBezTo>
                    <a:pt x="1677" y="376"/>
                    <a:pt x="1302" y="1"/>
                    <a:pt x="8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6"/>
            <p:cNvSpPr/>
            <p:nvPr/>
          </p:nvSpPr>
          <p:spPr>
            <a:xfrm>
              <a:off x="5748347" y="4211763"/>
              <a:ext cx="12097" cy="11550"/>
            </a:xfrm>
            <a:custGeom>
              <a:rect b="b" l="l" r="r" t="t"/>
              <a:pathLst>
                <a:path extrusionOk="0" h="528" w="553">
                  <a:moveTo>
                    <a:pt x="271" y="1"/>
                  </a:moveTo>
                  <a:cubicBezTo>
                    <a:pt x="151" y="1"/>
                    <a:pt x="60" y="85"/>
                    <a:pt x="32" y="212"/>
                  </a:cubicBezTo>
                  <a:cubicBezTo>
                    <a:pt x="0" y="363"/>
                    <a:pt x="74" y="489"/>
                    <a:pt x="218" y="521"/>
                  </a:cubicBezTo>
                  <a:cubicBezTo>
                    <a:pt x="238" y="526"/>
                    <a:pt x="258" y="528"/>
                    <a:pt x="277" y="528"/>
                  </a:cubicBezTo>
                  <a:cubicBezTo>
                    <a:pt x="394" y="528"/>
                    <a:pt x="490" y="447"/>
                    <a:pt x="518" y="317"/>
                  </a:cubicBezTo>
                  <a:cubicBezTo>
                    <a:pt x="552" y="171"/>
                    <a:pt x="477" y="38"/>
                    <a:pt x="335" y="8"/>
                  </a:cubicBezTo>
                  <a:cubicBezTo>
                    <a:pt x="313" y="3"/>
                    <a:pt x="292" y="1"/>
                    <a:pt x="2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6"/>
            <p:cNvSpPr/>
            <p:nvPr/>
          </p:nvSpPr>
          <p:spPr>
            <a:xfrm>
              <a:off x="5730256" y="4207279"/>
              <a:ext cx="12338" cy="11550"/>
            </a:xfrm>
            <a:custGeom>
              <a:rect b="b" l="l" r="r" t="t"/>
              <a:pathLst>
                <a:path extrusionOk="0" h="528" w="564">
                  <a:moveTo>
                    <a:pt x="279" y="0"/>
                  </a:moveTo>
                  <a:cubicBezTo>
                    <a:pt x="165" y="0"/>
                    <a:pt x="76" y="77"/>
                    <a:pt x="44" y="197"/>
                  </a:cubicBezTo>
                  <a:cubicBezTo>
                    <a:pt x="0" y="346"/>
                    <a:pt x="69" y="477"/>
                    <a:pt x="209" y="518"/>
                  </a:cubicBezTo>
                  <a:cubicBezTo>
                    <a:pt x="234" y="525"/>
                    <a:pt x="258" y="528"/>
                    <a:pt x="282" y="528"/>
                  </a:cubicBezTo>
                  <a:cubicBezTo>
                    <a:pt x="394" y="528"/>
                    <a:pt x="489" y="455"/>
                    <a:pt x="523" y="332"/>
                  </a:cubicBezTo>
                  <a:cubicBezTo>
                    <a:pt x="564" y="186"/>
                    <a:pt x="497" y="51"/>
                    <a:pt x="358" y="12"/>
                  </a:cubicBezTo>
                  <a:cubicBezTo>
                    <a:pt x="330" y="4"/>
                    <a:pt x="304"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6"/>
            <p:cNvSpPr/>
            <p:nvPr/>
          </p:nvSpPr>
          <p:spPr>
            <a:xfrm>
              <a:off x="5712822" y="4201723"/>
              <a:ext cx="12556" cy="11572"/>
            </a:xfrm>
            <a:custGeom>
              <a:rect b="b" l="l" r="r" t="t"/>
              <a:pathLst>
                <a:path extrusionOk="0" h="529" w="574">
                  <a:moveTo>
                    <a:pt x="287" y="0"/>
                  </a:moveTo>
                  <a:cubicBezTo>
                    <a:pt x="179" y="0"/>
                    <a:pt x="91" y="71"/>
                    <a:pt x="53" y="183"/>
                  </a:cubicBezTo>
                  <a:cubicBezTo>
                    <a:pt x="1" y="327"/>
                    <a:pt x="60" y="465"/>
                    <a:pt x="197" y="513"/>
                  </a:cubicBezTo>
                  <a:cubicBezTo>
                    <a:pt x="227" y="523"/>
                    <a:pt x="257" y="528"/>
                    <a:pt x="286" y="528"/>
                  </a:cubicBezTo>
                  <a:cubicBezTo>
                    <a:pt x="391" y="528"/>
                    <a:pt x="483" y="461"/>
                    <a:pt x="523" y="346"/>
                  </a:cubicBezTo>
                  <a:cubicBezTo>
                    <a:pt x="573" y="204"/>
                    <a:pt x="514" y="64"/>
                    <a:pt x="376" y="16"/>
                  </a:cubicBezTo>
                  <a:cubicBezTo>
                    <a:pt x="345" y="5"/>
                    <a:pt x="31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p:nvPr/>
          </p:nvSpPr>
          <p:spPr>
            <a:xfrm>
              <a:off x="5695738" y="4195116"/>
              <a:ext cx="12644" cy="11594"/>
            </a:xfrm>
            <a:custGeom>
              <a:rect b="b" l="l" r="r" t="t"/>
              <a:pathLst>
                <a:path extrusionOk="0" h="530" w="578">
                  <a:moveTo>
                    <a:pt x="290" y="1"/>
                  </a:moveTo>
                  <a:cubicBezTo>
                    <a:pt x="190" y="1"/>
                    <a:pt x="105" y="64"/>
                    <a:pt x="60" y="169"/>
                  </a:cubicBezTo>
                  <a:cubicBezTo>
                    <a:pt x="1" y="311"/>
                    <a:pt x="51" y="451"/>
                    <a:pt x="186" y="508"/>
                  </a:cubicBezTo>
                  <a:cubicBezTo>
                    <a:pt x="220" y="523"/>
                    <a:pt x="255" y="530"/>
                    <a:pt x="288" y="530"/>
                  </a:cubicBezTo>
                  <a:cubicBezTo>
                    <a:pt x="386" y="530"/>
                    <a:pt x="474" y="469"/>
                    <a:pt x="520" y="362"/>
                  </a:cubicBezTo>
                  <a:cubicBezTo>
                    <a:pt x="578" y="224"/>
                    <a:pt x="530" y="80"/>
                    <a:pt x="394" y="23"/>
                  </a:cubicBezTo>
                  <a:cubicBezTo>
                    <a:pt x="359" y="8"/>
                    <a:pt x="323"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6"/>
            <p:cNvSpPr/>
            <p:nvPr/>
          </p:nvSpPr>
          <p:spPr>
            <a:xfrm>
              <a:off x="5679003" y="4187438"/>
              <a:ext cx="12753" cy="11572"/>
            </a:xfrm>
            <a:custGeom>
              <a:rect b="b" l="l" r="r" t="t"/>
              <a:pathLst>
                <a:path extrusionOk="0" h="529" w="583">
                  <a:moveTo>
                    <a:pt x="295" y="1"/>
                  </a:moveTo>
                  <a:cubicBezTo>
                    <a:pt x="201" y="1"/>
                    <a:pt x="118" y="58"/>
                    <a:pt x="69" y="154"/>
                  </a:cubicBezTo>
                  <a:cubicBezTo>
                    <a:pt x="1" y="291"/>
                    <a:pt x="42" y="433"/>
                    <a:pt x="175" y="500"/>
                  </a:cubicBezTo>
                  <a:cubicBezTo>
                    <a:pt x="213" y="519"/>
                    <a:pt x="252" y="528"/>
                    <a:pt x="290" y="528"/>
                  </a:cubicBezTo>
                  <a:cubicBezTo>
                    <a:pt x="382" y="528"/>
                    <a:pt x="467" y="473"/>
                    <a:pt x="516" y="376"/>
                  </a:cubicBezTo>
                  <a:cubicBezTo>
                    <a:pt x="582" y="241"/>
                    <a:pt x="543" y="94"/>
                    <a:pt x="413" y="30"/>
                  </a:cubicBezTo>
                  <a:cubicBezTo>
                    <a:pt x="373" y="10"/>
                    <a:pt x="333"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6"/>
            <p:cNvSpPr/>
            <p:nvPr/>
          </p:nvSpPr>
          <p:spPr>
            <a:xfrm>
              <a:off x="5663122" y="4178776"/>
              <a:ext cx="12797" cy="11550"/>
            </a:xfrm>
            <a:custGeom>
              <a:rect b="b" l="l" r="r" t="t"/>
              <a:pathLst>
                <a:path extrusionOk="0" h="528" w="585">
                  <a:moveTo>
                    <a:pt x="297" y="1"/>
                  </a:moveTo>
                  <a:cubicBezTo>
                    <a:pt x="209" y="1"/>
                    <a:pt x="129" y="52"/>
                    <a:pt x="79" y="140"/>
                  </a:cubicBezTo>
                  <a:cubicBezTo>
                    <a:pt x="1" y="273"/>
                    <a:pt x="33" y="417"/>
                    <a:pt x="159" y="490"/>
                  </a:cubicBezTo>
                  <a:cubicBezTo>
                    <a:pt x="201" y="515"/>
                    <a:pt x="245" y="528"/>
                    <a:pt x="288" y="528"/>
                  </a:cubicBezTo>
                  <a:cubicBezTo>
                    <a:pt x="374" y="528"/>
                    <a:pt x="456" y="479"/>
                    <a:pt x="509" y="389"/>
                  </a:cubicBezTo>
                  <a:cubicBezTo>
                    <a:pt x="585" y="261"/>
                    <a:pt x="555" y="112"/>
                    <a:pt x="429" y="39"/>
                  </a:cubicBezTo>
                  <a:cubicBezTo>
                    <a:pt x="385" y="13"/>
                    <a:pt x="340"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6"/>
            <p:cNvSpPr/>
            <p:nvPr/>
          </p:nvSpPr>
          <p:spPr>
            <a:xfrm>
              <a:off x="5647788" y="4169020"/>
              <a:ext cx="12797" cy="11550"/>
            </a:xfrm>
            <a:custGeom>
              <a:rect b="b" l="l" r="r" t="t"/>
              <a:pathLst>
                <a:path extrusionOk="0" h="528" w="585">
                  <a:moveTo>
                    <a:pt x="302" y="1"/>
                  </a:moveTo>
                  <a:cubicBezTo>
                    <a:pt x="221" y="1"/>
                    <a:pt x="144" y="46"/>
                    <a:pt x="90" y="125"/>
                  </a:cubicBezTo>
                  <a:cubicBezTo>
                    <a:pt x="1" y="251"/>
                    <a:pt x="24" y="398"/>
                    <a:pt x="145" y="480"/>
                  </a:cubicBezTo>
                  <a:cubicBezTo>
                    <a:pt x="191" y="512"/>
                    <a:pt x="240" y="528"/>
                    <a:pt x="288" y="528"/>
                  </a:cubicBezTo>
                  <a:cubicBezTo>
                    <a:pt x="368" y="528"/>
                    <a:pt x="446" y="485"/>
                    <a:pt x="500" y="405"/>
                  </a:cubicBezTo>
                  <a:cubicBezTo>
                    <a:pt x="585" y="281"/>
                    <a:pt x="567" y="130"/>
                    <a:pt x="445" y="48"/>
                  </a:cubicBezTo>
                  <a:cubicBezTo>
                    <a:pt x="398" y="16"/>
                    <a:pt x="349"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6"/>
            <p:cNvSpPr/>
            <p:nvPr/>
          </p:nvSpPr>
          <p:spPr>
            <a:xfrm>
              <a:off x="5633263" y="4158213"/>
              <a:ext cx="12709" cy="11506"/>
            </a:xfrm>
            <a:custGeom>
              <a:rect b="b" l="l" r="r" t="t"/>
              <a:pathLst>
                <a:path extrusionOk="0" h="526" w="581">
                  <a:moveTo>
                    <a:pt x="303" y="1"/>
                  </a:moveTo>
                  <a:cubicBezTo>
                    <a:pt x="227" y="1"/>
                    <a:pt x="153" y="40"/>
                    <a:pt x="97" y="109"/>
                  </a:cubicBezTo>
                  <a:cubicBezTo>
                    <a:pt x="1" y="230"/>
                    <a:pt x="12" y="379"/>
                    <a:pt x="127" y="468"/>
                  </a:cubicBezTo>
                  <a:cubicBezTo>
                    <a:pt x="174" y="507"/>
                    <a:pt x="228" y="525"/>
                    <a:pt x="282" y="525"/>
                  </a:cubicBezTo>
                  <a:cubicBezTo>
                    <a:pt x="356" y="525"/>
                    <a:pt x="430" y="489"/>
                    <a:pt x="486" y="418"/>
                  </a:cubicBezTo>
                  <a:cubicBezTo>
                    <a:pt x="580" y="301"/>
                    <a:pt x="571" y="150"/>
                    <a:pt x="457" y="58"/>
                  </a:cubicBezTo>
                  <a:cubicBezTo>
                    <a:pt x="408" y="19"/>
                    <a:pt x="355"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p:cNvSpPr/>
            <p:nvPr/>
          </p:nvSpPr>
          <p:spPr>
            <a:xfrm>
              <a:off x="5619744" y="4146554"/>
              <a:ext cx="12644" cy="11463"/>
            </a:xfrm>
            <a:custGeom>
              <a:rect b="b" l="l" r="r" t="t"/>
              <a:pathLst>
                <a:path extrusionOk="0" h="524" w="578">
                  <a:moveTo>
                    <a:pt x="302" y="0"/>
                  </a:moveTo>
                  <a:cubicBezTo>
                    <a:pt x="232" y="0"/>
                    <a:pt x="162" y="33"/>
                    <a:pt x="106" y="94"/>
                  </a:cubicBezTo>
                  <a:cubicBezTo>
                    <a:pt x="0" y="207"/>
                    <a:pt x="0" y="356"/>
                    <a:pt x="108" y="454"/>
                  </a:cubicBezTo>
                  <a:cubicBezTo>
                    <a:pt x="158" y="501"/>
                    <a:pt x="217" y="524"/>
                    <a:pt x="277" y="524"/>
                  </a:cubicBezTo>
                  <a:cubicBezTo>
                    <a:pt x="346" y="524"/>
                    <a:pt x="416" y="493"/>
                    <a:pt x="472" y="431"/>
                  </a:cubicBezTo>
                  <a:cubicBezTo>
                    <a:pt x="573" y="321"/>
                    <a:pt x="578" y="170"/>
                    <a:pt x="470" y="69"/>
                  </a:cubicBezTo>
                  <a:cubicBezTo>
                    <a:pt x="418" y="23"/>
                    <a:pt x="360"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p:cNvSpPr/>
            <p:nvPr/>
          </p:nvSpPr>
          <p:spPr>
            <a:xfrm>
              <a:off x="5606706" y="4133538"/>
              <a:ext cx="12906" cy="11441"/>
            </a:xfrm>
            <a:custGeom>
              <a:rect b="b" l="l" r="r" t="t"/>
              <a:pathLst>
                <a:path extrusionOk="0" h="523" w="590">
                  <a:moveTo>
                    <a:pt x="312" y="1"/>
                  </a:moveTo>
                  <a:cubicBezTo>
                    <a:pt x="248" y="1"/>
                    <a:pt x="183" y="28"/>
                    <a:pt x="127" y="78"/>
                  </a:cubicBezTo>
                  <a:cubicBezTo>
                    <a:pt x="12" y="183"/>
                    <a:pt x="1" y="330"/>
                    <a:pt x="99" y="440"/>
                  </a:cubicBezTo>
                  <a:cubicBezTo>
                    <a:pt x="151" y="495"/>
                    <a:pt x="215" y="522"/>
                    <a:pt x="280" y="522"/>
                  </a:cubicBezTo>
                  <a:cubicBezTo>
                    <a:pt x="344" y="522"/>
                    <a:pt x="408" y="496"/>
                    <a:pt x="464" y="444"/>
                  </a:cubicBezTo>
                  <a:cubicBezTo>
                    <a:pt x="576" y="344"/>
                    <a:pt x="590" y="192"/>
                    <a:pt x="491" y="85"/>
                  </a:cubicBezTo>
                  <a:cubicBezTo>
                    <a:pt x="438" y="28"/>
                    <a:pt x="375"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p:cNvSpPr/>
            <p:nvPr/>
          </p:nvSpPr>
          <p:spPr>
            <a:xfrm>
              <a:off x="5595200" y="4119998"/>
              <a:ext cx="13147" cy="11375"/>
            </a:xfrm>
            <a:custGeom>
              <a:rect b="b" l="l" r="r" t="t"/>
              <a:pathLst>
                <a:path extrusionOk="0" h="520" w="601">
                  <a:moveTo>
                    <a:pt x="317" y="0"/>
                  </a:moveTo>
                  <a:cubicBezTo>
                    <a:pt x="260" y="0"/>
                    <a:pt x="200" y="22"/>
                    <a:pt x="147" y="63"/>
                  </a:cubicBezTo>
                  <a:cubicBezTo>
                    <a:pt x="25" y="159"/>
                    <a:pt x="0" y="305"/>
                    <a:pt x="92" y="420"/>
                  </a:cubicBezTo>
                  <a:cubicBezTo>
                    <a:pt x="142" y="485"/>
                    <a:pt x="211" y="519"/>
                    <a:pt x="284" y="519"/>
                  </a:cubicBezTo>
                  <a:cubicBezTo>
                    <a:pt x="340" y="519"/>
                    <a:pt x="400" y="499"/>
                    <a:pt x="454" y="457"/>
                  </a:cubicBezTo>
                  <a:cubicBezTo>
                    <a:pt x="573" y="365"/>
                    <a:pt x="600" y="216"/>
                    <a:pt x="509" y="99"/>
                  </a:cubicBezTo>
                  <a:cubicBezTo>
                    <a:pt x="457" y="32"/>
                    <a:pt x="388"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6"/>
            <p:cNvSpPr/>
            <p:nvPr/>
          </p:nvSpPr>
          <p:spPr>
            <a:xfrm>
              <a:off x="5584678" y="4105166"/>
              <a:ext cx="13234" cy="11309"/>
            </a:xfrm>
            <a:custGeom>
              <a:rect b="b" l="l" r="r" t="t"/>
              <a:pathLst>
                <a:path extrusionOk="0" h="517" w="605">
                  <a:moveTo>
                    <a:pt x="322" y="1"/>
                  </a:moveTo>
                  <a:cubicBezTo>
                    <a:pt x="271" y="1"/>
                    <a:pt x="217" y="17"/>
                    <a:pt x="168" y="49"/>
                  </a:cubicBezTo>
                  <a:cubicBezTo>
                    <a:pt x="37" y="134"/>
                    <a:pt x="0" y="278"/>
                    <a:pt x="80" y="402"/>
                  </a:cubicBezTo>
                  <a:cubicBezTo>
                    <a:pt x="128" y="476"/>
                    <a:pt x="203" y="516"/>
                    <a:pt x="284" y="516"/>
                  </a:cubicBezTo>
                  <a:cubicBezTo>
                    <a:pt x="335" y="516"/>
                    <a:pt x="388" y="501"/>
                    <a:pt x="438" y="468"/>
                  </a:cubicBezTo>
                  <a:cubicBezTo>
                    <a:pt x="564" y="388"/>
                    <a:pt x="605" y="241"/>
                    <a:pt x="525" y="118"/>
                  </a:cubicBezTo>
                  <a:cubicBezTo>
                    <a:pt x="474" y="39"/>
                    <a:pt x="400" y="1"/>
                    <a:pt x="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6"/>
            <p:cNvSpPr/>
            <p:nvPr/>
          </p:nvSpPr>
          <p:spPr>
            <a:xfrm>
              <a:off x="5575797" y="4089920"/>
              <a:ext cx="13300" cy="11222"/>
            </a:xfrm>
            <a:custGeom>
              <a:rect b="b" l="l" r="r" t="t"/>
              <a:pathLst>
                <a:path extrusionOk="0" h="513" w="608">
                  <a:moveTo>
                    <a:pt x="325" y="0"/>
                  </a:moveTo>
                  <a:cubicBezTo>
                    <a:pt x="280" y="0"/>
                    <a:pt x="234" y="12"/>
                    <a:pt x="189" y="36"/>
                  </a:cubicBezTo>
                  <a:cubicBezTo>
                    <a:pt x="51" y="107"/>
                    <a:pt x="1" y="247"/>
                    <a:pt x="70" y="377"/>
                  </a:cubicBezTo>
                  <a:cubicBezTo>
                    <a:pt x="116" y="465"/>
                    <a:pt x="196" y="513"/>
                    <a:pt x="286" y="513"/>
                  </a:cubicBezTo>
                  <a:cubicBezTo>
                    <a:pt x="329" y="513"/>
                    <a:pt x="375" y="501"/>
                    <a:pt x="420" y="478"/>
                  </a:cubicBezTo>
                  <a:cubicBezTo>
                    <a:pt x="553" y="407"/>
                    <a:pt x="608" y="267"/>
                    <a:pt x="539" y="137"/>
                  </a:cubicBezTo>
                  <a:cubicBezTo>
                    <a:pt x="492" y="46"/>
                    <a:pt x="412"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a:off x="5568447" y="4073710"/>
              <a:ext cx="13147" cy="11134"/>
            </a:xfrm>
            <a:custGeom>
              <a:rect b="b" l="l" r="r" t="t"/>
              <a:pathLst>
                <a:path extrusionOk="0" h="509" w="601">
                  <a:moveTo>
                    <a:pt x="321" y="0"/>
                  </a:moveTo>
                  <a:cubicBezTo>
                    <a:pt x="284" y="0"/>
                    <a:pt x="245" y="8"/>
                    <a:pt x="206" y="24"/>
                  </a:cubicBezTo>
                  <a:cubicBezTo>
                    <a:pt x="64" y="81"/>
                    <a:pt x="0" y="216"/>
                    <a:pt x="55" y="351"/>
                  </a:cubicBezTo>
                  <a:cubicBezTo>
                    <a:pt x="96" y="452"/>
                    <a:pt x="182" y="509"/>
                    <a:pt x="282" y="509"/>
                  </a:cubicBezTo>
                  <a:cubicBezTo>
                    <a:pt x="318" y="509"/>
                    <a:pt x="356" y="501"/>
                    <a:pt x="394" y="486"/>
                  </a:cubicBezTo>
                  <a:cubicBezTo>
                    <a:pt x="534" y="429"/>
                    <a:pt x="600" y="294"/>
                    <a:pt x="545" y="156"/>
                  </a:cubicBezTo>
                  <a:cubicBezTo>
                    <a:pt x="504" y="54"/>
                    <a:pt x="418"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6"/>
            <p:cNvSpPr/>
            <p:nvPr/>
          </p:nvSpPr>
          <p:spPr>
            <a:xfrm>
              <a:off x="5562781" y="4056866"/>
              <a:ext cx="12906" cy="11047"/>
            </a:xfrm>
            <a:custGeom>
              <a:rect b="b" l="l" r="r" t="t"/>
              <a:pathLst>
                <a:path extrusionOk="0" h="505" w="590">
                  <a:moveTo>
                    <a:pt x="311" y="0"/>
                  </a:moveTo>
                  <a:cubicBezTo>
                    <a:pt x="283" y="0"/>
                    <a:pt x="254" y="4"/>
                    <a:pt x="225" y="13"/>
                  </a:cubicBezTo>
                  <a:cubicBezTo>
                    <a:pt x="76" y="56"/>
                    <a:pt x="1" y="184"/>
                    <a:pt x="42" y="324"/>
                  </a:cubicBezTo>
                  <a:cubicBezTo>
                    <a:pt x="75" y="438"/>
                    <a:pt x="166" y="504"/>
                    <a:pt x="278" y="504"/>
                  </a:cubicBezTo>
                  <a:cubicBezTo>
                    <a:pt x="306" y="504"/>
                    <a:pt x="335" y="500"/>
                    <a:pt x="365" y="491"/>
                  </a:cubicBezTo>
                  <a:cubicBezTo>
                    <a:pt x="509" y="450"/>
                    <a:pt x="589" y="322"/>
                    <a:pt x="548" y="180"/>
                  </a:cubicBezTo>
                  <a:cubicBezTo>
                    <a:pt x="513" y="63"/>
                    <a:pt x="421"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6"/>
            <p:cNvSpPr/>
            <p:nvPr/>
          </p:nvSpPr>
          <p:spPr>
            <a:xfrm>
              <a:off x="5558866" y="4039498"/>
              <a:ext cx="12556" cy="11003"/>
            </a:xfrm>
            <a:custGeom>
              <a:rect b="b" l="l" r="r" t="t"/>
              <a:pathLst>
                <a:path extrusionOk="0" h="503" w="574">
                  <a:moveTo>
                    <a:pt x="300" y="0"/>
                  </a:moveTo>
                  <a:cubicBezTo>
                    <a:pt x="281" y="0"/>
                    <a:pt x="263" y="2"/>
                    <a:pt x="244" y="5"/>
                  </a:cubicBezTo>
                  <a:cubicBezTo>
                    <a:pt x="90" y="35"/>
                    <a:pt x="1" y="154"/>
                    <a:pt x="28" y="298"/>
                  </a:cubicBezTo>
                  <a:cubicBezTo>
                    <a:pt x="52" y="422"/>
                    <a:pt x="152" y="503"/>
                    <a:pt x="277" y="503"/>
                  </a:cubicBezTo>
                  <a:cubicBezTo>
                    <a:pt x="295" y="503"/>
                    <a:pt x="314" y="501"/>
                    <a:pt x="333" y="498"/>
                  </a:cubicBezTo>
                  <a:cubicBezTo>
                    <a:pt x="482" y="470"/>
                    <a:pt x="573" y="351"/>
                    <a:pt x="548" y="207"/>
                  </a:cubicBezTo>
                  <a:cubicBezTo>
                    <a:pt x="524" y="73"/>
                    <a:pt x="422"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6"/>
            <p:cNvSpPr/>
            <p:nvPr/>
          </p:nvSpPr>
          <p:spPr>
            <a:xfrm>
              <a:off x="5556919" y="4021998"/>
              <a:ext cx="12053" cy="10894"/>
            </a:xfrm>
            <a:custGeom>
              <a:rect b="b" l="l" r="r" t="t"/>
              <a:pathLst>
                <a:path extrusionOk="0" h="498" w="551">
                  <a:moveTo>
                    <a:pt x="283" y="0"/>
                  </a:moveTo>
                  <a:cubicBezTo>
                    <a:pt x="274" y="0"/>
                    <a:pt x="266" y="1"/>
                    <a:pt x="257" y="1"/>
                  </a:cubicBezTo>
                  <a:cubicBezTo>
                    <a:pt x="101" y="13"/>
                    <a:pt x="1" y="120"/>
                    <a:pt x="12" y="267"/>
                  </a:cubicBezTo>
                  <a:cubicBezTo>
                    <a:pt x="23" y="404"/>
                    <a:pt x="126" y="497"/>
                    <a:pt x="265" y="497"/>
                  </a:cubicBezTo>
                  <a:cubicBezTo>
                    <a:pt x="274" y="497"/>
                    <a:pt x="284" y="497"/>
                    <a:pt x="294" y="496"/>
                  </a:cubicBezTo>
                  <a:cubicBezTo>
                    <a:pt x="445" y="485"/>
                    <a:pt x="550" y="377"/>
                    <a:pt x="539" y="230"/>
                  </a:cubicBezTo>
                  <a:cubicBezTo>
                    <a:pt x="528" y="86"/>
                    <a:pt x="420"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6"/>
            <p:cNvSpPr/>
            <p:nvPr/>
          </p:nvSpPr>
          <p:spPr>
            <a:xfrm>
              <a:off x="5556678" y="4004235"/>
              <a:ext cx="11681" cy="10894"/>
            </a:xfrm>
            <a:custGeom>
              <a:rect b="b" l="l" r="r" t="t"/>
              <a:pathLst>
                <a:path extrusionOk="0" h="498" w="534">
                  <a:moveTo>
                    <a:pt x="262" y="0"/>
                  </a:moveTo>
                  <a:cubicBezTo>
                    <a:pt x="112" y="0"/>
                    <a:pt x="7" y="97"/>
                    <a:pt x="2" y="241"/>
                  </a:cubicBezTo>
                  <a:cubicBezTo>
                    <a:pt x="0" y="387"/>
                    <a:pt x="105" y="495"/>
                    <a:pt x="261" y="497"/>
                  </a:cubicBezTo>
                  <a:cubicBezTo>
                    <a:pt x="265" y="497"/>
                    <a:pt x="268" y="497"/>
                    <a:pt x="271" y="497"/>
                  </a:cubicBezTo>
                  <a:cubicBezTo>
                    <a:pt x="417" y="497"/>
                    <a:pt x="527" y="400"/>
                    <a:pt x="529" y="257"/>
                  </a:cubicBezTo>
                  <a:cubicBezTo>
                    <a:pt x="534" y="101"/>
                    <a:pt x="424" y="3"/>
                    <a:pt x="273" y="0"/>
                  </a:cubicBezTo>
                  <a:cubicBezTo>
                    <a:pt x="269" y="0"/>
                    <a:pt x="266"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6"/>
            <p:cNvSpPr/>
            <p:nvPr/>
          </p:nvSpPr>
          <p:spPr>
            <a:xfrm>
              <a:off x="5557816" y="3986341"/>
              <a:ext cx="12294" cy="10959"/>
            </a:xfrm>
            <a:custGeom>
              <a:rect b="b" l="l" r="r" t="t"/>
              <a:pathLst>
                <a:path extrusionOk="0" h="501" w="562">
                  <a:moveTo>
                    <a:pt x="268" y="0"/>
                  </a:moveTo>
                  <a:cubicBezTo>
                    <a:pt x="136" y="0"/>
                    <a:pt x="36" y="84"/>
                    <a:pt x="19" y="216"/>
                  </a:cubicBezTo>
                  <a:cubicBezTo>
                    <a:pt x="1" y="360"/>
                    <a:pt x="95" y="477"/>
                    <a:pt x="248" y="498"/>
                  </a:cubicBezTo>
                  <a:cubicBezTo>
                    <a:pt x="262" y="499"/>
                    <a:pt x="275" y="500"/>
                    <a:pt x="289" y="500"/>
                  </a:cubicBezTo>
                  <a:cubicBezTo>
                    <a:pt x="421" y="500"/>
                    <a:pt x="525" y="418"/>
                    <a:pt x="541" y="287"/>
                  </a:cubicBezTo>
                  <a:cubicBezTo>
                    <a:pt x="562" y="134"/>
                    <a:pt x="461" y="24"/>
                    <a:pt x="312" y="3"/>
                  </a:cubicBezTo>
                  <a:cubicBezTo>
                    <a:pt x="297" y="1"/>
                    <a:pt x="283"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6"/>
            <p:cNvSpPr/>
            <p:nvPr/>
          </p:nvSpPr>
          <p:spPr>
            <a:xfrm>
              <a:off x="5560834" y="3968907"/>
              <a:ext cx="12731" cy="10981"/>
            </a:xfrm>
            <a:custGeom>
              <a:rect b="b" l="l" r="r" t="t"/>
              <a:pathLst>
                <a:path extrusionOk="0" h="502" w="582">
                  <a:moveTo>
                    <a:pt x="271" y="1"/>
                  </a:moveTo>
                  <a:cubicBezTo>
                    <a:pt x="155" y="1"/>
                    <a:pt x="61" y="71"/>
                    <a:pt x="35" y="189"/>
                  </a:cubicBezTo>
                  <a:cubicBezTo>
                    <a:pt x="0" y="331"/>
                    <a:pt x="83" y="459"/>
                    <a:pt x="234" y="493"/>
                  </a:cubicBezTo>
                  <a:cubicBezTo>
                    <a:pt x="258" y="499"/>
                    <a:pt x="282" y="502"/>
                    <a:pt x="306" y="502"/>
                  </a:cubicBezTo>
                  <a:cubicBezTo>
                    <a:pt x="422" y="502"/>
                    <a:pt x="519" y="432"/>
                    <a:pt x="545" y="312"/>
                  </a:cubicBezTo>
                  <a:cubicBezTo>
                    <a:pt x="582" y="163"/>
                    <a:pt x="493" y="42"/>
                    <a:pt x="346" y="10"/>
                  </a:cubicBezTo>
                  <a:cubicBezTo>
                    <a:pt x="320" y="4"/>
                    <a:pt x="295" y="1"/>
                    <a:pt x="2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6"/>
            <p:cNvSpPr/>
            <p:nvPr/>
          </p:nvSpPr>
          <p:spPr>
            <a:xfrm>
              <a:off x="5565734" y="3951626"/>
              <a:ext cx="13103" cy="11091"/>
            </a:xfrm>
            <a:custGeom>
              <a:rect b="b" l="l" r="r" t="t"/>
              <a:pathLst>
                <a:path extrusionOk="0" h="507" w="599">
                  <a:moveTo>
                    <a:pt x="276" y="1"/>
                  </a:moveTo>
                  <a:cubicBezTo>
                    <a:pt x="172" y="1"/>
                    <a:pt x="85" y="60"/>
                    <a:pt x="49" y="166"/>
                  </a:cubicBezTo>
                  <a:cubicBezTo>
                    <a:pt x="1" y="305"/>
                    <a:pt x="69" y="438"/>
                    <a:pt x="216" y="488"/>
                  </a:cubicBezTo>
                  <a:cubicBezTo>
                    <a:pt x="250" y="500"/>
                    <a:pt x="284" y="506"/>
                    <a:pt x="317" y="506"/>
                  </a:cubicBezTo>
                  <a:cubicBezTo>
                    <a:pt x="421" y="506"/>
                    <a:pt x="511" y="447"/>
                    <a:pt x="548" y="342"/>
                  </a:cubicBezTo>
                  <a:cubicBezTo>
                    <a:pt x="598" y="195"/>
                    <a:pt x="523" y="67"/>
                    <a:pt x="379" y="19"/>
                  </a:cubicBezTo>
                  <a:cubicBezTo>
                    <a:pt x="343" y="7"/>
                    <a:pt x="30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6"/>
            <p:cNvSpPr/>
            <p:nvPr/>
          </p:nvSpPr>
          <p:spPr>
            <a:xfrm>
              <a:off x="5572297" y="3935241"/>
              <a:ext cx="13191" cy="11178"/>
            </a:xfrm>
            <a:custGeom>
              <a:rect b="b" l="l" r="r" t="t"/>
              <a:pathLst>
                <a:path extrusionOk="0" h="511" w="603">
                  <a:moveTo>
                    <a:pt x="280" y="0"/>
                  </a:moveTo>
                  <a:cubicBezTo>
                    <a:pt x="186" y="0"/>
                    <a:pt x="104" y="52"/>
                    <a:pt x="60" y="145"/>
                  </a:cubicBezTo>
                  <a:cubicBezTo>
                    <a:pt x="1" y="278"/>
                    <a:pt x="56" y="418"/>
                    <a:pt x="195" y="482"/>
                  </a:cubicBezTo>
                  <a:cubicBezTo>
                    <a:pt x="237" y="501"/>
                    <a:pt x="279" y="510"/>
                    <a:pt x="319" y="510"/>
                  </a:cubicBezTo>
                  <a:cubicBezTo>
                    <a:pt x="412" y="510"/>
                    <a:pt x="496" y="460"/>
                    <a:pt x="539" y="367"/>
                  </a:cubicBezTo>
                  <a:cubicBezTo>
                    <a:pt x="603" y="225"/>
                    <a:pt x="539" y="92"/>
                    <a:pt x="404" y="28"/>
                  </a:cubicBezTo>
                  <a:cubicBezTo>
                    <a:pt x="362" y="9"/>
                    <a:pt x="320"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6"/>
            <p:cNvSpPr/>
            <p:nvPr/>
          </p:nvSpPr>
          <p:spPr>
            <a:xfrm>
              <a:off x="5580609" y="3919207"/>
              <a:ext cx="13300" cy="11244"/>
            </a:xfrm>
            <a:custGeom>
              <a:rect b="b" l="l" r="r" t="t"/>
              <a:pathLst>
                <a:path extrusionOk="0" h="514" w="608">
                  <a:moveTo>
                    <a:pt x="281" y="0"/>
                  </a:moveTo>
                  <a:cubicBezTo>
                    <a:pt x="197" y="0"/>
                    <a:pt x="121" y="43"/>
                    <a:pt x="74" y="125"/>
                  </a:cubicBezTo>
                  <a:cubicBezTo>
                    <a:pt x="1" y="251"/>
                    <a:pt x="42" y="395"/>
                    <a:pt x="177" y="473"/>
                  </a:cubicBezTo>
                  <a:cubicBezTo>
                    <a:pt x="225" y="500"/>
                    <a:pt x="275" y="514"/>
                    <a:pt x="323" y="514"/>
                  </a:cubicBezTo>
                  <a:cubicBezTo>
                    <a:pt x="406" y="514"/>
                    <a:pt x="483" y="473"/>
                    <a:pt x="530" y="393"/>
                  </a:cubicBezTo>
                  <a:cubicBezTo>
                    <a:pt x="608" y="257"/>
                    <a:pt x="557" y="118"/>
                    <a:pt x="427" y="42"/>
                  </a:cubicBezTo>
                  <a:cubicBezTo>
                    <a:pt x="379" y="14"/>
                    <a:pt x="32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6"/>
            <p:cNvSpPr/>
            <p:nvPr/>
          </p:nvSpPr>
          <p:spPr>
            <a:xfrm>
              <a:off x="5590388" y="3904179"/>
              <a:ext cx="13147" cy="11353"/>
            </a:xfrm>
            <a:custGeom>
              <a:rect b="b" l="l" r="r" t="t"/>
              <a:pathLst>
                <a:path extrusionOk="0" h="519" w="601">
                  <a:moveTo>
                    <a:pt x="281" y="1"/>
                  </a:moveTo>
                  <a:cubicBezTo>
                    <a:pt x="205" y="1"/>
                    <a:pt x="135" y="37"/>
                    <a:pt x="85" y="106"/>
                  </a:cubicBezTo>
                  <a:cubicBezTo>
                    <a:pt x="0" y="225"/>
                    <a:pt x="28" y="374"/>
                    <a:pt x="156" y="464"/>
                  </a:cubicBezTo>
                  <a:cubicBezTo>
                    <a:pt x="207" y="500"/>
                    <a:pt x="263" y="518"/>
                    <a:pt x="318" y="518"/>
                  </a:cubicBezTo>
                  <a:cubicBezTo>
                    <a:pt x="392" y="518"/>
                    <a:pt x="463" y="484"/>
                    <a:pt x="511" y="413"/>
                  </a:cubicBezTo>
                  <a:cubicBezTo>
                    <a:pt x="600" y="287"/>
                    <a:pt x="564" y="143"/>
                    <a:pt x="442" y="56"/>
                  </a:cubicBezTo>
                  <a:cubicBezTo>
                    <a:pt x="390" y="19"/>
                    <a:pt x="334"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6"/>
            <p:cNvSpPr/>
            <p:nvPr/>
          </p:nvSpPr>
          <p:spPr>
            <a:xfrm>
              <a:off x="5601566" y="3889895"/>
              <a:ext cx="13038" cy="11397"/>
            </a:xfrm>
            <a:custGeom>
              <a:rect b="b" l="l" r="r" t="t"/>
              <a:pathLst>
                <a:path extrusionOk="0" h="521" w="596">
                  <a:moveTo>
                    <a:pt x="278" y="1"/>
                  </a:moveTo>
                  <a:cubicBezTo>
                    <a:pt x="210" y="1"/>
                    <a:pt x="144" y="31"/>
                    <a:pt x="94" y="91"/>
                  </a:cubicBezTo>
                  <a:cubicBezTo>
                    <a:pt x="0" y="200"/>
                    <a:pt x="16" y="352"/>
                    <a:pt x="133" y="452"/>
                  </a:cubicBezTo>
                  <a:cubicBezTo>
                    <a:pt x="188" y="498"/>
                    <a:pt x="250" y="521"/>
                    <a:pt x="311" y="521"/>
                  </a:cubicBezTo>
                  <a:cubicBezTo>
                    <a:pt x="379" y="521"/>
                    <a:pt x="445" y="491"/>
                    <a:pt x="495" y="432"/>
                  </a:cubicBezTo>
                  <a:cubicBezTo>
                    <a:pt x="596" y="315"/>
                    <a:pt x="570" y="168"/>
                    <a:pt x="456" y="70"/>
                  </a:cubicBezTo>
                  <a:cubicBezTo>
                    <a:pt x="400" y="24"/>
                    <a:pt x="33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6"/>
            <p:cNvSpPr/>
            <p:nvPr/>
          </p:nvSpPr>
          <p:spPr>
            <a:xfrm>
              <a:off x="5613881" y="3876682"/>
              <a:ext cx="12797" cy="11484"/>
            </a:xfrm>
            <a:custGeom>
              <a:rect b="b" l="l" r="r" t="t"/>
              <a:pathLst>
                <a:path extrusionOk="0" h="525" w="585">
                  <a:moveTo>
                    <a:pt x="274" y="1"/>
                  </a:moveTo>
                  <a:cubicBezTo>
                    <a:pt x="213" y="1"/>
                    <a:pt x="153" y="26"/>
                    <a:pt x="104" y="76"/>
                  </a:cubicBezTo>
                  <a:cubicBezTo>
                    <a:pt x="0" y="179"/>
                    <a:pt x="3" y="330"/>
                    <a:pt x="113" y="440"/>
                  </a:cubicBezTo>
                  <a:cubicBezTo>
                    <a:pt x="169" y="495"/>
                    <a:pt x="237" y="524"/>
                    <a:pt x="304" y="524"/>
                  </a:cubicBezTo>
                  <a:cubicBezTo>
                    <a:pt x="365" y="524"/>
                    <a:pt x="425" y="500"/>
                    <a:pt x="475" y="450"/>
                  </a:cubicBezTo>
                  <a:cubicBezTo>
                    <a:pt x="584" y="340"/>
                    <a:pt x="571" y="193"/>
                    <a:pt x="463" y="85"/>
                  </a:cubicBezTo>
                  <a:cubicBezTo>
                    <a:pt x="406" y="30"/>
                    <a:pt x="339"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6"/>
            <p:cNvSpPr/>
            <p:nvPr/>
          </p:nvSpPr>
          <p:spPr>
            <a:xfrm>
              <a:off x="5626897" y="3864541"/>
              <a:ext cx="12709" cy="11506"/>
            </a:xfrm>
            <a:custGeom>
              <a:rect b="b" l="l" r="r" t="t"/>
              <a:pathLst>
                <a:path extrusionOk="0" h="526" w="581">
                  <a:moveTo>
                    <a:pt x="279" y="0"/>
                  </a:moveTo>
                  <a:cubicBezTo>
                    <a:pt x="224" y="0"/>
                    <a:pt x="169" y="20"/>
                    <a:pt x="120" y="61"/>
                  </a:cubicBezTo>
                  <a:cubicBezTo>
                    <a:pt x="10" y="157"/>
                    <a:pt x="1" y="308"/>
                    <a:pt x="104" y="425"/>
                  </a:cubicBezTo>
                  <a:cubicBezTo>
                    <a:pt x="159" y="490"/>
                    <a:pt x="232" y="525"/>
                    <a:pt x="305" y="525"/>
                  </a:cubicBezTo>
                  <a:cubicBezTo>
                    <a:pt x="360" y="525"/>
                    <a:pt x="415" y="505"/>
                    <a:pt x="464" y="464"/>
                  </a:cubicBezTo>
                  <a:cubicBezTo>
                    <a:pt x="580" y="363"/>
                    <a:pt x="578" y="214"/>
                    <a:pt x="480" y="100"/>
                  </a:cubicBezTo>
                  <a:cubicBezTo>
                    <a:pt x="423" y="34"/>
                    <a:pt x="35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6"/>
            <p:cNvSpPr/>
            <p:nvPr/>
          </p:nvSpPr>
          <p:spPr>
            <a:xfrm>
              <a:off x="5641028" y="3853254"/>
              <a:ext cx="12753" cy="11550"/>
            </a:xfrm>
            <a:custGeom>
              <a:rect b="b" l="l" r="r" t="t"/>
              <a:pathLst>
                <a:path extrusionOk="0" h="528" w="583">
                  <a:moveTo>
                    <a:pt x="285" y="0"/>
                  </a:moveTo>
                  <a:cubicBezTo>
                    <a:pt x="235" y="0"/>
                    <a:pt x="184" y="17"/>
                    <a:pt x="138" y="53"/>
                  </a:cubicBezTo>
                  <a:cubicBezTo>
                    <a:pt x="21" y="137"/>
                    <a:pt x="1" y="288"/>
                    <a:pt x="95" y="412"/>
                  </a:cubicBezTo>
                  <a:cubicBezTo>
                    <a:pt x="149" y="486"/>
                    <a:pt x="225" y="527"/>
                    <a:pt x="304" y="527"/>
                  </a:cubicBezTo>
                  <a:cubicBezTo>
                    <a:pt x="353" y="527"/>
                    <a:pt x="403" y="511"/>
                    <a:pt x="450" y="476"/>
                  </a:cubicBezTo>
                  <a:cubicBezTo>
                    <a:pt x="573" y="385"/>
                    <a:pt x="582" y="238"/>
                    <a:pt x="493" y="117"/>
                  </a:cubicBezTo>
                  <a:cubicBezTo>
                    <a:pt x="438" y="40"/>
                    <a:pt x="362"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6"/>
            <p:cNvSpPr/>
            <p:nvPr/>
          </p:nvSpPr>
          <p:spPr>
            <a:xfrm>
              <a:off x="5656253" y="3842841"/>
              <a:ext cx="12797" cy="11572"/>
            </a:xfrm>
            <a:custGeom>
              <a:rect b="b" l="l" r="r" t="t"/>
              <a:pathLst>
                <a:path extrusionOk="0" h="529" w="585">
                  <a:moveTo>
                    <a:pt x="286" y="1"/>
                  </a:moveTo>
                  <a:cubicBezTo>
                    <a:pt x="242" y="1"/>
                    <a:pt x="197" y="14"/>
                    <a:pt x="154" y="41"/>
                  </a:cubicBezTo>
                  <a:cubicBezTo>
                    <a:pt x="31" y="121"/>
                    <a:pt x="1" y="267"/>
                    <a:pt x="83" y="398"/>
                  </a:cubicBezTo>
                  <a:cubicBezTo>
                    <a:pt x="136" y="482"/>
                    <a:pt x="217" y="529"/>
                    <a:pt x="302" y="529"/>
                  </a:cubicBezTo>
                  <a:cubicBezTo>
                    <a:pt x="346" y="529"/>
                    <a:pt x="391" y="516"/>
                    <a:pt x="434" y="490"/>
                  </a:cubicBezTo>
                  <a:cubicBezTo>
                    <a:pt x="564" y="407"/>
                    <a:pt x="585" y="258"/>
                    <a:pt x="505" y="132"/>
                  </a:cubicBezTo>
                  <a:cubicBezTo>
                    <a:pt x="449" y="47"/>
                    <a:pt x="37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6"/>
            <p:cNvSpPr/>
            <p:nvPr/>
          </p:nvSpPr>
          <p:spPr>
            <a:xfrm>
              <a:off x="5671741" y="3833785"/>
              <a:ext cx="12797" cy="11572"/>
            </a:xfrm>
            <a:custGeom>
              <a:rect b="b" l="l" r="r" t="t"/>
              <a:pathLst>
                <a:path extrusionOk="0" h="529" w="585">
                  <a:moveTo>
                    <a:pt x="291" y="1"/>
                  </a:moveTo>
                  <a:cubicBezTo>
                    <a:pt x="251" y="1"/>
                    <a:pt x="210" y="11"/>
                    <a:pt x="170" y="33"/>
                  </a:cubicBezTo>
                  <a:cubicBezTo>
                    <a:pt x="40" y="102"/>
                    <a:pt x="1" y="249"/>
                    <a:pt x="76" y="384"/>
                  </a:cubicBezTo>
                  <a:cubicBezTo>
                    <a:pt x="126" y="476"/>
                    <a:pt x="210" y="529"/>
                    <a:pt x="300" y="529"/>
                  </a:cubicBezTo>
                  <a:cubicBezTo>
                    <a:pt x="339" y="529"/>
                    <a:pt x="379" y="519"/>
                    <a:pt x="417" y="498"/>
                  </a:cubicBezTo>
                  <a:cubicBezTo>
                    <a:pt x="555" y="423"/>
                    <a:pt x="585" y="278"/>
                    <a:pt x="511" y="146"/>
                  </a:cubicBezTo>
                  <a:cubicBezTo>
                    <a:pt x="461" y="52"/>
                    <a:pt x="37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6"/>
            <p:cNvSpPr/>
            <p:nvPr/>
          </p:nvSpPr>
          <p:spPr>
            <a:xfrm>
              <a:off x="5688125" y="3825604"/>
              <a:ext cx="12753" cy="11594"/>
            </a:xfrm>
            <a:custGeom>
              <a:rect b="b" l="l" r="r" t="t"/>
              <a:pathLst>
                <a:path extrusionOk="0" h="530" w="583">
                  <a:moveTo>
                    <a:pt x="291" y="0"/>
                  </a:moveTo>
                  <a:cubicBezTo>
                    <a:pt x="256" y="0"/>
                    <a:pt x="220" y="8"/>
                    <a:pt x="184" y="25"/>
                  </a:cubicBezTo>
                  <a:cubicBezTo>
                    <a:pt x="51" y="87"/>
                    <a:pt x="0" y="229"/>
                    <a:pt x="67" y="371"/>
                  </a:cubicBezTo>
                  <a:cubicBezTo>
                    <a:pt x="112" y="470"/>
                    <a:pt x="200" y="530"/>
                    <a:pt x="296" y="530"/>
                  </a:cubicBezTo>
                  <a:cubicBezTo>
                    <a:pt x="331" y="530"/>
                    <a:pt x="366" y="522"/>
                    <a:pt x="401" y="506"/>
                  </a:cubicBezTo>
                  <a:cubicBezTo>
                    <a:pt x="541" y="442"/>
                    <a:pt x="582" y="297"/>
                    <a:pt x="518" y="162"/>
                  </a:cubicBezTo>
                  <a:cubicBezTo>
                    <a:pt x="471" y="59"/>
                    <a:pt x="385"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6"/>
            <p:cNvSpPr/>
            <p:nvPr/>
          </p:nvSpPr>
          <p:spPr>
            <a:xfrm>
              <a:off x="5867369" y="3802110"/>
              <a:ext cx="11791" cy="11550"/>
            </a:xfrm>
            <a:custGeom>
              <a:rect b="b" l="l" r="r" t="t"/>
              <a:pathLst>
                <a:path extrusionOk="0" h="528" w="539">
                  <a:moveTo>
                    <a:pt x="268" y="1"/>
                  </a:moveTo>
                  <a:cubicBezTo>
                    <a:pt x="142" y="1"/>
                    <a:pt x="44" y="89"/>
                    <a:pt x="24" y="226"/>
                  </a:cubicBezTo>
                  <a:cubicBezTo>
                    <a:pt x="1" y="375"/>
                    <a:pt x="81" y="501"/>
                    <a:pt x="227" y="524"/>
                  </a:cubicBezTo>
                  <a:cubicBezTo>
                    <a:pt x="242" y="526"/>
                    <a:pt x="257" y="527"/>
                    <a:pt x="272" y="527"/>
                  </a:cubicBezTo>
                  <a:cubicBezTo>
                    <a:pt x="402" y="527"/>
                    <a:pt x="495" y="436"/>
                    <a:pt x="516" y="302"/>
                  </a:cubicBezTo>
                  <a:cubicBezTo>
                    <a:pt x="539" y="149"/>
                    <a:pt x="456" y="27"/>
                    <a:pt x="312" y="4"/>
                  </a:cubicBezTo>
                  <a:cubicBezTo>
                    <a:pt x="297" y="2"/>
                    <a:pt x="282"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6"/>
            <p:cNvSpPr/>
            <p:nvPr/>
          </p:nvSpPr>
          <p:spPr>
            <a:xfrm>
              <a:off x="5885306" y="3805479"/>
              <a:ext cx="12097" cy="11550"/>
            </a:xfrm>
            <a:custGeom>
              <a:rect b="b" l="l" r="r" t="t"/>
              <a:pathLst>
                <a:path extrusionOk="0" h="528" w="553">
                  <a:moveTo>
                    <a:pt x="277" y="0"/>
                  </a:moveTo>
                  <a:cubicBezTo>
                    <a:pt x="159" y="0"/>
                    <a:pt x="60" y="81"/>
                    <a:pt x="33" y="212"/>
                  </a:cubicBezTo>
                  <a:cubicBezTo>
                    <a:pt x="0" y="359"/>
                    <a:pt x="76" y="491"/>
                    <a:pt x="218" y="521"/>
                  </a:cubicBezTo>
                  <a:cubicBezTo>
                    <a:pt x="239" y="526"/>
                    <a:pt x="259" y="528"/>
                    <a:pt x="278" y="528"/>
                  </a:cubicBezTo>
                  <a:cubicBezTo>
                    <a:pt x="400" y="528"/>
                    <a:pt x="493" y="444"/>
                    <a:pt x="520" y="317"/>
                  </a:cubicBezTo>
                  <a:cubicBezTo>
                    <a:pt x="552" y="166"/>
                    <a:pt x="477" y="38"/>
                    <a:pt x="333" y="6"/>
                  </a:cubicBezTo>
                  <a:cubicBezTo>
                    <a:pt x="314" y="2"/>
                    <a:pt x="295"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6"/>
            <p:cNvSpPr/>
            <p:nvPr/>
          </p:nvSpPr>
          <p:spPr>
            <a:xfrm>
              <a:off x="5902784" y="3809832"/>
              <a:ext cx="12294" cy="11594"/>
            </a:xfrm>
            <a:custGeom>
              <a:rect b="b" l="l" r="r" t="t"/>
              <a:pathLst>
                <a:path extrusionOk="0" h="530" w="562">
                  <a:moveTo>
                    <a:pt x="282" y="1"/>
                  </a:moveTo>
                  <a:cubicBezTo>
                    <a:pt x="170" y="1"/>
                    <a:pt x="76" y="75"/>
                    <a:pt x="42" y="199"/>
                  </a:cubicBezTo>
                  <a:cubicBezTo>
                    <a:pt x="1" y="343"/>
                    <a:pt x="67" y="478"/>
                    <a:pt x="209" y="519"/>
                  </a:cubicBezTo>
                  <a:cubicBezTo>
                    <a:pt x="235" y="526"/>
                    <a:pt x="259" y="530"/>
                    <a:pt x="283" y="530"/>
                  </a:cubicBezTo>
                  <a:cubicBezTo>
                    <a:pt x="397" y="530"/>
                    <a:pt x="486" y="451"/>
                    <a:pt x="521" y="331"/>
                  </a:cubicBezTo>
                  <a:cubicBezTo>
                    <a:pt x="562" y="183"/>
                    <a:pt x="493" y="50"/>
                    <a:pt x="353" y="11"/>
                  </a:cubicBezTo>
                  <a:cubicBezTo>
                    <a:pt x="329" y="4"/>
                    <a:pt x="305"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6"/>
            <p:cNvSpPr/>
            <p:nvPr/>
          </p:nvSpPr>
          <p:spPr>
            <a:xfrm>
              <a:off x="5920131" y="3815279"/>
              <a:ext cx="12491" cy="11616"/>
            </a:xfrm>
            <a:custGeom>
              <a:rect b="b" l="l" r="r" t="t"/>
              <a:pathLst>
                <a:path extrusionOk="0" h="531" w="571">
                  <a:moveTo>
                    <a:pt x="284" y="1"/>
                  </a:moveTo>
                  <a:cubicBezTo>
                    <a:pt x="180" y="1"/>
                    <a:pt x="88" y="68"/>
                    <a:pt x="48" y="183"/>
                  </a:cubicBezTo>
                  <a:cubicBezTo>
                    <a:pt x="0" y="327"/>
                    <a:pt x="57" y="467"/>
                    <a:pt x="195" y="515"/>
                  </a:cubicBezTo>
                  <a:cubicBezTo>
                    <a:pt x="226" y="526"/>
                    <a:pt x="256" y="531"/>
                    <a:pt x="284" y="531"/>
                  </a:cubicBezTo>
                  <a:cubicBezTo>
                    <a:pt x="392" y="531"/>
                    <a:pt x="480" y="460"/>
                    <a:pt x="520" y="346"/>
                  </a:cubicBezTo>
                  <a:cubicBezTo>
                    <a:pt x="570" y="199"/>
                    <a:pt x="511" y="64"/>
                    <a:pt x="371" y="16"/>
                  </a:cubicBezTo>
                  <a:cubicBezTo>
                    <a:pt x="342" y="6"/>
                    <a:pt x="313"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6"/>
            <p:cNvSpPr/>
            <p:nvPr/>
          </p:nvSpPr>
          <p:spPr>
            <a:xfrm>
              <a:off x="5937150" y="3821841"/>
              <a:ext cx="12644" cy="11550"/>
            </a:xfrm>
            <a:custGeom>
              <a:rect b="b" l="l" r="r" t="t"/>
              <a:pathLst>
                <a:path extrusionOk="0" h="528" w="578">
                  <a:moveTo>
                    <a:pt x="290" y="0"/>
                  </a:moveTo>
                  <a:cubicBezTo>
                    <a:pt x="192" y="0"/>
                    <a:pt x="103" y="61"/>
                    <a:pt x="58" y="169"/>
                  </a:cubicBezTo>
                  <a:cubicBezTo>
                    <a:pt x="1" y="307"/>
                    <a:pt x="49" y="451"/>
                    <a:pt x="186" y="506"/>
                  </a:cubicBezTo>
                  <a:lnTo>
                    <a:pt x="184" y="506"/>
                  </a:lnTo>
                  <a:cubicBezTo>
                    <a:pt x="220" y="521"/>
                    <a:pt x="255" y="528"/>
                    <a:pt x="288" y="528"/>
                  </a:cubicBezTo>
                  <a:cubicBezTo>
                    <a:pt x="389" y="528"/>
                    <a:pt x="474" y="464"/>
                    <a:pt x="518" y="360"/>
                  </a:cubicBezTo>
                  <a:cubicBezTo>
                    <a:pt x="578" y="218"/>
                    <a:pt x="525" y="78"/>
                    <a:pt x="390" y="21"/>
                  </a:cubicBezTo>
                  <a:cubicBezTo>
                    <a:pt x="357" y="7"/>
                    <a:pt x="323"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6"/>
            <p:cNvSpPr/>
            <p:nvPr/>
          </p:nvSpPr>
          <p:spPr>
            <a:xfrm>
              <a:off x="5953841" y="3829498"/>
              <a:ext cx="12753" cy="11572"/>
            </a:xfrm>
            <a:custGeom>
              <a:rect b="b" l="l" r="r" t="t"/>
              <a:pathLst>
                <a:path extrusionOk="0" h="529" w="583">
                  <a:moveTo>
                    <a:pt x="296" y="1"/>
                  </a:moveTo>
                  <a:cubicBezTo>
                    <a:pt x="202" y="1"/>
                    <a:pt x="116" y="56"/>
                    <a:pt x="67" y="154"/>
                  </a:cubicBezTo>
                  <a:cubicBezTo>
                    <a:pt x="0" y="289"/>
                    <a:pt x="42" y="435"/>
                    <a:pt x="172" y="500"/>
                  </a:cubicBezTo>
                  <a:cubicBezTo>
                    <a:pt x="212" y="519"/>
                    <a:pt x="251" y="528"/>
                    <a:pt x="289" y="528"/>
                  </a:cubicBezTo>
                  <a:cubicBezTo>
                    <a:pt x="383" y="528"/>
                    <a:pt x="466" y="470"/>
                    <a:pt x="513" y="374"/>
                  </a:cubicBezTo>
                  <a:cubicBezTo>
                    <a:pt x="582" y="236"/>
                    <a:pt x="541" y="94"/>
                    <a:pt x="410" y="28"/>
                  </a:cubicBezTo>
                  <a:cubicBezTo>
                    <a:pt x="372" y="10"/>
                    <a:pt x="334"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6"/>
            <p:cNvSpPr/>
            <p:nvPr/>
          </p:nvSpPr>
          <p:spPr>
            <a:xfrm>
              <a:off x="5969809" y="3838182"/>
              <a:ext cx="12753" cy="11528"/>
            </a:xfrm>
            <a:custGeom>
              <a:rect b="b" l="l" r="r" t="t"/>
              <a:pathLst>
                <a:path extrusionOk="0" h="527" w="583">
                  <a:moveTo>
                    <a:pt x="297" y="0"/>
                  </a:moveTo>
                  <a:cubicBezTo>
                    <a:pt x="210" y="0"/>
                    <a:pt x="129" y="48"/>
                    <a:pt x="77" y="137"/>
                  </a:cubicBezTo>
                  <a:cubicBezTo>
                    <a:pt x="1" y="267"/>
                    <a:pt x="31" y="416"/>
                    <a:pt x="157" y="490"/>
                  </a:cubicBezTo>
                  <a:cubicBezTo>
                    <a:pt x="200" y="515"/>
                    <a:pt x="243" y="527"/>
                    <a:pt x="285" y="527"/>
                  </a:cubicBezTo>
                  <a:cubicBezTo>
                    <a:pt x="373" y="527"/>
                    <a:pt x="454" y="475"/>
                    <a:pt x="505" y="387"/>
                  </a:cubicBezTo>
                  <a:cubicBezTo>
                    <a:pt x="583" y="254"/>
                    <a:pt x="551" y="109"/>
                    <a:pt x="425" y="36"/>
                  </a:cubicBezTo>
                  <a:cubicBezTo>
                    <a:pt x="383" y="12"/>
                    <a:pt x="339"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6"/>
            <p:cNvSpPr/>
            <p:nvPr/>
          </p:nvSpPr>
          <p:spPr>
            <a:xfrm>
              <a:off x="5985209" y="3847895"/>
              <a:ext cx="12775" cy="11506"/>
            </a:xfrm>
            <a:custGeom>
              <a:rect b="b" l="l" r="r" t="t"/>
              <a:pathLst>
                <a:path extrusionOk="0" h="526" w="584">
                  <a:moveTo>
                    <a:pt x="299" y="0"/>
                  </a:moveTo>
                  <a:cubicBezTo>
                    <a:pt x="218" y="0"/>
                    <a:pt x="139" y="43"/>
                    <a:pt x="85" y="123"/>
                  </a:cubicBezTo>
                  <a:cubicBezTo>
                    <a:pt x="0" y="247"/>
                    <a:pt x="21" y="398"/>
                    <a:pt x="142" y="478"/>
                  </a:cubicBezTo>
                  <a:cubicBezTo>
                    <a:pt x="189" y="510"/>
                    <a:pt x="238" y="525"/>
                    <a:pt x="285" y="525"/>
                  </a:cubicBezTo>
                  <a:cubicBezTo>
                    <a:pt x="367" y="525"/>
                    <a:pt x="443" y="481"/>
                    <a:pt x="497" y="403"/>
                  </a:cubicBezTo>
                  <a:cubicBezTo>
                    <a:pt x="584" y="272"/>
                    <a:pt x="561" y="126"/>
                    <a:pt x="440" y="46"/>
                  </a:cubicBezTo>
                  <a:cubicBezTo>
                    <a:pt x="395" y="15"/>
                    <a:pt x="34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6"/>
            <p:cNvSpPr/>
            <p:nvPr/>
          </p:nvSpPr>
          <p:spPr>
            <a:xfrm>
              <a:off x="6013450" y="3870251"/>
              <a:ext cx="12600" cy="11441"/>
            </a:xfrm>
            <a:custGeom>
              <a:rect b="b" l="l" r="r" t="t"/>
              <a:pathLst>
                <a:path extrusionOk="0" h="523" w="576">
                  <a:moveTo>
                    <a:pt x="299" y="0"/>
                  </a:moveTo>
                  <a:cubicBezTo>
                    <a:pt x="230" y="0"/>
                    <a:pt x="161" y="31"/>
                    <a:pt x="104" y="93"/>
                  </a:cubicBezTo>
                  <a:cubicBezTo>
                    <a:pt x="1" y="203"/>
                    <a:pt x="1" y="354"/>
                    <a:pt x="108" y="453"/>
                  </a:cubicBezTo>
                  <a:cubicBezTo>
                    <a:pt x="160" y="500"/>
                    <a:pt x="218" y="522"/>
                    <a:pt x="275" y="522"/>
                  </a:cubicBezTo>
                  <a:cubicBezTo>
                    <a:pt x="346" y="522"/>
                    <a:pt x="415" y="489"/>
                    <a:pt x="470" y="427"/>
                  </a:cubicBezTo>
                  <a:cubicBezTo>
                    <a:pt x="575" y="315"/>
                    <a:pt x="575" y="166"/>
                    <a:pt x="466" y="68"/>
                  </a:cubicBezTo>
                  <a:cubicBezTo>
                    <a:pt x="416" y="23"/>
                    <a:pt x="358"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6"/>
            <p:cNvSpPr/>
            <p:nvPr/>
          </p:nvSpPr>
          <p:spPr>
            <a:xfrm>
              <a:off x="6026072" y="3883048"/>
              <a:ext cx="12906" cy="11397"/>
            </a:xfrm>
            <a:custGeom>
              <a:rect b="b" l="l" r="r" t="t"/>
              <a:pathLst>
                <a:path extrusionOk="0" h="521" w="590">
                  <a:moveTo>
                    <a:pt x="309" y="1"/>
                  </a:moveTo>
                  <a:cubicBezTo>
                    <a:pt x="246" y="1"/>
                    <a:pt x="181" y="27"/>
                    <a:pt x="124" y="78"/>
                  </a:cubicBezTo>
                  <a:cubicBezTo>
                    <a:pt x="15" y="179"/>
                    <a:pt x="1" y="330"/>
                    <a:pt x="102" y="438"/>
                  </a:cubicBezTo>
                  <a:cubicBezTo>
                    <a:pt x="154" y="494"/>
                    <a:pt x="217" y="521"/>
                    <a:pt x="281" y="521"/>
                  </a:cubicBezTo>
                  <a:cubicBezTo>
                    <a:pt x="345" y="521"/>
                    <a:pt x="410" y="494"/>
                    <a:pt x="466" y="442"/>
                  </a:cubicBezTo>
                  <a:cubicBezTo>
                    <a:pt x="578" y="337"/>
                    <a:pt x="589" y="191"/>
                    <a:pt x="489" y="83"/>
                  </a:cubicBezTo>
                  <a:cubicBezTo>
                    <a:pt x="439" y="28"/>
                    <a:pt x="375"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6"/>
            <p:cNvSpPr/>
            <p:nvPr/>
          </p:nvSpPr>
          <p:spPr>
            <a:xfrm>
              <a:off x="6037753" y="3896895"/>
              <a:ext cx="13103" cy="11375"/>
            </a:xfrm>
            <a:custGeom>
              <a:rect b="b" l="l" r="r" t="t"/>
              <a:pathLst>
                <a:path extrusionOk="0" h="520" w="599">
                  <a:moveTo>
                    <a:pt x="316" y="1"/>
                  </a:moveTo>
                  <a:cubicBezTo>
                    <a:pt x="258" y="1"/>
                    <a:pt x="199" y="21"/>
                    <a:pt x="145" y="64"/>
                  </a:cubicBezTo>
                  <a:cubicBezTo>
                    <a:pt x="28" y="158"/>
                    <a:pt x="0" y="306"/>
                    <a:pt x="92" y="421"/>
                  </a:cubicBezTo>
                  <a:cubicBezTo>
                    <a:pt x="143" y="487"/>
                    <a:pt x="211" y="520"/>
                    <a:pt x="282" y="520"/>
                  </a:cubicBezTo>
                  <a:cubicBezTo>
                    <a:pt x="340" y="520"/>
                    <a:pt x="400" y="498"/>
                    <a:pt x="454" y="455"/>
                  </a:cubicBezTo>
                  <a:cubicBezTo>
                    <a:pt x="575" y="359"/>
                    <a:pt x="598" y="213"/>
                    <a:pt x="509" y="98"/>
                  </a:cubicBezTo>
                  <a:cubicBezTo>
                    <a:pt x="458" y="34"/>
                    <a:pt x="388"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6"/>
            <p:cNvSpPr/>
            <p:nvPr/>
          </p:nvSpPr>
          <p:spPr>
            <a:xfrm>
              <a:off x="6048122" y="3911595"/>
              <a:ext cx="13191" cy="11266"/>
            </a:xfrm>
            <a:custGeom>
              <a:rect b="b" l="l" r="r" t="t"/>
              <a:pathLst>
                <a:path extrusionOk="0" h="515" w="603">
                  <a:moveTo>
                    <a:pt x="320" y="0"/>
                  </a:moveTo>
                  <a:cubicBezTo>
                    <a:pt x="269" y="0"/>
                    <a:pt x="216" y="16"/>
                    <a:pt x="165" y="49"/>
                  </a:cubicBezTo>
                  <a:cubicBezTo>
                    <a:pt x="39" y="131"/>
                    <a:pt x="0" y="276"/>
                    <a:pt x="81" y="399"/>
                  </a:cubicBezTo>
                  <a:cubicBezTo>
                    <a:pt x="130" y="477"/>
                    <a:pt x="204" y="515"/>
                    <a:pt x="283" y="515"/>
                  </a:cubicBezTo>
                  <a:cubicBezTo>
                    <a:pt x="334" y="515"/>
                    <a:pt x="388" y="498"/>
                    <a:pt x="438" y="466"/>
                  </a:cubicBezTo>
                  <a:cubicBezTo>
                    <a:pt x="566" y="381"/>
                    <a:pt x="603" y="237"/>
                    <a:pt x="523" y="115"/>
                  </a:cubicBezTo>
                  <a:cubicBezTo>
                    <a:pt x="475" y="40"/>
                    <a:pt x="401"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6"/>
            <p:cNvSpPr/>
            <p:nvPr/>
          </p:nvSpPr>
          <p:spPr>
            <a:xfrm>
              <a:off x="6057091" y="3926973"/>
              <a:ext cx="13234" cy="11200"/>
            </a:xfrm>
            <a:custGeom>
              <a:rect b="b" l="l" r="r" t="t"/>
              <a:pathLst>
                <a:path extrusionOk="0" h="512" w="605">
                  <a:moveTo>
                    <a:pt x="321" y="1"/>
                  </a:moveTo>
                  <a:cubicBezTo>
                    <a:pt x="277" y="1"/>
                    <a:pt x="231" y="12"/>
                    <a:pt x="186" y="35"/>
                  </a:cubicBezTo>
                  <a:cubicBezTo>
                    <a:pt x="53" y="106"/>
                    <a:pt x="0" y="248"/>
                    <a:pt x="69" y="377"/>
                  </a:cubicBezTo>
                  <a:cubicBezTo>
                    <a:pt x="116" y="467"/>
                    <a:pt x="194" y="512"/>
                    <a:pt x="280" y="512"/>
                  </a:cubicBezTo>
                  <a:cubicBezTo>
                    <a:pt x="326" y="512"/>
                    <a:pt x="373" y="499"/>
                    <a:pt x="419" y="475"/>
                  </a:cubicBezTo>
                  <a:cubicBezTo>
                    <a:pt x="555" y="404"/>
                    <a:pt x="605" y="264"/>
                    <a:pt x="536" y="134"/>
                  </a:cubicBezTo>
                  <a:cubicBezTo>
                    <a:pt x="490" y="48"/>
                    <a:pt x="410"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6"/>
            <p:cNvSpPr/>
            <p:nvPr/>
          </p:nvSpPr>
          <p:spPr>
            <a:xfrm>
              <a:off x="6064703" y="3943313"/>
              <a:ext cx="13147" cy="11156"/>
            </a:xfrm>
            <a:custGeom>
              <a:rect b="b" l="l" r="r" t="t"/>
              <a:pathLst>
                <a:path extrusionOk="0" h="510" w="601">
                  <a:moveTo>
                    <a:pt x="319" y="1"/>
                  </a:moveTo>
                  <a:cubicBezTo>
                    <a:pt x="283" y="1"/>
                    <a:pt x="245" y="8"/>
                    <a:pt x="207" y="23"/>
                  </a:cubicBezTo>
                  <a:cubicBezTo>
                    <a:pt x="67" y="81"/>
                    <a:pt x="0" y="218"/>
                    <a:pt x="55" y="353"/>
                  </a:cubicBezTo>
                  <a:cubicBezTo>
                    <a:pt x="99" y="456"/>
                    <a:pt x="185" y="510"/>
                    <a:pt x="282" y="510"/>
                  </a:cubicBezTo>
                  <a:cubicBezTo>
                    <a:pt x="319" y="510"/>
                    <a:pt x="358" y="502"/>
                    <a:pt x="397" y="486"/>
                  </a:cubicBezTo>
                  <a:cubicBezTo>
                    <a:pt x="539" y="426"/>
                    <a:pt x="600" y="291"/>
                    <a:pt x="546" y="156"/>
                  </a:cubicBezTo>
                  <a:cubicBezTo>
                    <a:pt x="505" y="57"/>
                    <a:pt x="419"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6"/>
            <p:cNvSpPr/>
            <p:nvPr/>
          </p:nvSpPr>
          <p:spPr>
            <a:xfrm>
              <a:off x="6070609" y="3960004"/>
              <a:ext cx="12950" cy="11047"/>
            </a:xfrm>
            <a:custGeom>
              <a:rect b="b" l="l" r="r" t="t"/>
              <a:pathLst>
                <a:path extrusionOk="0" h="505" w="592">
                  <a:moveTo>
                    <a:pt x="312" y="1"/>
                  </a:moveTo>
                  <a:cubicBezTo>
                    <a:pt x="284" y="1"/>
                    <a:pt x="255" y="5"/>
                    <a:pt x="225" y="14"/>
                  </a:cubicBezTo>
                  <a:cubicBezTo>
                    <a:pt x="81" y="57"/>
                    <a:pt x="1" y="186"/>
                    <a:pt x="44" y="325"/>
                  </a:cubicBezTo>
                  <a:cubicBezTo>
                    <a:pt x="78" y="442"/>
                    <a:pt x="171" y="504"/>
                    <a:pt x="277" y="504"/>
                  </a:cubicBezTo>
                  <a:cubicBezTo>
                    <a:pt x="307" y="504"/>
                    <a:pt x="337" y="500"/>
                    <a:pt x="367" y="490"/>
                  </a:cubicBezTo>
                  <a:cubicBezTo>
                    <a:pt x="516" y="447"/>
                    <a:pt x="592" y="318"/>
                    <a:pt x="550" y="179"/>
                  </a:cubicBezTo>
                  <a:cubicBezTo>
                    <a:pt x="516" y="67"/>
                    <a:pt x="424"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a:off x="6075028" y="3977548"/>
              <a:ext cx="12534" cy="10959"/>
            </a:xfrm>
            <a:custGeom>
              <a:rect b="b" l="l" r="r" t="t"/>
              <a:pathLst>
                <a:path extrusionOk="0" h="501" w="573">
                  <a:moveTo>
                    <a:pt x="301" y="0"/>
                  </a:moveTo>
                  <a:cubicBezTo>
                    <a:pt x="282" y="0"/>
                    <a:pt x="261" y="2"/>
                    <a:pt x="241" y="7"/>
                  </a:cubicBezTo>
                  <a:cubicBezTo>
                    <a:pt x="92" y="34"/>
                    <a:pt x="0" y="153"/>
                    <a:pt x="28" y="297"/>
                  </a:cubicBezTo>
                  <a:cubicBezTo>
                    <a:pt x="53" y="427"/>
                    <a:pt x="151" y="501"/>
                    <a:pt x="270" y="501"/>
                  </a:cubicBezTo>
                  <a:cubicBezTo>
                    <a:pt x="290" y="501"/>
                    <a:pt x="311" y="499"/>
                    <a:pt x="332" y="494"/>
                  </a:cubicBezTo>
                  <a:cubicBezTo>
                    <a:pt x="486" y="467"/>
                    <a:pt x="573" y="348"/>
                    <a:pt x="545" y="203"/>
                  </a:cubicBezTo>
                  <a:cubicBezTo>
                    <a:pt x="522" y="79"/>
                    <a:pt x="42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p:nvPr/>
          </p:nvSpPr>
          <p:spPr>
            <a:xfrm>
              <a:off x="6077588" y="3995179"/>
              <a:ext cx="12031" cy="10916"/>
            </a:xfrm>
            <a:custGeom>
              <a:rect b="b" l="l" r="r" t="t"/>
              <a:pathLst>
                <a:path extrusionOk="0" h="499" w="550">
                  <a:moveTo>
                    <a:pt x="284" y="1"/>
                  </a:moveTo>
                  <a:cubicBezTo>
                    <a:pt x="274" y="1"/>
                    <a:pt x="264" y="1"/>
                    <a:pt x="254" y="2"/>
                  </a:cubicBezTo>
                  <a:cubicBezTo>
                    <a:pt x="105" y="14"/>
                    <a:pt x="0" y="123"/>
                    <a:pt x="14" y="270"/>
                  </a:cubicBezTo>
                  <a:cubicBezTo>
                    <a:pt x="24" y="413"/>
                    <a:pt x="130" y="498"/>
                    <a:pt x="265" y="498"/>
                  </a:cubicBezTo>
                  <a:cubicBezTo>
                    <a:pt x="275" y="498"/>
                    <a:pt x="285" y="498"/>
                    <a:pt x="295" y="497"/>
                  </a:cubicBezTo>
                  <a:cubicBezTo>
                    <a:pt x="451" y="485"/>
                    <a:pt x="550" y="375"/>
                    <a:pt x="538" y="229"/>
                  </a:cubicBezTo>
                  <a:cubicBezTo>
                    <a:pt x="528" y="92"/>
                    <a:pt x="425"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6"/>
            <p:cNvSpPr/>
            <p:nvPr/>
          </p:nvSpPr>
          <p:spPr>
            <a:xfrm>
              <a:off x="6078331" y="4012745"/>
              <a:ext cx="11681" cy="10894"/>
            </a:xfrm>
            <a:custGeom>
              <a:rect b="b" l="l" r="r" t="t"/>
              <a:pathLst>
                <a:path extrusionOk="0" h="498" w="534">
                  <a:moveTo>
                    <a:pt x="261" y="0"/>
                  </a:moveTo>
                  <a:cubicBezTo>
                    <a:pt x="117" y="0"/>
                    <a:pt x="5" y="98"/>
                    <a:pt x="3" y="241"/>
                  </a:cubicBezTo>
                  <a:cubicBezTo>
                    <a:pt x="0" y="397"/>
                    <a:pt x="110" y="495"/>
                    <a:pt x="261" y="498"/>
                  </a:cubicBezTo>
                  <a:cubicBezTo>
                    <a:pt x="263" y="498"/>
                    <a:pt x="265" y="498"/>
                    <a:pt x="267" y="498"/>
                  </a:cubicBezTo>
                  <a:cubicBezTo>
                    <a:pt x="420" y="498"/>
                    <a:pt x="527" y="400"/>
                    <a:pt x="529" y="255"/>
                  </a:cubicBezTo>
                  <a:cubicBezTo>
                    <a:pt x="534" y="108"/>
                    <a:pt x="426" y="3"/>
                    <a:pt x="271" y="1"/>
                  </a:cubicBezTo>
                  <a:cubicBezTo>
                    <a:pt x="267" y="1"/>
                    <a:pt x="264"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6"/>
            <p:cNvSpPr/>
            <p:nvPr/>
          </p:nvSpPr>
          <p:spPr>
            <a:xfrm>
              <a:off x="6076734" y="4030420"/>
              <a:ext cx="12228" cy="10959"/>
            </a:xfrm>
            <a:custGeom>
              <a:rect b="b" l="l" r="r" t="t"/>
              <a:pathLst>
                <a:path extrusionOk="0" h="501" w="559">
                  <a:moveTo>
                    <a:pt x="270" y="1"/>
                  </a:moveTo>
                  <a:cubicBezTo>
                    <a:pt x="139" y="1"/>
                    <a:pt x="35" y="85"/>
                    <a:pt x="18" y="216"/>
                  </a:cubicBezTo>
                  <a:cubicBezTo>
                    <a:pt x="0" y="370"/>
                    <a:pt x="101" y="480"/>
                    <a:pt x="250" y="498"/>
                  </a:cubicBezTo>
                  <a:cubicBezTo>
                    <a:pt x="263" y="500"/>
                    <a:pt x="277" y="500"/>
                    <a:pt x="290" y="500"/>
                  </a:cubicBezTo>
                  <a:cubicBezTo>
                    <a:pt x="424" y="500"/>
                    <a:pt x="526" y="416"/>
                    <a:pt x="543" y="285"/>
                  </a:cubicBezTo>
                  <a:cubicBezTo>
                    <a:pt x="559" y="138"/>
                    <a:pt x="463" y="22"/>
                    <a:pt x="309" y="3"/>
                  </a:cubicBezTo>
                  <a:cubicBezTo>
                    <a:pt x="296" y="2"/>
                    <a:pt x="283" y="1"/>
                    <a:pt x="2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6"/>
            <p:cNvSpPr/>
            <p:nvPr/>
          </p:nvSpPr>
          <p:spPr>
            <a:xfrm>
              <a:off x="6073366" y="4047985"/>
              <a:ext cx="12709" cy="11003"/>
            </a:xfrm>
            <a:custGeom>
              <a:rect b="b" l="l" r="r" t="t"/>
              <a:pathLst>
                <a:path extrusionOk="0" h="503" w="581">
                  <a:moveTo>
                    <a:pt x="276" y="0"/>
                  </a:moveTo>
                  <a:cubicBezTo>
                    <a:pt x="159" y="0"/>
                    <a:pt x="62" y="71"/>
                    <a:pt x="35" y="190"/>
                  </a:cubicBezTo>
                  <a:cubicBezTo>
                    <a:pt x="1" y="341"/>
                    <a:pt x="90" y="460"/>
                    <a:pt x="237" y="494"/>
                  </a:cubicBezTo>
                  <a:cubicBezTo>
                    <a:pt x="261" y="500"/>
                    <a:pt x="286" y="503"/>
                    <a:pt x="309" y="503"/>
                  </a:cubicBezTo>
                  <a:cubicBezTo>
                    <a:pt x="427" y="503"/>
                    <a:pt x="521" y="432"/>
                    <a:pt x="548" y="311"/>
                  </a:cubicBezTo>
                  <a:cubicBezTo>
                    <a:pt x="580" y="169"/>
                    <a:pt x="498" y="43"/>
                    <a:pt x="346" y="9"/>
                  </a:cubicBezTo>
                  <a:cubicBezTo>
                    <a:pt x="322" y="3"/>
                    <a:pt x="299"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6"/>
            <p:cNvSpPr/>
            <p:nvPr/>
          </p:nvSpPr>
          <p:spPr>
            <a:xfrm>
              <a:off x="6068313" y="4065048"/>
              <a:ext cx="12994" cy="11069"/>
            </a:xfrm>
            <a:custGeom>
              <a:rect b="b" l="l" r="r" t="t"/>
              <a:pathLst>
                <a:path extrusionOk="0" h="506" w="594">
                  <a:moveTo>
                    <a:pt x="282" y="0"/>
                  </a:moveTo>
                  <a:cubicBezTo>
                    <a:pt x="177" y="0"/>
                    <a:pt x="86" y="60"/>
                    <a:pt x="51" y="168"/>
                  </a:cubicBezTo>
                  <a:cubicBezTo>
                    <a:pt x="0" y="314"/>
                    <a:pt x="76" y="440"/>
                    <a:pt x="220" y="488"/>
                  </a:cubicBezTo>
                  <a:cubicBezTo>
                    <a:pt x="254" y="500"/>
                    <a:pt x="288" y="506"/>
                    <a:pt x="320" y="506"/>
                  </a:cubicBezTo>
                  <a:cubicBezTo>
                    <a:pt x="425" y="506"/>
                    <a:pt x="513" y="445"/>
                    <a:pt x="548" y="339"/>
                  </a:cubicBezTo>
                  <a:cubicBezTo>
                    <a:pt x="593" y="200"/>
                    <a:pt x="525" y="67"/>
                    <a:pt x="378" y="17"/>
                  </a:cubicBezTo>
                  <a:cubicBezTo>
                    <a:pt x="346" y="5"/>
                    <a:pt x="313"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6"/>
            <p:cNvSpPr/>
            <p:nvPr/>
          </p:nvSpPr>
          <p:spPr>
            <a:xfrm>
              <a:off x="6061641" y="4081498"/>
              <a:ext cx="13213" cy="11178"/>
            </a:xfrm>
            <a:custGeom>
              <a:rect b="b" l="l" r="r" t="t"/>
              <a:pathLst>
                <a:path extrusionOk="0" h="511" w="604">
                  <a:moveTo>
                    <a:pt x="285" y="0"/>
                  </a:moveTo>
                  <a:cubicBezTo>
                    <a:pt x="191" y="0"/>
                    <a:pt x="107" y="51"/>
                    <a:pt x="65" y="146"/>
                  </a:cubicBezTo>
                  <a:cubicBezTo>
                    <a:pt x="1" y="286"/>
                    <a:pt x="65" y="421"/>
                    <a:pt x="202" y="483"/>
                  </a:cubicBezTo>
                  <a:cubicBezTo>
                    <a:pt x="244" y="501"/>
                    <a:pt x="285" y="510"/>
                    <a:pt x="325" y="510"/>
                  </a:cubicBezTo>
                  <a:cubicBezTo>
                    <a:pt x="419" y="510"/>
                    <a:pt x="502" y="460"/>
                    <a:pt x="544" y="366"/>
                  </a:cubicBezTo>
                  <a:cubicBezTo>
                    <a:pt x="603" y="231"/>
                    <a:pt x="548" y="91"/>
                    <a:pt x="406" y="27"/>
                  </a:cubicBezTo>
                  <a:cubicBezTo>
                    <a:pt x="366" y="9"/>
                    <a:pt x="325"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6"/>
            <p:cNvSpPr/>
            <p:nvPr/>
          </p:nvSpPr>
          <p:spPr>
            <a:xfrm>
              <a:off x="6053481" y="4097335"/>
              <a:ext cx="13256" cy="11244"/>
            </a:xfrm>
            <a:custGeom>
              <a:rect b="b" l="l" r="r" t="t"/>
              <a:pathLst>
                <a:path extrusionOk="0" h="514" w="606">
                  <a:moveTo>
                    <a:pt x="285" y="0"/>
                  </a:moveTo>
                  <a:cubicBezTo>
                    <a:pt x="200" y="0"/>
                    <a:pt x="123" y="43"/>
                    <a:pt x="76" y="125"/>
                  </a:cubicBezTo>
                  <a:cubicBezTo>
                    <a:pt x="0" y="258"/>
                    <a:pt x="51" y="398"/>
                    <a:pt x="181" y="473"/>
                  </a:cubicBezTo>
                  <a:cubicBezTo>
                    <a:pt x="230" y="500"/>
                    <a:pt x="279" y="514"/>
                    <a:pt x="326" y="514"/>
                  </a:cubicBezTo>
                  <a:cubicBezTo>
                    <a:pt x="411" y="514"/>
                    <a:pt x="487" y="471"/>
                    <a:pt x="534" y="389"/>
                  </a:cubicBezTo>
                  <a:cubicBezTo>
                    <a:pt x="605" y="260"/>
                    <a:pt x="564" y="116"/>
                    <a:pt x="429" y="41"/>
                  </a:cubicBezTo>
                  <a:cubicBezTo>
                    <a:pt x="381" y="14"/>
                    <a:pt x="332"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6"/>
            <p:cNvSpPr/>
            <p:nvPr/>
          </p:nvSpPr>
          <p:spPr>
            <a:xfrm>
              <a:off x="6043813" y="4112451"/>
              <a:ext cx="13191" cy="11353"/>
            </a:xfrm>
            <a:custGeom>
              <a:rect b="b" l="l" r="r" t="t"/>
              <a:pathLst>
                <a:path extrusionOk="0" h="519" w="603">
                  <a:moveTo>
                    <a:pt x="286" y="1"/>
                  </a:moveTo>
                  <a:cubicBezTo>
                    <a:pt x="210" y="1"/>
                    <a:pt x="138" y="37"/>
                    <a:pt x="90" y="108"/>
                  </a:cubicBezTo>
                  <a:cubicBezTo>
                    <a:pt x="0" y="234"/>
                    <a:pt x="37" y="378"/>
                    <a:pt x="161" y="465"/>
                  </a:cubicBezTo>
                  <a:cubicBezTo>
                    <a:pt x="214" y="501"/>
                    <a:pt x="269" y="518"/>
                    <a:pt x="323" y="518"/>
                  </a:cubicBezTo>
                  <a:cubicBezTo>
                    <a:pt x="399" y="518"/>
                    <a:pt x="470" y="482"/>
                    <a:pt x="518" y="412"/>
                  </a:cubicBezTo>
                  <a:cubicBezTo>
                    <a:pt x="603" y="291"/>
                    <a:pt x="573" y="144"/>
                    <a:pt x="447" y="55"/>
                  </a:cubicBezTo>
                  <a:cubicBezTo>
                    <a:pt x="396" y="19"/>
                    <a:pt x="34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6"/>
            <p:cNvSpPr/>
            <p:nvPr/>
          </p:nvSpPr>
          <p:spPr>
            <a:xfrm>
              <a:off x="6032788" y="4126823"/>
              <a:ext cx="13059" cy="11397"/>
            </a:xfrm>
            <a:custGeom>
              <a:rect b="b" l="l" r="r" t="t"/>
              <a:pathLst>
                <a:path extrusionOk="0" h="521" w="597">
                  <a:moveTo>
                    <a:pt x="283" y="1"/>
                  </a:moveTo>
                  <a:cubicBezTo>
                    <a:pt x="215" y="1"/>
                    <a:pt x="149" y="30"/>
                    <a:pt x="99" y="90"/>
                  </a:cubicBezTo>
                  <a:cubicBezTo>
                    <a:pt x="1" y="209"/>
                    <a:pt x="26" y="355"/>
                    <a:pt x="140" y="451"/>
                  </a:cubicBezTo>
                  <a:cubicBezTo>
                    <a:pt x="196" y="497"/>
                    <a:pt x="258" y="520"/>
                    <a:pt x="318" y="520"/>
                  </a:cubicBezTo>
                  <a:cubicBezTo>
                    <a:pt x="387" y="520"/>
                    <a:pt x="452" y="491"/>
                    <a:pt x="502" y="431"/>
                  </a:cubicBezTo>
                  <a:cubicBezTo>
                    <a:pt x="596" y="319"/>
                    <a:pt x="580" y="170"/>
                    <a:pt x="461" y="69"/>
                  </a:cubicBezTo>
                  <a:cubicBezTo>
                    <a:pt x="406" y="24"/>
                    <a:pt x="344"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6"/>
            <p:cNvSpPr/>
            <p:nvPr/>
          </p:nvSpPr>
          <p:spPr>
            <a:xfrm>
              <a:off x="6020909" y="4139948"/>
              <a:ext cx="12797" cy="11463"/>
            </a:xfrm>
            <a:custGeom>
              <a:rect b="b" l="l" r="r" t="t"/>
              <a:pathLst>
                <a:path extrusionOk="0" h="524" w="585">
                  <a:moveTo>
                    <a:pt x="283" y="0"/>
                  </a:moveTo>
                  <a:cubicBezTo>
                    <a:pt x="221" y="0"/>
                    <a:pt x="161" y="25"/>
                    <a:pt x="111" y="76"/>
                  </a:cubicBezTo>
                  <a:cubicBezTo>
                    <a:pt x="1" y="186"/>
                    <a:pt x="15" y="332"/>
                    <a:pt x="122" y="438"/>
                  </a:cubicBezTo>
                  <a:cubicBezTo>
                    <a:pt x="179" y="494"/>
                    <a:pt x="246" y="523"/>
                    <a:pt x="312" y="523"/>
                  </a:cubicBezTo>
                  <a:cubicBezTo>
                    <a:pt x="374" y="523"/>
                    <a:pt x="434" y="498"/>
                    <a:pt x="484" y="447"/>
                  </a:cubicBezTo>
                  <a:cubicBezTo>
                    <a:pt x="585" y="341"/>
                    <a:pt x="583" y="193"/>
                    <a:pt x="470" y="83"/>
                  </a:cubicBezTo>
                  <a:cubicBezTo>
                    <a:pt x="415" y="28"/>
                    <a:pt x="348"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6"/>
            <p:cNvSpPr/>
            <p:nvPr/>
          </p:nvSpPr>
          <p:spPr>
            <a:xfrm>
              <a:off x="6007631" y="4152438"/>
              <a:ext cx="12709" cy="11528"/>
            </a:xfrm>
            <a:custGeom>
              <a:rect b="b" l="l" r="r" t="t"/>
              <a:pathLst>
                <a:path extrusionOk="0" h="527" w="581">
                  <a:moveTo>
                    <a:pt x="278" y="1"/>
                  </a:moveTo>
                  <a:cubicBezTo>
                    <a:pt x="223" y="1"/>
                    <a:pt x="168" y="21"/>
                    <a:pt x="120" y="64"/>
                  </a:cubicBezTo>
                  <a:cubicBezTo>
                    <a:pt x="1" y="164"/>
                    <a:pt x="3" y="313"/>
                    <a:pt x="102" y="425"/>
                  </a:cubicBezTo>
                  <a:cubicBezTo>
                    <a:pt x="160" y="493"/>
                    <a:pt x="232" y="527"/>
                    <a:pt x="303" y="527"/>
                  </a:cubicBezTo>
                  <a:cubicBezTo>
                    <a:pt x="358" y="527"/>
                    <a:pt x="413" y="506"/>
                    <a:pt x="461" y="464"/>
                  </a:cubicBezTo>
                  <a:cubicBezTo>
                    <a:pt x="574" y="368"/>
                    <a:pt x="580" y="217"/>
                    <a:pt x="480" y="100"/>
                  </a:cubicBezTo>
                  <a:cubicBezTo>
                    <a:pt x="423" y="35"/>
                    <a:pt x="350"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6"/>
            <p:cNvSpPr/>
            <p:nvPr/>
          </p:nvSpPr>
          <p:spPr>
            <a:xfrm>
              <a:off x="5993609" y="4163638"/>
              <a:ext cx="12753" cy="11550"/>
            </a:xfrm>
            <a:custGeom>
              <a:rect b="b" l="l" r="r" t="t"/>
              <a:pathLst>
                <a:path extrusionOk="0" h="528" w="583">
                  <a:moveTo>
                    <a:pt x="281" y="1"/>
                  </a:moveTo>
                  <a:cubicBezTo>
                    <a:pt x="231" y="1"/>
                    <a:pt x="181" y="17"/>
                    <a:pt x="136" y="51"/>
                  </a:cubicBezTo>
                  <a:cubicBezTo>
                    <a:pt x="10" y="145"/>
                    <a:pt x="1" y="294"/>
                    <a:pt x="92" y="413"/>
                  </a:cubicBezTo>
                  <a:cubicBezTo>
                    <a:pt x="148" y="488"/>
                    <a:pt x="224" y="528"/>
                    <a:pt x="301" y="528"/>
                  </a:cubicBezTo>
                  <a:cubicBezTo>
                    <a:pt x="351" y="528"/>
                    <a:pt x="402" y="511"/>
                    <a:pt x="447" y="477"/>
                  </a:cubicBezTo>
                  <a:cubicBezTo>
                    <a:pt x="564" y="388"/>
                    <a:pt x="582" y="239"/>
                    <a:pt x="491" y="115"/>
                  </a:cubicBezTo>
                  <a:cubicBezTo>
                    <a:pt x="435" y="41"/>
                    <a:pt x="358"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6"/>
            <p:cNvSpPr/>
            <p:nvPr/>
          </p:nvSpPr>
          <p:spPr>
            <a:xfrm>
              <a:off x="5978581" y="4173963"/>
              <a:ext cx="12797" cy="11572"/>
            </a:xfrm>
            <a:custGeom>
              <a:rect b="b" l="l" r="r" t="t"/>
              <a:pathLst>
                <a:path extrusionOk="0" h="529" w="585">
                  <a:moveTo>
                    <a:pt x="283" y="0"/>
                  </a:moveTo>
                  <a:cubicBezTo>
                    <a:pt x="239" y="0"/>
                    <a:pt x="193" y="14"/>
                    <a:pt x="150" y="41"/>
                  </a:cubicBezTo>
                  <a:cubicBezTo>
                    <a:pt x="21" y="124"/>
                    <a:pt x="1" y="270"/>
                    <a:pt x="83" y="399"/>
                  </a:cubicBezTo>
                  <a:cubicBezTo>
                    <a:pt x="137" y="483"/>
                    <a:pt x="216" y="529"/>
                    <a:pt x="299" y="529"/>
                  </a:cubicBezTo>
                  <a:cubicBezTo>
                    <a:pt x="343" y="529"/>
                    <a:pt x="389" y="515"/>
                    <a:pt x="431" y="488"/>
                  </a:cubicBezTo>
                  <a:cubicBezTo>
                    <a:pt x="555" y="408"/>
                    <a:pt x="585" y="259"/>
                    <a:pt x="500" y="129"/>
                  </a:cubicBezTo>
                  <a:cubicBezTo>
                    <a:pt x="448" y="46"/>
                    <a:pt x="367"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6"/>
            <p:cNvSpPr/>
            <p:nvPr/>
          </p:nvSpPr>
          <p:spPr>
            <a:xfrm>
              <a:off x="5962897" y="4183216"/>
              <a:ext cx="12797" cy="11572"/>
            </a:xfrm>
            <a:custGeom>
              <a:rect b="b" l="l" r="r" t="t"/>
              <a:pathLst>
                <a:path extrusionOk="0" h="529" w="585">
                  <a:moveTo>
                    <a:pt x="286" y="0"/>
                  </a:moveTo>
                  <a:cubicBezTo>
                    <a:pt x="247" y="0"/>
                    <a:pt x="207" y="10"/>
                    <a:pt x="168" y="31"/>
                  </a:cubicBezTo>
                  <a:cubicBezTo>
                    <a:pt x="31" y="106"/>
                    <a:pt x="1" y="251"/>
                    <a:pt x="74" y="383"/>
                  </a:cubicBezTo>
                  <a:cubicBezTo>
                    <a:pt x="124" y="478"/>
                    <a:pt x="206" y="529"/>
                    <a:pt x="294" y="529"/>
                  </a:cubicBezTo>
                  <a:cubicBezTo>
                    <a:pt x="335" y="529"/>
                    <a:pt x="377" y="518"/>
                    <a:pt x="418" y="496"/>
                  </a:cubicBezTo>
                  <a:cubicBezTo>
                    <a:pt x="546" y="427"/>
                    <a:pt x="585" y="280"/>
                    <a:pt x="512" y="145"/>
                  </a:cubicBezTo>
                  <a:cubicBezTo>
                    <a:pt x="460" y="53"/>
                    <a:pt x="37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6"/>
            <p:cNvSpPr/>
            <p:nvPr/>
          </p:nvSpPr>
          <p:spPr>
            <a:xfrm>
              <a:off x="5946775" y="4191354"/>
              <a:ext cx="12753" cy="11572"/>
            </a:xfrm>
            <a:custGeom>
              <a:rect b="b" l="l" r="r" t="t"/>
              <a:pathLst>
                <a:path extrusionOk="0" h="529" w="583">
                  <a:moveTo>
                    <a:pt x="287" y="1"/>
                  </a:moveTo>
                  <a:cubicBezTo>
                    <a:pt x="252" y="1"/>
                    <a:pt x="216" y="9"/>
                    <a:pt x="181" y="25"/>
                  </a:cubicBezTo>
                  <a:cubicBezTo>
                    <a:pt x="39" y="92"/>
                    <a:pt x="0" y="234"/>
                    <a:pt x="65" y="371"/>
                  </a:cubicBezTo>
                  <a:cubicBezTo>
                    <a:pt x="113" y="472"/>
                    <a:pt x="197" y="529"/>
                    <a:pt x="290" y="529"/>
                  </a:cubicBezTo>
                  <a:cubicBezTo>
                    <a:pt x="326" y="529"/>
                    <a:pt x="362" y="521"/>
                    <a:pt x="399" y="504"/>
                  </a:cubicBezTo>
                  <a:cubicBezTo>
                    <a:pt x="532" y="442"/>
                    <a:pt x="582" y="300"/>
                    <a:pt x="516" y="160"/>
                  </a:cubicBezTo>
                  <a:cubicBezTo>
                    <a:pt x="469" y="60"/>
                    <a:pt x="381"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6"/>
            <p:cNvSpPr/>
            <p:nvPr/>
          </p:nvSpPr>
          <p:spPr>
            <a:xfrm>
              <a:off x="5930238" y="4198398"/>
              <a:ext cx="12600" cy="11572"/>
            </a:xfrm>
            <a:custGeom>
              <a:rect b="b" l="l" r="r" t="t"/>
              <a:pathLst>
                <a:path extrusionOk="0" h="529" w="576">
                  <a:moveTo>
                    <a:pt x="287" y="0"/>
                  </a:moveTo>
                  <a:cubicBezTo>
                    <a:pt x="256" y="0"/>
                    <a:pt x="225" y="6"/>
                    <a:pt x="193" y="19"/>
                  </a:cubicBezTo>
                  <a:cubicBezTo>
                    <a:pt x="49" y="74"/>
                    <a:pt x="1" y="214"/>
                    <a:pt x="56" y="356"/>
                  </a:cubicBezTo>
                  <a:cubicBezTo>
                    <a:pt x="97" y="465"/>
                    <a:pt x="184" y="529"/>
                    <a:pt x="284" y="529"/>
                  </a:cubicBezTo>
                  <a:cubicBezTo>
                    <a:pt x="315" y="529"/>
                    <a:pt x="348" y="522"/>
                    <a:pt x="381" y="509"/>
                  </a:cubicBezTo>
                  <a:lnTo>
                    <a:pt x="381" y="512"/>
                  </a:lnTo>
                  <a:cubicBezTo>
                    <a:pt x="516" y="457"/>
                    <a:pt x="576" y="317"/>
                    <a:pt x="518" y="175"/>
                  </a:cubicBezTo>
                  <a:cubicBezTo>
                    <a:pt x="476" y="66"/>
                    <a:pt x="387"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6"/>
            <p:cNvSpPr/>
            <p:nvPr/>
          </p:nvSpPr>
          <p:spPr>
            <a:xfrm>
              <a:off x="5913066" y="4204523"/>
              <a:ext cx="12447" cy="11594"/>
            </a:xfrm>
            <a:custGeom>
              <a:rect b="b" l="l" r="r" t="t"/>
              <a:pathLst>
                <a:path extrusionOk="0" h="530" w="569">
                  <a:moveTo>
                    <a:pt x="284" y="1"/>
                  </a:moveTo>
                  <a:cubicBezTo>
                    <a:pt x="258" y="1"/>
                    <a:pt x="231" y="5"/>
                    <a:pt x="204" y="14"/>
                  </a:cubicBezTo>
                  <a:cubicBezTo>
                    <a:pt x="57" y="62"/>
                    <a:pt x="0" y="197"/>
                    <a:pt x="46" y="341"/>
                  </a:cubicBezTo>
                  <a:cubicBezTo>
                    <a:pt x="84" y="459"/>
                    <a:pt x="174" y="529"/>
                    <a:pt x="280" y="529"/>
                  </a:cubicBezTo>
                  <a:cubicBezTo>
                    <a:pt x="307" y="529"/>
                    <a:pt x="334" y="525"/>
                    <a:pt x="362" y="516"/>
                  </a:cubicBezTo>
                  <a:cubicBezTo>
                    <a:pt x="502" y="472"/>
                    <a:pt x="568" y="335"/>
                    <a:pt x="520" y="188"/>
                  </a:cubicBezTo>
                  <a:cubicBezTo>
                    <a:pt x="483" y="74"/>
                    <a:pt x="391"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6"/>
            <p:cNvSpPr/>
            <p:nvPr/>
          </p:nvSpPr>
          <p:spPr>
            <a:xfrm>
              <a:off x="5895566" y="4209488"/>
              <a:ext cx="12250" cy="11616"/>
            </a:xfrm>
            <a:custGeom>
              <a:rect b="b" l="l" r="r" t="t"/>
              <a:pathLst>
                <a:path extrusionOk="0" h="531" w="560">
                  <a:moveTo>
                    <a:pt x="283" y="1"/>
                  </a:moveTo>
                  <a:cubicBezTo>
                    <a:pt x="262" y="1"/>
                    <a:pt x="240" y="3"/>
                    <a:pt x="219" y="9"/>
                  </a:cubicBezTo>
                  <a:cubicBezTo>
                    <a:pt x="67" y="48"/>
                    <a:pt x="1" y="181"/>
                    <a:pt x="40" y="327"/>
                  </a:cubicBezTo>
                  <a:cubicBezTo>
                    <a:pt x="71" y="454"/>
                    <a:pt x="164" y="531"/>
                    <a:pt x="277" y="531"/>
                  </a:cubicBezTo>
                  <a:cubicBezTo>
                    <a:pt x="299" y="531"/>
                    <a:pt x="321" y="528"/>
                    <a:pt x="344" y="522"/>
                  </a:cubicBezTo>
                  <a:cubicBezTo>
                    <a:pt x="484" y="485"/>
                    <a:pt x="560" y="355"/>
                    <a:pt x="521" y="204"/>
                  </a:cubicBezTo>
                  <a:cubicBezTo>
                    <a:pt x="490" y="80"/>
                    <a:pt x="3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6"/>
            <p:cNvSpPr/>
            <p:nvPr/>
          </p:nvSpPr>
          <p:spPr>
            <a:xfrm>
              <a:off x="5892109" y="4225348"/>
              <a:ext cx="13213" cy="12578"/>
            </a:xfrm>
            <a:custGeom>
              <a:rect b="b" l="l" r="r" t="t"/>
              <a:pathLst>
                <a:path extrusionOk="0" h="575" w="604">
                  <a:moveTo>
                    <a:pt x="301" y="1"/>
                  </a:moveTo>
                  <a:cubicBezTo>
                    <a:pt x="173" y="1"/>
                    <a:pt x="67" y="88"/>
                    <a:pt x="38" y="230"/>
                  </a:cubicBezTo>
                  <a:cubicBezTo>
                    <a:pt x="1" y="390"/>
                    <a:pt x="81" y="535"/>
                    <a:pt x="237" y="567"/>
                  </a:cubicBezTo>
                  <a:cubicBezTo>
                    <a:pt x="260" y="572"/>
                    <a:pt x="283" y="574"/>
                    <a:pt x="305" y="574"/>
                  </a:cubicBezTo>
                  <a:cubicBezTo>
                    <a:pt x="437" y="574"/>
                    <a:pt x="535" y="484"/>
                    <a:pt x="567" y="347"/>
                  </a:cubicBezTo>
                  <a:cubicBezTo>
                    <a:pt x="603" y="182"/>
                    <a:pt x="521" y="42"/>
                    <a:pt x="365" y="8"/>
                  </a:cubicBezTo>
                  <a:cubicBezTo>
                    <a:pt x="343" y="3"/>
                    <a:pt x="322" y="1"/>
                    <a:pt x="3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6"/>
            <p:cNvSpPr/>
            <p:nvPr/>
          </p:nvSpPr>
          <p:spPr>
            <a:xfrm>
              <a:off x="5911097" y="4230226"/>
              <a:ext cx="13409" cy="12556"/>
            </a:xfrm>
            <a:custGeom>
              <a:rect b="b" l="l" r="r" t="t"/>
              <a:pathLst>
                <a:path extrusionOk="0" h="574" w="613">
                  <a:moveTo>
                    <a:pt x="305" y="0"/>
                  </a:moveTo>
                  <a:cubicBezTo>
                    <a:pt x="185" y="0"/>
                    <a:pt x="82" y="79"/>
                    <a:pt x="44" y="213"/>
                  </a:cubicBezTo>
                  <a:cubicBezTo>
                    <a:pt x="1" y="371"/>
                    <a:pt x="72" y="518"/>
                    <a:pt x="225" y="561"/>
                  </a:cubicBezTo>
                  <a:cubicBezTo>
                    <a:pt x="254" y="569"/>
                    <a:pt x="282" y="573"/>
                    <a:pt x="309" y="573"/>
                  </a:cubicBezTo>
                  <a:cubicBezTo>
                    <a:pt x="433" y="573"/>
                    <a:pt x="531" y="490"/>
                    <a:pt x="567" y="360"/>
                  </a:cubicBezTo>
                  <a:cubicBezTo>
                    <a:pt x="612" y="197"/>
                    <a:pt x="539" y="55"/>
                    <a:pt x="386" y="12"/>
                  </a:cubicBezTo>
                  <a:cubicBezTo>
                    <a:pt x="358" y="4"/>
                    <a:pt x="331" y="0"/>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6"/>
            <p:cNvSpPr/>
            <p:nvPr/>
          </p:nvSpPr>
          <p:spPr>
            <a:xfrm>
              <a:off x="5930238" y="4236307"/>
              <a:ext cx="13563" cy="12600"/>
            </a:xfrm>
            <a:custGeom>
              <a:rect b="b" l="l" r="r" t="t"/>
              <a:pathLst>
                <a:path extrusionOk="0" h="576" w="620">
                  <a:moveTo>
                    <a:pt x="311" y="1"/>
                  </a:moveTo>
                  <a:cubicBezTo>
                    <a:pt x="197" y="1"/>
                    <a:pt x="97" y="74"/>
                    <a:pt x="53" y="198"/>
                  </a:cubicBezTo>
                  <a:cubicBezTo>
                    <a:pt x="1" y="352"/>
                    <a:pt x="63" y="505"/>
                    <a:pt x="214" y="558"/>
                  </a:cubicBezTo>
                  <a:cubicBezTo>
                    <a:pt x="247" y="570"/>
                    <a:pt x="279" y="575"/>
                    <a:pt x="311" y="575"/>
                  </a:cubicBezTo>
                  <a:cubicBezTo>
                    <a:pt x="427" y="575"/>
                    <a:pt x="523" y="498"/>
                    <a:pt x="564" y="377"/>
                  </a:cubicBezTo>
                  <a:cubicBezTo>
                    <a:pt x="619" y="217"/>
                    <a:pt x="557" y="70"/>
                    <a:pt x="406" y="18"/>
                  </a:cubicBezTo>
                  <a:cubicBezTo>
                    <a:pt x="374" y="6"/>
                    <a:pt x="342"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6"/>
            <p:cNvSpPr/>
            <p:nvPr/>
          </p:nvSpPr>
          <p:spPr>
            <a:xfrm>
              <a:off x="5948678" y="4243526"/>
              <a:ext cx="13738" cy="12556"/>
            </a:xfrm>
            <a:custGeom>
              <a:rect b="b" l="l" r="r" t="t"/>
              <a:pathLst>
                <a:path extrusionOk="0" h="574" w="628">
                  <a:moveTo>
                    <a:pt x="315" y="1"/>
                  </a:moveTo>
                  <a:cubicBezTo>
                    <a:pt x="209" y="1"/>
                    <a:pt x="112" y="66"/>
                    <a:pt x="65" y="182"/>
                  </a:cubicBezTo>
                  <a:cubicBezTo>
                    <a:pt x="0" y="331"/>
                    <a:pt x="53" y="487"/>
                    <a:pt x="200" y="549"/>
                  </a:cubicBezTo>
                  <a:cubicBezTo>
                    <a:pt x="238" y="565"/>
                    <a:pt x="277" y="573"/>
                    <a:pt x="313" y="573"/>
                  </a:cubicBezTo>
                  <a:cubicBezTo>
                    <a:pt x="421" y="573"/>
                    <a:pt x="514" y="504"/>
                    <a:pt x="562" y="393"/>
                  </a:cubicBezTo>
                  <a:cubicBezTo>
                    <a:pt x="628" y="237"/>
                    <a:pt x="573" y="86"/>
                    <a:pt x="426" y="24"/>
                  </a:cubicBezTo>
                  <a:cubicBezTo>
                    <a:pt x="389" y="8"/>
                    <a:pt x="352"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6"/>
            <p:cNvSpPr/>
            <p:nvPr/>
          </p:nvSpPr>
          <p:spPr>
            <a:xfrm>
              <a:off x="5966703" y="4251882"/>
              <a:ext cx="13869" cy="12578"/>
            </a:xfrm>
            <a:custGeom>
              <a:rect b="b" l="l" r="r" t="t"/>
              <a:pathLst>
                <a:path extrusionOk="0" h="575" w="634">
                  <a:moveTo>
                    <a:pt x="321" y="1"/>
                  </a:moveTo>
                  <a:cubicBezTo>
                    <a:pt x="220" y="1"/>
                    <a:pt x="128" y="60"/>
                    <a:pt x="74" y="167"/>
                  </a:cubicBezTo>
                  <a:cubicBezTo>
                    <a:pt x="1" y="313"/>
                    <a:pt x="44" y="471"/>
                    <a:pt x="186" y="542"/>
                  </a:cubicBezTo>
                  <a:cubicBezTo>
                    <a:pt x="230" y="564"/>
                    <a:pt x="274" y="575"/>
                    <a:pt x="316" y="575"/>
                  </a:cubicBezTo>
                  <a:cubicBezTo>
                    <a:pt x="417" y="575"/>
                    <a:pt x="506" y="513"/>
                    <a:pt x="560" y="409"/>
                  </a:cubicBezTo>
                  <a:cubicBezTo>
                    <a:pt x="633" y="258"/>
                    <a:pt x="590" y="102"/>
                    <a:pt x="448" y="31"/>
                  </a:cubicBezTo>
                  <a:cubicBezTo>
                    <a:pt x="405" y="11"/>
                    <a:pt x="363"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6"/>
            <p:cNvSpPr/>
            <p:nvPr/>
          </p:nvSpPr>
          <p:spPr>
            <a:xfrm>
              <a:off x="5983897" y="4261354"/>
              <a:ext cx="13956" cy="12556"/>
            </a:xfrm>
            <a:custGeom>
              <a:rect b="b" l="l" r="r" t="t"/>
              <a:pathLst>
                <a:path extrusionOk="0" h="574" w="638">
                  <a:moveTo>
                    <a:pt x="324" y="1"/>
                  </a:moveTo>
                  <a:cubicBezTo>
                    <a:pt x="230" y="1"/>
                    <a:pt x="142" y="52"/>
                    <a:pt x="85" y="148"/>
                  </a:cubicBezTo>
                  <a:cubicBezTo>
                    <a:pt x="0" y="290"/>
                    <a:pt x="33" y="450"/>
                    <a:pt x="170" y="533"/>
                  </a:cubicBezTo>
                  <a:cubicBezTo>
                    <a:pt x="217" y="561"/>
                    <a:pt x="265" y="574"/>
                    <a:pt x="312" y="574"/>
                  </a:cubicBezTo>
                  <a:cubicBezTo>
                    <a:pt x="407" y="574"/>
                    <a:pt x="495" y="518"/>
                    <a:pt x="550" y="423"/>
                  </a:cubicBezTo>
                  <a:cubicBezTo>
                    <a:pt x="637" y="279"/>
                    <a:pt x="603" y="121"/>
                    <a:pt x="465" y="40"/>
                  </a:cubicBezTo>
                  <a:cubicBezTo>
                    <a:pt x="419" y="14"/>
                    <a:pt x="371"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6"/>
            <p:cNvSpPr/>
            <p:nvPr/>
          </p:nvSpPr>
          <p:spPr>
            <a:xfrm>
              <a:off x="6000872" y="4272182"/>
              <a:ext cx="13913" cy="12556"/>
            </a:xfrm>
            <a:custGeom>
              <a:rect b="b" l="l" r="r" t="t"/>
              <a:pathLst>
                <a:path extrusionOk="0" h="574" w="636">
                  <a:moveTo>
                    <a:pt x="325" y="1"/>
                  </a:moveTo>
                  <a:cubicBezTo>
                    <a:pt x="238" y="1"/>
                    <a:pt x="153" y="47"/>
                    <a:pt x="92" y="134"/>
                  </a:cubicBezTo>
                  <a:cubicBezTo>
                    <a:pt x="1" y="269"/>
                    <a:pt x="21" y="432"/>
                    <a:pt x="152" y="521"/>
                  </a:cubicBezTo>
                  <a:cubicBezTo>
                    <a:pt x="203" y="557"/>
                    <a:pt x="257" y="573"/>
                    <a:pt x="309" y="573"/>
                  </a:cubicBezTo>
                  <a:cubicBezTo>
                    <a:pt x="397" y="573"/>
                    <a:pt x="481" y="525"/>
                    <a:pt x="539" y="439"/>
                  </a:cubicBezTo>
                  <a:cubicBezTo>
                    <a:pt x="635" y="301"/>
                    <a:pt x="612" y="141"/>
                    <a:pt x="479" y="52"/>
                  </a:cubicBezTo>
                  <a:cubicBezTo>
                    <a:pt x="430" y="17"/>
                    <a:pt x="377"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a:off x="6016753" y="4284016"/>
              <a:ext cx="13803" cy="12491"/>
            </a:xfrm>
            <a:custGeom>
              <a:rect b="b" l="l" r="r" t="t"/>
              <a:pathLst>
                <a:path extrusionOk="0" h="571" w="631">
                  <a:moveTo>
                    <a:pt x="324" y="1"/>
                  </a:moveTo>
                  <a:cubicBezTo>
                    <a:pt x="243" y="1"/>
                    <a:pt x="163" y="40"/>
                    <a:pt x="102" y="115"/>
                  </a:cubicBezTo>
                  <a:cubicBezTo>
                    <a:pt x="1" y="243"/>
                    <a:pt x="8" y="408"/>
                    <a:pt x="134" y="507"/>
                  </a:cubicBezTo>
                  <a:cubicBezTo>
                    <a:pt x="188" y="550"/>
                    <a:pt x="246" y="571"/>
                    <a:pt x="304" y="571"/>
                  </a:cubicBezTo>
                  <a:cubicBezTo>
                    <a:pt x="385" y="571"/>
                    <a:pt x="465" y="529"/>
                    <a:pt x="525" y="454"/>
                  </a:cubicBezTo>
                  <a:cubicBezTo>
                    <a:pt x="631" y="324"/>
                    <a:pt x="619" y="161"/>
                    <a:pt x="493" y="63"/>
                  </a:cubicBezTo>
                  <a:cubicBezTo>
                    <a:pt x="441" y="21"/>
                    <a:pt x="382"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
            <p:cNvSpPr/>
            <p:nvPr/>
          </p:nvSpPr>
          <p:spPr>
            <a:xfrm>
              <a:off x="6031431" y="4296791"/>
              <a:ext cx="13759" cy="12447"/>
            </a:xfrm>
            <a:custGeom>
              <a:rect b="b" l="l" r="r" t="t"/>
              <a:pathLst>
                <a:path extrusionOk="0" h="569" w="629">
                  <a:moveTo>
                    <a:pt x="326" y="1"/>
                  </a:moveTo>
                  <a:cubicBezTo>
                    <a:pt x="251" y="1"/>
                    <a:pt x="176" y="33"/>
                    <a:pt x="115" y="99"/>
                  </a:cubicBezTo>
                  <a:cubicBezTo>
                    <a:pt x="5" y="221"/>
                    <a:pt x="1" y="383"/>
                    <a:pt x="118" y="493"/>
                  </a:cubicBezTo>
                  <a:cubicBezTo>
                    <a:pt x="173" y="545"/>
                    <a:pt x="237" y="569"/>
                    <a:pt x="299" y="569"/>
                  </a:cubicBezTo>
                  <a:cubicBezTo>
                    <a:pt x="376" y="569"/>
                    <a:pt x="451" y="533"/>
                    <a:pt x="512" y="468"/>
                  </a:cubicBezTo>
                  <a:cubicBezTo>
                    <a:pt x="628" y="346"/>
                    <a:pt x="628" y="184"/>
                    <a:pt x="512" y="76"/>
                  </a:cubicBezTo>
                  <a:cubicBezTo>
                    <a:pt x="457" y="26"/>
                    <a:pt x="392" y="1"/>
                    <a:pt x="3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6"/>
            <p:cNvSpPr/>
            <p:nvPr/>
          </p:nvSpPr>
          <p:spPr>
            <a:xfrm>
              <a:off x="6045256" y="4310988"/>
              <a:ext cx="14066" cy="12425"/>
            </a:xfrm>
            <a:custGeom>
              <a:rect b="b" l="l" r="r" t="t"/>
              <a:pathLst>
                <a:path extrusionOk="0" h="568" w="643">
                  <a:moveTo>
                    <a:pt x="337" y="1"/>
                  </a:moveTo>
                  <a:cubicBezTo>
                    <a:pt x="269" y="1"/>
                    <a:pt x="199" y="28"/>
                    <a:pt x="138" y="82"/>
                  </a:cubicBezTo>
                  <a:cubicBezTo>
                    <a:pt x="19" y="194"/>
                    <a:pt x="1" y="357"/>
                    <a:pt x="109" y="476"/>
                  </a:cubicBezTo>
                  <a:cubicBezTo>
                    <a:pt x="166" y="538"/>
                    <a:pt x="235" y="568"/>
                    <a:pt x="305" y="568"/>
                  </a:cubicBezTo>
                  <a:cubicBezTo>
                    <a:pt x="374" y="568"/>
                    <a:pt x="444" y="539"/>
                    <a:pt x="505" y="483"/>
                  </a:cubicBezTo>
                  <a:cubicBezTo>
                    <a:pt x="628" y="368"/>
                    <a:pt x="642" y="208"/>
                    <a:pt x="534" y="91"/>
                  </a:cubicBezTo>
                  <a:cubicBezTo>
                    <a:pt x="479" y="31"/>
                    <a:pt x="409"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6"/>
            <p:cNvSpPr/>
            <p:nvPr/>
          </p:nvSpPr>
          <p:spPr>
            <a:xfrm>
              <a:off x="6057747" y="4326104"/>
              <a:ext cx="14241" cy="12359"/>
            </a:xfrm>
            <a:custGeom>
              <a:rect b="b" l="l" r="r" t="t"/>
              <a:pathLst>
                <a:path extrusionOk="0" h="565" w="651">
                  <a:moveTo>
                    <a:pt x="342" y="0"/>
                  </a:moveTo>
                  <a:cubicBezTo>
                    <a:pt x="281" y="0"/>
                    <a:pt x="218" y="22"/>
                    <a:pt x="160" y="67"/>
                  </a:cubicBezTo>
                  <a:cubicBezTo>
                    <a:pt x="30" y="168"/>
                    <a:pt x="0" y="330"/>
                    <a:pt x="96" y="456"/>
                  </a:cubicBezTo>
                  <a:cubicBezTo>
                    <a:pt x="153" y="529"/>
                    <a:pt x="228" y="564"/>
                    <a:pt x="306" y="564"/>
                  </a:cubicBezTo>
                  <a:cubicBezTo>
                    <a:pt x="368" y="564"/>
                    <a:pt x="433" y="541"/>
                    <a:pt x="490" y="497"/>
                  </a:cubicBezTo>
                  <a:cubicBezTo>
                    <a:pt x="625" y="394"/>
                    <a:pt x="651" y="236"/>
                    <a:pt x="554" y="110"/>
                  </a:cubicBezTo>
                  <a:cubicBezTo>
                    <a:pt x="499" y="38"/>
                    <a:pt x="422" y="0"/>
                    <a:pt x="3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6"/>
            <p:cNvSpPr/>
            <p:nvPr/>
          </p:nvSpPr>
          <p:spPr>
            <a:xfrm>
              <a:off x="6068969" y="4342357"/>
              <a:ext cx="14394" cy="12272"/>
            </a:xfrm>
            <a:custGeom>
              <a:rect b="b" l="l" r="r" t="t"/>
              <a:pathLst>
                <a:path extrusionOk="0" h="561" w="658">
                  <a:moveTo>
                    <a:pt x="348" y="1"/>
                  </a:moveTo>
                  <a:cubicBezTo>
                    <a:pt x="294" y="1"/>
                    <a:pt x="237" y="17"/>
                    <a:pt x="183" y="52"/>
                  </a:cubicBezTo>
                  <a:cubicBezTo>
                    <a:pt x="46" y="139"/>
                    <a:pt x="0" y="297"/>
                    <a:pt x="85" y="432"/>
                  </a:cubicBezTo>
                  <a:cubicBezTo>
                    <a:pt x="140" y="518"/>
                    <a:pt x="220" y="561"/>
                    <a:pt x="306" y="561"/>
                  </a:cubicBezTo>
                  <a:cubicBezTo>
                    <a:pt x="361" y="561"/>
                    <a:pt x="419" y="543"/>
                    <a:pt x="474" y="508"/>
                  </a:cubicBezTo>
                  <a:cubicBezTo>
                    <a:pt x="616" y="418"/>
                    <a:pt x="657" y="263"/>
                    <a:pt x="573" y="128"/>
                  </a:cubicBezTo>
                  <a:cubicBezTo>
                    <a:pt x="519" y="45"/>
                    <a:pt x="436" y="1"/>
                    <a:pt x="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6"/>
            <p:cNvSpPr/>
            <p:nvPr/>
          </p:nvSpPr>
          <p:spPr>
            <a:xfrm>
              <a:off x="6078638" y="4359376"/>
              <a:ext cx="14394" cy="12163"/>
            </a:xfrm>
            <a:custGeom>
              <a:rect b="b" l="l" r="r" t="t"/>
              <a:pathLst>
                <a:path extrusionOk="0" h="556" w="658">
                  <a:moveTo>
                    <a:pt x="349" y="1"/>
                  </a:moveTo>
                  <a:cubicBezTo>
                    <a:pt x="302" y="1"/>
                    <a:pt x="253" y="12"/>
                    <a:pt x="204" y="37"/>
                  </a:cubicBezTo>
                  <a:cubicBezTo>
                    <a:pt x="60" y="112"/>
                    <a:pt x="0" y="266"/>
                    <a:pt x="73" y="408"/>
                  </a:cubicBezTo>
                  <a:cubicBezTo>
                    <a:pt x="124" y="506"/>
                    <a:pt x="209" y="556"/>
                    <a:pt x="304" y="556"/>
                  </a:cubicBezTo>
                  <a:cubicBezTo>
                    <a:pt x="352" y="556"/>
                    <a:pt x="402" y="543"/>
                    <a:pt x="451" y="518"/>
                  </a:cubicBezTo>
                  <a:cubicBezTo>
                    <a:pt x="602" y="442"/>
                    <a:pt x="657" y="291"/>
                    <a:pt x="584" y="149"/>
                  </a:cubicBezTo>
                  <a:cubicBezTo>
                    <a:pt x="534" y="53"/>
                    <a:pt x="447" y="1"/>
                    <a:pt x="3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6"/>
            <p:cNvSpPr/>
            <p:nvPr/>
          </p:nvSpPr>
          <p:spPr>
            <a:xfrm>
              <a:off x="6086644" y="4377160"/>
              <a:ext cx="14306" cy="12075"/>
            </a:xfrm>
            <a:custGeom>
              <a:rect b="b" l="l" r="r" t="t"/>
              <a:pathLst>
                <a:path extrusionOk="0" h="552" w="654">
                  <a:moveTo>
                    <a:pt x="346" y="0"/>
                  </a:moveTo>
                  <a:cubicBezTo>
                    <a:pt x="307" y="0"/>
                    <a:pt x="268" y="8"/>
                    <a:pt x="227" y="23"/>
                  </a:cubicBezTo>
                  <a:cubicBezTo>
                    <a:pt x="74" y="85"/>
                    <a:pt x="1" y="231"/>
                    <a:pt x="58" y="378"/>
                  </a:cubicBezTo>
                  <a:cubicBezTo>
                    <a:pt x="104" y="493"/>
                    <a:pt x="197" y="552"/>
                    <a:pt x="303" y="552"/>
                  </a:cubicBezTo>
                  <a:cubicBezTo>
                    <a:pt x="343" y="552"/>
                    <a:pt x="385" y="544"/>
                    <a:pt x="427" y="527"/>
                  </a:cubicBezTo>
                  <a:cubicBezTo>
                    <a:pt x="582" y="465"/>
                    <a:pt x="653" y="321"/>
                    <a:pt x="594" y="172"/>
                  </a:cubicBezTo>
                  <a:cubicBezTo>
                    <a:pt x="550" y="61"/>
                    <a:pt x="455" y="0"/>
                    <a:pt x="3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6"/>
            <p:cNvSpPr/>
            <p:nvPr/>
          </p:nvSpPr>
          <p:spPr>
            <a:xfrm>
              <a:off x="6093053" y="4395907"/>
              <a:ext cx="14000" cy="11988"/>
            </a:xfrm>
            <a:custGeom>
              <a:rect b="b" l="l" r="r" t="t"/>
              <a:pathLst>
                <a:path extrusionOk="0" h="548" w="640">
                  <a:moveTo>
                    <a:pt x="337" y="0"/>
                  </a:moveTo>
                  <a:cubicBezTo>
                    <a:pt x="308" y="0"/>
                    <a:pt x="277" y="4"/>
                    <a:pt x="246" y="13"/>
                  </a:cubicBezTo>
                  <a:cubicBezTo>
                    <a:pt x="88" y="59"/>
                    <a:pt x="1" y="196"/>
                    <a:pt x="44" y="350"/>
                  </a:cubicBezTo>
                  <a:cubicBezTo>
                    <a:pt x="79" y="479"/>
                    <a:pt x="178" y="547"/>
                    <a:pt x="296" y="547"/>
                  </a:cubicBezTo>
                  <a:cubicBezTo>
                    <a:pt x="327" y="547"/>
                    <a:pt x="360" y="543"/>
                    <a:pt x="392" y="533"/>
                  </a:cubicBezTo>
                  <a:cubicBezTo>
                    <a:pt x="555" y="487"/>
                    <a:pt x="640" y="350"/>
                    <a:pt x="596" y="199"/>
                  </a:cubicBezTo>
                  <a:cubicBezTo>
                    <a:pt x="561" y="75"/>
                    <a:pt x="460" y="0"/>
                    <a:pt x="3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6"/>
            <p:cNvSpPr/>
            <p:nvPr/>
          </p:nvSpPr>
          <p:spPr>
            <a:xfrm>
              <a:off x="6097472" y="4414895"/>
              <a:ext cx="13584" cy="11900"/>
            </a:xfrm>
            <a:custGeom>
              <a:rect b="b" l="l" r="r" t="t"/>
              <a:pathLst>
                <a:path extrusionOk="0" h="544" w="621">
                  <a:moveTo>
                    <a:pt x="325" y="1"/>
                  </a:moveTo>
                  <a:cubicBezTo>
                    <a:pt x="305" y="1"/>
                    <a:pt x="285" y="3"/>
                    <a:pt x="264" y="6"/>
                  </a:cubicBezTo>
                  <a:cubicBezTo>
                    <a:pt x="103" y="34"/>
                    <a:pt x="0" y="162"/>
                    <a:pt x="28" y="320"/>
                  </a:cubicBezTo>
                  <a:lnTo>
                    <a:pt x="30" y="320"/>
                  </a:lnTo>
                  <a:cubicBezTo>
                    <a:pt x="54" y="463"/>
                    <a:pt x="161" y="544"/>
                    <a:pt x="294" y="544"/>
                  </a:cubicBezTo>
                  <a:cubicBezTo>
                    <a:pt x="315" y="544"/>
                    <a:pt x="336" y="542"/>
                    <a:pt x="357" y="538"/>
                  </a:cubicBezTo>
                  <a:cubicBezTo>
                    <a:pt x="522" y="510"/>
                    <a:pt x="621" y="382"/>
                    <a:pt x="593" y="226"/>
                  </a:cubicBezTo>
                  <a:cubicBezTo>
                    <a:pt x="569" y="88"/>
                    <a:pt x="463"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6"/>
            <p:cNvSpPr/>
            <p:nvPr/>
          </p:nvSpPr>
          <p:spPr>
            <a:xfrm>
              <a:off x="6100031" y="4434035"/>
              <a:ext cx="13038" cy="11878"/>
            </a:xfrm>
            <a:custGeom>
              <a:rect b="b" l="l" r="r" t="t"/>
              <a:pathLst>
                <a:path extrusionOk="0" h="543" w="596">
                  <a:moveTo>
                    <a:pt x="304" y="1"/>
                  </a:moveTo>
                  <a:cubicBezTo>
                    <a:pt x="296" y="1"/>
                    <a:pt x="288" y="1"/>
                    <a:pt x="279" y="2"/>
                  </a:cubicBezTo>
                  <a:cubicBezTo>
                    <a:pt x="117" y="13"/>
                    <a:pt x="0" y="132"/>
                    <a:pt x="11" y="290"/>
                  </a:cubicBezTo>
                  <a:cubicBezTo>
                    <a:pt x="22" y="448"/>
                    <a:pt x="140" y="543"/>
                    <a:pt x="290" y="543"/>
                  </a:cubicBezTo>
                  <a:cubicBezTo>
                    <a:pt x="299" y="543"/>
                    <a:pt x="307" y="543"/>
                    <a:pt x="316" y="542"/>
                  </a:cubicBezTo>
                  <a:cubicBezTo>
                    <a:pt x="486" y="531"/>
                    <a:pt x="595" y="414"/>
                    <a:pt x="584" y="256"/>
                  </a:cubicBezTo>
                  <a:cubicBezTo>
                    <a:pt x="573" y="103"/>
                    <a:pt x="459"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6"/>
            <p:cNvSpPr/>
            <p:nvPr/>
          </p:nvSpPr>
          <p:spPr>
            <a:xfrm>
              <a:off x="6100425" y="4453438"/>
              <a:ext cx="12797" cy="11900"/>
            </a:xfrm>
            <a:custGeom>
              <a:rect b="b" l="l" r="r" t="t"/>
              <a:pathLst>
                <a:path extrusionOk="0" h="544" w="585">
                  <a:moveTo>
                    <a:pt x="290" y="1"/>
                  </a:moveTo>
                  <a:cubicBezTo>
                    <a:pt x="132" y="1"/>
                    <a:pt x="9" y="105"/>
                    <a:pt x="5" y="260"/>
                  </a:cubicBezTo>
                  <a:cubicBezTo>
                    <a:pt x="0" y="429"/>
                    <a:pt x="119" y="537"/>
                    <a:pt x="282" y="544"/>
                  </a:cubicBezTo>
                  <a:cubicBezTo>
                    <a:pt x="286" y="544"/>
                    <a:pt x="289" y="544"/>
                    <a:pt x="293" y="544"/>
                  </a:cubicBezTo>
                  <a:cubicBezTo>
                    <a:pt x="457" y="544"/>
                    <a:pt x="573" y="440"/>
                    <a:pt x="577" y="285"/>
                  </a:cubicBezTo>
                  <a:cubicBezTo>
                    <a:pt x="584" y="125"/>
                    <a:pt x="470" y="8"/>
                    <a:pt x="300" y="1"/>
                  </a:cubicBezTo>
                  <a:cubicBezTo>
                    <a:pt x="297" y="1"/>
                    <a:pt x="294"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6"/>
            <p:cNvSpPr/>
            <p:nvPr/>
          </p:nvSpPr>
          <p:spPr>
            <a:xfrm>
              <a:off x="6098369" y="4472820"/>
              <a:ext cx="13388" cy="11944"/>
            </a:xfrm>
            <a:custGeom>
              <a:rect b="b" l="l" r="r" t="t"/>
              <a:pathLst>
                <a:path extrusionOk="0" h="546" w="612">
                  <a:moveTo>
                    <a:pt x="299" y="1"/>
                  </a:moveTo>
                  <a:cubicBezTo>
                    <a:pt x="157" y="1"/>
                    <a:pt x="42" y="89"/>
                    <a:pt x="23" y="232"/>
                  </a:cubicBezTo>
                  <a:cubicBezTo>
                    <a:pt x="0" y="397"/>
                    <a:pt x="106" y="519"/>
                    <a:pt x="268" y="542"/>
                  </a:cubicBezTo>
                  <a:cubicBezTo>
                    <a:pt x="285" y="544"/>
                    <a:pt x="302" y="545"/>
                    <a:pt x="318" y="545"/>
                  </a:cubicBezTo>
                  <a:cubicBezTo>
                    <a:pt x="462" y="545"/>
                    <a:pt x="571" y="457"/>
                    <a:pt x="591" y="315"/>
                  </a:cubicBezTo>
                  <a:cubicBezTo>
                    <a:pt x="612" y="157"/>
                    <a:pt x="511" y="29"/>
                    <a:pt x="344" y="3"/>
                  </a:cubicBezTo>
                  <a:cubicBezTo>
                    <a:pt x="329" y="2"/>
                    <a:pt x="31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6"/>
            <p:cNvSpPr/>
            <p:nvPr/>
          </p:nvSpPr>
          <p:spPr>
            <a:xfrm>
              <a:off x="6094300" y="4492004"/>
              <a:ext cx="13913" cy="11988"/>
            </a:xfrm>
            <a:custGeom>
              <a:rect b="b" l="l" r="r" t="t"/>
              <a:pathLst>
                <a:path extrusionOk="0" h="548" w="636">
                  <a:moveTo>
                    <a:pt x="303" y="1"/>
                  </a:moveTo>
                  <a:cubicBezTo>
                    <a:pt x="178" y="1"/>
                    <a:pt x="73" y="76"/>
                    <a:pt x="42" y="203"/>
                  </a:cubicBezTo>
                  <a:cubicBezTo>
                    <a:pt x="1" y="365"/>
                    <a:pt x="95" y="498"/>
                    <a:pt x="255" y="537"/>
                  </a:cubicBezTo>
                  <a:cubicBezTo>
                    <a:pt x="283" y="544"/>
                    <a:pt x="310" y="547"/>
                    <a:pt x="337" y="547"/>
                  </a:cubicBezTo>
                  <a:cubicBezTo>
                    <a:pt x="463" y="547"/>
                    <a:pt x="566" y="472"/>
                    <a:pt x="596" y="345"/>
                  </a:cubicBezTo>
                  <a:cubicBezTo>
                    <a:pt x="635" y="189"/>
                    <a:pt x="548" y="52"/>
                    <a:pt x="383" y="10"/>
                  </a:cubicBezTo>
                  <a:cubicBezTo>
                    <a:pt x="356" y="4"/>
                    <a:pt x="329"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6"/>
            <p:cNvSpPr/>
            <p:nvPr/>
          </p:nvSpPr>
          <p:spPr>
            <a:xfrm>
              <a:off x="6088438" y="4510620"/>
              <a:ext cx="14219" cy="12075"/>
            </a:xfrm>
            <a:custGeom>
              <a:rect b="b" l="l" r="r" t="t"/>
              <a:pathLst>
                <a:path extrusionOk="0" h="552" w="650">
                  <a:moveTo>
                    <a:pt x="308" y="1"/>
                  </a:moveTo>
                  <a:cubicBezTo>
                    <a:pt x="196" y="1"/>
                    <a:pt x="98" y="64"/>
                    <a:pt x="58" y="179"/>
                  </a:cubicBezTo>
                  <a:cubicBezTo>
                    <a:pt x="1" y="337"/>
                    <a:pt x="81" y="476"/>
                    <a:pt x="235" y="531"/>
                  </a:cubicBezTo>
                  <a:cubicBezTo>
                    <a:pt x="274" y="545"/>
                    <a:pt x="312" y="552"/>
                    <a:pt x="349" y="552"/>
                  </a:cubicBezTo>
                  <a:cubicBezTo>
                    <a:pt x="461" y="552"/>
                    <a:pt x="555" y="488"/>
                    <a:pt x="596" y="376"/>
                  </a:cubicBezTo>
                  <a:cubicBezTo>
                    <a:pt x="649" y="224"/>
                    <a:pt x="576" y="78"/>
                    <a:pt x="418" y="21"/>
                  </a:cubicBezTo>
                  <a:cubicBezTo>
                    <a:pt x="381" y="7"/>
                    <a:pt x="3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6"/>
            <p:cNvSpPr/>
            <p:nvPr/>
          </p:nvSpPr>
          <p:spPr>
            <a:xfrm>
              <a:off x="6080781" y="4528579"/>
              <a:ext cx="14350" cy="12163"/>
            </a:xfrm>
            <a:custGeom>
              <a:rect b="b" l="l" r="r" t="t"/>
              <a:pathLst>
                <a:path extrusionOk="0" h="556" w="656">
                  <a:moveTo>
                    <a:pt x="309" y="1"/>
                  </a:moveTo>
                  <a:cubicBezTo>
                    <a:pt x="209" y="1"/>
                    <a:pt x="119" y="54"/>
                    <a:pt x="72" y="152"/>
                  </a:cubicBezTo>
                  <a:cubicBezTo>
                    <a:pt x="1" y="306"/>
                    <a:pt x="67" y="452"/>
                    <a:pt x="214" y="523"/>
                  </a:cubicBezTo>
                  <a:cubicBezTo>
                    <a:pt x="261" y="545"/>
                    <a:pt x="308" y="556"/>
                    <a:pt x="352" y="556"/>
                  </a:cubicBezTo>
                  <a:cubicBezTo>
                    <a:pt x="453" y="556"/>
                    <a:pt x="541" y="502"/>
                    <a:pt x="587" y="402"/>
                  </a:cubicBezTo>
                  <a:cubicBezTo>
                    <a:pt x="656" y="260"/>
                    <a:pt x="598" y="106"/>
                    <a:pt x="445" y="33"/>
                  </a:cubicBezTo>
                  <a:cubicBezTo>
                    <a:pt x="400" y="11"/>
                    <a:pt x="353"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6"/>
            <p:cNvSpPr/>
            <p:nvPr/>
          </p:nvSpPr>
          <p:spPr>
            <a:xfrm>
              <a:off x="6071463" y="4545860"/>
              <a:ext cx="14394" cy="12250"/>
            </a:xfrm>
            <a:custGeom>
              <a:rect b="b" l="l" r="r" t="t"/>
              <a:pathLst>
                <a:path extrusionOk="0" h="560" w="658">
                  <a:moveTo>
                    <a:pt x="310" y="0"/>
                  </a:moveTo>
                  <a:cubicBezTo>
                    <a:pt x="220" y="0"/>
                    <a:pt x="137" y="45"/>
                    <a:pt x="85" y="132"/>
                  </a:cubicBezTo>
                  <a:cubicBezTo>
                    <a:pt x="1" y="276"/>
                    <a:pt x="51" y="427"/>
                    <a:pt x="193" y="512"/>
                  </a:cubicBezTo>
                  <a:cubicBezTo>
                    <a:pt x="246" y="544"/>
                    <a:pt x="301" y="560"/>
                    <a:pt x="354" y="560"/>
                  </a:cubicBezTo>
                  <a:cubicBezTo>
                    <a:pt x="443" y="560"/>
                    <a:pt x="525" y="514"/>
                    <a:pt x="575" y="427"/>
                  </a:cubicBezTo>
                  <a:cubicBezTo>
                    <a:pt x="658" y="292"/>
                    <a:pt x="614" y="132"/>
                    <a:pt x="470" y="47"/>
                  </a:cubicBezTo>
                  <a:cubicBezTo>
                    <a:pt x="418" y="16"/>
                    <a:pt x="363"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6"/>
            <p:cNvSpPr/>
            <p:nvPr/>
          </p:nvSpPr>
          <p:spPr>
            <a:xfrm>
              <a:off x="6060744" y="4562004"/>
              <a:ext cx="14306" cy="12316"/>
            </a:xfrm>
            <a:custGeom>
              <a:rect b="b" l="l" r="r" t="t"/>
              <a:pathLst>
                <a:path extrusionOk="0" h="563" w="654">
                  <a:moveTo>
                    <a:pt x="309" y="1"/>
                  </a:moveTo>
                  <a:cubicBezTo>
                    <a:pt x="229" y="1"/>
                    <a:pt x="153" y="37"/>
                    <a:pt x="99" y="111"/>
                  </a:cubicBezTo>
                  <a:cubicBezTo>
                    <a:pt x="1" y="248"/>
                    <a:pt x="39" y="404"/>
                    <a:pt x="172" y="500"/>
                  </a:cubicBezTo>
                  <a:cubicBezTo>
                    <a:pt x="230" y="542"/>
                    <a:pt x="292" y="563"/>
                    <a:pt x="352" y="563"/>
                  </a:cubicBezTo>
                  <a:cubicBezTo>
                    <a:pt x="432" y="563"/>
                    <a:pt x="508" y="525"/>
                    <a:pt x="562" y="452"/>
                  </a:cubicBezTo>
                  <a:cubicBezTo>
                    <a:pt x="653" y="321"/>
                    <a:pt x="623" y="161"/>
                    <a:pt x="488" y="62"/>
                  </a:cubicBezTo>
                  <a:cubicBezTo>
                    <a:pt x="431" y="21"/>
                    <a:pt x="369"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6"/>
            <p:cNvSpPr/>
            <p:nvPr/>
          </p:nvSpPr>
          <p:spPr>
            <a:xfrm>
              <a:off x="6048581" y="4577316"/>
              <a:ext cx="14131" cy="12381"/>
            </a:xfrm>
            <a:custGeom>
              <a:rect b="b" l="l" r="r" t="t"/>
              <a:pathLst>
                <a:path extrusionOk="0" h="566" w="646">
                  <a:moveTo>
                    <a:pt x="309" y="1"/>
                  </a:moveTo>
                  <a:cubicBezTo>
                    <a:pt x="236" y="1"/>
                    <a:pt x="165" y="32"/>
                    <a:pt x="110" y="95"/>
                  </a:cubicBezTo>
                  <a:cubicBezTo>
                    <a:pt x="0" y="221"/>
                    <a:pt x="25" y="382"/>
                    <a:pt x="149" y="487"/>
                  </a:cubicBezTo>
                  <a:cubicBezTo>
                    <a:pt x="210" y="539"/>
                    <a:pt x="279" y="566"/>
                    <a:pt x="345" y="566"/>
                  </a:cubicBezTo>
                  <a:cubicBezTo>
                    <a:pt x="417" y="566"/>
                    <a:pt x="487" y="534"/>
                    <a:pt x="541" y="471"/>
                  </a:cubicBezTo>
                  <a:cubicBezTo>
                    <a:pt x="646" y="352"/>
                    <a:pt x="630" y="187"/>
                    <a:pt x="504" y="77"/>
                  </a:cubicBezTo>
                  <a:cubicBezTo>
                    <a:pt x="444" y="27"/>
                    <a:pt x="375"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6"/>
            <p:cNvSpPr/>
            <p:nvPr/>
          </p:nvSpPr>
          <p:spPr>
            <a:xfrm>
              <a:off x="6035041" y="4591754"/>
              <a:ext cx="13847" cy="12469"/>
            </a:xfrm>
            <a:custGeom>
              <a:rect b="b" l="l" r="r" t="t"/>
              <a:pathLst>
                <a:path extrusionOk="0" h="570" w="633">
                  <a:moveTo>
                    <a:pt x="302" y="1"/>
                  </a:moveTo>
                  <a:cubicBezTo>
                    <a:pt x="237" y="1"/>
                    <a:pt x="173" y="26"/>
                    <a:pt x="120" y="79"/>
                  </a:cubicBezTo>
                  <a:cubicBezTo>
                    <a:pt x="1" y="198"/>
                    <a:pt x="12" y="358"/>
                    <a:pt x="127" y="475"/>
                  </a:cubicBezTo>
                  <a:cubicBezTo>
                    <a:pt x="188" y="538"/>
                    <a:pt x="262" y="570"/>
                    <a:pt x="335" y="570"/>
                  </a:cubicBezTo>
                  <a:cubicBezTo>
                    <a:pt x="400" y="570"/>
                    <a:pt x="464" y="544"/>
                    <a:pt x="518" y="491"/>
                  </a:cubicBezTo>
                  <a:cubicBezTo>
                    <a:pt x="633" y="379"/>
                    <a:pt x="630" y="216"/>
                    <a:pt x="511" y="97"/>
                  </a:cubicBezTo>
                  <a:cubicBezTo>
                    <a:pt x="450" y="34"/>
                    <a:pt x="37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6020778" y="4604791"/>
              <a:ext cx="13738" cy="12534"/>
            </a:xfrm>
            <a:custGeom>
              <a:rect b="b" l="l" r="r" t="t"/>
              <a:pathLst>
                <a:path extrusionOk="0" h="573" w="628">
                  <a:moveTo>
                    <a:pt x="299" y="0"/>
                  </a:moveTo>
                  <a:cubicBezTo>
                    <a:pt x="240" y="0"/>
                    <a:pt x="181" y="21"/>
                    <a:pt x="128" y="64"/>
                  </a:cubicBezTo>
                  <a:cubicBezTo>
                    <a:pt x="0" y="174"/>
                    <a:pt x="0" y="335"/>
                    <a:pt x="105" y="461"/>
                  </a:cubicBezTo>
                  <a:cubicBezTo>
                    <a:pt x="167" y="534"/>
                    <a:pt x="246" y="572"/>
                    <a:pt x="324" y="572"/>
                  </a:cubicBezTo>
                  <a:cubicBezTo>
                    <a:pt x="383" y="572"/>
                    <a:pt x="443" y="551"/>
                    <a:pt x="495" y="506"/>
                  </a:cubicBezTo>
                  <a:cubicBezTo>
                    <a:pt x="616" y="403"/>
                    <a:pt x="628" y="241"/>
                    <a:pt x="520" y="110"/>
                  </a:cubicBezTo>
                  <a:cubicBezTo>
                    <a:pt x="459" y="39"/>
                    <a:pt x="379"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6004788" y="4617129"/>
              <a:ext cx="13847" cy="12513"/>
            </a:xfrm>
            <a:custGeom>
              <a:rect b="b" l="l" r="r" t="t"/>
              <a:pathLst>
                <a:path extrusionOk="0" h="572" w="633">
                  <a:moveTo>
                    <a:pt x="304" y="0"/>
                  </a:moveTo>
                  <a:cubicBezTo>
                    <a:pt x="251" y="0"/>
                    <a:pt x="198" y="17"/>
                    <a:pt x="149" y="52"/>
                  </a:cubicBezTo>
                  <a:cubicBezTo>
                    <a:pt x="12" y="151"/>
                    <a:pt x="0" y="311"/>
                    <a:pt x="97" y="444"/>
                  </a:cubicBezTo>
                  <a:cubicBezTo>
                    <a:pt x="157" y="527"/>
                    <a:pt x="240" y="572"/>
                    <a:pt x="325" y="572"/>
                  </a:cubicBezTo>
                  <a:cubicBezTo>
                    <a:pt x="378" y="572"/>
                    <a:pt x="431" y="555"/>
                    <a:pt x="481" y="520"/>
                  </a:cubicBezTo>
                  <a:cubicBezTo>
                    <a:pt x="610" y="426"/>
                    <a:pt x="633" y="263"/>
                    <a:pt x="534" y="128"/>
                  </a:cubicBezTo>
                  <a:cubicBezTo>
                    <a:pt x="474" y="45"/>
                    <a:pt x="390"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5988403" y="4627979"/>
              <a:ext cx="13891" cy="12600"/>
            </a:xfrm>
            <a:custGeom>
              <a:rect b="b" l="l" r="r" t="t"/>
              <a:pathLst>
                <a:path extrusionOk="0" h="576" w="635">
                  <a:moveTo>
                    <a:pt x="308" y="1"/>
                  </a:moveTo>
                  <a:cubicBezTo>
                    <a:pt x="261" y="1"/>
                    <a:pt x="213" y="14"/>
                    <a:pt x="168" y="42"/>
                  </a:cubicBezTo>
                  <a:cubicBezTo>
                    <a:pt x="23" y="131"/>
                    <a:pt x="1" y="292"/>
                    <a:pt x="88" y="429"/>
                  </a:cubicBezTo>
                  <a:cubicBezTo>
                    <a:pt x="145" y="524"/>
                    <a:pt x="232" y="575"/>
                    <a:pt x="323" y="575"/>
                  </a:cubicBezTo>
                  <a:cubicBezTo>
                    <a:pt x="370" y="575"/>
                    <a:pt x="419" y="561"/>
                    <a:pt x="465" y="532"/>
                  </a:cubicBezTo>
                  <a:cubicBezTo>
                    <a:pt x="601" y="447"/>
                    <a:pt x="635" y="287"/>
                    <a:pt x="546" y="145"/>
                  </a:cubicBezTo>
                  <a:cubicBezTo>
                    <a:pt x="489" y="52"/>
                    <a:pt x="401"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5971013" y="4637866"/>
              <a:ext cx="13913" cy="12600"/>
            </a:xfrm>
            <a:custGeom>
              <a:rect b="b" l="l" r="r" t="t"/>
              <a:pathLst>
                <a:path extrusionOk="0" h="576" w="636">
                  <a:moveTo>
                    <a:pt x="311" y="0"/>
                  </a:moveTo>
                  <a:cubicBezTo>
                    <a:pt x="269" y="0"/>
                    <a:pt x="226" y="10"/>
                    <a:pt x="184" y="32"/>
                  </a:cubicBezTo>
                  <a:cubicBezTo>
                    <a:pt x="35" y="112"/>
                    <a:pt x="1" y="268"/>
                    <a:pt x="76" y="414"/>
                  </a:cubicBezTo>
                  <a:cubicBezTo>
                    <a:pt x="132" y="518"/>
                    <a:pt x="223" y="575"/>
                    <a:pt x="320" y="575"/>
                  </a:cubicBezTo>
                  <a:cubicBezTo>
                    <a:pt x="362" y="575"/>
                    <a:pt x="405" y="565"/>
                    <a:pt x="447" y="543"/>
                  </a:cubicBezTo>
                  <a:cubicBezTo>
                    <a:pt x="589" y="467"/>
                    <a:pt x="635" y="309"/>
                    <a:pt x="555" y="160"/>
                  </a:cubicBezTo>
                  <a:cubicBezTo>
                    <a:pt x="502" y="58"/>
                    <a:pt x="410"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5953141" y="4646529"/>
              <a:ext cx="13803" cy="12600"/>
            </a:xfrm>
            <a:custGeom>
              <a:rect b="b" l="l" r="r" t="t"/>
              <a:pathLst>
                <a:path extrusionOk="0" h="576" w="631">
                  <a:moveTo>
                    <a:pt x="311" y="1"/>
                  </a:moveTo>
                  <a:cubicBezTo>
                    <a:pt x="274" y="1"/>
                    <a:pt x="237" y="9"/>
                    <a:pt x="200" y="25"/>
                  </a:cubicBezTo>
                  <a:cubicBezTo>
                    <a:pt x="46" y="94"/>
                    <a:pt x="0" y="250"/>
                    <a:pt x="69" y="399"/>
                  </a:cubicBezTo>
                  <a:cubicBezTo>
                    <a:pt x="119" y="511"/>
                    <a:pt x="212" y="576"/>
                    <a:pt x="316" y="576"/>
                  </a:cubicBezTo>
                  <a:cubicBezTo>
                    <a:pt x="353" y="576"/>
                    <a:pt x="392" y="567"/>
                    <a:pt x="431" y="550"/>
                  </a:cubicBezTo>
                  <a:cubicBezTo>
                    <a:pt x="575" y="486"/>
                    <a:pt x="630" y="330"/>
                    <a:pt x="561" y="176"/>
                  </a:cubicBezTo>
                  <a:cubicBezTo>
                    <a:pt x="512" y="66"/>
                    <a:pt x="416"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5934853" y="4653988"/>
              <a:ext cx="13650" cy="12600"/>
            </a:xfrm>
            <a:custGeom>
              <a:rect b="b" l="l" r="r" t="t"/>
              <a:pathLst>
                <a:path extrusionOk="0" h="576" w="624">
                  <a:moveTo>
                    <a:pt x="311" y="1"/>
                  </a:moveTo>
                  <a:cubicBezTo>
                    <a:pt x="279" y="1"/>
                    <a:pt x="246" y="6"/>
                    <a:pt x="213" y="19"/>
                  </a:cubicBezTo>
                  <a:cubicBezTo>
                    <a:pt x="55" y="76"/>
                    <a:pt x="0" y="229"/>
                    <a:pt x="58" y="383"/>
                  </a:cubicBezTo>
                  <a:cubicBezTo>
                    <a:pt x="104" y="505"/>
                    <a:pt x="201" y="575"/>
                    <a:pt x="311" y="575"/>
                  </a:cubicBezTo>
                  <a:cubicBezTo>
                    <a:pt x="343" y="575"/>
                    <a:pt x="377" y="569"/>
                    <a:pt x="410" y="557"/>
                  </a:cubicBezTo>
                  <a:cubicBezTo>
                    <a:pt x="559" y="502"/>
                    <a:pt x="623" y="351"/>
                    <a:pt x="566" y="193"/>
                  </a:cubicBezTo>
                  <a:cubicBezTo>
                    <a:pt x="521" y="73"/>
                    <a:pt x="423"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5916325" y="4660266"/>
              <a:ext cx="13431" cy="12600"/>
            </a:xfrm>
            <a:custGeom>
              <a:rect b="b" l="l" r="r" t="t"/>
              <a:pathLst>
                <a:path extrusionOk="0" h="576" w="614">
                  <a:moveTo>
                    <a:pt x="308" y="0"/>
                  </a:moveTo>
                  <a:cubicBezTo>
                    <a:pt x="281" y="0"/>
                    <a:pt x="253" y="4"/>
                    <a:pt x="225" y="13"/>
                  </a:cubicBezTo>
                  <a:cubicBezTo>
                    <a:pt x="64" y="61"/>
                    <a:pt x="0" y="210"/>
                    <a:pt x="48" y="366"/>
                  </a:cubicBezTo>
                  <a:cubicBezTo>
                    <a:pt x="87" y="497"/>
                    <a:pt x="186" y="575"/>
                    <a:pt x="304" y="575"/>
                  </a:cubicBezTo>
                  <a:cubicBezTo>
                    <a:pt x="331" y="575"/>
                    <a:pt x="359" y="571"/>
                    <a:pt x="387" y="563"/>
                  </a:cubicBezTo>
                  <a:cubicBezTo>
                    <a:pt x="541" y="517"/>
                    <a:pt x="614" y="371"/>
                    <a:pt x="563" y="208"/>
                  </a:cubicBezTo>
                  <a:cubicBezTo>
                    <a:pt x="526" y="81"/>
                    <a:pt x="425"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6"/>
            <p:cNvSpPr/>
            <p:nvPr/>
          </p:nvSpPr>
          <p:spPr>
            <a:xfrm>
              <a:off x="5897119" y="4665473"/>
              <a:ext cx="13213" cy="12600"/>
            </a:xfrm>
            <a:custGeom>
              <a:rect b="b" l="l" r="r" t="t"/>
              <a:pathLst>
                <a:path extrusionOk="0" h="576" w="604">
                  <a:moveTo>
                    <a:pt x="303" y="1"/>
                  </a:moveTo>
                  <a:cubicBezTo>
                    <a:pt x="281" y="1"/>
                    <a:pt x="259" y="4"/>
                    <a:pt x="237" y="9"/>
                  </a:cubicBezTo>
                  <a:cubicBezTo>
                    <a:pt x="72" y="48"/>
                    <a:pt x="1" y="192"/>
                    <a:pt x="38" y="350"/>
                  </a:cubicBezTo>
                  <a:cubicBezTo>
                    <a:pt x="71" y="490"/>
                    <a:pt x="173" y="576"/>
                    <a:pt x="298" y="576"/>
                  </a:cubicBezTo>
                  <a:cubicBezTo>
                    <a:pt x="319" y="576"/>
                    <a:pt x="342" y="573"/>
                    <a:pt x="365" y="568"/>
                  </a:cubicBezTo>
                  <a:cubicBezTo>
                    <a:pt x="521" y="529"/>
                    <a:pt x="603" y="389"/>
                    <a:pt x="564" y="224"/>
                  </a:cubicBezTo>
                  <a:cubicBezTo>
                    <a:pt x="531" y="89"/>
                    <a:pt x="428"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6"/>
            <p:cNvSpPr/>
            <p:nvPr/>
          </p:nvSpPr>
          <p:spPr>
            <a:xfrm>
              <a:off x="5877584" y="4669563"/>
              <a:ext cx="12950" cy="12600"/>
            </a:xfrm>
            <a:custGeom>
              <a:rect b="b" l="l" r="r" t="t"/>
              <a:pathLst>
                <a:path extrusionOk="0" h="576" w="592">
                  <a:moveTo>
                    <a:pt x="299" y="1"/>
                  </a:moveTo>
                  <a:cubicBezTo>
                    <a:pt x="282" y="1"/>
                    <a:pt x="265" y="2"/>
                    <a:pt x="248" y="5"/>
                  </a:cubicBezTo>
                  <a:cubicBezTo>
                    <a:pt x="81" y="35"/>
                    <a:pt x="1" y="172"/>
                    <a:pt x="28" y="335"/>
                  </a:cubicBezTo>
                  <a:cubicBezTo>
                    <a:pt x="55" y="481"/>
                    <a:pt x="159" y="575"/>
                    <a:pt x="291" y="575"/>
                  </a:cubicBezTo>
                  <a:cubicBezTo>
                    <a:pt x="307" y="575"/>
                    <a:pt x="325" y="574"/>
                    <a:pt x="342" y="571"/>
                  </a:cubicBezTo>
                  <a:cubicBezTo>
                    <a:pt x="500" y="541"/>
                    <a:pt x="592" y="406"/>
                    <a:pt x="562" y="239"/>
                  </a:cubicBezTo>
                  <a:cubicBezTo>
                    <a:pt x="535" y="96"/>
                    <a:pt x="431"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6"/>
            <p:cNvSpPr/>
            <p:nvPr/>
          </p:nvSpPr>
          <p:spPr>
            <a:xfrm>
              <a:off x="5857963" y="4672429"/>
              <a:ext cx="12644" cy="12578"/>
            </a:xfrm>
            <a:custGeom>
              <a:rect b="b" l="l" r="r" t="t"/>
              <a:pathLst>
                <a:path extrusionOk="0" h="575" w="578">
                  <a:moveTo>
                    <a:pt x="291" y="0"/>
                  </a:moveTo>
                  <a:cubicBezTo>
                    <a:pt x="280" y="0"/>
                    <a:pt x="268" y="1"/>
                    <a:pt x="257" y="2"/>
                  </a:cubicBezTo>
                  <a:cubicBezTo>
                    <a:pt x="89" y="23"/>
                    <a:pt x="0" y="156"/>
                    <a:pt x="18" y="318"/>
                  </a:cubicBezTo>
                  <a:cubicBezTo>
                    <a:pt x="37" y="473"/>
                    <a:pt x="143" y="575"/>
                    <a:pt x="283" y="575"/>
                  </a:cubicBezTo>
                  <a:cubicBezTo>
                    <a:pt x="295" y="575"/>
                    <a:pt x="306" y="574"/>
                    <a:pt x="318" y="573"/>
                  </a:cubicBezTo>
                  <a:cubicBezTo>
                    <a:pt x="476" y="552"/>
                    <a:pt x="577" y="421"/>
                    <a:pt x="557" y="254"/>
                  </a:cubicBezTo>
                  <a:cubicBezTo>
                    <a:pt x="540" y="104"/>
                    <a:pt x="432"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6"/>
            <p:cNvSpPr/>
            <p:nvPr/>
          </p:nvSpPr>
          <p:spPr>
            <a:xfrm>
              <a:off x="5838166" y="4674201"/>
              <a:ext cx="12294" cy="12578"/>
            </a:xfrm>
            <a:custGeom>
              <a:rect b="b" l="l" r="r" t="t"/>
              <a:pathLst>
                <a:path extrusionOk="0" h="575" w="562">
                  <a:moveTo>
                    <a:pt x="285" y="1"/>
                  </a:moveTo>
                  <a:cubicBezTo>
                    <a:pt x="278" y="1"/>
                    <a:pt x="271" y="1"/>
                    <a:pt x="264" y="1"/>
                  </a:cubicBezTo>
                  <a:cubicBezTo>
                    <a:pt x="97" y="11"/>
                    <a:pt x="0" y="139"/>
                    <a:pt x="10" y="304"/>
                  </a:cubicBezTo>
                  <a:cubicBezTo>
                    <a:pt x="21" y="465"/>
                    <a:pt x="129" y="575"/>
                    <a:pt x="278" y="575"/>
                  </a:cubicBezTo>
                  <a:cubicBezTo>
                    <a:pt x="284" y="575"/>
                    <a:pt x="290" y="574"/>
                    <a:pt x="296" y="574"/>
                  </a:cubicBezTo>
                  <a:cubicBezTo>
                    <a:pt x="454" y="563"/>
                    <a:pt x="562" y="439"/>
                    <a:pt x="550" y="269"/>
                  </a:cubicBezTo>
                  <a:cubicBezTo>
                    <a:pt x="541" y="114"/>
                    <a:pt x="434"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p:nvPr/>
          </p:nvSpPr>
          <p:spPr>
            <a:xfrm>
              <a:off x="5818478" y="4674813"/>
              <a:ext cx="11944" cy="12556"/>
            </a:xfrm>
            <a:custGeom>
              <a:rect b="b" l="l" r="r" t="t"/>
              <a:pathLst>
                <a:path extrusionOk="0" h="574" w="546">
                  <a:moveTo>
                    <a:pt x="275" y="1"/>
                  </a:moveTo>
                  <a:cubicBezTo>
                    <a:pt x="274" y="1"/>
                    <a:pt x="272" y="1"/>
                    <a:pt x="271" y="1"/>
                  </a:cubicBezTo>
                  <a:cubicBezTo>
                    <a:pt x="103" y="1"/>
                    <a:pt x="0" y="127"/>
                    <a:pt x="0" y="290"/>
                  </a:cubicBezTo>
                  <a:cubicBezTo>
                    <a:pt x="3" y="457"/>
                    <a:pt x="113" y="574"/>
                    <a:pt x="268" y="574"/>
                  </a:cubicBezTo>
                  <a:cubicBezTo>
                    <a:pt x="270" y="574"/>
                    <a:pt x="271" y="574"/>
                    <a:pt x="273" y="573"/>
                  </a:cubicBezTo>
                  <a:cubicBezTo>
                    <a:pt x="433" y="571"/>
                    <a:pt x="545" y="452"/>
                    <a:pt x="543" y="283"/>
                  </a:cubicBezTo>
                  <a:cubicBezTo>
                    <a:pt x="541" y="122"/>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
            <p:cNvSpPr/>
            <p:nvPr/>
          </p:nvSpPr>
          <p:spPr>
            <a:xfrm>
              <a:off x="5798288" y="4674310"/>
              <a:ext cx="12184" cy="12556"/>
            </a:xfrm>
            <a:custGeom>
              <a:rect b="b" l="l" r="r" t="t"/>
              <a:pathLst>
                <a:path extrusionOk="0" h="574" w="557">
                  <a:moveTo>
                    <a:pt x="278" y="1"/>
                  </a:moveTo>
                  <a:cubicBezTo>
                    <a:pt x="121" y="1"/>
                    <a:pt x="16" y="115"/>
                    <a:pt x="10" y="274"/>
                  </a:cubicBezTo>
                  <a:cubicBezTo>
                    <a:pt x="0" y="441"/>
                    <a:pt x="104" y="564"/>
                    <a:pt x="262" y="574"/>
                  </a:cubicBezTo>
                  <a:cubicBezTo>
                    <a:pt x="266" y="574"/>
                    <a:pt x="271" y="574"/>
                    <a:pt x="275" y="574"/>
                  </a:cubicBezTo>
                  <a:cubicBezTo>
                    <a:pt x="429" y="574"/>
                    <a:pt x="541" y="463"/>
                    <a:pt x="550" y="301"/>
                  </a:cubicBezTo>
                  <a:cubicBezTo>
                    <a:pt x="557" y="136"/>
                    <a:pt x="456" y="8"/>
                    <a:pt x="296" y="1"/>
                  </a:cubicBezTo>
                  <a:cubicBezTo>
                    <a:pt x="290" y="1"/>
                    <a:pt x="284"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a:off x="5778294" y="4672670"/>
              <a:ext cx="12556" cy="12578"/>
            </a:xfrm>
            <a:custGeom>
              <a:rect b="b" l="l" r="r" t="t"/>
              <a:pathLst>
                <a:path extrusionOk="0" h="575" w="574">
                  <a:moveTo>
                    <a:pt x="284" y="1"/>
                  </a:moveTo>
                  <a:cubicBezTo>
                    <a:pt x="136" y="1"/>
                    <a:pt x="34" y="108"/>
                    <a:pt x="17" y="259"/>
                  </a:cubicBezTo>
                  <a:cubicBezTo>
                    <a:pt x="1" y="426"/>
                    <a:pt x="95" y="557"/>
                    <a:pt x="255" y="573"/>
                  </a:cubicBezTo>
                  <a:cubicBezTo>
                    <a:pt x="266" y="574"/>
                    <a:pt x="276" y="575"/>
                    <a:pt x="286" y="575"/>
                  </a:cubicBezTo>
                  <a:cubicBezTo>
                    <a:pt x="429" y="575"/>
                    <a:pt x="540" y="472"/>
                    <a:pt x="557" y="317"/>
                  </a:cubicBezTo>
                  <a:cubicBezTo>
                    <a:pt x="573" y="154"/>
                    <a:pt x="479" y="21"/>
                    <a:pt x="319" y="3"/>
                  </a:cubicBezTo>
                  <a:cubicBezTo>
                    <a:pt x="307" y="1"/>
                    <a:pt x="295"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p:nvPr/>
          </p:nvSpPr>
          <p:spPr>
            <a:xfrm>
              <a:off x="5758300" y="4669913"/>
              <a:ext cx="12906" cy="12556"/>
            </a:xfrm>
            <a:custGeom>
              <a:rect b="b" l="l" r="r" t="t"/>
              <a:pathLst>
                <a:path extrusionOk="0" h="574" w="590">
                  <a:moveTo>
                    <a:pt x="292" y="1"/>
                  </a:moveTo>
                  <a:cubicBezTo>
                    <a:pt x="154" y="1"/>
                    <a:pt x="53" y="98"/>
                    <a:pt x="28" y="241"/>
                  </a:cubicBezTo>
                  <a:cubicBezTo>
                    <a:pt x="1" y="408"/>
                    <a:pt x="88" y="543"/>
                    <a:pt x="246" y="568"/>
                  </a:cubicBezTo>
                  <a:cubicBezTo>
                    <a:pt x="263" y="572"/>
                    <a:pt x="281" y="573"/>
                    <a:pt x="297" y="573"/>
                  </a:cubicBezTo>
                  <a:cubicBezTo>
                    <a:pt x="430" y="573"/>
                    <a:pt x="538" y="479"/>
                    <a:pt x="562" y="330"/>
                  </a:cubicBezTo>
                  <a:cubicBezTo>
                    <a:pt x="590" y="170"/>
                    <a:pt x="503" y="30"/>
                    <a:pt x="344" y="5"/>
                  </a:cubicBezTo>
                  <a:cubicBezTo>
                    <a:pt x="327" y="2"/>
                    <a:pt x="30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p:nvPr/>
          </p:nvSpPr>
          <p:spPr>
            <a:xfrm>
              <a:off x="5738613" y="4665976"/>
              <a:ext cx="13147" cy="12600"/>
            </a:xfrm>
            <a:custGeom>
              <a:rect b="b" l="l" r="r" t="t"/>
              <a:pathLst>
                <a:path extrusionOk="0" h="576" w="601">
                  <a:moveTo>
                    <a:pt x="299" y="1"/>
                  </a:moveTo>
                  <a:cubicBezTo>
                    <a:pt x="168" y="1"/>
                    <a:pt x="69" y="91"/>
                    <a:pt x="38" y="229"/>
                  </a:cubicBezTo>
                  <a:cubicBezTo>
                    <a:pt x="1" y="394"/>
                    <a:pt x="81" y="533"/>
                    <a:pt x="235" y="568"/>
                  </a:cubicBezTo>
                  <a:cubicBezTo>
                    <a:pt x="258" y="573"/>
                    <a:pt x="280" y="576"/>
                    <a:pt x="302" y="576"/>
                  </a:cubicBezTo>
                  <a:cubicBezTo>
                    <a:pt x="429" y="576"/>
                    <a:pt x="533" y="489"/>
                    <a:pt x="564" y="350"/>
                  </a:cubicBezTo>
                  <a:cubicBezTo>
                    <a:pt x="601" y="190"/>
                    <a:pt x="523" y="45"/>
                    <a:pt x="367" y="9"/>
                  </a:cubicBezTo>
                  <a:cubicBezTo>
                    <a:pt x="344" y="4"/>
                    <a:pt x="321"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6"/>
            <p:cNvSpPr/>
            <p:nvPr/>
          </p:nvSpPr>
          <p:spPr>
            <a:xfrm>
              <a:off x="5719078" y="4660923"/>
              <a:ext cx="13453" cy="12534"/>
            </a:xfrm>
            <a:custGeom>
              <a:rect b="b" l="l" r="r" t="t"/>
              <a:pathLst>
                <a:path extrusionOk="0" h="573" w="615">
                  <a:moveTo>
                    <a:pt x="304" y="0"/>
                  </a:moveTo>
                  <a:cubicBezTo>
                    <a:pt x="182" y="0"/>
                    <a:pt x="84" y="83"/>
                    <a:pt x="47" y="210"/>
                  </a:cubicBezTo>
                  <a:cubicBezTo>
                    <a:pt x="1" y="373"/>
                    <a:pt x="72" y="517"/>
                    <a:pt x="225" y="560"/>
                  </a:cubicBezTo>
                  <a:cubicBezTo>
                    <a:pt x="254" y="569"/>
                    <a:pt x="282" y="573"/>
                    <a:pt x="309" y="573"/>
                  </a:cubicBezTo>
                  <a:cubicBezTo>
                    <a:pt x="428" y="573"/>
                    <a:pt x="529" y="494"/>
                    <a:pt x="566" y="363"/>
                  </a:cubicBezTo>
                  <a:cubicBezTo>
                    <a:pt x="615" y="205"/>
                    <a:pt x="544" y="57"/>
                    <a:pt x="390" y="13"/>
                  </a:cubicBezTo>
                  <a:cubicBezTo>
                    <a:pt x="361" y="4"/>
                    <a:pt x="332"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6"/>
            <p:cNvSpPr/>
            <p:nvPr/>
          </p:nvSpPr>
          <p:spPr>
            <a:xfrm>
              <a:off x="5700200" y="4654732"/>
              <a:ext cx="13650" cy="12578"/>
            </a:xfrm>
            <a:custGeom>
              <a:rect b="b" l="l" r="r" t="t"/>
              <a:pathLst>
                <a:path extrusionOk="0" h="575" w="624">
                  <a:moveTo>
                    <a:pt x="312" y="0"/>
                  </a:moveTo>
                  <a:cubicBezTo>
                    <a:pt x="197" y="0"/>
                    <a:pt x="102" y="76"/>
                    <a:pt x="58" y="195"/>
                  </a:cubicBezTo>
                  <a:cubicBezTo>
                    <a:pt x="0" y="356"/>
                    <a:pt x="65" y="502"/>
                    <a:pt x="213" y="557"/>
                  </a:cubicBezTo>
                  <a:cubicBezTo>
                    <a:pt x="247" y="569"/>
                    <a:pt x="280" y="574"/>
                    <a:pt x="312" y="574"/>
                  </a:cubicBezTo>
                  <a:cubicBezTo>
                    <a:pt x="425" y="574"/>
                    <a:pt x="524" y="504"/>
                    <a:pt x="568" y="381"/>
                  </a:cubicBezTo>
                  <a:cubicBezTo>
                    <a:pt x="623" y="225"/>
                    <a:pt x="561" y="74"/>
                    <a:pt x="413" y="19"/>
                  </a:cubicBezTo>
                  <a:cubicBezTo>
                    <a:pt x="378" y="6"/>
                    <a:pt x="344"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6"/>
            <p:cNvSpPr/>
            <p:nvPr/>
          </p:nvSpPr>
          <p:spPr>
            <a:xfrm>
              <a:off x="5681672" y="4647382"/>
              <a:ext cx="13781" cy="12578"/>
            </a:xfrm>
            <a:custGeom>
              <a:rect b="b" l="l" r="r" t="t"/>
              <a:pathLst>
                <a:path extrusionOk="0" h="575" w="630">
                  <a:moveTo>
                    <a:pt x="317" y="0"/>
                  </a:moveTo>
                  <a:cubicBezTo>
                    <a:pt x="209" y="0"/>
                    <a:pt x="116" y="68"/>
                    <a:pt x="69" y="179"/>
                  </a:cubicBezTo>
                  <a:cubicBezTo>
                    <a:pt x="0" y="334"/>
                    <a:pt x="55" y="485"/>
                    <a:pt x="199" y="550"/>
                  </a:cubicBezTo>
                  <a:cubicBezTo>
                    <a:pt x="237" y="566"/>
                    <a:pt x="276" y="574"/>
                    <a:pt x="313" y="574"/>
                  </a:cubicBezTo>
                  <a:cubicBezTo>
                    <a:pt x="419" y="574"/>
                    <a:pt x="515" y="509"/>
                    <a:pt x="566" y="394"/>
                  </a:cubicBezTo>
                  <a:cubicBezTo>
                    <a:pt x="630" y="245"/>
                    <a:pt x="579" y="89"/>
                    <a:pt x="433" y="25"/>
                  </a:cubicBezTo>
                  <a:cubicBezTo>
                    <a:pt x="393" y="8"/>
                    <a:pt x="35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6"/>
            <p:cNvSpPr/>
            <p:nvPr/>
          </p:nvSpPr>
          <p:spPr>
            <a:xfrm>
              <a:off x="5663625" y="4638807"/>
              <a:ext cx="13847" cy="12556"/>
            </a:xfrm>
            <a:custGeom>
              <a:rect b="b" l="l" r="r" t="t"/>
              <a:pathLst>
                <a:path extrusionOk="0" h="574" w="633">
                  <a:moveTo>
                    <a:pt x="319" y="1"/>
                  </a:moveTo>
                  <a:cubicBezTo>
                    <a:pt x="219" y="1"/>
                    <a:pt x="129" y="62"/>
                    <a:pt x="76" y="165"/>
                  </a:cubicBezTo>
                  <a:cubicBezTo>
                    <a:pt x="1" y="314"/>
                    <a:pt x="42" y="470"/>
                    <a:pt x="184" y="541"/>
                  </a:cubicBezTo>
                  <a:cubicBezTo>
                    <a:pt x="227" y="563"/>
                    <a:pt x="271" y="574"/>
                    <a:pt x="313" y="574"/>
                  </a:cubicBezTo>
                  <a:cubicBezTo>
                    <a:pt x="412" y="574"/>
                    <a:pt x="504" y="517"/>
                    <a:pt x="557" y="413"/>
                  </a:cubicBezTo>
                  <a:cubicBezTo>
                    <a:pt x="633" y="266"/>
                    <a:pt x="591" y="106"/>
                    <a:pt x="449" y="35"/>
                  </a:cubicBezTo>
                  <a:cubicBezTo>
                    <a:pt x="405" y="12"/>
                    <a:pt x="361"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6"/>
            <p:cNvSpPr/>
            <p:nvPr/>
          </p:nvSpPr>
          <p:spPr>
            <a:xfrm>
              <a:off x="5646103" y="4629007"/>
              <a:ext cx="13891" cy="12534"/>
            </a:xfrm>
            <a:custGeom>
              <a:rect b="b" l="l" r="r" t="t"/>
              <a:pathLst>
                <a:path extrusionOk="0" h="573" w="635">
                  <a:moveTo>
                    <a:pt x="324" y="0"/>
                  </a:moveTo>
                  <a:cubicBezTo>
                    <a:pt x="230" y="0"/>
                    <a:pt x="143" y="54"/>
                    <a:pt x="87" y="148"/>
                  </a:cubicBezTo>
                  <a:cubicBezTo>
                    <a:pt x="0" y="293"/>
                    <a:pt x="32" y="451"/>
                    <a:pt x="170" y="531"/>
                  </a:cubicBezTo>
                  <a:cubicBezTo>
                    <a:pt x="216" y="559"/>
                    <a:pt x="265" y="573"/>
                    <a:pt x="313" y="573"/>
                  </a:cubicBezTo>
                  <a:cubicBezTo>
                    <a:pt x="405" y="573"/>
                    <a:pt x="493" y="523"/>
                    <a:pt x="550" y="428"/>
                  </a:cubicBezTo>
                  <a:cubicBezTo>
                    <a:pt x="634" y="286"/>
                    <a:pt x="605" y="125"/>
                    <a:pt x="470" y="43"/>
                  </a:cubicBezTo>
                  <a:cubicBezTo>
                    <a:pt x="421" y="14"/>
                    <a:pt x="372" y="0"/>
                    <a:pt x="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6"/>
            <p:cNvSpPr/>
            <p:nvPr/>
          </p:nvSpPr>
          <p:spPr>
            <a:xfrm>
              <a:off x="5629609" y="4618245"/>
              <a:ext cx="13891" cy="12491"/>
            </a:xfrm>
            <a:custGeom>
              <a:rect b="b" l="l" r="r" t="t"/>
              <a:pathLst>
                <a:path extrusionOk="0" h="571" w="635">
                  <a:moveTo>
                    <a:pt x="327" y="1"/>
                  </a:moveTo>
                  <a:cubicBezTo>
                    <a:pt x="239" y="1"/>
                    <a:pt x="155" y="48"/>
                    <a:pt x="97" y="132"/>
                  </a:cubicBezTo>
                  <a:cubicBezTo>
                    <a:pt x="1" y="269"/>
                    <a:pt x="21" y="427"/>
                    <a:pt x="152" y="519"/>
                  </a:cubicBezTo>
                  <a:cubicBezTo>
                    <a:pt x="201" y="554"/>
                    <a:pt x="256" y="571"/>
                    <a:pt x="309" y="571"/>
                  </a:cubicBezTo>
                  <a:cubicBezTo>
                    <a:pt x="395" y="571"/>
                    <a:pt x="480" y="526"/>
                    <a:pt x="541" y="441"/>
                  </a:cubicBezTo>
                  <a:cubicBezTo>
                    <a:pt x="635" y="308"/>
                    <a:pt x="614" y="146"/>
                    <a:pt x="486" y="54"/>
                  </a:cubicBezTo>
                  <a:cubicBezTo>
                    <a:pt x="434" y="18"/>
                    <a:pt x="380" y="1"/>
                    <a:pt x="3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6"/>
            <p:cNvSpPr/>
            <p:nvPr/>
          </p:nvSpPr>
          <p:spPr>
            <a:xfrm>
              <a:off x="5613881" y="4606191"/>
              <a:ext cx="13803" cy="12513"/>
            </a:xfrm>
            <a:custGeom>
              <a:rect b="b" l="l" r="r" t="t"/>
              <a:pathLst>
                <a:path extrusionOk="0" h="572" w="631">
                  <a:moveTo>
                    <a:pt x="328" y="1"/>
                  </a:moveTo>
                  <a:cubicBezTo>
                    <a:pt x="247" y="1"/>
                    <a:pt x="168" y="42"/>
                    <a:pt x="108" y="115"/>
                  </a:cubicBezTo>
                  <a:cubicBezTo>
                    <a:pt x="0" y="246"/>
                    <a:pt x="10" y="406"/>
                    <a:pt x="133" y="509"/>
                  </a:cubicBezTo>
                  <a:cubicBezTo>
                    <a:pt x="186" y="551"/>
                    <a:pt x="245" y="572"/>
                    <a:pt x="305" y="572"/>
                  </a:cubicBezTo>
                  <a:cubicBezTo>
                    <a:pt x="385" y="572"/>
                    <a:pt x="465" y="534"/>
                    <a:pt x="527" y="459"/>
                  </a:cubicBezTo>
                  <a:cubicBezTo>
                    <a:pt x="630" y="333"/>
                    <a:pt x="623" y="168"/>
                    <a:pt x="500" y="67"/>
                  </a:cubicBezTo>
                  <a:cubicBezTo>
                    <a:pt x="445" y="22"/>
                    <a:pt x="386" y="1"/>
                    <a:pt x="3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6"/>
            <p:cNvSpPr/>
            <p:nvPr/>
          </p:nvSpPr>
          <p:spPr>
            <a:xfrm>
              <a:off x="5599050" y="4593023"/>
              <a:ext cx="13803" cy="12447"/>
            </a:xfrm>
            <a:custGeom>
              <a:rect b="b" l="l" r="r" t="t"/>
              <a:pathLst>
                <a:path extrusionOk="0" h="569" w="631">
                  <a:moveTo>
                    <a:pt x="330" y="1"/>
                  </a:moveTo>
                  <a:cubicBezTo>
                    <a:pt x="256" y="1"/>
                    <a:pt x="181" y="35"/>
                    <a:pt x="120" y="99"/>
                  </a:cubicBezTo>
                  <a:cubicBezTo>
                    <a:pt x="3" y="220"/>
                    <a:pt x="1" y="380"/>
                    <a:pt x="115" y="490"/>
                  </a:cubicBezTo>
                  <a:cubicBezTo>
                    <a:pt x="171" y="543"/>
                    <a:pt x="237" y="569"/>
                    <a:pt x="303" y="569"/>
                  </a:cubicBezTo>
                  <a:cubicBezTo>
                    <a:pt x="376" y="569"/>
                    <a:pt x="450" y="537"/>
                    <a:pt x="511" y="472"/>
                  </a:cubicBezTo>
                  <a:cubicBezTo>
                    <a:pt x="624" y="355"/>
                    <a:pt x="630" y="190"/>
                    <a:pt x="516" y="80"/>
                  </a:cubicBezTo>
                  <a:cubicBezTo>
                    <a:pt x="460" y="26"/>
                    <a:pt x="395" y="1"/>
                    <a:pt x="3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6"/>
            <p:cNvSpPr/>
            <p:nvPr/>
          </p:nvSpPr>
          <p:spPr>
            <a:xfrm>
              <a:off x="5585334" y="4578913"/>
              <a:ext cx="14088" cy="12425"/>
            </a:xfrm>
            <a:custGeom>
              <a:rect b="b" l="l" r="r" t="t"/>
              <a:pathLst>
                <a:path extrusionOk="0" h="568" w="644">
                  <a:moveTo>
                    <a:pt x="339" y="0"/>
                  </a:moveTo>
                  <a:cubicBezTo>
                    <a:pt x="271" y="0"/>
                    <a:pt x="202" y="28"/>
                    <a:pt x="142" y="82"/>
                  </a:cubicBezTo>
                  <a:cubicBezTo>
                    <a:pt x="16" y="194"/>
                    <a:pt x="0" y="354"/>
                    <a:pt x="108" y="473"/>
                  </a:cubicBezTo>
                  <a:cubicBezTo>
                    <a:pt x="163" y="536"/>
                    <a:pt x="234" y="567"/>
                    <a:pt x="307" y="567"/>
                  </a:cubicBezTo>
                  <a:cubicBezTo>
                    <a:pt x="374" y="567"/>
                    <a:pt x="443" y="541"/>
                    <a:pt x="502" y="487"/>
                  </a:cubicBezTo>
                  <a:cubicBezTo>
                    <a:pt x="625" y="377"/>
                    <a:pt x="644" y="215"/>
                    <a:pt x="538" y="96"/>
                  </a:cubicBezTo>
                  <a:cubicBezTo>
                    <a:pt x="481" y="31"/>
                    <a:pt x="411"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6"/>
            <p:cNvSpPr/>
            <p:nvPr/>
          </p:nvSpPr>
          <p:spPr>
            <a:xfrm>
              <a:off x="5572800" y="4563666"/>
              <a:ext cx="14306" cy="12338"/>
            </a:xfrm>
            <a:custGeom>
              <a:rect b="b" l="l" r="r" t="t"/>
              <a:pathLst>
                <a:path extrusionOk="0" h="564" w="654">
                  <a:moveTo>
                    <a:pt x="348" y="1"/>
                  </a:moveTo>
                  <a:cubicBezTo>
                    <a:pt x="286" y="1"/>
                    <a:pt x="223" y="23"/>
                    <a:pt x="165" y="67"/>
                  </a:cubicBezTo>
                  <a:cubicBezTo>
                    <a:pt x="30" y="167"/>
                    <a:pt x="1" y="325"/>
                    <a:pt x="97" y="454"/>
                  </a:cubicBezTo>
                  <a:cubicBezTo>
                    <a:pt x="152" y="526"/>
                    <a:pt x="229" y="563"/>
                    <a:pt x="310" y="563"/>
                  </a:cubicBezTo>
                  <a:cubicBezTo>
                    <a:pt x="370" y="563"/>
                    <a:pt x="433" y="542"/>
                    <a:pt x="491" y="499"/>
                  </a:cubicBezTo>
                  <a:cubicBezTo>
                    <a:pt x="621" y="401"/>
                    <a:pt x="653" y="241"/>
                    <a:pt x="557" y="112"/>
                  </a:cubicBezTo>
                  <a:cubicBezTo>
                    <a:pt x="501" y="37"/>
                    <a:pt x="426" y="1"/>
                    <a:pt x="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6"/>
            <p:cNvSpPr/>
            <p:nvPr/>
          </p:nvSpPr>
          <p:spPr>
            <a:xfrm>
              <a:off x="5561841" y="4547588"/>
              <a:ext cx="14394" cy="12250"/>
            </a:xfrm>
            <a:custGeom>
              <a:rect b="b" l="l" r="r" t="t"/>
              <a:pathLst>
                <a:path extrusionOk="0" h="560" w="658">
                  <a:moveTo>
                    <a:pt x="351" y="0"/>
                  </a:moveTo>
                  <a:cubicBezTo>
                    <a:pt x="297" y="0"/>
                    <a:pt x="241" y="17"/>
                    <a:pt x="188" y="50"/>
                  </a:cubicBezTo>
                  <a:cubicBezTo>
                    <a:pt x="44" y="137"/>
                    <a:pt x="0" y="293"/>
                    <a:pt x="85" y="428"/>
                  </a:cubicBezTo>
                  <a:cubicBezTo>
                    <a:pt x="138" y="514"/>
                    <a:pt x="221" y="559"/>
                    <a:pt x="310" y="559"/>
                  </a:cubicBezTo>
                  <a:cubicBezTo>
                    <a:pt x="363" y="559"/>
                    <a:pt x="419" y="543"/>
                    <a:pt x="472" y="511"/>
                  </a:cubicBezTo>
                  <a:cubicBezTo>
                    <a:pt x="611" y="424"/>
                    <a:pt x="657" y="266"/>
                    <a:pt x="575" y="131"/>
                  </a:cubicBezTo>
                  <a:cubicBezTo>
                    <a:pt x="520" y="43"/>
                    <a:pt x="438" y="0"/>
                    <a:pt x="3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6"/>
            <p:cNvSpPr/>
            <p:nvPr/>
          </p:nvSpPr>
          <p:spPr>
            <a:xfrm>
              <a:off x="5552369" y="4530416"/>
              <a:ext cx="14394" cy="12184"/>
            </a:xfrm>
            <a:custGeom>
              <a:rect b="b" l="l" r="r" t="t"/>
              <a:pathLst>
                <a:path extrusionOk="0" h="557" w="658">
                  <a:moveTo>
                    <a:pt x="352" y="0"/>
                  </a:moveTo>
                  <a:cubicBezTo>
                    <a:pt x="305" y="0"/>
                    <a:pt x="256" y="12"/>
                    <a:pt x="209" y="36"/>
                  </a:cubicBezTo>
                  <a:cubicBezTo>
                    <a:pt x="57" y="112"/>
                    <a:pt x="0" y="261"/>
                    <a:pt x="71" y="403"/>
                  </a:cubicBezTo>
                  <a:cubicBezTo>
                    <a:pt x="118" y="502"/>
                    <a:pt x="208" y="557"/>
                    <a:pt x="308" y="557"/>
                  </a:cubicBezTo>
                  <a:cubicBezTo>
                    <a:pt x="354" y="557"/>
                    <a:pt x="402" y="545"/>
                    <a:pt x="449" y="522"/>
                  </a:cubicBezTo>
                  <a:cubicBezTo>
                    <a:pt x="596" y="448"/>
                    <a:pt x="657" y="297"/>
                    <a:pt x="586" y="153"/>
                  </a:cubicBezTo>
                  <a:cubicBezTo>
                    <a:pt x="536" y="51"/>
                    <a:pt x="448" y="0"/>
                    <a:pt x="3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6"/>
            <p:cNvSpPr/>
            <p:nvPr/>
          </p:nvSpPr>
          <p:spPr>
            <a:xfrm>
              <a:off x="5544691" y="4512523"/>
              <a:ext cx="14263" cy="12075"/>
            </a:xfrm>
            <a:custGeom>
              <a:rect b="b" l="l" r="r" t="t"/>
              <a:pathLst>
                <a:path extrusionOk="0" h="552" w="652">
                  <a:moveTo>
                    <a:pt x="348" y="0"/>
                  </a:moveTo>
                  <a:cubicBezTo>
                    <a:pt x="310" y="0"/>
                    <a:pt x="270" y="8"/>
                    <a:pt x="230" y="23"/>
                  </a:cubicBezTo>
                  <a:cubicBezTo>
                    <a:pt x="72" y="82"/>
                    <a:pt x="1" y="227"/>
                    <a:pt x="58" y="376"/>
                  </a:cubicBezTo>
                  <a:cubicBezTo>
                    <a:pt x="99" y="487"/>
                    <a:pt x="194" y="551"/>
                    <a:pt x="306" y="551"/>
                  </a:cubicBezTo>
                  <a:cubicBezTo>
                    <a:pt x="343" y="551"/>
                    <a:pt x="383" y="544"/>
                    <a:pt x="422" y="529"/>
                  </a:cubicBezTo>
                  <a:cubicBezTo>
                    <a:pt x="576" y="472"/>
                    <a:pt x="651" y="325"/>
                    <a:pt x="594" y="176"/>
                  </a:cubicBezTo>
                  <a:cubicBezTo>
                    <a:pt x="550" y="60"/>
                    <a:pt x="456" y="0"/>
                    <a:pt x="3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6"/>
            <p:cNvSpPr/>
            <p:nvPr/>
          </p:nvSpPr>
          <p:spPr>
            <a:xfrm>
              <a:off x="5538938" y="4493973"/>
              <a:ext cx="13956" cy="11966"/>
            </a:xfrm>
            <a:custGeom>
              <a:rect b="b" l="l" r="r" t="t"/>
              <a:pathLst>
                <a:path extrusionOk="0" h="547" w="638">
                  <a:moveTo>
                    <a:pt x="338" y="0"/>
                  </a:moveTo>
                  <a:cubicBezTo>
                    <a:pt x="310" y="0"/>
                    <a:pt x="280" y="4"/>
                    <a:pt x="250" y="12"/>
                  </a:cubicBezTo>
                  <a:cubicBezTo>
                    <a:pt x="87" y="56"/>
                    <a:pt x="0" y="191"/>
                    <a:pt x="42" y="344"/>
                  </a:cubicBezTo>
                  <a:cubicBezTo>
                    <a:pt x="75" y="471"/>
                    <a:pt x="176" y="546"/>
                    <a:pt x="301" y="546"/>
                  </a:cubicBezTo>
                  <a:cubicBezTo>
                    <a:pt x="329" y="546"/>
                    <a:pt x="359" y="542"/>
                    <a:pt x="390" y="534"/>
                  </a:cubicBezTo>
                  <a:cubicBezTo>
                    <a:pt x="548" y="493"/>
                    <a:pt x="637" y="356"/>
                    <a:pt x="596" y="202"/>
                  </a:cubicBezTo>
                  <a:cubicBezTo>
                    <a:pt x="561" y="70"/>
                    <a:pt x="459" y="0"/>
                    <a:pt x="3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6"/>
            <p:cNvSpPr/>
            <p:nvPr/>
          </p:nvSpPr>
          <p:spPr>
            <a:xfrm>
              <a:off x="5535175" y="4474832"/>
              <a:ext cx="13497" cy="11944"/>
            </a:xfrm>
            <a:custGeom>
              <a:rect b="b" l="l" r="r" t="t"/>
              <a:pathLst>
                <a:path extrusionOk="0" h="546" w="617">
                  <a:moveTo>
                    <a:pt x="322" y="1"/>
                  </a:moveTo>
                  <a:cubicBezTo>
                    <a:pt x="304" y="1"/>
                    <a:pt x="285" y="2"/>
                    <a:pt x="266" y="5"/>
                  </a:cubicBezTo>
                  <a:cubicBezTo>
                    <a:pt x="99" y="33"/>
                    <a:pt x="1" y="159"/>
                    <a:pt x="26" y="315"/>
                  </a:cubicBezTo>
                  <a:cubicBezTo>
                    <a:pt x="48" y="455"/>
                    <a:pt x="156" y="545"/>
                    <a:pt x="298" y="545"/>
                  </a:cubicBezTo>
                  <a:cubicBezTo>
                    <a:pt x="315" y="545"/>
                    <a:pt x="333" y="544"/>
                    <a:pt x="351" y="541"/>
                  </a:cubicBezTo>
                  <a:cubicBezTo>
                    <a:pt x="514" y="514"/>
                    <a:pt x="617" y="388"/>
                    <a:pt x="592" y="230"/>
                  </a:cubicBezTo>
                  <a:cubicBezTo>
                    <a:pt x="569" y="84"/>
                    <a:pt x="459" y="1"/>
                    <a:pt x="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6"/>
            <p:cNvSpPr/>
            <p:nvPr/>
          </p:nvSpPr>
          <p:spPr>
            <a:xfrm>
              <a:off x="5533534" y="4455538"/>
              <a:ext cx="12884" cy="11878"/>
            </a:xfrm>
            <a:custGeom>
              <a:rect b="b" l="l" r="r" t="t"/>
              <a:pathLst>
                <a:path extrusionOk="0" h="543" w="589">
                  <a:moveTo>
                    <a:pt x="303" y="0"/>
                  </a:moveTo>
                  <a:cubicBezTo>
                    <a:pt x="296" y="0"/>
                    <a:pt x="289" y="1"/>
                    <a:pt x="282" y="1"/>
                  </a:cubicBezTo>
                  <a:cubicBezTo>
                    <a:pt x="112" y="10"/>
                    <a:pt x="0" y="125"/>
                    <a:pt x="9" y="285"/>
                  </a:cubicBezTo>
                  <a:cubicBezTo>
                    <a:pt x="16" y="437"/>
                    <a:pt x="130" y="542"/>
                    <a:pt x="289" y="542"/>
                  </a:cubicBezTo>
                  <a:cubicBezTo>
                    <a:pt x="296" y="542"/>
                    <a:pt x="303" y="542"/>
                    <a:pt x="309" y="542"/>
                  </a:cubicBezTo>
                  <a:cubicBezTo>
                    <a:pt x="472" y="532"/>
                    <a:pt x="589" y="418"/>
                    <a:pt x="582" y="260"/>
                  </a:cubicBezTo>
                  <a:lnTo>
                    <a:pt x="582" y="258"/>
                  </a:lnTo>
                  <a:cubicBezTo>
                    <a:pt x="573" y="98"/>
                    <a:pt x="455"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6"/>
            <p:cNvSpPr/>
            <p:nvPr/>
          </p:nvSpPr>
          <p:spPr>
            <a:xfrm>
              <a:off x="5533578" y="4436048"/>
              <a:ext cx="12884" cy="11856"/>
            </a:xfrm>
            <a:custGeom>
              <a:rect b="b" l="l" r="r" t="t"/>
              <a:pathLst>
                <a:path extrusionOk="0" h="542" w="589">
                  <a:moveTo>
                    <a:pt x="289" y="1"/>
                  </a:moveTo>
                  <a:cubicBezTo>
                    <a:pt x="130" y="1"/>
                    <a:pt x="16" y="102"/>
                    <a:pt x="10" y="253"/>
                  </a:cubicBezTo>
                  <a:cubicBezTo>
                    <a:pt x="0" y="413"/>
                    <a:pt x="113" y="533"/>
                    <a:pt x="282" y="542"/>
                  </a:cubicBezTo>
                  <a:cubicBezTo>
                    <a:pt x="287" y="542"/>
                    <a:pt x="292" y="542"/>
                    <a:pt x="297" y="542"/>
                  </a:cubicBezTo>
                  <a:cubicBezTo>
                    <a:pt x="453" y="542"/>
                    <a:pt x="573" y="441"/>
                    <a:pt x="582" y="287"/>
                  </a:cubicBezTo>
                  <a:cubicBezTo>
                    <a:pt x="589" y="120"/>
                    <a:pt x="472" y="8"/>
                    <a:pt x="310" y="1"/>
                  </a:cubicBezTo>
                  <a:cubicBezTo>
                    <a:pt x="303" y="1"/>
                    <a:pt x="29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6"/>
            <p:cNvSpPr/>
            <p:nvPr/>
          </p:nvSpPr>
          <p:spPr>
            <a:xfrm>
              <a:off x="5535328" y="4416885"/>
              <a:ext cx="13497" cy="11922"/>
            </a:xfrm>
            <a:custGeom>
              <a:rect b="b" l="l" r="r" t="t"/>
              <a:pathLst>
                <a:path extrusionOk="0" h="545" w="617">
                  <a:moveTo>
                    <a:pt x="294" y="0"/>
                  </a:moveTo>
                  <a:cubicBezTo>
                    <a:pt x="155" y="0"/>
                    <a:pt x="46" y="87"/>
                    <a:pt x="26" y="227"/>
                  </a:cubicBezTo>
                  <a:cubicBezTo>
                    <a:pt x="1" y="385"/>
                    <a:pt x="101" y="515"/>
                    <a:pt x="266" y="541"/>
                  </a:cubicBezTo>
                  <a:cubicBezTo>
                    <a:pt x="285" y="543"/>
                    <a:pt x="302" y="545"/>
                    <a:pt x="320" y="545"/>
                  </a:cubicBezTo>
                  <a:cubicBezTo>
                    <a:pt x="458" y="545"/>
                    <a:pt x="569" y="459"/>
                    <a:pt x="591" y="318"/>
                  </a:cubicBezTo>
                  <a:cubicBezTo>
                    <a:pt x="617" y="151"/>
                    <a:pt x="511" y="30"/>
                    <a:pt x="349" y="5"/>
                  </a:cubicBezTo>
                  <a:cubicBezTo>
                    <a:pt x="330" y="2"/>
                    <a:pt x="3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6"/>
            <p:cNvSpPr/>
            <p:nvPr/>
          </p:nvSpPr>
          <p:spPr>
            <a:xfrm>
              <a:off x="5539178" y="4397876"/>
              <a:ext cx="13956" cy="12009"/>
            </a:xfrm>
            <a:custGeom>
              <a:rect b="b" l="l" r="r" t="t"/>
              <a:pathLst>
                <a:path extrusionOk="0" h="549" w="638">
                  <a:moveTo>
                    <a:pt x="296" y="0"/>
                  </a:moveTo>
                  <a:cubicBezTo>
                    <a:pt x="173" y="0"/>
                    <a:pt x="74" y="74"/>
                    <a:pt x="42" y="198"/>
                  </a:cubicBezTo>
                  <a:cubicBezTo>
                    <a:pt x="1" y="354"/>
                    <a:pt x="86" y="494"/>
                    <a:pt x="248" y="537"/>
                  </a:cubicBezTo>
                  <a:cubicBezTo>
                    <a:pt x="277" y="545"/>
                    <a:pt x="305" y="548"/>
                    <a:pt x="333" y="548"/>
                  </a:cubicBezTo>
                  <a:cubicBezTo>
                    <a:pt x="456" y="548"/>
                    <a:pt x="560" y="475"/>
                    <a:pt x="594" y="349"/>
                  </a:cubicBezTo>
                  <a:cubicBezTo>
                    <a:pt x="638" y="187"/>
                    <a:pt x="544" y="54"/>
                    <a:pt x="386" y="13"/>
                  </a:cubicBezTo>
                  <a:cubicBezTo>
                    <a:pt x="355" y="4"/>
                    <a:pt x="32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6"/>
            <p:cNvSpPr/>
            <p:nvPr/>
          </p:nvSpPr>
          <p:spPr>
            <a:xfrm>
              <a:off x="5545041" y="4379129"/>
              <a:ext cx="14263" cy="12097"/>
            </a:xfrm>
            <a:custGeom>
              <a:rect b="b" l="l" r="r" t="t"/>
              <a:pathLst>
                <a:path extrusionOk="0" h="553" w="652">
                  <a:moveTo>
                    <a:pt x="302" y="1"/>
                  </a:moveTo>
                  <a:cubicBezTo>
                    <a:pt x="193" y="1"/>
                    <a:pt x="99" y="62"/>
                    <a:pt x="56" y="173"/>
                  </a:cubicBezTo>
                  <a:cubicBezTo>
                    <a:pt x="1" y="322"/>
                    <a:pt x="72" y="471"/>
                    <a:pt x="230" y="531"/>
                  </a:cubicBezTo>
                  <a:cubicBezTo>
                    <a:pt x="269" y="545"/>
                    <a:pt x="307" y="552"/>
                    <a:pt x="345" y="552"/>
                  </a:cubicBezTo>
                  <a:cubicBezTo>
                    <a:pt x="455" y="552"/>
                    <a:pt x="551" y="491"/>
                    <a:pt x="592" y="379"/>
                  </a:cubicBezTo>
                  <a:cubicBezTo>
                    <a:pt x="651" y="221"/>
                    <a:pt x="573" y="79"/>
                    <a:pt x="418" y="22"/>
                  </a:cubicBezTo>
                  <a:cubicBezTo>
                    <a:pt x="378" y="8"/>
                    <a:pt x="339"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6"/>
            <p:cNvSpPr/>
            <p:nvPr/>
          </p:nvSpPr>
          <p:spPr>
            <a:xfrm>
              <a:off x="5552872" y="4361060"/>
              <a:ext cx="14394" cy="12163"/>
            </a:xfrm>
            <a:custGeom>
              <a:rect b="b" l="l" r="r" t="t"/>
              <a:pathLst>
                <a:path extrusionOk="0" h="556" w="658">
                  <a:moveTo>
                    <a:pt x="303" y="0"/>
                  </a:moveTo>
                  <a:cubicBezTo>
                    <a:pt x="206" y="0"/>
                    <a:pt x="119" y="52"/>
                    <a:pt x="71" y="150"/>
                  </a:cubicBezTo>
                  <a:cubicBezTo>
                    <a:pt x="0" y="292"/>
                    <a:pt x="57" y="447"/>
                    <a:pt x="208" y="521"/>
                  </a:cubicBezTo>
                  <a:cubicBezTo>
                    <a:pt x="256" y="544"/>
                    <a:pt x="304" y="556"/>
                    <a:pt x="350" y="556"/>
                  </a:cubicBezTo>
                  <a:cubicBezTo>
                    <a:pt x="447" y="556"/>
                    <a:pt x="536" y="504"/>
                    <a:pt x="584" y="406"/>
                  </a:cubicBezTo>
                  <a:cubicBezTo>
                    <a:pt x="657" y="257"/>
                    <a:pt x="593" y="109"/>
                    <a:pt x="447" y="35"/>
                  </a:cubicBezTo>
                  <a:cubicBezTo>
                    <a:pt x="398" y="12"/>
                    <a:pt x="349"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6"/>
            <p:cNvSpPr/>
            <p:nvPr/>
          </p:nvSpPr>
          <p:spPr>
            <a:xfrm>
              <a:off x="5562322" y="4344020"/>
              <a:ext cx="14416" cy="12250"/>
            </a:xfrm>
            <a:custGeom>
              <a:rect b="b" l="l" r="r" t="t"/>
              <a:pathLst>
                <a:path extrusionOk="0" h="560" w="659">
                  <a:moveTo>
                    <a:pt x="304" y="0"/>
                  </a:moveTo>
                  <a:cubicBezTo>
                    <a:pt x="216" y="0"/>
                    <a:pt x="136" y="44"/>
                    <a:pt x="83" y="129"/>
                  </a:cubicBezTo>
                  <a:cubicBezTo>
                    <a:pt x="1" y="265"/>
                    <a:pt x="42" y="423"/>
                    <a:pt x="186" y="512"/>
                  </a:cubicBezTo>
                  <a:cubicBezTo>
                    <a:pt x="239" y="544"/>
                    <a:pt x="294" y="559"/>
                    <a:pt x="347" y="559"/>
                  </a:cubicBezTo>
                  <a:cubicBezTo>
                    <a:pt x="436" y="559"/>
                    <a:pt x="518" y="516"/>
                    <a:pt x="571" y="432"/>
                  </a:cubicBezTo>
                  <a:cubicBezTo>
                    <a:pt x="658" y="288"/>
                    <a:pt x="608" y="134"/>
                    <a:pt x="468" y="49"/>
                  </a:cubicBezTo>
                  <a:cubicBezTo>
                    <a:pt x="414" y="16"/>
                    <a:pt x="35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6"/>
            <p:cNvSpPr/>
            <p:nvPr/>
          </p:nvSpPr>
          <p:spPr>
            <a:xfrm>
              <a:off x="5573456" y="4327766"/>
              <a:ext cx="14306" cy="12338"/>
            </a:xfrm>
            <a:custGeom>
              <a:rect b="b" l="l" r="r" t="t"/>
              <a:pathLst>
                <a:path extrusionOk="0" h="564" w="654">
                  <a:moveTo>
                    <a:pt x="303" y="1"/>
                  </a:moveTo>
                  <a:cubicBezTo>
                    <a:pt x="223" y="1"/>
                    <a:pt x="149" y="37"/>
                    <a:pt x="94" y="110"/>
                  </a:cubicBezTo>
                  <a:cubicBezTo>
                    <a:pt x="0" y="238"/>
                    <a:pt x="28" y="401"/>
                    <a:pt x="163" y="499"/>
                  </a:cubicBezTo>
                  <a:cubicBezTo>
                    <a:pt x="220" y="542"/>
                    <a:pt x="283" y="564"/>
                    <a:pt x="344" y="564"/>
                  </a:cubicBezTo>
                  <a:cubicBezTo>
                    <a:pt x="423" y="564"/>
                    <a:pt x="498" y="528"/>
                    <a:pt x="552" y="456"/>
                  </a:cubicBezTo>
                  <a:cubicBezTo>
                    <a:pt x="653" y="321"/>
                    <a:pt x="616" y="165"/>
                    <a:pt x="486" y="66"/>
                  </a:cubicBezTo>
                  <a:cubicBezTo>
                    <a:pt x="427" y="23"/>
                    <a:pt x="364"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6"/>
            <p:cNvSpPr/>
            <p:nvPr/>
          </p:nvSpPr>
          <p:spPr>
            <a:xfrm>
              <a:off x="5585925" y="4312629"/>
              <a:ext cx="14109" cy="12425"/>
            </a:xfrm>
            <a:custGeom>
              <a:rect b="b" l="l" r="r" t="t"/>
              <a:pathLst>
                <a:path extrusionOk="0" h="568" w="645">
                  <a:moveTo>
                    <a:pt x="300" y="1"/>
                  </a:moveTo>
                  <a:cubicBezTo>
                    <a:pt x="229" y="1"/>
                    <a:pt x="160" y="32"/>
                    <a:pt x="106" y="94"/>
                  </a:cubicBezTo>
                  <a:cubicBezTo>
                    <a:pt x="1" y="213"/>
                    <a:pt x="14" y="376"/>
                    <a:pt x="140" y="488"/>
                  </a:cubicBezTo>
                  <a:cubicBezTo>
                    <a:pt x="199" y="541"/>
                    <a:pt x="269" y="567"/>
                    <a:pt x="337" y="567"/>
                  </a:cubicBezTo>
                  <a:cubicBezTo>
                    <a:pt x="408" y="567"/>
                    <a:pt x="478" y="538"/>
                    <a:pt x="532" y="477"/>
                  </a:cubicBezTo>
                  <a:cubicBezTo>
                    <a:pt x="644" y="351"/>
                    <a:pt x="621" y="190"/>
                    <a:pt x="498" y="83"/>
                  </a:cubicBezTo>
                  <a:cubicBezTo>
                    <a:pt x="436" y="28"/>
                    <a:pt x="367"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6"/>
            <p:cNvSpPr/>
            <p:nvPr/>
          </p:nvSpPr>
          <p:spPr>
            <a:xfrm>
              <a:off x="5599794" y="4298410"/>
              <a:ext cx="13803" cy="12469"/>
            </a:xfrm>
            <a:custGeom>
              <a:rect b="b" l="l" r="r" t="t"/>
              <a:pathLst>
                <a:path extrusionOk="0" h="570" w="631">
                  <a:moveTo>
                    <a:pt x="297" y="0"/>
                  </a:moveTo>
                  <a:cubicBezTo>
                    <a:pt x="233" y="0"/>
                    <a:pt x="169" y="26"/>
                    <a:pt x="115" y="78"/>
                  </a:cubicBezTo>
                  <a:cubicBezTo>
                    <a:pt x="1" y="188"/>
                    <a:pt x="1" y="353"/>
                    <a:pt x="118" y="472"/>
                  </a:cubicBezTo>
                  <a:cubicBezTo>
                    <a:pt x="180" y="536"/>
                    <a:pt x="255" y="570"/>
                    <a:pt x="330" y="570"/>
                  </a:cubicBezTo>
                  <a:cubicBezTo>
                    <a:pt x="394" y="570"/>
                    <a:pt x="457" y="545"/>
                    <a:pt x="509" y="495"/>
                  </a:cubicBezTo>
                  <a:cubicBezTo>
                    <a:pt x="631" y="378"/>
                    <a:pt x="622" y="215"/>
                    <a:pt x="507" y="98"/>
                  </a:cubicBezTo>
                  <a:cubicBezTo>
                    <a:pt x="446" y="34"/>
                    <a:pt x="371"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6"/>
            <p:cNvSpPr/>
            <p:nvPr/>
          </p:nvSpPr>
          <p:spPr>
            <a:xfrm>
              <a:off x="5614472" y="4285351"/>
              <a:ext cx="13803" cy="12534"/>
            </a:xfrm>
            <a:custGeom>
              <a:rect b="b" l="l" r="r" t="t"/>
              <a:pathLst>
                <a:path extrusionOk="0" h="573" w="631">
                  <a:moveTo>
                    <a:pt x="304" y="1"/>
                  </a:moveTo>
                  <a:cubicBezTo>
                    <a:pt x="246" y="1"/>
                    <a:pt x="188" y="21"/>
                    <a:pt x="136" y="63"/>
                  </a:cubicBezTo>
                  <a:cubicBezTo>
                    <a:pt x="15" y="166"/>
                    <a:pt x="1" y="329"/>
                    <a:pt x="109" y="460"/>
                  </a:cubicBezTo>
                  <a:cubicBezTo>
                    <a:pt x="169" y="533"/>
                    <a:pt x="249" y="572"/>
                    <a:pt x="330" y="572"/>
                  </a:cubicBezTo>
                  <a:cubicBezTo>
                    <a:pt x="388" y="572"/>
                    <a:pt x="446" y="552"/>
                    <a:pt x="498" y="510"/>
                  </a:cubicBezTo>
                  <a:cubicBezTo>
                    <a:pt x="628" y="402"/>
                    <a:pt x="631" y="242"/>
                    <a:pt x="525" y="116"/>
                  </a:cubicBezTo>
                  <a:cubicBezTo>
                    <a:pt x="464" y="40"/>
                    <a:pt x="384"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6"/>
            <p:cNvSpPr/>
            <p:nvPr/>
          </p:nvSpPr>
          <p:spPr>
            <a:xfrm>
              <a:off x="5630353" y="4273232"/>
              <a:ext cx="13913" cy="12556"/>
            </a:xfrm>
            <a:custGeom>
              <a:rect b="b" l="l" r="r" t="t"/>
              <a:pathLst>
                <a:path extrusionOk="0" h="574" w="636">
                  <a:moveTo>
                    <a:pt x="310" y="1"/>
                  </a:moveTo>
                  <a:cubicBezTo>
                    <a:pt x="259" y="1"/>
                    <a:pt x="206" y="17"/>
                    <a:pt x="157" y="52"/>
                  </a:cubicBezTo>
                  <a:cubicBezTo>
                    <a:pt x="26" y="143"/>
                    <a:pt x="1" y="306"/>
                    <a:pt x="97" y="443"/>
                  </a:cubicBezTo>
                  <a:cubicBezTo>
                    <a:pt x="157" y="528"/>
                    <a:pt x="243" y="574"/>
                    <a:pt x="330" y="574"/>
                  </a:cubicBezTo>
                  <a:cubicBezTo>
                    <a:pt x="383" y="574"/>
                    <a:pt x="435" y="558"/>
                    <a:pt x="484" y="523"/>
                  </a:cubicBezTo>
                  <a:cubicBezTo>
                    <a:pt x="622" y="425"/>
                    <a:pt x="635" y="265"/>
                    <a:pt x="541" y="132"/>
                  </a:cubicBezTo>
                  <a:cubicBezTo>
                    <a:pt x="480" y="46"/>
                    <a:pt x="396" y="1"/>
                    <a:pt x="3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6"/>
            <p:cNvSpPr/>
            <p:nvPr/>
          </p:nvSpPr>
          <p:spPr>
            <a:xfrm>
              <a:off x="5646934" y="4262470"/>
              <a:ext cx="13913" cy="12578"/>
            </a:xfrm>
            <a:custGeom>
              <a:rect b="b" l="l" r="r" t="t"/>
              <a:pathLst>
                <a:path extrusionOk="0" h="575" w="636">
                  <a:moveTo>
                    <a:pt x="315" y="1"/>
                  </a:moveTo>
                  <a:cubicBezTo>
                    <a:pt x="268" y="1"/>
                    <a:pt x="219" y="14"/>
                    <a:pt x="173" y="42"/>
                  </a:cubicBezTo>
                  <a:cubicBezTo>
                    <a:pt x="38" y="125"/>
                    <a:pt x="1" y="285"/>
                    <a:pt x="88" y="429"/>
                  </a:cubicBezTo>
                  <a:cubicBezTo>
                    <a:pt x="145" y="522"/>
                    <a:pt x="234" y="575"/>
                    <a:pt x="327" y="575"/>
                  </a:cubicBezTo>
                  <a:cubicBezTo>
                    <a:pt x="374" y="575"/>
                    <a:pt x="421" y="562"/>
                    <a:pt x="466" y="535"/>
                  </a:cubicBezTo>
                  <a:cubicBezTo>
                    <a:pt x="610" y="447"/>
                    <a:pt x="635" y="289"/>
                    <a:pt x="551" y="147"/>
                  </a:cubicBezTo>
                  <a:cubicBezTo>
                    <a:pt x="495" y="52"/>
                    <a:pt x="408"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6"/>
            <p:cNvSpPr/>
            <p:nvPr/>
          </p:nvSpPr>
          <p:spPr>
            <a:xfrm>
              <a:off x="5664325" y="4252779"/>
              <a:ext cx="13847" cy="12622"/>
            </a:xfrm>
            <a:custGeom>
              <a:rect b="b" l="l" r="r" t="t"/>
              <a:pathLst>
                <a:path extrusionOk="0" h="577" w="633">
                  <a:moveTo>
                    <a:pt x="315" y="1"/>
                  </a:moveTo>
                  <a:cubicBezTo>
                    <a:pt x="273" y="1"/>
                    <a:pt x="230" y="11"/>
                    <a:pt x="188" y="32"/>
                  </a:cubicBezTo>
                  <a:lnTo>
                    <a:pt x="188" y="34"/>
                  </a:lnTo>
                  <a:cubicBezTo>
                    <a:pt x="46" y="107"/>
                    <a:pt x="1" y="263"/>
                    <a:pt x="79" y="412"/>
                  </a:cubicBezTo>
                  <a:cubicBezTo>
                    <a:pt x="132" y="516"/>
                    <a:pt x="224" y="576"/>
                    <a:pt x="323" y="576"/>
                  </a:cubicBezTo>
                  <a:cubicBezTo>
                    <a:pt x="364" y="576"/>
                    <a:pt x="406" y="566"/>
                    <a:pt x="447" y="545"/>
                  </a:cubicBezTo>
                  <a:cubicBezTo>
                    <a:pt x="596" y="467"/>
                    <a:pt x="633" y="309"/>
                    <a:pt x="557" y="165"/>
                  </a:cubicBezTo>
                  <a:cubicBezTo>
                    <a:pt x="504" y="58"/>
                    <a:pt x="41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6"/>
            <p:cNvSpPr/>
            <p:nvPr/>
          </p:nvSpPr>
          <p:spPr>
            <a:xfrm>
              <a:off x="5682459" y="4244248"/>
              <a:ext cx="13803" cy="12622"/>
            </a:xfrm>
            <a:custGeom>
              <a:rect b="b" l="l" r="r" t="t"/>
              <a:pathLst>
                <a:path extrusionOk="0" h="577" w="631">
                  <a:moveTo>
                    <a:pt x="316" y="1"/>
                  </a:moveTo>
                  <a:cubicBezTo>
                    <a:pt x="280" y="1"/>
                    <a:pt x="242" y="9"/>
                    <a:pt x="205" y="26"/>
                  </a:cubicBezTo>
                  <a:cubicBezTo>
                    <a:pt x="58" y="90"/>
                    <a:pt x="1" y="243"/>
                    <a:pt x="69" y="397"/>
                  </a:cubicBezTo>
                  <a:cubicBezTo>
                    <a:pt x="117" y="509"/>
                    <a:pt x="212" y="576"/>
                    <a:pt x="318" y="576"/>
                  </a:cubicBezTo>
                  <a:cubicBezTo>
                    <a:pt x="354" y="576"/>
                    <a:pt x="392" y="568"/>
                    <a:pt x="429" y="552"/>
                  </a:cubicBezTo>
                  <a:cubicBezTo>
                    <a:pt x="582" y="484"/>
                    <a:pt x="630" y="330"/>
                    <a:pt x="564" y="181"/>
                  </a:cubicBezTo>
                  <a:cubicBezTo>
                    <a:pt x="515" y="66"/>
                    <a:pt x="421"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6"/>
            <p:cNvSpPr/>
            <p:nvPr/>
          </p:nvSpPr>
          <p:spPr>
            <a:xfrm>
              <a:off x="5700900" y="4236985"/>
              <a:ext cx="13650" cy="12622"/>
            </a:xfrm>
            <a:custGeom>
              <a:rect b="b" l="l" r="r" t="t"/>
              <a:pathLst>
                <a:path extrusionOk="0" h="577" w="624">
                  <a:moveTo>
                    <a:pt x="316" y="0"/>
                  </a:moveTo>
                  <a:cubicBezTo>
                    <a:pt x="284" y="0"/>
                    <a:pt x="251" y="6"/>
                    <a:pt x="218" y="19"/>
                  </a:cubicBezTo>
                  <a:cubicBezTo>
                    <a:pt x="67" y="71"/>
                    <a:pt x="0" y="222"/>
                    <a:pt x="58" y="380"/>
                  </a:cubicBezTo>
                  <a:cubicBezTo>
                    <a:pt x="103" y="501"/>
                    <a:pt x="202" y="576"/>
                    <a:pt x="314" y="576"/>
                  </a:cubicBezTo>
                  <a:cubicBezTo>
                    <a:pt x="345" y="576"/>
                    <a:pt x="376" y="571"/>
                    <a:pt x="408" y="559"/>
                  </a:cubicBezTo>
                  <a:cubicBezTo>
                    <a:pt x="566" y="499"/>
                    <a:pt x="623" y="348"/>
                    <a:pt x="566" y="195"/>
                  </a:cubicBezTo>
                  <a:cubicBezTo>
                    <a:pt x="522" y="72"/>
                    <a:pt x="426" y="0"/>
                    <a:pt x="3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6"/>
            <p:cNvSpPr/>
            <p:nvPr/>
          </p:nvSpPr>
          <p:spPr>
            <a:xfrm>
              <a:off x="5720041" y="4230795"/>
              <a:ext cx="13453" cy="12622"/>
            </a:xfrm>
            <a:custGeom>
              <a:rect b="b" l="l" r="r" t="t"/>
              <a:pathLst>
                <a:path extrusionOk="0" h="577" w="615">
                  <a:moveTo>
                    <a:pt x="312" y="0"/>
                  </a:moveTo>
                  <a:cubicBezTo>
                    <a:pt x="286" y="0"/>
                    <a:pt x="258" y="5"/>
                    <a:pt x="229" y="13"/>
                  </a:cubicBezTo>
                  <a:cubicBezTo>
                    <a:pt x="76" y="57"/>
                    <a:pt x="0" y="203"/>
                    <a:pt x="48" y="363"/>
                  </a:cubicBezTo>
                  <a:cubicBezTo>
                    <a:pt x="86" y="494"/>
                    <a:pt x="188" y="576"/>
                    <a:pt x="309" y="576"/>
                  </a:cubicBezTo>
                  <a:cubicBezTo>
                    <a:pt x="334" y="576"/>
                    <a:pt x="361" y="572"/>
                    <a:pt x="387" y="565"/>
                  </a:cubicBezTo>
                  <a:cubicBezTo>
                    <a:pt x="550" y="517"/>
                    <a:pt x="614" y="368"/>
                    <a:pt x="568" y="212"/>
                  </a:cubicBezTo>
                  <a:cubicBezTo>
                    <a:pt x="529" y="80"/>
                    <a:pt x="431"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6"/>
            <p:cNvSpPr/>
            <p:nvPr/>
          </p:nvSpPr>
          <p:spPr>
            <a:xfrm>
              <a:off x="5739466" y="4225785"/>
              <a:ext cx="13213" cy="12578"/>
            </a:xfrm>
            <a:custGeom>
              <a:rect b="b" l="l" r="r" t="t"/>
              <a:pathLst>
                <a:path extrusionOk="0" h="575" w="604">
                  <a:moveTo>
                    <a:pt x="308" y="0"/>
                  </a:moveTo>
                  <a:cubicBezTo>
                    <a:pt x="286" y="0"/>
                    <a:pt x="264" y="3"/>
                    <a:pt x="241" y="8"/>
                  </a:cubicBezTo>
                  <a:cubicBezTo>
                    <a:pt x="86" y="43"/>
                    <a:pt x="1" y="185"/>
                    <a:pt x="40" y="347"/>
                  </a:cubicBezTo>
                  <a:cubicBezTo>
                    <a:pt x="71" y="485"/>
                    <a:pt x="174" y="574"/>
                    <a:pt x="302" y="574"/>
                  </a:cubicBezTo>
                  <a:cubicBezTo>
                    <a:pt x="322" y="574"/>
                    <a:pt x="343" y="572"/>
                    <a:pt x="365" y="567"/>
                  </a:cubicBezTo>
                  <a:cubicBezTo>
                    <a:pt x="528" y="528"/>
                    <a:pt x="603" y="386"/>
                    <a:pt x="567" y="226"/>
                  </a:cubicBezTo>
                  <a:cubicBezTo>
                    <a:pt x="533" y="87"/>
                    <a:pt x="432"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 name="Google Shape;350;p16"/>
          <p:cNvGrpSpPr/>
          <p:nvPr/>
        </p:nvGrpSpPr>
        <p:grpSpPr>
          <a:xfrm>
            <a:off x="3983639" y="4625617"/>
            <a:ext cx="784022" cy="984616"/>
            <a:chOff x="6567434" y="3699538"/>
            <a:chExt cx="784022" cy="984616"/>
          </a:xfrm>
        </p:grpSpPr>
        <p:sp>
          <p:nvSpPr>
            <p:cNvPr id="351" name="Google Shape;351;p16"/>
            <p:cNvSpPr/>
            <p:nvPr/>
          </p:nvSpPr>
          <p:spPr>
            <a:xfrm>
              <a:off x="6702994" y="3699538"/>
              <a:ext cx="648463" cy="984616"/>
            </a:xfrm>
            <a:custGeom>
              <a:rect b="b" l="l" r="r" t="t"/>
              <a:pathLst>
                <a:path extrusionOk="0" h="45011" w="29644">
                  <a:moveTo>
                    <a:pt x="1736" y="1"/>
                  </a:moveTo>
                  <a:cubicBezTo>
                    <a:pt x="1264" y="1"/>
                    <a:pt x="857" y="173"/>
                    <a:pt x="515" y="516"/>
                  </a:cubicBezTo>
                  <a:cubicBezTo>
                    <a:pt x="172" y="860"/>
                    <a:pt x="0" y="1265"/>
                    <a:pt x="0" y="1737"/>
                  </a:cubicBezTo>
                  <a:lnTo>
                    <a:pt x="0" y="4052"/>
                  </a:lnTo>
                  <a:cubicBezTo>
                    <a:pt x="0" y="4524"/>
                    <a:pt x="172" y="4931"/>
                    <a:pt x="515" y="5273"/>
                  </a:cubicBezTo>
                  <a:cubicBezTo>
                    <a:pt x="857" y="5618"/>
                    <a:pt x="1264" y="5788"/>
                    <a:pt x="1736" y="5788"/>
                  </a:cubicBezTo>
                  <a:lnTo>
                    <a:pt x="22828" y="5788"/>
                  </a:lnTo>
                  <a:lnTo>
                    <a:pt x="8487" y="42698"/>
                  </a:lnTo>
                  <a:cubicBezTo>
                    <a:pt x="8400" y="42913"/>
                    <a:pt x="8348" y="43073"/>
                    <a:pt x="8327" y="43179"/>
                  </a:cubicBezTo>
                  <a:cubicBezTo>
                    <a:pt x="8304" y="43286"/>
                    <a:pt x="8295" y="43383"/>
                    <a:pt x="8295" y="43467"/>
                  </a:cubicBezTo>
                  <a:cubicBezTo>
                    <a:pt x="8295" y="43898"/>
                    <a:pt x="8444" y="44262"/>
                    <a:pt x="8746" y="44562"/>
                  </a:cubicBezTo>
                  <a:cubicBezTo>
                    <a:pt x="9044" y="44862"/>
                    <a:pt x="9408" y="45011"/>
                    <a:pt x="9839" y="45011"/>
                  </a:cubicBezTo>
                  <a:lnTo>
                    <a:pt x="12795" y="45011"/>
                  </a:lnTo>
                  <a:cubicBezTo>
                    <a:pt x="13310" y="45011"/>
                    <a:pt x="13707" y="44851"/>
                    <a:pt x="13986" y="44530"/>
                  </a:cubicBezTo>
                  <a:cubicBezTo>
                    <a:pt x="14263" y="44207"/>
                    <a:pt x="14490" y="43854"/>
                    <a:pt x="14662" y="43470"/>
                  </a:cubicBezTo>
                  <a:lnTo>
                    <a:pt x="28936" y="6624"/>
                  </a:lnTo>
                  <a:cubicBezTo>
                    <a:pt x="29149" y="6152"/>
                    <a:pt x="29321" y="5703"/>
                    <a:pt x="29451" y="5273"/>
                  </a:cubicBezTo>
                  <a:cubicBezTo>
                    <a:pt x="29580" y="4847"/>
                    <a:pt x="29644" y="4439"/>
                    <a:pt x="29644" y="4052"/>
                  </a:cubicBezTo>
                  <a:lnTo>
                    <a:pt x="29644" y="1737"/>
                  </a:lnTo>
                  <a:cubicBezTo>
                    <a:pt x="29644" y="1265"/>
                    <a:pt x="29472" y="860"/>
                    <a:pt x="29128" y="516"/>
                  </a:cubicBezTo>
                  <a:cubicBezTo>
                    <a:pt x="28785" y="173"/>
                    <a:pt x="28377" y="1"/>
                    <a:pt x="2790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6"/>
            <p:cNvSpPr/>
            <p:nvPr/>
          </p:nvSpPr>
          <p:spPr>
            <a:xfrm>
              <a:off x="6567434" y="3730163"/>
              <a:ext cx="115784" cy="80259"/>
            </a:xfrm>
            <a:custGeom>
              <a:rect b="b" l="l" r="r" t="t"/>
              <a:pathLst>
                <a:path extrusionOk="0" h="3669" w="5293">
                  <a:moveTo>
                    <a:pt x="2082" y="0"/>
                  </a:moveTo>
                  <a:lnTo>
                    <a:pt x="2107" y="1436"/>
                  </a:lnTo>
                  <a:lnTo>
                    <a:pt x="0" y="724"/>
                  </a:lnTo>
                  <a:lnTo>
                    <a:pt x="41" y="2998"/>
                  </a:lnTo>
                  <a:lnTo>
                    <a:pt x="2123" y="2210"/>
                  </a:lnTo>
                  <a:lnTo>
                    <a:pt x="2148" y="3669"/>
                  </a:lnTo>
                  <a:lnTo>
                    <a:pt x="5293" y="1777"/>
                  </a:lnTo>
                  <a:lnTo>
                    <a:pt x="20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6"/>
            <p:cNvSpPr/>
            <p:nvPr/>
          </p:nvSpPr>
          <p:spPr>
            <a:xfrm>
              <a:off x="6827681"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6"/>
            <p:cNvSpPr/>
            <p:nvPr/>
          </p:nvSpPr>
          <p:spPr>
            <a:xfrm>
              <a:off x="6847456"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6"/>
            <p:cNvSpPr/>
            <p:nvPr/>
          </p:nvSpPr>
          <p:spPr>
            <a:xfrm>
              <a:off x="6867253"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6"/>
            <p:cNvSpPr/>
            <p:nvPr/>
          </p:nvSpPr>
          <p:spPr>
            <a:xfrm>
              <a:off x="6887050" y="3763873"/>
              <a:ext cx="11375" cy="12031"/>
            </a:xfrm>
            <a:custGeom>
              <a:rect b="b" l="l" r="r" t="t"/>
              <a:pathLst>
                <a:path extrusionOk="0" h="550" w="520">
                  <a:moveTo>
                    <a:pt x="261" y="0"/>
                  </a:moveTo>
                  <a:cubicBezTo>
                    <a:pt x="108" y="0"/>
                    <a:pt x="0" y="115"/>
                    <a:pt x="0" y="275"/>
                  </a:cubicBezTo>
                  <a:cubicBezTo>
                    <a:pt x="0" y="438"/>
                    <a:pt x="105"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6"/>
            <p:cNvSpPr/>
            <p:nvPr/>
          </p:nvSpPr>
          <p:spPr>
            <a:xfrm>
              <a:off x="6906825" y="3763873"/>
              <a:ext cx="11397" cy="12031"/>
            </a:xfrm>
            <a:custGeom>
              <a:rect b="b" l="l" r="r" t="t"/>
              <a:pathLst>
                <a:path extrusionOk="0" h="550" w="521">
                  <a:moveTo>
                    <a:pt x="262" y="0"/>
                  </a:moveTo>
                  <a:cubicBezTo>
                    <a:pt x="111"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6"/>
            <p:cNvSpPr/>
            <p:nvPr/>
          </p:nvSpPr>
          <p:spPr>
            <a:xfrm>
              <a:off x="6926622"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6"/>
            <p:cNvSpPr/>
            <p:nvPr/>
          </p:nvSpPr>
          <p:spPr>
            <a:xfrm>
              <a:off x="6946353" y="3763873"/>
              <a:ext cx="11397" cy="12031"/>
            </a:xfrm>
            <a:custGeom>
              <a:rect b="b" l="l" r="r" t="t"/>
              <a:pathLst>
                <a:path extrusionOk="0" h="550" w="521">
                  <a:moveTo>
                    <a:pt x="264" y="0"/>
                  </a:moveTo>
                  <a:cubicBezTo>
                    <a:pt x="111" y="0"/>
                    <a:pt x="1" y="115"/>
                    <a:pt x="1" y="275"/>
                  </a:cubicBezTo>
                  <a:cubicBezTo>
                    <a:pt x="1" y="438"/>
                    <a:pt x="106" y="550"/>
                    <a:pt x="259" y="550"/>
                  </a:cubicBezTo>
                  <a:cubicBezTo>
                    <a:pt x="422" y="550"/>
                    <a:pt x="521" y="433"/>
                    <a:pt x="521" y="275"/>
                  </a:cubicBezTo>
                  <a:cubicBezTo>
                    <a:pt x="521"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6"/>
            <p:cNvSpPr/>
            <p:nvPr/>
          </p:nvSpPr>
          <p:spPr>
            <a:xfrm>
              <a:off x="6966150"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6"/>
            <p:cNvSpPr/>
            <p:nvPr/>
          </p:nvSpPr>
          <p:spPr>
            <a:xfrm>
              <a:off x="6985925"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6"/>
            <p:cNvSpPr/>
            <p:nvPr/>
          </p:nvSpPr>
          <p:spPr>
            <a:xfrm>
              <a:off x="7005722" y="3763873"/>
              <a:ext cx="11397" cy="12031"/>
            </a:xfrm>
            <a:custGeom>
              <a:rect b="b" l="l" r="r" t="t"/>
              <a:pathLst>
                <a:path extrusionOk="0" h="550" w="521">
                  <a:moveTo>
                    <a:pt x="262" y="0"/>
                  </a:moveTo>
                  <a:cubicBezTo>
                    <a:pt x="110" y="0"/>
                    <a:pt x="0" y="115"/>
                    <a:pt x="0" y="275"/>
                  </a:cubicBezTo>
                  <a:cubicBezTo>
                    <a:pt x="0" y="438"/>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6"/>
            <p:cNvSpPr/>
            <p:nvPr/>
          </p:nvSpPr>
          <p:spPr>
            <a:xfrm>
              <a:off x="7025519"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6"/>
            <p:cNvSpPr/>
            <p:nvPr/>
          </p:nvSpPr>
          <p:spPr>
            <a:xfrm>
              <a:off x="7045294" y="3763873"/>
              <a:ext cx="11353" cy="12031"/>
            </a:xfrm>
            <a:custGeom>
              <a:rect b="b" l="l" r="r" t="t"/>
              <a:pathLst>
                <a:path extrusionOk="0" h="550" w="519">
                  <a:moveTo>
                    <a:pt x="262" y="0"/>
                  </a:moveTo>
                  <a:cubicBezTo>
                    <a:pt x="108" y="0"/>
                    <a:pt x="1" y="115"/>
                    <a:pt x="1" y="275"/>
                  </a:cubicBezTo>
                  <a:cubicBezTo>
                    <a:pt x="1" y="438"/>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6"/>
            <p:cNvSpPr/>
            <p:nvPr/>
          </p:nvSpPr>
          <p:spPr>
            <a:xfrm>
              <a:off x="7065091"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6"/>
            <p:cNvSpPr/>
            <p:nvPr/>
          </p:nvSpPr>
          <p:spPr>
            <a:xfrm>
              <a:off x="7084822" y="3763873"/>
              <a:ext cx="11397" cy="12031"/>
            </a:xfrm>
            <a:custGeom>
              <a:rect b="b" l="l" r="r" t="t"/>
              <a:pathLst>
                <a:path extrusionOk="0" h="550" w="521">
                  <a:moveTo>
                    <a:pt x="264" y="0"/>
                  </a:moveTo>
                  <a:cubicBezTo>
                    <a:pt x="111"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p:nvPr/>
          </p:nvSpPr>
          <p:spPr>
            <a:xfrm>
              <a:off x="7104619"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6"/>
            <p:cNvSpPr/>
            <p:nvPr/>
          </p:nvSpPr>
          <p:spPr>
            <a:xfrm>
              <a:off x="7124394"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6"/>
            <p:cNvSpPr/>
            <p:nvPr/>
          </p:nvSpPr>
          <p:spPr>
            <a:xfrm>
              <a:off x="7144191" y="3763873"/>
              <a:ext cx="11397" cy="12031"/>
            </a:xfrm>
            <a:custGeom>
              <a:rect b="b" l="l" r="r" t="t"/>
              <a:pathLst>
                <a:path extrusionOk="0" h="550" w="521">
                  <a:moveTo>
                    <a:pt x="261" y="0"/>
                  </a:moveTo>
                  <a:cubicBezTo>
                    <a:pt x="108" y="0"/>
                    <a:pt x="0" y="115"/>
                    <a:pt x="0" y="275"/>
                  </a:cubicBezTo>
                  <a:cubicBezTo>
                    <a:pt x="0" y="438"/>
                    <a:pt x="103" y="550"/>
                    <a:pt x="257" y="550"/>
                  </a:cubicBezTo>
                  <a:cubicBezTo>
                    <a:pt x="420"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6"/>
            <p:cNvSpPr/>
            <p:nvPr/>
          </p:nvSpPr>
          <p:spPr>
            <a:xfrm>
              <a:off x="71639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6"/>
            <p:cNvSpPr/>
            <p:nvPr/>
          </p:nvSpPr>
          <p:spPr>
            <a:xfrm>
              <a:off x="7183719" y="3763873"/>
              <a:ext cx="11397" cy="12031"/>
            </a:xfrm>
            <a:custGeom>
              <a:rect b="b" l="l" r="r" t="t"/>
              <a:pathLst>
                <a:path extrusionOk="0" h="550" w="521">
                  <a:moveTo>
                    <a:pt x="264" y="0"/>
                  </a:moveTo>
                  <a:cubicBezTo>
                    <a:pt x="110" y="0"/>
                    <a:pt x="0" y="115"/>
                    <a:pt x="0" y="275"/>
                  </a:cubicBezTo>
                  <a:cubicBezTo>
                    <a:pt x="0" y="438"/>
                    <a:pt x="106" y="550"/>
                    <a:pt x="259" y="550"/>
                  </a:cubicBezTo>
                  <a:cubicBezTo>
                    <a:pt x="422"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6"/>
            <p:cNvSpPr/>
            <p:nvPr/>
          </p:nvSpPr>
          <p:spPr>
            <a:xfrm>
              <a:off x="7203494"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6"/>
            <p:cNvSpPr/>
            <p:nvPr/>
          </p:nvSpPr>
          <p:spPr>
            <a:xfrm>
              <a:off x="7223291"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6"/>
            <p:cNvSpPr/>
            <p:nvPr/>
          </p:nvSpPr>
          <p:spPr>
            <a:xfrm>
              <a:off x="72430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6"/>
            <p:cNvSpPr/>
            <p:nvPr/>
          </p:nvSpPr>
          <p:spPr>
            <a:xfrm>
              <a:off x="7262863" y="3763873"/>
              <a:ext cx="11397" cy="12031"/>
            </a:xfrm>
            <a:custGeom>
              <a:rect b="b" l="l" r="r" t="t"/>
              <a:pathLst>
                <a:path extrusionOk="0" h="550" w="521">
                  <a:moveTo>
                    <a:pt x="262" y="0"/>
                  </a:moveTo>
                  <a:cubicBezTo>
                    <a:pt x="108" y="0"/>
                    <a:pt x="1" y="115"/>
                    <a:pt x="1" y="275"/>
                  </a:cubicBezTo>
                  <a:cubicBezTo>
                    <a:pt x="1" y="438"/>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6"/>
            <p:cNvSpPr/>
            <p:nvPr/>
          </p:nvSpPr>
          <p:spPr>
            <a:xfrm>
              <a:off x="6968053" y="4616429"/>
              <a:ext cx="13694" cy="11616"/>
            </a:xfrm>
            <a:custGeom>
              <a:rect b="b" l="l" r="r" t="t"/>
              <a:pathLst>
                <a:path extrusionOk="0" h="531" w="626">
                  <a:moveTo>
                    <a:pt x="289" y="1"/>
                  </a:moveTo>
                  <a:cubicBezTo>
                    <a:pt x="185" y="1"/>
                    <a:pt x="96" y="59"/>
                    <a:pt x="55" y="165"/>
                  </a:cubicBezTo>
                  <a:cubicBezTo>
                    <a:pt x="0" y="307"/>
                    <a:pt x="67" y="451"/>
                    <a:pt x="218" y="508"/>
                  </a:cubicBezTo>
                  <a:cubicBezTo>
                    <a:pt x="256" y="523"/>
                    <a:pt x="295" y="530"/>
                    <a:pt x="331" y="530"/>
                  </a:cubicBezTo>
                  <a:cubicBezTo>
                    <a:pt x="435" y="530"/>
                    <a:pt x="525" y="473"/>
                    <a:pt x="566" y="366"/>
                  </a:cubicBezTo>
                  <a:cubicBezTo>
                    <a:pt x="625"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6"/>
            <p:cNvSpPr/>
            <p:nvPr/>
          </p:nvSpPr>
          <p:spPr>
            <a:xfrm>
              <a:off x="6975119" y="4597966"/>
              <a:ext cx="13694" cy="11616"/>
            </a:xfrm>
            <a:custGeom>
              <a:rect b="b" l="l" r="r" t="t"/>
              <a:pathLst>
                <a:path extrusionOk="0" h="531" w="626">
                  <a:moveTo>
                    <a:pt x="289" y="1"/>
                  </a:moveTo>
                  <a:cubicBezTo>
                    <a:pt x="184" y="1"/>
                    <a:pt x="96" y="60"/>
                    <a:pt x="55" y="166"/>
                  </a:cubicBezTo>
                  <a:cubicBezTo>
                    <a:pt x="0" y="308"/>
                    <a:pt x="67" y="450"/>
                    <a:pt x="218" y="509"/>
                  </a:cubicBezTo>
                  <a:cubicBezTo>
                    <a:pt x="256" y="523"/>
                    <a:pt x="294" y="530"/>
                    <a:pt x="330" y="530"/>
                  </a:cubicBezTo>
                  <a:cubicBezTo>
                    <a:pt x="436" y="530"/>
                    <a:pt x="527" y="473"/>
                    <a:pt x="568" y="367"/>
                  </a:cubicBezTo>
                  <a:cubicBezTo>
                    <a:pt x="625" y="216"/>
                    <a:pt x="552" y="79"/>
                    <a:pt x="406" y="24"/>
                  </a:cubicBezTo>
                  <a:cubicBezTo>
                    <a:pt x="366"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6"/>
            <p:cNvSpPr/>
            <p:nvPr/>
          </p:nvSpPr>
          <p:spPr>
            <a:xfrm>
              <a:off x="6982228" y="4579504"/>
              <a:ext cx="13694" cy="11594"/>
            </a:xfrm>
            <a:custGeom>
              <a:rect b="b" l="l" r="r" t="t"/>
              <a:pathLst>
                <a:path extrusionOk="0" h="530" w="626">
                  <a:moveTo>
                    <a:pt x="289" y="1"/>
                  </a:moveTo>
                  <a:cubicBezTo>
                    <a:pt x="185" y="1"/>
                    <a:pt x="96" y="59"/>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6"/>
            <p:cNvSpPr/>
            <p:nvPr/>
          </p:nvSpPr>
          <p:spPr>
            <a:xfrm>
              <a:off x="6989294" y="4561020"/>
              <a:ext cx="13694" cy="11616"/>
            </a:xfrm>
            <a:custGeom>
              <a:rect b="b" l="l" r="r" t="t"/>
              <a:pathLst>
                <a:path extrusionOk="0" h="531" w="626">
                  <a:moveTo>
                    <a:pt x="291" y="1"/>
                  </a:moveTo>
                  <a:cubicBezTo>
                    <a:pt x="186" y="1"/>
                    <a:pt x="97" y="59"/>
                    <a:pt x="58" y="165"/>
                  </a:cubicBezTo>
                  <a:cubicBezTo>
                    <a:pt x="0" y="309"/>
                    <a:pt x="69" y="451"/>
                    <a:pt x="220" y="508"/>
                  </a:cubicBezTo>
                  <a:cubicBezTo>
                    <a:pt x="259" y="523"/>
                    <a:pt x="297" y="531"/>
                    <a:pt x="334" y="531"/>
                  </a:cubicBezTo>
                  <a:cubicBezTo>
                    <a:pt x="437" y="531"/>
                    <a:pt x="528" y="473"/>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6"/>
            <p:cNvSpPr/>
            <p:nvPr/>
          </p:nvSpPr>
          <p:spPr>
            <a:xfrm>
              <a:off x="6996403" y="4542579"/>
              <a:ext cx="13694" cy="11616"/>
            </a:xfrm>
            <a:custGeom>
              <a:rect b="b" l="l" r="r" t="t"/>
              <a:pathLst>
                <a:path extrusionOk="0" h="531" w="626">
                  <a:moveTo>
                    <a:pt x="290" y="1"/>
                  </a:moveTo>
                  <a:cubicBezTo>
                    <a:pt x="185" y="1"/>
                    <a:pt x="96" y="58"/>
                    <a:pt x="55" y="165"/>
                  </a:cubicBezTo>
                  <a:cubicBezTo>
                    <a:pt x="0" y="307"/>
                    <a:pt x="67" y="449"/>
                    <a:pt x="218" y="508"/>
                  </a:cubicBezTo>
                  <a:cubicBezTo>
                    <a:pt x="256" y="523"/>
                    <a:pt x="294" y="530"/>
                    <a:pt x="331" y="530"/>
                  </a:cubicBezTo>
                  <a:cubicBezTo>
                    <a:pt x="435" y="530"/>
                    <a:pt x="528" y="472"/>
                    <a:pt x="568" y="366"/>
                  </a:cubicBezTo>
                  <a:cubicBezTo>
                    <a:pt x="626" y="215"/>
                    <a:pt x="552"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6"/>
            <p:cNvSpPr/>
            <p:nvPr/>
          </p:nvSpPr>
          <p:spPr>
            <a:xfrm>
              <a:off x="7003513" y="4524095"/>
              <a:ext cx="13650" cy="11616"/>
            </a:xfrm>
            <a:custGeom>
              <a:rect b="b" l="l" r="r" t="t"/>
              <a:pathLst>
                <a:path extrusionOk="0" h="531" w="624">
                  <a:moveTo>
                    <a:pt x="290" y="1"/>
                  </a:moveTo>
                  <a:cubicBezTo>
                    <a:pt x="185" y="1"/>
                    <a:pt x="96" y="60"/>
                    <a:pt x="56" y="165"/>
                  </a:cubicBezTo>
                  <a:cubicBezTo>
                    <a:pt x="1" y="309"/>
                    <a:pt x="67" y="451"/>
                    <a:pt x="218" y="508"/>
                  </a:cubicBezTo>
                  <a:cubicBezTo>
                    <a:pt x="257" y="523"/>
                    <a:pt x="295" y="531"/>
                    <a:pt x="332" y="531"/>
                  </a:cubicBezTo>
                  <a:cubicBezTo>
                    <a:pt x="435" y="531"/>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6"/>
            <p:cNvSpPr/>
            <p:nvPr/>
          </p:nvSpPr>
          <p:spPr>
            <a:xfrm>
              <a:off x="7010578" y="4505654"/>
              <a:ext cx="13694" cy="11594"/>
            </a:xfrm>
            <a:custGeom>
              <a:rect b="b" l="l" r="r" t="t"/>
              <a:pathLst>
                <a:path extrusionOk="0" h="530" w="626">
                  <a:moveTo>
                    <a:pt x="290" y="1"/>
                  </a:moveTo>
                  <a:cubicBezTo>
                    <a:pt x="185" y="1"/>
                    <a:pt x="96" y="59"/>
                    <a:pt x="56" y="165"/>
                  </a:cubicBezTo>
                  <a:cubicBezTo>
                    <a:pt x="1" y="307"/>
                    <a:pt x="67" y="449"/>
                    <a:pt x="218" y="509"/>
                  </a:cubicBezTo>
                  <a:cubicBezTo>
                    <a:pt x="256" y="523"/>
                    <a:pt x="294" y="530"/>
                    <a:pt x="330" y="530"/>
                  </a:cubicBezTo>
                  <a:cubicBezTo>
                    <a:pt x="435" y="530"/>
                    <a:pt x="528" y="472"/>
                    <a:pt x="569" y="367"/>
                  </a:cubicBezTo>
                  <a:cubicBezTo>
                    <a:pt x="626" y="215"/>
                    <a:pt x="553"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6"/>
            <p:cNvSpPr/>
            <p:nvPr/>
          </p:nvSpPr>
          <p:spPr>
            <a:xfrm>
              <a:off x="7017688" y="4487191"/>
              <a:ext cx="13694" cy="11594"/>
            </a:xfrm>
            <a:custGeom>
              <a:rect b="b" l="l" r="r" t="t"/>
              <a:pathLst>
                <a:path extrusionOk="0" h="530" w="626">
                  <a:moveTo>
                    <a:pt x="291" y="0"/>
                  </a:moveTo>
                  <a:cubicBezTo>
                    <a:pt x="186" y="0"/>
                    <a:pt x="97" y="59"/>
                    <a:pt x="56" y="164"/>
                  </a:cubicBezTo>
                  <a:cubicBezTo>
                    <a:pt x="1" y="308"/>
                    <a:pt x="67" y="450"/>
                    <a:pt x="218" y="508"/>
                  </a:cubicBezTo>
                  <a:cubicBezTo>
                    <a:pt x="257" y="523"/>
                    <a:pt x="295" y="530"/>
                    <a:pt x="332" y="530"/>
                  </a:cubicBezTo>
                  <a:cubicBezTo>
                    <a:pt x="435" y="530"/>
                    <a:pt x="526" y="472"/>
                    <a:pt x="566" y="366"/>
                  </a:cubicBezTo>
                  <a:cubicBezTo>
                    <a:pt x="626" y="214"/>
                    <a:pt x="550" y="79"/>
                    <a:pt x="404" y="22"/>
                  </a:cubicBezTo>
                  <a:cubicBezTo>
                    <a:pt x="365" y="7"/>
                    <a:pt x="32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6"/>
            <p:cNvSpPr/>
            <p:nvPr/>
          </p:nvSpPr>
          <p:spPr>
            <a:xfrm>
              <a:off x="7024819" y="4468707"/>
              <a:ext cx="13628" cy="11616"/>
            </a:xfrm>
            <a:custGeom>
              <a:rect b="b" l="l" r="r" t="t"/>
              <a:pathLst>
                <a:path extrusionOk="0" h="531" w="623">
                  <a:moveTo>
                    <a:pt x="287" y="1"/>
                  </a:moveTo>
                  <a:cubicBezTo>
                    <a:pt x="183" y="1"/>
                    <a:pt x="95" y="60"/>
                    <a:pt x="55" y="166"/>
                  </a:cubicBezTo>
                  <a:cubicBezTo>
                    <a:pt x="0" y="308"/>
                    <a:pt x="66" y="450"/>
                    <a:pt x="218" y="510"/>
                  </a:cubicBezTo>
                  <a:cubicBezTo>
                    <a:pt x="255" y="524"/>
                    <a:pt x="293" y="531"/>
                    <a:pt x="329" y="531"/>
                  </a:cubicBezTo>
                  <a:cubicBezTo>
                    <a:pt x="433" y="531"/>
                    <a:pt x="525" y="473"/>
                    <a:pt x="566" y="368"/>
                  </a:cubicBezTo>
                  <a:cubicBezTo>
                    <a:pt x="623"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6"/>
            <p:cNvSpPr/>
            <p:nvPr/>
          </p:nvSpPr>
          <p:spPr>
            <a:xfrm>
              <a:off x="7031863" y="4450266"/>
              <a:ext cx="13716" cy="11616"/>
            </a:xfrm>
            <a:custGeom>
              <a:rect b="b" l="l" r="r" t="t"/>
              <a:pathLst>
                <a:path extrusionOk="0" h="531" w="627">
                  <a:moveTo>
                    <a:pt x="292" y="0"/>
                  </a:moveTo>
                  <a:cubicBezTo>
                    <a:pt x="186" y="0"/>
                    <a:pt x="97" y="59"/>
                    <a:pt x="56" y="164"/>
                  </a:cubicBezTo>
                  <a:cubicBezTo>
                    <a:pt x="1" y="306"/>
                    <a:pt x="67" y="450"/>
                    <a:pt x="218" y="508"/>
                  </a:cubicBezTo>
                  <a:cubicBezTo>
                    <a:pt x="257" y="523"/>
                    <a:pt x="295" y="530"/>
                    <a:pt x="332" y="530"/>
                  </a:cubicBezTo>
                  <a:cubicBezTo>
                    <a:pt x="437" y="530"/>
                    <a:pt x="528" y="472"/>
                    <a:pt x="569" y="366"/>
                  </a:cubicBezTo>
                  <a:cubicBezTo>
                    <a:pt x="626" y="215"/>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6"/>
            <p:cNvSpPr/>
            <p:nvPr/>
          </p:nvSpPr>
          <p:spPr>
            <a:xfrm>
              <a:off x="7038994" y="4431804"/>
              <a:ext cx="13694" cy="11594"/>
            </a:xfrm>
            <a:custGeom>
              <a:rect b="b" l="l" r="r" t="t"/>
              <a:pathLst>
                <a:path extrusionOk="0" h="530" w="626">
                  <a:moveTo>
                    <a:pt x="287" y="0"/>
                  </a:moveTo>
                  <a:cubicBezTo>
                    <a:pt x="183" y="0"/>
                    <a:pt x="96" y="59"/>
                    <a:pt x="55" y="165"/>
                  </a:cubicBezTo>
                  <a:cubicBezTo>
                    <a:pt x="0" y="307"/>
                    <a:pt x="67" y="449"/>
                    <a:pt x="218" y="509"/>
                  </a:cubicBezTo>
                  <a:cubicBezTo>
                    <a:pt x="255" y="523"/>
                    <a:pt x="293" y="530"/>
                    <a:pt x="329" y="530"/>
                  </a:cubicBezTo>
                  <a:cubicBezTo>
                    <a:pt x="434" y="530"/>
                    <a:pt x="525" y="472"/>
                    <a:pt x="566" y="367"/>
                  </a:cubicBezTo>
                  <a:cubicBezTo>
                    <a:pt x="625" y="216"/>
                    <a:pt x="550" y="78"/>
                    <a:pt x="403" y="23"/>
                  </a:cubicBezTo>
                  <a:cubicBezTo>
                    <a:pt x="363"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6"/>
            <p:cNvSpPr/>
            <p:nvPr/>
          </p:nvSpPr>
          <p:spPr>
            <a:xfrm>
              <a:off x="7046059" y="4413341"/>
              <a:ext cx="13694" cy="11616"/>
            </a:xfrm>
            <a:custGeom>
              <a:rect b="b" l="l" r="r" t="t"/>
              <a:pathLst>
                <a:path extrusionOk="0" h="531" w="626">
                  <a:moveTo>
                    <a:pt x="291" y="0"/>
                  </a:moveTo>
                  <a:cubicBezTo>
                    <a:pt x="186" y="0"/>
                    <a:pt x="96" y="59"/>
                    <a:pt x="55" y="164"/>
                  </a:cubicBezTo>
                  <a:cubicBezTo>
                    <a:pt x="0" y="306"/>
                    <a:pt x="69" y="451"/>
                    <a:pt x="218" y="508"/>
                  </a:cubicBezTo>
                  <a:cubicBezTo>
                    <a:pt x="257" y="523"/>
                    <a:pt x="295" y="530"/>
                    <a:pt x="333" y="530"/>
                  </a:cubicBezTo>
                  <a:cubicBezTo>
                    <a:pt x="437" y="530"/>
                    <a:pt x="527" y="472"/>
                    <a:pt x="568" y="366"/>
                  </a:cubicBezTo>
                  <a:cubicBezTo>
                    <a:pt x="625" y="215"/>
                    <a:pt x="552" y="80"/>
                    <a:pt x="405" y="22"/>
                  </a:cubicBezTo>
                  <a:cubicBezTo>
                    <a:pt x="366"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6"/>
            <p:cNvSpPr/>
            <p:nvPr/>
          </p:nvSpPr>
          <p:spPr>
            <a:xfrm>
              <a:off x="7053169" y="4394879"/>
              <a:ext cx="13694" cy="11594"/>
            </a:xfrm>
            <a:custGeom>
              <a:rect b="b" l="l" r="r" t="t"/>
              <a:pathLst>
                <a:path extrusionOk="0" h="530" w="626">
                  <a:moveTo>
                    <a:pt x="289" y="0"/>
                  </a:moveTo>
                  <a:cubicBezTo>
                    <a:pt x="184" y="0"/>
                    <a:pt x="96" y="59"/>
                    <a:pt x="55" y="163"/>
                  </a:cubicBezTo>
                  <a:cubicBezTo>
                    <a:pt x="0" y="308"/>
                    <a:pt x="67" y="450"/>
                    <a:pt x="218" y="507"/>
                  </a:cubicBezTo>
                  <a:cubicBezTo>
                    <a:pt x="256" y="522"/>
                    <a:pt x="295" y="529"/>
                    <a:pt x="332" y="529"/>
                  </a:cubicBezTo>
                  <a:cubicBezTo>
                    <a:pt x="436" y="529"/>
                    <a:pt x="528" y="471"/>
                    <a:pt x="568" y="365"/>
                  </a:cubicBezTo>
                  <a:cubicBezTo>
                    <a:pt x="625" y="216"/>
                    <a:pt x="552" y="79"/>
                    <a:pt x="406" y="24"/>
                  </a:cubicBez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6"/>
            <p:cNvSpPr/>
            <p:nvPr/>
          </p:nvSpPr>
          <p:spPr>
            <a:xfrm>
              <a:off x="7060278" y="4376416"/>
              <a:ext cx="13694" cy="11594"/>
            </a:xfrm>
            <a:custGeom>
              <a:rect b="b" l="l" r="r" t="t"/>
              <a:pathLst>
                <a:path extrusionOk="0" h="530" w="626">
                  <a:moveTo>
                    <a:pt x="288" y="0"/>
                  </a:moveTo>
                  <a:cubicBezTo>
                    <a:pt x="184" y="0"/>
                    <a:pt x="96" y="58"/>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6"/>
            <p:cNvSpPr/>
            <p:nvPr/>
          </p:nvSpPr>
          <p:spPr>
            <a:xfrm>
              <a:off x="7067344" y="4357954"/>
              <a:ext cx="13694" cy="11594"/>
            </a:xfrm>
            <a:custGeom>
              <a:rect b="b" l="l" r="r" t="t"/>
              <a:pathLst>
                <a:path extrusionOk="0" h="530" w="626">
                  <a:moveTo>
                    <a:pt x="289" y="0"/>
                  </a:moveTo>
                  <a:cubicBezTo>
                    <a:pt x="184" y="0"/>
                    <a:pt x="96" y="59"/>
                    <a:pt x="55" y="164"/>
                  </a:cubicBezTo>
                  <a:cubicBezTo>
                    <a:pt x="0" y="308"/>
                    <a:pt x="69" y="450"/>
                    <a:pt x="218" y="507"/>
                  </a:cubicBezTo>
                  <a:cubicBezTo>
                    <a:pt x="256" y="522"/>
                    <a:pt x="295" y="529"/>
                    <a:pt x="332" y="529"/>
                  </a:cubicBezTo>
                  <a:cubicBezTo>
                    <a:pt x="436" y="529"/>
                    <a:pt x="528" y="471"/>
                    <a:pt x="568" y="365"/>
                  </a:cubicBezTo>
                  <a:cubicBezTo>
                    <a:pt x="626" y="214"/>
                    <a:pt x="552" y="79"/>
                    <a:pt x="406" y="22"/>
                  </a:cubicBezTo>
                  <a:lnTo>
                    <a:pt x="406" y="24"/>
                  </a:ln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6"/>
            <p:cNvSpPr/>
            <p:nvPr/>
          </p:nvSpPr>
          <p:spPr>
            <a:xfrm>
              <a:off x="7074453" y="4339491"/>
              <a:ext cx="13694" cy="11594"/>
            </a:xfrm>
            <a:custGeom>
              <a:rect b="b" l="l" r="r" t="t"/>
              <a:pathLst>
                <a:path extrusionOk="0" h="530" w="626">
                  <a:moveTo>
                    <a:pt x="289" y="0"/>
                  </a:moveTo>
                  <a:cubicBezTo>
                    <a:pt x="185" y="0"/>
                    <a:pt x="96" y="58"/>
                    <a:pt x="55" y="165"/>
                  </a:cubicBezTo>
                  <a:cubicBezTo>
                    <a:pt x="1" y="307"/>
                    <a:pt x="67" y="449"/>
                    <a:pt x="218" y="508"/>
                  </a:cubicBezTo>
                  <a:cubicBezTo>
                    <a:pt x="256" y="522"/>
                    <a:pt x="294" y="529"/>
                    <a:pt x="330" y="529"/>
                  </a:cubicBezTo>
                  <a:cubicBezTo>
                    <a:pt x="435" y="529"/>
                    <a:pt x="528" y="472"/>
                    <a:pt x="568" y="366"/>
                  </a:cubicBezTo>
                  <a:cubicBezTo>
                    <a:pt x="626" y="215"/>
                    <a:pt x="552" y="80"/>
                    <a:pt x="404" y="23"/>
                  </a:cubicBezTo>
                  <a:cubicBezTo>
                    <a:pt x="365"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6"/>
            <p:cNvSpPr/>
            <p:nvPr/>
          </p:nvSpPr>
          <p:spPr>
            <a:xfrm>
              <a:off x="7081563" y="4321007"/>
              <a:ext cx="13650" cy="11616"/>
            </a:xfrm>
            <a:custGeom>
              <a:rect b="b" l="l" r="r" t="t"/>
              <a:pathLst>
                <a:path extrusionOk="0" h="531" w="624">
                  <a:moveTo>
                    <a:pt x="290" y="1"/>
                  </a:moveTo>
                  <a:cubicBezTo>
                    <a:pt x="185" y="1"/>
                    <a:pt x="96" y="59"/>
                    <a:pt x="56" y="165"/>
                  </a:cubicBezTo>
                  <a:cubicBezTo>
                    <a:pt x="1" y="307"/>
                    <a:pt x="67" y="451"/>
                    <a:pt x="218" y="508"/>
                  </a:cubicBezTo>
                  <a:cubicBezTo>
                    <a:pt x="257" y="523"/>
                    <a:pt x="295" y="530"/>
                    <a:pt x="332" y="530"/>
                  </a:cubicBezTo>
                  <a:cubicBezTo>
                    <a:pt x="435" y="530"/>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6"/>
            <p:cNvSpPr/>
            <p:nvPr/>
          </p:nvSpPr>
          <p:spPr>
            <a:xfrm>
              <a:off x="7088628" y="4302566"/>
              <a:ext cx="13694" cy="11572"/>
            </a:xfrm>
            <a:custGeom>
              <a:rect b="b" l="l" r="r" t="t"/>
              <a:pathLst>
                <a:path extrusionOk="0" h="529" w="626">
                  <a:moveTo>
                    <a:pt x="290" y="1"/>
                  </a:moveTo>
                  <a:cubicBezTo>
                    <a:pt x="185" y="1"/>
                    <a:pt x="96" y="58"/>
                    <a:pt x="56" y="165"/>
                  </a:cubicBezTo>
                  <a:cubicBezTo>
                    <a:pt x="1" y="307"/>
                    <a:pt x="67" y="449"/>
                    <a:pt x="218" y="506"/>
                  </a:cubicBezTo>
                  <a:cubicBezTo>
                    <a:pt x="257" y="521"/>
                    <a:pt x="295" y="528"/>
                    <a:pt x="333" y="528"/>
                  </a:cubicBezTo>
                  <a:cubicBezTo>
                    <a:pt x="437" y="528"/>
                    <a:pt x="528" y="471"/>
                    <a:pt x="569" y="366"/>
                  </a:cubicBezTo>
                  <a:cubicBezTo>
                    <a:pt x="626" y="215"/>
                    <a:pt x="553" y="78"/>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6"/>
            <p:cNvSpPr/>
            <p:nvPr/>
          </p:nvSpPr>
          <p:spPr>
            <a:xfrm>
              <a:off x="7095738" y="4284082"/>
              <a:ext cx="13716" cy="11616"/>
            </a:xfrm>
            <a:custGeom>
              <a:rect b="b" l="l" r="r" t="t"/>
              <a:pathLst>
                <a:path extrusionOk="0" h="531" w="627">
                  <a:moveTo>
                    <a:pt x="290" y="1"/>
                  </a:moveTo>
                  <a:cubicBezTo>
                    <a:pt x="185" y="1"/>
                    <a:pt x="97" y="60"/>
                    <a:pt x="56" y="165"/>
                  </a:cubicBezTo>
                  <a:cubicBezTo>
                    <a:pt x="1" y="307"/>
                    <a:pt x="67" y="451"/>
                    <a:pt x="218" y="508"/>
                  </a:cubicBezTo>
                  <a:cubicBezTo>
                    <a:pt x="257" y="523"/>
                    <a:pt x="295" y="531"/>
                    <a:pt x="332" y="531"/>
                  </a:cubicBezTo>
                  <a:cubicBezTo>
                    <a:pt x="436" y="531"/>
                    <a:pt x="526" y="473"/>
                    <a:pt x="567" y="366"/>
                  </a:cubicBezTo>
                  <a:cubicBezTo>
                    <a:pt x="626"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6"/>
            <p:cNvSpPr/>
            <p:nvPr/>
          </p:nvSpPr>
          <p:spPr>
            <a:xfrm>
              <a:off x="7102869" y="4265620"/>
              <a:ext cx="13628" cy="11594"/>
            </a:xfrm>
            <a:custGeom>
              <a:rect b="b" l="l" r="r" t="t"/>
              <a:pathLst>
                <a:path extrusionOk="0" h="530" w="623">
                  <a:moveTo>
                    <a:pt x="287" y="1"/>
                  </a:moveTo>
                  <a:cubicBezTo>
                    <a:pt x="183" y="1"/>
                    <a:pt x="95" y="59"/>
                    <a:pt x="55" y="164"/>
                  </a:cubicBezTo>
                  <a:cubicBezTo>
                    <a:pt x="0" y="308"/>
                    <a:pt x="66" y="450"/>
                    <a:pt x="218" y="507"/>
                  </a:cubicBezTo>
                  <a:cubicBezTo>
                    <a:pt x="256" y="522"/>
                    <a:pt x="294" y="530"/>
                    <a:pt x="331" y="530"/>
                  </a:cubicBezTo>
                  <a:cubicBezTo>
                    <a:pt x="435" y="530"/>
                    <a:pt x="525" y="472"/>
                    <a:pt x="566" y="365"/>
                  </a:cubicBezTo>
                  <a:cubicBezTo>
                    <a:pt x="623" y="216"/>
                    <a:pt x="550" y="79"/>
                    <a:pt x="403" y="22"/>
                  </a:cubicBezTo>
                  <a:lnTo>
                    <a:pt x="403" y="24"/>
                  </a:ln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6"/>
            <p:cNvSpPr/>
            <p:nvPr/>
          </p:nvSpPr>
          <p:spPr>
            <a:xfrm>
              <a:off x="7109913" y="4247179"/>
              <a:ext cx="13716" cy="11594"/>
            </a:xfrm>
            <a:custGeom>
              <a:rect b="b" l="l" r="r" t="t"/>
              <a:pathLst>
                <a:path extrusionOk="0" h="530" w="627">
                  <a:moveTo>
                    <a:pt x="292" y="0"/>
                  </a:moveTo>
                  <a:cubicBezTo>
                    <a:pt x="186" y="0"/>
                    <a:pt x="97" y="59"/>
                    <a:pt x="56" y="164"/>
                  </a:cubicBezTo>
                  <a:cubicBezTo>
                    <a:pt x="1" y="308"/>
                    <a:pt x="67" y="450"/>
                    <a:pt x="219" y="508"/>
                  </a:cubicBezTo>
                  <a:cubicBezTo>
                    <a:pt x="256" y="522"/>
                    <a:pt x="295" y="530"/>
                    <a:pt x="331" y="530"/>
                  </a:cubicBezTo>
                  <a:cubicBezTo>
                    <a:pt x="436" y="530"/>
                    <a:pt x="528" y="471"/>
                    <a:pt x="569" y="366"/>
                  </a:cubicBezTo>
                  <a:cubicBezTo>
                    <a:pt x="626" y="214"/>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6"/>
            <p:cNvSpPr/>
            <p:nvPr/>
          </p:nvSpPr>
          <p:spPr>
            <a:xfrm>
              <a:off x="7117044" y="4228695"/>
              <a:ext cx="13694" cy="11594"/>
            </a:xfrm>
            <a:custGeom>
              <a:rect b="b" l="l" r="r" t="t"/>
              <a:pathLst>
                <a:path extrusionOk="0" h="530" w="626">
                  <a:moveTo>
                    <a:pt x="287" y="1"/>
                  </a:moveTo>
                  <a:cubicBezTo>
                    <a:pt x="183" y="1"/>
                    <a:pt x="96" y="60"/>
                    <a:pt x="55" y="164"/>
                  </a:cubicBezTo>
                  <a:cubicBezTo>
                    <a:pt x="0" y="308"/>
                    <a:pt x="67" y="450"/>
                    <a:pt x="218" y="507"/>
                  </a:cubicBezTo>
                  <a:cubicBezTo>
                    <a:pt x="256" y="522"/>
                    <a:pt x="295" y="530"/>
                    <a:pt x="331" y="530"/>
                  </a:cubicBezTo>
                  <a:cubicBezTo>
                    <a:pt x="435" y="530"/>
                    <a:pt x="525" y="472"/>
                    <a:pt x="566" y="366"/>
                  </a:cubicBezTo>
                  <a:cubicBezTo>
                    <a:pt x="625"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6"/>
            <p:cNvSpPr/>
            <p:nvPr/>
          </p:nvSpPr>
          <p:spPr>
            <a:xfrm>
              <a:off x="7124109" y="4210232"/>
              <a:ext cx="13694" cy="11616"/>
            </a:xfrm>
            <a:custGeom>
              <a:rect b="b" l="l" r="r" t="t"/>
              <a:pathLst>
                <a:path extrusionOk="0" h="531" w="626">
                  <a:moveTo>
                    <a:pt x="289" y="1"/>
                  </a:moveTo>
                  <a:cubicBezTo>
                    <a:pt x="185" y="1"/>
                    <a:pt x="96" y="59"/>
                    <a:pt x="55" y="165"/>
                  </a:cubicBezTo>
                  <a:cubicBezTo>
                    <a:pt x="0" y="307"/>
                    <a:pt x="66" y="451"/>
                    <a:pt x="218" y="509"/>
                  </a:cubicBezTo>
                  <a:cubicBezTo>
                    <a:pt x="256" y="524"/>
                    <a:pt x="294" y="531"/>
                    <a:pt x="331" y="531"/>
                  </a:cubicBezTo>
                  <a:cubicBezTo>
                    <a:pt x="436" y="531"/>
                    <a:pt x="527" y="472"/>
                    <a:pt x="568" y="367"/>
                  </a:cubicBezTo>
                  <a:cubicBezTo>
                    <a:pt x="625" y="216"/>
                    <a:pt x="552" y="80"/>
                    <a:pt x="405" y="23"/>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6"/>
            <p:cNvSpPr/>
            <p:nvPr/>
          </p:nvSpPr>
          <p:spPr>
            <a:xfrm>
              <a:off x="7131219" y="4191770"/>
              <a:ext cx="13694" cy="11594"/>
            </a:xfrm>
            <a:custGeom>
              <a:rect b="b" l="l" r="r" t="t"/>
              <a:pathLst>
                <a:path extrusionOk="0" h="530" w="626">
                  <a:moveTo>
                    <a:pt x="289" y="0"/>
                  </a:moveTo>
                  <a:cubicBezTo>
                    <a:pt x="185" y="0"/>
                    <a:pt x="96" y="59"/>
                    <a:pt x="55" y="164"/>
                  </a:cubicBezTo>
                  <a:cubicBezTo>
                    <a:pt x="0" y="308"/>
                    <a:pt x="67" y="450"/>
                    <a:pt x="218" y="508"/>
                  </a:cubicBezTo>
                  <a:cubicBezTo>
                    <a:pt x="256" y="523"/>
                    <a:pt x="295" y="530"/>
                    <a:pt x="331" y="530"/>
                  </a:cubicBezTo>
                  <a:cubicBezTo>
                    <a:pt x="435" y="530"/>
                    <a:pt x="526" y="472"/>
                    <a:pt x="568" y="366"/>
                  </a:cubicBezTo>
                  <a:cubicBezTo>
                    <a:pt x="625" y="215"/>
                    <a:pt x="552"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6"/>
            <p:cNvSpPr/>
            <p:nvPr/>
          </p:nvSpPr>
          <p:spPr>
            <a:xfrm>
              <a:off x="7138328" y="4173329"/>
              <a:ext cx="13650" cy="11550"/>
            </a:xfrm>
            <a:custGeom>
              <a:rect b="b" l="l" r="r" t="t"/>
              <a:pathLst>
                <a:path extrusionOk="0" h="528" w="624">
                  <a:moveTo>
                    <a:pt x="288" y="0"/>
                  </a:moveTo>
                  <a:cubicBezTo>
                    <a:pt x="183" y="0"/>
                    <a:pt x="94" y="58"/>
                    <a:pt x="55" y="164"/>
                  </a:cubicBezTo>
                  <a:cubicBezTo>
                    <a:pt x="0" y="306"/>
                    <a:pt x="67" y="448"/>
                    <a:pt x="218" y="506"/>
                  </a:cubicBezTo>
                  <a:cubicBezTo>
                    <a:pt x="257" y="521"/>
                    <a:pt x="295" y="528"/>
                    <a:pt x="332" y="528"/>
                  </a:cubicBezTo>
                  <a:cubicBezTo>
                    <a:pt x="435" y="528"/>
                    <a:pt x="526" y="471"/>
                    <a:pt x="566" y="366"/>
                  </a:cubicBezTo>
                  <a:cubicBezTo>
                    <a:pt x="623" y="215"/>
                    <a:pt x="550" y="80"/>
                    <a:pt x="404" y="22"/>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6"/>
            <p:cNvSpPr/>
            <p:nvPr/>
          </p:nvSpPr>
          <p:spPr>
            <a:xfrm>
              <a:off x="7145394" y="4154845"/>
              <a:ext cx="13694" cy="11616"/>
            </a:xfrm>
            <a:custGeom>
              <a:rect b="b" l="l" r="r" t="t"/>
              <a:pathLst>
                <a:path extrusionOk="0" h="531" w="626">
                  <a:moveTo>
                    <a:pt x="291" y="0"/>
                  </a:moveTo>
                  <a:cubicBezTo>
                    <a:pt x="186" y="0"/>
                    <a:pt x="96" y="59"/>
                    <a:pt x="55" y="164"/>
                  </a:cubicBezTo>
                  <a:cubicBezTo>
                    <a:pt x="0" y="309"/>
                    <a:pt x="67" y="451"/>
                    <a:pt x="218" y="508"/>
                  </a:cubicBezTo>
                  <a:cubicBezTo>
                    <a:pt x="256" y="523"/>
                    <a:pt x="295" y="530"/>
                    <a:pt x="332" y="530"/>
                  </a:cubicBezTo>
                  <a:cubicBezTo>
                    <a:pt x="436" y="530"/>
                    <a:pt x="528" y="472"/>
                    <a:pt x="568" y="366"/>
                  </a:cubicBezTo>
                  <a:cubicBezTo>
                    <a:pt x="626" y="217"/>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6"/>
            <p:cNvSpPr/>
            <p:nvPr/>
          </p:nvSpPr>
          <p:spPr>
            <a:xfrm>
              <a:off x="7152503" y="4136382"/>
              <a:ext cx="13694" cy="11616"/>
            </a:xfrm>
            <a:custGeom>
              <a:rect b="b" l="l" r="r" t="t"/>
              <a:pathLst>
                <a:path extrusionOk="0" h="531" w="626">
                  <a:moveTo>
                    <a:pt x="287" y="0"/>
                  </a:moveTo>
                  <a:cubicBezTo>
                    <a:pt x="184" y="0"/>
                    <a:pt x="96" y="59"/>
                    <a:pt x="56" y="166"/>
                  </a:cubicBezTo>
                  <a:cubicBezTo>
                    <a:pt x="1" y="308"/>
                    <a:pt x="67" y="450"/>
                    <a:pt x="218" y="509"/>
                  </a:cubicBezTo>
                  <a:cubicBezTo>
                    <a:pt x="256" y="523"/>
                    <a:pt x="293" y="530"/>
                    <a:pt x="330" y="530"/>
                  </a:cubicBezTo>
                  <a:cubicBezTo>
                    <a:pt x="434" y="530"/>
                    <a:pt x="525" y="473"/>
                    <a:pt x="566" y="367"/>
                  </a:cubicBezTo>
                  <a:cubicBezTo>
                    <a:pt x="626" y="216"/>
                    <a:pt x="550" y="81"/>
                    <a:pt x="404" y="24"/>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6"/>
            <p:cNvSpPr/>
            <p:nvPr/>
          </p:nvSpPr>
          <p:spPr>
            <a:xfrm>
              <a:off x="7159569" y="4117920"/>
              <a:ext cx="13694" cy="11616"/>
            </a:xfrm>
            <a:custGeom>
              <a:rect b="b" l="l" r="r" t="t"/>
              <a:pathLst>
                <a:path extrusionOk="0" h="531" w="626">
                  <a:moveTo>
                    <a:pt x="291" y="1"/>
                  </a:moveTo>
                  <a:cubicBezTo>
                    <a:pt x="186" y="1"/>
                    <a:pt x="96" y="59"/>
                    <a:pt x="55" y="164"/>
                  </a:cubicBezTo>
                  <a:cubicBezTo>
                    <a:pt x="0" y="309"/>
                    <a:pt x="67" y="451"/>
                    <a:pt x="218" y="508"/>
                  </a:cubicBezTo>
                  <a:cubicBezTo>
                    <a:pt x="257" y="523"/>
                    <a:pt x="296" y="530"/>
                    <a:pt x="333" y="530"/>
                  </a:cubicBezTo>
                  <a:cubicBezTo>
                    <a:pt x="437" y="530"/>
                    <a:pt x="528" y="472"/>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a:off x="7166678" y="4099457"/>
              <a:ext cx="13694" cy="11616"/>
            </a:xfrm>
            <a:custGeom>
              <a:rect b="b" l="l" r="r" t="t"/>
              <a:pathLst>
                <a:path extrusionOk="0" h="531" w="626">
                  <a:moveTo>
                    <a:pt x="288" y="0"/>
                  </a:moveTo>
                  <a:cubicBezTo>
                    <a:pt x="185" y="0"/>
                    <a:pt x="96" y="60"/>
                    <a:pt x="56" y="166"/>
                  </a:cubicBezTo>
                  <a:cubicBezTo>
                    <a:pt x="1" y="308"/>
                    <a:pt x="67" y="450"/>
                    <a:pt x="218" y="509"/>
                  </a:cubicBezTo>
                  <a:cubicBezTo>
                    <a:pt x="256" y="523"/>
                    <a:pt x="294" y="530"/>
                    <a:pt x="330" y="530"/>
                  </a:cubicBezTo>
                  <a:cubicBezTo>
                    <a:pt x="435" y="530"/>
                    <a:pt x="527" y="473"/>
                    <a:pt x="566" y="367"/>
                  </a:cubicBezTo>
                  <a:cubicBezTo>
                    <a:pt x="626" y="216"/>
                    <a:pt x="550" y="79"/>
                    <a:pt x="404" y="24"/>
                  </a:cubicBezTo>
                  <a:cubicBezTo>
                    <a:pt x="364" y="8"/>
                    <a:pt x="32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a:off x="7173788" y="4080995"/>
              <a:ext cx="13716" cy="11594"/>
            </a:xfrm>
            <a:custGeom>
              <a:rect b="b" l="l" r="r" t="t"/>
              <a:pathLst>
                <a:path extrusionOk="0" h="530" w="627">
                  <a:moveTo>
                    <a:pt x="288" y="0"/>
                  </a:moveTo>
                  <a:cubicBezTo>
                    <a:pt x="184" y="0"/>
                    <a:pt x="96" y="58"/>
                    <a:pt x="56" y="165"/>
                  </a:cubicBezTo>
                  <a:cubicBezTo>
                    <a:pt x="1" y="307"/>
                    <a:pt x="67" y="451"/>
                    <a:pt x="218" y="508"/>
                  </a:cubicBezTo>
                  <a:cubicBezTo>
                    <a:pt x="256" y="522"/>
                    <a:pt x="294" y="529"/>
                    <a:pt x="330" y="529"/>
                  </a:cubicBezTo>
                  <a:cubicBezTo>
                    <a:pt x="434" y="529"/>
                    <a:pt x="526" y="472"/>
                    <a:pt x="567" y="366"/>
                  </a:cubicBezTo>
                  <a:cubicBezTo>
                    <a:pt x="626" y="215"/>
                    <a:pt x="551" y="80"/>
                    <a:pt x="404"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6"/>
            <p:cNvSpPr/>
            <p:nvPr/>
          </p:nvSpPr>
          <p:spPr>
            <a:xfrm>
              <a:off x="7180853" y="4062532"/>
              <a:ext cx="13694" cy="11594"/>
            </a:xfrm>
            <a:custGeom>
              <a:rect b="b" l="l" r="r" t="t"/>
              <a:pathLst>
                <a:path extrusionOk="0" h="530" w="626">
                  <a:moveTo>
                    <a:pt x="289" y="1"/>
                  </a:moveTo>
                  <a:cubicBezTo>
                    <a:pt x="185" y="1"/>
                    <a:pt x="96" y="60"/>
                    <a:pt x="56" y="166"/>
                  </a:cubicBezTo>
                  <a:cubicBezTo>
                    <a:pt x="1" y="308"/>
                    <a:pt x="67" y="450"/>
                    <a:pt x="218" y="507"/>
                  </a:cubicBezTo>
                  <a:cubicBezTo>
                    <a:pt x="257" y="522"/>
                    <a:pt x="296" y="529"/>
                    <a:pt x="333" y="529"/>
                  </a:cubicBezTo>
                  <a:cubicBezTo>
                    <a:pt x="438" y="529"/>
                    <a:pt x="528" y="472"/>
                    <a:pt x="569" y="365"/>
                  </a:cubicBezTo>
                  <a:cubicBezTo>
                    <a:pt x="626" y="216"/>
                    <a:pt x="553" y="79"/>
                    <a:pt x="406" y="24"/>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6"/>
            <p:cNvSpPr/>
            <p:nvPr/>
          </p:nvSpPr>
          <p:spPr>
            <a:xfrm>
              <a:off x="7187963" y="4044070"/>
              <a:ext cx="13716" cy="11594"/>
            </a:xfrm>
            <a:custGeom>
              <a:rect b="b" l="l" r="r" t="t"/>
              <a:pathLst>
                <a:path extrusionOk="0" h="530" w="627">
                  <a:moveTo>
                    <a:pt x="289" y="1"/>
                  </a:moveTo>
                  <a:cubicBezTo>
                    <a:pt x="186" y="1"/>
                    <a:pt x="97" y="58"/>
                    <a:pt x="56" y="165"/>
                  </a:cubicBezTo>
                  <a:cubicBezTo>
                    <a:pt x="1" y="307"/>
                    <a:pt x="67" y="449"/>
                    <a:pt x="219" y="508"/>
                  </a:cubicBezTo>
                  <a:cubicBezTo>
                    <a:pt x="256" y="522"/>
                    <a:pt x="294" y="529"/>
                    <a:pt x="330" y="529"/>
                  </a:cubicBezTo>
                  <a:cubicBezTo>
                    <a:pt x="434" y="529"/>
                    <a:pt x="526" y="472"/>
                    <a:pt x="567" y="366"/>
                  </a:cubicBezTo>
                  <a:cubicBezTo>
                    <a:pt x="626" y="215"/>
                    <a:pt x="551" y="80"/>
                    <a:pt x="404" y="23"/>
                  </a:cubicBezTo>
                  <a:cubicBezTo>
                    <a:pt x="365"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6"/>
            <p:cNvSpPr/>
            <p:nvPr/>
          </p:nvSpPr>
          <p:spPr>
            <a:xfrm>
              <a:off x="7195028" y="4025585"/>
              <a:ext cx="13716" cy="11616"/>
            </a:xfrm>
            <a:custGeom>
              <a:rect b="b" l="l" r="r" t="t"/>
              <a:pathLst>
                <a:path extrusionOk="0" h="531" w="627">
                  <a:moveTo>
                    <a:pt x="292" y="1"/>
                  </a:moveTo>
                  <a:cubicBezTo>
                    <a:pt x="186" y="1"/>
                    <a:pt x="97" y="60"/>
                    <a:pt x="56" y="165"/>
                  </a:cubicBezTo>
                  <a:cubicBezTo>
                    <a:pt x="1" y="309"/>
                    <a:pt x="70" y="451"/>
                    <a:pt x="221" y="508"/>
                  </a:cubicBezTo>
                  <a:cubicBezTo>
                    <a:pt x="259" y="523"/>
                    <a:pt x="298" y="531"/>
                    <a:pt x="334" y="531"/>
                  </a:cubicBezTo>
                  <a:cubicBezTo>
                    <a:pt x="438" y="531"/>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6"/>
            <p:cNvSpPr/>
            <p:nvPr/>
          </p:nvSpPr>
          <p:spPr>
            <a:xfrm>
              <a:off x="7202159" y="4007145"/>
              <a:ext cx="13694" cy="11594"/>
            </a:xfrm>
            <a:custGeom>
              <a:rect b="b" l="l" r="r" t="t"/>
              <a:pathLst>
                <a:path extrusionOk="0" h="530" w="626">
                  <a:moveTo>
                    <a:pt x="290" y="1"/>
                  </a:moveTo>
                  <a:cubicBezTo>
                    <a:pt x="185" y="1"/>
                    <a:pt x="96" y="59"/>
                    <a:pt x="55" y="165"/>
                  </a:cubicBezTo>
                  <a:cubicBezTo>
                    <a:pt x="0" y="307"/>
                    <a:pt x="67" y="449"/>
                    <a:pt x="218" y="509"/>
                  </a:cubicBezTo>
                  <a:cubicBezTo>
                    <a:pt x="255" y="523"/>
                    <a:pt x="293" y="530"/>
                    <a:pt x="329" y="530"/>
                  </a:cubicBezTo>
                  <a:cubicBezTo>
                    <a:pt x="435" y="530"/>
                    <a:pt x="527" y="472"/>
                    <a:pt x="568" y="367"/>
                  </a:cubicBezTo>
                  <a:cubicBezTo>
                    <a:pt x="625" y="215"/>
                    <a:pt x="552" y="80"/>
                    <a:pt x="405"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6"/>
            <p:cNvSpPr/>
            <p:nvPr/>
          </p:nvSpPr>
          <p:spPr>
            <a:xfrm>
              <a:off x="7209269" y="3988682"/>
              <a:ext cx="13694" cy="11594"/>
            </a:xfrm>
            <a:custGeom>
              <a:rect b="b" l="l" r="r" t="t"/>
              <a:pathLst>
                <a:path extrusionOk="0" h="530" w="626">
                  <a:moveTo>
                    <a:pt x="289" y="0"/>
                  </a:moveTo>
                  <a:cubicBezTo>
                    <a:pt x="185" y="0"/>
                    <a:pt x="96" y="59"/>
                    <a:pt x="55" y="164"/>
                  </a:cubicBezTo>
                  <a:cubicBezTo>
                    <a:pt x="0" y="308"/>
                    <a:pt x="67" y="450"/>
                    <a:pt x="218" y="507"/>
                  </a:cubicBezTo>
                  <a:cubicBezTo>
                    <a:pt x="256" y="522"/>
                    <a:pt x="295" y="530"/>
                    <a:pt x="331" y="530"/>
                  </a:cubicBezTo>
                  <a:cubicBezTo>
                    <a:pt x="435" y="530"/>
                    <a:pt x="525" y="472"/>
                    <a:pt x="566" y="365"/>
                  </a:cubicBezTo>
                  <a:cubicBezTo>
                    <a:pt x="626" y="214"/>
                    <a:pt x="550"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6"/>
            <p:cNvSpPr/>
            <p:nvPr/>
          </p:nvSpPr>
          <p:spPr>
            <a:xfrm>
              <a:off x="7216334" y="3970198"/>
              <a:ext cx="13694" cy="11616"/>
            </a:xfrm>
            <a:custGeom>
              <a:rect b="b" l="l" r="r" t="t"/>
              <a:pathLst>
                <a:path extrusionOk="0" h="531" w="626">
                  <a:moveTo>
                    <a:pt x="289" y="1"/>
                  </a:moveTo>
                  <a:cubicBezTo>
                    <a:pt x="185" y="1"/>
                    <a:pt x="96" y="60"/>
                    <a:pt x="55" y="166"/>
                  </a:cubicBezTo>
                  <a:cubicBezTo>
                    <a:pt x="0" y="308"/>
                    <a:pt x="69" y="450"/>
                    <a:pt x="218" y="510"/>
                  </a:cubicBezTo>
                  <a:cubicBezTo>
                    <a:pt x="256" y="524"/>
                    <a:pt x="294" y="531"/>
                    <a:pt x="331" y="531"/>
                  </a:cubicBezTo>
                  <a:cubicBezTo>
                    <a:pt x="436" y="531"/>
                    <a:pt x="527" y="473"/>
                    <a:pt x="568" y="368"/>
                  </a:cubicBezTo>
                  <a:cubicBezTo>
                    <a:pt x="625" y="217"/>
                    <a:pt x="552" y="79"/>
                    <a:pt x="406" y="24"/>
                  </a:cubicBezTo>
                  <a:cubicBezTo>
                    <a:pt x="366" y="9"/>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6"/>
            <p:cNvSpPr/>
            <p:nvPr/>
          </p:nvSpPr>
          <p:spPr>
            <a:xfrm>
              <a:off x="7223444" y="3951757"/>
              <a:ext cx="13694" cy="11594"/>
            </a:xfrm>
            <a:custGeom>
              <a:rect b="b" l="l" r="r" t="t"/>
              <a:pathLst>
                <a:path extrusionOk="0" h="530" w="626">
                  <a:moveTo>
                    <a:pt x="291" y="0"/>
                  </a:moveTo>
                  <a:cubicBezTo>
                    <a:pt x="186" y="0"/>
                    <a:pt x="96" y="59"/>
                    <a:pt x="55" y="164"/>
                  </a:cubicBezTo>
                  <a:cubicBezTo>
                    <a:pt x="0" y="308"/>
                    <a:pt x="67" y="450"/>
                    <a:pt x="218" y="508"/>
                  </a:cubicBezTo>
                  <a:cubicBezTo>
                    <a:pt x="256" y="523"/>
                    <a:pt x="295" y="530"/>
                    <a:pt x="332" y="530"/>
                  </a:cubicBezTo>
                  <a:cubicBezTo>
                    <a:pt x="436" y="530"/>
                    <a:pt x="528" y="472"/>
                    <a:pt x="568" y="366"/>
                  </a:cubicBezTo>
                  <a:cubicBezTo>
                    <a:pt x="626" y="215"/>
                    <a:pt x="552" y="79"/>
                    <a:pt x="406" y="22"/>
                  </a:cubicBezTo>
                  <a:cubicBezTo>
                    <a:pt x="367" y="7"/>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6"/>
            <p:cNvSpPr/>
            <p:nvPr/>
          </p:nvSpPr>
          <p:spPr>
            <a:xfrm>
              <a:off x="7230553" y="3933295"/>
              <a:ext cx="13650" cy="11572"/>
            </a:xfrm>
            <a:custGeom>
              <a:rect b="b" l="l" r="r" t="t"/>
              <a:pathLst>
                <a:path extrusionOk="0" h="529" w="624">
                  <a:moveTo>
                    <a:pt x="287" y="0"/>
                  </a:moveTo>
                  <a:cubicBezTo>
                    <a:pt x="184" y="0"/>
                    <a:pt x="96" y="59"/>
                    <a:pt x="56" y="165"/>
                  </a:cubicBezTo>
                  <a:cubicBezTo>
                    <a:pt x="1" y="307"/>
                    <a:pt x="67" y="449"/>
                    <a:pt x="218" y="507"/>
                  </a:cubicBezTo>
                  <a:cubicBezTo>
                    <a:pt x="257" y="522"/>
                    <a:pt x="295" y="529"/>
                    <a:pt x="332" y="529"/>
                  </a:cubicBezTo>
                  <a:cubicBezTo>
                    <a:pt x="435" y="529"/>
                    <a:pt x="526" y="471"/>
                    <a:pt x="566" y="365"/>
                  </a:cubicBezTo>
                  <a:cubicBezTo>
                    <a:pt x="624" y="216"/>
                    <a:pt x="550" y="78"/>
                    <a:pt x="404" y="23"/>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6"/>
            <p:cNvSpPr/>
            <p:nvPr/>
          </p:nvSpPr>
          <p:spPr>
            <a:xfrm>
              <a:off x="7237619" y="3914832"/>
              <a:ext cx="13694" cy="11572"/>
            </a:xfrm>
            <a:custGeom>
              <a:rect b="b" l="l" r="r" t="t"/>
              <a:pathLst>
                <a:path extrusionOk="0" h="529" w="626">
                  <a:moveTo>
                    <a:pt x="291" y="0"/>
                  </a:moveTo>
                  <a:cubicBezTo>
                    <a:pt x="186" y="0"/>
                    <a:pt x="96" y="59"/>
                    <a:pt x="55" y="164"/>
                  </a:cubicBezTo>
                  <a:cubicBezTo>
                    <a:pt x="1" y="306"/>
                    <a:pt x="67" y="448"/>
                    <a:pt x="218" y="508"/>
                  </a:cubicBezTo>
                  <a:cubicBezTo>
                    <a:pt x="256" y="522"/>
                    <a:pt x="294" y="529"/>
                    <a:pt x="330" y="529"/>
                  </a:cubicBezTo>
                  <a:cubicBezTo>
                    <a:pt x="435" y="529"/>
                    <a:pt x="528" y="471"/>
                    <a:pt x="568" y="366"/>
                  </a:cubicBezTo>
                  <a:cubicBezTo>
                    <a:pt x="626" y="215"/>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6"/>
            <p:cNvSpPr/>
            <p:nvPr/>
          </p:nvSpPr>
          <p:spPr>
            <a:xfrm>
              <a:off x="7244728" y="3896370"/>
              <a:ext cx="13694" cy="11594"/>
            </a:xfrm>
            <a:custGeom>
              <a:rect b="b" l="l" r="r" t="t"/>
              <a:pathLst>
                <a:path extrusionOk="0" h="530" w="626">
                  <a:moveTo>
                    <a:pt x="287" y="0"/>
                  </a:moveTo>
                  <a:cubicBezTo>
                    <a:pt x="184" y="0"/>
                    <a:pt x="96" y="59"/>
                    <a:pt x="56" y="163"/>
                  </a:cubicBezTo>
                  <a:cubicBezTo>
                    <a:pt x="1" y="308"/>
                    <a:pt x="67" y="450"/>
                    <a:pt x="218" y="507"/>
                  </a:cubicBezTo>
                  <a:cubicBezTo>
                    <a:pt x="257" y="522"/>
                    <a:pt x="295" y="529"/>
                    <a:pt x="332" y="529"/>
                  </a:cubicBezTo>
                  <a:cubicBezTo>
                    <a:pt x="435" y="529"/>
                    <a:pt x="526" y="471"/>
                    <a:pt x="566" y="365"/>
                  </a:cubicBezTo>
                  <a:cubicBezTo>
                    <a:pt x="626" y="214"/>
                    <a:pt x="550" y="79"/>
                    <a:pt x="404" y="24"/>
                  </a:cubicBezTo>
                  <a:cubicBezTo>
                    <a:pt x="364"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6"/>
            <p:cNvSpPr/>
            <p:nvPr/>
          </p:nvSpPr>
          <p:spPr>
            <a:xfrm>
              <a:off x="7251838" y="3877907"/>
              <a:ext cx="13650" cy="11572"/>
            </a:xfrm>
            <a:custGeom>
              <a:rect b="b" l="l" r="r" t="t"/>
              <a:pathLst>
                <a:path extrusionOk="0" h="529" w="624">
                  <a:moveTo>
                    <a:pt x="288" y="0"/>
                  </a:moveTo>
                  <a:cubicBezTo>
                    <a:pt x="184" y="0"/>
                    <a:pt x="96" y="58"/>
                    <a:pt x="56" y="164"/>
                  </a:cubicBezTo>
                  <a:cubicBezTo>
                    <a:pt x="1" y="306"/>
                    <a:pt x="67" y="448"/>
                    <a:pt x="218" y="508"/>
                  </a:cubicBezTo>
                  <a:cubicBezTo>
                    <a:pt x="256" y="522"/>
                    <a:pt x="294" y="529"/>
                    <a:pt x="330" y="529"/>
                  </a:cubicBezTo>
                  <a:cubicBezTo>
                    <a:pt x="434" y="529"/>
                    <a:pt x="526" y="472"/>
                    <a:pt x="567" y="366"/>
                  </a:cubicBezTo>
                  <a:cubicBezTo>
                    <a:pt x="624" y="215"/>
                    <a:pt x="551" y="80"/>
                    <a:pt x="404" y="23"/>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6"/>
            <p:cNvSpPr/>
            <p:nvPr/>
          </p:nvSpPr>
          <p:spPr>
            <a:xfrm>
              <a:off x="7258903" y="3859423"/>
              <a:ext cx="13716" cy="11616"/>
            </a:xfrm>
            <a:custGeom>
              <a:rect b="b" l="l" r="r" t="t"/>
              <a:pathLst>
                <a:path extrusionOk="0" h="531" w="627">
                  <a:moveTo>
                    <a:pt x="292" y="0"/>
                  </a:moveTo>
                  <a:cubicBezTo>
                    <a:pt x="186" y="0"/>
                    <a:pt x="97" y="59"/>
                    <a:pt x="56" y="164"/>
                  </a:cubicBezTo>
                  <a:cubicBezTo>
                    <a:pt x="1" y="309"/>
                    <a:pt x="67" y="451"/>
                    <a:pt x="218" y="508"/>
                  </a:cubicBezTo>
                  <a:cubicBezTo>
                    <a:pt x="257" y="523"/>
                    <a:pt x="295" y="530"/>
                    <a:pt x="332" y="530"/>
                  </a:cubicBezTo>
                  <a:cubicBezTo>
                    <a:pt x="437" y="530"/>
                    <a:pt x="528" y="472"/>
                    <a:pt x="569" y="366"/>
                  </a:cubicBezTo>
                  <a:cubicBezTo>
                    <a:pt x="626" y="217"/>
                    <a:pt x="553" y="80"/>
                    <a:pt x="406" y="22"/>
                  </a:cubicBezTo>
                  <a:cubicBezTo>
                    <a:pt x="367" y="8"/>
                    <a:pt x="32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6"/>
            <p:cNvSpPr/>
            <p:nvPr/>
          </p:nvSpPr>
          <p:spPr>
            <a:xfrm>
              <a:off x="7266034" y="3840982"/>
              <a:ext cx="13694" cy="11594"/>
            </a:xfrm>
            <a:custGeom>
              <a:rect b="b" l="l" r="r" t="t"/>
              <a:pathLst>
                <a:path extrusionOk="0" h="530" w="626">
                  <a:moveTo>
                    <a:pt x="288" y="0"/>
                  </a:moveTo>
                  <a:cubicBezTo>
                    <a:pt x="183" y="0"/>
                    <a:pt x="96" y="58"/>
                    <a:pt x="55" y="165"/>
                  </a:cubicBezTo>
                  <a:cubicBezTo>
                    <a:pt x="0" y="307"/>
                    <a:pt x="66" y="449"/>
                    <a:pt x="218" y="508"/>
                  </a:cubicBezTo>
                  <a:cubicBezTo>
                    <a:pt x="255" y="522"/>
                    <a:pt x="293" y="529"/>
                    <a:pt x="329" y="529"/>
                  </a:cubicBezTo>
                  <a:cubicBezTo>
                    <a:pt x="433" y="529"/>
                    <a:pt x="525" y="472"/>
                    <a:pt x="566" y="366"/>
                  </a:cubicBezTo>
                  <a:cubicBezTo>
                    <a:pt x="625" y="215"/>
                    <a:pt x="550" y="80"/>
                    <a:pt x="403" y="23"/>
                  </a:cubicBezTo>
                  <a:cubicBezTo>
                    <a:pt x="363" y="8"/>
                    <a:pt x="324"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6"/>
            <p:cNvSpPr/>
            <p:nvPr/>
          </p:nvSpPr>
          <p:spPr>
            <a:xfrm>
              <a:off x="7273078" y="3822498"/>
              <a:ext cx="13716" cy="11616"/>
            </a:xfrm>
            <a:custGeom>
              <a:rect b="b" l="l" r="r" t="t"/>
              <a:pathLst>
                <a:path extrusionOk="0" h="531" w="627">
                  <a:moveTo>
                    <a:pt x="292" y="1"/>
                  </a:moveTo>
                  <a:cubicBezTo>
                    <a:pt x="186" y="1"/>
                    <a:pt x="97" y="59"/>
                    <a:pt x="56" y="165"/>
                  </a:cubicBezTo>
                  <a:cubicBezTo>
                    <a:pt x="1" y="309"/>
                    <a:pt x="70" y="451"/>
                    <a:pt x="219" y="508"/>
                  </a:cubicBezTo>
                  <a:cubicBezTo>
                    <a:pt x="258" y="523"/>
                    <a:pt x="296" y="530"/>
                    <a:pt x="333" y="530"/>
                  </a:cubicBezTo>
                  <a:cubicBezTo>
                    <a:pt x="438" y="530"/>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6"/>
            <p:cNvSpPr/>
            <p:nvPr/>
          </p:nvSpPr>
          <p:spPr>
            <a:xfrm>
              <a:off x="7280209" y="3804035"/>
              <a:ext cx="13694" cy="11594"/>
            </a:xfrm>
            <a:custGeom>
              <a:rect b="b" l="l" r="r" t="t"/>
              <a:pathLst>
                <a:path extrusionOk="0" h="530" w="626">
                  <a:moveTo>
                    <a:pt x="287" y="1"/>
                  </a:moveTo>
                  <a:cubicBezTo>
                    <a:pt x="183" y="1"/>
                    <a:pt x="96" y="60"/>
                    <a:pt x="55" y="166"/>
                  </a:cubicBezTo>
                  <a:cubicBezTo>
                    <a:pt x="0" y="308"/>
                    <a:pt x="67" y="450"/>
                    <a:pt x="218" y="507"/>
                  </a:cubicBezTo>
                  <a:cubicBezTo>
                    <a:pt x="256" y="522"/>
                    <a:pt x="295" y="529"/>
                    <a:pt x="332" y="529"/>
                  </a:cubicBezTo>
                  <a:cubicBezTo>
                    <a:pt x="435" y="529"/>
                    <a:pt x="525" y="472"/>
                    <a:pt x="566" y="367"/>
                  </a:cubicBezTo>
                  <a:cubicBezTo>
                    <a:pt x="625" y="214"/>
                    <a:pt x="550" y="79"/>
                    <a:pt x="403" y="24"/>
                  </a:cubicBez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6"/>
            <p:cNvSpPr/>
            <p:nvPr/>
          </p:nvSpPr>
          <p:spPr>
            <a:xfrm>
              <a:off x="7287319" y="3785573"/>
              <a:ext cx="13694" cy="11616"/>
            </a:xfrm>
            <a:custGeom>
              <a:rect b="b" l="l" r="r" t="t"/>
              <a:pathLst>
                <a:path extrusionOk="0" h="531" w="626">
                  <a:moveTo>
                    <a:pt x="289" y="1"/>
                  </a:moveTo>
                  <a:cubicBezTo>
                    <a:pt x="185" y="1"/>
                    <a:pt x="96" y="60"/>
                    <a:pt x="55" y="165"/>
                  </a:cubicBezTo>
                  <a:cubicBezTo>
                    <a:pt x="0" y="307"/>
                    <a:pt x="67" y="449"/>
                    <a:pt x="218" y="508"/>
                  </a:cubicBezTo>
                  <a:cubicBezTo>
                    <a:pt x="256" y="523"/>
                    <a:pt x="294" y="530"/>
                    <a:pt x="330" y="530"/>
                  </a:cubicBezTo>
                  <a:cubicBezTo>
                    <a:pt x="434" y="530"/>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6"/>
            <p:cNvSpPr/>
            <p:nvPr/>
          </p:nvSpPr>
          <p:spPr>
            <a:xfrm>
              <a:off x="7280997" y="3736004"/>
              <a:ext cx="38259" cy="38303"/>
            </a:xfrm>
            <a:custGeom>
              <a:rect b="b" l="l" r="r" t="t"/>
              <a:pathLst>
                <a:path extrusionOk="0" h="1751" w="1749">
                  <a:moveTo>
                    <a:pt x="876" y="1"/>
                  </a:moveTo>
                  <a:cubicBezTo>
                    <a:pt x="392" y="1"/>
                    <a:pt x="1" y="393"/>
                    <a:pt x="1" y="876"/>
                  </a:cubicBezTo>
                  <a:cubicBezTo>
                    <a:pt x="1" y="1359"/>
                    <a:pt x="392" y="1751"/>
                    <a:pt x="876" y="1751"/>
                  </a:cubicBezTo>
                  <a:cubicBezTo>
                    <a:pt x="1359" y="1751"/>
                    <a:pt x="1748" y="1359"/>
                    <a:pt x="1748" y="876"/>
                  </a:cubicBezTo>
                  <a:cubicBezTo>
                    <a:pt x="1748" y="393"/>
                    <a:pt x="1359"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6"/>
            <p:cNvSpPr/>
            <p:nvPr/>
          </p:nvSpPr>
          <p:spPr>
            <a:xfrm>
              <a:off x="6942591" y="4627323"/>
              <a:ext cx="38259" cy="38303"/>
            </a:xfrm>
            <a:custGeom>
              <a:rect b="b" l="l" r="r" t="t"/>
              <a:pathLst>
                <a:path extrusionOk="0" h="1751" w="1749">
                  <a:moveTo>
                    <a:pt x="876" y="1"/>
                  </a:moveTo>
                  <a:cubicBezTo>
                    <a:pt x="393" y="1"/>
                    <a:pt x="1" y="393"/>
                    <a:pt x="1" y="876"/>
                  </a:cubicBezTo>
                  <a:cubicBezTo>
                    <a:pt x="1" y="1359"/>
                    <a:pt x="393" y="1751"/>
                    <a:pt x="876" y="1751"/>
                  </a:cubicBezTo>
                  <a:cubicBezTo>
                    <a:pt x="1357" y="1751"/>
                    <a:pt x="1748" y="1359"/>
                    <a:pt x="1748" y="876"/>
                  </a:cubicBezTo>
                  <a:cubicBezTo>
                    <a:pt x="1748" y="393"/>
                    <a:pt x="1357"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 name="Google Shape;424;p16"/>
          <p:cNvGrpSpPr/>
          <p:nvPr/>
        </p:nvGrpSpPr>
        <p:grpSpPr>
          <a:xfrm>
            <a:off x="8540931" y="2856364"/>
            <a:ext cx="763350" cy="998747"/>
            <a:chOff x="2605719" y="5481476"/>
            <a:chExt cx="763350" cy="998747"/>
          </a:xfrm>
        </p:grpSpPr>
        <p:sp>
          <p:nvSpPr>
            <p:cNvPr id="425" name="Google Shape;425;p16"/>
            <p:cNvSpPr/>
            <p:nvPr/>
          </p:nvSpPr>
          <p:spPr>
            <a:xfrm>
              <a:off x="2605719" y="5481476"/>
              <a:ext cx="713191" cy="998747"/>
            </a:xfrm>
            <a:custGeom>
              <a:rect b="b" l="l" r="r" t="t"/>
              <a:pathLst>
                <a:path extrusionOk="0" h="45657" w="32603">
                  <a:moveTo>
                    <a:pt x="5595" y="1"/>
                  </a:moveTo>
                  <a:cubicBezTo>
                    <a:pt x="5123" y="1"/>
                    <a:pt x="4716" y="172"/>
                    <a:pt x="4375" y="516"/>
                  </a:cubicBezTo>
                  <a:cubicBezTo>
                    <a:pt x="4029" y="859"/>
                    <a:pt x="3859" y="1267"/>
                    <a:pt x="3859" y="1737"/>
                  </a:cubicBezTo>
                  <a:lnTo>
                    <a:pt x="1929" y="23216"/>
                  </a:lnTo>
                  <a:cubicBezTo>
                    <a:pt x="1929" y="23600"/>
                    <a:pt x="2068" y="23932"/>
                    <a:pt x="2348" y="24212"/>
                  </a:cubicBezTo>
                  <a:cubicBezTo>
                    <a:pt x="2625" y="24491"/>
                    <a:pt x="2959" y="24629"/>
                    <a:pt x="3344" y="24629"/>
                  </a:cubicBezTo>
                  <a:lnTo>
                    <a:pt x="6623" y="24629"/>
                  </a:lnTo>
                  <a:cubicBezTo>
                    <a:pt x="7267" y="24629"/>
                    <a:pt x="7835" y="24448"/>
                    <a:pt x="8327" y="24081"/>
                  </a:cubicBezTo>
                  <a:cubicBezTo>
                    <a:pt x="8820" y="23719"/>
                    <a:pt x="9376" y="23332"/>
                    <a:pt x="9999" y="22925"/>
                  </a:cubicBezTo>
                  <a:cubicBezTo>
                    <a:pt x="10620" y="22519"/>
                    <a:pt x="11414" y="22132"/>
                    <a:pt x="12379" y="21768"/>
                  </a:cubicBezTo>
                  <a:cubicBezTo>
                    <a:pt x="13343" y="21404"/>
                    <a:pt x="14639" y="21221"/>
                    <a:pt x="16270" y="21221"/>
                  </a:cubicBezTo>
                  <a:cubicBezTo>
                    <a:pt x="17683" y="21221"/>
                    <a:pt x="19011" y="21413"/>
                    <a:pt x="20254" y="21800"/>
                  </a:cubicBezTo>
                  <a:cubicBezTo>
                    <a:pt x="21498" y="22185"/>
                    <a:pt x="22581" y="22764"/>
                    <a:pt x="23504" y="23536"/>
                  </a:cubicBezTo>
                  <a:cubicBezTo>
                    <a:pt x="24425" y="24308"/>
                    <a:pt x="25153" y="25284"/>
                    <a:pt x="25689" y="26461"/>
                  </a:cubicBezTo>
                  <a:cubicBezTo>
                    <a:pt x="26225" y="27640"/>
                    <a:pt x="26493" y="29000"/>
                    <a:pt x="26493" y="30544"/>
                  </a:cubicBezTo>
                  <a:cubicBezTo>
                    <a:pt x="26493" y="32088"/>
                    <a:pt x="26225" y="33450"/>
                    <a:pt x="25689" y="34627"/>
                  </a:cubicBezTo>
                  <a:cubicBezTo>
                    <a:pt x="25153" y="35807"/>
                    <a:pt x="24425" y="36782"/>
                    <a:pt x="23504" y="37554"/>
                  </a:cubicBezTo>
                  <a:cubicBezTo>
                    <a:pt x="22581" y="38326"/>
                    <a:pt x="21498" y="38903"/>
                    <a:pt x="20254" y="39290"/>
                  </a:cubicBezTo>
                  <a:cubicBezTo>
                    <a:pt x="19011" y="39675"/>
                    <a:pt x="17683" y="39867"/>
                    <a:pt x="16270" y="39867"/>
                  </a:cubicBezTo>
                  <a:cubicBezTo>
                    <a:pt x="13782" y="39867"/>
                    <a:pt x="11595" y="39279"/>
                    <a:pt x="9711" y="38099"/>
                  </a:cubicBezTo>
                  <a:cubicBezTo>
                    <a:pt x="7824" y="36922"/>
                    <a:pt x="6601" y="35324"/>
                    <a:pt x="6044" y="33311"/>
                  </a:cubicBezTo>
                  <a:lnTo>
                    <a:pt x="6046" y="33311"/>
                  </a:lnTo>
                  <a:cubicBezTo>
                    <a:pt x="5918" y="32839"/>
                    <a:pt x="5691" y="32486"/>
                    <a:pt x="5371" y="32250"/>
                  </a:cubicBezTo>
                  <a:cubicBezTo>
                    <a:pt x="5050" y="32014"/>
                    <a:pt x="4716" y="31895"/>
                    <a:pt x="4375" y="31895"/>
                  </a:cubicBezTo>
                  <a:lnTo>
                    <a:pt x="1416" y="31895"/>
                  </a:lnTo>
                  <a:cubicBezTo>
                    <a:pt x="1029" y="31895"/>
                    <a:pt x="697" y="32035"/>
                    <a:pt x="420" y="32314"/>
                  </a:cubicBezTo>
                  <a:cubicBezTo>
                    <a:pt x="140" y="32594"/>
                    <a:pt x="0" y="32923"/>
                    <a:pt x="0" y="33311"/>
                  </a:cubicBezTo>
                  <a:cubicBezTo>
                    <a:pt x="44" y="35111"/>
                    <a:pt x="516" y="36773"/>
                    <a:pt x="1416" y="38294"/>
                  </a:cubicBezTo>
                  <a:cubicBezTo>
                    <a:pt x="2316" y="39814"/>
                    <a:pt x="3504" y="41122"/>
                    <a:pt x="4984" y="42217"/>
                  </a:cubicBezTo>
                  <a:cubicBezTo>
                    <a:pt x="6463" y="43309"/>
                    <a:pt x="8179" y="44157"/>
                    <a:pt x="10130" y="44757"/>
                  </a:cubicBezTo>
                  <a:cubicBezTo>
                    <a:pt x="12079" y="45357"/>
                    <a:pt x="14041" y="45657"/>
                    <a:pt x="16270" y="45657"/>
                  </a:cubicBezTo>
                  <a:cubicBezTo>
                    <a:pt x="18498" y="45657"/>
                    <a:pt x="20609" y="45313"/>
                    <a:pt x="22602" y="44628"/>
                  </a:cubicBezTo>
                  <a:cubicBezTo>
                    <a:pt x="24597" y="43941"/>
                    <a:pt x="26332" y="42945"/>
                    <a:pt x="27812" y="41637"/>
                  </a:cubicBezTo>
                  <a:cubicBezTo>
                    <a:pt x="29291" y="40330"/>
                    <a:pt x="30459" y="38743"/>
                    <a:pt x="31316" y="36879"/>
                  </a:cubicBezTo>
                  <a:cubicBezTo>
                    <a:pt x="32172" y="35014"/>
                    <a:pt x="32603" y="32903"/>
                    <a:pt x="32603" y="30546"/>
                  </a:cubicBezTo>
                  <a:cubicBezTo>
                    <a:pt x="32603" y="28187"/>
                    <a:pt x="32172" y="26076"/>
                    <a:pt x="31316" y="24212"/>
                  </a:cubicBezTo>
                  <a:cubicBezTo>
                    <a:pt x="30457" y="22348"/>
                    <a:pt x="29291" y="20761"/>
                    <a:pt x="27812" y="19453"/>
                  </a:cubicBezTo>
                  <a:cubicBezTo>
                    <a:pt x="26332" y="18145"/>
                    <a:pt x="24597" y="17149"/>
                    <a:pt x="22602" y="16464"/>
                  </a:cubicBezTo>
                  <a:cubicBezTo>
                    <a:pt x="20609" y="15777"/>
                    <a:pt x="18498" y="15434"/>
                    <a:pt x="16270" y="15434"/>
                  </a:cubicBezTo>
                  <a:cubicBezTo>
                    <a:pt x="14382" y="15434"/>
                    <a:pt x="12807" y="15596"/>
                    <a:pt x="11543" y="15917"/>
                  </a:cubicBezTo>
                  <a:cubicBezTo>
                    <a:pt x="10279" y="16238"/>
                    <a:pt x="9282" y="16570"/>
                    <a:pt x="8552" y="16913"/>
                  </a:cubicBezTo>
                  <a:lnTo>
                    <a:pt x="9582" y="5790"/>
                  </a:lnTo>
                  <a:lnTo>
                    <a:pt x="28293" y="5790"/>
                  </a:lnTo>
                  <a:cubicBezTo>
                    <a:pt x="28765" y="5790"/>
                    <a:pt x="29172" y="5618"/>
                    <a:pt x="29516" y="5275"/>
                  </a:cubicBezTo>
                  <a:cubicBezTo>
                    <a:pt x="29857" y="4931"/>
                    <a:pt x="30031" y="4526"/>
                    <a:pt x="30031" y="4052"/>
                  </a:cubicBezTo>
                  <a:lnTo>
                    <a:pt x="30031" y="1737"/>
                  </a:lnTo>
                  <a:cubicBezTo>
                    <a:pt x="30031" y="1267"/>
                    <a:pt x="29857" y="859"/>
                    <a:pt x="29516" y="516"/>
                  </a:cubicBezTo>
                  <a:cubicBezTo>
                    <a:pt x="29172" y="172"/>
                    <a:pt x="28765" y="1"/>
                    <a:pt x="28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6"/>
            <p:cNvSpPr/>
            <p:nvPr/>
          </p:nvSpPr>
          <p:spPr>
            <a:xfrm>
              <a:off x="3275159" y="5511182"/>
              <a:ext cx="93909" cy="65297"/>
            </a:xfrm>
            <a:custGeom>
              <a:rect b="b" l="l" r="r" t="t"/>
              <a:pathLst>
                <a:path extrusionOk="0" h="2985" w="4293">
                  <a:moveTo>
                    <a:pt x="2588" y="1"/>
                  </a:moveTo>
                  <a:lnTo>
                    <a:pt x="1" y="1492"/>
                  </a:lnTo>
                  <a:lnTo>
                    <a:pt x="2588" y="2985"/>
                  </a:lnTo>
                  <a:lnTo>
                    <a:pt x="2588" y="1817"/>
                  </a:lnTo>
                  <a:lnTo>
                    <a:pt x="4292" y="2426"/>
                  </a:lnTo>
                  <a:lnTo>
                    <a:pt x="4292" y="575"/>
                  </a:lnTo>
                  <a:lnTo>
                    <a:pt x="2588" y="1185"/>
                  </a:lnTo>
                  <a:lnTo>
                    <a:pt x="258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6"/>
            <p:cNvSpPr/>
            <p:nvPr/>
          </p:nvSpPr>
          <p:spPr>
            <a:xfrm>
              <a:off x="2771488" y="5538548"/>
              <a:ext cx="11397" cy="12031"/>
            </a:xfrm>
            <a:custGeom>
              <a:rect b="b" l="l" r="r" t="t"/>
              <a:pathLst>
                <a:path extrusionOk="0" h="550" w="521">
                  <a:moveTo>
                    <a:pt x="262" y="0"/>
                  </a:moveTo>
                  <a:cubicBezTo>
                    <a:pt x="108" y="0"/>
                    <a:pt x="0" y="115"/>
                    <a:pt x="0" y="275"/>
                  </a:cubicBezTo>
                  <a:cubicBezTo>
                    <a:pt x="0" y="437"/>
                    <a:pt x="106" y="550"/>
                    <a:pt x="257" y="550"/>
                  </a:cubicBezTo>
                  <a:cubicBezTo>
                    <a:pt x="420" y="550"/>
                    <a:pt x="520" y="433"/>
                    <a:pt x="520" y="275"/>
                  </a:cubicBezTo>
                  <a:cubicBezTo>
                    <a:pt x="520" y="115"/>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6"/>
            <p:cNvSpPr/>
            <p:nvPr/>
          </p:nvSpPr>
          <p:spPr>
            <a:xfrm>
              <a:off x="2791284"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6"/>
            <p:cNvSpPr/>
            <p:nvPr/>
          </p:nvSpPr>
          <p:spPr>
            <a:xfrm>
              <a:off x="2811059" y="5538548"/>
              <a:ext cx="11353" cy="12031"/>
            </a:xfrm>
            <a:custGeom>
              <a:rect b="b" l="l" r="r" t="t"/>
              <a:pathLst>
                <a:path extrusionOk="0" h="550" w="519">
                  <a:moveTo>
                    <a:pt x="262" y="0"/>
                  </a:moveTo>
                  <a:cubicBezTo>
                    <a:pt x="108" y="0"/>
                    <a:pt x="1" y="115"/>
                    <a:pt x="1" y="275"/>
                  </a:cubicBezTo>
                  <a:cubicBezTo>
                    <a:pt x="1" y="437"/>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6"/>
            <p:cNvSpPr/>
            <p:nvPr/>
          </p:nvSpPr>
          <p:spPr>
            <a:xfrm>
              <a:off x="2830813"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6"/>
            <p:cNvSpPr/>
            <p:nvPr/>
          </p:nvSpPr>
          <p:spPr>
            <a:xfrm>
              <a:off x="2850588" y="5538548"/>
              <a:ext cx="11397" cy="12031"/>
            </a:xfrm>
            <a:custGeom>
              <a:rect b="b" l="l" r="r" t="t"/>
              <a:pathLst>
                <a:path extrusionOk="0" h="550" w="521">
                  <a:moveTo>
                    <a:pt x="262" y="0"/>
                  </a:moveTo>
                  <a:cubicBezTo>
                    <a:pt x="111" y="0"/>
                    <a:pt x="1" y="115"/>
                    <a:pt x="1" y="275"/>
                  </a:cubicBezTo>
                  <a:cubicBezTo>
                    <a:pt x="1" y="437"/>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6"/>
            <p:cNvSpPr/>
            <p:nvPr/>
          </p:nvSpPr>
          <p:spPr>
            <a:xfrm>
              <a:off x="2870384" y="5538548"/>
              <a:ext cx="11397" cy="12031"/>
            </a:xfrm>
            <a:custGeom>
              <a:rect b="b" l="l" r="r" t="t"/>
              <a:pathLst>
                <a:path extrusionOk="0" h="550" w="521">
                  <a:moveTo>
                    <a:pt x="261" y="0"/>
                  </a:moveTo>
                  <a:cubicBezTo>
                    <a:pt x="110" y="0"/>
                    <a:pt x="0" y="115"/>
                    <a:pt x="0" y="275"/>
                  </a:cubicBezTo>
                  <a:cubicBezTo>
                    <a:pt x="0" y="437"/>
                    <a:pt x="106" y="550"/>
                    <a:pt x="259"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6"/>
            <p:cNvSpPr/>
            <p:nvPr/>
          </p:nvSpPr>
          <p:spPr>
            <a:xfrm>
              <a:off x="2890159"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6"/>
            <p:cNvSpPr/>
            <p:nvPr/>
          </p:nvSpPr>
          <p:spPr>
            <a:xfrm>
              <a:off x="2909956" y="5538548"/>
              <a:ext cx="11353" cy="12031"/>
            </a:xfrm>
            <a:custGeom>
              <a:rect b="b" l="l" r="r" t="t"/>
              <a:pathLst>
                <a:path extrusionOk="0" h="550" w="519">
                  <a:moveTo>
                    <a:pt x="262" y="0"/>
                  </a:moveTo>
                  <a:cubicBezTo>
                    <a:pt x="108" y="0"/>
                    <a:pt x="0" y="115"/>
                    <a:pt x="0" y="275"/>
                  </a:cubicBezTo>
                  <a:cubicBezTo>
                    <a:pt x="0" y="437"/>
                    <a:pt x="103"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6"/>
            <p:cNvSpPr/>
            <p:nvPr/>
          </p:nvSpPr>
          <p:spPr>
            <a:xfrm>
              <a:off x="2929753"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6"/>
            <p:cNvSpPr/>
            <p:nvPr/>
          </p:nvSpPr>
          <p:spPr>
            <a:xfrm>
              <a:off x="2949484"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6"/>
            <p:cNvSpPr/>
            <p:nvPr/>
          </p:nvSpPr>
          <p:spPr>
            <a:xfrm>
              <a:off x="2969259" y="5538548"/>
              <a:ext cx="11397" cy="12031"/>
            </a:xfrm>
            <a:custGeom>
              <a:rect b="b" l="l" r="r" t="t"/>
              <a:pathLst>
                <a:path extrusionOk="0" h="550" w="521">
                  <a:moveTo>
                    <a:pt x="264" y="0"/>
                  </a:moveTo>
                  <a:cubicBezTo>
                    <a:pt x="111" y="0"/>
                    <a:pt x="1" y="115"/>
                    <a:pt x="1" y="275"/>
                  </a:cubicBezTo>
                  <a:cubicBezTo>
                    <a:pt x="1" y="437"/>
                    <a:pt x="106" y="550"/>
                    <a:pt x="260" y="550"/>
                  </a:cubicBezTo>
                  <a:cubicBezTo>
                    <a:pt x="420" y="550"/>
                    <a:pt x="521" y="433"/>
                    <a:pt x="521" y="275"/>
                  </a:cubicBezTo>
                  <a:cubicBezTo>
                    <a:pt x="521"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6"/>
            <p:cNvSpPr/>
            <p:nvPr/>
          </p:nvSpPr>
          <p:spPr>
            <a:xfrm>
              <a:off x="2989056"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6"/>
            <p:cNvSpPr/>
            <p:nvPr/>
          </p:nvSpPr>
          <p:spPr>
            <a:xfrm>
              <a:off x="3008853" y="5538548"/>
              <a:ext cx="11397" cy="12031"/>
            </a:xfrm>
            <a:custGeom>
              <a:rect b="b" l="l" r="r" t="t"/>
              <a:pathLst>
                <a:path extrusionOk="0" h="550" w="521">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6"/>
            <p:cNvSpPr/>
            <p:nvPr/>
          </p:nvSpPr>
          <p:spPr>
            <a:xfrm>
              <a:off x="3028628"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6"/>
            <p:cNvSpPr/>
            <p:nvPr/>
          </p:nvSpPr>
          <p:spPr>
            <a:xfrm>
              <a:off x="3048381"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6"/>
            <p:cNvSpPr/>
            <p:nvPr/>
          </p:nvSpPr>
          <p:spPr>
            <a:xfrm>
              <a:off x="3068156" y="5538548"/>
              <a:ext cx="11397" cy="12031"/>
            </a:xfrm>
            <a:custGeom>
              <a:rect b="b" l="l" r="r" t="t"/>
              <a:pathLst>
                <a:path extrusionOk="0" h="550" w="521">
                  <a:moveTo>
                    <a:pt x="264" y="0"/>
                  </a:moveTo>
                  <a:cubicBezTo>
                    <a:pt x="111" y="0"/>
                    <a:pt x="1" y="115"/>
                    <a:pt x="1" y="275"/>
                  </a:cubicBezTo>
                  <a:cubicBezTo>
                    <a:pt x="1" y="437"/>
                    <a:pt x="106" y="550"/>
                    <a:pt x="259"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6"/>
            <p:cNvSpPr/>
            <p:nvPr/>
          </p:nvSpPr>
          <p:spPr>
            <a:xfrm>
              <a:off x="3087953"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6"/>
            <p:cNvSpPr/>
            <p:nvPr/>
          </p:nvSpPr>
          <p:spPr>
            <a:xfrm>
              <a:off x="3107728" y="5538548"/>
              <a:ext cx="11397" cy="12031"/>
            </a:xfrm>
            <a:custGeom>
              <a:rect b="b" l="l" r="r" t="t"/>
              <a:pathLst>
                <a:path extrusionOk="0" h="550" w="521">
                  <a:moveTo>
                    <a:pt x="262" y="0"/>
                  </a:moveTo>
                  <a:cubicBezTo>
                    <a:pt x="109"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6"/>
            <p:cNvSpPr/>
            <p:nvPr/>
          </p:nvSpPr>
          <p:spPr>
            <a:xfrm>
              <a:off x="3127525"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6"/>
            <p:cNvSpPr/>
            <p:nvPr/>
          </p:nvSpPr>
          <p:spPr>
            <a:xfrm>
              <a:off x="3147322" y="5538548"/>
              <a:ext cx="11375" cy="12031"/>
            </a:xfrm>
            <a:custGeom>
              <a:rect b="b" l="l" r="r" t="t"/>
              <a:pathLst>
                <a:path extrusionOk="0" h="550" w="520">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6"/>
            <p:cNvSpPr/>
            <p:nvPr/>
          </p:nvSpPr>
          <p:spPr>
            <a:xfrm>
              <a:off x="2703653" y="5912020"/>
              <a:ext cx="12709" cy="11419"/>
            </a:xfrm>
            <a:custGeom>
              <a:rect b="b" l="l" r="r" t="t"/>
              <a:pathLst>
                <a:path extrusionOk="0" h="522" w="581">
                  <a:moveTo>
                    <a:pt x="279" y="0"/>
                  </a:moveTo>
                  <a:cubicBezTo>
                    <a:pt x="136" y="0"/>
                    <a:pt x="29" y="89"/>
                    <a:pt x="17" y="231"/>
                  </a:cubicBezTo>
                  <a:cubicBezTo>
                    <a:pt x="1" y="385"/>
                    <a:pt x="104" y="504"/>
                    <a:pt x="266" y="520"/>
                  </a:cubicBezTo>
                  <a:cubicBezTo>
                    <a:pt x="277" y="521"/>
                    <a:pt x="287" y="521"/>
                    <a:pt x="297" y="521"/>
                  </a:cubicBezTo>
                  <a:cubicBezTo>
                    <a:pt x="438" y="521"/>
                    <a:pt x="549" y="432"/>
                    <a:pt x="564" y="289"/>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6"/>
            <p:cNvSpPr/>
            <p:nvPr/>
          </p:nvSpPr>
          <p:spPr>
            <a:xfrm>
              <a:off x="2705556" y="5892332"/>
              <a:ext cx="12644" cy="11419"/>
            </a:xfrm>
            <a:custGeom>
              <a:rect b="b" l="l" r="r" t="t"/>
              <a:pathLst>
                <a:path extrusionOk="0" h="522" w="578">
                  <a:moveTo>
                    <a:pt x="279" y="0"/>
                  </a:moveTo>
                  <a:cubicBezTo>
                    <a:pt x="136" y="0"/>
                    <a:pt x="29" y="89"/>
                    <a:pt x="17" y="231"/>
                  </a:cubicBezTo>
                  <a:cubicBezTo>
                    <a:pt x="1"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6"/>
            <p:cNvSpPr/>
            <p:nvPr/>
          </p:nvSpPr>
          <p:spPr>
            <a:xfrm>
              <a:off x="2707459" y="5872645"/>
              <a:ext cx="12644" cy="11419"/>
            </a:xfrm>
            <a:custGeom>
              <a:rect b="b" l="l" r="r" t="t"/>
              <a:pathLst>
                <a:path extrusionOk="0" h="522" w="578">
                  <a:moveTo>
                    <a:pt x="279" y="0"/>
                  </a:moveTo>
                  <a:cubicBezTo>
                    <a:pt x="134" y="0"/>
                    <a:pt x="29" y="91"/>
                    <a:pt x="14" y="234"/>
                  </a:cubicBezTo>
                  <a:cubicBezTo>
                    <a:pt x="1" y="385"/>
                    <a:pt x="104" y="504"/>
                    <a:pt x="264" y="520"/>
                  </a:cubicBezTo>
                  <a:cubicBezTo>
                    <a:pt x="275" y="521"/>
                    <a:pt x="285" y="521"/>
                    <a:pt x="295" y="521"/>
                  </a:cubicBezTo>
                  <a:cubicBezTo>
                    <a:pt x="438" y="521"/>
                    <a:pt x="549" y="432"/>
                    <a:pt x="562" y="288"/>
                  </a:cubicBezTo>
                  <a:cubicBezTo>
                    <a:pt x="578" y="128"/>
                    <a:pt x="470" y="16"/>
                    <a:pt x="314" y="2"/>
                  </a:cubicBezTo>
                  <a:cubicBezTo>
                    <a:pt x="302" y="1"/>
                    <a:pt x="29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6"/>
            <p:cNvSpPr/>
            <p:nvPr/>
          </p:nvSpPr>
          <p:spPr>
            <a:xfrm>
              <a:off x="2709363" y="5852957"/>
              <a:ext cx="12644" cy="11419"/>
            </a:xfrm>
            <a:custGeom>
              <a:rect b="b" l="l" r="r" t="t"/>
              <a:pathLst>
                <a:path extrusionOk="0" h="522" w="578">
                  <a:moveTo>
                    <a:pt x="277" y="0"/>
                  </a:moveTo>
                  <a:cubicBezTo>
                    <a:pt x="134" y="0"/>
                    <a:pt x="27" y="91"/>
                    <a:pt x="14" y="231"/>
                  </a:cubicBezTo>
                  <a:cubicBezTo>
                    <a:pt x="1" y="385"/>
                    <a:pt x="101" y="504"/>
                    <a:pt x="264" y="520"/>
                  </a:cubicBezTo>
                  <a:cubicBezTo>
                    <a:pt x="274" y="521"/>
                    <a:pt x="285" y="521"/>
                    <a:pt x="295" y="521"/>
                  </a:cubicBezTo>
                  <a:cubicBezTo>
                    <a:pt x="436" y="521"/>
                    <a:pt x="549" y="432"/>
                    <a:pt x="562" y="288"/>
                  </a:cubicBezTo>
                  <a:cubicBezTo>
                    <a:pt x="578" y="128"/>
                    <a:pt x="470" y="16"/>
                    <a:pt x="312" y="2"/>
                  </a:cubicBezTo>
                  <a:cubicBezTo>
                    <a:pt x="300" y="1"/>
                    <a:pt x="289"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6"/>
            <p:cNvSpPr/>
            <p:nvPr/>
          </p:nvSpPr>
          <p:spPr>
            <a:xfrm>
              <a:off x="2711222" y="5833270"/>
              <a:ext cx="12688" cy="11375"/>
            </a:xfrm>
            <a:custGeom>
              <a:rect b="b" l="l" r="r" t="t"/>
              <a:pathLst>
                <a:path extrusionOk="0" h="520" w="580">
                  <a:moveTo>
                    <a:pt x="278" y="0"/>
                  </a:moveTo>
                  <a:cubicBezTo>
                    <a:pt x="136" y="0"/>
                    <a:pt x="29" y="89"/>
                    <a:pt x="16" y="231"/>
                  </a:cubicBezTo>
                  <a:cubicBezTo>
                    <a:pt x="0" y="385"/>
                    <a:pt x="104" y="504"/>
                    <a:pt x="266" y="517"/>
                  </a:cubicBezTo>
                  <a:cubicBezTo>
                    <a:pt x="278" y="519"/>
                    <a:pt x="289" y="519"/>
                    <a:pt x="300"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6"/>
            <p:cNvSpPr/>
            <p:nvPr/>
          </p:nvSpPr>
          <p:spPr>
            <a:xfrm>
              <a:off x="2713125" y="5813582"/>
              <a:ext cx="12644" cy="11419"/>
            </a:xfrm>
            <a:custGeom>
              <a:rect b="b" l="l" r="r" t="t"/>
              <a:pathLst>
                <a:path extrusionOk="0" h="522" w="578">
                  <a:moveTo>
                    <a:pt x="279" y="0"/>
                  </a:moveTo>
                  <a:cubicBezTo>
                    <a:pt x="134" y="0"/>
                    <a:pt x="29" y="91"/>
                    <a:pt x="14" y="231"/>
                  </a:cubicBezTo>
                  <a:cubicBezTo>
                    <a:pt x="0"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6"/>
            <p:cNvSpPr/>
            <p:nvPr/>
          </p:nvSpPr>
          <p:spPr>
            <a:xfrm>
              <a:off x="2715028" y="5793895"/>
              <a:ext cx="12644" cy="11375"/>
            </a:xfrm>
            <a:custGeom>
              <a:rect b="b" l="l" r="r" t="t"/>
              <a:pathLst>
                <a:path extrusionOk="0" h="520" w="578">
                  <a:moveTo>
                    <a:pt x="277" y="0"/>
                  </a:moveTo>
                  <a:cubicBezTo>
                    <a:pt x="134" y="0"/>
                    <a:pt x="27" y="91"/>
                    <a:pt x="14" y="231"/>
                  </a:cubicBezTo>
                  <a:cubicBezTo>
                    <a:pt x="0" y="382"/>
                    <a:pt x="104" y="504"/>
                    <a:pt x="264" y="517"/>
                  </a:cubicBezTo>
                  <a:cubicBezTo>
                    <a:pt x="275" y="519"/>
                    <a:pt x="287" y="519"/>
                    <a:pt x="298" y="519"/>
                  </a:cubicBezTo>
                  <a:cubicBezTo>
                    <a:pt x="438" y="519"/>
                    <a:pt x="549" y="428"/>
                    <a:pt x="562" y="288"/>
                  </a:cubicBezTo>
                  <a:cubicBezTo>
                    <a:pt x="578" y="126"/>
                    <a:pt x="470" y="16"/>
                    <a:pt x="312" y="2"/>
                  </a:cubicBezTo>
                  <a:cubicBezTo>
                    <a:pt x="300" y="1"/>
                    <a:pt x="288"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6"/>
            <p:cNvSpPr/>
            <p:nvPr/>
          </p:nvSpPr>
          <p:spPr>
            <a:xfrm>
              <a:off x="2716888" y="5774207"/>
              <a:ext cx="12688" cy="11419"/>
            </a:xfrm>
            <a:custGeom>
              <a:rect b="b" l="l" r="r" t="t"/>
              <a:pathLst>
                <a:path extrusionOk="0" h="522" w="580">
                  <a:moveTo>
                    <a:pt x="279" y="0"/>
                  </a:moveTo>
                  <a:cubicBezTo>
                    <a:pt x="136" y="0"/>
                    <a:pt x="29" y="91"/>
                    <a:pt x="16" y="231"/>
                  </a:cubicBezTo>
                  <a:cubicBezTo>
                    <a:pt x="0" y="385"/>
                    <a:pt x="103" y="504"/>
                    <a:pt x="266" y="520"/>
                  </a:cubicBezTo>
                  <a:cubicBezTo>
                    <a:pt x="276" y="521"/>
                    <a:pt x="286" y="521"/>
                    <a:pt x="296" y="521"/>
                  </a:cubicBezTo>
                  <a:cubicBezTo>
                    <a:pt x="438" y="521"/>
                    <a:pt x="551" y="432"/>
                    <a:pt x="564" y="288"/>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6"/>
            <p:cNvSpPr/>
            <p:nvPr/>
          </p:nvSpPr>
          <p:spPr>
            <a:xfrm>
              <a:off x="2718791" y="5754520"/>
              <a:ext cx="12688" cy="11375"/>
            </a:xfrm>
            <a:custGeom>
              <a:rect b="b" l="l" r="r" t="t"/>
              <a:pathLst>
                <a:path extrusionOk="0" h="520" w="580">
                  <a:moveTo>
                    <a:pt x="278" y="0"/>
                  </a:moveTo>
                  <a:cubicBezTo>
                    <a:pt x="136" y="0"/>
                    <a:pt x="29" y="89"/>
                    <a:pt x="16" y="231"/>
                  </a:cubicBezTo>
                  <a:cubicBezTo>
                    <a:pt x="0" y="385"/>
                    <a:pt x="103" y="504"/>
                    <a:pt x="264" y="517"/>
                  </a:cubicBezTo>
                  <a:cubicBezTo>
                    <a:pt x="275" y="519"/>
                    <a:pt x="287" y="519"/>
                    <a:pt x="298"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6"/>
            <p:cNvSpPr/>
            <p:nvPr/>
          </p:nvSpPr>
          <p:spPr>
            <a:xfrm>
              <a:off x="2720694" y="5734832"/>
              <a:ext cx="12644" cy="11375"/>
            </a:xfrm>
            <a:custGeom>
              <a:rect b="b" l="l" r="r" t="t"/>
              <a:pathLst>
                <a:path extrusionOk="0" h="520" w="578">
                  <a:moveTo>
                    <a:pt x="278" y="0"/>
                  </a:moveTo>
                  <a:cubicBezTo>
                    <a:pt x="134" y="0"/>
                    <a:pt x="29" y="89"/>
                    <a:pt x="14" y="231"/>
                  </a:cubicBezTo>
                  <a:cubicBezTo>
                    <a:pt x="0" y="385"/>
                    <a:pt x="103" y="504"/>
                    <a:pt x="264" y="517"/>
                  </a:cubicBezTo>
                  <a:cubicBezTo>
                    <a:pt x="275" y="519"/>
                    <a:pt x="287" y="519"/>
                    <a:pt x="298" y="519"/>
                  </a:cubicBezTo>
                  <a:cubicBezTo>
                    <a:pt x="440" y="519"/>
                    <a:pt x="549" y="428"/>
                    <a:pt x="561" y="288"/>
                  </a:cubicBezTo>
                  <a:cubicBezTo>
                    <a:pt x="577" y="126"/>
                    <a:pt x="470"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6"/>
            <p:cNvSpPr/>
            <p:nvPr/>
          </p:nvSpPr>
          <p:spPr>
            <a:xfrm>
              <a:off x="2722597" y="5715145"/>
              <a:ext cx="12644" cy="11375"/>
            </a:xfrm>
            <a:custGeom>
              <a:rect b="b" l="l" r="r" t="t"/>
              <a:pathLst>
                <a:path extrusionOk="0" h="520" w="578">
                  <a:moveTo>
                    <a:pt x="276" y="0"/>
                  </a:moveTo>
                  <a:cubicBezTo>
                    <a:pt x="133" y="0"/>
                    <a:pt x="27" y="89"/>
                    <a:pt x="14" y="231"/>
                  </a:cubicBezTo>
                  <a:cubicBezTo>
                    <a:pt x="0" y="384"/>
                    <a:pt x="101" y="504"/>
                    <a:pt x="264" y="517"/>
                  </a:cubicBezTo>
                  <a:cubicBezTo>
                    <a:pt x="275" y="519"/>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6"/>
            <p:cNvSpPr/>
            <p:nvPr/>
          </p:nvSpPr>
          <p:spPr>
            <a:xfrm>
              <a:off x="2724500" y="5695457"/>
              <a:ext cx="12644" cy="11375"/>
            </a:xfrm>
            <a:custGeom>
              <a:rect b="b" l="l" r="r" t="t"/>
              <a:pathLst>
                <a:path extrusionOk="0" h="520" w="578">
                  <a:moveTo>
                    <a:pt x="276" y="0"/>
                  </a:moveTo>
                  <a:cubicBezTo>
                    <a:pt x="133" y="0"/>
                    <a:pt x="27" y="89"/>
                    <a:pt x="14" y="231"/>
                  </a:cubicBezTo>
                  <a:cubicBezTo>
                    <a:pt x="0" y="384"/>
                    <a:pt x="101" y="504"/>
                    <a:pt x="264" y="517"/>
                  </a:cubicBezTo>
                  <a:cubicBezTo>
                    <a:pt x="275" y="518"/>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6"/>
            <p:cNvSpPr/>
            <p:nvPr/>
          </p:nvSpPr>
          <p:spPr>
            <a:xfrm>
              <a:off x="2726359" y="5675726"/>
              <a:ext cx="12644" cy="11419"/>
            </a:xfrm>
            <a:custGeom>
              <a:rect b="b" l="l" r="r" t="t"/>
              <a:pathLst>
                <a:path extrusionOk="0" h="522" w="578">
                  <a:moveTo>
                    <a:pt x="282" y="0"/>
                  </a:moveTo>
                  <a:cubicBezTo>
                    <a:pt x="136" y="0"/>
                    <a:pt x="29" y="90"/>
                    <a:pt x="16" y="233"/>
                  </a:cubicBezTo>
                  <a:cubicBezTo>
                    <a:pt x="0" y="386"/>
                    <a:pt x="103" y="506"/>
                    <a:pt x="263" y="519"/>
                  </a:cubicBezTo>
                  <a:cubicBezTo>
                    <a:pt x="275" y="520"/>
                    <a:pt x="287" y="521"/>
                    <a:pt x="298" y="521"/>
                  </a:cubicBezTo>
                  <a:cubicBezTo>
                    <a:pt x="440" y="521"/>
                    <a:pt x="549" y="430"/>
                    <a:pt x="563" y="290"/>
                  </a:cubicBezTo>
                  <a:cubicBezTo>
                    <a:pt x="577" y="130"/>
                    <a:pt x="470" y="18"/>
                    <a:pt x="314" y="2"/>
                  </a:cubicBezTo>
                  <a:cubicBezTo>
                    <a:pt x="303" y="1"/>
                    <a:pt x="292"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6"/>
            <p:cNvSpPr/>
            <p:nvPr/>
          </p:nvSpPr>
          <p:spPr>
            <a:xfrm>
              <a:off x="2728263" y="5656082"/>
              <a:ext cx="12644" cy="11375"/>
            </a:xfrm>
            <a:custGeom>
              <a:rect b="b" l="l" r="r" t="t"/>
              <a:pathLst>
                <a:path extrusionOk="0" h="520" w="578">
                  <a:moveTo>
                    <a:pt x="278" y="0"/>
                  </a:moveTo>
                  <a:cubicBezTo>
                    <a:pt x="133" y="0"/>
                    <a:pt x="29" y="89"/>
                    <a:pt x="14" y="231"/>
                  </a:cubicBezTo>
                  <a:cubicBezTo>
                    <a:pt x="0" y="384"/>
                    <a:pt x="103" y="504"/>
                    <a:pt x="263" y="517"/>
                  </a:cubicBezTo>
                  <a:cubicBezTo>
                    <a:pt x="275" y="518"/>
                    <a:pt x="287" y="519"/>
                    <a:pt x="298" y="519"/>
                  </a:cubicBezTo>
                  <a:cubicBezTo>
                    <a:pt x="440" y="519"/>
                    <a:pt x="548" y="428"/>
                    <a:pt x="561" y="288"/>
                  </a:cubicBezTo>
                  <a:cubicBezTo>
                    <a:pt x="577" y="126"/>
                    <a:pt x="470" y="16"/>
                    <a:pt x="314" y="2"/>
                  </a:cubicBezTo>
                  <a:cubicBezTo>
                    <a:pt x="302" y="1"/>
                    <a:pt x="289"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6"/>
            <p:cNvSpPr/>
            <p:nvPr/>
          </p:nvSpPr>
          <p:spPr>
            <a:xfrm>
              <a:off x="2730166" y="5636395"/>
              <a:ext cx="12644" cy="11375"/>
            </a:xfrm>
            <a:custGeom>
              <a:rect b="b" l="l" r="r" t="t"/>
              <a:pathLst>
                <a:path extrusionOk="0" h="520" w="578">
                  <a:moveTo>
                    <a:pt x="276" y="0"/>
                  </a:moveTo>
                  <a:cubicBezTo>
                    <a:pt x="133" y="0"/>
                    <a:pt x="29" y="89"/>
                    <a:pt x="14" y="231"/>
                  </a:cubicBezTo>
                  <a:cubicBezTo>
                    <a:pt x="0" y="384"/>
                    <a:pt x="101" y="501"/>
                    <a:pt x="263" y="517"/>
                  </a:cubicBezTo>
                  <a:cubicBezTo>
                    <a:pt x="275" y="518"/>
                    <a:pt x="286" y="519"/>
                    <a:pt x="298" y="519"/>
                  </a:cubicBezTo>
                  <a:cubicBezTo>
                    <a:pt x="438" y="519"/>
                    <a:pt x="548" y="428"/>
                    <a:pt x="561" y="288"/>
                  </a:cubicBezTo>
                  <a:cubicBezTo>
                    <a:pt x="577" y="126"/>
                    <a:pt x="470" y="16"/>
                    <a:pt x="312" y="2"/>
                  </a:cubicBezTo>
                  <a:cubicBezTo>
                    <a:pt x="299"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6"/>
            <p:cNvSpPr/>
            <p:nvPr/>
          </p:nvSpPr>
          <p:spPr>
            <a:xfrm>
              <a:off x="2732003" y="5616707"/>
              <a:ext cx="12709" cy="11353"/>
            </a:xfrm>
            <a:custGeom>
              <a:rect b="b" l="l" r="r" t="t"/>
              <a:pathLst>
                <a:path extrusionOk="0" h="519" w="581">
                  <a:moveTo>
                    <a:pt x="280" y="0"/>
                  </a:moveTo>
                  <a:cubicBezTo>
                    <a:pt x="137" y="0"/>
                    <a:pt x="30" y="91"/>
                    <a:pt x="17" y="231"/>
                  </a:cubicBezTo>
                  <a:cubicBezTo>
                    <a:pt x="1" y="382"/>
                    <a:pt x="104" y="503"/>
                    <a:pt x="264" y="517"/>
                  </a:cubicBezTo>
                  <a:cubicBezTo>
                    <a:pt x="276" y="518"/>
                    <a:pt x="288" y="519"/>
                    <a:pt x="299" y="519"/>
                  </a:cubicBezTo>
                  <a:cubicBezTo>
                    <a:pt x="441" y="519"/>
                    <a:pt x="552" y="428"/>
                    <a:pt x="564" y="288"/>
                  </a:cubicBezTo>
                  <a:cubicBezTo>
                    <a:pt x="580" y="128"/>
                    <a:pt x="473" y="16"/>
                    <a:pt x="315" y="2"/>
                  </a:cubicBezTo>
                  <a:cubicBezTo>
                    <a:pt x="303"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6"/>
            <p:cNvSpPr/>
            <p:nvPr/>
          </p:nvSpPr>
          <p:spPr>
            <a:xfrm>
              <a:off x="2733906" y="5596976"/>
              <a:ext cx="12709" cy="11397"/>
            </a:xfrm>
            <a:custGeom>
              <a:rect b="b" l="l" r="r" t="t"/>
              <a:pathLst>
                <a:path extrusionOk="0" h="521" w="581">
                  <a:moveTo>
                    <a:pt x="284" y="0"/>
                  </a:moveTo>
                  <a:cubicBezTo>
                    <a:pt x="139" y="0"/>
                    <a:pt x="30" y="92"/>
                    <a:pt x="15" y="233"/>
                  </a:cubicBezTo>
                  <a:cubicBezTo>
                    <a:pt x="1" y="384"/>
                    <a:pt x="104" y="505"/>
                    <a:pt x="264" y="519"/>
                  </a:cubicBezTo>
                  <a:cubicBezTo>
                    <a:pt x="276" y="520"/>
                    <a:pt x="288" y="521"/>
                    <a:pt x="299" y="521"/>
                  </a:cubicBezTo>
                  <a:cubicBezTo>
                    <a:pt x="440" y="521"/>
                    <a:pt x="549" y="430"/>
                    <a:pt x="564" y="290"/>
                  </a:cubicBezTo>
                  <a:cubicBezTo>
                    <a:pt x="580" y="130"/>
                    <a:pt x="473" y="18"/>
                    <a:pt x="315" y="2"/>
                  </a:cubicBezTo>
                  <a:cubicBezTo>
                    <a:pt x="304" y="1"/>
                    <a:pt x="29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6"/>
            <p:cNvSpPr/>
            <p:nvPr/>
          </p:nvSpPr>
          <p:spPr>
            <a:xfrm>
              <a:off x="2735809" y="5577288"/>
              <a:ext cx="12666" cy="11397"/>
            </a:xfrm>
            <a:custGeom>
              <a:rect b="b" l="l" r="r" t="t"/>
              <a:pathLst>
                <a:path extrusionOk="0" h="521" w="579">
                  <a:moveTo>
                    <a:pt x="283" y="0"/>
                  </a:moveTo>
                  <a:cubicBezTo>
                    <a:pt x="136" y="0"/>
                    <a:pt x="30" y="90"/>
                    <a:pt x="15" y="233"/>
                  </a:cubicBezTo>
                  <a:cubicBezTo>
                    <a:pt x="1" y="384"/>
                    <a:pt x="104" y="503"/>
                    <a:pt x="264" y="519"/>
                  </a:cubicBezTo>
                  <a:cubicBezTo>
                    <a:pt x="276" y="520"/>
                    <a:pt x="287" y="521"/>
                    <a:pt x="298" y="521"/>
                  </a:cubicBezTo>
                  <a:cubicBezTo>
                    <a:pt x="438" y="521"/>
                    <a:pt x="549" y="430"/>
                    <a:pt x="564" y="290"/>
                  </a:cubicBezTo>
                  <a:cubicBezTo>
                    <a:pt x="578" y="128"/>
                    <a:pt x="470" y="18"/>
                    <a:pt x="315" y="2"/>
                  </a:cubicBezTo>
                  <a:cubicBezTo>
                    <a:pt x="304" y="1"/>
                    <a:pt x="293"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6"/>
            <p:cNvSpPr/>
            <p:nvPr/>
          </p:nvSpPr>
          <p:spPr>
            <a:xfrm>
              <a:off x="2739725" y="5926085"/>
              <a:ext cx="13300" cy="12097"/>
            </a:xfrm>
            <a:custGeom>
              <a:rect b="b" l="l" r="r" t="t"/>
              <a:pathLst>
                <a:path extrusionOk="0" h="553" w="608">
                  <a:moveTo>
                    <a:pt x="303" y="1"/>
                  </a:moveTo>
                  <a:cubicBezTo>
                    <a:pt x="266" y="1"/>
                    <a:pt x="227" y="10"/>
                    <a:pt x="188" y="28"/>
                  </a:cubicBezTo>
                  <a:cubicBezTo>
                    <a:pt x="51" y="92"/>
                    <a:pt x="1" y="243"/>
                    <a:pt x="69" y="388"/>
                  </a:cubicBezTo>
                  <a:cubicBezTo>
                    <a:pt x="120" y="492"/>
                    <a:pt x="210" y="553"/>
                    <a:pt x="310" y="553"/>
                  </a:cubicBezTo>
                  <a:cubicBezTo>
                    <a:pt x="347" y="553"/>
                    <a:pt x="385" y="544"/>
                    <a:pt x="422" y="527"/>
                  </a:cubicBezTo>
                  <a:cubicBezTo>
                    <a:pt x="566" y="459"/>
                    <a:pt x="607" y="307"/>
                    <a:pt x="539" y="165"/>
                  </a:cubicBezTo>
                  <a:cubicBezTo>
                    <a:pt x="489" y="61"/>
                    <a:pt x="401"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6"/>
            <p:cNvSpPr/>
            <p:nvPr/>
          </p:nvSpPr>
          <p:spPr>
            <a:xfrm>
              <a:off x="2757356" y="5918188"/>
              <a:ext cx="13191" cy="12075"/>
            </a:xfrm>
            <a:custGeom>
              <a:rect b="b" l="l" r="r" t="t"/>
              <a:pathLst>
                <a:path extrusionOk="0" h="552" w="603">
                  <a:moveTo>
                    <a:pt x="301" y="0"/>
                  </a:moveTo>
                  <a:cubicBezTo>
                    <a:pt x="267" y="0"/>
                    <a:pt x="231" y="7"/>
                    <a:pt x="195" y="23"/>
                  </a:cubicBezTo>
                  <a:cubicBezTo>
                    <a:pt x="56" y="84"/>
                    <a:pt x="1" y="231"/>
                    <a:pt x="65" y="380"/>
                  </a:cubicBezTo>
                  <a:cubicBezTo>
                    <a:pt x="111" y="487"/>
                    <a:pt x="202" y="552"/>
                    <a:pt x="304" y="552"/>
                  </a:cubicBezTo>
                  <a:cubicBezTo>
                    <a:pt x="339" y="552"/>
                    <a:pt x="375" y="544"/>
                    <a:pt x="411" y="529"/>
                  </a:cubicBezTo>
                  <a:lnTo>
                    <a:pt x="411" y="531"/>
                  </a:lnTo>
                  <a:cubicBezTo>
                    <a:pt x="557" y="467"/>
                    <a:pt x="603" y="318"/>
                    <a:pt x="541" y="174"/>
                  </a:cubicBezTo>
                  <a:cubicBezTo>
                    <a:pt x="493" y="63"/>
                    <a:pt x="402"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6"/>
            <p:cNvSpPr/>
            <p:nvPr/>
          </p:nvSpPr>
          <p:spPr>
            <a:xfrm>
              <a:off x="2775403" y="5910729"/>
              <a:ext cx="13147" cy="12119"/>
            </a:xfrm>
            <a:custGeom>
              <a:rect b="b" l="l" r="r" t="t"/>
              <a:pathLst>
                <a:path extrusionOk="0" h="554" w="601">
                  <a:moveTo>
                    <a:pt x="300" y="1"/>
                  </a:moveTo>
                  <a:cubicBezTo>
                    <a:pt x="268" y="1"/>
                    <a:pt x="235" y="7"/>
                    <a:pt x="202" y="20"/>
                  </a:cubicBezTo>
                  <a:cubicBezTo>
                    <a:pt x="60" y="77"/>
                    <a:pt x="0" y="224"/>
                    <a:pt x="60" y="373"/>
                  </a:cubicBezTo>
                  <a:cubicBezTo>
                    <a:pt x="104" y="486"/>
                    <a:pt x="198" y="554"/>
                    <a:pt x="305" y="554"/>
                  </a:cubicBezTo>
                  <a:cubicBezTo>
                    <a:pt x="336" y="554"/>
                    <a:pt x="368" y="548"/>
                    <a:pt x="401" y="535"/>
                  </a:cubicBezTo>
                  <a:cubicBezTo>
                    <a:pt x="550" y="476"/>
                    <a:pt x="600" y="329"/>
                    <a:pt x="543" y="183"/>
                  </a:cubicBezTo>
                  <a:cubicBezTo>
                    <a:pt x="497" y="67"/>
                    <a:pt x="40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6"/>
            <p:cNvSpPr/>
            <p:nvPr/>
          </p:nvSpPr>
          <p:spPr>
            <a:xfrm>
              <a:off x="2793581" y="5903948"/>
              <a:ext cx="13038" cy="12097"/>
            </a:xfrm>
            <a:custGeom>
              <a:rect b="b" l="l" r="r" t="t"/>
              <a:pathLst>
                <a:path extrusionOk="0" h="553" w="596">
                  <a:moveTo>
                    <a:pt x="299" y="0"/>
                  </a:moveTo>
                  <a:cubicBezTo>
                    <a:pt x="270" y="0"/>
                    <a:pt x="239" y="5"/>
                    <a:pt x="209" y="16"/>
                  </a:cubicBezTo>
                  <a:cubicBezTo>
                    <a:pt x="65" y="69"/>
                    <a:pt x="0" y="213"/>
                    <a:pt x="55" y="364"/>
                  </a:cubicBezTo>
                  <a:cubicBezTo>
                    <a:pt x="97" y="481"/>
                    <a:pt x="190" y="553"/>
                    <a:pt x="298" y="553"/>
                  </a:cubicBezTo>
                  <a:cubicBezTo>
                    <a:pt x="328" y="553"/>
                    <a:pt x="359" y="547"/>
                    <a:pt x="390" y="536"/>
                  </a:cubicBezTo>
                  <a:cubicBezTo>
                    <a:pt x="541" y="481"/>
                    <a:pt x="596" y="337"/>
                    <a:pt x="543" y="190"/>
                  </a:cubicBezTo>
                  <a:cubicBezTo>
                    <a:pt x="500" y="70"/>
                    <a:pt x="40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6"/>
            <p:cNvSpPr/>
            <p:nvPr/>
          </p:nvSpPr>
          <p:spPr>
            <a:xfrm>
              <a:off x="2811956" y="5897735"/>
              <a:ext cx="13016" cy="12119"/>
            </a:xfrm>
            <a:custGeom>
              <a:rect b="b" l="l" r="r" t="t"/>
              <a:pathLst>
                <a:path extrusionOk="0" h="554" w="595">
                  <a:moveTo>
                    <a:pt x="299" y="1"/>
                  </a:moveTo>
                  <a:cubicBezTo>
                    <a:pt x="272" y="1"/>
                    <a:pt x="244" y="5"/>
                    <a:pt x="216" y="14"/>
                  </a:cubicBezTo>
                  <a:cubicBezTo>
                    <a:pt x="70" y="62"/>
                    <a:pt x="1" y="202"/>
                    <a:pt x="51" y="358"/>
                  </a:cubicBezTo>
                  <a:cubicBezTo>
                    <a:pt x="90" y="478"/>
                    <a:pt x="186" y="554"/>
                    <a:pt x="299" y="554"/>
                  </a:cubicBezTo>
                  <a:cubicBezTo>
                    <a:pt x="326" y="554"/>
                    <a:pt x="353" y="549"/>
                    <a:pt x="381" y="541"/>
                  </a:cubicBezTo>
                  <a:cubicBezTo>
                    <a:pt x="535" y="490"/>
                    <a:pt x="594" y="346"/>
                    <a:pt x="546" y="197"/>
                  </a:cubicBezTo>
                  <a:cubicBezTo>
                    <a:pt x="505" y="74"/>
                    <a:pt x="410"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6"/>
            <p:cNvSpPr/>
            <p:nvPr/>
          </p:nvSpPr>
          <p:spPr>
            <a:xfrm>
              <a:off x="2830506" y="5892113"/>
              <a:ext cx="12884" cy="12097"/>
            </a:xfrm>
            <a:custGeom>
              <a:rect b="b" l="l" r="r" t="t"/>
              <a:pathLst>
                <a:path extrusionOk="0" h="553" w="589">
                  <a:moveTo>
                    <a:pt x="301" y="0"/>
                  </a:moveTo>
                  <a:cubicBezTo>
                    <a:pt x="275" y="0"/>
                    <a:pt x="249" y="4"/>
                    <a:pt x="222" y="12"/>
                  </a:cubicBezTo>
                  <a:cubicBezTo>
                    <a:pt x="76" y="53"/>
                    <a:pt x="0" y="193"/>
                    <a:pt x="46" y="349"/>
                  </a:cubicBezTo>
                  <a:cubicBezTo>
                    <a:pt x="82" y="473"/>
                    <a:pt x="178" y="553"/>
                    <a:pt x="293" y="553"/>
                  </a:cubicBezTo>
                  <a:cubicBezTo>
                    <a:pt x="317" y="553"/>
                    <a:pt x="343" y="549"/>
                    <a:pt x="369" y="541"/>
                  </a:cubicBezTo>
                  <a:cubicBezTo>
                    <a:pt x="525" y="498"/>
                    <a:pt x="589" y="356"/>
                    <a:pt x="545" y="205"/>
                  </a:cubicBezTo>
                  <a:cubicBezTo>
                    <a:pt x="510" y="77"/>
                    <a:pt x="41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6"/>
            <p:cNvSpPr/>
            <p:nvPr/>
          </p:nvSpPr>
          <p:spPr>
            <a:xfrm>
              <a:off x="2849384" y="5887082"/>
              <a:ext cx="12753" cy="12097"/>
            </a:xfrm>
            <a:custGeom>
              <a:rect b="b" l="l" r="r" t="t"/>
              <a:pathLst>
                <a:path extrusionOk="0" h="553" w="583">
                  <a:moveTo>
                    <a:pt x="295" y="0"/>
                  </a:moveTo>
                  <a:cubicBezTo>
                    <a:pt x="273" y="0"/>
                    <a:pt x="251" y="3"/>
                    <a:pt x="227" y="9"/>
                  </a:cubicBezTo>
                  <a:cubicBezTo>
                    <a:pt x="79" y="48"/>
                    <a:pt x="1" y="183"/>
                    <a:pt x="40" y="341"/>
                  </a:cubicBezTo>
                  <a:cubicBezTo>
                    <a:pt x="73" y="471"/>
                    <a:pt x="171" y="553"/>
                    <a:pt x="289" y="553"/>
                  </a:cubicBezTo>
                  <a:cubicBezTo>
                    <a:pt x="311" y="553"/>
                    <a:pt x="333" y="550"/>
                    <a:pt x="356" y="545"/>
                  </a:cubicBezTo>
                  <a:cubicBezTo>
                    <a:pt x="514" y="506"/>
                    <a:pt x="582" y="366"/>
                    <a:pt x="543" y="215"/>
                  </a:cubicBezTo>
                  <a:lnTo>
                    <a:pt x="546" y="215"/>
                  </a:lnTo>
                  <a:cubicBezTo>
                    <a:pt x="511" y="81"/>
                    <a:pt x="41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6"/>
            <p:cNvSpPr/>
            <p:nvPr/>
          </p:nvSpPr>
          <p:spPr>
            <a:xfrm>
              <a:off x="2868175" y="5882860"/>
              <a:ext cx="12600" cy="12075"/>
            </a:xfrm>
            <a:custGeom>
              <a:rect b="b" l="l" r="r" t="t"/>
              <a:pathLst>
                <a:path extrusionOk="0" h="552" w="576">
                  <a:moveTo>
                    <a:pt x="293" y="0"/>
                  </a:moveTo>
                  <a:cubicBezTo>
                    <a:pt x="274" y="0"/>
                    <a:pt x="254" y="3"/>
                    <a:pt x="234" y="7"/>
                  </a:cubicBezTo>
                  <a:cubicBezTo>
                    <a:pt x="83" y="37"/>
                    <a:pt x="0" y="172"/>
                    <a:pt x="33" y="330"/>
                  </a:cubicBezTo>
                  <a:cubicBezTo>
                    <a:pt x="60" y="463"/>
                    <a:pt x="161" y="551"/>
                    <a:pt x="284" y="551"/>
                  </a:cubicBezTo>
                  <a:cubicBezTo>
                    <a:pt x="303" y="551"/>
                    <a:pt x="322" y="549"/>
                    <a:pt x="342" y="545"/>
                  </a:cubicBezTo>
                  <a:cubicBezTo>
                    <a:pt x="500" y="511"/>
                    <a:pt x="575" y="376"/>
                    <a:pt x="541" y="222"/>
                  </a:cubicBezTo>
                  <a:cubicBezTo>
                    <a:pt x="513" y="86"/>
                    <a:pt x="4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6"/>
            <p:cNvSpPr/>
            <p:nvPr/>
          </p:nvSpPr>
          <p:spPr>
            <a:xfrm>
              <a:off x="2887359" y="5879207"/>
              <a:ext cx="12403" cy="12119"/>
            </a:xfrm>
            <a:custGeom>
              <a:rect b="b" l="l" r="r" t="t"/>
              <a:pathLst>
                <a:path extrusionOk="0" h="554" w="567">
                  <a:moveTo>
                    <a:pt x="288" y="0"/>
                  </a:moveTo>
                  <a:cubicBezTo>
                    <a:pt x="273" y="0"/>
                    <a:pt x="257" y="2"/>
                    <a:pt x="241" y="5"/>
                  </a:cubicBezTo>
                  <a:cubicBezTo>
                    <a:pt x="90" y="32"/>
                    <a:pt x="1" y="163"/>
                    <a:pt x="28" y="321"/>
                  </a:cubicBezTo>
                  <a:cubicBezTo>
                    <a:pt x="51" y="460"/>
                    <a:pt x="152" y="553"/>
                    <a:pt x="282" y="553"/>
                  </a:cubicBezTo>
                  <a:cubicBezTo>
                    <a:pt x="297" y="553"/>
                    <a:pt x="312" y="552"/>
                    <a:pt x="328" y="550"/>
                  </a:cubicBezTo>
                  <a:cubicBezTo>
                    <a:pt x="488" y="522"/>
                    <a:pt x="566" y="389"/>
                    <a:pt x="541" y="234"/>
                  </a:cubicBezTo>
                  <a:cubicBezTo>
                    <a:pt x="517" y="91"/>
                    <a:pt x="41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6"/>
            <p:cNvSpPr/>
            <p:nvPr/>
          </p:nvSpPr>
          <p:spPr>
            <a:xfrm>
              <a:off x="2906588" y="5876451"/>
              <a:ext cx="12206" cy="12075"/>
            </a:xfrm>
            <a:custGeom>
              <a:rect b="b" l="l" r="r" t="t"/>
              <a:pathLst>
                <a:path extrusionOk="0" h="552" w="558">
                  <a:moveTo>
                    <a:pt x="282" y="0"/>
                  </a:moveTo>
                  <a:cubicBezTo>
                    <a:pt x="270" y="0"/>
                    <a:pt x="258" y="1"/>
                    <a:pt x="246" y="2"/>
                  </a:cubicBezTo>
                  <a:cubicBezTo>
                    <a:pt x="95" y="21"/>
                    <a:pt x="1" y="149"/>
                    <a:pt x="22" y="309"/>
                  </a:cubicBezTo>
                  <a:cubicBezTo>
                    <a:pt x="41" y="453"/>
                    <a:pt x="142" y="552"/>
                    <a:pt x="278" y="552"/>
                  </a:cubicBezTo>
                  <a:cubicBezTo>
                    <a:pt x="289" y="552"/>
                    <a:pt x="301" y="551"/>
                    <a:pt x="312" y="550"/>
                  </a:cubicBezTo>
                  <a:cubicBezTo>
                    <a:pt x="473" y="529"/>
                    <a:pt x="557" y="398"/>
                    <a:pt x="537" y="243"/>
                  </a:cubicBezTo>
                  <a:cubicBezTo>
                    <a:pt x="518" y="95"/>
                    <a:pt x="418"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6"/>
            <p:cNvSpPr/>
            <p:nvPr/>
          </p:nvSpPr>
          <p:spPr>
            <a:xfrm>
              <a:off x="2925794" y="5874460"/>
              <a:ext cx="11944" cy="12097"/>
            </a:xfrm>
            <a:custGeom>
              <a:rect b="b" l="l" r="r" t="t"/>
              <a:pathLst>
                <a:path extrusionOk="0" h="553" w="546">
                  <a:moveTo>
                    <a:pt x="279" y="0"/>
                  </a:moveTo>
                  <a:cubicBezTo>
                    <a:pt x="270" y="0"/>
                    <a:pt x="261" y="1"/>
                    <a:pt x="252" y="2"/>
                  </a:cubicBezTo>
                  <a:cubicBezTo>
                    <a:pt x="99" y="13"/>
                    <a:pt x="0" y="137"/>
                    <a:pt x="14" y="297"/>
                  </a:cubicBezTo>
                  <a:cubicBezTo>
                    <a:pt x="25" y="447"/>
                    <a:pt x="129" y="552"/>
                    <a:pt x="271" y="552"/>
                  </a:cubicBezTo>
                  <a:cubicBezTo>
                    <a:pt x="278" y="552"/>
                    <a:pt x="286" y="552"/>
                    <a:pt x="293" y="551"/>
                  </a:cubicBezTo>
                  <a:cubicBezTo>
                    <a:pt x="454" y="538"/>
                    <a:pt x="545" y="412"/>
                    <a:pt x="531" y="254"/>
                  </a:cubicBezTo>
                  <a:cubicBezTo>
                    <a:pt x="518" y="103"/>
                    <a:pt x="418"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6"/>
            <p:cNvSpPr/>
            <p:nvPr/>
          </p:nvSpPr>
          <p:spPr>
            <a:xfrm>
              <a:off x="2945328" y="5873366"/>
              <a:ext cx="11638" cy="12075"/>
            </a:xfrm>
            <a:custGeom>
              <a:rect b="b" l="l" r="r" t="t"/>
              <a:pathLst>
                <a:path extrusionOk="0" h="552" w="532">
                  <a:moveTo>
                    <a:pt x="272" y="1"/>
                  </a:moveTo>
                  <a:cubicBezTo>
                    <a:pt x="268" y="1"/>
                    <a:pt x="264" y="1"/>
                    <a:pt x="259" y="1"/>
                  </a:cubicBezTo>
                  <a:cubicBezTo>
                    <a:pt x="106" y="6"/>
                    <a:pt x="0" y="123"/>
                    <a:pt x="7" y="285"/>
                  </a:cubicBezTo>
                  <a:cubicBezTo>
                    <a:pt x="12" y="438"/>
                    <a:pt x="117" y="551"/>
                    <a:pt x="264" y="551"/>
                  </a:cubicBezTo>
                  <a:cubicBezTo>
                    <a:pt x="267" y="551"/>
                    <a:pt x="270" y="551"/>
                    <a:pt x="273" y="551"/>
                  </a:cubicBezTo>
                  <a:cubicBezTo>
                    <a:pt x="435" y="546"/>
                    <a:pt x="532" y="425"/>
                    <a:pt x="525" y="267"/>
                  </a:cubicBezTo>
                  <a:cubicBezTo>
                    <a:pt x="520" y="109"/>
                    <a:pt x="417"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6"/>
            <p:cNvSpPr/>
            <p:nvPr/>
          </p:nvSpPr>
          <p:spPr>
            <a:xfrm>
              <a:off x="2964513" y="5873191"/>
              <a:ext cx="11484" cy="12097"/>
            </a:xfrm>
            <a:custGeom>
              <a:rect b="b" l="l" r="r" t="t"/>
              <a:pathLst>
                <a:path extrusionOk="0" h="553" w="525">
                  <a:moveTo>
                    <a:pt x="264" y="0"/>
                  </a:moveTo>
                  <a:cubicBezTo>
                    <a:pt x="115" y="0"/>
                    <a:pt x="5" y="112"/>
                    <a:pt x="3" y="273"/>
                  </a:cubicBezTo>
                  <a:cubicBezTo>
                    <a:pt x="0" y="428"/>
                    <a:pt x="103" y="550"/>
                    <a:pt x="257" y="552"/>
                  </a:cubicBezTo>
                  <a:cubicBezTo>
                    <a:pt x="258" y="552"/>
                    <a:pt x="260" y="552"/>
                    <a:pt x="262" y="552"/>
                  </a:cubicBezTo>
                  <a:cubicBezTo>
                    <a:pt x="419" y="552"/>
                    <a:pt x="520" y="436"/>
                    <a:pt x="523" y="280"/>
                  </a:cubicBezTo>
                  <a:cubicBezTo>
                    <a:pt x="525" y="119"/>
                    <a:pt x="422" y="5"/>
                    <a:pt x="268" y="0"/>
                  </a:cubicBezTo>
                  <a:cubicBezTo>
                    <a:pt x="267" y="0"/>
                    <a:pt x="26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6"/>
            <p:cNvSpPr/>
            <p:nvPr/>
          </p:nvSpPr>
          <p:spPr>
            <a:xfrm>
              <a:off x="2983347" y="5874066"/>
              <a:ext cx="11834" cy="12031"/>
            </a:xfrm>
            <a:custGeom>
              <a:rect b="b" l="l" r="r" t="t"/>
              <a:pathLst>
                <a:path extrusionOk="0" h="550" w="541">
                  <a:moveTo>
                    <a:pt x="271" y="0"/>
                  </a:moveTo>
                  <a:cubicBezTo>
                    <a:pt x="129" y="0"/>
                    <a:pt x="23" y="103"/>
                    <a:pt x="12" y="258"/>
                  </a:cubicBezTo>
                  <a:cubicBezTo>
                    <a:pt x="0" y="416"/>
                    <a:pt x="99" y="540"/>
                    <a:pt x="250" y="549"/>
                  </a:cubicBezTo>
                  <a:cubicBezTo>
                    <a:pt x="258" y="549"/>
                    <a:pt x="266" y="549"/>
                    <a:pt x="273" y="549"/>
                  </a:cubicBezTo>
                  <a:cubicBezTo>
                    <a:pt x="423" y="549"/>
                    <a:pt x="521" y="443"/>
                    <a:pt x="532" y="292"/>
                  </a:cubicBezTo>
                  <a:cubicBezTo>
                    <a:pt x="541" y="132"/>
                    <a:pt x="445" y="10"/>
                    <a:pt x="294" y="1"/>
                  </a:cubicBezTo>
                  <a:cubicBezTo>
                    <a:pt x="286" y="1"/>
                    <a:pt x="278" y="0"/>
                    <a:pt x="2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6"/>
            <p:cNvSpPr/>
            <p:nvPr/>
          </p:nvSpPr>
          <p:spPr>
            <a:xfrm>
              <a:off x="3002334" y="5875970"/>
              <a:ext cx="12184" cy="12075"/>
            </a:xfrm>
            <a:custGeom>
              <a:rect b="b" l="l" r="r" t="t"/>
              <a:pathLst>
                <a:path extrusionOk="0" h="552" w="557">
                  <a:moveTo>
                    <a:pt x="277" y="1"/>
                  </a:moveTo>
                  <a:cubicBezTo>
                    <a:pt x="142" y="1"/>
                    <a:pt x="40" y="96"/>
                    <a:pt x="21" y="242"/>
                  </a:cubicBezTo>
                  <a:cubicBezTo>
                    <a:pt x="0" y="400"/>
                    <a:pt x="90" y="528"/>
                    <a:pt x="243" y="549"/>
                  </a:cubicBezTo>
                  <a:cubicBezTo>
                    <a:pt x="256" y="550"/>
                    <a:pt x="269" y="551"/>
                    <a:pt x="282" y="551"/>
                  </a:cubicBezTo>
                  <a:cubicBezTo>
                    <a:pt x="420" y="551"/>
                    <a:pt x="517" y="451"/>
                    <a:pt x="536" y="308"/>
                  </a:cubicBezTo>
                  <a:cubicBezTo>
                    <a:pt x="557" y="148"/>
                    <a:pt x="468" y="22"/>
                    <a:pt x="316" y="4"/>
                  </a:cubicBezTo>
                  <a:cubicBezTo>
                    <a:pt x="303" y="2"/>
                    <a:pt x="290"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6"/>
            <p:cNvSpPr/>
            <p:nvPr/>
          </p:nvSpPr>
          <p:spPr>
            <a:xfrm>
              <a:off x="3021125" y="5879032"/>
              <a:ext cx="12447" cy="12031"/>
            </a:xfrm>
            <a:custGeom>
              <a:rect b="b" l="l" r="r" t="t"/>
              <a:pathLst>
                <a:path extrusionOk="0" h="550" w="569">
                  <a:moveTo>
                    <a:pt x="282" y="0"/>
                  </a:moveTo>
                  <a:cubicBezTo>
                    <a:pt x="157" y="0"/>
                    <a:pt x="56" y="87"/>
                    <a:pt x="28" y="225"/>
                  </a:cubicBezTo>
                  <a:cubicBezTo>
                    <a:pt x="0" y="381"/>
                    <a:pt x="80" y="516"/>
                    <a:pt x="229" y="544"/>
                  </a:cubicBezTo>
                  <a:cubicBezTo>
                    <a:pt x="250" y="548"/>
                    <a:pt x="270" y="550"/>
                    <a:pt x="289" y="550"/>
                  </a:cubicBezTo>
                  <a:cubicBezTo>
                    <a:pt x="419" y="550"/>
                    <a:pt x="514" y="458"/>
                    <a:pt x="538" y="324"/>
                  </a:cubicBezTo>
                  <a:cubicBezTo>
                    <a:pt x="568" y="166"/>
                    <a:pt x="488" y="33"/>
                    <a:pt x="337" y="6"/>
                  </a:cubicBezTo>
                  <a:cubicBezTo>
                    <a:pt x="318" y="2"/>
                    <a:pt x="300"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6"/>
            <p:cNvSpPr/>
            <p:nvPr/>
          </p:nvSpPr>
          <p:spPr>
            <a:xfrm>
              <a:off x="3039259" y="5883123"/>
              <a:ext cx="12797" cy="12075"/>
            </a:xfrm>
            <a:custGeom>
              <a:rect b="b" l="l" r="r" t="t"/>
              <a:pathLst>
                <a:path extrusionOk="0" h="552" w="585">
                  <a:moveTo>
                    <a:pt x="293" y="0"/>
                  </a:moveTo>
                  <a:cubicBezTo>
                    <a:pt x="173" y="0"/>
                    <a:pt x="74" y="79"/>
                    <a:pt x="39" y="210"/>
                  </a:cubicBezTo>
                  <a:cubicBezTo>
                    <a:pt x="0" y="364"/>
                    <a:pt x="74" y="503"/>
                    <a:pt x="222" y="542"/>
                  </a:cubicBezTo>
                  <a:cubicBezTo>
                    <a:pt x="247" y="548"/>
                    <a:pt x="271" y="551"/>
                    <a:pt x="294" y="551"/>
                  </a:cubicBezTo>
                  <a:cubicBezTo>
                    <a:pt x="416" y="551"/>
                    <a:pt x="510" y="468"/>
                    <a:pt x="543" y="341"/>
                  </a:cubicBezTo>
                  <a:cubicBezTo>
                    <a:pt x="584" y="183"/>
                    <a:pt x="511" y="48"/>
                    <a:pt x="362" y="9"/>
                  </a:cubicBezTo>
                  <a:cubicBezTo>
                    <a:pt x="339" y="3"/>
                    <a:pt x="3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6"/>
            <p:cNvSpPr/>
            <p:nvPr/>
          </p:nvSpPr>
          <p:spPr>
            <a:xfrm>
              <a:off x="3057394" y="5888482"/>
              <a:ext cx="12994" cy="12053"/>
            </a:xfrm>
            <a:custGeom>
              <a:rect b="b" l="l" r="r" t="t"/>
              <a:pathLst>
                <a:path extrusionOk="0" h="551" w="594">
                  <a:moveTo>
                    <a:pt x="295" y="1"/>
                  </a:moveTo>
                  <a:cubicBezTo>
                    <a:pt x="185" y="1"/>
                    <a:pt x="88" y="72"/>
                    <a:pt x="48" y="194"/>
                  </a:cubicBezTo>
                  <a:cubicBezTo>
                    <a:pt x="0" y="345"/>
                    <a:pt x="62" y="490"/>
                    <a:pt x="209" y="535"/>
                  </a:cubicBezTo>
                  <a:cubicBezTo>
                    <a:pt x="240" y="546"/>
                    <a:pt x="270" y="551"/>
                    <a:pt x="299" y="551"/>
                  </a:cubicBezTo>
                  <a:cubicBezTo>
                    <a:pt x="412" y="551"/>
                    <a:pt x="503" y="476"/>
                    <a:pt x="543" y="357"/>
                  </a:cubicBezTo>
                  <a:cubicBezTo>
                    <a:pt x="593" y="203"/>
                    <a:pt x="529" y="64"/>
                    <a:pt x="383" y="16"/>
                  </a:cubicBezTo>
                  <a:cubicBezTo>
                    <a:pt x="353" y="6"/>
                    <a:pt x="324"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6"/>
            <p:cNvSpPr/>
            <p:nvPr/>
          </p:nvSpPr>
          <p:spPr>
            <a:xfrm>
              <a:off x="3075375" y="5895132"/>
              <a:ext cx="13191" cy="12075"/>
            </a:xfrm>
            <a:custGeom>
              <a:rect b="b" l="l" r="r" t="t"/>
              <a:pathLst>
                <a:path extrusionOk="0" h="552" w="603">
                  <a:moveTo>
                    <a:pt x="304" y="0"/>
                  </a:moveTo>
                  <a:cubicBezTo>
                    <a:pt x="201" y="0"/>
                    <a:pt x="107" y="65"/>
                    <a:pt x="60" y="179"/>
                  </a:cubicBezTo>
                  <a:cubicBezTo>
                    <a:pt x="0" y="323"/>
                    <a:pt x="53" y="472"/>
                    <a:pt x="195" y="529"/>
                  </a:cubicBezTo>
                  <a:cubicBezTo>
                    <a:pt x="232" y="544"/>
                    <a:pt x="269" y="552"/>
                    <a:pt x="303" y="552"/>
                  </a:cubicBezTo>
                  <a:cubicBezTo>
                    <a:pt x="409" y="552"/>
                    <a:pt x="498" y="484"/>
                    <a:pt x="543" y="373"/>
                  </a:cubicBezTo>
                  <a:cubicBezTo>
                    <a:pt x="603" y="225"/>
                    <a:pt x="548" y="78"/>
                    <a:pt x="406" y="21"/>
                  </a:cubicBezTo>
                  <a:cubicBezTo>
                    <a:pt x="372" y="7"/>
                    <a:pt x="33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6"/>
            <p:cNvSpPr/>
            <p:nvPr/>
          </p:nvSpPr>
          <p:spPr>
            <a:xfrm>
              <a:off x="3092613" y="5902920"/>
              <a:ext cx="13300" cy="12053"/>
            </a:xfrm>
            <a:custGeom>
              <a:rect b="b" l="l" r="r" t="t"/>
              <a:pathLst>
                <a:path extrusionOk="0" h="551" w="608">
                  <a:moveTo>
                    <a:pt x="307" y="1"/>
                  </a:moveTo>
                  <a:cubicBezTo>
                    <a:pt x="211" y="1"/>
                    <a:pt x="122" y="57"/>
                    <a:pt x="71" y="162"/>
                  </a:cubicBezTo>
                  <a:cubicBezTo>
                    <a:pt x="0" y="301"/>
                    <a:pt x="44" y="455"/>
                    <a:pt x="181" y="521"/>
                  </a:cubicBezTo>
                  <a:cubicBezTo>
                    <a:pt x="222" y="541"/>
                    <a:pt x="263" y="551"/>
                    <a:pt x="302" y="551"/>
                  </a:cubicBezTo>
                  <a:cubicBezTo>
                    <a:pt x="400" y="551"/>
                    <a:pt x="487" y="490"/>
                    <a:pt x="536" y="388"/>
                  </a:cubicBezTo>
                  <a:cubicBezTo>
                    <a:pt x="607" y="244"/>
                    <a:pt x="564" y="95"/>
                    <a:pt x="426" y="29"/>
                  </a:cubicBezTo>
                  <a:cubicBezTo>
                    <a:pt x="387" y="10"/>
                    <a:pt x="346"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6"/>
            <p:cNvSpPr/>
            <p:nvPr/>
          </p:nvSpPr>
          <p:spPr>
            <a:xfrm>
              <a:off x="3109084" y="5911779"/>
              <a:ext cx="13344" cy="12031"/>
            </a:xfrm>
            <a:custGeom>
              <a:rect b="b" l="l" r="r" t="t"/>
              <a:pathLst>
                <a:path extrusionOk="0" h="550" w="610">
                  <a:moveTo>
                    <a:pt x="310" y="0"/>
                  </a:moveTo>
                  <a:cubicBezTo>
                    <a:pt x="220" y="0"/>
                    <a:pt x="134" y="50"/>
                    <a:pt x="81" y="144"/>
                  </a:cubicBezTo>
                  <a:cubicBezTo>
                    <a:pt x="1" y="281"/>
                    <a:pt x="33" y="435"/>
                    <a:pt x="166" y="510"/>
                  </a:cubicBezTo>
                  <a:cubicBezTo>
                    <a:pt x="211" y="537"/>
                    <a:pt x="257" y="550"/>
                    <a:pt x="302" y="550"/>
                  </a:cubicBezTo>
                  <a:cubicBezTo>
                    <a:pt x="394" y="550"/>
                    <a:pt x="477" y="496"/>
                    <a:pt x="530" y="405"/>
                  </a:cubicBezTo>
                  <a:cubicBezTo>
                    <a:pt x="610" y="265"/>
                    <a:pt x="578" y="114"/>
                    <a:pt x="445" y="38"/>
                  </a:cubicBezTo>
                  <a:cubicBezTo>
                    <a:pt x="401" y="13"/>
                    <a:pt x="355"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6"/>
            <p:cNvSpPr/>
            <p:nvPr/>
          </p:nvSpPr>
          <p:spPr>
            <a:xfrm>
              <a:off x="3125316" y="5922016"/>
              <a:ext cx="13344" cy="12031"/>
            </a:xfrm>
            <a:custGeom>
              <a:rect b="b" l="l" r="r" t="t"/>
              <a:pathLst>
                <a:path extrusionOk="0" h="550" w="610">
                  <a:moveTo>
                    <a:pt x="312" y="0"/>
                  </a:moveTo>
                  <a:cubicBezTo>
                    <a:pt x="228" y="0"/>
                    <a:pt x="145" y="44"/>
                    <a:pt x="88" y="129"/>
                  </a:cubicBezTo>
                  <a:cubicBezTo>
                    <a:pt x="1" y="257"/>
                    <a:pt x="21" y="415"/>
                    <a:pt x="147" y="500"/>
                  </a:cubicBezTo>
                  <a:cubicBezTo>
                    <a:pt x="197" y="534"/>
                    <a:pt x="248" y="550"/>
                    <a:pt x="298" y="550"/>
                  </a:cubicBezTo>
                  <a:cubicBezTo>
                    <a:pt x="383" y="550"/>
                    <a:pt x="463" y="503"/>
                    <a:pt x="518" y="420"/>
                  </a:cubicBezTo>
                  <a:cubicBezTo>
                    <a:pt x="610" y="285"/>
                    <a:pt x="587" y="134"/>
                    <a:pt x="461" y="47"/>
                  </a:cubicBezTo>
                  <a:cubicBezTo>
                    <a:pt x="414" y="15"/>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6"/>
            <p:cNvSpPr/>
            <p:nvPr/>
          </p:nvSpPr>
          <p:spPr>
            <a:xfrm>
              <a:off x="3140409" y="5933020"/>
              <a:ext cx="13234" cy="12031"/>
            </a:xfrm>
            <a:custGeom>
              <a:rect b="b" l="l" r="r" t="t"/>
              <a:pathLst>
                <a:path extrusionOk="0" h="550" w="605">
                  <a:moveTo>
                    <a:pt x="311" y="0"/>
                  </a:moveTo>
                  <a:cubicBezTo>
                    <a:pt x="231" y="0"/>
                    <a:pt x="153" y="40"/>
                    <a:pt x="94" y="116"/>
                  </a:cubicBezTo>
                  <a:cubicBezTo>
                    <a:pt x="0" y="240"/>
                    <a:pt x="12" y="398"/>
                    <a:pt x="133" y="492"/>
                  </a:cubicBezTo>
                  <a:cubicBezTo>
                    <a:pt x="184" y="531"/>
                    <a:pt x="238" y="549"/>
                    <a:pt x="291" y="549"/>
                  </a:cubicBezTo>
                  <a:cubicBezTo>
                    <a:pt x="372" y="549"/>
                    <a:pt x="450" y="507"/>
                    <a:pt x="508" y="432"/>
                  </a:cubicBezTo>
                  <a:cubicBezTo>
                    <a:pt x="605" y="304"/>
                    <a:pt x="591" y="151"/>
                    <a:pt x="470" y="57"/>
                  </a:cubicBezTo>
                  <a:cubicBezTo>
                    <a:pt x="420" y="19"/>
                    <a:pt x="366"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6"/>
            <p:cNvSpPr/>
            <p:nvPr/>
          </p:nvSpPr>
          <p:spPr>
            <a:xfrm>
              <a:off x="3155219" y="5945379"/>
              <a:ext cx="13147" cy="11988"/>
            </a:xfrm>
            <a:custGeom>
              <a:rect b="b" l="l" r="r" t="t"/>
              <a:pathLst>
                <a:path extrusionOk="0" h="548" w="601">
                  <a:moveTo>
                    <a:pt x="312" y="1"/>
                  </a:moveTo>
                  <a:cubicBezTo>
                    <a:pt x="239" y="1"/>
                    <a:pt x="165" y="34"/>
                    <a:pt x="106" y="101"/>
                  </a:cubicBezTo>
                  <a:cubicBezTo>
                    <a:pt x="1" y="218"/>
                    <a:pt x="1" y="376"/>
                    <a:pt x="115" y="479"/>
                  </a:cubicBezTo>
                  <a:cubicBezTo>
                    <a:pt x="169" y="525"/>
                    <a:pt x="229" y="547"/>
                    <a:pt x="288" y="547"/>
                  </a:cubicBezTo>
                  <a:cubicBezTo>
                    <a:pt x="362" y="547"/>
                    <a:pt x="436" y="512"/>
                    <a:pt x="493" y="447"/>
                  </a:cubicBezTo>
                  <a:cubicBezTo>
                    <a:pt x="601" y="325"/>
                    <a:pt x="599" y="170"/>
                    <a:pt x="484" y="69"/>
                  </a:cubicBezTo>
                  <a:cubicBezTo>
                    <a:pt x="433" y="23"/>
                    <a:pt x="372"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6"/>
            <p:cNvSpPr/>
            <p:nvPr/>
          </p:nvSpPr>
          <p:spPr>
            <a:xfrm>
              <a:off x="3168913" y="5958635"/>
              <a:ext cx="13388" cy="11922"/>
            </a:xfrm>
            <a:custGeom>
              <a:rect b="b" l="l" r="r" t="t"/>
              <a:pathLst>
                <a:path extrusionOk="0" h="545" w="612">
                  <a:moveTo>
                    <a:pt x="320" y="0"/>
                  </a:moveTo>
                  <a:cubicBezTo>
                    <a:pt x="251" y="0"/>
                    <a:pt x="182" y="29"/>
                    <a:pt x="124" y="86"/>
                  </a:cubicBezTo>
                  <a:cubicBezTo>
                    <a:pt x="12" y="198"/>
                    <a:pt x="0" y="354"/>
                    <a:pt x="108" y="464"/>
                  </a:cubicBezTo>
                  <a:cubicBezTo>
                    <a:pt x="163" y="519"/>
                    <a:pt x="227" y="545"/>
                    <a:pt x="291" y="545"/>
                  </a:cubicBezTo>
                  <a:cubicBezTo>
                    <a:pt x="360" y="545"/>
                    <a:pt x="430" y="514"/>
                    <a:pt x="488" y="457"/>
                  </a:cubicBezTo>
                  <a:cubicBezTo>
                    <a:pt x="602" y="345"/>
                    <a:pt x="612" y="189"/>
                    <a:pt x="504" y="81"/>
                  </a:cubicBezTo>
                  <a:cubicBezTo>
                    <a:pt x="451" y="27"/>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6"/>
            <p:cNvSpPr/>
            <p:nvPr/>
          </p:nvSpPr>
          <p:spPr>
            <a:xfrm>
              <a:off x="3181469" y="5972526"/>
              <a:ext cx="13606" cy="11878"/>
            </a:xfrm>
            <a:custGeom>
              <a:rect b="b" l="l" r="r" t="t"/>
              <a:pathLst>
                <a:path extrusionOk="0" h="543" w="622">
                  <a:moveTo>
                    <a:pt x="328" y="0"/>
                  </a:moveTo>
                  <a:cubicBezTo>
                    <a:pt x="264" y="0"/>
                    <a:pt x="199" y="24"/>
                    <a:pt x="141" y="74"/>
                  </a:cubicBezTo>
                  <a:cubicBezTo>
                    <a:pt x="22" y="177"/>
                    <a:pt x="1" y="333"/>
                    <a:pt x="99" y="449"/>
                  </a:cubicBezTo>
                  <a:cubicBezTo>
                    <a:pt x="154" y="512"/>
                    <a:pt x="223" y="543"/>
                    <a:pt x="293" y="543"/>
                  </a:cubicBezTo>
                  <a:cubicBezTo>
                    <a:pt x="357" y="543"/>
                    <a:pt x="423" y="517"/>
                    <a:pt x="480" y="468"/>
                  </a:cubicBezTo>
                  <a:cubicBezTo>
                    <a:pt x="603" y="362"/>
                    <a:pt x="622" y="209"/>
                    <a:pt x="521" y="92"/>
                  </a:cubicBezTo>
                  <a:cubicBezTo>
                    <a:pt x="469" y="31"/>
                    <a:pt x="399"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6"/>
            <p:cNvSpPr/>
            <p:nvPr/>
          </p:nvSpPr>
          <p:spPr>
            <a:xfrm>
              <a:off x="3193259" y="5987423"/>
              <a:ext cx="13738" cy="11834"/>
            </a:xfrm>
            <a:custGeom>
              <a:rect b="b" l="l" r="r" t="t"/>
              <a:pathLst>
                <a:path extrusionOk="0" h="541" w="628">
                  <a:moveTo>
                    <a:pt x="331" y="1"/>
                  </a:moveTo>
                  <a:cubicBezTo>
                    <a:pt x="273" y="1"/>
                    <a:pt x="214" y="21"/>
                    <a:pt x="158" y="61"/>
                  </a:cubicBezTo>
                  <a:cubicBezTo>
                    <a:pt x="32" y="158"/>
                    <a:pt x="0" y="311"/>
                    <a:pt x="92" y="432"/>
                  </a:cubicBezTo>
                  <a:cubicBezTo>
                    <a:pt x="147" y="506"/>
                    <a:pt x="220" y="541"/>
                    <a:pt x="295" y="541"/>
                  </a:cubicBezTo>
                  <a:cubicBezTo>
                    <a:pt x="354" y="541"/>
                    <a:pt x="414" y="519"/>
                    <a:pt x="470" y="478"/>
                  </a:cubicBezTo>
                  <a:cubicBezTo>
                    <a:pt x="600" y="382"/>
                    <a:pt x="628" y="229"/>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6"/>
            <p:cNvSpPr/>
            <p:nvPr/>
          </p:nvSpPr>
          <p:spPr>
            <a:xfrm>
              <a:off x="3204022" y="6003173"/>
              <a:ext cx="13847" cy="11769"/>
            </a:xfrm>
            <a:custGeom>
              <a:rect b="b" l="l" r="r" t="t"/>
              <a:pathLst>
                <a:path extrusionOk="0" h="538" w="633">
                  <a:moveTo>
                    <a:pt x="334" y="0"/>
                  </a:moveTo>
                  <a:cubicBezTo>
                    <a:pt x="282" y="0"/>
                    <a:pt x="228" y="16"/>
                    <a:pt x="177" y="49"/>
                  </a:cubicBezTo>
                  <a:cubicBezTo>
                    <a:pt x="44" y="134"/>
                    <a:pt x="1" y="287"/>
                    <a:pt x="83" y="416"/>
                  </a:cubicBezTo>
                  <a:cubicBezTo>
                    <a:pt x="137" y="497"/>
                    <a:pt x="214" y="537"/>
                    <a:pt x="295" y="537"/>
                  </a:cubicBezTo>
                  <a:cubicBezTo>
                    <a:pt x="348" y="537"/>
                    <a:pt x="404" y="520"/>
                    <a:pt x="456" y="486"/>
                  </a:cubicBezTo>
                  <a:cubicBezTo>
                    <a:pt x="594" y="399"/>
                    <a:pt x="633" y="251"/>
                    <a:pt x="550" y="122"/>
                  </a:cubicBezTo>
                  <a:cubicBezTo>
                    <a:pt x="499" y="43"/>
                    <a:pt x="420"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6"/>
            <p:cNvSpPr/>
            <p:nvPr/>
          </p:nvSpPr>
          <p:spPr>
            <a:xfrm>
              <a:off x="3213581" y="6019360"/>
              <a:ext cx="13869" cy="11725"/>
            </a:xfrm>
            <a:custGeom>
              <a:rect b="b" l="l" r="r" t="t"/>
              <a:pathLst>
                <a:path extrusionOk="0" h="536" w="634">
                  <a:moveTo>
                    <a:pt x="337" y="1"/>
                  </a:moveTo>
                  <a:cubicBezTo>
                    <a:pt x="290" y="1"/>
                    <a:pt x="241" y="13"/>
                    <a:pt x="193" y="40"/>
                  </a:cubicBezTo>
                  <a:cubicBezTo>
                    <a:pt x="54" y="115"/>
                    <a:pt x="1" y="264"/>
                    <a:pt x="74" y="399"/>
                  </a:cubicBezTo>
                  <a:cubicBezTo>
                    <a:pt x="125" y="491"/>
                    <a:pt x="205" y="536"/>
                    <a:pt x="294" y="536"/>
                  </a:cubicBezTo>
                  <a:cubicBezTo>
                    <a:pt x="342" y="536"/>
                    <a:pt x="393" y="522"/>
                    <a:pt x="443" y="495"/>
                  </a:cubicBezTo>
                  <a:cubicBezTo>
                    <a:pt x="585" y="420"/>
                    <a:pt x="633" y="273"/>
                    <a:pt x="560" y="138"/>
                  </a:cubicBezTo>
                  <a:cubicBezTo>
                    <a:pt x="511" y="49"/>
                    <a:pt x="428"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6"/>
            <p:cNvSpPr/>
            <p:nvPr/>
          </p:nvSpPr>
          <p:spPr>
            <a:xfrm>
              <a:off x="3222069" y="6036313"/>
              <a:ext cx="13781" cy="11638"/>
            </a:xfrm>
            <a:custGeom>
              <a:rect b="b" l="l" r="r" t="t"/>
              <a:pathLst>
                <a:path extrusionOk="0" h="532" w="630">
                  <a:moveTo>
                    <a:pt x="334" y="1"/>
                  </a:moveTo>
                  <a:cubicBezTo>
                    <a:pt x="293" y="1"/>
                    <a:pt x="249" y="10"/>
                    <a:pt x="206" y="30"/>
                  </a:cubicBezTo>
                  <a:cubicBezTo>
                    <a:pt x="64" y="96"/>
                    <a:pt x="0" y="240"/>
                    <a:pt x="64" y="378"/>
                  </a:cubicBezTo>
                  <a:cubicBezTo>
                    <a:pt x="112" y="480"/>
                    <a:pt x="197" y="532"/>
                    <a:pt x="293" y="532"/>
                  </a:cubicBezTo>
                  <a:cubicBezTo>
                    <a:pt x="335" y="532"/>
                    <a:pt x="380" y="522"/>
                    <a:pt x="424" y="501"/>
                  </a:cubicBezTo>
                  <a:cubicBezTo>
                    <a:pt x="570" y="435"/>
                    <a:pt x="630" y="291"/>
                    <a:pt x="566" y="153"/>
                  </a:cubicBezTo>
                  <a:cubicBezTo>
                    <a:pt x="520" y="55"/>
                    <a:pt x="43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6"/>
            <p:cNvSpPr/>
            <p:nvPr/>
          </p:nvSpPr>
          <p:spPr>
            <a:xfrm>
              <a:off x="3229419" y="6053879"/>
              <a:ext cx="13650" cy="11594"/>
            </a:xfrm>
            <a:custGeom>
              <a:rect b="b" l="l" r="r" t="t"/>
              <a:pathLst>
                <a:path extrusionOk="0" h="530" w="624">
                  <a:moveTo>
                    <a:pt x="330" y="0"/>
                  </a:moveTo>
                  <a:cubicBezTo>
                    <a:pt x="295" y="0"/>
                    <a:pt x="258" y="7"/>
                    <a:pt x="221" y="21"/>
                  </a:cubicBezTo>
                  <a:cubicBezTo>
                    <a:pt x="74" y="78"/>
                    <a:pt x="1" y="218"/>
                    <a:pt x="56" y="360"/>
                  </a:cubicBezTo>
                  <a:cubicBezTo>
                    <a:pt x="96" y="471"/>
                    <a:pt x="186" y="529"/>
                    <a:pt x="289" y="529"/>
                  </a:cubicBezTo>
                  <a:cubicBezTo>
                    <a:pt x="326" y="529"/>
                    <a:pt x="365" y="522"/>
                    <a:pt x="404" y="507"/>
                  </a:cubicBezTo>
                  <a:cubicBezTo>
                    <a:pt x="555" y="452"/>
                    <a:pt x="624" y="312"/>
                    <a:pt x="571" y="170"/>
                  </a:cubicBezTo>
                  <a:cubicBezTo>
                    <a:pt x="530" y="63"/>
                    <a:pt x="437" y="0"/>
                    <a:pt x="3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6"/>
            <p:cNvSpPr/>
            <p:nvPr/>
          </p:nvSpPr>
          <p:spPr>
            <a:xfrm>
              <a:off x="3235588" y="6072057"/>
              <a:ext cx="13497" cy="11528"/>
            </a:xfrm>
            <a:custGeom>
              <a:rect b="b" l="l" r="r" t="t"/>
              <a:pathLst>
                <a:path extrusionOk="0" h="527" w="617">
                  <a:moveTo>
                    <a:pt x="325" y="1"/>
                  </a:moveTo>
                  <a:cubicBezTo>
                    <a:pt x="296" y="1"/>
                    <a:pt x="265" y="5"/>
                    <a:pt x="234" y="15"/>
                  </a:cubicBezTo>
                  <a:cubicBezTo>
                    <a:pt x="83" y="60"/>
                    <a:pt x="0" y="193"/>
                    <a:pt x="44" y="340"/>
                  </a:cubicBezTo>
                  <a:cubicBezTo>
                    <a:pt x="80" y="462"/>
                    <a:pt x="175" y="526"/>
                    <a:pt x="287" y="526"/>
                  </a:cubicBezTo>
                  <a:cubicBezTo>
                    <a:pt x="318" y="526"/>
                    <a:pt x="350" y="521"/>
                    <a:pt x="383" y="512"/>
                  </a:cubicBezTo>
                  <a:cubicBezTo>
                    <a:pt x="536" y="466"/>
                    <a:pt x="616" y="333"/>
                    <a:pt x="573" y="186"/>
                  </a:cubicBezTo>
                  <a:cubicBezTo>
                    <a:pt x="536" y="70"/>
                    <a:pt x="440"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6"/>
            <p:cNvSpPr/>
            <p:nvPr/>
          </p:nvSpPr>
          <p:spPr>
            <a:xfrm>
              <a:off x="3240400" y="6090170"/>
              <a:ext cx="13234" cy="11506"/>
            </a:xfrm>
            <a:custGeom>
              <a:rect b="b" l="l" r="r" t="t"/>
              <a:pathLst>
                <a:path extrusionOk="0" h="526" w="605">
                  <a:moveTo>
                    <a:pt x="317" y="1"/>
                  </a:moveTo>
                  <a:cubicBezTo>
                    <a:pt x="294" y="1"/>
                    <a:pt x="270" y="3"/>
                    <a:pt x="245" y="9"/>
                  </a:cubicBezTo>
                  <a:cubicBezTo>
                    <a:pt x="92" y="45"/>
                    <a:pt x="0" y="174"/>
                    <a:pt x="35" y="323"/>
                  </a:cubicBezTo>
                  <a:cubicBezTo>
                    <a:pt x="63" y="454"/>
                    <a:pt x="164" y="526"/>
                    <a:pt x="285" y="526"/>
                  </a:cubicBezTo>
                  <a:cubicBezTo>
                    <a:pt x="309" y="526"/>
                    <a:pt x="334" y="523"/>
                    <a:pt x="360" y="517"/>
                  </a:cubicBezTo>
                  <a:cubicBezTo>
                    <a:pt x="518" y="481"/>
                    <a:pt x="605" y="352"/>
                    <a:pt x="573" y="203"/>
                  </a:cubicBezTo>
                  <a:cubicBezTo>
                    <a:pt x="544" y="78"/>
                    <a:pt x="443"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6"/>
            <p:cNvSpPr/>
            <p:nvPr/>
          </p:nvSpPr>
          <p:spPr>
            <a:xfrm>
              <a:off x="3244097" y="6109091"/>
              <a:ext cx="12950" cy="11441"/>
            </a:xfrm>
            <a:custGeom>
              <a:rect b="b" l="l" r="r" t="t"/>
              <a:pathLst>
                <a:path extrusionOk="0" h="523" w="592">
                  <a:moveTo>
                    <a:pt x="308" y="1"/>
                  </a:moveTo>
                  <a:cubicBezTo>
                    <a:pt x="291" y="1"/>
                    <a:pt x="273" y="2"/>
                    <a:pt x="255" y="5"/>
                  </a:cubicBezTo>
                  <a:cubicBezTo>
                    <a:pt x="101" y="28"/>
                    <a:pt x="1" y="149"/>
                    <a:pt x="24" y="300"/>
                  </a:cubicBezTo>
                  <a:cubicBezTo>
                    <a:pt x="46" y="442"/>
                    <a:pt x="150" y="522"/>
                    <a:pt x="281" y="522"/>
                  </a:cubicBezTo>
                  <a:cubicBezTo>
                    <a:pt x="298" y="522"/>
                    <a:pt x="317" y="521"/>
                    <a:pt x="335" y="518"/>
                  </a:cubicBezTo>
                  <a:cubicBezTo>
                    <a:pt x="495" y="493"/>
                    <a:pt x="592" y="371"/>
                    <a:pt x="569" y="222"/>
                  </a:cubicBezTo>
                  <a:cubicBezTo>
                    <a:pt x="546" y="86"/>
                    <a:pt x="4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6"/>
            <p:cNvSpPr/>
            <p:nvPr/>
          </p:nvSpPr>
          <p:spPr>
            <a:xfrm>
              <a:off x="3246459" y="6127795"/>
              <a:ext cx="12534" cy="11397"/>
            </a:xfrm>
            <a:custGeom>
              <a:rect b="b" l="l" r="r" t="t"/>
              <a:pathLst>
                <a:path extrusionOk="0" h="521" w="573">
                  <a:moveTo>
                    <a:pt x="293" y="1"/>
                  </a:moveTo>
                  <a:cubicBezTo>
                    <a:pt x="283" y="1"/>
                    <a:pt x="274" y="1"/>
                    <a:pt x="264" y="2"/>
                  </a:cubicBezTo>
                  <a:cubicBezTo>
                    <a:pt x="108" y="16"/>
                    <a:pt x="0" y="130"/>
                    <a:pt x="12" y="281"/>
                  </a:cubicBezTo>
                  <a:cubicBezTo>
                    <a:pt x="25" y="433"/>
                    <a:pt x="135" y="521"/>
                    <a:pt x="278" y="521"/>
                  </a:cubicBezTo>
                  <a:cubicBezTo>
                    <a:pt x="288" y="521"/>
                    <a:pt x="299" y="520"/>
                    <a:pt x="309" y="519"/>
                  </a:cubicBezTo>
                  <a:cubicBezTo>
                    <a:pt x="470" y="506"/>
                    <a:pt x="573" y="393"/>
                    <a:pt x="561" y="240"/>
                  </a:cubicBezTo>
                  <a:cubicBezTo>
                    <a:pt x="548" y="98"/>
                    <a:pt x="441"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6"/>
            <p:cNvSpPr/>
            <p:nvPr/>
          </p:nvSpPr>
          <p:spPr>
            <a:xfrm>
              <a:off x="3247553" y="6146563"/>
              <a:ext cx="12206" cy="11397"/>
            </a:xfrm>
            <a:custGeom>
              <a:rect b="b" l="l" r="r" t="t"/>
              <a:pathLst>
                <a:path extrusionOk="0" h="521" w="558">
                  <a:moveTo>
                    <a:pt x="278" y="0"/>
                  </a:moveTo>
                  <a:cubicBezTo>
                    <a:pt x="277" y="0"/>
                    <a:pt x="275" y="0"/>
                    <a:pt x="273" y="0"/>
                  </a:cubicBezTo>
                  <a:cubicBezTo>
                    <a:pt x="117" y="3"/>
                    <a:pt x="1" y="110"/>
                    <a:pt x="3" y="261"/>
                  </a:cubicBezTo>
                  <a:cubicBezTo>
                    <a:pt x="5" y="422"/>
                    <a:pt x="124" y="520"/>
                    <a:pt x="277" y="520"/>
                  </a:cubicBezTo>
                  <a:cubicBezTo>
                    <a:pt x="279" y="520"/>
                    <a:pt x="281" y="520"/>
                    <a:pt x="282" y="520"/>
                  </a:cubicBezTo>
                  <a:cubicBezTo>
                    <a:pt x="445" y="518"/>
                    <a:pt x="557" y="410"/>
                    <a:pt x="553" y="257"/>
                  </a:cubicBezTo>
                  <a:cubicBezTo>
                    <a:pt x="550" y="105"/>
                    <a:pt x="438"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6"/>
            <p:cNvSpPr/>
            <p:nvPr/>
          </p:nvSpPr>
          <p:spPr>
            <a:xfrm>
              <a:off x="3247116" y="6165595"/>
              <a:ext cx="12381" cy="11397"/>
            </a:xfrm>
            <a:custGeom>
              <a:rect b="b" l="l" r="r" t="t"/>
              <a:pathLst>
                <a:path extrusionOk="0" h="521" w="566">
                  <a:moveTo>
                    <a:pt x="276" y="0"/>
                  </a:moveTo>
                  <a:cubicBezTo>
                    <a:pt x="127" y="0"/>
                    <a:pt x="16" y="99"/>
                    <a:pt x="7" y="243"/>
                  </a:cubicBezTo>
                  <a:cubicBezTo>
                    <a:pt x="0" y="406"/>
                    <a:pt x="112" y="511"/>
                    <a:pt x="270" y="520"/>
                  </a:cubicBezTo>
                  <a:cubicBezTo>
                    <a:pt x="276" y="521"/>
                    <a:pt x="281" y="521"/>
                    <a:pt x="286" y="521"/>
                  </a:cubicBezTo>
                  <a:cubicBezTo>
                    <a:pt x="438" y="521"/>
                    <a:pt x="550" y="424"/>
                    <a:pt x="557" y="275"/>
                  </a:cubicBezTo>
                  <a:cubicBezTo>
                    <a:pt x="566" y="122"/>
                    <a:pt x="458" y="7"/>
                    <a:pt x="296" y="1"/>
                  </a:cubicBezTo>
                  <a:cubicBezTo>
                    <a:pt x="289" y="0"/>
                    <a:pt x="282"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6"/>
            <p:cNvSpPr/>
            <p:nvPr/>
          </p:nvSpPr>
          <p:spPr>
            <a:xfrm>
              <a:off x="3245256" y="6184473"/>
              <a:ext cx="12797" cy="11397"/>
            </a:xfrm>
            <a:custGeom>
              <a:rect b="b" l="l" r="r" t="t"/>
              <a:pathLst>
                <a:path extrusionOk="0" h="521" w="585">
                  <a:moveTo>
                    <a:pt x="283" y="1"/>
                  </a:moveTo>
                  <a:cubicBezTo>
                    <a:pt x="146" y="1"/>
                    <a:pt x="36" y="88"/>
                    <a:pt x="21" y="228"/>
                  </a:cubicBezTo>
                  <a:cubicBezTo>
                    <a:pt x="0" y="388"/>
                    <a:pt x="106" y="500"/>
                    <a:pt x="264" y="519"/>
                  </a:cubicBezTo>
                  <a:cubicBezTo>
                    <a:pt x="278" y="520"/>
                    <a:pt x="291" y="521"/>
                    <a:pt x="305" y="521"/>
                  </a:cubicBezTo>
                  <a:cubicBezTo>
                    <a:pt x="445" y="521"/>
                    <a:pt x="549" y="434"/>
                    <a:pt x="566" y="294"/>
                  </a:cubicBezTo>
                  <a:cubicBezTo>
                    <a:pt x="584" y="143"/>
                    <a:pt x="484" y="22"/>
                    <a:pt x="323" y="3"/>
                  </a:cubicBezTo>
                  <a:cubicBezTo>
                    <a:pt x="310" y="2"/>
                    <a:pt x="2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6"/>
            <p:cNvSpPr/>
            <p:nvPr/>
          </p:nvSpPr>
          <p:spPr>
            <a:xfrm>
              <a:off x="3242150" y="6203438"/>
              <a:ext cx="13103" cy="11463"/>
            </a:xfrm>
            <a:custGeom>
              <a:rect b="b" l="l" r="r" t="t"/>
              <a:pathLst>
                <a:path extrusionOk="0" h="524" w="599">
                  <a:moveTo>
                    <a:pt x="286" y="0"/>
                  </a:moveTo>
                  <a:cubicBezTo>
                    <a:pt x="158" y="0"/>
                    <a:pt x="54" y="80"/>
                    <a:pt x="30" y="210"/>
                  </a:cubicBezTo>
                  <a:cubicBezTo>
                    <a:pt x="0" y="368"/>
                    <a:pt x="99" y="487"/>
                    <a:pt x="252" y="517"/>
                  </a:cubicBezTo>
                  <a:cubicBezTo>
                    <a:pt x="274" y="521"/>
                    <a:pt x="295" y="523"/>
                    <a:pt x="316" y="523"/>
                  </a:cubicBezTo>
                  <a:cubicBezTo>
                    <a:pt x="446" y="523"/>
                    <a:pt x="547" y="444"/>
                    <a:pt x="571" y="313"/>
                  </a:cubicBezTo>
                  <a:cubicBezTo>
                    <a:pt x="598" y="165"/>
                    <a:pt x="506" y="36"/>
                    <a:pt x="348" y="7"/>
                  </a:cubicBezTo>
                  <a:cubicBezTo>
                    <a:pt x="327" y="2"/>
                    <a:pt x="30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6"/>
            <p:cNvSpPr/>
            <p:nvPr/>
          </p:nvSpPr>
          <p:spPr>
            <a:xfrm>
              <a:off x="3237841" y="6221901"/>
              <a:ext cx="13388" cy="11528"/>
            </a:xfrm>
            <a:custGeom>
              <a:rect b="b" l="l" r="r" t="t"/>
              <a:pathLst>
                <a:path extrusionOk="0" h="527" w="612">
                  <a:moveTo>
                    <a:pt x="289" y="1"/>
                  </a:moveTo>
                  <a:cubicBezTo>
                    <a:pt x="171" y="1"/>
                    <a:pt x="71" y="72"/>
                    <a:pt x="42" y="193"/>
                  </a:cubicBezTo>
                  <a:cubicBezTo>
                    <a:pt x="0" y="349"/>
                    <a:pt x="90" y="475"/>
                    <a:pt x="243" y="516"/>
                  </a:cubicBezTo>
                  <a:cubicBezTo>
                    <a:pt x="271" y="523"/>
                    <a:pt x="298" y="526"/>
                    <a:pt x="324" y="526"/>
                  </a:cubicBezTo>
                  <a:cubicBezTo>
                    <a:pt x="444" y="526"/>
                    <a:pt x="541" y="455"/>
                    <a:pt x="573" y="335"/>
                  </a:cubicBezTo>
                  <a:cubicBezTo>
                    <a:pt x="612" y="186"/>
                    <a:pt x="529" y="51"/>
                    <a:pt x="371" y="12"/>
                  </a:cubicBezTo>
                  <a:cubicBezTo>
                    <a:pt x="343" y="4"/>
                    <a:pt x="31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6"/>
            <p:cNvSpPr/>
            <p:nvPr/>
          </p:nvSpPr>
          <p:spPr>
            <a:xfrm>
              <a:off x="3232372" y="6240035"/>
              <a:ext cx="13606" cy="11572"/>
            </a:xfrm>
            <a:custGeom>
              <a:rect b="b" l="l" r="r" t="t"/>
              <a:pathLst>
                <a:path extrusionOk="0" h="529" w="622">
                  <a:moveTo>
                    <a:pt x="295" y="1"/>
                  </a:moveTo>
                  <a:cubicBezTo>
                    <a:pt x="184" y="1"/>
                    <a:pt x="88" y="63"/>
                    <a:pt x="51" y="177"/>
                  </a:cubicBezTo>
                  <a:cubicBezTo>
                    <a:pt x="1" y="328"/>
                    <a:pt x="81" y="461"/>
                    <a:pt x="230" y="511"/>
                  </a:cubicBezTo>
                  <a:cubicBezTo>
                    <a:pt x="265" y="523"/>
                    <a:pt x="300" y="528"/>
                    <a:pt x="333" y="528"/>
                  </a:cubicBezTo>
                  <a:cubicBezTo>
                    <a:pt x="444" y="528"/>
                    <a:pt x="536" y="464"/>
                    <a:pt x="573" y="351"/>
                  </a:cubicBezTo>
                  <a:cubicBezTo>
                    <a:pt x="621" y="207"/>
                    <a:pt x="548" y="67"/>
                    <a:pt x="395" y="17"/>
                  </a:cubicBezTo>
                  <a:cubicBezTo>
                    <a:pt x="361"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6"/>
            <p:cNvSpPr/>
            <p:nvPr/>
          </p:nvSpPr>
          <p:spPr>
            <a:xfrm>
              <a:off x="3225766" y="6257754"/>
              <a:ext cx="13694" cy="11616"/>
            </a:xfrm>
            <a:custGeom>
              <a:rect b="b" l="l" r="r" t="t"/>
              <a:pathLst>
                <a:path extrusionOk="0" h="531" w="626">
                  <a:moveTo>
                    <a:pt x="294" y="0"/>
                  </a:moveTo>
                  <a:cubicBezTo>
                    <a:pt x="192" y="0"/>
                    <a:pt x="102" y="56"/>
                    <a:pt x="60" y="159"/>
                  </a:cubicBezTo>
                  <a:cubicBezTo>
                    <a:pt x="0" y="308"/>
                    <a:pt x="71" y="446"/>
                    <a:pt x="218" y="505"/>
                  </a:cubicBezTo>
                  <a:cubicBezTo>
                    <a:pt x="259" y="522"/>
                    <a:pt x="299" y="530"/>
                    <a:pt x="338" y="530"/>
                  </a:cubicBezTo>
                  <a:cubicBezTo>
                    <a:pt x="440" y="530"/>
                    <a:pt x="527" y="473"/>
                    <a:pt x="568" y="370"/>
                  </a:cubicBezTo>
                  <a:cubicBezTo>
                    <a:pt x="626" y="228"/>
                    <a:pt x="562" y="84"/>
                    <a:pt x="413" y="24"/>
                  </a:cubicBezTo>
                  <a:cubicBezTo>
                    <a:pt x="373" y="8"/>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6"/>
            <p:cNvSpPr/>
            <p:nvPr/>
          </p:nvSpPr>
          <p:spPr>
            <a:xfrm>
              <a:off x="3217803" y="6275254"/>
              <a:ext cx="13803" cy="11681"/>
            </a:xfrm>
            <a:custGeom>
              <a:rect b="b" l="l" r="r" t="t"/>
              <a:pathLst>
                <a:path extrusionOk="0" h="534" w="631">
                  <a:moveTo>
                    <a:pt x="295" y="0"/>
                  </a:moveTo>
                  <a:cubicBezTo>
                    <a:pt x="201" y="0"/>
                    <a:pt x="117" y="49"/>
                    <a:pt x="71" y="143"/>
                  </a:cubicBezTo>
                  <a:cubicBezTo>
                    <a:pt x="0" y="289"/>
                    <a:pt x="62" y="431"/>
                    <a:pt x="204" y="500"/>
                  </a:cubicBezTo>
                  <a:cubicBezTo>
                    <a:pt x="250" y="522"/>
                    <a:pt x="295" y="533"/>
                    <a:pt x="339" y="533"/>
                  </a:cubicBezTo>
                  <a:cubicBezTo>
                    <a:pt x="434" y="533"/>
                    <a:pt x="518" y="482"/>
                    <a:pt x="564" y="388"/>
                  </a:cubicBezTo>
                  <a:cubicBezTo>
                    <a:pt x="630" y="250"/>
                    <a:pt x="577" y="104"/>
                    <a:pt x="431" y="33"/>
                  </a:cubicBezTo>
                  <a:cubicBezTo>
                    <a:pt x="386" y="11"/>
                    <a:pt x="339"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6"/>
            <p:cNvSpPr/>
            <p:nvPr/>
          </p:nvSpPr>
          <p:spPr>
            <a:xfrm>
              <a:off x="3208922" y="6291682"/>
              <a:ext cx="13803" cy="11747"/>
            </a:xfrm>
            <a:custGeom>
              <a:rect b="b" l="l" r="r" t="t"/>
              <a:pathLst>
                <a:path extrusionOk="0" h="537" w="631">
                  <a:moveTo>
                    <a:pt x="297" y="1"/>
                  </a:moveTo>
                  <a:cubicBezTo>
                    <a:pt x="210" y="1"/>
                    <a:pt x="129" y="45"/>
                    <a:pt x="81" y="129"/>
                  </a:cubicBezTo>
                  <a:cubicBezTo>
                    <a:pt x="1" y="269"/>
                    <a:pt x="51" y="415"/>
                    <a:pt x="189" y="493"/>
                  </a:cubicBezTo>
                  <a:cubicBezTo>
                    <a:pt x="239" y="522"/>
                    <a:pt x="292" y="537"/>
                    <a:pt x="341" y="537"/>
                  </a:cubicBezTo>
                  <a:cubicBezTo>
                    <a:pt x="428" y="537"/>
                    <a:pt x="507" y="492"/>
                    <a:pt x="555" y="406"/>
                  </a:cubicBezTo>
                  <a:cubicBezTo>
                    <a:pt x="631" y="276"/>
                    <a:pt x="587" y="125"/>
                    <a:pt x="448" y="44"/>
                  </a:cubicBezTo>
                  <a:cubicBezTo>
                    <a:pt x="398" y="15"/>
                    <a:pt x="34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6"/>
            <p:cNvSpPr/>
            <p:nvPr/>
          </p:nvSpPr>
          <p:spPr>
            <a:xfrm>
              <a:off x="3198816" y="6307760"/>
              <a:ext cx="13803" cy="11813"/>
            </a:xfrm>
            <a:custGeom>
              <a:rect b="b" l="l" r="r" t="t"/>
              <a:pathLst>
                <a:path extrusionOk="0" h="540" w="631">
                  <a:moveTo>
                    <a:pt x="298" y="1"/>
                  </a:moveTo>
                  <a:cubicBezTo>
                    <a:pt x="218" y="1"/>
                    <a:pt x="142" y="38"/>
                    <a:pt x="92" y="113"/>
                  </a:cubicBezTo>
                  <a:cubicBezTo>
                    <a:pt x="0" y="248"/>
                    <a:pt x="44" y="397"/>
                    <a:pt x="174" y="484"/>
                  </a:cubicBezTo>
                  <a:cubicBezTo>
                    <a:pt x="228" y="521"/>
                    <a:pt x="286" y="540"/>
                    <a:pt x="341" y="540"/>
                  </a:cubicBezTo>
                  <a:cubicBezTo>
                    <a:pt x="421" y="540"/>
                    <a:pt x="495" y="501"/>
                    <a:pt x="545"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6"/>
            <p:cNvSpPr/>
            <p:nvPr/>
          </p:nvSpPr>
          <p:spPr>
            <a:xfrm>
              <a:off x="3187638" y="6323116"/>
              <a:ext cx="13694" cy="11878"/>
            </a:xfrm>
            <a:custGeom>
              <a:rect b="b" l="l" r="r" t="t"/>
              <a:pathLst>
                <a:path extrusionOk="0" h="543" w="626">
                  <a:moveTo>
                    <a:pt x="296" y="1"/>
                  </a:moveTo>
                  <a:cubicBezTo>
                    <a:pt x="222" y="1"/>
                    <a:pt x="151" y="34"/>
                    <a:pt x="99" y="101"/>
                  </a:cubicBezTo>
                  <a:cubicBezTo>
                    <a:pt x="1" y="226"/>
                    <a:pt x="30" y="380"/>
                    <a:pt x="156" y="476"/>
                  </a:cubicBezTo>
                  <a:cubicBezTo>
                    <a:pt x="213" y="520"/>
                    <a:pt x="275" y="542"/>
                    <a:pt x="335" y="542"/>
                  </a:cubicBezTo>
                  <a:cubicBezTo>
                    <a:pt x="408" y="542"/>
                    <a:pt x="479" y="509"/>
                    <a:pt x="532" y="442"/>
                  </a:cubicBezTo>
                  <a:cubicBezTo>
                    <a:pt x="626"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6"/>
            <p:cNvSpPr/>
            <p:nvPr/>
          </p:nvSpPr>
          <p:spPr>
            <a:xfrm>
              <a:off x="3175519" y="6337510"/>
              <a:ext cx="13541" cy="11922"/>
            </a:xfrm>
            <a:custGeom>
              <a:rect b="b" l="l" r="r" t="t"/>
              <a:pathLst>
                <a:path extrusionOk="0" h="545" w="619">
                  <a:moveTo>
                    <a:pt x="295" y="1"/>
                  </a:moveTo>
                  <a:cubicBezTo>
                    <a:pt x="228" y="1"/>
                    <a:pt x="162" y="29"/>
                    <a:pt x="110" y="86"/>
                  </a:cubicBezTo>
                  <a:cubicBezTo>
                    <a:pt x="0" y="205"/>
                    <a:pt x="21" y="359"/>
                    <a:pt x="138" y="466"/>
                  </a:cubicBezTo>
                  <a:cubicBezTo>
                    <a:pt x="197" y="519"/>
                    <a:pt x="264" y="545"/>
                    <a:pt x="329" y="545"/>
                  </a:cubicBezTo>
                  <a:cubicBezTo>
                    <a:pt x="397" y="545"/>
                    <a:pt x="463" y="516"/>
                    <a:pt x="516" y="457"/>
                  </a:cubicBezTo>
                  <a:cubicBezTo>
                    <a:pt x="619" y="345"/>
                    <a:pt x="607" y="187"/>
                    <a:pt x="486" y="79"/>
                  </a:cubicBezTo>
                  <a:cubicBezTo>
                    <a:pt x="429" y="27"/>
                    <a:pt x="361"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6"/>
            <p:cNvSpPr/>
            <p:nvPr/>
          </p:nvSpPr>
          <p:spPr>
            <a:xfrm>
              <a:off x="3162394" y="6351073"/>
              <a:ext cx="13256" cy="11988"/>
            </a:xfrm>
            <a:custGeom>
              <a:rect b="b" l="l" r="r" t="t"/>
              <a:pathLst>
                <a:path extrusionOk="0" h="548" w="606">
                  <a:moveTo>
                    <a:pt x="291" y="0"/>
                  </a:moveTo>
                  <a:cubicBezTo>
                    <a:pt x="230" y="0"/>
                    <a:pt x="168" y="24"/>
                    <a:pt x="117" y="73"/>
                  </a:cubicBezTo>
                  <a:cubicBezTo>
                    <a:pt x="0" y="185"/>
                    <a:pt x="10" y="341"/>
                    <a:pt x="120" y="453"/>
                  </a:cubicBezTo>
                  <a:cubicBezTo>
                    <a:pt x="179" y="515"/>
                    <a:pt x="251" y="547"/>
                    <a:pt x="321" y="547"/>
                  </a:cubicBezTo>
                  <a:cubicBezTo>
                    <a:pt x="383" y="547"/>
                    <a:pt x="444" y="523"/>
                    <a:pt x="495" y="474"/>
                  </a:cubicBezTo>
                  <a:cubicBezTo>
                    <a:pt x="605" y="368"/>
                    <a:pt x="605" y="210"/>
                    <a:pt x="493" y="94"/>
                  </a:cubicBezTo>
                  <a:cubicBezTo>
                    <a:pt x="435" y="32"/>
                    <a:pt x="36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6"/>
            <p:cNvSpPr/>
            <p:nvPr/>
          </p:nvSpPr>
          <p:spPr>
            <a:xfrm>
              <a:off x="3148416" y="6363563"/>
              <a:ext cx="13256" cy="12009"/>
            </a:xfrm>
            <a:custGeom>
              <a:rect b="b" l="l" r="r" t="t"/>
              <a:pathLst>
                <a:path extrusionOk="0" h="549" w="606">
                  <a:moveTo>
                    <a:pt x="288" y="0"/>
                  </a:moveTo>
                  <a:cubicBezTo>
                    <a:pt x="232" y="0"/>
                    <a:pt x="176" y="20"/>
                    <a:pt x="126" y="61"/>
                  </a:cubicBezTo>
                  <a:cubicBezTo>
                    <a:pt x="3" y="164"/>
                    <a:pt x="1" y="319"/>
                    <a:pt x="101" y="441"/>
                  </a:cubicBezTo>
                  <a:cubicBezTo>
                    <a:pt x="160" y="512"/>
                    <a:pt x="236" y="549"/>
                    <a:pt x="313" y="549"/>
                  </a:cubicBezTo>
                  <a:cubicBezTo>
                    <a:pt x="369" y="549"/>
                    <a:pt x="426" y="529"/>
                    <a:pt x="477" y="487"/>
                  </a:cubicBezTo>
                  <a:cubicBezTo>
                    <a:pt x="594" y="388"/>
                    <a:pt x="605" y="232"/>
                    <a:pt x="502" y="109"/>
                  </a:cubicBezTo>
                  <a:cubicBezTo>
                    <a:pt x="443"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6"/>
            <p:cNvSpPr/>
            <p:nvPr/>
          </p:nvSpPr>
          <p:spPr>
            <a:xfrm>
              <a:off x="3133234" y="6375135"/>
              <a:ext cx="13344" cy="12053"/>
            </a:xfrm>
            <a:custGeom>
              <a:rect b="b" l="l" r="r" t="t"/>
              <a:pathLst>
                <a:path extrusionOk="0" h="551" w="610">
                  <a:moveTo>
                    <a:pt x="293" y="0"/>
                  </a:moveTo>
                  <a:cubicBezTo>
                    <a:pt x="243" y="0"/>
                    <a:pt x="192" y="16"/>
                    <a:pt x="145" y="49"/>
                  </a:cubicBezTo>
                  <a:cubicBezTo>
                    <a:pt x="14" y="143"/>
                    <a:pt x="1" y="299"/>
                    <a:pt x="92" y="425"/>
                  </a:cubicBezTo>
                  <a:cubicBezTo>
                    <a:pt x="150" y="507"/>
                    <a:pt x="231" y="551"/>
                    <a:pt x="313" y="551"/>
                  </a:cubicBezTo>
                  <a:cubicBezTo>
                    <a:pt x="364" y="551"/>
                    <a:pt x="415" y="534"/>
                    <a:pt x="463" y="500"/>
                  </a:cubicBezTo>
                  <a:cubicBezTo>
                    <a:pt x="587" y="411"/>
                    <a:pt x="610" y="255"/>
                    <a:pt x="516" y="125"/>
                  </a:cubicBezTo>
                  <a:cubicBezTo>
                    <a:pt x="458" y="45"/>
                    <a:pt x="37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6"/>
            <p:cNvSpPr/>
            <p:nvPr/>
          </p:nvSpPr>
          <p:spPr>
            <a:xfrm>
              <a:off x="3117397" y="6385504"/>
              <a:ext cx="13366" cy="12075"/>
            </a:xfrm>
            <a:custGeom>
              <a:rect b="b" l="l" r="r" t="t"/>
              <a:pathLst>
                <a:path extrusionOk="0" h="552" w="611">
                  <a:moveTo>
                    <a:pt x="297" y="1"/>
                  </a:moveTo>
                  <a:cubicBezTo>
                    <a:pt x="253" y="1"/>
                    <a:pt x="207" y="13"/>
                    <a:pt x="164" y="40"/>
                  </a:cubicBezTo>
                  <a:cubicBezTo>
                    <a:pt x="24" y="125"/>
                    <a:pt x="1" y="276"/>
                    <a:pt x="83" y="411"/>
                  </a:cubicBezTo>
                  <a:cubicBezTo>
                    <a:pt x="138" y="502"/>
                    <a:pt x="222" y="552"/>
                    <a:pt x="310" y="552"/>
                  </a:cubicBezTo>
                  <a:cubicBezTo>
                    <a:pt x="355" y="552"/>
                    <a:pt x="401" y="539"/>
                    <a:pt x="445" y="512"/>
                  </a:cubicBezTo>
                  <a:cubicBezTo>
                    <a:pt x="576" y="432"/>
                    <a:pt x="610" y="278"/>
                    <a:pt x="525" y="141"/>
                  </a:cubicBezTo>
                  <a:cubicBezTo>
                    <a:pt x="470" y="51"/>
                    <a:pt x="38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6"/>
            <p:cNvSpPr/>
            <p:nvPr/>
          </p:nvSpPr>
          <p:spPr>
            <a:xfrm>
              <a:off x="3100881" y="6394757"/>
              <a:ext cx="13344" cy="12119"/>
            </a:xfrm>
            <a:custGeom>
              <a:rect b="b" l="l" r="r" t="t"/>
              <a:pathLst>
                <a:path extrusionOk="0" h="554" w="610">
                  <a:moveTo>
                    <a:pt x="300" y="1"/>
                  </a:moveTo>
                  <a:cubicBezTo>
                    <a:pt x="260" y="1"/>
                    <a:pt x="219" y="11"/>
                    <a:pt x="179" y="32"/>
                  </a:cubicBezTo>
                  <a:cubicBezTo>
                    <a:pt x="35" y="105"/>
                    <a:pt x="0" y="256"/>
                    <a:pt x="71" y="396"/>
                  </a:cubicBezTo>
                  <a:cubicBezTo>
                    <a:pt x="124" y="497"/>
                    <a:pt x="211" y="553"/>
                    <a:pt x="306" y="553"/>
                  </a:cubicBezTo>
                  <a:cubicBezTo>
                    <a:pt x="346" y="553"/>
                    <a:pt x="387" y="543"/>
                    <a:pt x="428" y="522"/>
                  </a:cubicBezTo>
                  <a:cubicBezTo>
                    <a:pt x="564" y="451"/>
                    <a:pt x="609" y="300"/>
                    <a:pt x="534" y="155"/>
                  </a:cubicBezTo>
                  <a:cubicBezTo>
                    <a:pt x="484" y="57"/>
                    <a:pt x="39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6"/>
            <p:cNvSpPr/>
            <p:nvPr/>
          </p:nvSpPr>
          <p:spPr>
            <a:xfrm>
              <a:off x="3083797" y="6402763"/>
              <a:ext cx="13191" cy="12097"/>
            </a:xfrm>
            <a:custGeom>
              <a:rect b="b" l="l" r="r" t="t"/>
              <a:pathLst>
                <a:path extrusionOk="0" h="553" w="603">
                  <a:moveTo>
                    <a:pt x="298" y="0"/>
                  </a:moveTo>
                  <a:cubicBezTo>
                    <a:pt x="264" y="0"/>
                    <a:pt x="228" y="7"/>
                    <a:pt x="193" y="23"/>
                  </a:cubicBezTo>
                  <a:cubicBezTo>
                    <a:pt x="46" y="87"/>
                    <a:pt x="0" y="234"/>
                    <a:pt x="62" y="380"/>
                  </a:cubicBezTo>
                  <a:cubicBezTo>
                    <a:pt x="110" y="489"/>
                    <a:pt x="199" y="553"/>
                    <a:pt x="300" y="553"/>
                  </a:cubicBezTo>
                  <a:cubicBezTo>
                    <a:pt x="335" y="553"/>
                    <a:pt x="371" y="545"/>
                    <a:pt x="408" y="529"/>
                  </a:cubicBezTo>
                  <a:cubicBezTo>
                    <a:pt x="548" y="470"/>
                    <a:pt x="603" y="323"/>
                    <a:pt x="541" y="174"/>
                  </a:cubicBezTo>
                  <a:cubicBezTo>
                    <a:pt x="493" y="66"/>
                    <a:pt x="401"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6"/>
            <p:cNvSpPr/>
            <p:nvPr/>
          </p:nvSpPr>
          <p:spPr>
            <a:xfrm>
              <a:off x="3066166" y="6409632"/>
              <a:ext cx="13081" cy="12097"/>
            </a:xfrm>
            <a:custGeom>
              <a:rect b="b" l="l" r="r" t="t"/>
              <a:pathLst>
                <a:path extrusionOk="0" h="553" w="598">
                  <a:moveTo>
                    <a:pt x="297" y="0"/>
                  </a:moveTo>
                  <a:cubicBezTo>
                    <a:pt x="269" y="0"/>
                    <a:pt x="239" y="5"/>
                    <a:pt x="208" y="16"/>
                  </a:cubicBezTo>
                  <a:cubicBezTo>
                    <a:pt x="55" y="68"/>
                    <a:pt x="0" y="215"/>
                    <a:pt x="53" y="362"/>
                  </a:cubicBezTo>
                  <a:cubicBezTo>
                    <a:pt x="94" y="482"/>
                    <a:pt x="187" y="553"/>
                    <a:pt x="295" y="553"/>
                  </a:cubicBezTo>
                  <a:cubicBezTo>
                    <a:pt x="325" y="553"/>
                    <a:pt x="356" y="547"/>
                    <a:pt x="387" y="536"/>
                  </a:cubicBezTo>
                  <a:cubicBezTo>
                    <a:pt x="531" y="485"/>
                    <a:pt x="598" y="343"/>
                    <a:pt x="543" y="190"/>
                  </a:cubicBezTo>
                  <a:cubicBezTo>
                    <a:pt x="501" y="72"/>
                    <a:pt x="407"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6"/>
            <p:cNvSpPr/>
            <p:nvPr/>
          </p:nvSpPr>
          <p:spPr>
            <a:xfrm>
              <a:off x="3048119" y="6415254"/>
              <a:ext cx="12797" cy="12097"/>
            </a:xfrm>
            <a:custGeom>
              <a:rect b="b" l="l" r="r" t="t"/>
              <a:pathLst>
                <a:path extrusionOk="0" h="553" w="585">
                  <a:moveTo>
                    <a:pt x="293" y="1"/>
                  </a:moveTo>
                  <a:cubicBezTo>
                    <a:pt x="269" y="1"/>
                    <a:pt x="245" y="4"/>
                    <a:pt x="220" y="11"/>
                  </a:cubicBezTo>
                  <a:cubicBezTo>
                    <a:pt x="65" y="54"/>
                    <a:pt x="1" y="194"/>
                    <a:pt x="42" y="345"/>
                  </a:cubicBezTo>
                  <a:cubicBezTo>
                    <a:pt x="78" y="474"/>
                    <a:pt x="173" y="553"/>
                    <a:pt x="288" y="553"/>
                  </a:cubicBezTo>
                  <a:cubicBezTo>
                    <a:pt x="312" y="553"/>
                    <a:pt x="337" y="549"/>
                    <a:pt x="362" y="542"/>
                  </a:cubicBezTo>
                  <a:cubicBezTo>
                    <a:pt x="511" y="501"/>
                    <a:pt x="585" y="363"/>
                    <a:pt x="541" y="208"/>
                  </a:cubicBezTo>
                  <a:cubicBezTo>
                    <a:pt x="507" y="82"/>
                    <a:pt x="409"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6"/>
            <p:cNvSpPr/>
            <p:nvPr/>
          </p:nvSpPr>
          <p:spPr>
            <a:xfrm>
              <a:off x="3029788" y="6419695"/>
              <a:ext cx="12600" cy="12075"/>
            </a:xfrm>
            <a:custGeom>
              <a:rect b="b" l="l" r="r" t="t"/>
              <a:pathLst>
                <a:path extrusionOk="0" h="552" w="576">
                  <a:moveTo>
                    <a:pt x="289" y="1"/>
                  </a:moveTo>
                  <a:cubicBezTo>
                    <a:pt x="271" y="1"/>
                    <a:pt x="251" y="3"/>
                    <a:pt x="232" y="7"/>
                  </a:cubicBezTo>
                  <a:cubicBezTo>
                    <a:pt x="74" y="41"/>
                    <a:pt x="0" y="179"/>
                    <a:pt x="35" y="332"/>
                  </a:cubicBezTo>
                  <a:cubicBezTo>
                    <a:pt x="64" y="468"/>
                    <a:pt x="162" y="552"/>
                    <a:pt x="284" y="552"/>
                  </a:cubicBezTo>
                  <a:cubicBezTo>
                    <a:pt x="303" y="552"/>
                    <a:pt x="323" y="550"/>
                    <a:pt x="344" y="545"/>
                  </a:cubicBezTo>
                  <a:cubicBezTo>
                    <a:pt x="493" y="513"/>
                    <a:pt x="575" y="380"/>
                    <a:pt x="543" y="222"/>
                  </a:cubicBezTo>
                  <a:cubicBezTo>
                    <a:pt x="513" y="89"/>
                    <a:pt x="413"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6"/>
            <p:cNvSpPr/>
            <p:nvPr/>
          </p:nvSpPr>
          <p:spPr>
            <a:xfrm>
              <a:off x="3011150" y="6423216"/>
              <a:ext cx="12338" cy="12119"/>
            </a:xfrm>
            <a:custGeom>
              <a:rect b="b" l="l" r="r" t="t"/>
              <a:pathLst>
                <a:path extrusionOk="0" h="554" w="564">
                  <a:moveTo>
                    <a:pt x="282" y="1"/>
                  </a:moveTo>
                  <a:cubicBezTo>
                    <a:pt x="268" y="1"/>
                    <a:pt x="253" y="2"/>
                    <a:pt x="239" y="4"/>
                  </a:cubicBezTo>
                  <a:cubicBezTo>
                    <a:pt x="81" y="31"/>
                    <a:pt x="1" y="164"/>
                    <a:pt x="26" y="318"/>
                  </a:cubicBezTo>
                  <a:cubicBezTo>
                    <a:pt x="48" y="461"/>
                    <a:pt x="148" y="553"/>
                    <a:pt x="276" y="553"/>
                  </a:cubicBezTo>
                  <a:cubicBezTo>
                    <a:pt x="292" y="553"/>
                    <a:pt x="307" y="552"/>
                    <a:pt x="323" y="549"/>
                  </a:cubicBezTo>
                  <a:cubicBezTo>
                    <a:pt x="475" y="524"/>
                    <a:pt x="564" y="396"/>
                    <a:pt x="539" y="235"/>
                  </a:cubicBezTo>
                  <a:cubicBezTo>
                    <a:pt x="516" y="95"/>
                    <a:pt x="413"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6"/>
            <p:cNvSpPr/>
            <p:nvPr/>
          </p:nvSpPr>
          <p:spPr>
            <a:xfrm>
              <a:off x="2992272" y="6425710"/>
              <a:ext cx="12031" cy="12075"/>
            </a:xfrm>
            <a:custGeom>
              <a:rect b="b" l="l" r="r" t="t"/>
              <a:pathLst>
                <a:path extrusionOk="0" h="552" w="550">
                  <a:moveTo>
                    <a:pt x="278" y="1"/>
                  </a:moveTo>
                  <a:cubicBezTo>
                    <a:pt x="268" y="1"/>
                    <a:pt x="258" y="1"/>
                    <a:pt x="247" y="2"/>
                  </a:cubicBezTo>
                  <a:cubicBezTo>
                    <a:pt x="87" y="21"/>
                    <a:pt x="0" y="146"/>
                    <a:pt x="18" y="305"/>
                  </a:cubicBezTo>
                  <a:cubicBezTo>
                    <a:pt x="33" y="454"/>
                    <a:pt x="135" y="551"/>
                    <a:pt x="271" y="551"/>
                  </a:cubicBezTo>
                  <a:cubicBezTo>
                    <a:pt x="281" y="551"/>
                    <a:pt x="292" y="551"/>
                    <a:pt x="302" y="550"/>
                  </a:cubicBezTo>
                  <a:cubicBezTo>
                    <a:pt x="454" y="534"/>
                    <a:pt x="550" y="410"/>
                    <a:pt x="534" y="250"/>
                  </a:cubicBezTo>
                  <a:cubicBezTo>
                    <a:pt x="519" y="102"/>
                    <a:pt x="416"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6"/>
            <p:cNvSpPr/>
            <p:nvPr/>
          </p:nvSpPr>
          <p:spPr>
            <a:xfrm>
              <a:off x="2973175" y="6427198"/>
              <a:ext cx="11747" cy="12053"/>
            </a:xfrm>
            <a:custGeom>
              <a:rect b="b" l="l" r="r" t="t"/>
              <a:pathLst>
                <a:path extrusionOk="0" h="551" w="537">
                  <a:moveTo>
                    <a:pt x="274" y="0"/>
                  </a:moveTo>
                  <a:cubicBezTo>
                    <a:pt x="269" y="0"/>
                    <a:pt x="263" y="0"/>
                    <a:pt x="257" y="1"/>
                  </a:cubicBezTo>
                  <a:cubicBezTo>
                    <a:pt x="97" y="8"/>
                    <a:pt x="1" y="131"/>
                    <a:pt x="10" y="287"/>
                  </a:cubicBezTo>
                  <a:cubicBezTo>
                    <a:pt x="16" y="445"/>
                    <a:pt x="122" y="551"/>
                    <a:pt x="266" y="551"/>
                  </a:cubicBezTo>
                  <a:cubicBezTo>
                    <a:pt x="271" y="551"/>
                    <a:pt x="275" y="550"/>
                    <a:pt x="280" y="550"/>
                  </a:cubicBezTo>
                  <a:cubicBezTo>
                    <a:pt x="433" y="543"/>
                    <a:pt x="536" y="424"/>
                    <a:pt x="530" y="262"/>
                  </a:cubicBezTo>
                  <a:cubicBezTo>
                    <a:pt x="521" y="112"/>
                    <a:pt x="419" y="0"/>
                    <a:pt x="2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6"/>
            <p:cNvSpPr/>
            <p:nvPr/>
          </p:nvSpPr>
          <p:spPr>
            <a:xfrm>
              <a:off x="2954538" y="6427504"/>
              <a:ext cx="11441" cy="12097"/>
            </a:xfrm>
            <a:custGeom>
              <a:rect b="b" l="l" r="r" t="t"/>
              <a:pathLst>
                <a:path extrusionOk="0" h="553" w="523">
                  <a:moveTo>
                    <a:pt x="266" y="0"/>
                  </a:moveTo>
                  <a:cubicBezTo>
                    <a:pt x="106" y="0"/>
                    <a:pt x="5" y="117"/>
                    <a:pt x="3" y="275"/>
                  </a:cubicBezTo>
                  <a:cubicBezTo>
                    <a:pt x="1" y="435"/>
                    <a:pt x="106" y="550"/>
                    <a:pt x="259" y="552"/>
                  </a:cubicBezTo>
                  <a:cubicBezTo>
                    <a:pt x="411" y="552"/>
                    <a:pt x="521" y="440"/>
                    <a:pt x="523" y="277"/>
                  </a:cubicBezTo>
                  <a:cubicBezTo>
                    <a:pt x="523" y="122"/>
                    <a:pt x="420" y="3"/>
                    <a:pt x="2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6"/>
            <p:cNvSpPr/>
            <p:nvPr/>
          </p:nvSpPr>
          <p:spPr>
            <a:xfrm>
              <a:off x="2935200" y="6426782"/>
              <a:ext cx="11791" cy="12031"/>
            </a:xfrm>
            <a:custGeom>
              <a:rect b="b" l="l" r="r" t="t"/>
              <a:pathLst>
                <a:path extrusionOk="0" h="550" w="539">
                  <a:moveTo>
                    <a:pt x="267" y="0"/>
                  </a:moveTo>
                  <a:cubicBezTo>
                    <a:pt x="119" y="0"/>
                    <a:pt x="21" y="107"/>
                    <a:pt x="10" y="258"/>
                  </a:cubicBezTo>
                  <a:cubicBezTo>
                    <a:pt x="1" y="418"/>
                    <a:pt x="97" y="539"/>
                    <a:pt x="250" y="549"/>
                  </a:cubicBezTo>
                  <a:cubicBezTo>
                    <a:pt x="258" y="549"/>
                    <a:pt x="265" y="549"/>
                    <a:pt x="273" y="549"/>
                  </a:cubicBezTo>
                  <a:cubicBezTo>
                    <a:pt x="413" y="549"/>
                    <a:pt x="519" y="447"/>
                    <a:pt x="530" y="292"/>
                  </a:cubicBezTo>
                  <a:cubicBezTo>
                    <a:pt x="539" y="136"/>
                    <a:pt x="443" y="10"/>
                    <a:pt x="289" y="1"/>
                  </a:cubicBezTo>
                  <a:cubicBezTo>
                    <a:pt x="282" y="1"/>
                    <a:pt x="274"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6"/>
            <p:cNvSpPr/>
            <p:nvPr/>
          </p:nvSpPr>
          <p:spPr>
            <a:xfrm>
              <a:off x="2915775" y="6424879"/>
              <a:ext cx="12184" cy="12053"/>
            </a:xfrm>
            <a:custGeom>
              <a:rect b="b" l="l" r="r" t="t"/>
              <a:pathLst>
                <a:path extrusionOk="0" h="551" w="557">
                  <a:moveTo>
                    <a:pt x="276" y="1"/>
                  </a:moveTo>
                  <a:cubicBezTo>
                    <a:pt x="137" y="1"/>
                    <a:pt x="40" y="99"/>
                    <a:pt x="21" y="242"/>
                  </a:cubicBezTo>
                  <a:cubicBezTo>
                    <a:pt x="0" y="402"/>
                    <a:pt x="89" y="528"/>
                    <a:pt x="243" y="549"/>
                  </a:cubicBezTo>
                  <a:cubicBezTo>
                    <a:pt x="255" y="550"/>
                    <a:pt x="267" y="551"/>
                    <a:pt x="278" y="551"/>
                  </a:cubicBezTo>
                  <a:cubicBezTo>
                    <a:pt x="413" y="551"/>
                    <a:pt x="517" y="456"/>
                    <a:pt x="536" y="308"/>
                  </a:cubicBezTo>
                  <a:cubicBezTo>
                    <a:pt x="557" y="152"/>
                    <a:pt x="467" y="22"/>
                    <a:pt x="316" y="4"/>
                  </a:cubicBezTo>
                  <a:cubicBezTo>
                    <a:pt x="302" y="2"/>
                    <a:pt x="28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6"/>
            <p:cNvSpPr/>
            <p:nvPr/>
          </p:nvSpPr>
          <p:spPr>
            <a:xfrm>
              <a:off x="2896984" y="6421926"/>
              <a:ext cx="12447" cy="12031"/>
            </a:xfrm>
            <a:custGeom>
              <a:rect b="b" l="l" r="r" t="t"/>
              <a:pathLst>
                <a:path extrusionOk="0" h="550" w="569">
                  <a:moveTo>
                    <a:pt x="281" y="0"/>
                  </a:moveTo>
                  <a:cubicBezTo>
                    <a:pt x="151" y="0"/>
                    <a:pt x="54" y="91"/>
                    <a:pt x="30" y="228"/>
                  </a:cubicBezTo>
                  <a:cubicBezTo>
                    <a:pt x="0" y="386"/>
                    <a:pt x="83" y="516"/>
                    <a:pt x="232" y="544"/>
                  </a:cubicBezTo>
                  <a:cubicBezTo>
                    <a:pt x="251" y="548"/>
                    <a:pt x="269" y="550"/>
                    <a:pt x="288" y="550"/>
                  </a:cubicBezTo>
                  <a:cubicBezTo>
                    <a:pt x="414" y="550"/>
                    <a:pt x="515" y="462"/>
                    <a:pt x="541" y="322"/>
                  </a:cubicBezTo>
                  <a:cubicBezTo>
                    <a:pt x="568" y="168"/>
                    <a:pt x="488" y="33"/>
                    <a:pt x="337" y="6"/>
                  </a:cubicBezTo>
                  <a:cubicBezTo>
                    <a:pt x="318" y="2"/>
                    <a:pt x="29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6"/>
            <p:cNvSpPr/>
            <p:nvPr/>
          </p:nvSpPr>
          <p:spPr>
            <a:xfrm>
              <a:off x="2878194" y="6417835"/>
              <a:ext cx="12753" cy="12075"/>
            </a:xfrm>
            <a:custGeom>
              <a:rect b="b" l="l" r="r" t="t"/>
              <a:pathLst>
                <a:path extrusionOk="0" h="552" w="583">
                  <a:moveTo>
                    <a:pt x="290" y="1"/>
                  </a:moveTo>
                  <a:cubicBezTo>
                    <a:pt x="167" y="1"/>
                    <a:pt x="72" y="86"/>
                    <a:pt x="39" y="213"/>
                  </a:cubicBezTo>
                  <a:cubicBezTo>
                    <a:pt x="0" y="371"/>
                    <a:pt x="76" y="506"/>
                    <a:pt x="225" y="543"/>
                  </a:cubicBezTo>
                  <a:cubicBezTo>
                    <a:pt x="248" y="549"/>
                    <a:pt x="271" y="552"/>
                    <a:pt x="293" y="552"/>
                  </a:cubicBezTo>
                  <a:cubicBezTo>
                    <a:pt x="413" y="552"/>
                    <a:pt x="513" y="471"/>
                    <a:pt x="546" y="339"/>
                  </a:cubicBezTo>
                  <a:cubicBezTo>
                    <a:pt x="582" y="186"/>
                    <a:pt x="509" y="46"/>
                    <a:pt x="360" y="10"/>
                  </a:cubicBezTo>
                  <a:cubicBezTo>
                    <a:pt x="336" y="3"/>
                    <a:pt x="312"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6"/>
            <p:cNvSpPr/>
            <p:nvPr/>
          </p:nvSpPr>
          <p:spPr>
            <a:xfrm>
              <a:off x="2859666" y="6412629"/>
              <a:ext cx="12928" cy="12075"/>
            </a:xfrm>
            <a:custGeom>
              <a:rect b="b" l="l" r="r" t="t"/>
              <a:pathLst>
                <a:path extrusionOk="0" h="552" w="591">
                  <a:moveTo>
                    <a:pt x="294" y="0"/>
                  </a:moveTo>
                  <a:cubicBezTo>
                    <a:pt x="179" y="0"/>
                    <a:pt x="85" y="77"/>
                    <a:pt x="48" y="199"/>
                  </a:cubicBezTo>
                  <a:cubicBezTo>
                    <a:pt x="0" y="353"/>
                    <a:pt x="67" y="493"/>
                    <a:pt x="213" y="538"/>
                  </a:cubicBezTo>
                  <a:cubicBezTo>
                    <a:pt x="241" y="547"/>
                    <a:pt x="269" y="552"/>
                    <a:pt x="296" y="552"/>
                  </a:cubicBezTo>
                  <a:cubicBezTo>
                    <a:pt x="408" y="552"/>
                    <a:pt x="506" y="478"/>
                    <a:pt x="545" y="353"/>
                  </a:cubicBezTo>
                  <a:cubicBezTo>
                    <a:pt x="591" y="204"/>
                    <a:pt x="527" y="60"/>
                    <a:pt x="380" y="14"/>
                  </a:cubicBezTo>
                  <a:cubicBezTo>
                    <a:pt x="351" y="5"/>
                    <a:pt x="32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6"/>
            <p:cNvSpPr/>
            <p:nvPr/>
          </p:nvSpPr>
          <p:spPr>
            <a:xfrm>
              <a:off x="2841531" y="6406351"/>
              <a:ext cx="13147" cy="12097"/>
            </a:xfrm>
            <a:custGeom>
              <a:rect b="b" l="l" r="r" t="t"/>
              <a:pathLst>
                <a:path extrusionOk="0" h="553" w="601">
                  <a:moveTo>
                    <a:pt x="301" y="0"/>
                  </a:moveTo>
                  <a:cubicBezTo>
                    <a:pt x="192" y="0"/>
                    <a:pt x="102" y="71"/>
                    <a:pt x="57" y="184"/>
                  </a:cubicBezTo>
                  <a:cubicBezTo>
                    <a:pt x="0" y="338"/>
                    <a:pt x="60" y="480"/>
                    <a:pt x="202" y="535"/>
                  </a:cubicBezTo>
                  <a:cubicBezTo>
                    <a:pt x="234" y="546"/>
                    <a:pt x="266" y="552"/>
                    <a:pt x="298" y="552"/>
                  </a:cubicBezTo>
                  <a:cubicBezTo>
                    <a:pt x="406" y="552"/>
                    <a:pt x="501" y="484"/>
                    <a:pt x="545" y="367"/>
                  </a:cubicBezTo>
                  <a:cubicBezTo>
                    <a:pt x="600" y="221"/>
                    <a:pt x="543" y="74"/>
                    <a:pt x="401" y="19"/>
                  </a:cubicBezTo>
                  <a:cubicBezTo>
                    <a:pt x="366" y="6"/>
                    <a:pt x="33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6"/>
            <p:cNvSpPr/>
            <p:nvPr/>
          </p:nvSpPr>
          <p:spPr>
            <a:xfrm>
              <a:off x="2823988" y="6399132"/>
              <a:ext cx="13256" cy="12053"/>
            </a:xfrm>
            <a:custGeom>
              <a:rect b="b" l="l" r="r" t="t"/>
              <a:pathLst>
                <a:path extrusionOk="0" h="551" w="606">
                  <a:moveTo>
                    <a:pt x="304" y="1"/>
                  </a:moveTo>
                  <a:cubicBezTo>
                    <a:pt x="202" y="1"/>
                    <a:pt x="114" y="65"/>
                    <a:pt x="67" y="171"/>
                  </a:cubicBezTo>
                  <a:cubicBezTo>
                    <a:pt x="1" y="319"/>
                    <a:pt x="51" y="464"/>
                    <a:pt x="191" y="526"/>
                  </a:cubicBezTo>
                  <a:cubicBezTo>
                    <a:pt x="228" y="542"/>
                    <a:pt x="266" y="550"/>
                    <a:pt x="302" y="550"/>
                  </a:cubicBezTo>
                  <a:cubicBezTo>
                    <a:pt x="402" y="550"/>
                    <a:pt x="492" y="490"/>
                    <a:pt x="541" y="381"/>
                  </a:cubicBezTo>
                  <a:cubicBezTo>
                    <a:pt x="605" y="237"/>
                    <a:pt x="557" y="88"/>
                    <a:pt x="417" y="26"/>
                  </a:cubicBezTo>
                  <a:cubicBezTo>
                    <a:pt x="379" y="9"/>
                    <a:pt x="340"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6"/>
            <p:cNvSpPr/>
            <p:nvPr/>
          </p:nvSpPr>
          <p:spPr>
            <a:xfrm>
              <a:off x="2806553" y="6390754"/>
              <a:ext cx="13300" cy="12075"/>
            </a:xfrm>
            <a:custGeom>
              <a:rect b="b" l="l" r="r" t="t"/>
              <a:pathLst>
                <a:path extrusionOk="0" h="552" w="608">
                  <a:moveTo>
                    <a:pt x="307" y="1"/>
                  </a:moveTo>
                  <a:cubicBezTo>
                    <a:pt x="210" y="1"/>
                    <a:pt x="124" y="59"/>
                    <a:pt x="74" y="157"/>
                  </a:cubicBezTo>
                  <a:cubicBezTo>
                    <a:pt x="1" y="302"/>
                    <a:pt x="40" y="451"/>
                    <a:pt x="177" y="519"/>
                  </a:cubicBezTo>
                  <a:cubicBezTo>
                    <a:pt x="218" y="541"/>
                    <a:pt x="260" y="551"/>
                    <a:pt x="301" y="551"/>
                  </a:cubicBezTo>
                  <a:cubicBezTo>
                    <a:pt x="395" y="551"/>
                    <a:pt x="484" y="496"/>
                    <a:pt x="536" y="396"/>
                  </a:cubicBezTo>
                  <a:cubicBezTo>
                    <a:pt x="607" y="256"/>
                    <a:pt x="569" y="102"/>
                    <a:pt x="433" y="34"/>
                  </a:cubicBezTo>
                  <a:cubicBezTo>
                    <a:pt x="390" y="11"/>
                    <a:pt x="348"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6"/>
            <p:cNvSpPr/>
            <p:nvPr/>
          </p:nvSpPr>
          <p:spPr>
            <a:xfrm>
              <a:off x="2789775" y="6381523"/>
              <a:ext cx="13344" cy="12031"/>
            </a:xfrm>
            <a:custGeom>
              <a:rect b="b" l="l" r="r" t="t"/>
              <a:pathLst>
                <a:path extrusionOk="0" h="550" w="610">
                  <a:moveTo>
                    <a:pt x="311" y="1"/>
                  </a:moveTo>
                  <a:cubicBezTo>
                    <a:pt x="219" y="1"/>
                    <a:pt x="135" y="53"/>
                    <a:pt x="83" y="144"/>
                  </a:cubicBezTo>
                  <a:cubicBezTo>
                    <a:pt x="0" y="284"/>
                    <a:pt x="35" y="435"/>
                    <a:pt x="165" y="511"/>
                  </a:cubicBezTo>
                  <a:cubicBezTo>
                    <a:pt x="210" y="537"/>
                    <a:pt x="257" y="550"/>
                    <a:pt x="302" y="550"/>
                  </a:cubicBezTo>
                  <a:cubicBezTo>
                    <a:pt x="392" y="550"/>
                    <a:pt x="476" y="500"/>
                    <a:pt x="529" y="408"/>
                  </a:cubicBezTo>
                  <a:cubicBezTo>
                    <a:pt x="610" y="273"/>
                    <a:pt x="580" y="117"/>
                    <a:pt x="447" y="39"/>
                  </a:cubicBezTo>
                  <a:cubicBezTo>
                    <a:pt x="401"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6"/>
            <p:cNvSpPr/>
            <p:nvPr/>
          </p:nvSpPr>
          <p:spPr>
            <a:xfrm>
              <a:off x="2773500" y="6371307"/>
              <a:ext cx="13388" cy="12075"/>
            </a:xfrm>
            <a:custGeom>
              <a:rect b="b" l="l" r="r" t="t"/>
              <a:pathLst>
                <a:path extrusionOk="0" h="552" w="612">
                  <a:moveTo>
                    <a:pt x="315" y="1"/>
                  </a:moveTo>
                  <a:cubicBezTo>
                    <a:pt x="229" y="1"/>
                    <a:pt x="148" y="49"/>
                    <a:pt x="92" y="133"/>
                  </a:cubicBezTo>
                  <a:cubicBezTo>
                    <a:pt x="0" y="268"/>
                    <a:pt x="25" y="421"/>
                    <a:pt x="154" y="506"/>
                  </a:cubicBezTo>
                  <a:cubicBezTo>
                    <a:pt x="200" y="536"/>
                    <a:pt x="250" y="551"/>
                    <a:pt x="299" y="551"/>
                  </a:cubicBezTo>
                  <a:cubicBezTo>
                    <a:pt x="385" y="551"/>
                    <a:pt x="468" y="507"/>
                    <a:pt x="525" y="421"/>
                  </a:cubicBezTo>
                  <a:cubicBezTo>
                    <a:pt x="612" y="291"/>
                    <a:pt x="589" y="133"/>
                    <a:pt x="460" y="48"/>
                  </a:cubicBezTo>
                  <a:cubicBezTo>
                    <a:pt x="413" y="16"/>
                    <a:pt x="36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6"/>
            <p:cNvSpPr/>
            <p:nvPr/>
          </p:nvSpPr>
          <p:spPr>
            <a:xfrm>
              <a:off x="2758122" y="6360370"/>
              <a:ext cx="13278" cy="12031"/>
            </a:xfrm>
            <a:custGeom>
              <a:rect b="b" l="l" r="r" t="t"/>
              <a:pathLst>
                <a:path extrusionOk="0" h="550" w="607">
                  <a:moveTo>
                    <a:pt x="314" y="0"/>
                  </a:moveTo>
                  <a:cubicBezTo>
                    <a:pt x="232" y="0"/>
                    <a:pt x="153" y="43"/>
                    <a:pt x="96" y="120"/>
                  </a:cubicBezTo>
                  <a:cubicBezTo>
                    <a:pt x="0" y="250"/>
                    <a:pt x="16" y="404"/>
                    <a:pt x="137" y="495"/>
                  </a:cubicBezTo>
                  <a:cubicBezTo>
                    <a:pt x="186" y="532"/>
                    <a:pt x="240" y="550"/>
                    <a:pt x="294" y="550"/>
                  </a:cubicBezTo>
                  <a:cubicBezTo>
                    <a:pt x="374" y="550"/>
                    <a:pt x="454" y="509"/>
                    <a:pt x="513" y="431"/>
                  </a:cubicBezTo>
                  <a:cubicBezTo>
                    <a:pt x="607" y="305"/>
                    <a:pt x="593" y="149"/>
                    <a:pt x="472" y="56"/>
                  </a:cubicBezTo>
                  <a:cubicBezTo>
                    <a:pt x="421" y="18"/>
                    <a:pt x="366"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6"/>
            <p:cNvSpPr/>
            <p:nvPr/>
          </p:nvSpPr>
          <p:spPr>
            <a:xfrm>
              <a:off x="2743028" y="6348404"/>
              <a:ext cx="13256" cy="11988"/>
            </a:xfrm>
            <a:custGeom>
              <a:rect b="b" l="l" r="r" t="t"/>
              <a:pathLst>
                <a:path extrusionOk="0" h="548" w="606">
                  <a:moveTo>
                    <a:pt x="317" y="0"/>
                  </a:moveTo>
                  <a:cubicBezTo>
                    <a:pt x="240" y="0"/>
                    <a:pt x="164" y="38"/>
                    <a:pt x="106" y="108"/>
                  </a:cubicBezTo>
                  <a:cubicBezTo>
                    <a:pt x="1" y="232"/>
                    <a:pt x="10" y="385"/>
                    <a:pt x="127" y="486"/>
                  </a:cubicBezTo>
                  <a:cubicBezTo>
                    <a:pt x="177" y="527"/>
                    <a:pt x="235" y="548"/>
                    <a:pt x="293" y="548"/>
                  </a:cubicBezTo>
                  <a:cubicBezTo>
                    <a:pt x="370" y="548"/>
                    <a:pt x="446" y="512"/>
                    <a:pt x="505" y="442"/>
                  </a:cubicBezTo>
                  <a:cubicBezTo>
                    <a:pt x="605" y="321"/>
                    <a:pt x="601" y="163"/>
                    <a:pt x="484" y="64"/>
                  </a:cubicBezTo>
                  <a:cubicBezTo>
                    <a:pt x="431" y="21"/>
                    <a:pt x="37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6"/>
            <p:cNvSpPr/>
            <p:nvPr/>
          </p:nvSpPr>
          <p:spPr>
            <a:xfrm>
              <a:off x="2728853" y="6335738"/>
              <a:ext cx="13191" cy="11944"/>
            </a:xfrm>
            <a:custGeom>
              <a:rect b="b" l="l" r="r" t="t"/>
              <a:pathLst>
                <a:path extrusionOk="0" h="546" w="603">
                  <a:moveTo>
                    <a:pt x="315" y="0"/>
                  </a:moveTo>
                  <a:cubicBezTo>
                    <a:pt x="243" y="0"/>
                    <a:pt x="170" y="34"/>
                    <a:pt x="111" y="96"/>
                  </a:cubicBezTo>
                  <a:lnTo>
                    <a:pt x="113" y="96"/>
                  </a:lnTo>
                  <a:cubicBezTo>
                    <a:pt x="1" y="213"/>
                    <a:pt x="1" y="369"/>
                    <a:pt x="111" y="472"/>
                  </a:cubicBezTo>
                  <a:cubicBezTo>
                    <a:pt x="163" y="521"/>
                    <a:pt x="225" y="546"/>
                    <a:pt x="288" y="546"/>
                  </a:cubicBezTo>
                  <a:cubicBezTo>
                    <a:pt x="359" y="546"/>
                    <a:pt x="431" y="514"/>
                    <a:pt x="491" y="451"/>
                  </a:cubicBezTo>
                  <a:cubicBezTo>
                    <a:pt x="598" y="337"/>
                    <a:pt x="603" y="178"/>
                    <a:pt x="491" y="75"/>
                  </a:cubicBezTo>
                  <a:cubicBezTo>
                    <a:pt x="437" y="24"/>
                    <a:pt x="376"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6"/>
            <p:cNvSpPr/>
            <p:nvPr/>
          </p:nvSpPr>
          <p:spPr>
            <a:xfrm>
              <a:off x="2715138" y="6322220"/>
              <a:ext cx="13431" cy="11922"/>
            </a:xfrm>
            <a:custGeom>
              <a:rect b="b" l="l" r="r" t="t"/>
              <a:pathLst>
                <a:path extrusionOk="0" h="545" w="614">
                  <a:moveTo>
                    <a:pt x="321" y="0"/>
                  </a:moveTo>
                  <a:cubicBezTo>
                    <a:pt x="253" y="0"/>
                    <a:pt x="185" y="30"/>
                    <a:pt x="128" y="84"/>
                  </a:cubicBezTo>
                  <a:cubicBezTo>
                    <a:pt x="9" y="196"/>
                    <a:pt x="0" y="350"/>
                    <a:pt x="105" y="462"/>
                  </a:cubicBezTo>
                  <a:cubicBezTo>
                    <a:pt x="158" y="517"/>
                    <a:pt x="224" y="545"/>
                    <a:pt x="291" y="545"/>
                  </a:cubicBezTo>
                  <a:cubicBezTo>
                    <a:pt x="358" y="545"/>
                    <a:pt x="427" y="517"/>
                    <a:pt x="486" y="462"/>
                  </a:cubicBezTo>
                  <a:cubicBezTo>
                    <a:pt x="600" y="354"/>
                    <a:pt x="614" y="196"/>
                    <a:pt x="506" y="87"/>
                  </a:cubicBezTo>
                  <a:cubicBezTo>
                    <a:pt x="452" y="28"/>
                    <a:pt x="387"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6"/>
            <p:cNvSpPr/>
            <p:nvPr/>
          </p:nvSpPr>
          <p:spPr>
            <a:xfrm>
              <a:off x="2702603" y="6308198"/>
              <a:ext cx="13650" cy="11900"/>
            </a:xfrm>
            <a:custGeom>
              <a:rect b="b" l="l" r="r" t="t"/>
              <a:pathLst>
                <a:path extrusionOk="0" h="544" w="624">
                  <a:moveTo>
                    <a:pt x="329" y="1"/>
                  </a:moveTo>
                  <a:cubicBezTo>
                    <a:pt x="266" y="1"/>
                    <a:pt x="202" y="25"/>
                    <a:pt x="145" y="73"/>
                  </a:cubicBezTo>
                  <a:cubicBezTo>
                    <a:pt x="21" y="178"/>
                    <a:pt x="1" y="331"/>
                    <a:pt x="99" y="448"/>
                  </a:cubicBezTo>
                  <a:cubicBezTo>
                    <a:pt x="152" y="511"/>
                    <a:pt x="223" y="544"/>
                    <a:pt x="297" y="544"/>
                  </a:cubicBezTo>
                  <a:cubicBezTo>
                    <a:pt x="359" y="544"/>
                    <a:pt x="422" y="521"/>
                    <a:pt x="479" y="473"/>
                  </a:cubicBezTo>
                  <a:cubicBezTo>
                    <a:pt x="601" y="370"/>
                    <a:pt x="623" y="215"/>
                    <a:pt x="525" y="98"/>
                  </a:cubicBezTo>
                  <a:cubicBezTo>
                    <a:pt x="469" y="32"/>
                    <a:pt x="400" y="1"/>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6"/>
            <p:cNvSpPr/>
            <p:nvPr/>
          </p:nvSpPr>
          <p:spPr>
            <a:xfrm>
              <a:off x="2690725" y="6293104"/>
              <a:ext cx="13759" cy="11856"/>
            </a:xfrm>
            <a:custGeom>
              <a:rect b="b" l="l" r="r" t="t"/>
              <a:pathLst>
                <a:path extrusionOk="0" h="542" w="629">
                  <a:moveTo>
                    <a:pt x="335" y="0"/>
                  </a:moveTo>
                  <a:cubicBezTo>
                    <a:pt x="276" y="0"/>
                    <a:pt x="216" y="21"/>
                    <a:pt x="161" y="62"/>
                  </a:cubicBezTo>
                  <a:cubicBezTo>
                    <a:pt x="31" y="156"/>
                    <a:pt x="1" y="307"/>
                    <a:pt x="90" y="433"/>
                  </a:cubicBezTo>
                  <a:cubicBezTo>
                    <a:pt x="143" y="504"/>
                    <a:pt x="217" y="541"/>
                    <a:pt x="296" y="541"/>
                  </a:cubicBezTo>
                  <a:cubicBezTo>
                    <a:pt x="353" y="541"/>
                    <a:pt x="413" y="522"/>
                    <a:pt x="468" y="481"/>
                  </a:cubicBezTo>
                  <a:cubicBezTo>
                    <a:pt x="594" y="389"/>
                    <a:pt x="628" y="234"/>
                    <a:pt x="539" y="112"/>
                  </a:cubicBezTo>
                  <a:cubicBezTo>
                    <a:pt x="484" y="37"/>
                    <a:pt x="411"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6"/>
            <p:cNvSpPr/>
            <p:nvPr/>
          </p:nvSpPr>
          <p:spPr>
            <a:xfrm>
              <a:off x="2680159" y="6277376"/>
              <a:ext cx="13847" cy="11747"/>
            </a:xfrm>
            <a:custGeom>
              <a:rect b="b" l="l" r="r" t="t"/>
              <a:pathLst>
                <a:path extrusionOk="0" h="537" w="633">
                  <a:moveTo>
                    <a:pt x="339" y="0"/>
                  </a:moveTo>
                  <a:cubicBezTo>
                    <a:pt x="287" y="0"/>
                    <a:pt x="233" y="16"/>
                    <a:pt x="181" y="48"/>
                  </a:cubicBezTo>
                  <a:cubicBezTo>
                    <a:pt x="44" y="133"/>
                    <a:pt x="1" y="282"/>
                    <a:pt x="83" y="412"/>
                  </a:cubicBezTo>
                  <a:cubicBezTo>
                    <a:pt x="133" y="494"/>
                    <a:pt x="212" y="537"/>
                    <a:pt x="298" y="537"/>
                  </a:cubicBezTo>
                  <a:cubicBezTo>
                    <a:pt x="349" y="537"/>
                    <a:pt x="403" y="522"/>
                    <a:pt x="454" y="490"/>
                  </a:cubicBezTo>
                  <a:cubicBezTo>
                    <a:pt x="589" y="410"/>
                    <a:pt x="633" y="256"/>
                    <a:pt x="552" y="126"/>
                  </a:cubicBezTo>
                  <a:cubicBezTo>
                    <a:pt x="500" y="41"/>
                    <a:pt x="422"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6"/>
            <p:cNvSpPr/>
            <p:nvPr/>
          </p:nvSpPr>
          <p:spPr>
            <a:xfrm>
              <a:off x="2671234" y="6261101"/>
              <a:ext cx="13803" cy="11681"/>
            </a:xfrm>
            <a:custGeom>
              <a:rect b="b" l="l" r="r" t="t"/>
              <a:pathLst>
                <a:path extrusionOk="0" h="534" w="631">
                  <a:moveTo>
                    <a:pt x="337" y="1"/>
                  </a:moveTo>
                  <a:cubicBezTo>
                    <a:pt x="293" y="1"/>
                    <a:pt x="247" y="12"/>
                    <a:pt x="202" y="34"/>
                  </a:cubicBezTo>
                  <a:cubicBezTo>
                    <a:pt x="56" y="105"/>
                    <a:pt x="1" y="249"/>
                    <a:pt x="67" y="387"/>
                  </a:cubicBezTo>
                  <a:cubicBezTo>
                    <a:pt x="115" y="481"/>
                    <a:pt x="200" y="534"/>
                    <a:pt x="297" y="534"/>
                  </a:cubicBezTo>
                  <a:cubicBezTo>
                    <a:pt x="340" y="534"/>
                    <a:pt x="386" y="523"/>
                    <a:pt x="431" y="501"/>
                  </a:cubicBezTo>
                  <a:cubicBezTo>
                    <a:pt x="571" y="432"/>
                    <a:pt x="631" y="286"/>
                    <a:pt x="564" y="148"/>
                  </a:cubicBezTo>
                  <a:cubicBezTo>
                    <a:pt x="516" y="50"/>
                    <a:pt x="431"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6"/>
            <p:cNvSpPr/>
            <p:nvPr/>
          </p:nvSpPr>
          <p:spPr>
            <a:xfrm>
              <a:off x="2664388" y="6244301"/>
              <a:ext cx="13584" cy="11528"/>
            </a:xfrm>
            <a:custGeom>
              <a:rect b="b" l="l" r="r" t="t"/>
              <a:pathLst>
                <a:path extrusionOk="0" h="527" w="621">
                  <a:moveTo>
                    <a:pt x="331" y="1"/>
                  </a:moveTo>
                  <a:cubicBezTo>
                    <a:pt x="297" y="1"/>
                    <a:pt x="262" y="7"/>
                    <a:pt x="227" y="19"/>
                  </a:cubicBezTo>
                  <a:cubicBezTo>
                    <a:pt x="73" y="71"/>
                    <a:pt x="0" y="206"/>
                    <a:pt x="51" y="351"/>
                  </a:cubicBezTo>
                  <a:cubicBezTo>
                    <a:pt x="88" y="462"/>
                    <a:pt x="180" y="527"/>
                    <a:pt x="291" y="527"/>
                  </a:cubicBezTo>
                  <a:cubicBezTo>
                    <a:pt x="324" y="527"/>
                    <a:pt x="359" y="521"/>
                    <a:pt x="394" y="509"/>
                  </a:cubicBezTo>
                  <a:cubicBezTo>
                    <a:pt x="543" y="458"/>
                    <a:pt x="621" y="321"/>
                    <a:pt x="570" y="177"/>
                  </a:cubicBezTo>
                  <a:cubicBezTo>
                    <a:pt x="530" y="61"/>
                    <a:pt x="438"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6"/>
            <p:cNvSpPr/>
            <p:nvPr/>
          </p:nvSpPr>
          <p:spPr>
            <a:xfrm>
              <a:off x="2729159" y="5532970"/>
              <a:ext cx="38281" cy="38259"/>
            </a:xfrm>
            <a:custGeom>
              <a:rect b="b" l="l" r="r" t="t"/>
              <a:pathLst>
                <a:path extrusionOk="0" h="1749" w="1750">
                  <a:moveTo>
                    <a:pt x="875" y="1"/>
                  </a:moveTo>
                  <a:cubicBezTo>
                    <a:pt x="392" y="1"/>
                    <a:pt x="0" y="392"/>
                    <a:pt x="0" y="876"/>
                  </a:cubicBezTo>
                  <a:cubicBezTo>
                    <a:pt x="0" y="1357"/>
                    <a:pt x="392" y="1748"/>
                    <a:pt x="875" y="1748"/>
                  </a:cubicBezTo>
                  <a:cubicBezTo>
                    <a:pt x="1358" y="1748"/>
                    <a:pt x="1750" y="1357"/>
                    <a:pt x="1750" y="876"/>
                  </a:cubicBezTo>
                  <a:cubicBezTo>
                    <a:pt x="1750" y="392"/>
                    <a:pt x="1358" y="1"/>
                    <a:pt x="8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6"/>
            <p:cNvSpPr/>
            <p:nvPr/>
          </p:nvSpPr>
          <p:spPr>
            <a:xfrm>
              <a:off x="2696281" y="5932604"/>
              <a:ext cx="38303" cy="38281"/>
            </a:xfrm>
            <a:custGeom>
              <a:rect b="b" l="l" r="r" t="t"/>
              <a:pathLst>
                <a:path extrusionOk="0" h="1750" w="1751">
                  <a:moveTo>
                    <a:pt x="876" y="0"/>
                  </a:moveTo>
                  <a:cubicBezTo>
                    <a:pt x="393" y="0"/>
                    <a:pt x="1" y="392"/>
                    <a:pt x="1" y="875"/>
                  </a:cubicBezTo>
                  <a:cubicBezTo>
                    <a:pt x="1" y="1358"/>
                    <a:pt x="393" y="1750"/>
                    <a:pt x="876" y="1750"/>
                  </a:cubicBezTo>
                  <a:cubicBezTo>
                    <a:pt x="1359" y="1750"/>
                    <a:pt x="1751" y="1358"/>
                    <a:pt x="1751" y="875"/>
                  </a:cubicBezTo>
                  <a:cubicBezTo>
                    <a:pt x="1751" y="392"/>
                    <a:pt x="1359"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6"/>
            <p:cNvSpPr/>
            <p:nvPr/>
          </p:nvSpPr>
          <p:spPr>
            <a:xfrm>
              <a:off x="2647391" y="6197860"/>
              <a:ext cx="38259" cy="38238"/>
            </a:xfrm>
            <a:custGeom>
              <a:rect b="b" l="l" r="r" t="t"/>
              <a:pathLst>
                <a:path extrusionOk="0" h="1748" w="1749">
                  <a:moveTo>
                    <a:pt x="876" y="0"/>
                  </a:moveTo>
                  <a:cubicBezTo>
                    <a:pt x="392" y="0"/>
                    <a:pt x="1" y="392"/>
                    <a:pt x="1" y="875"/>
                  </a:cubicBezTo>
                  <a:cubicBezTo>
                    <a:pt x="1" y="1358"/>
                    <a:pt x="392" y="1748"/>
                    <a:pt x="876" y="1748"/>
                  </a:cubicBezTo>
                  <a:cubicBezTo>
                    <a:pt x="1357" y="1748"/>
                    <a:pt x="1748" y="1358"/>
                    <a:pt x="1748" y="875"/>
                  </a:cubicBezTo>
                  <a:cubicBezTo>
                    <a:pt x="1748" y="392"/>
                    <a:pt x="1357"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16"/>
          <p:cNvGrpSpPr/>
          <p:nvPr/>
        </p:nvGrpSpPr>
        <p:grpSpPr>
          <a:xfrm>
            <a:off x="6682566" y="2863397"/>
            <a:ext cx="903481" cy="984681"/>
            <a:chOff x="3707541" y="5434379"/>
            <a:chExt cx="903481" cy="984681"/>
          </a:xfrm>
        </p:grpSpPr>
        <p:sp>
          <p:nvSpPr>
            <p:cNvPr id="548" name="Google Shape;548;p16"/>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6"/>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6"/>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6"/>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6"/>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6"/>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6"/>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6"/>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6"/>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6"/>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6"/>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6"/>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6"/>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6"/>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6"/>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6"/>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6"/>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6"/>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6"/>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6"/>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6"/>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6"/>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6"/>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6"/>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6"/>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6"/>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6"/>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6"/>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6"/>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6"/>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6"/>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6"/>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6"/>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6"/>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6"/>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6"/>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6"/>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6"/>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6"/>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6"/>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6"/>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6"/>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6"/>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6"/>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6"/>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6"/>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6"/>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6"/>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6"/>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6"/>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6"/>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6"/>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6"/>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6"/>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6"/>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6"/>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6"/>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6"/>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6"/>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6"/>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6"/>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6"/>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6"/>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6"/>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6"/>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6"/>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6"/>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6"/>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6"/>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6"/>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6"/>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6"/>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6"/>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6"/>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6"/>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6"/>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6"/>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6"/>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6"/>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6"/>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6"/>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6"/>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6"/>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6"/>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6"/>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6"/>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6"/>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6"/>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6"/>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6"/>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6"/>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6"/>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6"/>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6"/>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6"/>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6"/>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6"/>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6"/>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6"/>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6"/>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6"/>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6"/>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6"/>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6"/>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6"/>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6"/>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6"/>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6"/>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6"/>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6"/>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6"/>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6"/>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6"/>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6"/>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6"/>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6"/>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6"/>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6"/>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6"/>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16"/>
          <p:cNvGrpSpPr/>
          <p:nvPr/>
        </p:nvGrpSpPr>
        <p:grpSpPr>
          <a:xfrm>
            <a:off x="4940663" y="2856386"/>
            <a:ext cx="810688" cy="998703"/>
            <a:chOff x="5059853" y="5504816"/>
            <a:chExt cx="810688" cy="998703"/>
          </a:xfrm>
        </p:grpSpPr>
        <p:sp>
          <p:nvSpPr>
            <p:cNvPr id="668" name="Google Shape;668;p16"/>
            <p:cNvSpPr/>
            <p:nvPr/>
          </p:nvSpPr>
          <p:spPr>
            <a:xfrm>
              <a:off x="5155994" y="5504816"/>
              <a:ext cx="714547" cy="998703"/>
            </a:xfrm>
            <a:custGeom>
              <a:rect b="b" l="l" r="r" t="t"/>
              <a:pathLst>
                <a:path extrusionOk="0" h="45655" w="32665">
                  <a:moveTo>
                    <a:pt x="3665" y="1"/>
                  </a:moveTo>
                  <a:cubicBezTo>
                    <a:pt x="3193" y="1"/>
                    <a:pt x="2785" y="173"/>
                    <a:pt x="2444" y="516"/>
                  </a:cubicBezTo>
                  <a:cubicBezTo>
                    <a:pt x="2101" y="860"/>
                    <a:pt x="1929" y="1265"/>
                    <a:pt x="1929" y="1737"/>
                  </a:cubicBezTo>
                  <a:lnTo>
                    <a:pt x="1929" y="4052"/>
                  </a:lnTo>
                  <a:cubicBezTo>
                    <a:pt x="1929" y="4524"/>
                    <a:pt x="2101" y="4931"/>
                    <a:pt x="2444" y="5273"/>
                  </a:cubicBezTo>
                  <a:cubicBezTo>
                    <a:pt x="2785" y="5618"/>
                    <a:pt x="3193" y="5788"/>
                    <a:pt x="3665" y="5788"/>
                  </a:cubicBezTo>
                  <a:lnTo>
                    <a:pt x="22185" y="5788"/>
                  </a:lnTo>
                  <a:lnTo>
                    <a:pt x="10611" y="18262"/>
                  </a:lnTo>
                  <a:cubicBezTo>
                    <a:pt x="10396" y="18519"/>
                    <a:pt x="10171" y="18810"/>
                    <a:pt x="9935" y="19130"/>
                  </a:cubicBezTo>
                  <a:cubicBezTo>
                    <a:pt x="9699" y="19453"/>
                    <a:pt x="9583" y="19806"/>
                    <a:pt x="9583" y="20191"/>
                  </a:cubicBezTo>
                  <a:lnTo>
                    <a:pt x="9583" y="22506"/>
                  </a:lnTo>
                  <a:cubicBezTo>
                    <a:pt x="9583" y="22980"/>
                    <a:pt x="9752" y="23385"/>
                    <a:pt x="10096" y="23729"/>
                  </a:cubicBezTo>
                  <a:cubicBezTo>
                    <a:pt x="10439" y="24072"/>
                    <a:pt x="10847" y="24242"/>
                    <a:pt x="11318" y="24242"/>
                  </a:cubicBezTo>
                  <a:lnTo>
                    <a:pt x="16655" y="24242"/>
                  </a:lnTo>
                  <a:cubicBezTo>
                    <a:pt x="18070" y="24242"/>
                    <a:pt x="19377" y="24372"/>
                    <a:pt x="20578" y="24629"/>
                  </a:cubicBezTo>
                  <a:cubicBezTo>
                    <a:pt x="21778" y="24885"/>
                    <a:pt x="22817" y="25304"/>
                    <a:pt x="23697" y="25882"/>
                  </a:cubicBezTo>
                  <a:cubicBezTo>
                    <a:pt x="24574" y="26461"/>
                    <a:pt x="25272" y="27233"/>
                    <a:pt x="25785" y="28197"/>
                  </a:cubicBezTo>
                  <a:cubicBezTo>
                    <a:pt x="26301" y="29161"/>
                    <a:pt x="26557" y="30288"/>
                    <a:pt x="26557" y="31701"/>
                  </a:cubicBezTo>
                  <a:cubicBezTo>
                    <a:pt x="26557" y="33116"/>
                    <a:pt x="26289" y="34328"/>
                    <a:pt x="25756" y="35335"/>
                  </a:cubicBezTo>
                  <a:cubicBezTo>
                    <a:pt x="25217" y="36343"/>
                    <a:pt x="24501" y="37190"/>
                    <a:pt x="23601" y="37875"/>
                  </a:cubicBezTo>
                  <a:cubicBezTo>
                    <a:pt x="22700" y="38560"/>
                    <a:pt x="21649" y="39064"/>
                    <a:pt x="20449" y="39386"/>
                  </a:cubicBezTo>
                  <a:cubicBezTo>
                    <a:pt x="19249" y="39707"/>
                    <a:pt x="17983" y="39867"/>
                    <a:pt x="16655" y="39867"/>
                  </a:cubicBezTo>
                  <a:cubicBezTo>
                    <a:pt x="14639" y="39867"/>
                    <a:pt x="12999" y="39698"/>
                    <a:pt x="11735" y="39354"/>
                  </a:cubicBezTo>
                  <a:cubicBezTo>
                    <a:pt x="10471" y="39011"/>
                    <a:pt x="9454" y="38571"/>
                    <a:pt x="8683" y="38035"/>
                  </a:cubicBezTo>
                  <a:cubicBezTo>
                    <a:pt x="7911" y="37499"/>
                    <a:pt x="7331" y="36888"/>
                    <a:pt x="6947" y="36203"/>
                  </a:cubicBezTo>
                  <a:cubicBezTo>
                    <a:pt x="6560" y="35516"/>
                    <a:pt x="6260" y="34831"/>
                    <a:pt x="6047" y="34144"/>
                  </a:cubicBezTo>
                  <a:lnTo>
                    <a:pt x="6044" y="34144"/>
                  </a:lnTo>
                  <a:cubicBezTo>
                    <a:pt x="5960" y="33803"/>
                    <a:pt x="5776" y="33492"/>
                    <a:pt x="5499" y="33212"/>
                  </a:cubicBezTo>
                  <a:cubicBezTo>
                    <a:pt x="5220" y="32935"/>
                    <a:pt x="4844" y="32795"/>
                    <a:pt x="4372" y="32795"/>
                  </a:cubicBezTo>
                  <a:lnTo>
                    <a:pt x="1416" y="32795"/>
                  </a:lnTo>
                  <a:cubicBezTo>
                    <a:pt x="1029" y="32795"/>
                    <a:pt x="699" y="32933"/>
                    <a:pt x="420" y="33212"/>
                  </a:cubicBezTo>
                  <a:cubicBezTo>
                    <a:pt x="140" y="33492"/>
                    <a:pt x="1" y="33824"/>
                    <a:pt x="1" y="34208"/>
                  </a:cubicBezTo>
                  <a:cubicBezTo>
                    <a:pt x="44" y="35624"/>
                    <a:pt x="397" y="37007"/>
                    <a:pt x="1061" y="38356"/>
                  </a:cubicBezTo>
                  <a:cubicBezTo>
                    <a:pt x="1725" y="39707"/>
                    <a:pt x="2733" y="40928"/>
                    <a:pt x="4084" y="42022"/>
                  </a:cubicBezTo>
                  <a:cubicBezTo>
                    <a:pt x="5435" y="43115"/>
                    <a:pt x="7148" y="43994"/>
                    <a:pt x="9228" y="44658"/>
                  </a:cubicBezTo>
                  <a:cubicBezTo>
                    <a:pt x="11307" y="45322"/>
                    <a:pt x="13783" y="45654"/>
                    <a:pt x="16655" y="45654"/>
                  </a:cubicBezTo>
                  <a:cubicBezTo>
                    <a:pt x="18842" y="45654"/>
                    <a:pt x="20910" y="45334"/>
                    <a:pt x="22861" y="44690"/>
                  </a:cubicBezTo>
                  <a:cubicBezTo>
                    <a:pt x="24810" y="44047"/>
                    <a:pt x="26502" y="43138"/>
                    <a:pt x="27940" y="41958"/>
                  </a:cubicBezTo>
                  <a:cubicBezTo>
                    <a:pt x="29376" y="40779"/>
                    <a:pt x="30521" y="39320"/>
                    <a:pt x="31380" y="37586"/>
                  </a:cubicBezTo>
                  <a:cubicBezTo>
                    <a:pt x="32237" y="35848"/>
                    <a:pt x="32665" y="33888"/>
                    <a:pt x="32665" y="31701"/>
                  </a:cubicBezTo>
                  <a:cubicBezTo>
                    <a:pt x="32665" y="29688"/>
                    <a:pt x="32312" y="27876"/>
                    <a:pt x="31605" y="26269"/>
                  </a:cubicBezTo>
                  <a:cubicBezTo>
                    <a:pt x="30897" y="24661"/>
                    <a:pt x="29912" y="23289"/>
                    <a:pt x="28648" y="22153"/>
                  </a:cubicBezTo>
                  <a:cubicBezTo>
                    <a:pt x="27382" y="21017"/>
                    <a:pt x="25861" y="20138"/>
                    <a:pt x="24081" y="19517"/>
                  </a:cubicBezTo>
                  <a:cubicBezTo>
                    <a:pt x="22302" y="18897"/>
                    <a:pt x="20342" y="18562"/>
                    <a:pt x="18198" y="18519"/>
                  </a:cubicBezTo>
                  <a:lnTo>
                    <a:pt x="29580" y="6239"/>
                  </a:lnTo>
                  <a:cubicBezTo>
                    <a:pt x="29924" y="5896"/>
                    <a:pt x="30201" y="5541"/>
                    <a:pt x="30416" y="5176"/>
                  </a:cubicBezTo>
                  <a:cubicBezTo>
                    <a:pt x="30629" y="4812"/>
                    <a:pt x="30737" y="4437"/>
                    <a:pt x="30737" y="4052"/>
                  </a:cubicBezTo>
                  <a:lnTo>
                    <a:pt x="30737" y="1737"/>
                  </a:lnTo>
                  <a:cubicBezTo>
                    <a:pt x="30737" y="1265"/>
                    <a:pt x="30565" y="860"/>
                    <a:pt x="30224" y="516"/>
                  </a:cubicBezTo>
                  <a:cubicBezTo>
                    <a:pt x="29880" y="173"/>
                    <a:pt x="29472" y="1"/>
                    <a:pt x="290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6"/>
            <p:cNvSpPr/>
            <p:nvPr/>
          </p:nvSpPr>
          <p:spPr>
            <a:xfrm>
              <a:off x="5059853" y="5530016"/>
              <a:ext cx="103884" cy="75775"/>
            </a:xfrm>
            <a:custGeom>
              <a:rect b="b" l="l" r="r" t="t"/>
              <a:pathLst>
                <a:path extrusionOk="0" h="3464" w="4749">
                  <a:moveTo>
                    <a:pt x="4746" y="1586"/>
                  </a:moveTo>
                  <a:cubicBezTo>
                    <a:pt x="4746" y="1587"/>
                    <a:pt x="4746" y="1588"/>
                    <a:pt x="4746" y="1590"/>
                  </a:cubicBezTo>
                  <a:lnTo>
                    <a:pt x="4746" y="1590"/>
                  </a:lnTo>
                  <a:cubicBezTo>
                    <a:pt x="4747" y="1588"/>
                    <a:pt x="4747" y="1587"/>
                    <a:pt x="4748" y="1586"/>
                  </a:cubicBezTo>
                  <a:close/>
                  <a:moveTo>
                    <a:pt x="1980" y="1"/>
                  </a:moveTo>
                  <a:lnTo>
                    <a:pt x="1980" y="1356"/>
                  </a:lnTo>
                  <a:lnTo>
                    <a:pt x="1" y="649"/>
                  </a:lnTo>
                  <a:lnTo>
                    <a:pt x="1" y="2797"/>
                  </a:lnTo>
                  <a:lnTo>
                    <a:pt x="1980" y="2089"/>
                  </a:lnTo>
                  <a:lnTo>
                    <a:pt x="1980" y="3463"/>
                  </a:lnTo>
                  <a:lnTo>
                    <a:pt x="4741" y="1869"/>
                  </a:lnTo>
                  <a:cubicBezTo>
                    <a:pt x="4744" y="1874"/>
                    <a:pt x="4746" y="1879"/>
                    <a:pt x="4748" y="1883"/>
                  </a:cubicBezTo>
                  <a:cubicBezTo>
                    <a:pt x="4746" y="1786"/>
                    <a:pt x="4744" y="1687"/>
                    <a:pt x="4746" y="1590"/>
                  </a:cubicBezTo>
                  <a:lnTo>
                    <a:pt x="4746" y="1590"/>
                  </a:lnTo>
                  <a:cubicBezTo>
                    <a:pt x="4744" y="1592"/>
                    <a:pt x="4743" y="1594"/>
                    <a:pt x="4741" y="1597"/>
                  </a:cubicBezTo>
                  <a:lnTo>
                    <a:pt x="198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6"/>
            <p:cNvSpPr/>
            <p:nvPr/>
          </p:nvSpPr>
          <p:spPr>
            <a:xfrm>
              <a:off x="5305094"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5"/>
                    <a:pt x="417"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6"/>
            <p:cNvSpPr/>
            <p:nvPr/>
          </p:nvSpPr>
          <p:spPr>
            <a:xfrm>
              <a:off x="5324869"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6"/>
            <p:cNvSpPr/>
            <p:nvPr/>
          </p:nvSpPr>
          <p:spPr>
            <a:xfrm>
              <a:off x="5344666"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6"/>
            <p:cNvSpPr/>
            <p:nvPr/>
          </p:nvSpPr>
          <p:spPr>
            <a:xfrm>
              <a:off x="5364441" y="5561888"/>
              <a:ext cx="11397" cy="12031"/>
            </a:xfrm>
            <a:custGeom>
              <a:rect b="b" l="l" r="r" t="t"/>
              <a:pathLst>
                <a:path extrusionOk="0" h="550" w="521">
                  <a:moveTo>
                    <a:pt x="262" y="0"/>
                  </a:moveTo>
                  <a:cubicBezTo>
                    <a:pt x="109" y="0"/>
                    <a:pt x="1" y="112"/>
                    <a:pt x="1" y="275"/>
                  </a:cubicBezTo>
                  <a:cubicBezTo>
                    <a:pt x="1" y="438"/>
                    <a:pt x="104" y="550"/>
                    <a:pt x="257" y="550"/>
                  </a:cubicBezTo>
                  <a:cubicBezTo>
                    <a:pt x="420" y="550"/>
                    <a:pt x="521" y="433"/>
                    <a:pt x="521" y="275"/>
                  </a:cubicBezTo>
                  <a:cubicBezTo>
                    <a:pt x="521" y="115"/>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6"/>
            <p:cNvSpPr/>
            <p:nvPr/>
          </p:nvSpPr>
          <p:spPr>
            <a:xfrm>
              <a:off x="5384238" y="5561888"/>
              <a:ext cx="11397" cy="12031"/>
            </a:xfrm>
            <a:custGeom>
              <a:rect b="b" l="l" r="r" t="t"/>
              <a:pathLst>
                <a:path extrusionOk="0" h="550" w="521">
                  <a:moveTo>
                    <a:pt x="262" y="0"/>
                  </a:moveTo>
                  <a:cubicBezTo>
                    <a:pt x="108" y="0"/>
                    <a:pt x="0" y="112"/>
                    <a:pt x="0" y="275"/>
                  </a:cubicBezTo>
                  <a:cubicBezTo>
                    <a:pt x="0" y="438"/>
                    <a:pt x="104"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6"/>
            <p:cNvSpPr/>
            <p:nvPr/>
          </p:nvSpPr>
          <p:spPr>
            <a:xfrm>
              <a:off x="5404034" y="5561888"/>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6"/>
            <p:cNvSpPr/>
            <p:nvPr/>
          </p:nvSpPr>
          <p:spPr>
            <a:xfrm>
              <a:off x="5423766" y="5561888"/>
              <a:ext cx="11397" cy="12031"/>
            </a:xfrm>
            <a:custGeom>
              <a:rect b="b" l="l" r="r" t="t"/>
              <a:pathLst>
                <a:path extrusionOk="0" h="550" w="521">
                  <a:moveTo>
                    <a:pt x="264" y="0"/>
                  </a:moveTo>
                  <a:cubicBezTo>
                    <a:pt x="110" y="0"/>
                    <a:pt x="0" y="112"/>
                    <a:pt x="0" y="275"/>
                  </a:cubicBezTo>
                  <a:cubicBezTo>
                    <a:pt x="0" y="438"/>
                    <a:pt x="106" y="550"/>
                    <a:pt x="259" y="550"/>
                  </a:cubicBezTo>
                  <a:cubicBezTo>
                    <a:pt x="420"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6"/>
            <p:cNvSpPr/>
            <p:nvPr/>
          </p:nvSpPr>
          <p:spPr>
            <a:xfrm>
              <a:off x="5443563"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7"/>
                    <a:pt x="41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6"/>
            <p:cNvSpPr/>
            <p:nvPr/>
          </p:nvSpPr>
          <p:spPr>
            <a:xfrm>
              <a:off x="5463338" y="5561888"/>
              <a:ext cx="11397" cy="12031"/>
            </a:xfrm>
            <a:custGeom>
              <a:rect b="b" l="l" r="r" t="t"/>
              <a:pathLst>
                <a:path extrusionOk="0" h="550" w="521">
                  <a:moveTo>
                    <a:pt x="262" y="0"/>
                  </a:moveTo>
                  <a:cubicBezTo>
                    <a:pt x="111" y="0"/>
                    <a:pt x="1" y="112"/>
                    <a:pt x="1" y="275"/>
                  </a:cubicBezTo>
                  <a:cubicBezTo>
                    <a:pt x="1" y="438"/>
                    <a:pt x="106" y="550"/>
                    <a:pt x="259"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6"/>
            <p:cNvSpPr/>
            <p:nvPr/>
          </p:nvSpPr>
          <p:spPr>
            <a:xfrm>
              <a:off x="5483134"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6"/>
            <p:cNvSpPr/>
            <p:nvPr/>
          </p:nvSpPr>
          <p:spPr>
            <a:xfrm>
              <a:off x="5502909" y="5561888"/>
              <a:ext cx="11397" cy="12031"/>
            </a:xfrm>
            <a:custGeom>
              <a:rect b="b" l="l" r="r" t="t"/>
              <a:pathLst>
                <a:path extrusionOk="0" h="550" w="521">
                  <a:moveTo>
                    <a:pt x="262" y="0"/>
                  </a:moveTo>
                  <a:cubicBezTo>
                    <a:pt x="108" y="0"/>
                    <a:pt x="1" y="112"/>
                    <a:pt x="1" y="275"/>
                  </a:cubicBezTo>
                  <a:cubicBezTo>
                    <a:pt x="1" y="438"/>
                    <a:pt x="104" y="550"/>
                    <a:pt x="257"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6"/>
            <p:cNvSpPr/>
            <p:nvPr/>
          </p:nvSpPr>
          <p:spPr>
            <a:xfrm>
              <a:off x="5522706" y="5561888"/>
              <a:ext cx="11331" cy="12031"/>
            </a:xfrm>
            <a:custGeom>
              <a:rect b="b" l="l" r="r" t="t"/>
              <a:pathLst>
                <a:path extrusionOk="0" h="550" w="518">
                  <a:moveTo>
                    <a:pt x="262" y="0"/>
                  </a:moveTo>
                  <a:cubicBezTo>
                    <a:pt x="108" y="0"/>
                    <a:pt x="0" y="112"/>
                    <a:pt x="0" y="275"/>
                  </a:cubicBezTo>
                  <a:cubicBezTo>
                    <a:pt x="0" y="438"/>
                    <a:pt x="103"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6"/>
            <p:cNvSpPr/>
            <p:nvPr/>
          </p:nvSpPr>
          <p:spPr>
            <a:xfrm>
              <a:off x="5542438" y="5561888"/>
              <a:ext cx="11397" cy="12031"/>
            </a:xfrm>
            <a:custGeom>
              <a:rect b="b" l="l" r="r" t="t"/>
              <a:pathLst>
                <a:path extrusionOk="0" h="550" w="521">
                  <a:moveTo>
                    <a:pt x="264" y="0"/>
                  </a:moveTo>
                  <a:cubicBezTo>
                    <a:pt x="111" y="0"/>
                    <a:pt x="1" y="112"/>
                    <a:pt x="1" y="275"/>
                  </a:cubicBezTo>
                  <a:cubicBezTo>
                    <a:pt x="1" y="438"/>
                    <a:pt x="106" y="550"/>
                    <a:pt x="260" y="550"/>
                  </a:cubicBezTo>
                  <a:cubicBezTo>
                    <a:pt x="420" y="550"/>
                    <a:pt x="521" y="433"/>
                    <a:pt x="521" y="275"/>
                  </a:cubicBezTo>
                  <a:cubicBezTo>
                    <a:pt x="521" y="117"/>
                    <a:pt x="418"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6"/>
            <p:cNvSpPr/>
            <p:nvPr/>
          </p:nvSpPr>
          <p:spPr>
            <a:xfrm>
              <a:off x="5562234"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6"/>
            <p:cNvSpPr/>
            <p:nvPr/>
          </p:nvSpPr>
          <p:spPr>
            <a:xfrm>
              <a:off x="5582009"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6"/>
            <p:cNvSpPr/>
            <p:nvPr/>
          </p:nvSpPr>
          <p:spPr>
            <a:xfrm>
              <a:off x="5601806" y="5561888"/>
              <a:ext cx="11397" cy="12031"/>
            </a:xfrm>
            <a:custGeom>
              <a:rect b="b" l="l" r="r" t="t"/>
              <a:pathLst>
                <a:path extrusionOk="0" h="550" w="521">
                  <a:moveTo>
                    <a:pt x="262" y="0"/>
                  </a:moveTo>
                  <a:cubicBezTo>
                    <a:pt x="108" y="0"/>
                    <a:pt x="1" y="112"/>
                    <a:pt x="1" y="275"/>
                  </a:cubicBezTo>
                  <a:cubicBezTo>
                    <a:pt x="1" y="438"/>
                    <a:pt x="106"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6"/>
            <p:cNvSpPr/>
            <p:nvPr/>
          </p:nvSpPr>
          <p:spPr>
            <a:xfrm>
              <a:off x="5621603"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6"/>
            <p:cNvSpPr/>
            <p:nvPr/>
          </p:nvSpPr>
          <p:spPr>
            <a:xfrm>
              <a:off x="5641378"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6"/>
            <p:cNvSpPr/>
            <p:nvPr/>
          </p:nvSpPr>
          <p:spPr>
            <a:xfrm>
              <a:off x="5661175" y="5561888"/>
              <a:ext cx="11331" cy="12031"/>
            </a:xfrm>
            <a:custGeom>
              <a:rect b="b" l="l" r="r" t="t"/>
              <a:pathLst>
                <a:path extrusionOk="0" h="550" w="518">
                  <a:moveTo>
                    <a:pt x="261" y="0"/>
                  </a:moveTo>
                  <a:cubicBezTo>
                    <a:pt x="108" y="0"/>
                    <a:pt x="0" y="112"/>
                    <a:pt x="0" y="275"/>
                  </a:cubicBezTo>
                  <a:cubicBezTo>
                    <a:pt x="0" y="438"/>
                    <a:pt x="103" y="550"/>
                    <a:pt x="257" y="550"/>
                  </a:cubicBezTo>
                  <a:cubicBezTo>
                    <a:pt x="417" y="550"/>
                    <a:pt x="518" y="433"/>
                    <a:pt x="518" y="275"/>
                  </a:cubicBezTo>
                  <a:cubicBezTo>
                    <a:pt x="518"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6"/>
            <p:cNvSpPr/>
            <p:nvPr/>
          </p:nvSpPr>
          <p:spPr>
            <a:xfrm>
              <a:off x="5680906"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7"/>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6"/>
            <p:cNvSpPr/>
            <p:nvPr/>
          </p:nvSpPr>
          <p:spPr>
            <a:xfrm>
              <a:off x="5700703" y="5561888"/>
              <a:ext cx="11397" cy="12031"/>
            </a:xfrm>
            <a:custGeom>
              <a:rect b="b" l="l" r="r" t="t"/>
              <a:pathLst>
                <a:path extrusionOk="0" h="550" w="521">
                  <a:moveTo>
                    <a:pt x="261" y="0"/>
                  </a:moveTo>
                  <a:cubicBezTo>
                    <a:pt x="110" y="0"/>
                    <a:pt x="0" y="112"/>
                    <a:pt x="0" y="275"/>
                  </a:cubicBezTo>
                  <a:cubicBezTo>
                    <a:pt x="0" y="438"/>
                    <a:pt x="106" y="550"/>
                    <a:pt x="259"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6"/>
            <p:cNvSpPr/>
            <p:nvPr/>
          </p:nvSpPr>
          <p:spPr>
            <a:xfrm>
              <a:off x="5720478"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6"/>
            <p:cNvSpPr/>
            <p:nvPr/>
          </p:nvSpPr>
          <p:spPr>
            <a:xfrm>
              <a:off x="5740275"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6"/>
            <p:cNvSpPr/>
            <p:nvPr/>
          </p:nvSpPr>
          <p:spPr>
            <a:xfrm>
              <a:off x="5450169" y="5926610"/>
              <a:ext cx="13584" cy="11878"/>
            </a:xfrm>
            <a:custGeom>
              <a:rect b="b" l="l" r="r" t="t"/>
              <a:pathLst>
                <a:path extrusionOk="0" h="543" w="621">
                  <a:moveTo>
                    <a:pt x="291" y="0"/>
                  </a:moveTo>
                  <a:cubicBezTo>
                    <a:pt x="220" y="0"/>
                    <a:pt x="151" y="31"/>
                    <a:pt x="99" y="93"/>
                  </a:cubicBezTo>
                  <a:cubicBezTo>
                    <a:pt x="0" y="210"/>
                    <a:pt x="16" y="368"/>
                    <a:pt x="140" y="471"/>
                  </a:cubicBezTo>
                  <a:cubicBezTo>
                    <a:pt x="197" y="519"/>
                    <a:pt x="262" y="543"/>
                    <a:pt x="326" y="543"/>
                  </a:cubicBezTo>
                  <a:cubicBezTo>
                    <a:pt x="397" y="543"/>
                    <a:pt x="466" y="512"/>
                    <a:pt x="518" y="451"/>
                  </a:cubicBezTo>
                  <a:cubicBezTo>
                    <a:pt x="621" y="327"/>
                    <a:pt x="596" y="173"/>
                    <a:pt x="477" y="73"/>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6"/>
            <p:cNvSpPr/>
            <p:nvPr/>
          </p:nvSpPr>
          <p:spPr>
            <a:xfrm>
              <a:off x="5462944" y="5911451"/>
              <a:ext cx="13584" cy="11922"/>
            </a:xfrm>
            <a:custGeom>
              <a:rect b="b" l="l" r="r" t="t"/>
              <a:pathLst>
                <a:path extrusionOk="0" h="545" w="621">
                  <a:moveTo>
                    <a:pt x="290" y="1"/>
                  </a:moveTo>
                  <a:cubicBezTo>
                    <a:pt x="218" y="1"/>
                    <a:pt x="150" y="32"/>
                    <a:pt x="99" y="95"/>
                  </a:cubicBezTo>
                  <a:cubicBezTo>
                    <a:pt x="0" y="211"/>
                    <a:pt x="16" y="367"/>
                    <a:pt x="140" y="473"/>
                  </a:cubicBezTo>
                  <a:cubicBezTo>
                    <a:pt x="196" y="520"/>
                    <a:pt x="261" y="544"/>
                    <a:pt x="324" y="544"/>
                  </a:cubicBezTo>
                  <a:cubicBezTo>
                    <a:pt x="395" y="544"/>
                    <a:pt x="463" y="514"/>
                    <a:pt x="516" y="452"/>
                  </a:cubicBezTo>
                  <a:cubicBezTo>
                    <a:pt x="621" y="328"/>
                    <a:pt x="593"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6"/>
            <p:cNvSpPr/>
            <p:nvPr/>
          </p:nvSpPr>
          <p:spPr>
            <a:xfrm>
              <a:off x="5475653" y="5896335"/>
              <a:ext cx="13563" cy="11900"/>
            </a:xfrm>
            <a:custGeom>
              <a:rect b="b" l="l" r="r" t="t"/>
              <a:pathLst>
                <a:path extrusionOk="0" h="544" w="620">
                  <a:moveTo>
                    <a:pt x="290" y="1"/>
                  </a:moveTo>
                  <a:cubicBezTo>
                    <a:pt x="220" y="1"/>
                    <a:pt x="152" y="32"/>
                    <a:pt x="99" y="94"/>
                  </a:cubicBezTo>
                  <a:cubicBezTo>
                    <a:pt x="1" y="211"/>
                    <a:pt x="17" y="367"/>
                    <a:pt x="141" y="472"/>
                  </a:cubicBezTo>
                  <a:cubicBezTo>
                    <a:pt x="198" y="519"/>
                    <a:pt x="263" y="543"/>
                    <a:pt x="325" y="543"/>
                  </a:cubicBezTo>
                  <a:cubicBezTo>
                    <a:pt x="396" y="543"/>
                    <a:pt x="464" y="513"/>
                    <a:pt x="516" y="451"/>
                  </a:cubicBezTo>
                  <a:cubicBezTo>
                    <a:pt x="619" y="328"/>
                    <a:pt x="594" y="174"/>
                    <a:pt x="475" y="73"/>
                  </a:cubicBezTo>
                  <a:cubicBezTo>
                    <a:pt x="417"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6"/>
            <p:cNvSpPr/>
            <p:nvPr/>
          </p:nvSpPr>
          <p:spPr>
            <a:xfrm>
              <a:off x="5488384" y="5881198"/>
              <a:ext cx="13606" cy="11900"/>
            </a:xfrm>
            <a:custGeom>
              <a:rect b="b" l="l" r="r" t="t"/>
              <a:pathLst>
                <a:path extrusionOk="0" h="544" w="622">
                  <a:moveTo>
                    <a:pt x="291" y="0"/>
                  </a:moveTo>
                  <a:cubicBezTo>
                    <a:pt x="220" y="0"/>
                    <a:pt x="152" y="32"/>
                    <a:pt x="99" y="94"/>
                  </a:cubicBezTo>
                  <a:cubicBezTo>
                    <a:pt x="1" y="211"/>
                    <a:pt x="17" y="367"/>
                    <a:pt x="140" y="470"/>
                  </a:cubicBezTo>
                  <a:cubicBezTo>
                    <a:pt x="198" y="519"/>
                    <a:pt x="264" y="544"/>
                    <a:pt x="327" y="544"/>
                  </a:cubicBezTo>
                  <a:cubicBezTo>
                    <a:pt x="398" y="544"/>
                    <a:pt x="465" y="513"/>
                    <a:pt x="516" y="452"/>
                  </a:cubicBezTo>
                  <a:cubicBezTo>
                    <a:pt x="621" y="328"/>
                    <a:pt x="596" y="175"/>
                    <a:pt x="475" y="74"/>
                  </a:cubicBezTo>
                  <a:cubicBezTo>
                    <a:pt x="417"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6"/>
            <p:cNvSpPr/>
            <p:nvPr/>
          </p:nvSpPr>
          <p:spPr>
            <a:xfrm>
              <a:off x="5501116" y="5866060"/>
              <a:ext cx="13584" cy="11900"/>
            </a:xfrm>
            <a:custGeom>
              <a:rect b="b" l="l" r="r" t="t"/>
              <a:pathLst>
                <a:path extrusionOk="0" h="544" w="621">
                  <a:moveTo>
                    <a:pt x="291" y="0"/>
                  </a:moveTo>
                  <a:cubicBezTo>
                    <a:pt x="219" y="0"/>
                    <a:pt x="151" y="32"/>
                    <a:pt x="99" y="95"/>
                  </a:cubicBezTo>
                  <a:cubicBezTo>
                    <a:pt x="0" y="212"/>
                    <a:pt x="16" y="367"/>
                    <a:pt x="140" y="470"/>
                  </a:cubicBezTo>
                  <a:cubicBezTo>
                    <a:pt x="198" y="519"/>
                    <a:pt x="263" y="544"/>
                    <a:pt x="327" y="544"/>
                  </a:cubicBezTo>
                  <a:cubicBezTo>
                    <a:pt x="398" y="544"/>
                    <a:pt x="466" y="514"/>
                    <a:pt x="518" y="452"/>
                  </a:cubicBezTo>
                  <a:cubicBezTo>
                    <a:pt x="621" y="328"/>
                    <a:pt x="596" y="175"/>
                    <a:pt x="477" y="74"/>
                  </a:cubicBezTo>
                  <a:cubicBezTo>
                    <a:pt x="419" y="25"/>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6"/>
            <p:cNvSpPr/>
            <p:nvPr/>
          </p:nvSpPr>
          <p:spPr>
            <a:xfrm>
              <a:off x="5513847" y="5850923"/>
              <a:ext cx="13584" cy="11922"/>
            </a:xfrm>
            <a:custGeom>
              <a:rect b="b" l="l" r="r" t="t"/>
              <a:pathLst>
                <a:path extrusionOk="0" h="545" w="621">
                  <a:moveTo>
                    <a:pt x="290" y="0"/>
                  </a:moveTo>
                  <a:cubicBezTo>
                    <a:pt x="219" y="0"/>
                    <a:pt x="152" y="31"/>
                    <a:pt x="101" y="93"/>
                  </a:cubicBezTo>
                  <a:cubicBezTo>
                    <a:pt x="0" y="212"/>
                    <a:pt x="18" y="368"/>
                    <a:pt x="142" y="471"/>
                  </a:cubicBezTo>
                  <a:cubicBezTo>
                    <a:pt x="199" y="520"/>
                    <a:pt x="264" y="544"/>
                    <a:pt x="327" y="544"/>
                  </a:cubicBezTo>
                  <a:cubicBezTo>
                    <a:pt x="398" y="544"/>
                    <a:pt x="466" y="514"/>
                    <a:pt x="518" y="452"/>
                  </a:cubicBezTo>
                  <a:cubicBezTo>
                    <a:pt x="621" y="329"/>
                    <a:pt x="596" y="175"/>
                    <a:pt x="476"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6"/>
            <p:cNvSpPr/>
            <p:nvPr/>
          </p:nvSpPr>
          <p:spPr>
            <a:xfrm>
              <a:off x="5526622" y="5835785"/>
              <a:ext cx="13584" cy="11900"/>
            </a:xfrm>
            <a:custGeom>
              <a:rect b="b" l="l" r="r" t="t"/>
              <a:pathLst>
                <a:path extrusionOk="0" h="544" w="621">
                  <a:moveTo>
                    <a:pt x="288" y="1"/>
                  </a:moveTo>
                  <a:cubicBezTo>
                    <a:pt x="218" y="1"/>
                    <a:pt x="151" y="32"/>
                    <a:pt x="99" y="93"/>
                  </a:cubicBezTo>
                  <a:cubicBezTo>
                    <a:pt x="0" y="210"/>
                    <a:pt x="16" y="368"/>
                    <a:pt x="140" y="471"/>
                  </a:cubicBezTo>
                  <a:cubicBezTo>
                    <a:pt x="198" y="519"/>
                    <a:pt x="263" y="544"/>
                    <a:pt x="327" y="544"/>
                  </a:cubicBezTo>
                  <a:cubicBezTo>
                    <a:pt x="396" y="544"/>
                    <a:pt x="464" y="514"/>
                    <a:pt x="515" y="453"/>
                  </a:cubicBezTo>
                  <a:cubicBezTo>
                    <a:pt x="621" y="329"/>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16"/>
            <p:cNvSpPr/>
            <p:nvPr/>
          </p:nvSpPr>
          <p:spPr>
            <a:xfrm>
              <a:off x="5539331" y="5820648"/>
              <a:ext cx="13606" cy="11900"/>
            </a:xfrm>
            <a:custGeom>
              <a:rect b="b" l="l" r="r" t="t"/>
              <a:pathLst>
                <a:path extrusionOk="0" h="544" w="622">
                  <a:moveTo>
                    <a:pt x="290" y="1"/>
                  </a:moveTo>
                  <a:cubicBezTo>
                    <a:pt x="219" y="1"/>
                    <a:pt x="151" y="32"/>
                    <a:pt x="99" y="94"/>
                  </a:cubicBezTo>
                  <a:cubicBezTo>
                    <a:pt x="1" y="210"/>
                    <a:pt x="17" y="368"/>
                    <a:pt x="140" y="472"/>
                  </a:cubicBezTo>
                  <a:cubicBezTo>
                    <a:pt x="198" y="519"/>
                    <a:pt x="264" y="544"/>
                    <a:pt x="327" y="544"/>
                  </a:cubicBezTo>
                  <a:cubicBezTo>
                    <a:pt x="398" y="544"/>
                    <a:pt x="467" y="514"/>
                    <a:pt x="518" y="451"/>
                  </a:cubicBezTo>
                  <a:cubicBezTo>
                    <a:pt x="621" y="327"/>
                    <a:pt x="596" y="176"/>
                    <a:pt x="477" y="75"/>
                  </a:cubicBezTo>
                  <a:cubicBezTo>
                    <a:pt x="419" y="26"/>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16"/>
            <p:cNvSpPr/>
            <p:nvPr/>
          </p:nvSpPr>
          <p:spPr>
            <a:xfrm>
              <a:off x="5552063" y="5805532"/>
              <a:ext cx="13606" cy="11900"/>
            </a:xfrm>
            <a:custGeom>
              <a:rect b="b" l="l" r="r" t="t"/>
              <a:pathLst>
                <a:path extrusionOk="0" h="544" w="622">
                  <a:moveTo>
                    <a:pt x="289" y="0"/>
                  </a:moveTo>
                  <a:cubicBezTo>
                    <a:pt x="219" y="0"/>
                    <a:pt x="151" y="31"/>
                    <a:pt x="99" y="93"/>
                  </a:cubicBezTo>
                  <a:cubicBezTo>
                    <a:pt x="0" y="210"/>
                    <a:pt x="19" y="368"/>
                    <a:pt x="142" y="471"/>
                  </a:cubicBezTo>
                  <a:cubicBezTo>
                    <a:pt x="199" y="519"/>
                    <a:pt x="265" y="544"/>
                    <a:pt x="328" y="544"/>
                  </a:cubicBezTo>
                  <a:cubicBezTo>
                    <a:pt x="399" y="544"/>
                    <a:pt x="466" y="514"/>
                    <a:pt x="518" y="453"/>
                  </a:cubicBezTo>
                  <a:cubicBezTo>
                    <a:pt x="621" y="329"/>
                    <a:pt x="596" y="175"/>
                    <a:pt x="475" y="75"/>
                  </a:cubicBezTo>
                  <a:cubicBezTo>
                    <a:pt x="417" y="25"/>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6"/>
            <p:cNvSpPr/>
            <p:nvPr/>
          </p:nvSpPr>
          <p:spPr>
            <a:xfrm>
              <a:off x="5564794" y="5790395"/>
              <a:ext cx="13584" cy="11900"/>
            </a:xfrm>
            <a:custGeom>
              <a:rect b="b" l="l" r="r" t="t"/>
              <a:pathLst>
                <a:path extrusionOk="0" h="544" w="621">
                  <a:moveTo>
                    <a:pt x="290" y="1"/>
                  </a:moveTo>
                  <a:cubicBezTo>
                    <a:pt x="219" y="1"/>
                    <a:pt x="152" y="32"/>
                    <a:pt x="101" y="93"/>
                  </a:cubicBezTo>
                  <a:cubicBezTo>
                    <a:pt x="0" y="210"/>
                    <a:pt x="18" y="368"/>
                    <a:pt x="142" y="471"/>
                  </a:cubicBezTo>
                  <a:cubicBezTo>
                    <a:pt x="199" y="519"/>
                    <a:pt x="264" y="544"/>
                    <a:pt x="327" y="544"/>
                  </a:cubicBezTo>
                  <a:cubicBezTo>
                    <a:pt x="398" y="544"/>
                    <a:pt x="466" y="513"/>
                    <a:pt x="518" y="451"/>
                  </a:cubicBezTo>
                  <a:cubicBezTo>
                    <a:pt x="621" y="327"/>
                    <a:pt x="596" y="176"/>
                    <a:pt x="476" y="75"/>
                  </a:cubicBezTo>
                  <a:cubicBezTo>
                    <a:pt x="418"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6"/>
            <p:cNvSpPr/>
            <p:nvPr/>
          </p:nvSpPr>
          <p:spPr>
            <a:xfrm>
              <a:off x="5577569" y="5775257"/>
              <a:ext cx="13584" cy="11900"/>
            </a:xfrm>
            <a:custGeom>
              <a:rect b="b" l="l" r="r" t="t"/>
              <a:pathLst>
                <a:path extrusionOk="0" h="544" w="621">
                  <a:moveTo>
                    <a:pt x="289" y="1"/>
                  </a:moveTo>
                  <a:cubicBezTo>
                    <a:pt x="219" y="1"/>
                    <a:pt x="151" y="32"/>
                    <a:pt x="99" y="94"/>
                  </a:cubicBezTo>
                  <a:cubicBezTo>
                    <a:pt x="0" y="211"/>
                    <a:pt x="16" y="366"/>
                    <a:pt x="140" y="472"/>
                  </a:cubicBezTo>
                  <a:cubicBezTo>
                    <a:pt x="197" y="519"/>
                    <a:pt x="262" y="543"/>
                    <a:pt x="325" y="543"/>
                  </a:cubicBezTo>
                  <a:cubicBezTo>
                    <a:pt x="396" y="543"/>
                    <a:pt x="465" y="513"/>
                    <a:pt x="515" y="451"/>
                  </a:cubicBezTo>
                  <a:cubicBezTo>
                    <a:pt x="621" y="327"/>
                    <a:pt x="596" y="176"/>
                    <a:pt x="474" y="73"/>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6"/>
            <p:cNvSpPr/>
            <p:nvPr/>
          </p:nvSpPr>
          <p:spPr>
            <a:xfrm>
              <a:off x="5590278" y="5760141"/>
              <a:ext cx="13606" cy="11878"/>
            </a:xfrm>
            <a:custGeom>
              <a:rect b="b" l="l" r="r" t="t"/>
              <a:pathLst>
                <a:path extrusionOk="0" h="543" w="622">
                  <a:moveTo>
                    <a:pt x="290" y="0"/>
                  </a:moveTo>
                  <a:cubicBezTo>
                    <a:pt x="219" y="0"/>
                    <a:pt x="151" y="31"/>
                    <a:pt x="99" y="93"/>
                  </a:cubicBezTo>
                  <a:cubicBezTo>
                    <a:pt x="1" y="210"/>
                    <a:pt x="17" y="368"/>
                    <a:pt x="141" y="471"/>
                  </a:cubicBezTo>
                  <a:cubicBezTo>
                    <a:pt x="198" y="519"/>
                    <a:pt x="262" y="543"/>
                    <a:pt x="326" y="543"/>
                  </a:cubicBezTo>
                  <a:cubicBezTo>
                    <a:pt x="396" y="543"/>
                    <a:pt x="465" y="512"/>
                    <a:pt x="518" y="450"/>
                  </a:cubicBezTo>
                  <a:cubicBezTo>
                    <a:pt x="621" y="327"/>
                    <a:pt x="596" y="176"/>
                    <a:pt x="475"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6"/>
            <p:cNvSpPr/>
            <p:nvPr/>
          </p:nvSpPr>
          <p:spPr>
            <a:xfrm>
              <a:off x="5603009" y="5745004"/>
              <a:ext cx="13606" cy="11878"/>
            </a:xfrm>
            <a:custGeom>
              <a:rect b="b" l="l" r="r" t="t"/>
              <a:pathLst>
                <a:path extrusionOk="0" h="543" w="622">
                  <a:moveTo>
                    <a:pt x="291" y="0"/>
                  </a:moveTo>
                  <a:cubicBezTo>
                    <a:pt x="220" y="0"/>
                    <a:pt x="152" y="32"/>
                    <a:pt x="101" y="94"/>
                  </a:cubicBezTo>
                  <a:cubicBezTo>
                    <a:pt x="1" y="210"/>
                    <a:pt x="19" y="366"/>
                    <a:pt x="143" y="471"/>
                  </a:cubicBezTo>
                  <a:cubicBezTo>
                    <a:pt x="199" y="519"/>
                    <a:pt x="263" y="543"/>
                    <a:pt x="326" y="543"/>
                  </a:cubicBezTo>
                  <a:cubicBezTo>
                    <a:pt x="397" y="543"/>
                    <a:pt x="466" y="513"/>
                    <a:pt x="518" y="451"/>
                  </a:cubicBezTo>
                  <a:cubicBezTo>
                    <a:pt x="621" y="327"/>
                    <a:pt x="596" y="176"/>
                    <a:pt x="475" y="73"/>
                  </a:cubicBezTo>
                  <a:cubicBezTo>
                    <a:pt x="418"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6"/>
            <p:cNvSpPr/>
            <p:nvPr/>
          </p:nvSpPr>
          <p:spPr>
            <a:xfrm>
              <a:off x="5615741" y="5729866"/>
              <a:ext cx="13584" cy="11900"/>
            </a:xfrm>
            <a:custGeom>
              <a:rect b="b" l="l" r="r" t="t"/>
              <a:pathLst>
                <a:path extrusionOk="0" h="544" w="621">
                  <a:moveTo>
                    <a:pt x="292" y="1"/>
                  </a:moveTo>
                  <a:cubicBezTo>
                    <a:pt x="221" y="1"/>
                    <a:pt x="152" y="32"/>
                    <a:pt x="99" y="94"/>
                  </a:cubicBezTo>
                  <a:cubicBezTo>
                    <a:pt x="0" y="211"/>
                    <a:pt x="19" y="369"/>
                    <a:pt x="142" y="472"/>
                  </a:cubicBezTo>
                  <a:cubicBezTo>
                    <a:pt x="199" y="519"/>
                    <a:pt x="264" y="543"/>
                    <a:pt x="327" y="543"/>
                  </a:cubicBezTo>
                  <a:cubicBezTo>
                    <a:pt x="398" y="543"/>
                    <a:pt x="466" y="513"/>
                    <a:pt x="518" y="451"/>
                  </a:cubicBezTo>
                  <a:cubicBezTo>
                    <a:pt x="621" y="328"/>
                    <a:pt x="596" y="176"/>
                    <a:pt x="477" y="73"/>
                  </a:cubicBezTo>
                  <a:cubicBezTo>
                    <a:pt x="419" y="25"/>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6"/>
            <p:cNvSpPr/>
            <p:nvPr/>
          </p:nvSpPr>
          <p:spPr>
            <a:xfrm>
              <a:off x="5628516" y="5714751"/>
              <a:ext cx="13584" cy="11878"/>
            </a:xfrm>
            <a:custGeom>
              <a:rect b="b" l="l" r="r" t="t"/>
              <a:pathLst>
                <a:path extrusionOk="0" h="543" w="621">
                  <a:moveTo>
                    <a:pt x="289" y="0"/>
                  </a:moveTo>
                  <a:cubicBezTo>
                    <a:pt x="219" y="0"/>
                    <a:pt x="151" y="31"/>
                    <a:pt x="99" y="93"/>
                  </a:cubicBezTo>
                  <a:cubicBezTo>
                    <a:pt x="0" y="210"/>
                    <a:pt x="16" y="366"/>
                    <a:pt x="140" y="471"/>
                  </a:cubicBezTo>
                  <a:cubicBezTo>
                    <a:pt x="197" y="519"/>
                    <a:pt x="262" y="543"/>
                    <a:pt x="325" y="543"/>
                  </a:cubicBezTo>
                  <a:cubicBezTo>
                    <a:pt x="396" y="543"/>
                    <a:pt x="464" y="512"/>
                    <a:pt x="518" y="451"/>
                  </a:cubicBezTo>
                  <a:cubicBezTo>
                    <a:pt x="621" y="327"/>
                    <a:pt x="596" y="176"/>
                    <a:pt x="474" y="73"/>
                  </a:cubicBezTo>
                  <a:cubicBezTo>
                    <a:pt x="416" y="24"/>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6"/>
            <p:cNvSpPr/>
            <p:nvPr/>
          </p:nvSpPr>
          <p:spPr>
            <a:xfrm>
              <a:off x="5641225" y="5699613"/>
              <a:ext cx="13606" cy="11900"/>
            </a:xfrm>
            <a:custGeom>
              <a:rect b="b" l="l" r="r" t="t"/>
              <a:pathLst>
                <a:path extrusionOk="0" h="544" w="622">
                  <a:moveTo>
                    <a:pt x="291" y="1"/>
                  </a:moveTo>
                  <a:cubicBezTo>
                    <a:pt x="220" y="1"/>
                    <a:pt x="152" y="32"/>
                    <a:pt x="99" y="94"/>
                  </a:cubicBezTo>
                  <a:cubicBezTo>
                    <a:pt x="1" y="211"/>
                    <a:pt x="19" y="366"/>
                    <a:pt x="143" y="472"/>
                  </a:cubicBezTo>
                  <a:cubicBezTo>
                    <a:pt x="199" y="519"/>
                    <a:pt x="264" y="543"/>
                    <a:pt x="327" y="543"/>
                  </a:cubicBezTo>
                  <a:cubicBezTo>
                    <a:pt x="398" y="543"/>
                    <a:pt x="466" y="513"/>
                    <a:pt x="518" y="451"/>
                  </a:cubicBezTo>
                  <a:cubicBezTo>
                    <a:pt x="622" y="327"/>
                    <a:pt x="596" y="174"/>
                    <a:pt x="475" y="73"/>
                  </a:cubicBezTo>
                  <a:cubicBezTo>
                    <a:pt x="418" y="25"/>
                    <a:pt x="354"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6"/>
            <p:cNvSpPr/>
            <p:nvPr/>
          </p:nvSpPr>
          <p:spPr>
            <a:xfrm>
              <a:off x="5653956" y="5684498"/>
              <a:ext cx="13606" cy="11878"/>
            </a:xfrm>
            <a:custGeom>
              <a:rect b="b" l="l" r="r" t="t"/>
              <a:pathLst>
                <a:path extrusionOk="0" h="543" w="622">
                  <a:moveTo>
                    <a:pt x="291" y="0"/>
                  </a:moveTo>
                  <a:cubicBezTo>
                    <a:pt x="220" y="0"/>
                    <a:pt x="151" y="31"/>
                    <a:pt x="99" y="93"/>
                  </a:cubicBezTo>
                  <a:cubicBezTo>
                    <a:pt x="1" y="210"/>
                    <a:pt x="19" y="366"/>
                    <a:pt x="143" y="471"/>
                  </a:cubicBezTo>
                  <a:cubicBezTo>
                    <a:pt x="199" y="518"/>
                    <a:pt x="263" y="543"/>
                    <a:pt x="326" y="543"/>
                  </a:cubicBezTo>
                  <a:cubicBezTo>
                    <a:pt x="397" y="543"/>
                    <a:pt x="466" y="512"/>
                    <a:pt x="518" y="450"/>
                  </a:cubicBezTo>
                  <a:cubicBezTo>
                    <a:pt x="621" y="327"/>
                    <a:pt x="596" y="176"/>
                    <a:pt x="477" y="72"/>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6"/>
            <p:cNvSpPr/>
            <p:nvPr/>
          </p:nvSpPr>
          <p:spPr>
            <a:xfrm>
              <a:off x="5666731" y="5669360"/>
              <a:ext cx="13541" cy="11878"/>
            </a:xfrm>
            <a:custGeom>
              <a:rect b="b" l="l" r="r" t="t"/>
              <a:pathLst>
                <a:path extrusionOk="0" h="543" w="619">
                  <a:moveTo>
                    <a:pt x="290" y="0"/>
                  </a:moveTo>
                  <a:cubicBezTo>
                    <a:pt x="219" y="0"/>
                    <a:pt x="150" y="31"/>
                    <a:pt x="97" y="93"/>
                  </a:cubicBezTo>
                  <a:cubicBezTo>
                    <a:pt x="1" y="210"/>
                    <a:pt x="17" y="366"/>
                    <a:pt x="140" y="471"/>
                  </a:cubicBezTo>
                  <a:cubicBezTo>
                    <a:pt x="197" y="519"/>
                    <a:pt x="262" y="543"/>
                    <a:pt x="325" y="543"/>
                  </a:cubicBezTo>
                  <a:cubicBezTo>
                    <a:pt x="396" y="543"/>
                    <a:pt x="464" y="513"/>
                    <a:pt x="516" y="451"/>
                  </a:cubicBezTo>
                  <a:cubicBezTo>
                    <a:pt x="619" y="327"/>
                    <a:pt x="594" y="174"/>
                    <a:pt x="475" y="73"/>
                  </a:cubicBezTo>
                  <a:cubicBezTo>
                    <a:pt x="417" y="25"/>
                    <a:pt x="352"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6"/>
            <p:cNvSpPr/>
            <p:nvPr/>
          </p:nvSpPr>
          <p:spPr>
            <a:xfrm>
              <a:off x="5679463" y="5654201"/>
              <a:ext cx="13584" cy="11900"/>
            </a:xfrm>
            <a:custGeom>
              <a:rect b="b" l="l" r="r" t="t"/>
              <a:pathLst>
                <a:path extrusionOk="0" h="544" w="621">
                  <a:moveTo>
                    <a:pt x="290" y="1"/>
                  </a:moveTo>
                  <a:cubicBezTo>
                    <a:pt x="219" y="1"/>
                    <a:pt x="151" y="33"/>
                    <a:pt x="99" y="95"/>
                  </a:cubicBezTo>
                  <a:cubicBezTo>
                    <a:pt x="0" y="212"/>
                    <a:pt x="16" y="367"/>
                    <a:pt x="140" y="470"/>
                  </a:cubicBezTo>
                  <a:cubicBezTo>
                    <a:pt x="198" y="519"/>
                    <a:pt x="263" y="544"/>
                    <a:pt x="326" y="544"/>
                  </a:cubicBezTo>
                  <a:cubicBezTo>
                    <a:pt x="396" y="544"/>
                    <a:pt x="464" y="514"/>
                    <a:pt x="516" y="452"/>
                  </a:cubicBezTo>
                  <a:cubicBezTo>
                    <a:pt x="621" y="328"/>
                    <a:pt x="596"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6"/>
            <p:cNvSpPr/>
            <p:nvPr/>
          </p:nvSpPr>
          <p:spPr>
            <a:xfrm>
              <a:off x="5692172" y="5639085"/>
              <a:ext cx="13606" cy="11900"/>
            </a:xfrm>
            <a:custGeom>
              <a:rect b="b" l="l" r="r" t="t"/>
              <a:pathLst>
                <a:path extrusionOk="0" h="544" w="622">
                  <a:moveTo>
                    <a:pt x="291" y="0"/>
                  </a:moveTo>
                  <a:cubicBezTo>
                    <a:pt x="220" y="0"/>
                    <a:pt x="152" y="32"/>
                    <a:pt x="99" y="94"/>
                  </a:cubicBezTo>
                  <a:cubicBezTo>
                    <a:pt x="1" y="211"/>
                    <a:pt x="19" y="367"/>
                    <a:pt x="143" y="472"/>
                  </a:cubicBezTo>
                  <a:cubicBezTo>
                    <a:pt x="199" y="520"/>
                    <a:pt x="264" y="544"/>
                    <a:pt x="327" y="544"/>
                  </a:cubicBezTo>
                  <a:cubicBezTo>
                    <a:pt x="398" y="544"/>
                    <a:pt x="466" y="513"/>
                    <a:pt x="519" y="451"/>
                  </a:cubicBezTo>
                  <a:cubicBezTo>
                    <a:pt x="622" y="328"/>
                    <a:pt x="596" y="174"/>
                    <a:pt x="475" y="74"/>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6"/>
            <p:cNvSpPr/>
            <p:nvPr/>
          </p:nvSpPr>
          <p:spPr>
            <a:xfrm>
              <a:off x="5704903" y="5623926"/>
              <a:ext cx="13606" cy="11944"/>
            </a:xfrm>
            <a:custGeom>
              <a:rect b="b" l="l" r="r" t="t"/>
              <a:pathLst>
                <a:path extrusionOk="0" h="546" w="622">
                  <a:moveTo>
                    <a:pt x="292" y="1"/>
                  </a:moveTo>
                  <a:cubicBezTo>
                    <a:pt x="221" y="1"/>
                    <a:pt x="153" y="32"/>
                    <a:pt x="99" y="96"/>
                  </a:cubicBezTo>
                  <a:cubicBezTo>
                    <a:pt x="1" y="212"/>
                    <a:pt x="19" y="368"/>
                    <a:pt x="143" y="473"/>
                  </a:cubicBezTo>
                  <a:cubicBezTo>
                    <a:pt x="200" y="521"/>
                    <a:pt x="265" y="545"/>
                    <a:pt x="327" y="545"/>
                  </a:cubicBezTo>
                  <a:cubicBezTo>
                    <a:pt x="398" y="545"/>
                    <a:pt x="466" y="515"/>
                    <a:pt x="518" y="453"/>
                  </a:cubicBezTo>
                  <a:cubicBezTo>
                    <a:pt x="621" y="329"/>
                    <a:pt x="596" y="176"/>
                    <a:pt x="477" y="75"/>
                  </a:cubicBezTo>
                  <a:cubicBezTo>
                    <a:pt x="419" y="26"/>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6"/>
            <p:cNvSpPr/>
            <p:nvPr/>
          </p:nvSpPr>
          <p:spPr>
            <a:xfrm>
              <a:off x="5717678" y="5608832"/>
              <a:ext cx="13606" cy="11900"/>
            </a:xfrm>
            <a:custGeom>
              <a:rect b="b" l="l" r="r" t="t"/>
              <a:pathLst>
                <a:path extrusionOk="0" h="544" w="622">
                  <a:moveTo>
                    <a:pt x="291" y="0"/>
                  </a:moveTo>
                  <a:cubicBezTo>
                    <a:pt x="220" y="0"/>
                    <a:pt x="152" y="32"/>
                    <a:pt x="99" y="94"/>
                  </a:cubicBezTo>
                  <a:cubicBezTo>
                    <a:pt x="1" y="211"/>
                    <a:pt x="17" y="367"/>
                    <a:pt x="140" y="470"/>
                  </a:cubicBezTo>
                  <a:cubicBezTo>
                    <a:pt x="197" y="518"/>
                    <a:pt x="262" y="543"/>
                    <a:pt x="325" y="543"/>
                  </a:cubicBezTo>
                  <a:cubicBezTo>
                    <a:pt x="396" y="543"/>
                    <a:pt x="464" y="513"/>
                    <a:pt x="516" y="451"/>
                  </a:cubicBezTo>
                  <a:cubicBezTo>
                    <a:pt x="621" y="328"/>
                    <a:pt x="596" y="174"/>
                    <a:pt x="475" y="73"/>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6"/>
            <p:cNvSpPr/>
            <p:nvPr/>
          </p:nvSpPr>
          <p:spPr>
            <a:xfrm>
              <a:off x="5730409" y="5593673"/>
              <a:ext cx="13584" cy="11922"/>
            </a:xfrm>
            <a:custGeom>
              <a:rect b="b" l="l" r="r" t="t"/>
              <a:pathLst>
                <a:path extrusionOk="0" h="545" w="621">
                  <a:moveTo>
                    <a:pt x="289" y="1"/>
                  </a:moveTo>
                  <a:cubicBezTo>
                    <a:pt x="219" y="1"/>
                    <a:pt x="151" y="32"/>
                    <a:pt x="99" y="95"/>
                  </a:cubicBezTo>
                  <a:cubicBezTo>
                    <a:pt x="0" y="212"/>
                    <a:pt x="16" y="368"/>
                    <a:pt x="140" y="471"/>
                  </a:cubicBezTo>
                  <a:cubicBezTo>
                    <a:pt x="198" y="520"/>
                    <a:pt x="263" y="544"/>
                    <a:pt x="326" y="544"/>
                  </a:cubicBezTo>
                  <a:cubicBezTo>
                    <a:pt x="396" y="544"/>
                    <a:pt x="464" y="514"/>
                    <a:pt x="516" y="453"/>
                  </a:cubicBezTo>
                  <a:cubicBezTo>
                    <a:pt x="621" y="329"/>
                    <a:pt x="596" y="176"/>
                    <a:pt x="474" y="75"/>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6"/>
            <p:cNvSpPr/>
            <p:nvPr/>
          </p:nvSpPr>
          <p:spPr>
            <a:xfrm>
              <a:off x="5743141" y="5578535"/>
              <a:ext cx="13584" cy="11922"/>
            </a:xfrm>
            <a:custGeom>
              <a:rect b="b" l="l" r="r" t="t"/>
              <a:pathLst>
                <a:path extrusionOk="0" h="545" w="621">
                  <a:moveTo>
                    <a:pt x="288" y="1"/>
                  </a:moveTo>
                  <a:cubicBezTo>
                    <a:pt x="218" y="1"/>
                    <a:pt x="151" y="32"/>
                    <a:pt x="99" y="93"/>
                  </a:cubicBezTo>
                  <a:cubicBezTo>
                    <a:pt x="0" y="213"/>
                    <a:pt x="18" y="368"/>
                    <a:pt x="142" y="471"/>
                  </a:cubicBezTo>
                  <a:cubicBezTo>
                    <a:pt x="198" y="520"/>
                    <a:pt x="263" y="545"/>
                    <a:pt x="326" y="545"/>
                  </a:cubicBezTo>
                  <a:cubicBezTo>
                    <a:pt x="397" y="545"/>
                    <a:pt x="466" y="514"/>
                    <a:pt x="518" y="451"/>
                  </a:cubicBezTo>
                  <a:cubicBezTo>
                    <a:pt x="621" y="327"/>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6"/>
            <p:cNvSpPr/>
            <p:nvPr/>
          </p:nvSpPr>
          <p:spPr>
            <a:xfrm>
              <a:off x="5474056" y="5957498"/>
              <a:ext cx="11397" cy="11484"/>
            </a:xfrm>
            <a:custGeom>
              <a:rect b="b" l="l" r="r" t="t"/>
              <a:pathLst>
                <a:path extrusionOk="0" h="525" w="521">
                  <a:moveTo>
                    <a:pt x="262" y="0"/>
                  </a:moveTo>
                  <a:cubicBezTo>
                    <a:pt x="108" y="0"/>
                    <a:pt x="1" y="110"/>
                    <a:pt x="1" y="264"/>
                  </a:cubicBezTo>
                  <a:cubicBezTo>
                    <a:pt x="1" y="411"/>
                    <a:pt x="104" y="525"/>
                    <a:pt x="253" y="525"/>
                  </a:cubicBezTo>
                  <a:cubicBezTo>
                    <a:pt x="254" y="525"/>
                    <a:pt x="256" y="525"/>
                    <a:pt x="257" y="525"/>
                  </a:cubicBezTo>
                  <a:cubicBezTo>
                    <a:pt x="420" y="525"/>
                    <a:pt x="521" y="413"/>
                    <a:pt x="521" y="264"/>
                  </a:cubicBezTo>
                  <a:cubicBezTo>
                    <a:pt x="521" y="108"/>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6"/>
            <p:cNvSpPr/>
            <p:nvPr/>
          </p:nvSpPr>
          <p:spPr>
            <a:xfrm>
              <a:off x="5493438" y="5957738"/>
              <a:ext cx="11594" cy="11506"/>
            </a:xfrm>
            <a:custGeom>
              <a:rect b="b" l="l" r="r" t="t"/>
              <a:pathLst>
                <a:path extrusionOk="0" h="526" w="530">
                  <a:moveTo>
                    <a:pt x="264" y="1"/>
                  </a:moveTo>
                  <a:cubicBezTo>
                    <a:pt x="118" y="1"/>
                    <a:pt x="8" y="107"/>
                    <a:pt x="6" y="257"/>
                  </a:cubicBezTo>
                  <a:cubicBezTo>
                    <a:pt x="1" y="406"/>
                    <a:pt x="102" y="523"/>
                    <a:pt x="255" y="525"/>
                  </a:cubicBezTo>
                  <a:cubicBezTo>
                    <a:pt x="258" y="525"/>
                    <a:pt x="262" y="525"/>
                    <a:pt x="265" y="525"/>
                  </a:cubicBezTo>
                  <a:cubicBezTo>
                    <a:pt x="420" y="525"/>
                    <a:pt x="521" y="417"/>
                    <a:pt x="523" y="271"/>
                  </a:cubicBezTo>
                  <a:cubicBezTo>
                    <a:pt x="530" y="118"/>
                    <a:pt x="427" y="5"/>
                    <a:pt x="274" y="1"/>
                  </a:cubicBezTo>
                  <a:cubicBezTo>
                    <a:pt x="270" y="1"/>
                    <a:pt x="267" y="1"/>
                    <a:pt x="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6"/>
            <p:cNvSpPr/>
            <p:nvPr/>
          </p:nvSpPr>
          <p:spPr>
            <a:xfrm>
              <a:off x="5512994" y="5958635"/>
              <a:ext cx="11747" cy="11528"/>
            </a:xfrm>
            <a:custGeom>
              <a:rect b="b" l="l" r="r" t="t"/>
              <a:pathLst>
                <a:path extrusionOk="0" h="527" w="537">
                  <a:moveTo>
                    <a:pt x="265" y="0"/>
                  </a:moveTo>
                  <a:cubicBezTo>
                    <a:pt x="123" y="0"/>
                    <a:pt x="16" y="99"/>
                    <a:pt x="9" y="248"/>
                  </a:cubicBezTo>
                  <a:cubicBezTo>
                    <a:pt x="0" y="397"/>
                    <a:pt x="99" y="516"/>
                    <a:pt x="250" y="526"/>
                  </a:cubicBezTo>
                  <a:cubicBezTo>
                    <a:pt x="256" y="526"/>
                    <a:pt x="263" y="526"/>
                    <a:pt x="269" y="526"/>
                  </a:cubicBezTo>
                  <a:cubicBezTo>
                    <a:pt x="421" y="526"/>
                    <a:pt x="518" y="421"/>
                    <a:pt x="527" y="278"/>
                  </a:cubicBezTo>
                  <a:cubicBezTo>
                    <a:pt x="536" y="125"/>
                    <a:pt x="438" y="10"/>
                    <a:pt x="284" y="1"/>
                  </a:cubicBezTo>
                  <a:cubicBezTo>
                    <a:pt x="278" y="1"/>
                    <a:pt x="271" y="0"/>
                    <a:pt x="2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6"/>
            <p:cNvSpPr/>
            <p:nvPr/>
          </p:nvSpPr>
          <p:spPr>
            <a:xfrm>
              <a:off x="5532113" y="5960013"/>
              <a:ext cx="11900" cy="11506"/>
            </a:xfrm>
            <a:custGeom>
              <a:rect b="b" l="l" r="r" t="t"/>
              <a:pathLst>
                <a:path extrusionOk="0" h="526" w="544">
                  <a:moveTo>
                    <a:pt x="269" y="1"/>
                  </a:moveTo>
                  <a:cubicBezTo>
                    <a:pt x="131" y="1"/>
                    <a:pt x="25" y="96"/>
                    <a:pt x="12" y="240"/>
                  </a:cubicBezTo>
                  <a:cubicBezTo>
                    <a:pt x="1" y="392"/>
                    <a:pt x="95" y="511"/>
                    <a:pt x="248" y="524"/>
                  </a:cubicBezTo>
                  <a:cubicBezTo>
                    <a:pt x="258" y="525"/>
                    <a:pt x="267" y="526"/>
                    <a:pt x="277" y="526"/>
                  </a:cubicBezTo>
                  <a:cubicBezTo>
                    <a:pt x="421" y="526"/>
                    <a:pt x="519" y="426"/>
                    <a:pt x="530" y="286"/>
                  </a:cubicBezTo>
                  <a:cubicBezTo>
                    <a:pt x="544" y="133"/>
                    <a:pt x="450" y="16"/>
                    <a:pt x="296" y="2"/>
                  </a:cubicBezTo>
                  <a:cubicBezTo>
                    <a:pt x="287" y="1"/>
                    <a:pt x="278"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6"/>
            <p:cNvSpPr/>
            <p:nvPr/>
          </p:nvSpPr>
          <p:spPr>
            <a:xfrm>
              <a:off x="5551516" y="5962004"/>
              <a:ext cx="12097" cy="11506"/>
            </a:xfrm>
            <a:custGeom>
              <a:rect b="b" l="l" r="r" t="t"/>
              <a:pathLst>
                <a:path extrusionOk="0" h="526" w="553">
                  <a:moveTo>
                    <a:pt x="272" y="1"/>
                  </a:moveTo>
                  <a:cubicBezTo>
                    <a:pt x="137" y="1"/>
                    <a:pt x="33" y="91"/>
                    <a:pt x="16" y="234"/>
                  </a:cubicBezTo>
                  <a:cubicBezTo>
                    <a:pt x="0" y="383"/>
                    <a:pt x="92" y="507"/>
                    <a:pt x="243" y="523"/>
                  </a:cubicBezTo>
                  <a:cubicBezTo>
                    <a:pt x="257" y="524"/>
                    <a:pt x="271" y="525"/>
                    <a:pt x="284" y="525"/>
                  </a:cubicBezTo>
                  <a:cubicBezTo>
                    <a:pt x="423" y="525"/>
                    <a:pt x="519" y="430"/>
                    <a:pt x="534" y="294"/>
                  </a:cubicBezTo>
                  <a:cubicBezTo>
                    <a:pt x="552" y="140"/>
                    <a:pt x="461" y="21"/>
                    <a:pt x="309" y="3"/>
                  </a:cubicBezTo>
                  <a:cubicBezTo>
                    <a:pt x="297" y="1"/>
                    <a:pt x="284" y="1"/>
                    <a:pt x="2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6"/>
            <p:cNvSpPr/>
            <p:nvPr/>
          </p:nvSpPr>
          <p:spPr>
            <a:xfrm>
              <a:off x="5570941" y="5964629"/>
              <a:ext cx="12250" cy="11506"/>
            </a:xfrm>
            <a:custGeom>
              <a:rect b="b" l="l" r="r" t="t"/>
              <a:pathLst>
                <a:path extrusionOk="0" h="526" w="560">
                  <a:moveTo>
                    <a:pt x="273" y="1"/>
                  </a:moveTo>
                  <a:cubicBezTo>
                    <a:pt x="143" y="1"/>
                    <a:pt x="42" y="87"/>
                    <a:pt x="21" y="224"/>
                  </a:cubicBezTo>
                  <a:cubicBezTo>
                    <a:pt x="1" y="373"/>
                    <a:pt x="88" y="499"/>
                    <a:pt x="239" y="522"/>
                  </a:cubicBezTo>
                  <a:cubicBezTo>
                    <a:pt x="256" y="524"/>
                    <a:pt x="272" y="526"/>
                    <a:pt x="288" y="526"/>
                  </a:cubicBezTo>
                  <a:cubicBezTo>
                    <a:pt x="421" y="526"/>
                    <a:pt x="516" y="435"/>
                    <a:pt x="537" y="302"/>
                  </a:cubicBezTo>
                  <a:cubicBezTo>
                    <a:pt x="560" y="148"/>
                    <a:pt x="470" y="27"/>
                    <a:pt x="319" y="4"/>
                  </a:cubicBezTo>
                  <a:cubicBezTo>
                    <a:pt x="303" y="2"/>
                    <a:pt x="288" y="1"/>
                    <a:pt x="2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6"/>
            <p:cNvSpPr/>
            <p:nvPr/>
          </p:nvSpPr>
          <p:spPr>
            <a:xfrm>
              <a:off x="5589688" y="5967757"/>
              <a:ext cx="12447" cy="11528"/>
            </a:xfrm>
            <a:custGeom>
              <a:rect b="b" l="l" r="r" t="t"/>
              <a:pathLst>
                <a:path extrusionOk="0" h="527" w="569">
                  <a:moveTo>
                    <a:pt x="280" y="0"/>
                  </a:moveTo>
                  <a:cubicBezTo>
                    <a:pt x="153" y="0"/>
                    <a:pt x="52" y="84"/>
                    <a:pt x="28" y="216"/>
                  </a:cubicBezTo>
                  <a:cubicBezTo>
                    <a:pt x="0" y="365"/>
                    <a:pt x="83" y="493"/>
                    <a:pt x="234" y="521"/>
                  </a:cubicBezTo>
                  <a:cubicBezTo>
                    <a:pt x="254" y="525"/>
                    <a:pt x="274" y="526"/>
                    <a:pt x="293" y="526"/>
                  </a:cubicBezTo>
                  <a:cubicBezTo>
                    <a:pt x="423" y="526"/>
                    <a:pt x="517" y="440"/>
                    <a:pt x="541" y="310"/>
                  </a:cubicBezTo>
                  <a:cubicBezTo>
                    <a:pt x="568" y="159"/>
                    <a:pt x="484" y="33"/>
                    <a:pt x="335" y="5"/>
                  </a:cubicBezTo>
                  <a:cubicBezTo>
                    <a:pt x="316" y="2"/>
                    <a:pt x="298"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6"/>
            <p:cNvSpPr/>
            <p:nvPr/>
          </p:nvSpPr>
          <p:spPr>
            <a:xfrm>
              <a:off x="5608872" y="5971760"/>
              <a:ext cx="12600" cy="11528"/>
            </a:xfrm>
            <a:custGeom>
              <a:rect b="b" l="l" r="r" t="t"/>
              <a:pathLst>
                <a:path extrusionOk="0" h="527" w="576">
                  <a:moveTo>
                    <a:pt x="280" y="0"/>
                  </a:moveTo>
                  <a:cubicBezTo>
                    <a:pt x="160" y="0"/>
                    <a:pt x="62" y="79"/>
                    <a:pt x="35" y="205"/>
                  </a:cubicBezTo>
                  <a:cubicBezTo>
                    <a:pt x="0" y="351"/>
                    <a:pt x="78" y="484"/>
                    <a:pt x="227" y="519"/>
                  </a:cubicBezTo>
                  <a:cubicBezTo>
                    <a:pt x="250" y="524"/>
                    <a:pt x="273" y="526"/>
                    <a:pt x="294" y="526"/>
                  </a:cubicBezTo>
                  <a:cubicBezTo>
                    <a:pt x="420" y="526"/>
                    <a:pt x="514" y="444"/>
                    <a:pt x="541" y="319"/>
                  </a:cubicBezTo>
                  <a:cubicBezTo>
                    <a:pt x="575" y="171"/>
                    <a:pt x="497" y="40"/>
                    <a:pt x="346" y="8"/>
                  </a:cubicBezTo>
                  <a:cubicBezTo>
                    <a:pt x="324" y="3"/>
                    <a:pt x="301"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6"/>
            <p:cNvSpPr/>
            <p:nvPr/>
          </p:nvSpPr>
          <p:spPr>
            <a:xfrm>
              <a:off x="5627509" y="5976310"/>
              <a:ext cx="12753" cy="11550"/>
            </a:xfrm>
            <a:custGeom>
              <a:rect b="b" l="l" r="r" t="t"/>
              <a:pathLst>
                <a:path extrusionOk="0" h="528" w="583">
                  <a:moveTo>
                    <a:pt x="286" y="1"/>
                  </a:moveTo>
                  <a:cubicBezTo>
                    <a:pt x="170" y="1"/>
                    <a:pt x="72" y="75"/>
                    <a:pt x="39" y="198"/>
                  </a:cubicBezTo>
                  <a:cubicBezTo>
                    <a:pt x="0" y="343"/>
                    <a:pt x="74" y="478"/>
                    <a:pt x="220" y="517"/>
                  </a:cubicBezTo>
                  <a:cubicBezTo>
                    <a:pt x="248" y="524"/>
                    <a:pt x="275" y="528"/>
                    <a:pt x="301" y="528"/>
                  </a:cubicBezTo>
                  <a:cubicBezTo>
                    <a:pt x="420" y="528"/>
                    <a:pt x="511" y="452"/>
                    <a:pt x="543" y="331"/>
                  </a:cubicBezTo>
                  <a:cubicBezTo>
                    <a:pt x="582" y="182"/>
                    <a:pt x="509" y="52"/>
                    <a:pt x="360" y="11"/>
                  </a:cubicBezTo>
                  <a:cubicBezTo>
                    <a:pt x="335" y="4"/>
                    <a:pt x="310" y="1"/>
                    <a:pt x="2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6"/>
            <p:cNvSpPr/>
            <p:nvPr/>
          </p:nvSpPr>
          <p:spPr>
            <a:xfrm>
              <a:off x="5646147" y="5981801"/>
              <a:ext cx="12884" cy="11594"/>
            </a:xfrm>
            <a:custGeom>
              <a:rect b="b" l="l" r="r" t="t"/>
              <a:pathLst>
                <a:path extrusionOk="0" h="530" w="589">
                  <a:moveTo>
                    <a:pt x="288" y="0"/>
                  </a:moveTo>
                  <a:cubicBezTo>
                    <a:pt x="177" y="0"/>
                    <a:pt x="83" y="69"/>
                    <a:pt x="46" y="186"/>
                  </a:cubicBezTo>
                  <a:cubicBezTo>
                    <a:pt x="0" y="330"/>
                    <a:pt x="67" y="467"/>
                    <a:pt x="213" y="515"/>
                  </a:cubicBezTo>
                  <a:cubicBezTo>
                    <a:pt x="244" y="525"/>
                    <a:pt x="274" y="530"/>
                    <a:pt x="302" y="530"/>
                  </a:cubicBezTo>
                  <a:cubicBezTo>
                    <a:pt x="416" y="530"/>
                    <a:pt x="506" y="457"/>
                    <a:pt x="541" y="344"/>
                  </a:cubicBezTo>
                  <a:cubicBezTo>
                    <a:pt x="589" y="197"/>
                    <a:pt x="520" y="62"/>
                    <a:pt x="376" y="14"/>
                  </a:cubicBezTo>
                  <a:cubicBezTo>
                    <a:pt x="346" y="5"/>
                    <a:pt x="317" y="0"/>
                    <a:pt x="2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6"/>
            <p:cNvSpPr/>
            <p:nvPr/>
          </p:nvSpPr>
          <p:spPr>
            <a:xfrm>
              <a:off x="5664128" y="5988057"/>
              <a:ext cx="12994" cy="11572"/>
            </a:xfrm>
            <a:custGeom>
              <a:rect b="b" l="l" r="r" t="t"/>
              <a:pathLst>
                <a:path extrusionOk="0" h="529" w="594">
                  <a:moveTo>
                    <a:pt x="289" y="0"/>
                  </a:moveTo>
                  <a:cubicBezTo>
                    <a:pt x="184" y="0"/>
                    <a:pt x="93" y="63"/>
                    <a:pt x="53" y="174"/>
                  </a:cubicBezTo>
                  <a:cubicBezTo>
                    <a:pt x="0" y="314"/>
                    <a:pt x="58" y="456"/>
                    <a:pt x="202" y="509"/>
                  </a:cubicBezTo>
                  <a:cubicBezTo>
                    <a:pt x="238" y="522"/>
                    <a:pt x="273" y="529"/>
                    <a:pt x="306" y="529"/>
                  </a:cubicBezTo>
                  <a:cubicBezTo>
                    <a:pt x="412" y="529"/>
                    <a:pt x="500" y="462"/>
                    <a:pt x="539" y="355"/>
                  </a:cubicBezTo>
                  <a:cubicBezTo>
                    <a:pt x="594" y="211"/>
                    <a:pt x="532" y="74"/>
                    <a:pt x="390" y="19"/>
                  </a:cubicBezTo>
                  <a:cubicBezTo>
                    <a:pt x="356" y="6"/>
                    <a:pt x="32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6"/>
            <p:cNvSpPr/>
            <p:nvPr/>
          </p:nvSpPr>
          <p:spPr>
            <a:xfrm>
              <a:off x="5681803" y="5995276"/>
              <a:ext cx="13103" cy="11594"/>
            </a:xfrm>
            <a:custGeom>
              <a:rect b="b" l="l" r="r" t="t"/>
              <a:pathLst>
                <a:path extrusionOk="0" h="530" w="599">
                  <a:moveTo>
                    <a:pt x="292" y="0"/>
                  </a:moveTo>
                  <a:cubicBezTo>
                    <a:pt x="195" y="0"/>
                    <a:pt x="107" y="57"/>
                    <a:pt x="60" y="160"/>
                  </a:cubicBezTo>
                  <a:cubicBezTo>
                    <a:pt x="1" y="298"/>
                    <a:pt x="51" y="442"/>
                    <a:pt x="191" y="504"/>
                  </a:cubicBezTo>
                  <a:cubicBezTo>
                    <a:pt x="231" y="521"/>
                    <a:pt x="270" y="529"/>
                    <a:pt x="307" y="529"/>
                  </a:cubicBezTo>
                  <a:cubicBezTo>
                    <a:pt x="408" y="529"/>
                    <a:pt x="493" y="469"/>
                    <a:pt x="537" y="369"/>
                  </a:cubicBezTo>
                  <a:cubicBezTo>
                    <a:pt x="599" y="227"/>
                    <a:pt x="548" y="87"/>
                    <a:pt x="406" y="25"/>
                  </a:cubicBezTo>
                  <a:cubicBezTo>
                    <a:pt x="368" y="8"/>
                    <a:pt x="329" y="0"/>
                    <a:pt x="2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6"/>
            <p:cNvSpPr/>
            <p:nvPr/>
          </p:nvSpPr>
          <p:spPr>
            <a:xfrm>
              <a:off x="5699303" y="6003654"/>
              <a:ext cx="13191" cy="11594"/>
            </a:xfrm>
            <a:custGeom>
              <a:rect b="b" l="l" r="r" t="t"/>
              <a:pathLst>
                <a:path extrusionOk="0" h="530" w="603">
                  <a:moveTo>
                    <a:pt x="295" y="0"/>
                  </a:moveTo>
                  <a:cubicBezTo>
                    <a:pt x="203" y="0"/>
                    <a:pt x="118" y="51"/>
                    <a:pt x="69" y="146"/>
                  </a:cubicBezTo>
                  <a:cubicBezTo>
                    <a:pt x="0" y="279"/>
                    <a:pt x="41" y="428"/>
                    <a:pt x="179" y="497"/>
                  </a:cubicBezTo>
                  <a:cubicBezTo>
                    <a:pt x="223" y="519"/>
                    <a:pt x="266" y="530"/>
                    <a:pt x="308" y="530"/>
                  </a:cubicBezTo>
                  <a:cubicBezTo>
                    <a:pt x="401" y="530"/>
                    <a:pt x="484" y="476"/>
                    <a:pt x="531" y="384"/>
                  </a:cubicBezTo>
                  <a:cubicBezTo>
                    <a:pt x="602" y="247"/>
                    <a:pt x="559" y="103"/>
                    <a:pt x="422" y="32"/>
                  </a:cubicBezTo>
                  <a:cubicBezTo>
                    <a:pt x="380" y="10"/>
                    <a:pt x="337"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6"/>
            <p:cNvSpPr/>
            <p:nvPr/>
          </p:nvSpPr>
          <p:spPr>
            <a:xfrm>
              <a:off x="5715731" y="6012885"/>
              <a:ext cx="13147" cy="11659"/>
            </a:xfrm>
            <a:custGeom>
              <a:rect b="b" l="l" r="r" t="t"/>
              <a:pathLst>
                <a:path extrusionOk="0" h="533" w="601">
                  <a:moveTo>
                    <a:pt x="295" y="0"/>
                  </a:moveTo>
                  <a:cubicBezTo>
                    <a:pt x="210" y="0"/>
                    <a:pt x="130" y="45"/>
                    <a:pt x="78" y="130"/>
                  </a:cubicBezTo>
                  <a:cubicBezTo>
                    <a:pt x="0" y="260"/>
                    <a:pt x="30" y="409"/>
                    <a:pt x="161" y="489"/>
                  </a:cubicBezTo>
                  <a:cubicBezTo>
                    <a:pt x="209" y="518"/>
                    <a:pt x="258" y="532"/>
                    <a:pt x="305" y="532"/>
                  </a:cubicBezTo>
                  <a:cubicBezTo>
                    <a:pt x="392" y="532"/>
                    <a:pt x="472" y="484"/>
                    <a:pt x="522" y="400"/>
                  </a:cubicBezTo>
                  <a:cubicBezTo>
                    <a:pt x="600" y="269"/>
                    <a:pt x="568" y="123"/>
                    <a:pt x="438" y="42"/>
                  </a:cubicBezTo>
                  <a:cubicBezTo>
                    <a:pt x="391" y="14"/>
                    <a:pt x="343"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6"/>
            <p:cNvSpPr/>
            <p:nvPr/>
          </p:nvSpPr>
          <p:spPr>
            <a:xfrm>
              <a:off x="5731853" y="6023604"/>
              <a:ext cx="13147" cy="11659"/>
            </a:xfrm>
            <a:custGeom>
              <a:rect b="b" l="l" r="r" t="t"/>
              <a:pathLst>
                <a:path extrusionOk="0" h="533" w="601">
                  <a:moveTo>
                    <a:pt x="296" y="0"/>
                  </a:moveTo>
                  <a:cubicBezTo>
                    <a:pt x="218" y="0"/>
                    <a:pt x="142" y="39"/>
                    <a:pt x="88" y="114"/>
                  </a:cubicBezTo>
                  <a:cubicBezTo>
                    <a:pt x="1" y="235"/>
                    <a:pt x="19" y="388"/>
                    <a:pt x="143" y="478"/>
                  </a:cubicBezTo>
                  <a:cubicBezTo>
                    <a:pt x="194" y="515"/>
                    <a:pt x="249" y="532"/>
                    <a:pt x="301" y="532"/>
                  </a:cubicBezTo>
                  <a:cubicBezTo>
                    <a:pt x="381" y="532"/>
                    <a:pt x="457" y="492"/>
                    <a:pt x="509" y="418"/>
                  </a:cubicBezTo>
                  <a:cubicBezTo>
                    <a:pt x="601" y="292"/>
                    <a:pt x="578" y="143"/>
                    <a:pt x="454" y="54"/>
                  </a:cubicBezTo>
                  <a:cubicBezTo>
                    <a:pt x="404" y="18"/>
                    <a:pt x="350"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6"/>
            <p:cNvSpPr/>
            <p:nvPr/>
          </p:nvSpPr>
          <p:spPr>
            <a:xfrm>
              <a:off x="5746641" y="6035241"/>
              <a:ext cx="12950" cy="11681"/>
            </a:xfrm>
            <a:custGeom>
              <a:rect b="b" l="l" r="r" t="t"/>
              <a:pathLst>
                <a:path extrusionOk="0" h="534" w="592">
                  <a:moveTo>
                    <a:pt x="294" y="1"/>
                  </a:moveTo>
                  <a:cubicBezTo>
                    <a:pt x="222" y="1"/>
                    <a:pt x="151" y="33"/>
                    <a:pt x="97" y="97"/>
                  </a:cubicBezTo>
                  <a:cubicBezTo>
                    <a:pt x="0" y="211"/>
                    <a:pt x="5" y="365"/>
                    <a:pt x="122" y="463"/>
                  </a:cubicBezTo>
                  <a:cubicBezTo>
                    <a:pt x="176" y="511"/>
                    <a:pt x="236" y="534"/>
                    <a:pt x="294" y="534"/>
                  </a:cubicBezTo>
                  <a:cubicBezTo>
                    <a:pt x="366" y="534"/>
                    <a:pt x="436" y="499"/>
                    <a:pt x="490" y="436"/>
                  </a:cubicBezTo>
                  <a:cubicBezTo>
                    <a:pt x="591" y="319"/>
                    <a:pt x="582" y="170"/>
                    <a:pt x="468" y="69"/>
                  </a:cubicBezTo>
                  <a:cubicBezTo>
                    <a:pt x="414" y="23"/>
                    <a:pt x="354"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6"/>
            <p:cNvSpPr/>
            <p:nvPr/>
          </p:nvSpPr>
          <p:spPr>
            <a:xfrm>
              <a:off x="5760159" y="6048191"/>
              <a:ext cx="13059" cy="11659"/>
            </a:xfrm>
            <a:custGeom>
              <a:rect b="b" l="l" r="r" t="t"/>
              <a:pathLst>
                <a:path extrusionOk="0" h="533" w="597">
                  <a:moveTo>
                    <a:pt x="301" y="1"/>
                  </a:moveTo>
                  <a:cubicBezTo>
                    <a:pt x="237" y="1"/>
                    <a:pt x="172" y="27"/>
                    <a:pt x="117" y="80"/>
                  </a:cubicBezTo>
                  <a:cubicBezTo>
                    <a:pt x="10" y="183"/>
                    <a:pt x="1" y="336"/>
                    <a:pt x="108" y="446"/>
                  </a:cubicBezTo>
                  <a:cubicBezTo>
                    <a:pt x="165" y="505"/>
                    <a:pt x="231" y="533"/>
                    <a:pt x="297" y="533"/>
                  </a:cubicBezTo>
                  <a:cubicBezTo>
                    <a:pt x="361" y="533"/>
                    <a:pt x="426" y="505"/>
                    <a:pt x="479" y="453"/>
                  </a:cubicBezTo>
                  <a:cubicBezTo>
                    <a:pt x="589" y="348"/>
                    <a:pt x="596" y="196"/>
                    <a:pt x="488" y="87"/>
                  </a:cubicBezTo>
                  <a:cubicBezTo>
                    <a:pt x="435" y="29"/>
                    <a:pt x="368" y="1"/>
                    <a:pt x="3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6"/>
            <p:cNvSpPr/>
            <p:nvPr/>
          </p:nvSpPr>
          <p:spPr>
            <a:xfrm>
              <a:off x="5772388" y="6062498"/>
              <a:ext cx="13256" cy="11616"/>
            </a:xfrm>
            <a:custGeom>
              <a:rect b="b" l="l" r="r" t="t"/>
              <a:pathLst>
                <a:path extrusionOk="0" h="531" w="606">
                  <a:moveTo>
                    <a:pt x="309" y="0"/>
                  </a:moveTo>
                  <a:cubicBezTo>
                    <a:pt x="252" y="0"/>
                    <a:pt x="194" y="20"/>
                    <a:pt x="142" y="60"/>
                  </a:cubicBezTo>
                  <a:cubicBezTo>
                    <a:pt x="26" y="154"/>
                    <a:pt x="0" y="305"/>
                    <a:pt x="97" y="426"/>
                  </a:cubicBezTo>
                  <a:cubicBezTo>
                    <a:pt x="152" y="497"/>
                    <a:pt x="224" y="531"/>
                    <a:pt x="297" y="531"/>
                  </a:cubicBezTo>
                  <a:cubicBezTo>
                    <a:pt x="355" y="531"/>
                    <a:pt x="413" y="510"/>
                    <a:pt x="465" y="470"/>
                  </a:cubicBezTo>
                  <a:cubicBezTo>
                    <a:pt x="584" y="374"/>
                    <a:pt x="605" y="225"/>
                    <a:pt x="511" y="104"/>
                  </a:cubicBezTo>
                  <a:cubicBezTo>
                    <a:pt x="457" y="35"/>
                    <a:pt x="384"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6"/>
            <p:cNvSpPr/>
            <p:nvPr/>
          </p:nvSpPr>
          <p:spPr>
            <a:xfrm>
              <a:off x="5783106" y="6077941"/>
              <a:ext cx="13344" cy="11594"/>
            </a:xfrm>
            <a:custGeom>
              <a:rect b="b" l="l" r="r" t="t"/>
              <a:pathLst>
                <a:path extrusionOk="0" h="530" w="610">
                  <a:moveTo>
                    <a:pt x="315" y="1"/>
                  </a:moveTo>
                  <a:cubicBezTo>
                    <a:pt x="266" y="1"/>
                    <a:pt x="216" y="15"/>
                    <a:pt x="168" y="46"/>
                  </a:cubicBezTo>
                  <a:cubicBezTo>
                    <a:pt x="42" y="124"/>
                    <a:pt x="1" y="272"/>
                    <a:pt x="83" y="403"/>
                  </a:cubicBezTo>
                  <a:cubicBezTo>
                    <a:pt x="136" y="488"/>
                    <a:pt x="214" y="529"/>
                    <a:pt x="297" y="529"/>
                  </a:cubicBezTo>
                  <a:cubicBezTo>
                    <a:pt x="345" y="529"/>
                    <a:pt x="396" y="514"/>
                    <a:pt x="443" y="485"/>
                  </a:cubicBezTo>
                  <a:cubicBezTo>
                    <a:pt x="573" y="403"/>
                    <a:pt x="610" y="256"/>
                    <a:pt x="530" y="126"/>
                  </a:cubicBezTo>
                  <a:cubicBezTo>
                    <a:pt x="479" y="45"/>
                    <a:pt x="399" y="1"/>
                    <a:pt x="3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6"/>
            <p:cNvSpPr/>
            <p:nvPr/>
          </p:nvSpPr>
          <p:spPr>
            <a:xfrm>
              <a:off x="5792119" y="6094326"/>
              <a:ext cx="13300" cy="11550"/>
            </a:xfrm>
            <a:custGeom>
              <a:rect b="b" l="l" r="r" t="t"/>
              <a:pathLst>
                <a:path extrusionOk="0" h="528" w="608">
                  <a:moveTo>
                    <a:pt x="313" y="0"/>
                  </a:moveTo>
                  <a:cubicBezTo>
                    <a:pt x="273" y="0"/>
                    <a:pt x="231" y="10"/>
                    <a:pt x="191" y="30"/>
                  </a:cubicBezTo>
                  <a:cubicBezTo>
                    <a:pt x="56" y="96"/>
                    <a:pt x="1" y="238"/>
                    <a:pt x="67" y="378"/>
                  </a:cubicBezTo>
                  <a:cubicBezTo>
                    <a:pt x="116" y="477"/>
                    <a:pt x="200" y="528"/>
                    <a:pt x="292" y="528"/>
                  </a:cubicBezTo>
                  <a:cubicBezTo>
                    <a:pt x="333" y="528"/>
                    <a:pt x="376" y="517"/>
                    <a:pt x="418" y="497"/>
                  </a:cubicBezTo>
                  <a:cubicBezTo>
                    <a:pt x="557" y="430"/>
                    <a:pt x="608" y="288"/>
                    <a:pt x="541" y="151"/>
                  </a:cubicBezTo>
                  <a:cubicBezTo>
                    <a:pt x="494" y="54"/>
                    <a:pt x="408" y="0"/>
                    <a:pt x="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6"/>
            <p:cNvSpPr/>
            <p:nvPr/>
          </p:nvSpPr>
          <p:spPr>
            <a:xfrm>
              <a:off x="5799491" y="6111760"/>
              <a:ext cx="13103" cy="11484"/>
            </a:xfrm>
            <a:custGeom>
              <a:rect b="b" l="l" r="r" t="t"/>
              <a:pathLst>
                <a:path extrusionOk="0" h="525" w="599">
                  <a:moveTo>
                    <a:pt x="309" y="0"/>
                  </a:moveTo>
                  <a:cubicBezTo>
                    <a:pt x="278" y="0"/>
                    <a:pt x="244" y="6"/>
                    <a:pt x="211" y="18"/>
                  </a:cubicBezTo>
                  <a:cubicBezTo>
                    <a:pt x="69" y="68"/>
                    <a:pt x="0" y="206"/>
                    <a:pt x="51" y="350"/>
                  </a:cubicBezTo>
                  <a:cubicBezTo>
                    <a:pt x="92" y="464"/>
                    <a:pt x="182" y="525"/>
                    <a:pt x="285" y="525"/>
                  </a:cubicBezTo>
                  <a:cubicBezTo>
                    <a:pt x="318" y="525"/>
                    <a:pt x="353" y="519"/>
                    <a:pt x="387" y="506"/>
                  </a:cubicBezTo>
                  <a:cubicBezTo>
                    <a:pt x="532" y="453"/>
                    <a:pt x="598" y="318"/>
                    <a:pt x="548" y="174"/>
                  </a:cubicBezTo>
                  <a:cubicBezTo>
                    <a:pt x="507" y="65"/>
                    <a:pt x="415"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6"/>
            <p:cNvSpPr/>
            <p:nvPr/>
          </p:nvSpPr>
          <p:spPr>
            <a:xfrm>
              <a:off x="5805091" y="6129916"/>
              <a:ext cx="12797" cy="11463"/>
            </a:xfrm>
            <a:custGeom>
              <a:rect b="b" l="l" r="r" t="t"/>
              <a:pathLst>
                <a:path extrusionOk="0" h="524" w="585">
                  <a:moveTo>
                    <a:pt x="304" y="0"/>
                  </a:moveTo>
                  <a:cubicBezTo>
                    <a:pt x="280" y="0"/>
                    <a:pt x="255" y="4"/>
                    <a:pt x="230" y="10"/>
                  </a:cubicBezTo>
                  <a:cubicBezTo>
                    <a:pt x="83" y="47"/>
                    <a:pt x="1" y="175"/>
                    <a:pt x="38" y="324"/>
                  </a:cubicBezTo>
                  <a:cubicBezTo>
                    <a:pt x="70" y="453"/>
                    <a:pt x="166" y="523"/>
                    <a:pt x="281" y="523"/>
                  </a:cubicBezTo>
                  <a:cubicBezTo>
                    <a:pt x="306" y="523"/>
                    <a:pt x="331" y="520"/>
                    <a:pt x="356" y="514"/>
                  </a:cubicBezTo>
                  <a:cubicBezTo>
                    <a:pt x="505" y="477"/>
                    <a:pt x="585" y="349"/>
                    <a:pt x="548" y="200"/>
                  </a:cubicBezTo>
                  <a:cubicBezTo>
                    <a:pt x="516" y="77"/>
                    <a:pt x="420" y="0"/>
                    <a:pt x="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6"/>
            <p:cNvSpPr/>
            <p:nvPr/>
          </p:nvSpPr>
          <p:spPr>
            <a:xfrm>
              <a:off x="5808919" y="6148379"/>
              <a:ext cx="12425" cy="11419"/>
            </a:xfrm>
            <a:custGeom>
              <a:rect b="b" l="l" r="r" t="t"/>
              <a:pathLst>
                <a:path extrusionOk="0" h="522" w="568">
                  <a:moveTo>
                    <a:pt x="291" y="1"/>
                  </a:moveTo>
                  <a:cubicBezTo>
                    <a:pt x="276" y="1"/>
                    <a:pt x="261" y="2"/>
                    <a:pt x="245" y="4"/>
                  </a:cubicBezTo>
                  <a:cubicBezTo>
                    <a:pt x="96" y="27"/>
                    <a:pt x="0" y="149"/>
                    <a:pt x="25" y="297"/>
                  </a:cubicBezTo>
                  <a:cubicBezTo>
                    <a:pt x="46" y="440"/>
                    <a:pt x="148" y="521"/>
                    <a:pt x="275" y="521"/>
                  </a:cubicBezTo>
                  <a:cubicBezTo>
                    <a:pt x="290" y="521"/>
                    <a:pt x="306" y="520"/>
                    <a:pt x="323" y="517"/>
                  </a:cubicBezTo>
                  <a:cubicBezTo>
                    <a:pt x="476" y="494"/>
                    <a:pt x="568" y="375"/>
                    <a:pt x="545" y="224"/>
                  </a:cubicBezTo>
                  <a:cubicBezTo>
                    <a:pt x="525" y="89"/>
                    <a:pt x="423"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6"/>
            <p:cNvSpPr/>
            <p:nvPr/>
          </p:nvSpPr>
          <p:spPr>
            <a:xfrm>
              <a:off x="5811106" y="6166973"/>
              <a:ext cx="11900" cy="11397"/>
            </a:xfrm>
            <a:custGeom>
              <a:rect b="b" l="l" r="r" t="t"/>
              <a:pathLst>
                <a:path extrusionOk="0" h="521" w="544">
                  <a:moveTo>
                    <a:pt x="278" y="1"/>
                  </a:moveTo>
                  <a:cubicBezTo>
                    <a:pt x="270" y="1"/>
                    <a:pt x="263" y="1"/>
                    <a:pt x="255" y="2"/>
                  </a:cubicBezTo>
                  <a:cubicBezTo>
                    <a:pt x="106" y="11"/>
                    <a:pt x="1" y="123"/>
                    <a:pt x="10" y="277"/>
                  </a:cubicBezTo>
                  <a:cubicBezTo>
                    <a:pt x="19" y="428"/>
                    <a:pt x="125" y="520"/>
                    <a:pt x="265" y="520"/>
                  </a:cubicBezTo>
                  <a:cubicBezTo>
                    <a:pt x="273" y="520"/>
                    <a:pt x="281" y="520"/>
                    <a:pt x="289" y="519"/>
                  </a:cubicBezTo>
                  <a:cubicBezTo>
                    <a:pt x="443" y="510"/>
                    <a:pt x="544" y="398"/>
                    <a:pt x="534" y="247"/>
                  </a:cubicBezTo>
                  <a:cubicBezTo>
                    <a:pt x="526" y="101"/>
                    <a:pt x="420" y="1"/>
                    <a:pt x="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6"/>
            <p:cNvSpPr/>
            <p:nvPr/>
          </p:nvSpPr>
          <p:spPr>
            <a:xfrm>
              <a:off x="5811719" y="6186288"/>
              <a:ext cx="11594" cy="11397"/>
            </a:xfrm>
            <a:custGeom>
              <a:rect b="b" l="l" r="r" t="t"/>
              <a:pathLst>
                <a:path extrusionOk="0" h="521" w="530">
                  <a:moveTo>
                    <a:pt x="268" y="0"/>
                  </a:moveTo>
                  <a:cubicBezTo>
                    <a:pt x="119" y="0"/>
                    <a:pt x="5" y="103"/>
                    <a:pt x="3" y="257"/>
                  </a:cubicBezTo>
                  <a:cubicBezTo>
                    <a:pt x="0" y="417"/>
                    <a:pt x="112" y="520"/>
                    <a:pt x="261" y="520"/>
                  </a:cubicBezTo>
                  <a:cubicBezTo>
                    <a:pt x="263" y="520"/>
                    <a:pt x="265" y="520"/>
                    <a:pt x="266" y="520"/>
                  </a:cubicBezTo>
                  <a:cubicBezTo>
                    <a:pt x="417" y="520"/>
                    <a:pt x="525" y="418"/>
                    <a:pt x="527" y="268"/>
                  </a:cubicBezTo>
                  <a:cubicBezTo>
                    <a:pt x="529" y="115"/>
                    <a:pt x="424" y="3"/>
                    <a:pt x="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16"/>
            <p:cNvSpPr/>
            <p:nvPr/>
          </p:nvSpPr>
          <p:spPr>
            <a:xfrm>
              <a:off x="5810516" y="6205057"/>
              <a:ext cx="12031" cy="11419"/>
            </a:xfrm>
            <a:custGeom>
              <a:rect b="b" l="l" r="r" t="t"/>
              <a:pathLst>
                <a:path extrusionOk="0" h="522" w="550">
                  <a:moveTo>
                    <a:pt x="272" y="0"/>
                  </a:moveTo>
                  <a:cubicBezTo>
                    <a:pt x="134" y="0"/>
                    <a:pt x="25" y="94"/>
                    <a:pt x="14" y="237"/>
                  </a:cubicBezTo>
                  <a:cubicBezTo>
                    <a:pt x="0" y="400"/>
                    <a:pt x="103" y="507"/>
                    <a:pt x="254" y="521"/>
                  </a:cubicBezTo>
                  <a:cubicBezTo>
                    <a:pt x="263" y="522"/>
                    <a:pt x="271" y="522"/>
                    <a:pt x="279" y="522"/>
                  </a:cubicBezTo>
                  <a:cubicBezTo>
                    <a:pt x="420" y="522"/>
                    <a:pt x="525" y="428"/>
                    <a:pt x="536" y="285"/>
                  </a:cubicBezTo>
                  <a:cubicBezTo>
                    <a:pt x="550" y="132"/>
                    <a:pt x="449" y="15"/>
                    <a:pt x="296" y="1"/>
                  </a:cubicBezTo>
                  <a:cubicBezTo>
                    <a:pt x="288" y="1"/>
                    <a:pt x="280" y="0"/>
                    <a:pt x="2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6"/>
            <p:cNvSpPr/>
            <p:nvPr/>
          </p:nvSpPr>
          <p:spPr>
            <a:xfrm>
              <a:off x="5808306" y="6224241"/>
              <a:ext cx="12294" cy="11419"/>
            </a:xfrm>
            <a:custGeom>
              <a:rect b="b" l="l" r="r" t="t"/>
              <a:pathLst>
                <a:path extrusionOk="0" h="522" w="562">
                  <a:moveTo>
                    <a:pt x="275" y="1"/>
                  </a:moveTo>
                  <a:cubicBezTo>
                    <a:pt x="145" y="1"/>
                    <a:pt x="40" y="87"/>
                    <a:pt x="21" y="223"/>
                  </a:cubicBezTo>
                  <a:cubicBezTo>
                    <a:pt x="1" y="384"/>
                    <a:pt x="97" y="498"/>
                    <a:pt x="246" y="519"/>
                  </a:cubicBezTo>
                  <a:cubicBezTo>
                    <a:pt x="260" y="521"/>
                    <a:pt x="275" y="522"/>
                    <a:pt x="289" y="522"/>
                  </a:cubicBezTo>
                  <a:cubicBezTo>
                    <a:pt x="421" y="522"/>
                    <a:pt x="522" y="436"/>
                    <a:pt x="541" y="299"/>
                  </a:cubicBezTo>
                  <a:cubicBezTo>
                    <a:pt x="562" y="148"/>
                    <a:pt x="470" y="24"/>
                    <a:pt x="317" y="4"/>
                  </a:cubicBezTo>
                  <a:cubicBezTo>
                    <a:pt x="302" y="2"/>
                    <a:pt x="288" y="1"/>
                    <a:pt x="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6"/>
            <p:cNvSpPr/>
            <p:nvPr/>
          </p:nvSpPr>
          <p:spPr>
            <a:xfrm>
              <a:off x="5804894" y="6243120"/>
              <a:ext cx="12644" cy="11419"/>
            </a:xfrm>
            <a:custGeom>
              <a:rect b="b" l="l" r="r" t="t"/>
              <a:pathLst>
                <a:path extrusionOk="0" h="522" w="578">
                  <a:moveTo>
                    <a:pt x="282" y="0"/>
                  </a:moveTo>
                  <a:cubicBezTo>
                    <a:pt x="161" y="0"/>
                    <a:pt x="58" y="78"/>
                    <a:pt x="33" y="208"/>
                  </a:cubicBezTo>
                  <a:cubicBezTo>
                    <a:pt x="1" y="366"/>
                    <a:pt x="92" y="487"/>
                    <a:pt x="239" y="515"/>
                  </a:cubicBezTo>
                  <a:cubicBezTo>
                    <a:pt x="261" y="519"/>
                    <a:pt x="283" y="522"/>
                    <a:pt x="304" y="522"/>
                  </a:cubicBezTo>
                  <a:cubicBezTo>
                    <a:pt x="427" y="522"/>
                    <a:pt x="523" y="443"/>
                    <a:pt x="548" y="315"/>
                  </a:cubicBezTo>
                  <a:cubicBezTo>
                    <a:pt x="578" y="164"/>
                    <a:pt x="493" y="36"/>
                    <a:pt x="342" y="6"/>
                  </a:cubicBezTo>
                  <a:cubicBezTo>
                    <a:pt x="322" y="2"/>
                    <a:pt x="302" y="0"/>
                    <a:pt x="2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6"/>
            <p:cNvSpPr/>
            <p:nvPr/>
          </p:nvSpPr>
          <p:spPr>
            <a:xfrm>
              <a:off x="5800344" y="6261845"/>
              <a:ext cx="12884" cy="11484"/>
            </a:xfrm>
            <a:custGeom>
              <a:rect b="b" l="l" r="r" t="t"/>
              <a:pathLst>
                <a:path extrusionOk="0" h="525" w="589">
                  <a:moveTo>
                    <a:pt x="285" y="1"/>
                  </a:moveTo>
                  <a:cubicBezTo>
                    <a:pt x="172" y="1"/>
                    <a:pt x="75" y="70"/>
                    <a:pt x="42" y="190"/>
                  </a:cubicBezTo>
                  <a:cubicBezTo>
                    <a:pt x="0" y="346"/>
                    <a:pt x="83" y="474"/>
                    <a:pt x="227" y="513"/>
                  </a:cubicBezTo>
                  <a:cubicBezTo>
                    <a:pt x="255" y="521"/>
                    <a:pt x="282" y="524"/>
                    <a:pt x="308" y="524"/>
                  </a:cubicBezTo>
                  <a:cubicBezTo>
                    <a:pt x="422" y="524"/>
                    <a:pt x="516" y="454"/>
                    <a:pt x="548" y="334"/>
                  </a:cubicBezTo>
                  <a:cubicBezTo>
                    <a:pt x="589" y="185"/>
                    <a:pt x="513" y="53"/>
                    <a:pt x="362" y="11"/>
                  </a:cubicBezTo>
                  <a:cubicBezTo>
                    <a:pt x="336" y="4"/>
                    <a:pt x="310"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6"/>
            <p:cNvSpPr/>
            <p:nvPr/>
          </p:nvSpPr>
          <p:spPr>
            <a:xfrm>
              <a:off x="5794481" y="6279979"/>
              <a:ext cx="13147" cy="11528"/>
            </a:xfrm>
            <a:custGeom>
              <a:rect b="b" l="l" r="r" t="t"/>
              <a:pathLst>
                <a:path extrusionOk="0" h="527" w="601">
                  <a:moveTo>
                    <a:pt x="290" y="1"/>
                  </a:moveTo>
                  <a:cubicBezTo>
                    <a:pt x="185" y="1"/>
                    <a:pt x="94" y="63"/>
                    <a:pt x="53" y="174"/>
                  </a:cubicBezTo>
                  <a:cubicBezTo>
                    <a:pt x="0" y="327"/>
                    <a:pt x="71" y="458"/>
                    <a:pt x="213" y="508"/>
                  </a:cubicBezTo>
                  <a:cubicBezTo>
                    <a:pt x="248" y="521"/>
                    <a:pt x="282" y="527"/>
                    <a:pt x="314" y="527"/>
                  </a:cubicBezTo>
                  <a:cubicBezTo>
                    <a:pt x="420" y="527"/>
                    <a:pt x="509" y="463"/>
                    <a:pt x="548" y="353"/>
                  </a:cubicBezTo>
                  <a:cubicBezTo>
                    <a:pt x="600" y="208"/>
                    <a:pt x="534" y="71"/>
                    <a:pt x="387" y="18"/>
                  </a:cubicBezTo>
                  <a:cubicBezTo>
                    <a:pt x="355" y="7"/>
                    <a:pt x="32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6"/>
            <p:cNvSpPr/>
            <p:nvPr/>
          </p:nvSpPr>
          <p:spPr>
            <a:xfrm>
              <a:off x="5787372" y="6297479"/>
              <a:ext cx="13300" cy="11550"/>
            </a:xfrm>
            <a:custGeom>
              <a:rect b="b" l="l" r="r" t="t"/>
              <a:pathLst>
                <a:path extrusionOk="0" h="528" w="608">
                  <a:moveTo>
                    <a:pt x="294" y="1"/>
                  </a:moveTo>
                  <a:cubicBezTo>
                    <a:pt x="198" y="1"/>
                    <a:pt x="111" y="55"/>
                    <a:pt x="67" y="155"/>
                  </a:cubicBezTo>
                  <a:cubicBezTo>
                    <a:pt x="0" y="304"/>
                    <a:pt x="64" y="441"/>
                    <a:pt x="199" y="501"/>
                  </a:cubicBezTo>
                  <a:cubicBezTo>
                    <a:pt x="240" y="519"/>
                    <a:pt x="280" y="528"/>
                    <a:pt x="319" y="528"/>
                  </a:cubicBezTo>
                  <a:cubicBezTo>
                    <a:pt x="416" y="528"/>
                    <a:pt x="501" y="472"/>
                    <a:pt x="545" y="372"/>
                  </a:cubicBezTo>
                  <a:cubicBezTo>
                    <a:pt x="607" y="233"/>
                    <a:pt x="552" y="89"/>
                    <a:pt x="410" y="27"/>
                  </a:cubicBezTo>
                  <a:cubicBezTo>
                    <a:pt x="371" y="9"/>
                    <a:pt x="332"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6"/>
            <p:cNvSpPr/>
            <p:nvPr/>
          </p:nvSpPr>
          <p:spPr>
            <a:xfrm>
              <a:off x="5778841" y="6314498"/>
              <a:ext cx="13366" cy="11572"/>
            </a:xfrm>
            <a:custGeom>
              <a:rect b="b" l="l" r="r" t="t"/>
              <a:pathLst>
                <a:path extrusionOk="0" h="529" w="611">
                  <a:moveTo>
                    <a:pt x="298" y="0"/>
                  </a:moveTo>
                  <a:cubicBezTo>
                    <a:pt x="210" y="0"/>
                    <a:pt x="128" y="47"/>
                    <a:pt x="79" y="137"/>
                  </a:cubicBezTo>
                  <a:cubicBezTo>
                    <a:pt x="1" y="279"/>
                    <a:pt x="51" y="419"/>
                    <a:pt x="184" y="492"/>
                  </a:cubicBezTo>
                  <a:cubicBezTo>
                    <a:pt x="229" y="517"/>
                    <a:pt x="276" y="529"/>
                    <a:pt x="320" y="529"/>
                  </a:cubicBezTo>
                  <a:cubicBezTo>
                    <a:pt x="408" y="529"/>
                    <a:pt x="488" y="481"/>
                    <a:pt x="537" y="391"/>
                  </a:cubicBezTo>
                  <a:cubicBezTo>
                    <a:pt x="610" y="259"/>
                    <a:pt x="567" y="110"/>
                    <a:pt x="431" y="36"/>
                  </a:cubicBezTo>
                  <a:cubicBezTo>
                    <a:pt x="388" y="12"/>
                    <a:pt x="34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6"/>
            <p:cNvSpPr/>
            <p:nvPr/>
          </p:nvSpPr>
          <p:spPr>
            <a:xfrm>
              <a:off x="5768888" y="6330882"/>
              <a:ext cx="13344" cy="11594"/>
            </a:xfrm>
            <a:custGeom>
              <a:rect b="b" l="l" r="r" t="t"/>
              <a:pathLst>
                <a:path extrusionOk="0" h="530" w="610">
                  <a:moveTo>
                    <a:pt x="299" y="0"/>
                  </a:moveTo>
                  <a:cubicBezTo>
                    <a:pt x="218" y="0"/>
                    <a:pt x="141" y="39"/>
                    <a:pt x="89" y="117"/>
                  </a:cubicBezTo>
                  <a:cubicBezTo>
                    <a:pt x="0" y="252"/>
                    <a:pt x="37" y="398"/>
                    <a:pt x="163" y="481"/>
                  </a:cubicBezTo>
                  <a:cubicBezTo>
                    <a:pt x="212" y="513"/>
                    <a:pt x="265" y="529"/>
                    <a:pt x="316" y="529"/>
                  </a:cubicBezTo>
                  <a:cubicBezTo>
                    <a:pt x="397" y="529"/>
                    <a:pt x="473" y="489"/>
                    <a:pt x="525" y="412"/>
                  </a:cubicBezTo>
                  <a:cubicBezTo>
                    <a:pt x="609" y="284"/>
                    <a:pt x="580" y="133"/>
                    <a:pt x="451" y="48"/>
                  </a:cubicBezTo>
                  <a:cubicBezTo>
                    <a:pt x="402" y="16"/>
                    <a:pt x="350" y="0"/>
                    <a:pt x="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6"/>
            <p:cNvSpPr/>
            <p:nvPr/>
          </p:nvSpPr>
          <p:spPr>
            <a:xfrm>
              <a:off x="5757666" y="6346238"/>
              <a:ext cx="13191" cy="11638"/>
            </a:xfrm>
            <a:custGeom>
              <a:rect b="b" l="l" r="r" t="t"/>
              <a:pathLst>
                <a:path extrusionOk="0" h="532" w="603">
                  <a:moveTo>
                    <a:pt x="297" y="0"/>
                  </a:moveTo>
                  <a:cubicBezTo>
                    <a:pt x="224" y="0"/>
                    <a:pt x="153" y="33"/>
                    <a:pt x="101" y="99"/>
                  </a:cubicBezTo>
                  <a:cubicBezTo>
                    <a:pt x="0" y="225"/>
                    <a:pt x="25" y="374"/>
                    <a:pt x="142" y="470"/>
                  </a:cubicBezTo>
                  <a:cubicBezTo>
                    <a:pt x="195" y="511"/>
                    <a:pt x="254" y="532"/>
                    <a:pt x="311" y="532"/>
                  </a:cubicBezTo>
                  <a:cubicBezTo>
                    <a:pt x="384" y="532"/>
                    <a:pt x="455" y="498"/>
                    <a:pt x="509" y="431"/>
                  </a:cubicBezTo>
                  <a:cubicBezTo>
                    <a:pt x="602" y="312"/>
                    <a:pt x="586" y="159"/>
                    <a:pt x="467" y="63"/>
                  </a:cubicBezTo>
                  <a:cubicBezTo>
                    <a:pt x="415" y="21"/>
                    <a:pt x="355"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6"/>
            <p:cNvSpPr/>
            <p:nvPr/>
          </p:nvSpPr>
          <p:spPr>
            <a:xfrm>
              <a:off x="5745328" y="6360391"/>
              <a:ext cx="13059" cy="11659"/>
            </a:xfrm>
            <a:custGeom>
              <a:rect b="b" l="l" r="r" t="t"/>
              <a:pathLst>
                <a:path extrusionOk="0" h="533" w="597">
                  <a:moveTo>
                    <a:pt x="298" y="0"/>
                  </a:moveTo>
                  <a:cubicBezTo>
                    <a:pt x="232" y="0"/>
                    <a:pt x="166" y="28"/>
                    <a:pt x="113" y="84"/>
                  </a:cubicBezTo>
                  <a:cubicBezTo>
                    <a:pt x="1" y="201"/>
                    <a:pt x="15" y="350"/>
                    <a:pt x="122" y="455"/>
                  </a:cubicBezTo>
                  <a:cubicBezTo>
                    <a:pt x="177" y="507"/>
                    <a:pt x="241" y="533"/>
                    <a:pt x="305" y="533"/>
                  </a:cubicBezTo>
                  <a:cubicBezTo>
                    <a:pt x="371" y="533"/>
                    <a:pt x="437" y="505"/>
                    <a:pt x="491" y="448"/>
                  </a:cubicBezTo>
                  <a:cubicBezTo>
                    <a:pt x="596" y="336"/>
                    <a:pt x="592" y="183"/>
                    <a:pt x="482" y="77"/>
                  </a:cubicBezTo>
                  <a:cubicBezTo>
                    <a:pt x="427" y="26"/>
                    <a:pt x="36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6"/>
            <p:cNvSpPr/>
            <p:nvPr/>
          </p:nvSpPr>
          <p:spPr>
            <a:xfrm>
              <a:off x="5731919" y="6373473"/>
              <a:ext cx="12928" cy="11659"/>
            </a:xfrm>
            <a:custGeom>
              <a:rect b="b" l="l" r="r" t="t"/>
              <a:pathLst>
                <a:path extrusionOk="0" h="533" w="591">
                  <a:moveTo>
                    <a:pt x="291" y="0"/>
                  </a:moveTo>
                  <a:cubicBezTo>
                    <a:pt x="232" y="0"/>
                    <a:pt x="172" y="22"/>
                    <a:pt x="121" y="68"/>
                  </a:cubicBezTo>
                  <a:cubicBezTo>
                    <a:pt x="0" y="176"/>
                    <a:pt x="0" y="327"/>
                    <a:pt x="101" y="439"/>
                  </a:cubicBezTo>
                  <a:cubicBezTo>
                    <a:pt x="155" y="501"/>
                    <a:pt x="225" y="533"/>
                    <a:pt x="295" y="533"/>
                  </a:cubicBezTo>
                  <a:cubicBezTo>
                    <a:pt x="355" y="533"/>
                    <a:pt x="415" y="510"/>
                    <a:pt x="467" y="464"/>
                  </a:cubicBezTo>
                  <a:cubicBezTo>
                    <a:pt x="582" y="361"/>
                    <a:pt x="591" y="208"/>
                    <a:pt x="488" y="93"/>
                  </a:cubicBezTo>
                  <a:cubicBezTo>
                    <a:pt x="433" y="32"/>
                    <a:pt x="362"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6"/>
            <p:cNvSpPr/>
            <p:nvPr/>
          </p:nvSpPr>
          <p:spPr>
            <a:xfrm>
              <a:off x="5717088" y="6385460"/>
              <a:ext cx="13081" cy="11681"/>
            </a:xfrm>
            <a:custGeom>
              <a:rect b="b" l="l" r="r" t="t"/>
              <a:pathLst>
                <a:path extrusionOk="0" h="534" w="598">
                  <a:moveTo>
                    <a:pt x="300" y="1"/>
                  </a:moveTo>
                  <a:cubicBezTo>
                    <a:pt x="247" y="1"/>
                    <a:pt x="192" y="18"/>
                    <a:pt x="142" y="56"/>
                  </a:cubicBezTo>
                  <a:cubicBezTo>
                    <a:pt x="14" y="152"/>
                    <a:pt x="0" y="303"/>
                    <a:pt x="92" y="422"/>
                  </a:cubicBezTo>
                  <a:cubicBezTo>
                    <a:pt x="146" y="495"/>
                    <a:pt x="220" y="533"/>
                    <a:pt x="297" y="533"/>
                  </a:cubicBezTo>
                  <a:cubicBezTo>
                    <a:pt x="350" y="533"/>
                    <a:pt x="405" y="515"/>
                    <a:pt x="456" y="477"/>
                  </a:cubicBezTo>
                  <a:cubicBezTo>
                    <a:pt x="577" y="386"/>
                    <a:pt x="598" y="232"/>
                    <a:pt x="506" y="109"/>
                  </a:cubicBezTo>
                  <a:cubicBezTo>
                    <a:pt x="453" y="38"/>
                    <a:pt x="378" y="1"/>
                    <a:pt x="3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6"/>
            <p:cNvSpPr/>
            <p:nvPr/>
          </p:nvSpPr>
          <p:spPr>
            <a:xfrm>
              <a:off x="5701359" y="6396288"/>
              <a:ext cx="13191" cy="11681"/>
            </a:xfrm>
            <a:custGeom>
              <a:rect b="b" l="l" r="r" t="t"/>
              <a:pathLst>
                <a:path extrusionOk="0" h="534" w="603">
                  <a:moveTo>
                    <a:pt x="303" y="0"/>
                  </a:moveTo>
                  <a:cubicBezTo>
                    <a:pt x="256" y="0"/>
                    <a:pt x="207" y="14"/>
                    <a:pt x="160" y="44"/>
                  </a:cubicBezTo>
                  <a:cubicBezTo>
                    <a:pt x="23" y="131"/>
                    <a:pt x="0" y="280"/>
                    <a:pt x="80" y="406"/>
                  </a:cubicBezTo>
                  <a:cubicBezTo>
                    <a:pt x="134" y="489"/>
                    <a:pt x="213" y="533"/>
                    <a:pt x="296" y="533"/>
                  </a:cubicBezTo>
                  <a:cubicBezTo>
                    <a:pt x="344" y="533"/>
                    <a:pt x="393" y="518"/>
                    <a:pt x="440" y="488"/>
                  </a:cubicBezTo>
                  <a:cubicBezTo>
                    <a:pt x="568" y="406"/>
                    <a:pt x="602" y="255"/>
                    <a:pt x="520" y="127"/>
                  </a:cubicBezTo>
                  <a:cubicBezTo>
                    <a:pt x="467" y="45"/>
                    <a:pt x="388" y="0"/>
                    <a:pt x="3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6"/>
            <p:cNvSpPr/>
            <p:nvPr/>
          </p:nvSpPr>
          <p:spPr>
            <a:xfrm>
              <a:off x="5684778" y="6405979"/>
              <a:ext cx="13191" cy="11638"/>
            </a:xfrm>
            <a:custGeom>
              <a:rect b="b" l="l" r="r" t="t"/>
              <a:pathLst>
                <a:path extrusionOk="0" h="532" w="603">
                  <a:moveTo>
                    <a:pt x="305" y="0"/>
                  </a:moveTo>
                  <a:cubicBezTo>
                    <a:pt x="263" y="0"/>
                    <a:pt x="220" y="11"/>
                    <a:pt x="179" y="34"/>
                  </a:cubicBezTo>
                  <a:cubicBezTo>
                    <a:pt x="34" y="110"/>
                    <a:pt x="0" y="258"/>
                    <a:pt x="71" y="389"/>
                  </a:cubicBezTo>
                  <a:cubicBezTo>
                    <a:pt x="121" y="481"/>
                    <a:pt x="203" y="531"/>
                    <a:pt x="294" y="531"/>
                  </a:cubicBezTo>
                  <a:cubicBezTo>
                    <a:pt x="336" y="531"/>
                    <a:pt x="380" y="520"/>
                    <a:pt x="424" y="497"/>
                  </a:cubicBezTo>
                  <a:cubicBezTo>
                    <a:pt x="559" y="426"/>
                    <a:pt x="602" y="279"/>
                    <a:pt x="529" y="144"/>
                  </a:cubicBezTo>
                  <a:cubicBezTo>
                    <a:pt x="480" y="53"/>
                    <a:pt x="396"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6"/>
            <p:cNvSpPr/>
            <p:nvPr/>
          </p:nvSpPr>
          <p:spPr>
            <a:xfrm>
              <a:off x="5667738" y="6414401"/>
              <a:ext cx="13147" cy="11659"/>
            </a:xfrm>
            <a:custGeom>
              <a:rect b="b" l="l" r="r" t="t"/>
              <a:pathLst>
                <a:path extrusionOk="0" h="533" w="601">
                  <a:moveTo>
                    <a:pt x="306" y="1"/>
                  </a:moveTo>
                  <a:cubicBezTo>
                    <a:pt x="269" y="1"/>
                    <a:pt x="231" y="9"/>
                    <a:pt x="193" y="27"/>
                  </a:cubicBezTo>
                  <a:cubicBezTo>
                    <a:pt x="46" y="93"/>
                    <a:pt x="0" y="238"/>
                    <a:pt x="65" y="375"/>
                  </a:cubicBezTo>
                  <a:cubicBezTo>
                    <a:pt x="111" y="475"/>
                    <a:pt x="196" y="532"/>
                    <a:pt x="292" y="532"/>
                  </a:cubicBezTo>
                  <a:cubicBezTo>
                    <a:pt x="330" y="532"/>
                    <a:pt x="369" y="523"/>
                    <a:pt x="408" y="505"/>
                  </a:cubicBezTo>
                  <a:cubicBezTo>
                    <a:pt x="545" y="441"/>
                    <a:pt x="600" y="299"/>
                    <a:pt x="536" y="157"/>
                  </a:cubicBezTo>
                  <a:cubicBezTo>
                    <a:pt x="491" y="59"/>
                    <a:pt x="404" y="1"/>
                    <a:pt x="3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6"/>
            <p:cNvSpPr/>
            <p:nvPr/>
          </p:nvSpPr>
          <p:spPr>
            <a:xfrm>
              <a:off x="5650194" y="6421729"/>
              <a:ext cx="13059" cy="11572"/>
            </a:xfrm>
            <a:custGeom>
              <a:rect b="b" l="l" r="r" t="t"/>
              <a:pathLst>
                <a:path extrusionOk="0" h="529" w="597">
                  <a:moveTo>
                    <a:pt x="305" y="0"/>
                  </a:moveTo>
                  <a:cubicBezTo>
                    <a:pt x="273" y="0"/>
                    <a:pt x="240" y="6"/>
                    <a:pt x="207" y="19"/>
                  </a:cubicBezTo>
                  <a:cubicBezTo>
                    <a:pt x="56" y="77"/>
                    <a:pt x="1" y="216"/>
                    <a:pt x="56" y="358"/>
                  </a:cubicBezTo>
                  <a:cubicBezTo>
                    <a:pt x="98" y="466"/>
                    <a:pt x="185" y="529"/>
                    <a:pt x="289" y="529"/>
                  </a:cubicBezTo>
                  <a:cubicBezTo>
                    <a:pt x="321" y="529"/>
                    <a:pt x="355" y="523"/>
                    <a:pt x="390" y="509"/>
                  </a:cubicBezTo>
                  <a:cubicBezTo>
                    <a:pt x="532" y="457"/>
                    <a:pt x="596" y="315"/>
                    <a:pt x="541" y="173"/>
                  </a:cubicBezTo>
                  <a:cubicBezTo>
                    <a:pt x="501" y="66"/>
                    <a:pt x="410"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6"/>
            <p:cNvSpPr/>
            <p:nvPr/>
          </p:nvSpPr>
          <p:spPr>
            <a:xfrm>
              <a:off x="5632169" y="6428007"/>
              <a:ext cx="12884" cy="11594"/>
            </a:xfrm>
            <a:custGeom>
              <a:rect b="b" l="l" r="r" t="t"/>
              <a:pathLst>
                <a:path extrusionOk="0" h="530" w="589">
                  <a:moveTo>
                    <a:pt x="302" y="1"/>
                  </a:moveTo>
                  <a:cubicBezTo>
                    <a:pt x="275" y="1"/>
                    <a:pt x="246" y="5"/>
                    <a:pt x="218" y="14"/>
                  </a:cubicBezTo>
                  <a:cubicBezTo>
                    <a:pt x="62" y="62"/>
                    <a:pt x="0" y="200"/>
                    <a:pt x="46" y="344"/>
                  </a:cubicBezTo>
                  <a:cubicBezTo>
                    <a:pt x="83" y="461"/>
                    <a:pt x="174" y="529"/>
                    <a:pt x="284" y="529"/>
                  </a:cubicBezTo>
                  <a:cubicBezTo>
                    <a:pt x="312" y="529"/>
                    <a:pt x="342" y="525"/>
                    <a:pt x="371" y="516"/>
                  </a:cubicBezTo>
                  <a:cubicBezTo>
                    <a:pt x="518" y="470"/>
                    <a:pt x="589" y="335"/>
                    <a:pt x="541" y="186"/>
                  </a:cubicBezTo>
                  <a:cubicBezTo>
                    <a:pt x="506" y="72"/>
                    <a:pt x="412" y="1"/>
                    <a:pt x="3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6"/>
            <p:cNvSpPr/>
            <p:nvPr/>
          </p:nvSpPr>
          <p:spPr>
            <a:xfrm>
              <a:off x="5613684" y="6433301"/>
              <a:ext cx="12688" cy="11572"/>
            </a:xfrm>
            <a:custGeom>
              <a:rect b="b" l="l" r="r" t="t"/>
              <a:pathLst>
                <a:path extrusionOk="0" h="529" w="580">
                  <a:moveTo>
                    <a:pt x="299" y="1"/>
                  </a:moveTo>
                  <a:cubicBezTo>
                    <a:pt x="276" y="1"/>
                    <a:pt x="252" y="4"/>
                    <a:pt x="227" y="10"/>
                  </a:cubicBezTo>
                  <a:cubicBezTo>
                    <a:pt x="69" y="51"/>
                    <a:pt x="0" y="184"/>
                    <a:pt x="37" y="331"/>
                  </a:cubicBezTo>
                  <a:cubicBezTo>
                    <a:pt x="69" y="454"/>
                    <a:pt x="163" y="529"/>
                    <a:pt x="278" y="529"/>
                  </a:cubicBezTo>
                  <a:cubicBezTo>
                    <a:pt x="302" y="529"/>
                    <a:pt x="327" y="525"/>
                    <a:pt x="353" y="519"/>
                  </a:cubicBezTo>
                  <a:cubicBezTo>
                    <a:pt x="502" y="482"/>
                    <a:pt x="580" y="349"/>
                    <a:pt x="541" y="200"/>
                  </a:cubicBezTo>
                  <a:cubicBezTo>
                    <a:pt x="510" y="78"/>
                    <a:pt x="415"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6"/>
            <p:cNvSpPr/>
            <p:nvPr/>
          </p:nvSpPr>
          <p:spPr>
            <a:xfrm>
              <a:off x="5595047" y="6437588"/>
              <a:ext cx="12491" cy="11550"/>
            </a:xfrm>
            <a:custGeom>
              <a:rect b="b" l="l" r="r" t="t"/>
              <a:pathLst>
                <a:path extrusionOk="0" h="528" w="571">
                  <a:moveTo>
                    <a:pt x="291" y="1"/>
                  </a:moveTo>
                  <a:cubicBezTo>
                    <a:pt x="273" y="1"/>
                    <a:pt x="254" y="3"/>
                    <a:pt x="234" y="7"/>
                  </a:cubicBezTo>
                  <a:cubicBezTo>
                    <a:pt x="76" y="39"/>
                    <a:pt x="0" y="169"/>
                    <a:pt x="30" y="316"/>
                  </a:cubicBezTo>
                  <a:cubicBezTo>
                    <a:pt x="58" y="447"/>
                    <a:pt x="154" y="528"/>
                    <a:pt x="277" y="528"/>
                  </a:cubicBezTo>
                  <a:cubicBezTo>
                    <a:pt x="295" y="528"/>
                    <a:pt x="315" y="526"/>
                    <a:pt x="335" y="522"/>
                  </a:cubicBezTo>
                  <a:cubicBezTo>
                    <a:pt x="486" y="492"/>
                    <a:pt x="571" y="364"/>
                    <a:pt x="541" y="213"/>
                  </a:cubicBezTo>
                  <a:cubicBezTo>
                    <a:pt x="513" y="85"/>
                    <a:pt x="416"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6"/>
            <p:cNvSpPr/>
            <p:nvPr/>
          </p:nvSpPr>
          <p:spPr>
            <a:xfrm>
              <a:off x="5575906" y="6440957"/>
              <a:ext cx="12294" cy="11594"/>
            </a:xfrm>
            <a:custGeom>
              <a:rect b="b" l="l" r="r" t="t"/>
              <a:pathLst>
                <a:path extrusionOk="0" h="530" w="562">
                  <a:moveTo>
                    <a:pt x="287" y="0"/>
                  </a:moveTo>
                  <a:cubicBezTo>
                    <a:pt x="273" y="0"/>
                    <a:pt x="258" y="1"/>
                    <a:pt x="243" y="4"/>
                  </a:cubicBezTo>
                  <a:cubicBezTo>
                    <a:pt x="83" y="29"/>
                    <a:pt x="1" y="155"/>
                    <a:pt x="26" y="304"/>
                  </a:cubicBezTo>
                  <a:cubicBezTo>
                    <a:pt x="46" y="441"/>
                    <a:pt x="144" y="529"/>
                    <a:pt x="274" y="529"/>
                  </a:cubicBezTo>
                  <a:cubicBezTo>
                    <a:pt x="288" y="529"/>
                    <a:pt x="303" y="528"/>
                    <a:pt x="319" y="526"/>
                  </a:cubicBezTo>
                  <a:cubicBezTo>
                    <a:pt x="470" y="501"/>
                    <a:pt x="562" y="379"/>
                    <a:pt x="539" y="226"/>
                  </a:cubicBezTo>
                  <a:cubicBezTo>
                    <a:pt x="518" y="92"/>
                    <a:pt x="418" y="0"/>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6"/>
            <p:cNvSpPr/>
            <p:nvPr/>
          </p:nvSpPr>
          <p:spPr>
            <a:xfrm>
              <a:off x="5557072" y="6443385"/>
              <a:ext cx="11988" cy="11528"/>
            </a:xfrm>
            <a:custGeom>
              <a:rect b="b" l="l" r="r" t="t"/>
              <a:pathLst>
                <a:path extrusionOk="0" h="527" w="548">
                  <a:moveTo>
                    <a:pt x="279" y="1"/>
                  </a:moveTo>
                  <a:cubicBezTo>
                    <a:pt x="269" y="1"/>
                    <a:pt x="258" y="2"/>
                    <a:pt x="248" y="3"/>
                  </a:cubicBezTo>
                  <a:cubicBezTo>
                    <a:pt x="87" y="21"/>
                    <a:pt x="0" y="142"/>
                    <a:pt x="14" y="291"/>
                  </a:cubicBezTo>
                  <a:cubicBezTo>
                    <a:pt x="29" y="433"/>
                    <a:pt x="131" y="527"/>
                    <a:pt x="266" y="527"/>
                  </a:cubicBezTo>
                  <a:cubicBezTo>
                    <a:pt x="276" y="527"/>
                    <a:pt x="287" y="526"/>
                    <a:pt x="298" y="525"/>
                  </a:cubicBezTo>
                  <a:cubicBezTo>
                    <a:pt x="452" y="509"/>
                    <a:pt x="548" y="390"/>
                    <a:pt x="532" y="236"/>
                  </a:cubicBezTo>
                  <a:cubicBezTo>
                    <a:pt x="517" y="98"/>
                    <a:pt x="415" y="1"/>
                    <a:pt x="2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6"/>
            <p:cNvSpPr/>
            <p:nvPr/>
          </p:nvSpPr>
          <p:spPr>
            <a:xfrm>
              <a:off x="5537975" y="6444938"/>
              <a:ext cx="11747" cy="11506"/>
            </a:xfrm>
            <a:custGeom>
              <a:rect b="b" l="l" r="r" t="t"/>
              <a:pathLst>
                <a:path extrusionOk="0" h="526" w="537">
                  <a:moveTo>
                    <a:pt x="269" y="0"/>
                  </a:moveTo>
                  <a:cubicBezTo>
                    <a:pt x="265" y="0"/>
                    <a:pt x="260" y="0"/>
                    <a:pt x="255" y="0"/>
                  </a:cubicBezTo>
                  <a:cubicBezTo>
                    <a:pt x="95" y="9"/>
                    <a:pt x="1" y="129"/>
                    <a:pt x="10" y="277"/>
                  </a:cubicBezTo>
                  <a:cubicBezTo>
                    <a:pt x="19" y="425"/>
                    <a:pt x="120" y="525"/>
                    <a:pt x="264" y="525"/>
                  </a:cubicBezTo>
                  <a:cubicBezTo>
                    <a:pt x="270" y="525"/>
                    <a:pt x="276" y="525"/>
                    <a:pt x="283" y="525"/>
                  </a:cubicBezTo>
                  <a:cubicBezTo>
                    <a:pt x="434" y="516"/>
                    <a:pt x="537" y="401"/>
                    <a:pt x="528" y="248"/>
                  </a:cubicBezTo>
                  <a:cubicBezTo>
                    <a:pt x="519" y="103"/>
                    <a:pt x="415" y="0"/>
                    <a:pt x="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6"/>
            <p:cNvSpPr/>
            <p:nvPr/>
          </p:nvSpPr>
          <p:spPr>
            <a:xfrm>
              <a:off x="5518703" y="6445529"/>
              <a:ext cx="11441" cy="11506"/>
            </a:xfrm>
            <a:custGeom>
              <a:rect b="b" l="l" r="r" t="t"/>
              <a:pathLst>
                <a:path extrusionOk="0" h="526" w="523">
                  <a:moveTo>
                    <a:pt x="266" y="1"/>
                  </a:moveTo>
                  <a:cubicBezTo>
                    <a:pt x="264" y="1"/>
                    <a:pt x="263" y="1"/>
                    <a:pt x="261" y="1"/>
                  </a:cubicBezTo>
                  <a:cubicBezTo>
                    <a:pt x="101" y="1"/>
                    <a:pt x="0" y="113"/>
                    <a:pt x="3" y="264"/>
                  </a:cubicBezTo>
                  <a:cubicBezTo>
                    <a:pt x="3" y="418"/>
                    <a:pt x="108" y="525"/>
                    <a:pt x="259" y="525"/>
                  </a:cubicBezTo>
                  <a:cubicBezTo>
                    <a:pt x="412" y="523"/>
                    <a:pt x="522" y="415"/>
                    <a:pt x="520" y="262"/>
                  </a:cubicBezTo>
                  <a:cubicBezTo>
                    <a:pt x="520" y="112"/>
                    <a:pt x="417" y="1"/>
                    <a:pt x="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6"/>
            <p:cNvSpPr/>
            <p:nvPr/>
          </p:nvSpPr>
          <p:spPr>
            <a:xfrm>
              <a:off x="5499453" y="6444873"/>
              <a:ext cx="11791" cy="11463"/>
            </a:xfrm>
            <a:custGeom>
              <a:rect b="b" l="l" r="r" t="t"/>
              <a:pathLst>
                <a:path extrusionOk="0" h="524" w="539">
                  <a:moveTo>
                    <a:pt x="266" y="0"/>
                  </a:moveTo>
                  <a:cubicBezTo>
                    <a:pt x="119" y="0"/>
                    <a:pt x="21" y="102"/>
                    <a:pt x="10" y="244"/>
                  </a:cubicBezTo>
                  <a:cubicBezTo>
                    <a:pt x="1" y="397"/>
                    <a:pt x="97" y="514"/>
                    <a:pt x="250" y="523"/>
                  </a:cubicBezTo>
                  <a:cubicBezTo>
                    <a:pt x="257" y="524"/>
                    <a:pt x="263" y="524"/>
                    <a:pt x="270" y="524"/>
                  </a:cubicBezTo>
                  <a:cubicBezTo>
                    <a:pt x="413" y="524"/>
                    <a:pt x="519" y="425"/>
                    <a:pt x="530" y="278"/>
                  </a:cubicBezTo>
                  <a:cubicBezTo>
                    <a:pt x="539" y="129"/>
                    <a:pt x="443" y="10"/>
                    <a:pt x="289" y="1"/>
                  </a:cubicBezTo>
                  <a:cubicBezTo>
                    <a:pt x="281" y="0"/>
                    <a:pt x="274" y="0"/>
                    <a:pt x="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6"/>
            <p:cNvSpPr/>
            <p:nvPr/>
          </p:nvSpPr>
          <p:spPr>
            <a:xfrm>
              <a:off x="5480072" y="6443079"/>
              <a:ext cx="11988" cy="11528"/>
            </a:xfrm>
            <a:custGeom>
              <a:rect b="b" l="l" r="r" t="t"/>
              <a:pathLst>
                <a:path extrusionOk="0" h="527" w="548">
                  <a:moveTo>
                    <a:pt x="269" y="1"/>
                  </a:moveTo>
                  <a:cubicBezTo>
                    <a:pt x="128" y="1"/>
                    <a:pt x="31" y="99"/>
                    <a:pt x="17" y="236"/>
                  </a:cubicBezTo>
                  <a:cubicBezTo>
                    <a:pt x="1" y="390"/>
                    <a:pt x="92" y="507"/>
                    <a:pt x="246" y="525"/>
                  </a:cubicBezTo>
                  <a:cubicBezTo>
                    <a:pt x="257" y="526"/>
                    <a:pt x="267" y="527"/>
                    <a:pt x="278" y="527"/>
                  </a:cubicBezTo>
                  <a:cubicBezTo>
                    <a:pt x="414" y="527"/>
                    <a:pt x="517" y="434"/>
                    <a:pt x="534" y="291"/>
                  </a:cubicBezTo>
                  <a:cubicBezTo>
                    <a:pt x="548" y="143"/>
                    <a:pt x="456" y="19"/>
                    <a:pt x="305" y="3"/>
                  </a:cubicBezTo>
                  <a:cubicBezTo>
                    <a:pt x="293" y="1"/>
                    <a:pt x="281"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6"/>
            <p:cNvSpPr/>
            <p:nvPr/>
          </p:nvSpPr>
          <p:spPr>
            <a:xfrm>
              <a:off x="5460778" y="6440695"/>
              <a:ext cx="12206" cy="11528"/>
            </a:xfrm>
            <a:custGeom>
              <a:rect b="b" l="l" r="r" t="t"/>
              <a:pathLst>
                <a:path extrusionOk="0" h="527" w="558">
                  <a:moveTo>
                    <a:pt x="274" y="1"/>
                  </a:moveTo>
                  <a:cubicBezTo>
                    <a:pt x="137" y="1"/>
                    <a:pt x="40" y="94"/>
                    <a:pt x="21" y="229"/>
                  </a:cubicBezTo>
                  <a:cubicBezTo>
                    <a:pt x="1" y="380"/>
                    <a:pt x="88" y="501"/>
                    <a:pt x="241" y="524"/>
                  </a:cubicBezTo>
                  <a:cubicBezTo>
                    <a:pt x="255" y="526"/>
                    <a:pt x="269" y="527"/>
                    <a:pt x="283" y="527"/>
                  </a:cubicBezTo>
                  <a:cubicBezTo>
                    <a:pt x="414" y="527"/>
                    <a:pt x="516" y="439"/>
                    <a:pt x="537" y="300"/>
                  </a:cubicBezTo>
                  <a:cubicBezTo>
                    <a:pt x="557" y="151"/>
                    <a:pt x="470" y="25"/>
                    <a:pt x="319" y="4"/>
                  </a:cubicBezTo>
                  <a:cubicBezTo>
                    <a:pt x="304" y="2"/>
                    <a:pt x="288" y="1"/>
                    <a:pt x="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6"/>
            <p:cNvSpPr/>
            <p:nvPr/>
          </p:nvSpPr>
          <p:spPr>
            <a:xfrm>
              <a:off x="5441506" y="6437610"/>
              <a:ext cx="12338" cy="11572"/>
            </a:xfrm>
            <a:custGeom>
              <a:rect b="b" l="l" r="r" t="t"/>
              <a:pathLst>
                <a:path extrusionOk="0" h="529" w="564">
                  <a:moveTo>
                    <a:pt x="276" y="1"/>
                  </a:moveTo>
                  <a:cubicBezTo>
                    <a:pt x="143" y="1"/>
                    <a:pt x="50" y="89"/>
                    <a:pt x="25" y="221"/>
                  </a:cubicBezTo>
                  <a:cubicBezTo>
                    <a:pt x="0" y="372"/>
                    <a:pt x="85" y="498"/>
                    <a:pt x="234" y="523"/>
                  </a:cubicBezTo>
                  <a:cubicBezTo>
                    <a:pt x="252" y="526"/>
                    <a:pt x="270" y="528"/>
                    <a:pt x="287" y="528"/>
                  </a:cubicBezTo>
                  <a:cubicBezTo>
                    <a:pt x="414" y="528"/>
                    <a:pt x="514" y="443"/>
                    <a:pt x="538" y="310"/>
                  </a:cubicBezTo>
                  <a:cubicBezTo>
                    <a:pt x="563" y="161"/>
                    <a:pt x="479" y="33"/>
                    <a:pt x="330" y="6"/>
                  </a:cubicBezTo>
                  <a:cubicBezTo>
                    <a:pt x="311" y="2"/>
                    <a:pt x="293"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6"/>
            <p:cNvSpPr/>
            <p:nvPr/>
          </p:nvSpPr>
          <p:spPr>
            <a:xfrm>
              <a:off x="5422016" y="6433870"/>
              <a:ext cx="12534" cy="11528"/>
            </a:xfrm>
            <a:custGeom>
              <a:rect b="b" l="l" r="r" t="t"/>
              <a:pathLst>
                <a:path extrusionOk="0" h="527" w="573">
                  <a:moveTo>
                    <a:pt x="281" y="1"/>
                  </a:moveTo>
                  <a:cubicBezTo>
                    <a:pt x="154" y="1"/>
                    <a:pt x="60" y="84"/>
                    <a:pt x="32" y="211"/>
                  </a:cubicBezTo>
                  <a:cubicBezTo>
                    <a:pt x="0" y="362"/>
                    <a:pt x="80" y="490"/>
                    <a:pt x="232" y="520"/>
                  </a:cubicBezTo>
                  <a:cubicBezTo>
                    <a:pt x="253" y="525"/>
                    <a:pt x="274" y="527"/>
                    <a:pt x="294" y="527"/>
                  </a:cubicBezTo>
                  <a:cubicBezTo>
                    <a:pt x="415" y="527"/>
                    <a:pt x="513" y="448"/>
                    <a:pt x="541" y="316"/>
                  </a:cubicBezTo>
                  <a:cubicBezTo>
                    <a:pt x="573" y="170"/>
                    <a:pt x="493" y="39"/>
                    <a:pt x="344" y="7"/>
                  </a:cubicBezTo>
                  <a:cubicBezTo>
                    <a:pt x="322" y="3"/>
                    <a:pt x="301"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6"/>
            <p:cNvSpPr/>
            <p:nvPr/>
          </p:nvSpPr>
          <p:spPr>
            <a:xfrm>
              <a:off x="5403116" y="6429538"/>
              <a:ext cx="12709" cy="11550"/>
            </a:xfrm>
            <a:custGeom>
              <a:rect b="b" l="l" r="r" t="t"/>
              <a:pathLst>
                <a:path extrusionOk="0" h="528" w="581">
                  <a:moveTo>
                    <a:pt x="282" y="1"/>
                  </a:moveTo>
                  <a:cubicBezTo>
                    <a:pt x="161" y="1"/>
                    <a:pt x="69" y="80"/>
                    <a:pt x="40" y="203"/>
                  </a:cubicBezTo>
                  <a:cubicBezTo>
                    <a:pt x="1" y="352"/>
                    <a:pt x="76" y="482"/>
                    <a:pt x="225" y="519"/>
                  </a:cubicBezTo>
                  <a:cubicBezTo>
                    <a:pt x="250" y="525"/>
                    <a:pt x="274" y="528"/>
                    <a:pt x="297" y="528"/>
                  </a:cubicBezTo>
                  <a:cubicBezTo>
                    <a:pt x="415" y="528"/>
                    <a:pt x="513" y="453"/>
                    <a:pt x="544" y="326"/>
                  </a:cubicBezTo>
                  <a:cubicBezTo>
                    <a:pt x="580" y="180"/>
                    <a:pt x="505" y="47"/>
                    <a:pt x="356" y="10"/>
                  </a:cubicBezTo>
                  <a:cubicBezTo>
                    <a:pt x="330" y="4"/>
                    <a:pt x="306" y="1"/>
                    <a:pt x="2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6"/>
            <p:cNvSpPr/>
            <p:nvPr/>
          </p:nvSpPr>
          <p:spPr>
            <a:xfrm>
              <a:off x="5384347" y="6424507"/>
              <a:ext cx="12731" cy="11572"/>
            </a:xfrm>
            <a:custGeom>
              <a:rect b="b" l="l" r="r" t="t"/>
              <a:pathLst>
                <a:path extrusionOk="0" h="529" w="582">
                  <a:moveTo>
                    <a:pt x="281" y="1"/>
                  </a:moveTo>
                  <a:cubicBezTo>
                    <a:pt x="165" y="1"/>
                    <a:pt x="75" y="76"/>
                    <a:pt x="41" y="192"/>
                  </a:cubicBezTo>
                  <a:cubicBezTo>
                    <a:pt x="0" y="341"/>
                    <a:pt x="69" y="474"/>
                    <a:pt x="218" y="518"/>
                  </a:cubicBezTo>
                  <a:cubicBezTo>
                    <a:pt x="245" y="525"/>
                    <a:pt x="272" y="529"/>
                    <a:pt x="298" y="529"/>
                  </a:cubicBezTo>
                  <a:cubicBezTo>
                    <a:pt x="411" y="529"/>
                    <a:pt x="507" y="458"/>
                    <a:pt x="541" y="337"/>
                  </a:cubicBezTo>
                  <a:cubicBezTo>
                    <a:pt x="582" y="192"/>
                    <a:pt x="513" y="55"/>
                    <a:pt x="366" y="14"/>
                  </a:cubicBezTo>
                  <a:cubicBezTo>
                    <a:pt x="337" y="5"/>
                    <a:pt x="308"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6"/>
            <p:cNvSpPr/>
            <p:nvPr/>
          </p:nvSpPr>
          <p:spPr>
            <a:xfrm>
              <a:off x="5365709" y="6418710"/>
              <a:ext cx="12928" cy="11594"/>
            </a:xfrm>
            <a:custGeom>
              <a:rect b="b" l="l" r="r" t="t"/>
              <a:pathLst>
                <a:path extrusionOk="0" h="530" w="591">
                  <a:moveTo>
                    <a:pt x="284" y="1"/>
                  </a:moveTo>
                  <a:cubicBezTo>
                    <a:pt x="174" y="1"/>
                    <a:pt x="86" y="71"/>
                    <a:pt x="51" y="183"/>
                  </a:cubicBezTo>
                  <a:cubicBezTo>
                    <a:pt x="0" y="329"/>
                    <a:pt x="67" y="466"/>
                    <a:pt x="211" y="515"/>
                  </a:cubicBezTo>
                  <a:cubicBezTo>
                    <a:pt x="242" y="525"/>
                    <a:pt x="272" y="530"/>
                    <a:pt x="302" y="530"/>
                  </a:cubicBezTo>
                  <a:cubicBezTo>
                    <a:pt x="410" y="530"/>
                    <a:pt x="503" y="463"/>
                    <a:pt x="543" y="347"/>
                  </a:cubicBezTo>
                  <a:cubicBezTo>
                    <a:pt x="591" y="205"/>
                    <a:pt x="527" y="66"/>
                    <a:pt x="380" y="18"/>
                  </a:cubicBezTo>
                  <a:cubicBezTo>
                    <a:pt x="347" y="6"/>
                    <a:pt x="315" y="1"/>
                    <a:pt x="2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6"/>
            <p:cNvSpPr/>
            <p:nvPr/>
          </p:nvSpPr>
          <p:spPr>
            <a:xfrm>
              <a:off x="5347356" y="6412082"/>
              <a:ext cx="13016" cy="11616"/>
            </a:xfrm>
            <a:custGeom>
              <a:rect b="b" l="l" r="r" t="t"/>
              <a:pathLst>
                <a:path extrusionOk="0" h="531" w="595">
                  <a:moveTo>
                    <a:pt x="290" y="0"/>
                  </a:moveTo>
                  <a:cubicBezTo>
                    <a:pt x="184" y="0"/>
                    <a:pt x="96" y="66"/>
                    <a:pt x="56" y="172"/>
                  </a:cubicBezTo>
                  <a:cubicBezTo>
                    <a:pt x="1" y="316"/>
                    <a:pt x="58" y="456"/>
                    <a:pt x="202" y="511"/>
                  </a:cubicBezTo>
                  <a:cubicBezTo>
                    <a:pt x="237" y="524"/>
                    <a:pt x="272" y="531"/>
                    <a:pt x="305" y="531"/>
                  </a:cubicBezTo>
                  <a:cubicBezTo>
                    <a:pt x="408" y="531"/>
                    <a:pt x="498" y="469"/>
                    <a:pt x="541" y="360"/>
                  </a:cubicBezTo>
                  <a:cubicBezTo>
                    <a:pt x="594" y="220"/>
                    <a:pt x="537" y="76"/>
                    <a:pt x="395" y="21"/>
                  </a:cubicBezTo>
                  <a:cubicBezTo>
                    <a:pt x="359" y="7"/>
                    <a:pt x="32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6"/>
            <p:cNvSpPr/>
            <p:nvPr/>
          </p:nvSpPr>
          <p:spPr>
            <a:xfrm>
              <a:off x="5329725" y="6404754"/>
              <a:ext cx="13103" cy="11594"/>
            </a:xfrm>
            <a:custGeom>
              <a:rect b="b" l="l" r="r" t="t"/>
              <a:pathLst>
                <a:path extrusionOk="0" h="530" w="599">
                  <a:moveTo>
                    <a:pt x="293" y="0"/>
                  </a:moveTo>
                  <a:cubicBezTo>
                    <a:pt x="193" y="0"/>
                    <a:pt x="108" y="61"/>
                    <a:pt x="63" y="161"/>
                  </a:cubicBezTo>
                  <a:cubicBezTo>
                    <a:pt x="1" y="301"/>
                    <a:pt x="51" y="443"/>
                    <a:pt x="191" y="504"/>
                  </a:cubicBezTo>
                  <a:cubicBezTo>
                    <a:pt x="229" y="521"/>
                    <a:pt x="268" y="530"/>
                    <a:pt x="305" y="530"/>
                  </a:cubicBezTo>
                  <a:cubicBezTo>
                    <a:pt x="404" y="530"/>
                    <a:pt x="493" y="473"/>
                    <a:pt x="539" y="372"/>
                  </a:cubicBezTo>
                  <a:cubicBezTo>
                    <a:pt x="599" y="234"/>
                    <a:pt x="550" y="90"/>
                    <a:pt x="408" y="26"/>
                  </a:cubicBezTo>
                  <a:cubicBezTo>
                    <a:pt x="369" y="9"/>
                    <a:pt x="330" y="0"/>
                    <a:pt x="2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6"/>
            <p:cNvSpPr/>
            <p:nvPr/>
          </p:nvSpPr>
          <p:spPr>
            <a:xfrm>
              <a:off x="5312400" y="6396398"/>
              <a:ext cx="13191" cy="11616"/>
            </a:xfrm>
            <a:custGeom>
              <a:rect b="b" l="l" r="r" t="t"/>
              <a:pathLst>
                <a:path extrusionOk="0" h="531" w="603">
                  <a:moveTo>
                    <a:pt x="296" y="0"/>
                  </a:moveTo>
                  <a:cubicBezTo>
                    <a:pt x="201" y="0"/>
                    <a:pt x="119" y="55"/>
                    <a:pt x="71" y="147"/>
                  </a:cubicBezTo>
                  <a:cubicBezTo>
                    <a:pt x="0" y="284"/>
                    <a:pt x="44" y="428"/>
                    <a:pt x="179" y="497"/>
                  </a:cubicBezTo>
                  <a:cubicBezTo>
                    <a:pt x="222" y="519"/>
                    <a:pt x="266" y="530"/>
                    <a:pt x="309" y="530"/>
                  </a:cubicBezTo>
                  <a:cubicBezTo>
                    <a:pt x="401" y="530"/>
                    <a:pt x="485" y="479"/>
                    <a:pt x="534" y="385"/>
                  </a:cubicBezTo>
                  <a:cubicBezTo>
                    <a:pt x="603" y="252"/>
                    <a:pt x="562" y="103"/>
                    <a:pt x="426" y="35"/>
                  </a:cubicBezTo>
                  <a:cubicBezTo>
                    <a:pt x="382" y="11"/>
                    <a:pt x="338"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6"/>
            <p:cNvSpPr/>
            <p:nvPr/>
          </p:nvSpPr>
          <p:spPr>
            <a:xfrm>
              <a:off x="5295622" y="6386948"/>
              <a:ext cx="13191" cy="11659"/>
            </a:xfrm>
            <a:custGeom>
              <a:rect b="b" l="l" r="r" t="t"/>
              <a:pathLst>
                <a:path extrusionOk="0" h="533" w="603">
                  <a:moveTo>
                    <a:pt x="296" y="1"/>
                  </a:moveTo>
                  <a:cubicBezTo>
                    <a:pt x="209" y="1"/>
                    <a:pt x="131" y="48"/>
                    <a:pt x="80" y="132"/>
                  </a:cubicBezTo>
                  <a:cubicBezTo>
                    <a:pt x="0" y="265"/>
                    <a:pt x="35" y="412"/>
                    <a:pt x="165" y="492"/>
                  </a:cubicBezTo>
                  <a:cubicBezTo>
                    <a:pt x="211" y="519"/>
                    <a:pt x="259" y="532"/>
                    <a:pt x="306" y="532"/>
                  </a:cubicBezTo>
                  <a:cubicBezTo>
                    <a:pt x="392" y="532"/>
                    <a:pt x="473" y="487"/>
                    <a:pt x="525" y="402"/>
                  </a:cubicBezTo>
                  <a:cubicBezTo>
                    <a:pt x="603" y="274"/>
                    <a:pt x="570" y="123"/>
                    <a:pt x="440" y="43"/>
                  </a:cubicBezTo>
                  <a:cubicBezTo>
                    <a:pt x="391" y="14"/>
                    <a:pt x="343" y="1"/>
                    <a:pt x="2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6"/>
            <p:cNvSpPr/>
            <p:nvPr/>
          </p:nvSpPr>
          <p:spPr>
            <a:xfrm>
              <a:off x="5279741" y="6376491"/>
              <a:ext cx="13147" cy="11659"/>
            </a:xfrm>
            <a:custGeom>
              <a:rect b="b" l="l" r="r" t="t"/>
              <a:pathLst>
                <a:path extrusionOk="0" h="533" w="601">
                  <a:moveTo>
                    <a:pt x="297" y="0"/>
                  </a:moveTo>
                  <a:cubicBezTo>
                    <a:pt x="216" y="0"/>
                    <a:pt x="140" y="42"/>
                    <a:pt x="87" y="118"/>
                  </a:cubicBezTo>
                  <a:cubicBezTo>
                    <a:pt x="0" y="244"/>
                    <a:pt x="23" y="393"/>
                    <a:pt x="147" y="480"/>
                  </a:cubicBezTo>
                  <a:cubicBezTo>
                    <a:pt x="197" y="515"/>
                    <a:pt x="252" y="533"/>
                    <a:pt x="304" y="533"/>
                  </a:cubicBezTo>
                  <a:cubicBezTo>
                    <a:pt x="384" y="533"/>
                    <a:pt x="460" y="493"/>
                    <a:pt x="513" y="418"/>
                  </a:cubicBezTo>
                  <a:cubicBezTo>
                    <a:pt x="600" y="294"/>
                    <a:pt x="580" y="143"/>
                    <a:pt x="454" y="54"/>
                  </a:cubicBezTo>
                  <a:cubicBezTo>
                    <a:pt x="402" y="17"/>
                    <a:pt x="348"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6"/>
            <p:cNvSpPr/>
            <p:nvPr/>
          </p:nvSpPr>
          <p:spPr>
            <a:xfrm>
              <a:off x="5264756" y="6364876"/>
              <a:ext cx="12994" cy="11638"/>
            </a:xfrm>
            <a:custGeom>
              <a:rect b="b" l="l" r="r" t="t"/>
              <a:pathLst>
                <a:path extrusionOk="0" h="532" w="594">
                  <a:moveTo>
                    <a:pt x="298" y="0"/>
                  </a:moveTo>
                  <a:cubicBezTo>
                    <a:pt x="224" y="0"/>
                    <a:pt x="153" y="35"/>
                    <a:pt x="99" y="99"/>
                  </a:cubicBezTo>
                  <a:cubicBezTo>
                    <a:pt x="0" y="218"/>
                    <a:pt x="10" y="367"/>
                    <a:pt x="129" y="466"/>
                  </a:cubicBezTo>
                  <a:cubicBezTo>
                    <a:pt x="181" y="510"/>
                    <a:pt x="241" y="532"/>
                    <a:pt x="300" y="532"/>
                  </a:cubicBezTo>
                  <a:cubicBezTo>
                    <a:pt x="373" y="532"/>
                    <a:pt x="443" y="499"/>
                    <a:pt x="497" y="434"/>
                  </a:cubicBezTo>
                  <a:cubicBezTo>
                    <a:pt x="594" y="319"/>
                    <a:pt x="587" y="166"/>
                    <a:pt x="470" y="67"/>
                  </a:cubicBezTo>
                  <a:cubicBezTo>
                    <a:pt x="416" y="22"/>
                    <a:pt x="356"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6"/>
            <p:cNvSpPr/>
            <p:nvPr/>
          </p:nvSpPr>
          <p:spPr>
            <a:xfrm>
              <a:off x="5251084" y="6352101"/>
              <a:ext cx="12950" cy="11681"/>
            </a:xfrm>
            <a:custGeom>
              <a:rect b="b" l="l" r="r" t="t"/>
              <a:pathLst>
                <a:path extrusionOk="0" h="534" w="592">
                  <a:moveTo>
                    <a:pt x="299" y="1"/>
                  </a:moveTo>
                  <a:cubicBezTo>
                    <a:pt x="233" y="1"/>
                    <a:pt x="167" y="30"/>
                    <a:pt x="113" y="83"/>
                  </a:cubicBezTo>
                  <a:cubicBezTo>
                    <a:pt x="3" y="191"/>
                    <a:pt x="0" y="342"/>
                    <a:pt x="108" y="452"/>
                  </a:cubicBezTo>
                  <a:cubicBezTo>
                    <a:pt x="162" y="506"/>
                    <a:pt x="228" y="533"/>
                    <a:pt x="294" y="533"/>
                  </a:cubicBezTo>
                  <a:cubicBezTo>
                    <a:pt x="359" y="533"/>
                    <a:pt x="424" y="507"/>
                    <a:pt x="479" y="452"/>
                  </a:cubicBezTo>
                  <a:cubicBezTo>
                    <a:pt x="587" y="347"/>
                    <a:pt x="591" y="193"/>
                    <a:pt x="484" y="85"/>
                  </a:cubicBezTo>
                  <a:cubicBezTo>
                    <a:pt x="428" y="28"/>
                    <a:pt x="364"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6"/>
            <p:cNvSpPr/>
            <p:nvPr/>
          </p:nvSpPr>
          <p:spPr>
            <a:xfrm>
              <a:off x="5238309" y="6337904"/>
              <a:ext cx="13234" cy="11659"/>
            </a:xfrm>
            <a:custGeom>
              <a:rect b="b" l="l" r="r" t="t"/>
              <a:pathLst>
                <a:path extrusionOk="0" h="533" w="605">
                  <a:moveTo>
                    <a:pt x="309" y="1"/>
                  </a:moveTo>
                  <a:cubicBezTo>
                    <a:pt x="251" y="1"/>
                    <a:pt x="192" y="23"/>
                    <a:pt x="140" y="66"/>
                  </a:cubicBezTo>
                  <a:cubicBezTo>
                    <a:pt x="21" y="160"/>
                    <a:pt x="0" y="311"/>
                    <a:pt x="96" y="430"/>
                  </a:cubicBezTo>
                  <a:cubicBezTo>
                    <a:pt x="151" y="498"/>
                    <a:pt x="224" y="533"/>
                    <a:pt x="299" y="533"/>
                  </a:cubicBezTo>
                  <a:cubicBezTo>
                    <a:pt x="356" y="533"/>
                    <a:pt x="414" y="513"/>
                    <a:pt x="465" y="471"/>
                  </a:cubicBezTo>
                  <a:cubicBezTo>
                    <a:pt x="582" y="377"/>
                    <a:pt x="605" y="224"/>
                    <a:pt x="509" y="105"/>
                  </a:cubicBezTo>
                  <a:cubicBezTo>
                    <a:pt x="453" y="35"/>
                    <a:pt x="382"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6"/>
            <p:cNvSpPr/>
            <p:nvPr/>
          </p:nvSpPr>
          <p:spPr>
            <a:xfrm>
              <a:off x="5227438" y="6322745"/>
              <a:ext cx="13388" cy="11616"/>
            </a:xfrm>
            <a:custGeom>
              <a:rect b="b" l="l" r="r" t="t"/>
              <a:pathLst>
                <a:path extrusionOk="0" h="531" w="612">
                  <a:moveTo>
                    <a:pt x="317" y="0"/>
                  </a:moveTo>
                  <a:cubicBezTo>
                    <a:pt x="267" y="0"/>
                    <a:pt x="215" y="16"/>
                    <a:pt x="168" y="47"/>
                  </a:cubicBezTo>
                  <a:cubicBezTo>
                    <a:pt x="37" y="129"/>
                    <a:pt x="0" y="276"/>
                    <a:pt x="83" y="406"/>
                  </a:cubicBezTo>
                  <a:cubicBezTo>
                    <a:pt x="135" y="487"/>
                    <a:pt x="214" y="530"/>
                    <a:pt x="298" y="530"/>
                  </a:cubicBezTo>
                  <a:cubicBezTo>
                    <a:pt x="347" y="530"/>
                    <a:pt x="399" y="515"/>
                    <a:pt x="447" y="484"/>
                  </a:cubicBezTo>
                  <a:cubicBezTo>
                    <a:pt x="573" y="404"/>
                    <a:pt x="612" y="255"/>
                    <a:pt x="529" y="127"/>
                  </a:cubicBezTo>
                  <a:cubicBezTo>
                    <a:pt x="475" y="42"/>
                    <a:pt x="398" y="0"/>
                    <a:pt x="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6"/>
            <p:cNvSpPr/>
            <p:nvPr/>
          </p:nvSpPr>
          <p:spPr>
            <a:xfrm>
              <a:off x="5218425" y="6306404"/>
              <a:ext cx="13344" cy="11572"/>
            </a:xfrm>
            <a:custGeom>
              <a:rect b="b" l="l" r="r" t="t"/>
              <a:pathLst>
                <a:path extrusionOk="0" h="529" w="610">
                  <a:moveTo>
                    <a:pt x="318" y="0"/>
                  </a:moveTo>
                  <a:cubicBezTo>
                    <a:pt x="277" y="0"/>
                    <a:pt x="234" y="10"/>
                    <a:pt x="192" y="31"/>
                  </a:cubicBezTo>
                  <a:cubicBezTo>
                    <a:pt x="53" y="97"/>
                    <a:pt x="0" y="239"/>
                    <a:pt x="69" y="377"/>
                  </a:cubicBezTo>
                  <a:cubicBezTo>
                    <a:pt x="116" y="473"/>
                    <a:pt x="201" y="528"/>
                    <a:pt x="296" y="528"/>
                  </a:cubicBezTo>
                  <a:cubicBezTo>
                    <a:pt x="336" y="528"/>
                    <a:pt x="378" y="518"/>
                    <a:pt x="419" y="498"/>
                  </a:cubicBezTo>
                  <a:cubicBezTo>
                    <a:pt x="554" y="434"/>
                    <a:pt x="609" y="290"/>
                    <a:pt x="543" y="152"/>
                  </a:cubicBezTo>
                  <a:cubicBezTo>
                    <a:pt x="494" y="51"/>
                    <a:pt x="410" y="0"/>
                    <a:pt x="3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6"/>
            <p:cNvSpPr/>
            <p:nvPr/>
          </p:nvSpPr>
          <p:spPr>
            <a:xfrm>
              <a:off x="5211513" y="6289210"/>
              <a:ext cx="13081" cy="11484"/>
            </a:xfrm>
            <a:custGeom>
              <a:rect b="b" l="l" r="r" t="t"/>
              <a:pathLst>
                <a:path extrusionOk="0" h="525" w="598">
                  <a:moveTo>
                    <a:pt x="311" y="0"/>
                  </a:moveTo>
                  <a:cubicBezTo>
                    <a:pt x="279" y="0"/>
                    <a:pt x="246" y="6"/>
                    <a:pt x="213" y="18"/>
                  </a:cubicBezTo>
                  <a:cubicBezTo>
                    <a:pt x="69" y="68"/>
                    <a:pt x="0" y="203"/>
                    <a:pt x="50" y="347"/>
                  </a:cubicBezTo>
                  <a:cubicBezTo>
                    <a:pt x="90" y="459"/>
                    <a:pt x="181" y="524"/>
                    <a:pt x="289" y="524"/>
                  </a:cubicBezTo>
                  <a:cubicBezTo>
                    <a:pt x="320" y="524"/>
                    <a:pt x="352" y="519"/>
                    <a:pt x="385" y="508"/>
                  </a:cubicBezTo>
                  <a:cubicBezTo>
                    <a:pt x="527" y="460"/>
                    <a:pt x="598" y="322"/>
                    <a:pt x="547" y="178"/>
                  </a:cubicBezTo>
                  <a:cubicBezTo>
                    <a:pt x="507" y="62"/>
                    <a:pt x="416" y="0"/>
                    <a:pt x="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6"/>
            <p:cNvSpPr/>
            <p:nvPr/>
          </p:nvSpPr>
          <p:spPr>
            <a:xfrm>
              <a:off x="5206700" y="6271448"/>
              <a:ext cx="12731" cy="11419"/>
            </a:xfrm>
            <a:custGeom>
              <a:rect b="b" l="l" r="r" t="t"/>
              <a:pathLst>
                <a:path extrusionOk="0" h="522" w="582">
                  <a:moveTo>
                    <a:pt x="301" y="0"/>
                  </a:moveTo>
                  <a:cubicBezTo>
                    <a:pt x="279" y="0"/>
                    <a:pt x="257" y="3"/>
                    <a:pt x="234" y="7"/>
                  </a:cubicBezTo>
                  <a:cubicBezTo>
                    <a:pt x="83" y="42"/>
                    <a:pt x="0" y="168"/>
                    <a:pt x="35" y="317"/>
                  </a:cubicBezTo>
                  <a:cubicBezTo>
                    <a:pt x="64" y="443"/>
                    <a:pt x="160" y="521"/>
                    <a:pt x="281" y="521"/>
                  </a:cubicBezTo>
                  <a:cubicBezTo>
                    <a:pt x="303" y="521"/>
                    <a:pt x="325" y="519"/>
                    <a:pt x="348" y="514"/>
                  </a:cubicBezTo>
                  <a:cubicBezTo>
                    <a:pt x="495" y="482"/>
                    <a:pt x="582" y="353"/>
                    <a:pt x="548" y="204"/>
                  </a:cubicBezTo>
                  <a:cubicBezTo>
                    <a:pt x="519" y="73"/>
                    <a:pt x="419" y="0"/>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6"/>
            <p:cNvSpPr/>
            <p:nvPr/>
          </p:nvSpPr>
          <p:spPr>
            <a:xfrm>
              <a:off x="5755697" y="5549813"/>
              <a:ext cx="34497" cy="34541"/>
            </a:xfrm>
            <a:custGeom>
              <a:rect b="b" l="l" r="r" t="t"/>
              <a:pathLst>
                <a:path extrusionOk="0" h="1579" w="1577">
                  <a:moveTo>
                    <a:pt x="789" y="0"/>
                  </a:moveTo>
                  <a:cubicBezTo>
                    <a:pt x="354" y="0"/>
                    <a:pt x="1" y="353"/>
                    <a:pt x="1" y="790"/>
                  </a:cubicBezTo>
                  <a:cubicBezTo>
                    <a:pt x="1" y="1226"/>
                    <a:pt x="354" y="1578"/>
                    <a:pt x="789" y="1578"/>
                  </a:cubicBezTo>
                  <a:cubicBezTo>
                    <a:pt x="1224" y="1578"/>
                    <a:pt x="1576" y="1226"/>
                    <a:pt x="1576" y="790"/>
                  </a:cubicBezTo>
                  <a:cubicBezTo>
                    <a:pt x="1576" y="353"/>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6"/>
            <p:cNvSpPr/>
            <p:nvPr/>
          </p:nvSpPr>
          <p:spPr>
            <a:xfrm>
              <a:off x="5421819" y="5940370"/>
              <a:ext cx="34519" cy="34541"/>
            </a:xfrm>
            <a:custGeom>
              <a:rect b="b" l="l" r="r" t="t"/>
              <a:pathLst>
                <a:path extrusionOk="0" h="1579" w="1578">
                  <a:moveTo>
                    <a:pt x="788" y="0"/>
                  </a:moveTo>
                  <a:cubicBezTo>
                    <a:pt x="353" y="0"/>
                    <a:pt x="0" y="353"/>
                    <a:pt x="0" y="790"/>
                  </a:cubicBezTo>
                  <a:cubicBezTo>
                    <a:pt x="0" y="1225"/>
                    <a:pt x="353" y="1578"/>
                    <a:pt x="788" y="1578"/>
                  </a:cubicBezTo>
                  <a:cubicBezTo>
                    <a:pt x="1225" y="1578"/>
                    <a:pt x="1578" y="1225"/>
                    <a:pt x="1578" y="790"/>
                  </a:cubicBezTo>
                  <a:cubicBezTo>
                    <a:pt x="1578" y="353"/>
                    <a:pt x="1225" y="0"/>
                    <a:pt x="7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6"/>
            <p:cNvSpPr/>
            <p:nvPr/>
          </p:nvSpPr>
          <p:spPr>
            <a:xfrm>
              <a:off x="5194013" y="6233079"/>
              <a:ext cx="34497" cy="34541"/>
            </a:xfrm>
            <a:custGeom>
              <a:rect b="b" l="l" r="r" t="t"/>
              <a:pathLst>
                <a:path extrusionOk="0" h="1579" w="1577">
                  <a:moveTo>
                    <a:pt x="789" y="0"/>
                  </a:moveTo>
                  <a:cubicBezTo>
                    <a:pt x="354" y="0"/>
                    <a:pt x="1" y="355"/>
                    <a:pt x="1" y="790"/>
                  </a:cubicBezTo>
                  <a:cubicBezTo>
                    <a:pt x="1" y="1226"/>
                    <a:pt x="354" y="1578"/>
                    <a:pt x="789" y="1578"/>
                  </a:cubicBezTo>
                  <a:cubicBezTo>
                    <a:pt x="1224" y="1578"/>
                    <a:pt x="1576" y="1226"/>
                    <a:pt x="1576" y="790"/>
                  </a:cubicBezTo>
                  <a:cubicBezTo>
                    <a:pt x="1576" y="355"/>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16"/>
          <p:cNvGrpSpPr/>
          <p:nvPr/>
        </p:nvGrpSpPr>
        <p:grpSpPr>
          <a:xfrm>
            <a:off x="2299244" y="4492116"/>
            <a:ext cx="728613" cy="1118119"/>
            <a:chOff x="7742253" y="3609982"/>
            <a:chExt cx="728613" cy="1118119"/>
          </a:xfrm>
        </p:grpSpPr>
        <p:sp>
          <p:nvSpPr>
            <p:cNvPr id="789" name="Google Shape;789;p16"/>
            <p:cNvSpPr/>
            <p:nvPr/>
          </p:nvSpPr>
          <p:spPr>
            <a:xfrm>
              <a:off x="7742253" y="3729398"/>
              <a:ext cx="728613" cy="998703"/>
            </a:xfrm>
            <a:custGeom>
              <a:rect b="b" l="l" r="r" t="t"/>
              <a:pathLst>
                <a:path extrusionOk="0" h="45655" w="33308">
                  <a:moveTo>
                    <a:pt x="16654" y="20449"/>
                  </a:moveTo>
                  <a:cubicBezTo>
                    <a:pt x="18282" y="20449"/>
                    <a:pt x="19750" y="20717"/>
                    <a:pt x="21058" y="21253"/>
                  </a:cubicBezTo>
                  <a:cubicBezTo>
                    <a:pt x="22366" y="21789"/>
                    <a:pt x="23469" y="22506"/>
                    <a:pt x="24370" y="23406"/>
                  </a:cubicBezTo>
                  <a:cubicBezTo>
                    <a:pt x="25270" y="24306"/>
                    <a:pt x="25966" y="25336"/>
                    <a:pt x="26460" y="26493"/>
                  </a:cubicBezTo>
                  <a:cubicBezTo>
                    <a:pt x="26953" y="27652"/>
                    <a:pt x="27200" y="28872"/>
                    <a:pt x="27200" y="30157"/>
                  </a:cubicBezTo>
                  <a:cubicBezTo>
                    <a:pt x="27200" y="31444"/>
                    <a:pt x="26953" y="32667"/>
                    <a:pt x="26460" y="33824"/>
                  </a:cubicBezTo>
                  <a:cubicBezTo>
                    <a:pt x="25966" y="34980"/>
                    <a:pt x="25270" y="36011"/>
                    <a:pt x="24370" y="36911"/>
                  </a:cubicBezTo>
                  <a:cubicBezTo>
                    <a:pt x="23469" y="37811"/>
                    <a:pt x="22366" y="38530"/>
                    <a:pt x="21058" y="39063"/>
                  </a:cubicBezTo>
                  <a:cubicBezTo>
                    <a:pt x="19750" y="39602"/>
                    <a:pt x="18285" y="39867"/>
                    <a:pt x="16654" y="39867"/>
                  </a:cubicBezTo>
                  <a:cubicBezTo>
                    <a:pt x="15023" y="39867"/>
                    <a:pt x="13555" y="39602"/>
                    <a:pt x="12250" y="39063"/>
                  </a:cubicBezTo>
                  <a:cubicBezTo>
                    <a:pt x="10940" y="38527"/>
                    <a:pt x="9839" y="37811"/>
                    <a:pt x="8939" y="36911"/>
                  </a:cubicBezTo>
                  <a:cubicBezTo>
                    <a:pt x="8039" y="36011"/>
                    <a:pt x="7340" y="34980"/>
                    <a:pt x="6848" y="33824"/>
                  </a:cubicBezTo>
                  <a:cubicBezTo>
                    <a:pt x="6355" y="32667"/>
                    <a:pt x="6108" y="31444"/>
                    <a:pt x="6108" y="30157"/>
                  </a:cubicBezTo>
                  <a:cubicBezTo>
                    <a:pt x="6108" y="28872"/>
                    <a:pt x="6355" y="27652"/>
                    <a:pt x="6848" y="26493"/>
                  </a:cubicBezTo>
                  <a:cubicBezTo>
                    <a:pt x="7340" y="25336"/>
                    <a:pt x="8036" y="24306"/>
                    <a:pt x="8939" y="23406"/>
                  </a:cubicBezTo>
                  <a:cubicBezTo>
                    <a:pt x="9839" y="22506"/>
                    <a:pt x="10940" y="21789"/>
                    <a:pt x="12250" y="21253"/>
                  </a:cubicBezTo>
                  <a:cubicBezTo>
                    <a:pt x="13555" y="20717"/>
                    <a:pt x="15026" y="20449"/>
                    <a:pt x="16654" y="20449"/>
                  </a:cubicBezTo>
                  <a:close/>
                  <a:moveTo>
                    <a:pt x="18390" y="1"/>
                  </a:moveTo>
                  <a:cubicBezTo>
                    <a:pt x="17790" y="1"/>
                    <a:pt x="17362" y="161"/>
                    <a:pt x="17103" y="484"/>
                  </a:cubicBezTo>
                  <a:cubicBezTo>
                    <a:pt x="16846" y="805"/>
                    <a:pt x="16611" y="1072"/>
                    <a:pt x="16398" y="1288"/>
                  </a:cubicBezTo>
                  <a:lnTo>
                    <a:pt x="4695" y="18521"/>
                  </a:lnTo>
                  <a:cubicBezTo>
                    <a:pt x="4136" y="19290"/>
                    <a:pt x="3577" y="20106"/>
                    <a:pt x="3023" y="20962"/>
                  </a:cubicBezTo>
                  <a:cubicBezTo>
                    <a:pt x="2464" y="21821"/>
                    <a:pt x="1960" y="22721"/>
                    <a:pt x="1512" y="23665"/>
                  </a:cubicBezTo>
                  <a:cubicBezTo>
                    <a:pt x="1060" y="24608"/>
                    <a:pt x="696" y="25616"/>
                    <a:pt x="417" y="26685"/>
                  </a:cubicBezTo>
                  <a:cubicBezTo>
                    <a:pt x="138" y="27757"/>
                    <a:pt x="0" y="28916"/>
                    <a:pt x="0" y="30157"/>
                  </a:cubicBezTo>
                  <a:cubicBezTo>
                    <a:pt x="0" y="32344"/>
                    <a:pt x="417" y="34380"/>
                    <a:pt x="1253" y="36267"/>
                  </a:cubicBezTo>
                  <a:cubicBezTo>
                    <a:pt x="2089" y="38154"/>
                    <a:pt x="3248" y="39794"/>
                    <a:pt x="4725" y="41186"/>
                  </a:cubicBezTo>
                  <a:cubicBezTo>
                    <a:pt x="6204" y="42579"/>
                    <a:pt x="7963" y="43673"/>
                    <a:pt x="9999" y="44466"/>
                  </a:cubicBezTo>
                  <a:cubicBezTo>
                    <a:pt x="12035" y="45258"/>
                    <a:pt x="14254" y="45654"/>
                    <a:pt x="16654" y="45654"/>
                  </a:cubicBezTo>
                  <a:cubicBezTo>
                    <a:pt x="19054" y="45654"/>
                    <a:pt x="21273" y="45258"/>
                    <a:pt x="23309" y="44466"/>
                  </a:cubicBezTo>
                  <a:cubicBezTo>
                    <a:pt x="25345" y="43673"/>
                    <a:pt x="27104" y="42579"/>
                    <a:pt x="28581" y="41186"/>
                  </a:cubicBezTo>
                  <a:cubicBezTo>
                    <a:pt x="30061" y="39794"/>
                    <a:pt x="31219" y="38154"/>
                    <a:pt x="32055" y="36267"/>
                  </a:cubicBezTo>
                  <a:cubicBezTo>
                    <a:pt x="32891" y="34380"/>
                    <a:pt x="33308" y="32344"/>
                    <a:pt x="33308" y="30157"/>
                  </a:cubicBezTo>
                  <a:cubicBezTo>
                    <a:pt x="33308" y="27972"/>
                    <a:pt x="32891" y="25936"/>
                    <a:pt x="32055" y="24049"/>
                  </a:cubicBezTo>
                  <a:cubicBezTo>
                    <a:pt x="31219" y="22165"/>
                    <a:pt x="30061" y="20525"/>
                    <a:pt x="28581" y="19130"/>
                  </a:cubicBezTo>
                  <a:cubicBezTo>
                    <a:pt x="27102" y="17738"/>
                    <a:pt x="25345" y="16645"/>
                    <a:pt x="23309" y="15851"/>
                  </a:cubicBezTo>
                  <a:cubicBezTo>
                    <a:pt x="21273" y="15058"/>
                    <a:pt x="19054" y="14662"/>
                    <a:pt x="16654" y="14662"/>
                  </a:cubicBezTo>
                  <a:cubicBezTo>
                    <a:pt x="16310" y="14662"/>
                    <a:pt x="15914" y="14694"/>
                    <a:pt x="15463" y="14758"/>
                  </a:cubicBezTo>
                  <a:cubicBezTo>
                    <a:pt x="15014" y="14822"/>
                    <a:pt x="14639" y="14898"/>
                    <a:pt x="14339" y="14983"/>
                  </a:cubicBezTo>
                  <a:lnTo>
                    <a:pt x="23018" y="2252"/>
                  </a:lnTo>
                  <a:cubicBezTo>
                    <a:pt x="23105" y="2167"/>
                    <a:pt x="23181" y="2059"/>
                    <a:pt x="23245" y="1931"/>
                  </a:cubicBezTo>
                  <a:cubicBezTo>
                    <a:pt x="23309" y="1801"/>
                    <a:pt x="23341" y="1631"/>
                    <a:pt x="23341" y="1416"/>
                  </a:cubicBezTo>
                  <a:cubicBezTo>
                    <a:pt x="23341" y="1029"/>
                    <a:pt x="23222" y="699"/>
                    <a:pt x="22986" y="420"/>
                  </a:cubicBezTo>
                  <a:cubicBezTo>
                    <a:pt x="22750" y="140"/>
                    <a:pt x="22441" y="1"/>
                    <a:pt x="220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6"/>
            <p:cNvSpPr/>
            <p:nvPr/>
          </p:nvSpPr>
          <p:spPr>
            <a:xfrm>
              <a:off x="8174175" y="3609982"/>
              <a:ext cx="68359" cy="104016"/>
            </a:xfrm>
            <a:custGeom>
              <a:rect b="b" l="l" r="r" t="t"/>
              <a:pathLst>
                <a:path extrusionOk="0" h="4755" w="3125">
                  <a:moveTo>
                    <a:pt x="1221" y="0"/>
                  </a:moveTo>
                  <a:lnTo>
                    <a:pt x="1221" y="1979"/>
                  </a:lnTo>
                  <a:lnTo>
                    <a:pt x="1" y="1544"/>
                  </a:lnTo>
                  <a:lnTo>
                    <a:pt x="587" y="4754"/>
                  </a:lnTo>
                  <a:lnTo>
                    <a:pt x="3074" y="2643"/>
                  </a:lnTo>
                  <a:lnTo>
                    <a:pt x="1869" y="2212"/>
                  </a:lnTo>
                  <a:lnTo>
                    <a:pt x="3124" y="680"/>
                  </a:lnTo>
                  <a:lnTo>
                    <a:pt x="122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6"/>
            <p:cNvSpPr/>
            <p:nvPr/>
          </p:nvSpPr>
          <p:spPr>
            <a:xfrm>
              <a:off x="8112050" y="3842163"/>
              <a:ext cx="13759" cy="11834"/>
            </a:xfrm>
            <a:custGeom>
              <a:rect b="b" l="l" r="r" t="t"/>
              <a:pathLst>
                <a:path extrusionOk="0" h="541" w="629">
                  <a:moveTo>
                    <a:pt x="297" y="1"/>
                  </a:moveTo>
                  <a:cubicBezTo>
                    <a:pt x="217" y="1"/>
                    <a:pt x="142" y="39"/>
                    <a:pt x="90" y="113"/>
                  </a:cubicBezTo>
                  <a:cubicBezTo>
                    <a:pt x="1" y="248"/>
                    <a:pt x="42" y="397"/>
                    <a:pt x="170" y="486"/>
                  </a:cubicBezTo>
                  <a:cubicBezTo>
                    <a:pt x="225" y="522"/>
                    <a:pt x="283" y="540"/>
                    <a:pt x="338" y="540"/>
                  </a:cubicBezTo>
                  <a:cubicBezTo>
                    <a:pt x="418" y="540"/>
                    <a:pt x="493" y="502"/>
                    <a:pt x="544" y="427"/>
                  </a:cubicBezTo>
                  <a:cubicBezTo>
                    <a:pt x="628" y="301"/>
                    <a:pt x="596" y="145"/>
                    <a:pt x="464" y="56"/>
                  </a:cubicBezTo>
                  <a:cubicBezTo>
                    <a:pt x="410" y="19"/>
                    <a:pt x="352"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6"/>
            <p:cNvSpPr/>
            <p:nvPr/>
          </p:nvSpPr>
          <p:spPr>
            <a:xfrm>
              <a:off x="8101047" y="3858438"/>
              <a:ext cx="13781" cy="11813"/>
            </a:xfrm>
            <a:custGeom>
              <a:rect b="b" l="l" r="r" t="t"/>
              <a:pathLst>
                <a:path extrusionOk="0" h="540" w="630">
                  <a:moveTo>
                    <a:pt x="298" y="1"/>
                  </a:moveTo>
                  <a:cubicBezTo>
                    <a:pt x="217" y="1"/>
                    <a:pt x="142" y="38"/>
                    <a:pt x="92" y="113"/>
                  </a:cubicBezTo>
                  <a:cubicBezTo>
                    <a:pt x="0" y="246"/>
                    <a:pt x="41" y="397"/>
                    <a:pt x="172" y="484"/>
                  </a:cubicBezTo>
                  <a:cubicBezTo>
                    <a:pt x="226" y="522"/>
                    <a:pt x="283" y="540"/>
                    <a:pt x="338" y="540"/>
                  </a:cubicBezTo>
                  <a:cubicBezTo>
                    <a:pt x="418" y="540"/>
                    <a:pt x="493" y="501"/>
                    <a:pt x="543"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6"/>
            <p:cNvSpPr/>
            <p:nvPr/>
          </p:nvSpPr>
          <p:spPr>
            <a:xfrm>
              <a:off x="8089869" y="3874998"/>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7"/>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6"/>
            <p:cNvSpPr/>
            <p:nvPr/>
          </p:nvSpPr>
          <p:spPr>
            <a:xfrm>
              <a:off x="8078800" y="3891382"/>
              <a:ext cx="13738" cy="11813"/>
            </a:xfrm>
            <a:custGeom>
              <a:rect b="b" l="l" r="r" t="t"/>
              <a:pathLst>
                <a:path extrusionOk="0" h="540" w="628">
                  <a:moveTo>
                    <a:pt x="297" y="0"/>
                  </a:moveTo>
                  <a:cubicBezTo>
                    <a:pt x="217" y="0"/>
                    <a:pt x="141" y="38"/>
                    <a:pt x="90" y="114"/>
                  </a:cubicBezTo>
                  <a:cubicBezTo>
                    <a:pt x="0" y="247"/>
                    <a:pt x="42" y="396"/>
                    <a:pt x="170" y="485"/>
                  </a:cubicBezTo>
                  <a:cubicBezTo>
                    <a:pt x="224" y="521"/>
                    <a:pt x="282" y="539"/>
                    <a:pt x="337" y="539"/>
                  </a:cubicBezTo>
                  <a:cubicBezTo>
                    <a:pt x="418" y="539"/>
                    <a:pt x="493" y="501"/>
                    <a:pt x="543" y="426"/>
                  </a:cubicBezTo>
                  <a:cubicBezTo>
                    <a:pt x="628" y="300"/>
                    <a:pt x="596" y="144"/>
                    <a:pt x="463" y="55"/>
                  </a:cubicBezTo>
                  <a:cubicBezTo>
                    <a:pt x="410" y="18"/>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6"/>
            <p:cNvSpPr/>
            <p:nvPr/>
          </p:nvSpPr>
          <p:spPr>
            <a:xfrm>
              <a:off x="8067775" y="3907657"/>
              <a:ext cx="13738" cy="11813"/>
            </a:xfrm>
            <a:custGeom>
              <a:rect b="b" l="l" r="r" t="t"/>
              <a:pathLst>
                <a:path extrusionOk="0" h="540" w="628">
                  <a:moveTo>
                    <a:pt x="296" y="0"/>
                  </a:moveTo>
                  <a:cubicBezTo>
                    <a:pt x="216" y="0"/>
                    <a:pt x="141" y="38"/>
                    <a:pt x="90" y="112"/>
                  </a:cubicBezTo>
                  <a:cubicBezTo>
                    <a:pt x="0" y="247"/>
                    <a:pt x="42" y="396"/>
                    <a:pt x="170" y="485"/>
                  </a:cubicBezTo>
                  <a:cubicBezTo>
                    <a:pt x="225" y="522"/>
                    <a:pt x="282" y="539"/>
                    <a:pt x="337" y="539"/>
                  </a:cubicBezTo>
                  <a:cubicBezTo>
                    <a:pt x="418" y="539"/>
                    <a:pt x="493" y="501"/>
                    <a:pt x="543" y="426"/>
                  </a:cubicBezTo>
                  <a:cubicBezTo>
                    <a:pt x="628" y="300"/>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6"/>
            <p:cNvSpPr/>
            <p:nvPr/>
          </p:nvSpPr>
          <p:spPr>
            <a:xfrm>
              <a:off x="8056706" y="3924041"/>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8"/>
                    <a:pt x="596"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6"/>
            <p:cNvSpPr/>
            <p:nvPr/>
          </p:nvSpPr>
          <p:spPr>
            <a:xfrm>
              <a:off x="8045638" y="3940404"/>
              <a:ext cx="13781" cy="11813"/>
            </a:xfrm>
            <a:custGeom>
              <a:rect b="b" l="l" r="r" t="t"/>
              <a:pathLst>
                <a:path extrusionOk="0" h="540" w="630">
                  <a:moveTo>
                    <a:pt x="298" y="0"/>
                  </a:moveTo>
                  <a:cubicBezTo>
                    <a:pt x="218" y="0"/>
                    <a:pt x="142" y="38"/>
                    <a:pt x="92" y="113"/>
                  </a:cubicBezTo>
                  <a:cubicBezTo>
                    <a:pt x="0" y="246"/>
                    <a:pt x="41" y="397"/>
                    <a:pt x="172" y="484"/>
                  </a:cubicBezTo>
                  <a:cubicBezTo>
                    <a:pt x="226" y="521"/>
                    <a:pt x="283" y="539"/>
                    <a:pt x="338" y="539"/>
                  </a:cubicBezTo>
                  <a:cubicBezTo>
                    <a:pt x="418" y="539"/>
                    <a:pt x="493" y="500"/>
                    <a:pt x="543" y="424"/>
                  </a:cubicBezTo>
                  <a:cubicBezTo>
                    <a:pt x="630" y="298"/>
                    <a:pt x="598"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6"/>
            <p:cNvSpPr/>
            <p:nvPr/>
          </p:nvSpPr>
          <p:spPr>
            <a:xfrm>
              <a:off x="8034459" y="3956941"/>
              <a:ext cx="13803" cy="11813"/>
            </a:xfrm>
            <a:custGeom>
              <a:rect b="b" l="l" r="r" t="t"/>
              <a:pathLst>
                <a:path extrusionOk="0" h="540" w="631">
                  <a:moveTo>
                    <a:pt x="298" y="0"/>
                  </a:moveTo>
                  <a:cubicBezTo>
                    <a:pt x="217" y="0"/>
                    <a:pt x="142" y="38"/>
                    <a:pt x="90" y="113"/>
                  </a:cubicBezTo>
                  <a:cubicBezTo>
                    <a:pt x="1" y="248"/>
                    <a:pt x="42" y="397"/>
                    <a:pt x="172" y="484"/>
                  </a:cubicBezTo>
                  <a:cubicBezTo>
                    <a:pt x="226" y="521"/>
                    <a:pt x="284" y="539"/>
                    <a:pt x="339" y="539"/>
                  </a:cubicBezTo>
                  <a:cubicBezTo>
                    <a:pt x="419" y="539"/>
                    <a:pt x="493" y="500"/>
                    <a:pt x="543" y="424"/>
                  </a:cubicBezTo>
                  <a:cubicBezTo>
                    <a:pt x="630" y="298"/>
                    <a:pt x="596"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6"/>
            <p:cNvSpPr/>
            <p:nvPr/>
          </p:nvSpPr>
          <p:spPr>
            <a:xfrm>
              <a:off x="8023434" y="3973238"/>
              <a:ext cx="13759" cy="11813"/>
            </a:xfrm>
            <a:custGeom>
              <a:rect b="b" l="l" r="r" t="t"/>
              <a:pathLst>
                <a:path extrusionOk="0" h="540" w="629">
                  <a:moveTo>
                    <a:pt x="299" y="1"/>
                  </a:moveTo>
                  <a:cubicBezTo>
                    <a:pt x="218" y="1"/>
                    <a:pt x="142" y="39"/>
                    <a:pt x="90" y="114"/>
                  </a:cubicBezTo>
                  <a:cubicBezTo>
                    <a:pt x="1" y="247"/>
                    <a:pt x="42" y="396"/>
                    <a:pt x="170" y="485"/>
                  </a:cubicBezTo>
                  <a:cubicBezTo>
                    <a:pt x="225" y="522"/>
                    <a:pt x="283" y="540"/>
                    <a:pt x="339" y="540"/>
                  </a:cubicBezTo>
                  <a:cubicBezTo>
                    <a:pt x="419" y="540"/>
                    <a:pt x="493" y="502"/>
                    <a:pt x="543" y="426"/>
                  </a:cubicBezTo>
                  <a:cubicBezTo>
                    <a:pt x="628" y="300"/>
                    <a:pt x="596" y="146"/>
                    <a:pt x="463" y="55"/>
                  </a:cubicBezTo>
                  <a:cubicBezTo>
                    <a:pt x="410"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6"/>
            <p:cNvSpPr/>
            <p:nvPr/>
          </p:nvSpPr>
          <p:spPr>
            <a:xfrm>
              <a:off x="8012366" y="3989601"/>
              <a:ext cx="13803" cy="11813"/>
            </a:xfrm>
            <a:custGeom>
              <a:rect b="b" l="l" r="r" t="t"/>
              <a:pathLst>
                <a:path extrusionOk="0" h="540" w="631">
                  <a:moveTo>
                    <a:pt x="296" y="1"/>
                  </a:moveTo>
                  <a:cubicBezTo>
                    <a:pt x="217" y="1"/>
                    <a:pt x="141" y="38"/>
                    <a:pt x="90" y="113"/>
                  </a:cubicBezTo>
                  <a:cubicBezTo>
                    <a:pt x="1" y="248"/>
                    <a:pt x="42" y="397"/>
                    <a:pt x="172" y="484"/>
                  </a:cubicBezTo>
                  <a:cubicBezTo>
                    <a:pt x="227" y="521"/>
                    <a:pt x="284" y="540"/>
                    <a:pt x="339" y="540"/>
                  </a:cubicBezTo>
                  <a:cubicBezTo>
                    <a:pt x="419" y="540"/>
                    <a:pt x="493" y="501"/>
                    <a:pt x="543" y="427"/>
                  </a:cubicBezTo>
                  <a:cubicBezTo>
                    <a:pt x="630"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6"/>
            <p:cNvSpPr/>
            <p:nvPr/>
          </p:nvSpPr>
          <p:spPr>
            <a:xfrm>
              <a:off x="8001144" y="4006182"/>
              <a:ext cx="13759" cy="11813"/>
            </a:xfrm>
            <a:custGeom>
              <a:rect b="b" l="l" r="r" t="t"/>
              <a:pathLst>
                <a:path extrusionOk="0" h="540" w="629">
                  <a:moveTo>
                    <a:pt x="296" y="1"/>
                  </a:moveTo>
                  <a:cubicBezTo>
                    <a:pt x="217" y="1"/>
                    <a:pt x="141" y="38"/>
                    <a:pt x="90" y="113"/>
                  </a:cubicBezTo>
                  <a:cubicBezTo>
                    <a:pt x="1" y="248"/>
                    <a:pt x="42" y="397"/>
                    <a:pt x="170" y="484"/>
                  </a:cubicBezTo>
                  <a:cubicBezTo>
                    <a:pt x="225" y="521"/>
                    <a:pt x="283" y="540"/>
                    <a:pt x="339" y="540"/>
                  </a:cubicBezTo>
                  <a:cubicBezTo>
                    <a:pt x="419" y="540"/>
                    <a:pt x="493" y="501"/>
                    <a:pt x="543" y="427"/>
                  </a:cubicBezTo>
                  <a:cubicBezTo>
                    <a:pt x="628"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6"/>
            <p:cNvSpPr/>
            <p:nvPr/>
          </p:nvSpPr>
          <p:spPr>
            <a:xfrm>
              <a:off x="7990228" y="4022326"/>
              <a:ext cx="13803" cy="11813"/>
            </a:xfrm>
            <a:custGeom>
              <a:rect b="b" l="l" r="r" t="t"/>
              <a:pathLst>
                <a:path extrusionOk="0" h="540" w="631">
                  <a:moveTo>
                    <a:pt x="297" y="0"/>
                  </a:moveTo>
                  <a:cubicBezTo>
                    <a:pt x="217" y="0"/>
                    <a:pt x="142" y="39"/>
                    <a:pt x="92" y="115"/>
                  </a:cubicBezTo>
                  <a:cubicBezTo>
                    <a:pt x="0" y="247"/>
                    <a:pt x="42" y="396"/>
                    <a:pt x="172" y="486"/>
                  </a:cubicBezTo>
                  <a:cubicBezTo>
                    <a:pt x="226" y="522"/>
                    <a:pt x="283" y="539"/>
                    <a:pt x="338" y="539"/>
                  </a:cubicBezTo>
                  <a:cubicBezTo>
                    <a:pt x="418" y="539"/>
                    <a:pt x="493" y="501"/>
                    <a:pt x="543" y="426"/>
                  </a:cubicBezTo>
                  <a:cubicBezTo>
                    <a:pt x="630" y="300"/>
                    <a:pt x="598" y="144"/>
                    <a:pt x="463" y="55"/>
                  </a:cubicBezTo>
                  <a:cubicBezTo>
                    <a:pt x="410" y="19"/>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6"/>
            <p:cNvSpPr/>
            <p:nvPr/>
          </p:nvSpPr>
          <p:spPr>
            <a:xfrm>
              <a:off x="7979050" y="4038863"/>
              <a:ext cx="13803" cy="11813"/>
            </a:xfrm>
            <a:custGeom>
              <a:rect b="b" l="l" r="r" t="t"/>
              <a:pathLst>
                <a:path extrusionOk="0" h="540" w="631">
                  <a:moveTo>
                    <a:pt x="297" y="0"/>
                  </a:moveTo>
                  <a:cubicBezTo>
                    <a:pt x="217" y="0"/>
                    <a:pt x="141" y="38"/>
                    <a:pt x="90" y="114"/>
                  </a:cubicBezTo>
                  <a:cubicBezTo>
                    <a:pt x="1" y="247"/>
                    <a:pt x="42" y="396"/>
                    <a:pt x="172" y="485"/>
                  </a:cubicBezTo>
                  <a:cubicBezTo>
                    <a:pt x="226" y="521"/>
                    <a:pt x="283" y="539"/>
                    <a:pt x="338" y="539"/>
                  </a:cubicBezTo>
                  <a:cubicBezTo>
                    <a:pt x="418" y="539"/>
                    <a:pt x="493" y="501"/>
                    <a:pt x="543" y="426"/>
                  </a:cubicBezTo>
                  <a:cubicBezTo>
                    <a:pt x="630" y="300"/>
                    <a:pt x="596" y="144"/>
                    <a:pt x="463" y="55"/>
                  </a:cubicBezTo>
                  <a:cubicBezTo>
                    <a:pt x="410" y="18"/>
                    <a:pt x="353"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6"/>
            <p:cNvSpPr/>
            <p:nvPr/>
          </p:nvSpPr>
          <p:spPr>
            <a:xfrm>
              <a:off x="7967872" y="4055379"/>
              <a:ext cx="13803" cy="11813"/>
            </a:xfrm>
            <a:custGeom>
              <a:rect b="b" l="l" r="r" t="t"/>
              <a:pathLst>
                <a:path extrusionOk="0" h="540" w="631">
                  <a:moveTo>
                    <a:pt x="299" y="0"/>
                  </a:moveTo>
                  <a:cubicBezTo>
                    <a:pt x="218" y="0"/>
                    <a:pt x="143" y="38"/>
                    <a:pt x="93" y="113"/>
                  </a:cubicBezTo>
                  <a:cubicBezTo>
                    <a:pt x="1" y="246"/>
                    <a:pt x="42" y="397"/>
                    <a:pt x="173" y="484"/>
                  </a:cubicBezTo>
                  <a:cubicBezTo>
                    <a:pt x="227" y="521"/>
                    <a:pt x="284" y="539"/>
                    <a:pt x="339" y="539"/>
                  </a:cubicBezTo>
                  <a:cubicBezTo>
                    <a:pt x="419" y="539"/>
                    <a:pt x="493" y="500"/>
                    <a:pt x="544" y="424"/>
                  </a:cubicBezTo>
                  <a:cubicBezTo>
                    <a:pt x="631" y="298"/>
                    <a:pt x="599" y="145"/>
                    <a:pt x="464" y="53"/>
                  </a:cubicBezTo>
                  <a:cubicBezTo>
                    <a:pt x="411" y="18"/>
                    <a:pt x="353"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6"/>
            <p:cNvSpPr/>
            <p:nvPr/>
          </p:nvSpPr>
          <p:spPr>
            <a:xfrm>
              <a:off x="7956803" y="4071720"/>
              <a:ext cx="13803" cy="11813"/>
            </a:xfrm>
            <a:custGeom>
              <a:rect b="b" l="l" r="r" t="t"/>
              <a:pathLst>
                <a:path extrusionOk="0" h="540" w="631">
                  <a:moveTo>
                    <a:pt x="299" y="0"/>
                  </a:moveTo>
                  <a:cubicBezTo>
                    <a:pt x="218" y="0"/>
                    <a:pt x="143" y="39"/>
                    <a:pt x="92" y="115"/>
                  </a:cubicBezTo>
                  <a:cubicBezTo>
                    <a:pt x="1" y="247"/>
                    <a:pt x="42" y="396"/>
                    <a:pt x="173" y="486"/>
                  </a:cubicBezTo>
                  <a:cubicBezTo>
                    <a:pt x="227" y="522"/>
                    <a:pt x="285" y="540"/>
                    <a:pt x="339" y="540"/>
                  </a:cubicBezTo>
                  <a:cubicBezTo>
                    <a:pt x="419" y="540"/>
                    <a:pt x="494" y="501"/>
                    <a:pt x="546" y="426"/>
                  </a:cubicBezTo>
                  <a:cubicBezTo>
                    <a:pt x="631" y="300"/>
                    <a:pt x="599" y="144"/>
                    <a:pt x="466" y="55"/>
                  </a:cubicBezTo>
                  <a:cubicBezTo>
                    <a:pt x="412" y="19"/>
                    <a:pt x="355"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6"/>
            <p:cNvSpPr/>
            <p:nvPr/>
          </p:nvSpPr>
          <p:spPr>
            <a:xfrm>
              <a:off x="7945778" y="4088082"/>
              <a:ext cx="13759" cy="11791"/>
            </a:xfrm>
            <a:custGeom>
              <a:rect b="b" l="l" r="r" t="t"/>
              <a:pathLst>
                <a:path extrusionOk="0" h="539" w="629">
                  <a:moveTo>
                    <a:pt x="298" y="1"/>
                  </a:moveTo>
                  <a:cubicBezTo>
                    <a:pt x="217" y="1"/>
                    <a:pt x="141" y="38"/>
                    <a:pt x="90" y="113"/>
                  </a:cubicBezTo>
                  <a:cubicBezTo>
                    <a:pt x="1" y="246"/>
                    <a:pt x="42" y="395"/>
                    <a:pt x="170" y="484"/>
                  </a:cubicBezTo>
                  <a:cubicBezTo>
                    <a:pt x="225" y="520"/>
                    <a:pt x="283" y="538"/>
                    <a:pt x="338" y="538"/>
                  </a:cubicBezTo>
                  <a:cubicBezTo>
                    <a:pt x="418" y="538"/>
                    <a:pt x="493" y="500"/>
                    <a:pt x="544" y="425"/>
                  </a:cubicBezTo>
                  <a:cubicBezTo>
                    <a:pt x="628" y="299"/>
                    <a:pt x="596" y="143"/>
                    <a:pt x="464" y="54"/>
                  </a:cubicBezTo>
                  <a:cubicBezTo>
                    <a:pt x="411"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6"/>
            <p:cNvSpPr/>
            <p:nvPr/>
          </p:nvSpPr>
          <p:spPr>
            <a:xfrm>
              <a:off x="7934666" y="4104510"/>
              <a:ext cx="13759" cy="11834"/>
            </a:xfrm>
            <a:custGeom>
              <a:rect b="b" l="l" r="r" t="t"/>
              <a:pathLst>
                <a:path extrusionOk="0" h="541" w="629">
                  <a:moveTo>
                    <a:pt x="298" y="1"/>
                  </a:moveTo>
                  <a:cubicBezTo>
                    <a:pt x="217" y="1"/>
                    <a:pt x="142" y="39"/>
                    <a:pt x="90" y="113"/>
                  </a:cubicBezTo>
                  <a:cubicBezTo>
                    <a:pt x="1" y="248"/>
                    <a:pt x="42" y="397"/>
                    <a:pt x="170" y="484"/>
                  </a:cubicBezTo>
                  <a:cubicBezTo>
                    <a:pt x="225" y="522"/>
                    <a:pt x="283" y="540"/>
                    <a:pt x="339" y="540"/>
                  </a:cubicBezTo>
                  <a:cubicBezTo>
                    <a:pt x="419" y="540"/>
                    <a:pt x="493" y="502"/>
                    <a:pt x="543" y="427"/>
                  </a:cubicBezTo>
                  <a:cubicBezTo>
                    <a:pt x="628" y="299"/>
                    <a:pt x="596"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6"/>
            <p:cNvSpPr/>
            <p:nvPr/>
          </p:nvSpPr>
          <p:spPr>
            <a:xfrm>
              <a:off x="7923641" y="4120763"/>
              <a:ext cx="13803" cy="11813"/>
            </a:xfrm>
            <a:custGeom>
              <a:rect b="b" l="l" r="r" t="t"/>
              <a:pathLst>
                <a:path extrusionOk="0" h="540" w="631">
                  <a:moveTo>
                    <a:pt x="298" y="0"/>
                  </a:moveTo>
                  <a:cubicBezTo>
                    <a:pt x="218" y="0"/>
                    <a:pt x="142" y="38"/>
                    <a:pt x="92" y="112"/>
                  </a:cubicBezTo>
                  <a:cubicBezTo>
                    <a:pt x="1" y="247"/>
                    <a:pt x="42" y="396"/>
                    <a:pt x="172" y="483"/>
                  </a:cubicBezTo>
                  <a:cubicBezTo>
                    <a:pt x="228" y="521"/>
                    <a:pt x="285" y="539"/>
                    <a:pt x="341" y="539"/>
                  </a:cubicBezTo>
                  <a:cubicBezTo>
                    <a:pt x="420" y="539"/>
                    <a:pt x="494" y="501"/>
                    <a:pt x="546" y="426"/>
                  </a:cubicBezTo>
                  <a:cubicBezTo>
                    <a:pt x="631" y="298"/>
                    <a:pt x="598" y="144"/>
                    <a:pt x="466" y="55"/>
                  </a:cubicBezTo>
                  <a:cubicBezTo>
                    <a:pt x="412" y="19"/>
                    <a:pt x="354"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6"/>
            <p:cNvSpPr/>
            <p:nvPr/>
          </p:nvSpPr>
          <p:spPr>
            <a:xfrm>
              <a:off x="7912528" y="4137235"/>
              <a:ext cx="13803" cy="11813"/>
            </a:xfrm>
            <a:custGeom>
              <a:rect b="b" l="l" r="r" t="t"/>
              <a:pathLst>
                <a:path extrusionOk="0" h="540" w="631">
                  <a:moveTo>
                    <a:pt x="296" y="1"/>
                  </a:moveTo>
                  <a:cubicBezTo>
                    <a:pt x="216" y="1"/>
                    <a:pt x="141" y="38"/>
                    <a:pt x="90" y="113"/>
                  </a:cubicBezTo>
                  <a:cubicBezTo>
                    <a:pt x="0" y="248"/>
                    <a:pt x="42" y="397"/>
                    <a:pt x="172" y="484"/>
                  </a:cubicBezTo>
                  <a:cubicBezTo>
                    <a:pt x="226" y="521"/>
                    <a:pt x="284" y="540"/>
                    <a:pt x="339" y="540"/>
                  </a:cubicBezTo>
                  <a:cubicBezTo>
                    <a:pt x="419" y="540"/>
                    <a:pt x="493" y="501"/>
                    <a:pt x="543" y="427"/>
                  </a:cubicBezTo>
                  <a:cubicBezTo>
                    <a:pt x="630" y="298"/>
                    <a:pt x="598" y="145"/>
                    <a:pt x="463" y="56"/>
                  </a:cubicBezTo>
                  <a:cubicBezTo>
                    <a:pt x="409"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6"/>
            <p:cNvSpPr/>
            <p:nvPr/>
          </p:nvSpPr>
          <p:spPr>
            <a:xfrm>
              <a:off x="7901503" y="4153510"/>
              <a:ext cx="13803" cy="11813"/>
            </a:xfrm>
            <a:custGeom>
              <a:rect b="b" l="l" r="r" t="t"/>
              <a:pathLst>
                <a:path extrusionOk="0" h="540" w="631">
                  <a:moveTo>
                    <a:pt x="300" y="1"/>
                  </a:moveTo>
                  <a:cubicBezTo>
                    <a:pt x="219" y="1"/>
                    <a:pt x="142" y="38"/>
                    <a:pt x="92" y="113"/>
                  </a:cubicBezTo>
                  <a:cubicBezTo>
                    <a:pt x="0" y="246"/>
                    <a:pt x="42" y="395"/>
                    <a:pt x="172" y="484"/>
                  </a:cubicBezTo>
                  <a:cubicBezTo>
                    <a:pt x="227" y="521"/>
                    <a:pt x="285" y="540"/>
                    <a:pt x="340" y="540"/>
                  </a:cubicBezTo>
                  <a:cubicBezTo>
                    <a:pt x="420" y="540"/>
                    <a:pt x="494" y="501"/>
                    <a:pt x="546" y="425"/>
                  </a:cubicBezTo>
                  <a:cubicBezTo>
                    <a:pt x="630" y="299"/>
                    <a:pt x="598" y="145"/>
                    <a:pt x="465" y="54"/>
                  </a:cubicBezTo>
                  <a:cubicBezTo>
                    <a:pt x="412" y="18"/>
                    <a:pt x="35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6"/>
            <p:cNvSpPr/>
            <p:nvPr/>
          </p:nvSpPr>
          <p:spPr>
            <a:xfrm>
              <a:off x="7890434" y="4169851"/>
              <a:ext cx="13803" cy="11813"/>
            </a:xfrm>
            <a:custGeom>
              <a:rect b="b" l="l" r="r" t="t"/>
              <a:pathLst>
                <a:path extrusionOk="0" h="540" w="631">
                  <a:moveTo>
                    <a:pt x="299" y="1"/>
                  </a:moveTo>
                  <a:cubicBezTo>
                    <a:pt x="218" y="1"/>
                    <a:pt x="142" y="39"/>
                    <a:pt x="92" y="115"/>
                  </a:cubicBezTo>
                  <a:cubicBezTo>
                    <a:pt x="0" y="248"/>
                    <a:pt x="42" y="397"/>
                    <a:pt x="172" y="486"/>
                  </a:cubicBezTo>
                  <a:cubicBezTo>
                    <a:pt x="227" y="522"/>
                    <a:pt x="284" y="540"/>
                    <a:pt x="339" y="540"/>
                  </a:cubicBezTo>
                  <a:cubicBezTo>
                    <a:pt x="419" y="540"/>
                    <a:pt x="494" y="501"/>
                    <a:pt x="545" y="426"/>
                  </a:cubicBezTo>
                  <a:cubicBezTo>
                    <a:pt x="630" y="300"/>
                    <a:pt x="598" y="145"/>
                    <a:pt x="465" y="55"/>
                  </a:cubicBezTo>
                  <a:cubicBezTo>
                    <a:pt x="412"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6"/>
            <p:cNvSpPr/>
            <p:nvPr/>
          </p:nvSpPr>
          <p:spPr>
            <a:xfrm>
              <a:off x="7879300" y="4186345"/>
              <a:ext cx="13803" cy="11834"/>
            </a:xfrm>
            <a:custGeom>
              <a:rect b="b" l="l" r="r" t="t"/>
              <a:pathLst>
                <a:path extrusionOk="0" h="541" w="631">
                  <a:moveTo>
                    <a:pt x="300" y="0"/>
                  </a:moveTo>
                  <a:cubicBezTo>
                    <a:pt x="220" y="0"/>
                    <a:pt x="144" y="38"/>
                    <a:pt x="93" y="112"/>
                  </a:cubicBezTo>
                  <a:cubicBezTo>
                    <a:pt x="1" y="245"/>
                    <a:pt x="42" y="396"/>
                    <a:pt x="170" y="483"/>
                  </a:cubicBezTo>
                  <a:cubicBezTo>
                    <a:pt x="226" y="522"/>
                    <a:pt x="284" y="541"/>
                    <a:pt x="340" y="541"/>
                  </a:cubicBezTo>
                  <a:cubicBezTo>
                    <a:pt x="419" y="541"/>
                    <a:pt x="493" y="502"/>
                    <a:pt x="544" y="428"/>
                  </a:cubicBezTo>
                  <a:cubicBezTo>
                    <a:pt x="631" y="302"/>
                    <a:pt x="601" y="146"/>
                    <a:pt x="466" y="55"/>
                  </a:cubicBezTo>
                  <a:cubicBezTo>
                    <a:pt x="413" y="18"/>
                    <a:pt x="356"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6"/>
            <p:cNvSpPr/>
            <p:nvPr/>
          </p:nvSpPr>
          <p:spPr>
            <a:xfrm>
              <a:off x="7867531" y="4203932"/>
              <a:ext cx="13847" cy="11769"/>
            </a:xfrm>
            <a:custGeom>
              <a:rect b="b" l="l" r="r" t="t"/>
              <a:pathLst>
                <a:path extrusionOk="0" h="538" w="633">
                  <a:moveTo>
                    <a:pt x="299" y="1"/>
                  </a:moveTo>
                  <a:cubicBezTo>
                    <a:pt x="216" y="1"/>
                    <a:pt x="138" y="41"/>
                    <a:pt x="88" y="119"/>
                  </a:cubicBezTo>
                  <a:cubicBezTo>
                    <a:pt x="1" y="256"/>
                    <a:pt x="47" y="403"/>
                    <a:pt x="179" y="488"/>
                  </a:cubicBezTo>
                  <a:cubicBezTo>
                    <a:pt x="232" y="521"/>
                    <a:pt x="287" y="538"/>
                    <a:pt x="340" y="538"/>
                  </a:cubicBezTo>
                  <a:cubicBezTo>
                    <a:pt x="423" y="538"/>
                    <a:pt x="500" y="497"/>
                    <a:pt x="550" y="419"/>
                  </a:cubicBezTo>
                  <a:cubicBezTo>
                    <a:pt x="633" y="291"/>
                    <a:pt x="596" y="137"/>
                    <a:pt x="459" y="50"/>
                  </a:cubicBezTo>
                  <a:cubicBezTo>
                    <a:pt x="407" y="17"/>
                    <a:pt x="352"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6"/>
            <p:cNvSpPr/>
            <p:nvPr/>
          </p:nvSpPr>
          <p:spPr>
            <a:xfrm>
              <a:off x="7856156" y="4224910"/>
              <a:ext cx="13803" cy="11681"/>
            </a:xfrm>
            <a:custGeom>
              <a:rect b="b" l="l" r="r" t="t"/>
              <a:pathLst>
                <a:path extrusionOk="0" h="534" w="631">
                  <a:moveTo>
                    <a:pt x="298" y="1"/>
                  </a:moveTo>
                  <a:cubicBezTo>
                    <a:pt x="203" y="1"/>
                    <a:pt x="119" y="50"/>
                    <a:pt x="72" y="142"/>
                  </a:cubicBezTo>
                  <a:cubicBezTo>
                    <a:pt x="1" y="289"/>
                    <a:pt x="63" y="431"/>
                    <a:pt x="202" y="500"/>
                  </a:cubicBezTo>
                  <a:cubicBezTo>
                    <a:pt x="249" y="522"/>
                    <a:pt x="296" y="533"/>
                    <a:pt x="340" y="533"/>
                  </a:cubicBezTo>
                  <a:cubicBezTo>
                    <a:pt x="435" y="533"/>
                    <a:pt x="517" y="483"/>
                    <a:pt x="564" y="390"/>
                  </a:cubicBezTo>
                  <a:cubicBezTo>
                    <a:pt x="631" y="255"/>
                    <a:pt x="578" y="106"/>
                    <a:pt x="434" y="35"/>
                  </a:cubicBezTo>
                  <a:cubicBezTo>
                    <a:pt x="388" y="12"/>
                    <a:pt x="34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6"/>
            <p:cNvSpPr/>
            <p:nvPr/>
          </p:nvSpPr>
          <p:spPr>
            <a:xfrm>
              <a:off x="7847100" y="4245341"/>
              <a:ext cx="13738" cy="11616"/>
            </a:xfrm>
            <a:custGeom>
              <a:rect b="b" l="l" r="r" t="t"/>
              <a:pathLst>
                <a:path extrusionOk="0" h="531" w="628">
                  <a:moveTo>
                    <a:pt x="294" y="0"/>
                  </a:moveTo>
                  <a:cubicBezTo>
                    <a:pt x="193" y="0"/>
                    <a:pt x="104" y="56"/>
                    <a:pt x="62" y="159"/>
                  </a:cubicBezTo>
                  <a:cubicBezTo>
                    <a:pt x="0" y="308"/>
                    <a:pt x="71" y="447"/>
                    <a:pt x="216" y="507"/>
                  </a:cubicBezTo>
                  <a:cubicBezTo>
                    <a:pt x="257" y="523"/>
                    <a:pt x="298" y="531"/>
                    <a:pt x="336" y="531"/>
                  </a:cubicBezTo>
                  <a:cubicBezTo>
                    <a:pt x="439" y="531"/>
                    <a:pt x="527" y="475"/>
                    <a:pt x="568" y="372"/>
                  </a:cubicBezTo>
                  <a:cubicBezTo>
                    <a:pt x="628" y="230"/>
                    <a:pt x="564" y="85"/>
                    <a:pt x="415" y="26"/>
                  </a:cubicBezTo>
                  <a:cubicBezTo>
                    <a:pt x="374" y="9"/>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6"/>
            <p:cNvSpPr/>
            <p:nvPr/>
          </p:nvSpPr>
          <p:spPr>
            <a:xfrm>
              <a:off x="7839378" y="4266145"/>
              <a:ext cx="13606" cy="11594"/>
            </a:xfrm>
            <a:custGeom>
              <a:rect b="b" l="l" r="r" t="t"/>
              <a:pathLst>
                <a:path extrusionOk="0" h="530" w="622">
                  <a:moveTo>
                    <a:pt x="294" y="1"/>
                  </a:moveTo>
                  <a:cubicBezTo>
                    <a:pt x="185" y="1"/>
                    <a:pt x="92" y="62"/>
                    <a:pt x="53" y="174"/>
                  </a:cubicBezTo>
                  <a:cubicBezTo>
                    <a:pt x="1" y="325"/>
                    <a:pt x="81" y="460"/>
                    <a:pt x="230" y="511"/>
                  </a:cubicBezTo>
                  <a:lnTo>
                    <a:pt x="227" y="511"/>
                  </a:lnTo>
                  <a:cubicBezTo>
                    <a:pt x="263" y="523"/>
                    <a:pt x="299" y="529"/>
                    <a:pt x="332" y="529"/>
                  </a:cubicBezTo>
                  <a:cubicBezTo>
                    <a:pt x="442" y="529"/>
                    <a:pt x="535" y="466"/>
                    <a:pt x="573" y="355"/>
                  </a:cubicBezTo>
                  <a:cubicBezTo>
                    <a:pt x="621" y="211"/>
                    <a:pt x="550" y="71"/>
                    <a:pt x="397" y="18"/>
                  </a:cubicBezTo>
                  <a:cubicBezTo>
                    <a:pt x="362" y="7"/>
                    <a:pt x="327"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6"/>
            <p:cNvSpPr/>
            <p:nvPr/>
          </p:nvSpPr>
          <p:spPr>
            <a:xfrm>
              <a:off x="7832969" y="4287210"/>
              <a:ext cx="13453" cy="11528"/>
            </a:xfrm>
            <a:custGeom>
              <a:rect b="b" l="l" r="r" t="t"/>
              <a:pathLst>
                <a:path extrusionOk="0" h="527" w="615">
                  <a:moveTo>
                    <a:pt x="293" y="1"/>
                  </a:moveTo>
                  <a:cubicBezTo>
                    <a:pt x="176" y="1"/>
                    <a:pt x="77" y="68"/>
                    <a:pt x="44" y="187"/>
                  </a:cubicBezTo>
                  <a:cubicBezTo>
                    <a:pt x="1" y="342"/>
                    <a:pt x="85" y="471"/>
                    <a:pt x="236" y="514"/>
                  </a:cubicBezTo>
                  <a:cubicBezTo>
                    <a:pt x="268" y="523"/>
                    <a:pt x="298" y="527"/>
                    <a:pt x="327" y="527"/>
                  </a:cubicBezTo>
                  <a:cubicBezTo>
                    <a:pt x="445" y="527"/>
                    <a:pt x="540" y="458"/>
                    <a:pt x="573" y="340"/>
                  </a:cubicBezTo>
                  <a:cubicBezTo>
                    <a:pt x="614" y="194"/>
                    <a:pt x="534" y="58"/>
                    <a:pt x="378" y="13"/>
                  </a:cubicBezTo>
                  <a:cubicBezTo>
                    <a:pt x="349" y="5"/>
                    <a:pt x="32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6"/>
            <p:cNvSpPr/>
            <p:nvPr/>
          </p:nvSpPr>
          <p:spPr>
            <a:xfrm>
              <a:off x="7827763" y="4308188"/>
              <a:ext cx="13234" cy="11506"/>
            </a:xfrm>
            <a:custGeom>
              <a:rect b="b" l="l" r="r" t="t"/>
              <a:pathLst>
                <a:path extrusionOk="0" h="526" w="605">
                  <a:moveTo>
                    <a:pt x="288" y="0"/>
                  </a:moveTo>
                  <a:cubicBezTo>
                    <a:pt x="167" y="0"/>
                    <a:pt x="64" y="74"/>
                    <a:pt x="35" y="199"/>
                  </a:cubicBezTo>
                  <a:cubicBezTo>
                    <a:pt x="0" y="357"/>
                    <a:pt x="92" y="480"/>
                    <a:pt x="245" y="517"/>
                  </a:cubicBezTo>
                  <a:cubicBezTo>
                    <a:pt x="271" y="523"/>
                    <a:pt x="295" y="525"/>
                    <a:pt x="319" y="525"/>
                  </a:cubicBezTo>
                  <a:cubicBezTo>
                    <a:pt x="444" y="525"/>
                    <a:pt x="544" y="452"/>
                    <a:pt x="571" y="325"/>
                  </a:cubicBezTo>
                  <a:cubicBezTo>
                    <a:pt x="605" y="176"/>
                    <a:pt x="518" y="45"/>
                    <a:pt x="360" y="9"/>
                  </a:cubicBezTo>
                  <a:cubicBezTo>
                    <a:pt x="336" y="3"/>
                    <a:pt x="31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6"/>
            <p:cNvSpPr/>
            <p:nvPr/>
          </p:nvSpPr>
          <p:spPr>
            <a:xfrm>
              <a:off x="7823650" y="4329298"/>
              <a:ext cx="13059" cy="11441"/>
            </a:xfrm>
            <a:custGeom>
              <a:rect b="b" l="l" r="r" t="t"/>
              <a:pathLst>
                <a:path extrusionOk="0" h="523" w="597">
                  <a:moveTo>
                    <a:pt x="286" y="0"/>
                  </a:moveTo>
                  <a:cubicBezTo>
                    <a:pt x="156" y="0"/>
                    <a:pt x="52" y="80"/>
                    <a:pt x="28" y="212"/>
                  </a:cubicBezTo>
                  <a:cubicBezTo>
                    <a:pt x="1" y="370"/>
                    <a:pt x="99" y="489"/>
                    <a:pt x="255" y="516"/>
                  </a:cubicBezTo>
                  <a:cubicBezTo>
                    <a:pt x="276" y="520"/>
                    <a:pt x="297" y="522"/>
                    <a:pt x="317" y="522"/>
                  </a:cubicBezTo>
                  <a:cubicBezTo>
                    <a:pt x="446" y="522"/>
                    <a:pt x="547" y="441"/>
                    <a:pt x="569" y="312"/>
                  </a:cubicBezTo>
                  <a:cubicBezTo>
                    <a:pt x="596" y="161"/>
                    <a:pt x="504" y="33"/>
                    <a:pt x="344" y="6"/>
                  </a:cubicBezTo>
                  <a:cubicBezTo>
                    <a:pt x="324" y="2"/>
                    <a:pt x="305"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6"/>
            <p:cNvSpPr/>
            <p:nvPr/>
          </p:nvSpPr>
          <p:spPr>
            <a:xfrm>
              <a:off x="7820544" y="4350691"/>
              <a:ext cx="12797" cy="11463"/>
            </a:xfrm>
            <a:custGeom>
              <a:rect b="b" l="l" r="r" t="t"/>
              <a:pathLst>
                <a:path extrusionOk="0" h="524" w="585">
                  <a:moveTo>
                    <a:pt x="285" y="1"/>
                  </a:moveTo>
                  <a:cubicBezTo>
                    <a:pt x="148" y="1"/>
                    <a:pt x="38" y="85"/>
                    <a:pt x="21" y="225"/>
                  </a:cubicBezTo>
                  <a:cubicBezTo>
                    <a:pt x="1" y="386"/>
                    <a:pt x="104" y="500"/>
                    <a:pt x="259" y="521"/>
                  </a:cubicBezTo>
                  <a:cubicBezTo>
                    <a:pt x="274" y="523"/>
                    <a:pt x="289" y="524"/>
                    <a:pt x="304" y="524"/>
                  </a:cubicBezTo>
                  <a:cubicBezTo>
                    <a:pt x="442" y="524"/>
                    <a:pt x="548" y="436"/>
                    <a:pt x="566" y="299"/>
                  </a:cubicBezTo>
                  <a:cubicBezTo>
                    <a:pt x="585" y="147"/>
                    <a:pt x="486" y="24"/>
                    <a:pt x="326" y="3"/>
                  </a:cubicBezTo>
                  <a:cubicBezTo>
                    <a:pt x="312" y="2"/>
                    <a:pt x="298"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6"/>
            <p:cNvSpPr/>
            <p:nvPr/>
          </p:nvSpPr>
          <p:spPr>
            <a:xfrm>
              <a:off x="7818444" y="4372107"/>
              <a:ext cx="12534" cy="11397"/>
            </a:xfrm>
            <a:custGeom>
              <a:rect b="b" l="l" r="r" t="t"/>
              <a:pathLst>
                <a:path extrusionOk="0" h="521" w="573">
                  <a:moveTo>
                    <a:pt x="278" y="1"/>
                  </a:moveTo>
                  <a:cubicBezTo>
                    <a:pt x="136" y="1"/>
                    <a:pt x="25" y="94"/>
                    <a:pt x="14" y="236"/>
                  </a:cubicBezTo>
                  <a:cubicBezTo>
                    <a:pt x="0" y="398"/>
                    <a:pt x="110" y="506"/>
                    <a:pt x="266" y="520"/>
                  </a:cubicBezTo>
                  <a:cubicBezTo>
                    <a:pt x="276" y="520"/>
                    <a:pt x="286" y="521"/>
                    <a:pt x="296" y="521"/>
                  </a:cubicBezTo>
                  <a:cubicBezTo>
                    <a:pt x="441" y="521"/>
                    <a:pt x="549" y="428"/>
                    <a:pt x="562" y="286"/>
                  </a:cubicBezTo>
                  <a:cubicBezTo>
                    <a:pt x="573" y="133"/>
                    <a:pt x="470" y="16"/>
                    <a:pt x="307" y="2"/>
                  </a:cubicBezTo>
                  <a:cubicBezTo>
                    <a:pt x="297" y="1"/>
                    <a:pt x="28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6"/>
            <p:cNvSpPr/>
            <p:nvPr/>
          </p:nvSpPr>
          <p:spPr>
            <a:xfrm>
              <a:off x="7817284" y="4393282"/>
              <a:ext cx="12294" cy="11397"/>
            </a:xfrm>
            <a:custGeom>
              <a:rect b="b" l="l" r="r" t="t"/>
              <a:pathLst>
                <a:path extrusionOk="0" h="521" w="562">
                  <a:moveTo>
                    <a:pt x="281" y="0"/>
                  </a:moveTo>
                  <a:cubicBezTo>
                    <a:pt x="130" y="0"/>
                    <a:pt x="12" y="98"/>
                    <a:pt x="8" y="248"/>
                  </a:cubicBezTo>
                  <a:cubicBezTo>
                    <a:pt x="1" y="408"/>
                    <a:pt x="113" y="513"/>
                    <a:pt x="271" y="520"/>
                  </a:cubicBezTo>
                  <a:cubicBezTo>
                    <a:pt x="276" y="521"/>
                    <a:pt x="281" y="521"/>
                    <a:pt x="287" y="521"/>
                  </a:cubicBezTo>
                  <a:cubicBezTo>
                    <a:pt x="441" y="521"/>
                    <a:pt x="551" y="422"/>
                    <a:pt x="557" y="275"/>
                  </a:cubicBezTo>
                  <a:cubicBezTo>
                    <a:pt x="562" y="122"/>
                    <a:pt x="454" y="7"/>
                    <a:pt x="292" y="0"/>
                  </a:cubicBezTo>
                  <a:cubicBezTo>
                    <a:pt x="288" y="0"/>
                    <a:pt x="285"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6"/>
            <p:cNvSpPr/>
            <p:nvPr/>
          </p:nvSpPr>
          <p:spPr>
            <a:xfrm>
              <a:off x="7817000" y="4415070"/>
              <a:ext cx="12184" cy="11397"/>
            </a:xfrm>
            <a:custGeom>
              <a:rect b="b" l="l" r="r" t="t"/>
              <a:pathLst>
                <a:path extrusionOk="0" h="521" w="557">
                  <a:moveTo>
                    <a:pt x="280" y="1"/>
                  </a:moveTo>
                  <a:cubicBezTo>
                    <a:pt x="278" y="1"/>
                    <a:pt x="276" y="1"/>
                    <a:pt x="275" y="1"/>
                  </a:cubicBezTo>
                  <a:cubicBezTo>
                    <a:pt x="117" y="5"/>
                    <a:pt x="0" y="111"/>
                    <a:pt x="5" y="264"/>
                  </a:cubicBezTo>
                  <a:cubicBezTo>
                    <a:pt x="7" y="422"/>
                    <a:pt x="123" y="521"/>
                    <a:pt x="279" y="521"/>
                  </a:cubicBezTo>
                  <a:cubicBezTo>
                    <a:pt x="280" y="521"/>
                    <a:pt x="282" y="521"/>
                    <a:pt x="284" y="521"/>
                  </a:cubicBezTo>
                  <a:cubicBezTo>
                    <a:pt x="444" y="518"/>
                    <a:pt x="557" y="411"/>
                    <a:pt x="554" y="259"/>
                  </a:cubicBezTo>
                  <a:cubicBezTo>
                    <a:pt x="552" y="108"/>
                    <a:pt x="438"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6"/>
            <p:cNvSpPr/>
            <p:nvPr/>
          </p:nvSpPr>
          <p:spPr>
            <a:xfrm>
              <a:off x="7818050" y="4438323"/>
              <a:ext cx="12688" cy="11419"/>
            </a:xfrm>
            <a:custGeom>
              <a:rect b="b" l="l" r="r" t="t"/>
              <a:pathLst>
                <a:path extrusionOk="0" h="522" w="580">
                  <a:moveTo>
                    <a:pt x="297" y="1"/>
                  </a:moveTo>
                  <a:cubicBezTo>
                    <a:pt x="286" y="1"/>
                    <a:pt x="275" y="1"/>
                    <a:pt x="263" y="3"/>
                  </a:cubicBezTo>
                  <a:cubicBezTo>
                    <a:pt x="108" y="19"/>
                    <a:pt x="0" y="135"/>
                    <a:pt x="14" y="287"/>
                  </a:cubicBezTo>
                  <a:cubicBezTo>
                    <a:pt x="31" y="434"/>
                    <a:pt x="139" y="522"/>
                    <a:pt x="280" y="522"/>
                  </a:cubicBezTo>
                  <a:cubicBezTo>
                    <a:pt x="292" y="522"/>
                    <a:pt x="304" y="521"/>
                    <a:pt x="316" y="520"/>
                  </a:cubicBezTo>
                  <a:cubicBezTo>
                    <a:pt x="476" y="504"/>
                    <a:pt x="580" y="390"/>
                    <a:pt x="563" y="236"/>
                  </a:cubicBezTo>
                  <a:cubicBezTo>
                    <a:pt x="551" y="96"/>
                    <a:pt x="441"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6"/>
            <p:cNvSpPr/>
            <p:nvPr/>
          </p:nvSpPr>
          <p:spPr>
            <a:xfrm>
              <a:off x="7821244" y="4461073"/>
              <a:ext cx="13147" cy="11463"/>
            </a:xfrm>
            <a:custGeom>
              <a:rect b="b" l="l" r="r" t="t"/>
              <a:pathLst>
                <a:path extrusionOk="0" h="524" w="601">
                  <a:moveTo>
                    <a:pt x="313" y="1"/>
                  </a:moveTo>
                  <a:cubicBezTo>
                    <a:pt x="293" y="1"/>
                    <a:pt x="272" y="3"/>
                    <a:pt x="250" y="7"/>
                  </a:cubicBezTo>
                  <a:cubicBezTo>
                    <a:pt x="97" y="37"/>
                    <a:pt x="1" y="163"/>
                    <a:pt x="30" y="314"/>
                  </a:cubicBezTo>
                  <a:cubicBezTo>
                    <a:pt x="58" y="449"/>
                    <a:pt x="159" y="524"/>
                    <a:pt x="286" y="524"/>
                  </a:cubicBezTo>
                  <a:cubicBezTo>
                    <a:pt x="307" y="524"/>
                    <a:pt x="329" y="522"/>
                    <a:pt x="351" y="518"/>
                  </a:cubicBezTo>
                  <a:cubicBezTo>
                    <a:pt x="509" y="485"/>
                    <a:pt x="601" y="362"/>
                    <a:pt x="571" y="211"/>
                  </a:cubicBezTo>
                  <a:cubicBezTo>
                    <a:pt x="545" y="82"/>
                    <a:pt x="444"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6"/>
            <p:cNvSpPr/>
            <p:nvPr/>
          </p:nvSpPr>
          <p:spPr>
            <a:xfrm>
              <a:off x="7826713" y="4483757"/>
              <a:ext cx="13497" cy="11528"/>
            </a:xfrm>
            <a:custGeom>
              <a:rect b="b" l="l" r="r" t="t"/>
              <a:pathLst>
                <a:path extrusionOk="0" h="527" w="617">
                  <a:moveTo>
                    <a:pt x="325" y="1"/>
                  </a:moveTo>
                  <a:cubicBezTo>
                    <a:pt x="296" y="1"/>
                    <a:pt x="265" y="5"/>
                    <a:pt x="234" y="14"/>
                  </a:cubicBezTo>
                  <a:cubicBezTo>
                    <a:pt x="85" y="60"/>
                    <a:pt x="0" y="193"/>
                    <a:pt x="44" y="339"/>
                  </a:cubicBezTo>
                  <a:cubicBezTo>
                    <a:pt x="80" y="463"/>
                    <a:pt x="176" y="527"/>
                    <a:pt x="289" y="527"/>
                  </a:cubicBezTo>
                  <a:cubicBezTo>
                    <a:pt x="319" y="527"/>
                    <a:pt x="349" y="522"/>
                    <a:pt x="380" y="513"/>
                  </a:cubicBezTo>
                  <a:cubicBezTo>
                    <a:pt x="536" y="468"/>
                    <a:pt x="616" y="335"/>
                    <a:pt x="573" y="188"/>
                  </a:cubicBezTo>
                  <a:cubicBezTo>
                    <a:pt x="538" y="71"/>
                    <a:pt x="442"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6"/>
            <p:cNvSpPr/>
            <p:nvPr/>
          </p:nvSpPr>
          <p:spPr>
            <a:xfrm>
              <a:off x="7834325" y="4505741"/>
              <a:ext cx="13694" cy="11638"/>
            </a:xfrm>
            <a:custGeom>
              <a:rect b="b" l="l" r="r" t="t"/>
              <a:pathLst>
                <a:path extrusionOk="0" h="532" w="626">
                  <a:moveTo>
                    <a:pt x="331" y="1"/>
                  </a:moveTo>
                  <a:cubicBezTo>
                    <a:pt x="294" y="1"/>
                    <a:pt x="255" y="8"/>
                    <a:pt x="216" y="24"/>
                  </a:cubicBezTo>
                  <a:cubicBezTo>
                    <a:pt x="69" y="83"/>
                    <a:pt x="0" y="223"/>
                    <a:pt x="55" y="365"/>
                  </a:cubicBezTo>
                  <a:cubicBezTo>
                    <a:pt x="99" y="475"/>
                    <a:pt x="188" y="531"/>
                    <a:pt x="289" y="531"/>
                  </a:cubicBezTo>
                  <a:cubicBezTo>
                    <a:pt x="328" y="531"/>
                    <a:pt x="368" y="523"/>
                    <a:pt x="408" y="507"/>
                  </a:cubicBezTo>
                  <a:cubicBezTo>
                    <a:pt x="559" y="447"/>
                    <a:pt x="626" y="308"/>
                    <a:pt x="568" y="166"/>
                  </a:cubicBezTo>
                  <a:cubicBezTo>
                    <a:pt x="528" y="61"/>
                    <a:pt x="437"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6"/>
            <p:cNvSpPr/>
            <p:nvPr/>
          </p:nvSpPr>
          <p:spPr>
            <a:xfrm>
              <a:off x="7843731" y="4526654"/>
              <a:ext cx="13803" cy="11703"/>
            </a:xfrm>
            <a:custGeom>
              <a:rect b="b" l="l" r="r" t="t"/>
              <a:pathLst>
                <a:path extrusionOk="0" h="535" w="631">
                  <a:moveTo>
                    <a:pt x="335" y="1"/>
                  </a:moveTo>
                  <a:cubicBezTo>
                    <a:pt x="291" y="1"/>
                    <a:pt x="244" y="12"/>
                    <a:pt x="198" y="34"/>
                  </a:cubicBezTo>
                  <a:cubicBezTo>
                    <a:pt x="58" y="105"/>
                    <a:pt x="1" y="252"/>
                    <a:pt x="70" y="389"/>
                  </a:cubicBezTo>
                  <a:cubicBezTo>
                    <a:pt x="117" y="486"/>
                    <a:pt x="201" y="534"/>
                    <a:pt x="294" y="534"/>
                  </a:cubicBezTo>
                  <a:cubicBezTo>
                    <a:pt x="339" y="534"/>
                    <a:pt x="387" y="522"/>
                    <a:pt x="434" y="499"/>
                  </a:cubicBezTo>
                  <a:cubicBezTo>
                    <a:pt x="578" y="426"/>
                    <a:pt x="631" y="281"/>
                    <a:pt x="562" y="144"/>
                  </a:cubicBezTo>
                  <a:cubicBezTo>
                    <a:pt x="515" y="52"/>
                    <a:pt x="430"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6"/>
            <p:cNvSpPr/>
            <p:nvPr/>
          </p:nvSpPr>
          <p:spPr>
            <a:xfrm>
              <a:off x="7855063" y="4546713"/>
              <a:ext cx="13803" cy="11769"/>
            </a:xfrm>
            <a:custGeom>
              <a:rect b="b" l="l" r="r" t="t"/>
              <a:pathLst>
                <a:path extrusionOk="0" h="538" w="631">
                  <a:moveTo>
                    <a:pt x="333" y="0"/>
                  </a:moveTo>
                  <a:cubicBezTo>
                    <a:pt x="282" y="0"/>
                    <a:pt x="229" y="16"/>
                    <a:pt x="179" y="47"/>
                  </a:cubicBezTo>
                  <a:cubicBezTo>
                    <a:pt x="44" y="129"/>
                    <a:pt x="1" y="280"/>
                    <a:pt x="81" y="411"/>
                  </a:cubicBezTo>
                  <a:cubicBezTo>
                    <a:pt x="133" y="496"/>
                    <a:pt x="211" y="538"/>
                    <a:pt x="295" y="538"/>
                  </a:cubicBezTo>
                  <a:cubicBezTo>
                    <a:pt x="347" y="538"/>
                    <a:pt x="401" y="521"/>
                    <a:pt x="452" y="489"/>
                  </a:cubicBezTo>
                  <a:cubicBezTo>
                    <a:pt x="589" y="404"/>
                    <a:pt x="630" y="255"/>
                    <a:pt x="550" y="125"/>
                  </a:cubicBezTo>
                  <a:cubicBezTo>
                    <a:pt x="500" y="44"/>
                    <a:pt x="419"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6"/>
            <p:cNvSpPr/>
            <p:nvPr/>
          </p:nvSpPr>
          <p:spPr>
            <a:xfrm>
              <a:off x="7868144" y="4565788"/>
              <a:ext cx="13738" cy="11856"/>
            </a:xfrm>
            <a:custGeom>
              <a:rect b="b" l="l" r="r" t="t"/>
              <a:pathLst>
                <a:path extrusionOk="0" h="542" w="628">
                  <a:moveTo>
                    <a:pt x="331" y="1"/>
                  </a:moveTo>
                  <a:cubicBezTo>
                    <a:pt x="274" y="1"/>
                    <a:pt x="214" y="20"/>
                    <a:pt x="158" y="61"/>
                  </a:cubicBezTo>
                  <a:cubicBezTo>
                    <a:pt x="35" y="155"/>
                    <a:pt x="0" y="311"/>
                    <a:pt x="92" y="432"/>
                  </a:cubicBezTo>
                  <a:cubicBezTo>
                    <a:pt x="146" y="506"/>
                    <a:pt x="220" y="542"/>
                    <a:pt x="296" y="542"/>
                  </a:cubicBezTo>
                  <a:cubicBezTo>
                    <a:pt x="355" y="542"/>
                    <a:pt x="415" y="521"/>
                    <a:pt x="470" y="480"/>
                  </a:cubicBezTo>
                  <a:cubicBezTo>
                    <a:pt x="600" y="382"/>
                    <a:pt x="628" y="231"/>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6"/>
            <p:cNvSpPr/>
            <p:nvPr/>
          </p:nvSpPr>
          <p:spPr>
            <a:xfrm>
              <a:off x="7882713" y="4583507"/>
              <a:ext cx="13541" cy="11900"/>
            </a:xfrm>
            <a:custGeom>
              <a:rect b="b" l="l" r="r" t="t"/>
              <a:pathLst>
                <a:path extrusionOk="0" h="544" w="619">
                  <a:moveTo>
                    <a:pt x="325" y="0"/>
                  </a:moveTo>
                  <a:cubicBezTo>
                    <a:pt x="260" y="0"/>
                    <a:pt x="195" y="25"/>
                    <a:pt x="138" y="76"/>
                  </a:cubicBezTo>
                  <a:cubicBezTo>
                    <a:pt x="19" y="181"/>
                    <a:pt x="1" y="337"/>
                    <a:pt x="101" y="451"/>
                  </a:cubicBezTo>
                  <a:cubicBezTo>
                    <a:pt x="157" y="513"/>
                    <a:pt x="224" y="543"/>
                    <a:pt x="292" y="543"/>
                  </a:cubicBezTo>
                  <a:cubicBezTo>
                    <a:pt x="357" y="543"/>
                    <a:pt x="424" y="516"/>
                    <a:pt x="482" y="465"/>
                  </a:cubicBezTo>
                  <a:cubicBezTo>
                    <a:pt x="603" y="360"/>
                    <a:pt x="619" y="206"/>
                    <a:pt x="516" y="92"/>
                  </a:cubicBezTo>
                  <a:cubicBezTo>
                    <a:pt x="463" y="31"/>
                    <a:pt x="395"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6"/>
            <p:cNvSpPr/>
            <p:nvPr/>
          </p:nvSpPr>
          <p:spPr>
            <a:xfrm>
              <a:off x="7898856" y="4600045"/>
              <a:ext cx="13234" cy="11944"/>
            </a:xfrm>
            <a:custGeom>
              <a:rect b="b" l="l" r="r" t="t"/>
              <a:pathLst>
                <a:path extrusionOk="0" h="546" w="605">
                  <a:moveTo>
                    <a:pt x="316" y="1"/>
                  </a:moveTo>
                  <a:cubicBezTo>
                    <a:pt x="245" y="1"/>
                    <a:pt x="174" y="32"/>
                    <a:pt x="115" y="94"/>
                  </a:cubicBezTo>
                  <a:cubicBezTo>
                    <a:pt x="5" y="206"/>
                    <a:pt x="0" y="364"/>
                    <a:pt x="110" y="469"/>
                  </a:cubicBezTo>
                  <a:cubicBezTo>
                    <a:pt x="164" y="521"/>
                    <a:pt x="226" y="546"/>
                    <a:pt x="288" y="546"/>
                  </a:cubicBezTo>
                  <a:cubicBezTo>
                    <a:pt x="360" y="546"/>
                    <a:pt x="431" y="513"/>
                    <a:pt x="490" y="453"/>
                  </a:cubicBezTo>
                  <a:cubicBezTo>
                    <a:pt x="600" y="336"/>
                    <a:pt x="605" y="183"/>
                    <a:pt x="495" y="75"/>
                  </a:cubicBezTo>
                  <a:cubicBezTo>
                    <a:pt x="442" y="26"/>
                    <a:pt x="379"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6"/>
            <p:cNvSpPr/>
            <p:nvPr/>
          </p:nvSpPr>
          <p:spPr>
            <a:xfrm>
              <a:off x="7915984" y="4615073"/>
              <a:ext cx="13234" cy="12009"/>
            </a:xfrm>
            <a:custGeom>
              <a:rect b="b" l="l" r="r" t="t"/>
              <a:pathLst>
                <a:path extrusionOk="0" h="549" w="605">
                  <a:moveTo>
                    <a:pt x="312" y="1"/>
                  </a:moveTo>
                  <a:cubicBezTo>
                    <a:pt x="235" y="1"/>
                    <a:pt x="159" y="37"/>
                    <a:pt x="101" y="110"/>
                  </a:cubicBezTo>
                  <a:cubicBezTo>
                    <a:pt x="0" y="231"/>
                    <a:pt x="7" y="389"/>
                    <a:pt x="126" y="485"/>
                  </a:cubicBezTo>
                  <a:cubicBezTo>
                    <a:pt x="179" y="528"/>
                    <a:pt x="236" y="549"/>
                    <a:pt x="292" y="549"/>
                  </a:cubicBezTo>
                  <a:cubicBezTo>
                    <a:pt x="369" y="549"/>
                    <a:pt x="445" y="509"/>
                    <a:pt x="502" y="437"/>
                  </a:cubicBezTo>
                  <a:cubicBezTo>
                    <a:pt x="605" y="311"/>
                    <a:pt x="596" y="158"/>
                    <a:pt x="477" y="62"/>
                  </a:cubicBezTo>
                  <a:cubicBezTo>
                    <a:pt x="426" y="21"/>
                    <a:pt x="369"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6"/>
            <p:cNvSpPr/>
            <p:nvPr/>
          </p:nvSpPr>
          <p:spPr>
            <a:xfrm>
              <a:off x="7934359" y="4628766"/>
              <a:ext cx="13344" cy="12053"/>
            </a:xfrm>
            <a:custGeom>
              <a:rect b="b" l="l" r="r" t="t"/>
              <a:pathLst>
                <a:path extrusionOk="0" h="551" w="610">
                  <a:moveTo>
                    <a:pt x="313" y="1"/>
                  </a:moveTo>
                  <a:cubicBezTo>
                    <a:pt x="228" y="1"/>
                    <a:pt x="147" y="44"/>
                    <a:pt x="90" y="127"/>
                  </a:cubicBezTo>
                  <a:cubicBezTo>
                    <a:pt x="1" y="258"/>
                    <a:pt x="21" y="414"/>
                    <a:pt x="147" y="501"/>
                  </a:cubicBezTo>
                  <a:cubicBezTo>
                    <a:pt x="197" y="535"/>
                    <a:pt x="248" y="551"/>
                    <a:pt x="298" y="551"/>
                  </a:cubicBezTo>
                  <a:cubicBezTo>
                    <a:pt x="383" y="551"/>
                    <a:pt x="462" y="505"/>
                    <a:pt x="518" y="423"/>
                  </a:cubicBezTo>
                  <a:cubicBezTo>
                    <a:pt x="610" y="290"/>
                    <a:pt x="587" y="136"/>
                    <a:pt x="463" y="49"/>
                  </a:cubicBezTo>
                  <a:cubicBezTo>
                    <a:pt x="415" y="17"/>
                    <a:pt x="363"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6"/>
            <p:cNvSpPr/>
            <p:nvPr/>
          </p:nvSpPr>
          <p:spPr>
            <a:xfrm>
              <a:off x="7953697" y="4640863"/>
              <a:ext cx="13344" cy="12031"/>
            </a:xfrm>
            <a:custGeom>
              <a:rect b="b" l="l" r="r" t="t"/>
              <a:pathLst>
                <a:path extrusionOk="0" h="550" w="610">
                  <a:moveTo>
                    <a:pt x="309" y="0"/>
                  </a:moveTo>
                  <a:cubicBezTo>
                    <a:pt x="219" y="0"/>
                    <a:pt x="133" y="51"/>
                    <a:pt x="79" y="145"/>
                  </a:cubicBezTo>
                  <a:cubicBezTo>
                    <a:pt x="1" y="282"/>
                    <a:pt x="33" y="435"/>
                    <a:pt x="166" y="511"/>
                  </a:cubicBezTo>
                  <a:cubicBezTo>
                    <a:pt x="211" y="537"/>
                    <a:pt x="257" y="549"/>
                    <a:pt x="301" y="549"/>
                  </a:cubicBezTo>
                  <a:cubicBezTo>
                    <a:pt x="393" y="549"/>
                    <a:pt x="477" y="496"/>
                    <a:pt x="530" y="403"/>
                  </a:cubicBezTo>
                  <a:cubicBezTo>
                    <a:pt x="610" y="264"/>
                    <a:pt x="576" y="112"/>
                    <a:pt x="443" y="37"/>
                  </a:cubicBezTo>
                  <a:cubicBezTo>
                    <a:pt x="399" y="12"/>
                    <a:pt x="354" y="0"/>
                    <a:pt x="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6"/>
            <p:cNvSpPr/>
            <p:nvPr/>
          </p:nvSpPr>
          <p:spPr>
            <a:xfrm>
              <a:off x="7973800" y="4651276"/>
              <a:ext cx="13300" cy="12053"/>
            </a:xfrm>
            <a:custGeom>
              <a:rect b="b" l="l" r="r" t="t"/>
              <a:pathLst>
                <a:path extrusionOk="0" h="551" w="608">
                  <a:moveTo>
                    <a:pt x="307" y="1"/>
                  </a:moveTo>
                  <a:cubicBezTo>
                    <a:pt x="208" y="1"/>
                    <a:pt x="118" y="59"/>
                    <a:pt x="69" y="163"/>
                  </a:cubicBezTo>
                  <a:cubicBezTo>
                    <a:pt x="0" y="305"/>
                    <a:pt x="46" y="459"/>
                    <a:pt x="183" y="523"/>
                  </a:cubicBezTo>
                  <a:cubicBezTo>
                    <a:pt x="224" y="542"/>
                    <a:pt x="264" y="551"/>
                    <a:pt x="303" y="551"/>
                  </a:cubicBezTo>
                  <a:cubicBezTo>
                    <a:pt x="403" y="551"/>
                    <a:pt x="490" y="490"/>
                    <a:pt x="538" y="385"/>
                  </a:cubicBezTo>
                  <a:cubicBezTo>
                    <a:pt x="607" y="241"/>
                    <a:pt x="561" y="92"/>
                    <a:pt x="424" y="28"/>
                  </a:cubicBezTo>
                  <a:cubicBezTo>
                    <a:pt x="385" y="9"/>
                    <a:pt x="345"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6"/>
            <p:cNvSpPr/>
            <p:nvPr/>
          </p:nvSpPr>
          <p:spPr>
            <a:xfrm>
              <a:off x="7994975" y="4660179"/>
              <a:ext cx="13147" cy="12075"/>
            </a:xfrm>
            <a:custGeom>
              <a:rect b="b" l="l" r="r" t="t"/>
              <a:pathLst>
                <a:path extrusionOk="0" h="552" w="601">
                  <a:moveTo>
                    <a:pt x="302" y="1"/>
                  </a:moveTo>
                  <a:cubicBezTo>
                    <a:pt x="196" y="1"/>
                    <a:pt x="102" y="68"/>
                    <a:pt x="56" y="184"/>
                  </a:cubicBezTo>
                  <a:cubicBezTo>
                    <a:pt x="1" y="331"/>
                    <a:pt x="58" y="478"/>
                    <a:pt x="200" y="533"/>
                  </a:cubicBezTo>
                  <a:cubicBezTo>
                    <a:pt x="235" y="546"/>
                    <a:pt x="268" y="552"/>
                    <a:pt x="300" y="552"/>
                  </a:cubicBezTo>
                  <a:cubicBezTo>
                    <a:pt x="409" y="552"/>
                    <a:pt x="499" y="481"/>
                    <a:pt x="541" y="368"/>
                  </a:cubicBezTo>
                  <a:cubicBezTo>
                    <a:pt x="601" y="217"/>
                    <a:pt x="541" y="75"/>
                    <a:pt x="399" y="20"/>
                  </a:cubicBezTo>
                  <a:cubicBezTo>
                    <a:pt x="367" y="7"/>
                    <a:pt x="334"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6"/>
            <p:cNvSpPr/>
            <p:nvPr/>
          </p:nvSpPr>
          <p:spPr>
            <a:xfrm>
              <a:off x="8016719" y="4667354"/>
              <a:ext cx="12906" cy="12075"/>
            </a:xfrm>
            <a:custGeom>
              <a:rect b="b" l="l" r="r" t="t"/>
              <a:pathLst>
                <a:path extrusionOk="0" h="552" w="590">
                  <a:moveTo>
                    <a:pt x="295" y="0"/>
                  </a:moveTo>
                  <a:cubicBezTo>
                    <a:pt x="180" y="0"/>
                    <a:pt x="82" y="77"/>
                    <a:pt x="47" y="202"/>
                  </a:cubicBezTo>
                  <a:cubicBezTo>
                    <a:pt x="1" y="353"/>
                    <a:pt x="70" y="495"/>
                    <a:pt x="216" y="539"/>
                  </a:cubicBezTo>
                  <a:cubicBezTo>
                    <a:pt x="245" y="547"/>
                    <a:pt x="272" y="551"/>
                    <a:pt x="299" y="551"/>
                  </a:cubicBezTo>
                  <a:cubicBezTo>
                    <a:pt x="416" y="551"/>
                    <a:pt x="508" y="472"/>
                    <a:pt x="544" y="349"/>
                  </a:cubicBezTo>
                  <a:cubicBezTo>
                    <a:pt x="589" y="193"/>
                    <a:pt x="521" y="56"/>
                    <a:pt x="374" y="12"/>
                  </a:cubicBezTo>
                  <a:cubicBezTo>
                    <a:pt x="347" y="4"/>
                    <a:pt x="321"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6"/>
            <p:cNvSpPr/>
            <p:nvPr/>
          </p:nvSpPr>
          <p:spPr>
            <a:xfrm>
              <a:off x="8038966" y="4672801"/>
              <a:ext cx="12600" cy="12053"/>
            </a:xfrm>
            <a:custGeom>
              <a:rect b="b" l="l" r="r" t="t"/>
              <a:pathLst>
                <a:path extrusionOk="0" h="551" w="576">
                  <a:moveTo>
                    <a:pt x="288" y="0"/>
                  </a:moveTo>
                  <a:cubicBezTo>
                    <a:pt x="163" y="0"/>
                    <a:pt x="63" y="84"/>
                    <a:pt x="33" y="221"/>
                  </a:cubicBezTo>
                  <a:cubicBezTo>
                    <a:pt x="1" y="377"/>
                    <a:pt x="81" y="512"/>
                    <a:pt x="230" y="544"/>
                  </a:cubicBezTo>
                  <a:cubicBezTo>
                    <a:pt x="250" y="548"/>
                    <a:pt x="271" y="550"/>
                    <a:pt x="290" y="550"/>
                  </a:cubicBezTo>
                  <a:cubicBezTo>
                    <a:pt x="418" y="550"/>
                    <a:pt x="514" y="462"/>
                    <a:pt x="543" y="329"/>
                  </a:cubicBezTo>
                  <a:cubicBezTo>
                    <a:pt x="575" y="171"/>
                    <a:pt x="495" y="38"/>
                    <a:pt x="346" y="6"/>
                  </a:cubicBezTo>
                  <a:cubicBezTo>
                    <a:pt x="327" y="2"/>
                    <a:pt x="307"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6"/>
            <p:cNvSpPr/>
            <p:nvPr/>
          </p:nvSpPr>
          <p:spPr>
            <a:xfrm>
              <a:off x="8061366" y="4676476"/>
              <a:ext cx="12184" cy="12053"/>
            </a:xfrm>
            <a:custGeom>
              <a:rect b="b" l="l" r="r" t="t"/>
              <a:pathLst>
                <a:path extrusionOk="0" h="551" w="557">
                  <a:moveTo>
                    <a:pt x="275" y="0"/>
                  </a:moveTo>
                  <a:cubicBezTo>
                    <a:pt x="142" y="0"/>
                    <a:pt x="37" y="95"/>
                    <a:pt x="19" y="241"/>
                  </a:cubicBezTo>
                  <a:cubicBezTo>
                    <a:pt x="0" y="397"/>
                    <a:pt x="87" y="527"/>
                    <a:pt x="238" y="548"/>
                  </a:cubicBezTo>
                  <a:cubicBezTo>
                    <a:pt x="252" y="550"/>
                    <a:pt x="266" y="550"/>
                    <a:pt x="279" y="550"/>
                  </a:cubicBezTo>
                  <a:cubicBezTo>
                    <a:pt x="420" y="550"/>
                    <a:pt x="517" y="452"/>
                    <a:pt x="536" y="310"/>
                  </a:cubicBezTo>
                  <a:cubicBezTo>
                    <a:pt x="557" y="149"/>
                    <a:pt x="468" y="23"/>
                    <a:pt x="316" y="3"/>
                  </a:cubicBezTo>
                  <a:lnTo>
                    <a:pt x="314" y="3"/>
                  </a:lnTo>
                  <a:cubicBezTo>
                    <a:pt x="301" y="1"/>
                    <a:pt x="288"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6"/>
            <p:cNvSpPr/>
            <p:nvPr/>
          </p:nvSpPr>
          <p:spPr>
            <a:xfrm>
              <a:off x="8083963" y="4678510"/>
              <a:ext cx="11747" cy="12031"/>
            </a:xfrm>
            <a:custGeom>
              <a:rect b="b" l="l" r="r" t="t"/>
              <a:pathLst>
                <a:path extrusionOk="0" h="550" w="537">
                  <a:moveTo>
                    <a:pt x="266" y="1"/>
                  </a:moveTo>
                  <a:cubicBezTo>
                    <a:pt x="124" y="1"/>
                    <a:pt x="16" y="106"/>
                    <a:pt x="9" y="260"/>
                  </a:cubicBezTo>
                  <a:cubicBezTo>
                    <a:pt x="0" y="418"/>
                    <a:pt x="96" y="542"/>
                    <a:pt x="250" y="549"/>
                  </a:cubicBezTo>
                  <a:cubicBezTo>
                    <a:pt x="256" y="549"/>
                    <a:pt x="262" y="549"/>
                    <a:pt x="268" y="549"/>
                  </a:cubicBezTo>
                  <a:cubicBezTo>
                    <a:pt x="418" y="549"/>
                    <a:pt x="518" y="440"/>
                    <a:pt x="527" y="290"/>
                  </a:cubicBezTo>
                  <a:cubicBezTo>
                    <a:pt x="536" y="130"/>
                    <a:pt x="438" y="11"/>
                    <a:pt x="284" y="1"/>
                  </a:cubicBezTo>
                  <a:cubicBezTo>
                    <a:pt x="278" y="1"/>
                    <a:pt x="272"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6"/>
            <p:cNvSpPr/>
            <p:nvPr/>
          </p:nvSpPr>
          <p:spPr>
            <a:xfrm>
              <a:off x="8106844" y="4678926"/>
              <a:ext cx="11441" cy="12053"/>
            </a:xfrm>
            <a:custGeom>
              <a:rect b="b" l="l" r="r" t="t"/>
              <a:pathLst>
                <a:path extrusionOk="0" h="551" w="523">
                  <a:moveTo>
                    <a:pt x="264" y="1"/>
                  </a:moveTo>
                  <a:cubicBezTo>
                    <a:pt x="263" y="1"/>
                    <a:pt x="261" y="1"/>
                    <a:pt x="260" y="1"/>
                  </a:cubicBezTo>
                  <a:cubicBezTo>
                    <a:pt x="108" y="1"/>
                    <a:pt x="1" y="118"/>
                    <a:pt x="3" y="278"/>
                  </a:cubicBezTo>
                  <a:cubicBezTo>
                    <a:pt x="3" y="434"/>
                    <a:pt x="109" y="550"/>
                    <a:pt x="260" y="550"/>
                  </a:cubicBezTo>
                  <a:cubicBezTo>
                    <a:pt x="261" y="550"/>
                    <a:pt x="263" y="550"/>
                    <a:pt x="264" y="550"/>
                  </a:cubicBezTo>
                  <a:cubicBezTo>
                    <a:pt x="424" y="548"/>
                    <a:pt x="523" y="429"/>
                    <a:pt x="521" y="271"/>
                  </a:cubicBezTo>
                  <a:cubicBezTo>
                    <a:pt x="518" y="112"/>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6"/>
            <p:cNvSpPr/>
            <p:nvPr/>
          </p:nvSpPr>
          <p:spPr>
            <a:xfrm>
              <a:off x="8127997" y="4678073"/>
              <a:ext cx="11834" cy="12053"/>
            </a:xfrm>
            <a:custGeom>
              <a:rect b="b" l="l" r="r" t="t"/>
              <a:pathLst>
                <a:path extrusionOk="0" h="551" w="541">
                  <a:moveTo>
                    <a:pt x="273" y="0"/>
                  </a:moveTo>
                  <a:cubicBezTo>
                    <a:pt x="267" y="0"/>
                    <a:pt x="261" y="0"/>
                    <a:pt x="254" y="1"/>
                  </a:cubicBezTo>
                  <a:cubicBezTo>
                    <a:pt x="101" y="10"/>
                    <a:pt x="0" y="131"/>
                    <a:pt x="12" y="292"/>
                  </a:cubicBezTo>
                  <a:cubicBezTo>
                    <a:pt x="20" y="444"/>
                    <a:pt x="124" y="551"/>
                    <a:pt x="269" y="551"/>
                  </a:cubicBezTo>
                  <a:cubicBezTo>
                    <a:pt x="275" y="551"/>
                    <a:pt x="280" y="551"/>
                    <a:pt x="286" y="550"/>
                  </a:cubicBezTo>
                  <a:cubicBezTo>
                    <a:pt x="447" y="539"/>
                    <a:pt x="541" y="415"/>
                    <a:pt x="529" y="260"/>
                  </a:cubicBezTo>
                  <a:cubicBezTo>
                    <a:pt x="520" y="104"/>
                    <a:pt x="417"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6"/>
            <p:cNvSpPr/>
            <p:nvPr/>
          </p:nvSpPr>
          <p:spPr>
            <a:xfrm>
              <a:off x="8149741" y="4675973"/>
              <a:ext cx="12141" cy="12053"/>
            </a:xfrm>
            <a:custGeom>
              <a:rect b="b" l="l" r="r" t="t"/>
              <a:pathLst>
                <a:path extrusionOk="0" h="551" w="555">
                  <a:moveTo>
                    <a:pt x="284" y="0"/>
                  </a:moveTo>
                  <a:cubicBezTo>
                    <a:pt x="272" y="0"/>
                    <a:pt x="258" y="1"/>
                    <a:pt x="245" y="3"/>
                  </a:cubicBezTo>
                  <a:cubicBezTo>
                    <a:pt x="94" y="21"/>
                    <a:pt x="0" y="147"/>
                    <a:pt x="18" y="308"/>
                  </a:cubicBezTo>
                  <a:cubicBezTo>
                    <a:pt x="37" y="451"/>
                    <a:pt x="140" y="550"/>
                    <a:pt x="275" y="550"/>
                  </a:cubicBezTo>
                  <a:cubicBezTo>
                    <a:pt x="286" y="550"/>
                    <a:pt x="298" y="549"/>
                    <a:pt x="309" y="548"/>
                  </a:cubicBezTo>
                  <a:cubicBezTo>
                    <a:pt x="470" y="527"/>
                    <a:pt x="554" y="399"/>
                    <a:pt x="536" y="243"/>
                  </a:cubicBezTo>
                  <a:cubicBezTo>
                    <a:pt x="517" y="97"/>
                    <a:pt x="418"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6"/>
            <p:cNvSpPr/>
            <p:nvPr/>
          </p:nvSpPr>
          <p:spPr>
            <a:xfrm>
              <a:off x="8171484" y="4672538"/>
              <a:ext cx="12425" cy="12075"/>
            </a:xfrm>
            <a:custGeom>
              <a:rect b="b" l="l" r="r" t="t"/>
              <a:pathLst>
                <a:path extrusionOk="0" h="552" w="568">
                  <a:moveTo>
                    <a:pt x="291" y="1"/>
                  </a:moveTo>
                  <a:cubicBezTo>
                    <a:pt x="273" y="1"/>
                    <a:pt x="255" y="3"/>
                    <a:pt x="236" y="6"/>
                  </a:cubicBezTo>
                  <a:cubicBezTo>
                    <a:pt x="87" y="34"/>
                    <a:pt x="0" y="165"/>
                    <a:pt x="30" y="325"/>
                  </a:cubicBezTo>
                  <a:cubicBezTo>
                    <a:pt x="54" y="461"/>
                    <a:pt x="156" y="552"/>
                    <a:pt x="282" y="552"/>
                  </a:cubicBezTo>
                  <a:cubicBezTo>
                    <a:pt x="298" y="552"/>
                    <a:pt x="315" y="550"/>
                    <a:pt x="332" y="547"/>
                  </a:cubicBezTo>
                  <a:cubicBezTo>
                    <a:pt x="492" y="517"/>
                    <a:pt x="568" y="382"/>
                    <a:pt x="541" y="229"/>
                  </a:cubicBezTo>
                  <a:cubicBezTo>
                    <a:pt x="514" y="90"/>
                    <a:pt x="4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6"/>
            <p:cNvSpPr/>
            <p:nvPr/>
          </p:nvSpPr>
          <p:spPr>
            <a:xfrm>
              <a:off x="8193119" y="4667704"/>
              <a:ext cx="12797" cy="12075"/>
            </a:xfrm>
            <a:custGeom>
              <a:rect b="b" l="l" r="r" t="t"/>
              <a:pathLst>
                <a:path extrusionOk="0" h="552" w="585">
                  <a:moveTo>
                    <a:pt x="297" y="1"/>
                  </a:moveTo>
                  <a:cubicBezTo>
                    <a:pt x="274" y="1"/>
                    <a:pt x="251" y="4"/>
                    <a:pt x="227" y="10"/>
                  </a:cubicBezTo>
                  <a:cubicBezTo>
                    <a:pt x="78" y="47"/>
                    <a:pt x="0" y="184"/>
                    <a:pt x="42" y="340"/>
                  </a:cubicBezTo>
                  <a:cubicBezTo>
                    <a:pt x="75" y="470"/>
                    <a:pt x="173" y="552"/>
                    <a:pt x="292" y="552"/>
                  </a:cubicBezTo>
                  <a:cubicBezTo>
                    <a:pt x="313" y="552"/>
                    <a:pt x="335" y="549"/>
                    <a:pt x="358" y="544"/>
                  </a:cubicBezTo>
                  <a:cubicBezTo>
                    <a:pt x="516" y="502"/>
                    <a:pt x="584" y="365"/>
                    <a:pt x="545" y="211"/>
                  </a:cubicBezTo>
                  <a:cubicBezTo>
                    <a:pt x="511" y="81"/>
                    <a:pt x="41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6"/>
            <p:cNvSpPr/>
            <p:nvPr/>
          </p:nvSpPr>
          <p:spPr>
            <a:xfrm>
              <a:off x="8214556" y="4661295"/>
              <a:ext cx="12994" cy="12097"/>
            </a:xfrm>
            <a:custGeom>
              <a:rect b="b" l="l" r="r" t="t"/>
              <a:pathLst>
                <a:path extrusionOk="0" h="553" w="594">
                  <a:moveTo>
                    <a:pt x="297" y="1"/>
                  </a:moveTo>
                  <a:cubicBezTo>
                    <a:pt x="269" y="1"/>
                    <a:pt x="240" y="5"/>
                    <a:pt x="211" y="14"/>
                  </a:cubicBezTo>
                  <a:cubicBezTo>
                    <a:pt x="67" y="65"/>
                    <a:pt x="1" y="207"/>
                    <a:pt x="51" y="360"/>
                  </a:cubicBezTo>
                  <a:cubicBezTo>
                    <a:pt x="91" y="479"/>
                    <a:pt x="187" y="553"/>
                    <a:pt x="298" y="553"/>
                  </a:cubicBezTo>
                  <a:cubicBezTo>
                    <a:pt x="326" y="553"/>
                    <a:pt x="354" y="548"/>
                    <a:pt x="383" y="539"/>
                  </a:cubicBezTo>
                  <a:cubicBezTo>
                    <a:pt x="536" y="488"/>
                    <a:pt x="594" y="344"/>
                    <a:pt x="543" y="195"/>
                  </a:cubicBezTo>
                  <a:cubicBezTo>
                    <a:pt x="503" y="72"/>
                    <a:pt x="40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6"/>
            <p:cNvSpPr/>
            <p:nvPr/>
          </p:nvSpPr>
          <p:spPr>
            <a:xfrm>
              <a:off x="8235644" y="4653288"/>
              <a:ext cx="13191" cy="12097"/>
            </a:xfrm>
            <a:custGeom>
              <a:rect b="b" l="l" r="r" t="t"/>
              <a:pathLst>
                <a:path extrusionOk="0" h="553" w="603">
                  <a:moveTo>
                    <a:pt x="304" y="1"/>
                  </a:moveTo>
                  <a:cubicBezTo>
                    <a:pt x="270" y="1"/>
                    <a:pt x="234" y="8"/>
                    <a:pt x="198" y="23"/>
                  </a:cubicBezTo>
                  <a:cubicBezTo>
                    <a:pt x="58" y="80"/>
                    <a:pt x="1" y="227"/>
                    <a:pt x="65" y="378"/>
                  </a:cubicBezTo>
                  <a:cubicBezTo>
                    <a:pt x="110" y="487"/>
                    <a:pt x="202" y="553"/>
                    <a:pt x="305" y="553"/>
                  </a:cubicBezTo>
                  <a:cubicBezTo>
                    <a:pt x="339" y="553"/>
                    <a:pt x="374" y="546"/>
                    <a:pt x="408" y="532"/>
                  </a:cubicBezTo>
                  <a:cubicBezTo>
                    <a:pt x="557" y="467"/>
                    <a:pt x="603" y="321"/>
                    <a:pt x="543" y="174"/>
                  </a:cubicBezTo>
                  <a:cubicBezTo>
                    <a:pt x="496" y="63"/>
                    <a:pt x="406"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6"/>
            <p:cNvSpPr/>
            <p:nvPr/>
          </p:nvSpPr>
          <p:spPr>
            <a:xfrm>
              <a:off x="8256338" y="4643488"/>
              <a:ext cx="13300" cy="12097"/>
            </a:xfrm>
            <a:custGeom>
              <a:rect b="b" l="l" r="r" t="t"/>
              <a:pathLst>
                <a:path extrusionOk="0" h="553" w="608">
                  <a:moveTo>
                    <a:pt x="302" y="0"/>
                  </a:moveTo>
                  <a:cubicBezTo>
                    <a:pt x="262" y="0"/>
                    <a:pt x="220" y="10"/>
                    <a:pt x="179" y="31"/>
                  </a:cubicBezTo>
                  <a:cubicBezTo>
                    <a:pt x="44" y="102"/>
                    <a:pt x="1" y="254"/>
                    <a:pt x="74" y="398"/>
                  </a:cubicBezTo>
                  <a:cubicBezTo>
                    <a:pt x="126" y="495"/>
                    <a:pt x="214" y="552"/>
                    <a:pt x="310" y="552"/>
                  </a:cubicBezTo>
                  <a:cubicBezTo>
                    <a:pt x="350" y="552"/>
                    <a:pt x="391" y="542"/>
                    <a:pt x="431" y="521"/>
                  </a:cubicBezTo>
                  <a:cubicBezTo>
                    <a:pt x="573" y="448"/>
                    <a:pt x="607" y="297"/>
                    <a:pt x="536" y="157"/>
                  </a:cubicBezTo>
                  <a:cubicBezTo>
                    <a:pt x="483" y="56"/>
                    <a:pt x="397"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6"/>
            <p:cNvSpPr/>
            <p:nvPr/>
          </p:nvSpPr>
          <p:spPr>
            <a:xfrm>
              <a:off x="8276025" y="4632048"/>
              <a:ext cx="13344" cy="12075"/>
            </a:xfrm>
            <a:custGeom>
              <a:rect b="b" l="l" r="r" t="t"/>
              <a:pathLst>
                <a:path extrusionOk="0" h="552" w="610">
                  <a:moveTo>
                    <a:pt x="300" y="1"/>
                  </a:moveTo>
                  <a:cubicBezTo>
                    <a:pt x="254" y="1"/>
                    <a:pt x="206" y="15"/>
                    <a:pt x="161" y="44"/>
                  </a:cubicBezTo>
                  <a:cubicBezTo>
                    <a:pt x="33" y="126"/>
                    <a:pt x="1" y="280"/>
                    <a:pt x="88" y="417"/>
                  </a:cubicBezTo>
                  <a:cubicBezTo>
                    <a:pt x="143" y="503"/>
                    <a:pt x="228" y="551"/>
                    <a:pt x="316" y="551"/>
                  </a:cubicBezTo>
                  <a:cubicBezTo>
                    <a:pt x="362" y="551"/>
                    <a:pt x="408" y="538"/>
                    <a:pt x="452" y="511"/>
                  </a:cubicBezTo>
                  <a:cubicBezTo>
                    <a:pt x="589" y="424"/>
                    <a:pt x="610" y="270"/>
                    <a:pt x="527" y="138"/>
                  </a:cubicBezTo>
                  <a:cubicBezTo>
                    <a:pt x="469" y="48"/>
                    <a:pt x="386"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6"/>
            <p:cNvSpPr/>
            <p:nvPr/>
          </p:nvSpPr>
          <p:spPr>
            <a:xfrm>
              <a:off x="8295056" y="4618682"/>
              <a:ext cx="13300" cy="12031"/>
            </a:xfrm>
            <a:custGeom>
              <a:rect b="b" l="l" r="r" t="t"/>
              <a:pathLst>
                <a:path extrusionOk="0" h="550" w="608">
                  <a:moveTo>
                    <a:pt x="296" y="0"/>
                  </a:moveTo>
                  <a:cubicBezTo>
                    <a:pt x="242" y="0"/>
                    <a:pt x="187" y="19"/>
                    <a:pt x="138" y="57"/>
                  </a:cubicBezTo>
                  <a:cubicBezTo>
                    <a:pt x="17" y="149"/>
                    <a:pt x="1" y="307"/>
                    <a:pt x="99" y="435"/>
                  </a:cubicBezTo>
                  <a:cubicBezTo>
                    <a:pt x="157" y="509"/>
                    <a:pt x="236" y="550"/>
                    <a:pt x="317" y="550"/>
                  </a:cubicBezTo>
                  <a:cubicBezTo>
                    <a:pt x="370" y="550"/>
                    <a:pt x="424" y="532"/>
                    <a:pt x="473" y="494"/>
                  </a:cubicBezTo>
                  <a:cubicBezTo>
                    <a:pt x="599" y="396"/>
                    <a:pt x="608" y="240"/>
                    <a:pt x="512" y="117"/>
                  </a:cubicBezTo>
                  <a:cubicBezTo>
                    <a:pt x="453" y="40"/>
                    <a:pt x="37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6"/>
            <p:cNvSpPr/>
            <p:nvPr/>
          </p:nvSpPr>
          <p:spPr>
            <a:xfrm>
              <a:off x="8312906" y="4603501"/>
              <a:ext cx="13234" cy="12009"/>
            </a:xfrm>
            <a:custGeom>
              <a:rect b="b" l="l" r="r" t="t"/>
              <a:pathLst>
                <a:path extrusionOk="0" h="549" w="605">
                  <a:moveTo>
                    <a:pt x="287" y="1"/>
                  </a:moveTo>
                  <a:cubicBezTo>
                    <a:pt x="226" y="1"/>
                    <a:pt x="166" y="25"/>
                    <a:pt x="115" y="73"/>
                  </a:cubicBezTo>
                  <a:cubicBezTo>
                    <a:pt x="2" y="176"/>
                    <a:pt x="0" y="334"/>
                    <a:pt x="110" y="453"/>
                  </a:cubicBezTo>
                  <a:cubicBezTo>
                    <a:pt x="169" y="516"/>
                    <a:pt x="242" y="548"/>
                    <a:pt x="315" y="548"/>
                  </a:cubicBezTo>
                  <a:cubicBezTo>
                    <a:pt x="376" y="548"/>
                    <a:pt x="437" y="525"/>
                    <a:pt x="488" y="478"/>
                  </a:cubicBezTo>
                  <a:cubicBezTo>
                    <a:pt x="605" y="366"/>
                    <a:pt x="598" y="213"/>
                    <a:pt x="490" y="98"/>
                  </a:cubicBezTo>
                  <a:cubicBezTo>
                    <a:pt x="431" y="34"/>
                    <a:pt x="359"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6"/>
            <p:cNvSpPr/>
            <p:nvPr/>
          </p:nvSpPr>
          <p:spPr>
            <a:xfrm>
              <a:off x="8329138" y="4586701"/>
              <a:ext cx="13497" cy="11900"/>
            </a:xfrm>
            <a:custGeom>
              <a:rect b="b" l="l" r="r" t="t"/>
              <a:pathLst>
                <a:path extrusionOk="0" h="544" w="617">
                  <a:moveTo>
                    <a:pt x="289" y="1"/>
                  </a:moveTo>
                  <a:cubicBezTo>
                    <a:pt x="220" y="1"/>
                    <a:pt x="153" y="31"/>
                    <a:pt x="101" y="90"/>
                  </a:cubicBezTo>
                  <a:cubicBezTo>
                    <a:pt x="0" y="202"/>
                    <a:pt x="12" y="360"/>
                    <a:pt x="133" y="468"/>
                  </a:cubicBezTo>
                  <a:cubicBezTo>
                    <a:pt x="190" y="518"/>
                    <a:pt x="257" y="544"/>
                    <a:pt x="323" y="544"/>
                  </a:cubicBezTo>
                  <a:cubicBezTo>
                    <a:pt x="391" y="544"/>
                    <a:pt x="458" y="516"/>
                    <a:pt x="511" y="459"/>
                  </a:cubicBezTo>
                  <a:cubicBezTo>
                    <a:pt x="616" y="337"/>
                    <a:pt x="596" y="184"/>
                    <a:pt x="479" y="78"/>
                  </a:cubicBezTo>
                  <a:cubicBezTo>
                    <a:pt x="420" y="27"/>
                    <a:pt x="35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6"/>
            <p:cNvSpPr/>
            <p:nvPr/>
          </p:nvSpPr>
          <p:spPr>
            <a:xfrm>
              <a:off x="8343509" y="4568632"/>
              <a:ext cx="13738" cy="11856"/>
            </a:xfrm>
            <a:custGeom>
              <a:rect b="b" l="l" r="r" t="t"/>
              <a:pathLst>
                <a:path extrusionOk="0" h="542" w="628">
                  <a:moveTo>
                    <a:pt x="292" y="0"/>
                  </a:moveTo>
                  <a:cubicBezTo>
                    <a:pt x="215" y="0"/>
                    <a:pt x="142" y="37"/>
                    <a:pt x="90" y="108"/>
                  </a:cubicBezTo>
                  <a:cubicBezTo>
                    <a:pt x="0" y="229"/>
                    <a:pt x="28" y="385"/>
                    <a:pt x="158" y="481"/>
                  </a:cubicBezTo>
                  <a:cubicBezTo>
                    <a:pt x="213" y="521"/>
                    <a:pt x="273" y="541"/>
                    <a:pt x="331" y="541"/>
                  </a:cubicBezTo>
                  <a:cubicBezTo>
                    <a:pt x="408" y="541"/>
                    <a:pt x="481" y="506"/>
                    <a:pt x="532" y="437"/>
                  </a:cubicBezTo>
                  <a:cubicBezTo>
                    <a:pt x="628" y="307"/>
                    <a:pt x="594" y="156"/>
                    <a:pt x="465" y="62"/>
                  </a:cubicBezTo>
                  <a:cubicBezTo>
                    <a:pt x="410" y="21"/>
                    <a:pt x="350"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6"/>
            <p:cNvSpPr/>
            <p:nvPr/>
          </p:nvSpPr>
          <p:spPr>
            <a:xfrm>
              <a:off x="8356241" y="4549426"/>
              <a:ext cx="13847" cy="11747"/>
            </a:xfrm>
            <a:custGeom>
              <a:rect b="b" l="l" r="r" t="t"/>
              <a:pathLst>
                <a:path extrusionOk="0" h="537" w="633">
                  <a:moveTo>
                    <a:pt x="293" y="1"/>
                  </a:moveTo>
                  <a:cubicBezTo>
                    <a:pt x="207" y="1"/>
                    <a:pt x="129" y="43"/>
                    <a:pt x="80" y="124"/>
                  </a:cubicBezTo>
                  <a:cubicBezTo>
                    <a:pt x="0" y="255"/>
                    <a:pt x="41" y="408"/>
                    <a:pt x="179" y="491"/>
                  </a:cubicBezTo>
                  <a:cubicBezTo>
                    <a:pt x="229" y="522"/>
                    <a:pt x="283" y="537"/>
                    <a:pt x="334" y="537"/>
                  </a:cubicBezTo>
                  <a:cubicBezTo>
                    <a:pt x="420" y="537"/>
                    <a:pt x="499" y="495"/>
                    <a:pt x="547" y="413"/>
                  </a:cubicBezTo>
                  <a:cubicBezTo>
                    <a:pt x="632" y="276"/>
                    <a:pt x="584" y="129"/>
                    <a:pt x="449" y="47"/>
                  </a:cubicBezTo>
                  <a:cubicBezTo>
                    <a:pt x="397" y="16"/>
                    <a:pt x="344"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6"/>
            <p:cNvSpPr/>
            <p:nvPr/>
          </p:nvSpPr>
          <p:spPr>
            <a:xfrm>
              <a:off x="8367353" y="4529213"/>
              <a:ext cx="13803" cy="11681"/>
            </a:xfrm>
            <a:custGeom>
              <a:rect b="b" l="l" r="r" t="t"/>
              <a:pathLst>
                <a:path extrusionOk="0" h="534" w="631">
                  <a:moveTo>
                    <a:pt x="292" y="0"/>
                  </a:moveTo>
                  <a:cubicBezTo>
                    <a:pt x="198" y="0"/>
                    <a:pt x="114" y="50"/>
                    <a:pt x="67" y="144"/>
                  </a:cubicBezTo>
                  <a:cubicBezTo>
                    <a:pt x="0" y="279"/>
                    <a:pt x="53" y="428"/>
                    <a:pt x="197" y="499"/>
                  </a:cubicBezTo>
                  <a:cubicBezTo>
                    <a:pt x="243" y="522"/>
                    <a:pt x="289" y="533"/>
                    <a:pt x="334" y="533"/>
                  </a:cubicBezTo>
                  <a:cubicBezTo>
                    <a:pt x="428" y="533"/>
                    <a:pt x="513" y="484"/>
                    <a:pt x="559" y="391"/>
                  </a:cubicBezTo>
                  <a:cubicBezTo>
                    <a:pt x="630" y="247"/>
                    <a:pt x="568" y="105"/>
                    <a:pt x="429" y="34"/>
                  </a:cubicBezTo>
                  <a:cubicBezTo>
                    <a:pt x="383" y="11"/>
                    <a:pt x="336"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6"/>
            <p:cNvSpPr/>
            <p:nvPr/>
          </p:nvSpPr>
          <p:spPr>
            <a:xfrm>
              <a:off x="8376519" y="4508716"/>
              <a:ext cx="13759" cy="11616"/>
            </a:xfrm>
            <a:custGeom>
              <a:rect b="b" l="l" r="r" t="t"/>
              <a:pathLst>
                <a:path extrusionOk="0" h="531" w="629">
                  <a:moveTo>
                    <a:pt x="291" y="1"/>
                  </a:moveTo>
                  <a:cubicBezTo>
                    <a:pt x="188" y="1"/>
                    <a:pt x="99" y="57"/>
                    <a:pt x="58" y="160"/>
                  </a:cubicBezTo>
                  <a:cubicBezTo>
                    <a:pt x="1" y="302"/>
                    <a:pt x="65" y="446"/>
                    <a:pt x="216" y="506"/>
                  </a:cubicBezTo>
                  <a:cubicBezTo>
                    <a:pt x="255" y="522"/>
                    <a:pt x="295" y="530"/>
                    <a:pt x="333" y="530"/>
                  </a:cubicBezTo>
                  <a:cubicBezTo>
                    <a:pt x="435" y="530"/>
                    <a:pt x="525" y="474"/>
                    <a:pt x="566" y="371"/>
                  </a:cubicBezTo>
                  <a:cubicBezTo>
                    <a:pt x="628" y="222"/>
                    <a:pt x="557" y="85"/>
                    <a:pt x="411" y="25"/>
                  </a:cubicBezTo>
                  <a:cubicBezTo>
                    <a:pt x="370" y="9"/>
                    <a:pt x="32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6"/>
            <p:cNvSpPr/>
            <p:nvPr/>
          </p:nvSpPr>
          <p:spPr>
            <a:xfrm>
              <a:off x="8384241" y="4487585"/>
              <a:ext cx="13584" cy="11572"/>
            </a:xfrm>
            <a:custGeom>
              <a:rect b="b" l="l" r="r" t="t"/>
              <a:pathLst>
                <a:path extrusionOk="0" h="529" w="621">
                  <a:moveTo>
                    <a:pt x="288" y="1"/>
                  </a:moveTo>
                  <a:cubicBezTo>
                    <a:pt x="177" y="1"/>
                    <a:pt x="86" y="65"/>
                    <a:pt x="48" y="178"/>
                  </a:cubicBezTo>
                  <a:cubicBezTo>
                    <a:pt x="0" y="322"/>
                    <a:pt x="76" y="462"/>
                    <a:pt x="229" y="512"/>
                  </a:cubicBezTo>
                  <a:cubicBezTo>
                    <a:pt x="262" y="523"/>
                    <a:pt x="295" y="528"/>
                    <a:pt x="326" y="528"/>
                  </a:cubicBezTo>
                  <a:cubicBezTo>
                    <a:pt x="437" y="528"/>
                    <a:pt x="533" y="464"/>
                    <a:pt x="571" y="352"/>
                  </a:cubicBezTo>
                  <a:cubicBezTo>
                    <a:pt x="621" y="196"/>
                    <a:pt x="538" y="66"/>
                    <a:pt x="390" y="18"/>
                  </a:cubicBezTo>
                  <a:cubicBezTo>
                    <a:pt x="355" y="6"/>
                    <a:pt x="321"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6"/>
            <p:cNvSpPr/>
            <p:nvPr/>
          </p:nvSpPr>
          <p:spPr>
            <a:xfrm>
              <a:off x="8390497" y="4466126"/>
              <a:ext cx="13388" cy="11463"/>
            </a:xfrm>
            <a:custGeom>
              <a:rect b="b" l="l" r="r" t="t"/>
              <a:pathLst>
                <a:path extrusionOk="0" h="524" w="612">
                  <a:moveTo>
                    <a:pt x="284" y="0"/>
                  </a:moveTo>
                  <a:cubicBezTo>
                    <a:pt x="164" y="0"/>
                    <a:pt x="69" y="71"/>
                    <a:pt x="39" y="193"/>
                  </a:cubicBezTo>
                  <a:cubicBezTo>
                    <a:pt x="1" y="342"/>
                    <a:pt x="83" y="474"/>
                    <a:pt x="241" y="513"/>
                  </a:cubicBezTo>
                  <a:cubicBezTo>
                    <a:pt x="269" y="520"/>
                    <a:pt x="296" y="524"/>
                    <a:pt x="323" y="524"/>
                  </a:cubicBezTo>
                  <a:cubicBezTo>
                    <a:pt x="441" y="524"/>
                    <a:pt x="539" y="454"/>
                    <a:pt x="571" y="332"/>
                  </a:cubicBezTo>
                  <a:cubicBezTo>
                    <a:pt x="612" y="174"/>
                    <a:pt x="520" y="48"/>
                    <a:pt x="369" y="12"/>
                  </a:cubicBezTo>
                  <a:cubicBezTo>
                    <a:pt x="340" y="4"/>
                    <a:pt x="311"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6"/>
            <p:cNvSpPr/>
            <p:nvPr/>
          </p:nvSpPr>
          <p:spPr>
            <a:xfrm>
              <a:off x="8395353" y="4444776"/>
              <a:ext cx="13103" cy="11441"/>
            </a:xfrm>
            <a:custGeom>
              <a:rect b="b" l="l" r="r" t="t"/>
              <a:pathLst>
                <a:path extrusionOk="0" h="523" w="599">
                  <a:moveTo>
                    <a:pt x="280" y="1"/>
                  </a:moveTo>
                  <a:cubicBezTo>
                    <a:pt x="153" y="1"/>
                    <a:pt x="54" y="79"/>
                    <a:pt x="28" y="207"/>
                  </a:cubicBezTo>
                  <a:cubicBezTo>
                    <a:pt x="1" y="358"/>
                    <a:pt x="90" y="486"/>
                    <a:pt x="250" y="516"/>
                  </a:cubicBezTo>
                  <a:cubicBezTo>
                    <a:pt x="272" y="520"/>
                    <a:pt x="293" y="522"/>
                    <a:pt x="313" y="522"/>
                  </a:cubicBezTo>
                  <a:cubicBezTo>
                    <a:pt x="439" y="522"/>
                    <a:pt x="543" y="445"/>
                    <a:pt x="569" y="317"/>
                  </a:cubicBezTo>
                  <a:cubicBezTo>
                    <a:pt x="598" y="156"/>
                    <a:pt x="502" y="35"/>
                    <a:pt x="346" y="8"/>
                  </a:cubicBezTo>
                  <a:cubicBezTo>
                    <a:pt x="324" y="3"/>
                    <a:pt x="301"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6"/>
            <p:cNvSpPr/>
            <p:nvPr/>
          </p:nvSpPr>
          <p:spPr>
            <a:xfrm>
              <a:off x="8398963" y="4423470"/>
              <a:ext cx="12841" cy="11397"/>
            </a:xfrm>
            <a:custGeom>
              <a:rect b="b" l="l" r="r" t="t"/>
              <a:pathLst>
                <a:path extrusionOk="0" h="521" w="587">
                  <a:moveTo>
                    <a:pt x="280" y="0"/>
                  </a:moveTo>
                  <a:cubicBezTo>
                    <a:pt x="144" y="0"/>
                    <a:pt x="40" y="86"/>
                    <a:pt x="21" y="219"/>
                  </a:cubicBezTo>
                  <a:cubicBezTo>
                    <a:pt x="1" y="372"/>
                    <a:pt x="97" y="496"/>
                    <a:pt x="257" y="517"/>
                  </a:cubicBezTo>
                  <a:cubicBezTo>
                    <a:pt x="274" y="519"/>
                    <a:pt x="290" y="520"/>
                    <a:pt x="306" y="520"/>
                  </a:cubicBezTo>
                  <a:cubicBezTo>
                    <a:pt x="439" y="520"/>
                    <a:pt x="546" y="436"/>
                    <a:pt x="566" y="299"/>
                  </a:cubicBezTo>
                  <a:cubicBezTo>
                    <a:pt x="587" y="141"/>
                    <a:pt x="484" y="24"/>
                    <a:pt x="328" y="4"/>
                  </a:cubicBezTo>
                  <a:cubicBezTo>
                    <a:pt x="312" y="1"/>
                    <a:pt x="295"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6"/>
            <p:cNvSpPr/>
            <p:nvPr/>
          </p:nvSpPr>
          <p:spPr>
            <a:xfrm>
              <a:off x="8401522" y="4401726"/>
              <a:ext cx="12600" cy="11397"/>
            </a:xfrm>
            <a:custGeom>
              <a:rect b="b" l="l" r="r" t="t"/>
              <a:pathLst>
                <a:path extrusionOk="0" h="521" w="576">
                  <a:moveTo>
                    <a:pt x="279" y="0"/>
                  </a:moveTo>
                  <a:cubicBezTo>
                    <a:pt x="134" y="0"/>
                    <a:pt x="25" y="91"/>
                    <a:pt x="12" y="233"/>
                  </a:cubicBezTo>
                  <a:cubicBezTo>
                    <a:pt x="0" y="386"/>
                    <a:pt x="103" y="505"/>
                    <a:pt x="264" y="519"/>
                  </a:cubicBezTo>
                  <a:cubicBezTo>
                    <a:pt x="274" y="520"/>
                    <a:pt x="284" y="520"/>
                    <a:pt x="294" y="520"/>
                  </a:cubicBezTo>
                  <a:cubicBezTo>
                    <a:pt x="436" y="520"/>
                    <a:pt x="549" y="429"/>
                    <a:pt x="561" y="288"/>
                  </a:cubicBezTo>
                  <a:cubicBezTo>
                    <a:pt x="575" y="125"/>
                    <a:pt x="465" y="15"/>
                    <a:pt x="310" y="1"/>
                  </a:cubicBezTo>
                  <a:cubicBezTo>
                    <a:pt x="299" y="1"/>
                    <a:pt x="289"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6"/>
            <p:cNvSpPr/>
            <p:nvPr/>
          </p:nvSpPr>
          <p:spPr>
            <a:xfrm>
              <a:off x="8402966" y="4380551"/>
              <a:ext cx="12403" cy="11397"/>
            </a:xfrm>
            <a:custGeom>
              <a:rect b="b" l="l" r="r" t="t"/>
              <a:pathLst>
                <a:path extrusionOk="0" h="521" w="567">
                  <a:moveTo>
                    <a:pt x="280" y="0"/>
                  </a:moveTo>
                  <a:cubicBezTo>
                    <a:pt x="126" y="0"/>
                    <a:pt x="17" y="97"/>
                    <a:pt x="8" y="246"/>
                  </a:cubicBezTo>
                  <a:cubicBezTo>
                    <a:pt x="1" y="397"/>
                    <a:pt x="111" y="511"/>
                    <a:pt x="271" y="521"/>
                  </a:cubicBezTo>
                  <a:cubicBezTo>
                    <a:pt x="276" y="521"/>
                    <a:pt x="281" y="521"/>
                    <a:pt x="286" y="521"/>
                  </a:cubicBezTo>
                  <a:cubicBezTo>
                    <a:pt x="437" y="521"/>
                    <a:pt x="553" y="422"/>
                    <a:pt x="560" y="273"/>
                  </a:cubicBezTo>
                  <a:cubicBezTo>
                    <a:pt x="566" y="113"/>
                    <a:pt x="452" y="8"/>
                    <a:pt x="296" y="1"/>
                  </a:cubicBezTo>
                  <a:cubicBezTo>
                    <a:pt x="291" y="1"/>
                    <a:pt x="286"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6"/>
            <p:cNvSpPr/>
            <p:nvPr/>
          </p:nvSpPr>
          <p:spPr>
            <a:xfrm>
              <a:off x="8403622" y="4359157"/>
              <a:ext cx="12097" cy="11397"/>
            </a:xfrm>
            <a:custGeom>
              <a:rect b="b" l="l" r="r" t="t"/>
              <a:pathLst>
                <a:path extrusionOk="0" h="521" w="553">
                  <a:moveTo>
                    <a:pt x="280" y="1"/>
                  </a:moveTo>
                  <a:cubicBezTo>
                    <a:pt x="117" y="1"/>
                    <a:pt x="3" y="104"/>
                    <a:pt x="3" y="255"/>
                  </a:cubicBezTo>
                  <a:cubicBezTo>
                    <a:pt x="1" y="409"/>
                    <a:pt x="113" y="518"/>
                    <a:pt x="273" y="521"/>
                  </a:cubicBezTo>
                  <a:cubicBezTo>
                    <a:pt x="275" y="521"/>
                    <a:pt x="277" y="521"/>
                    <a:pt x="278" y="521"/>
                  </a:cubicBezTo>
                  <a:cubicBezTo>
                    <a:pt x="434" y="521"/>
                    <a:pt x="550" y="418"/>
                    <a:pt x="552" y="267"/>
                  </a:cubicBezTo>
                  <a:cubicBezTo>
                    <a:pt x="552" y="106"/>
                    <a:pt x="436" y="3"/>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6"/>
            <p:cNvSpPr/>
            <p:nvPr/>
          </p:nvSpPr>
          <p:spPr>
            <a:xfrm>
              <a:off x="8402725" y="4336691"/>
              <a:ext cx="12491" cy="11397"/>
            </a:xfrm>
            <a:custGeom>
              <a:rect b="b" l="l" r="r" t="t"/>
              <a:pathLst>
                <a:path extrusionOk="0" h="521" w="571">
                  <a:moveTo>
                    <a:pt x="294" y="1"/>
                  </a:moveTo>
                  <a:cubicBezTo>
                    <a:pt x="286" y="1"/>
                    <a:pt x="277" y="1"/>
                    <a:pt x="268" y="2"/>
                  </a:cubicBezTo>
                  <a:cubicBezTo>
                    <a:pt x="106" y="11"/>
                    <a:pt x="0" y="123"/>
                    <a:pt x="9" y="277"/>
                  </a:cubicBezTo>
                  <a:cubicBezTo>
                    <a:pt x="20" y="422"/>
                    <a:pt x="128" y="520"/>
                    <a:pt x="278" y="520"/>
                  </a:cubicBezTo>
                  <a:cubicBezTo>
                    <a:pt x="286" y="520"/>
                    <a:pt x="294" y="520"/>
                    <a:pt x="303" y="519"/>
                  </a:cubicBezTo>
                  <a:cubicBezTo>
                    <a:pt x="461" y="510"/>
                    <a:pt x="571" y="396"/>
                    <a:pt x="559" y="245"/>
                  </a:cubicBezTo>
                  <a:cubicBezTo>
                    <a:pt x="550" y="91"/>
                    <a:pt x="438"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6"/>
            <p:cNvSpPr/>
            <p:nvPr/>
          </p:nvSpPr>
          <p:spPr>
            <a:xfrm>
              <a:off x="8399969" y="4313898"/>
              <a:ext cx="12950" cy="11441"/>
            </a:xfrm>
            <a:custGeom>
              <a:rect b="b" l="l" r="r" t="t"/>
              <a:pathLst>
                <a:path extrusionOk="0" h="523" w="592">
                  <a:moveTo>
                    <a:pt x="308" y="0"/>
                  </a:moveTo>
                  <a:cubicBezTo>
                    <a:pt x="292" y="0"/>
                    <a:pt x="274" y="2"/>
                    <a:pt x="257" y="4"/>
                  </a:cubicBezTo>
                  <a:cubicBezTo>
                    <a:pt x="97" y="29"/>
                    <a:pt x="0" y="148"/>
                    <a:pt x="23" y="300"/>
                  </a:cubicBezTo>
                  <a:cubicBezTo>
                    <a:pt x="44" y="435"/>
                    <a:pt x="149" y="523"/>
                    <a:pt x="287" y="523"/>
                  </a:cubicBezTo>
                  <a:cubicBezTo>
                    <a:pt x="302" y="523"/>
                    <a:pt x="318" y="522"/>
                    <a:pt x="335" y="519"/>
                  </a:cubicBezTo>
                  <a:cubicBezTo>
                    <a:pt x="490" y="497"/>
                    <a:pt x="591" y="373"/>
                    <a:pt x="568" y="222"/>
                  </a:cubicBezTo>
                  <a:cubicBezTo>
                    <a:pt x="548" y="79"/>
                    <a:pt x="441"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6"/>
            <p:cNvSpPr/>
            <p:nvPr/>
          </p:nvSpPr>
          <p:spPr>
            <a:xfrm>
              <a:off x="8395353" y="4291323"/>
              <a:ext cx="13300" cy="11528"/>
            </a:xfrm>
            <a:custGeom>
              <a:rect b="b" l="l" r="r" t="t"/>
              <a:pathLst>
                <a:path extrusionOk="0" h="527" w="608">
                  <a:moveTo>
                    <a:pt x="321" y="1"/>
                  </a:moveTo>
                  <a:cubicBezTo>
                    <a:pt x="296" y="1"/>
                    <a:pt x="270" y="4"/>
                    <a:pt x="243" y="10"/>
                  </a:cubicBezTo>
                  <a:cubicBezTo>
                    <a:pt x="85" y="49"/>
                    <a:pt x="1" y="177"/>
                    <a:pt x="35" y="326"/>
                  </a:cubicBezTo>
                  <a:cubicBezTo>
                    <a:pt x="65" y="450"/>
                    <a:pt x="165" y="526"/>
                    <a:pt x="288" y="526"/>
                  </a:cubicBezTo>
                  <a:cubicBezTo>
                    <a:pt x="313" y="526"/>
                    <a:pt x="338" y="523"/>
                    <a:pt x="365" y="516"/>
                  </a:cubicBezTo>
                  <a:cubicBezTo>
                    <a:pt x="518" y="480"/>
                    <a:pt x="608" y="349"/>
                    <a:pt x="573" y="200"/>
                  </a:cubicBezTo>
                  <a:cubicBezTo>
                    <a:pt x="541" y="72"/>
                    <a:pt x="442"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6"/>
            <p:cNvSpPr/>
            <p:nvPr/>
          </p:nvSpPr>
          <p:spPr>
            <a:xfrm>
              <a:off x="8388638" y="4268923"/>
              <a:ext cx="13606" cy="11550"/>
            </a:xfrm>
            <a:custGeom>
              <a:rect b="b" l="l" r="r" t="t"/>
              <a:pathLst>
                <a:path extrusionOk="0" h="528" w="622">
                  <a:moveTo>
                    <a:pt x="334" y="1"/>
                  </a:moveTo>
                  <a:cubicBezTo>
                    <a:pt x="300" y="1"/>
                    <a:pt x="264" y="7"/>
                    <a:pt x="228" y="20"/>
                  </a:cubicBezTo>
                  <a:cubicBezTo>
                    <a:pt x="74" y="72"/>
                    <a:pt x="1" y="207"/>
                    <a:pt x="49" y="352"/>
                  </a:cubicBezTo>
                  <a:cubicBezTo>
                    <a:pt x="88" y="463"/>
                    <a:pt x="181" y="528"/>
                    <a:pt x="291" y="528"/>
                  </a:cubicBezTo>
                  <a:cubicBezTo>
                    <a:pt x="325" y="528"/>
                    <a:pt x="359" y="522"/>
                    <a:pt x="395" y="510"/>
                  </a:cubicBezTo>
                  <a:cubicBezTo>
                    <a:pt x="544" y="459"/>
                    <a:pt x="621" y="322"/>
                    <a:pt x="571" y="178"/>
                  </a:cubicBezTo>
                  <a:cubicBezTo>
                    <a:pt x="531" y="62"/>
                    <a:pt x="440"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6"/>
            <p:cNvSpPr/>
            <p:nvPr/>
          </p:nvSpPr>
          <p:spPr>
            <a:xfrm>
              <a:off x="8379822" y="4247113"/>
              <a:ext cx="13759" cy="11659"/>
            </a:xfrm>
            <a:custGeom>
              <a:rect b="b" l="l" r="r" t="t"/>
              <a:pathLst>
                <a:path extrusionOk="0" h="533" w="629">
                  <a:moveTo>
                    <a:pt x="335" y="1"/>
                  </a:moveTo>
                  <a:cubicBezTo>
                    <a:pt x="294" y="1"/>
                    <a:pt x="250" y="10"/>
                    <a:pt x="207" y="30"/>
                  </a:cubicBezTo>
                  <a:cubicBezTo>
                    <a:pt x="60" y="98"/>
                    <a:pt x="1" y="240"/>
                    <a:pt x="63" y="378"/>
                  </a:cubicBezTo>
                  <a:cubicBezTo>
                    <a:pt x="108" y="477"/>
                    <a:pt x="196" y="532"/>
                    <a:pt x="296" y="532"/>
                  </a:cubicBezTo>
                  <a:cubicBezTo>
                    <a:pt x="337" y="532"/>
                    <a:pt x="380" y="523"/>
                    <a:pt x="422" y="504"/>
                  </a:cubicBezTo>
                  <a:cubicBezTo>
                    <a:pt x="564" y="440"/>
                    <a:pt x="628" y="293"/>
                    <a:pt x="566" y="156"/>
                  </a:cubicBezTo>
                  <a:cubicBezTo>
                    <a:pt x="520" y="53"/>
                    <a:pt x="433"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6"/>
            <p:cNvSpPr/>
            <p:nvPr/>
          </p:nvSpPr>
          <p:spPr>
            <a:xfrm>
              <a:off x="8368863" y="4226004"/>
              <a:ext cx="13847" cy="11747"/>
            </a:xfrm>
            <a:custGeom>
              <a:rect b="b" l="l" r="r" t="t"/>
              <a:pathLst>
                <a:path extrusionOk="0" h="537" w="633">
                  <a:moveTo>
                    <a:pt x="339" y="0"/>
                  </a:moveTo>
                  <a:cubicBezTo>
                    <a:pt x="289" y="0"/>
                    <a:pt x="237" y="15"/>
                    <a:pt x="188" y="44"/>
                  </a:cubicBezTo>
                  <a:cubicBezTo>
                    <a:pt x="48" y="124"/>
                    <a:pt x="0" y="273"/>
                    <a:pt x="78" y="404"/>
                  </a:cubicBezTo>
                  <a:cubicBezTo>
                    <a:pt x="127" y="490"/>
                    <a:pt x="208" y="536"/>
                    <a:pt x="297" y="536"/>
                  </a:cubicBezTo>
                  <a:cubicBezTo>
                    <a:pt x="346" y="536"/>
                    <a:pt x="397" y="522"/>
                    <a:pt x="447" y="493"/>
                  </a:cubicBezTo>
                  <a:cubicBezTo>
                    <a:pt x="584" y="415"/>
                    <a:pt x="632" y="266"/>
                    <a:pt x="557" y="134"/>
                  </a:cubicBezTo>
                  <a:cubicBezTo>
                    <a:pt x="506" y="45"/>
                    <a:pt x="425"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6"/>
            <p:cNvSpPr/>
            <p:nvPr/>
          </p:nvSpPr>
          <p:spPr>
            <a:xfrm>
              <a:off x="8356284" y="4206491"/>
              <a:ext cx="13738" cy="11834"/>
            </a:xfrm>
            <a:custGeom>
              <a:rect b="b" l="l" r="r" t="t"/>
              <a:pathLst>
                <a:path extrusionOk="0" h="541" w="628">
                  <a:moveTo>
                    <a:pt x="334" y="0"/>
                  </a:moveTo>
                  <a:cubicBezTo>
                    <a:pt x="277" y="0"/>
                    <a:pt x="217" y="20"/>
                    <a:pt x="163" y="59"/>
                  </a:cubicBezTo>
                  <a:cubicBezTo>
                    <a:pt x="32" y="153"/>
                    <a:pt x="0" y="304"/>
                    <a:pt x="90" y="428"/>
                  </a:cubicBezTo>
                  <a:cubicBezTo>
                    <a:pt x="141" y="502"/>
                    <a:pt x="216" y="540"/>
                    <a:pt x="296" y="540"/>
                  </a:cubicBezTo>
                  <a:cubicBezTo>
                    <a:pt x="352" y="540"/>
                    <a:pt x="411" y="521"/>
                    <a:pt x="465" y="483"/>
                  </a:cubicBezTo>
                  <a:cubicBezTo>
                    <a:pt x="594" y="391"/>
                    <a:pt x="628" y="238"/>
                    <a:pt x="539" y="112"/>
                  </a:cubicBezTo>
                  <a:cubicBezTo>
                    <a:pt x="485" y="37"/>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6"/>
            <p:cNvSpPr/>
            <p:nvPr/>
          </p:nvSpPr>
          <p:spPr>
            <a:xfrm>
              <a:off x="8342109" y="4188248"/>
              <a:ext cx="13584" cy="11878"/>
            </a:xfrm>
            <a:custGeom>
              <a:rect b="b" l="l" r="r" t="t"/>
              <a:pathLst>
                <a:path extrusionOk="0" h="543" w="621">
                  <a:moveTo>
                    <a:pt x="326" y="0"/>
                  </a:moveTo>
                  <a:cubicBezTo>
                    <a:pt x="263" y="0"/>
                    <a:pt x="199" y="25"/>
                    <a:pt x="142" y="73"/>
                  </a:cubicBezTo>
                  <a:cubicBezTo>
                    <a:pt x="19" y="179"/>
                    <a:pt x="0" y="332"/>
                    <a:pt x="99" y="449"/>
                  </a:cubicBezTo>
                  <a:cubicBezTo>
                    <a:pt x="151" y="511"/>
                    <a:pt x="221" y="543"/>
                    <a:pt x="293" y="543"/>
                  </a:cubicBezTo>
                  <a:cubicBezTo>
                    <a:pt x="356" y="543"/>
                    <a:pt x="421" y="519"/>
                    <a:pt x="479" y="469"/>
                  </a:cubicBezTo>
                  <a:cubicBezTo>
                    <a:pt x="598" y="369"/>
                    <a:pt x="621" y="211"/>
                    <a:pt x="520" y="96"/>
                  </a:cubicBezTo>
                  <a:cubicBezTo>
                    <a:pt x="465" y="31"/>
                    <a:pt x="396"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6"/>
            <p:cNvSpPr/>
            <p:nvPr/>
          </p:nvSpPr>
          <p:spPr>
            <a:xfrm>
              <a:off x="8326622" y="4171470"/>
              <a:ext cx="13344" cy="11966"/>
            </a:xfrm>
            <a:custGeom>
              <a:rect b="b" l="l" r="r" t="t"/>
              <a:pathLst>
                <a:path extrusionOk="0" h="547" w="610">
                  <a:moveTo>
                    <a:pt x="320" y="0"/>
                  </a:moveTo>
                  <a:cubicBezTo>
                    <a:pt x="250" y="0"/>
                    <a:pt x="179" y="32"/>
                    <a:pt x="120" y="91"/>
                  </a:cubicBezTo>
                  <a:cubicBezTo>
                    <a:pt x="7" y="206"/>
                    <a:pt x="1" y="362"/>
                    <a:pt x="108" y="469"/>
                  </a:cubicBezTo>
                  <a:cubicBezTo>
                    <a:pt x="161" y="521"/>
                    <a:pt x="225" y="547"/>
                    <a:pt x="290" y="547"/>
                  </a:cubicBezTo>
                  <a:cubicBezTo>
                    <a:pt x="360" y="547"/>
                    <a:pt x="431" y="517"/>
                    <a:pt x="491" y="458"/>
                  </a:cubicBezTo>
                  <a:cubicBezTo>
                    <a:pt x="601" y="346"/>
                    <a:pt x="610" y="190"/>
                    <a:pt x="500" y="80"/>
                  </a:cubicBezTo>
                  <a:cubicBezTo>
                    <a:pt x="446" y="26"/>
                    <a:pt x="38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6"/>
            <p:cNvSpPr/>
            <p:nvPr/>
          </p:nvSpPr>
          <p:spPr>
            <a:xfrm>
              <a:off x="8309888" y="4156157"/>
              <a:ext cx="13191" cy="11966"/>
            </a:xfrm>
            <a:custGeom>
              <a:rect b="b" l="l" r="r" t="t"/>
              <a:pathLst>
                <a:path extrusionOk="0" h="547" w="603">
                  <a:moveTo>
                    <a:pt x="315" y="0"/>
                  </a:moveTo>
                  <a:cubicBezTo>
                    <a:pt x="238" y="0"/>
                    <a:pt x="164" y="37"/>
                    <a:pt x="106" y="107"/>
                  </a:cubicBezTo>
                  <a:cubicBezTo>
                    <a:pt x="1" y="228"/>
                    <a:pt x="8" y="384"/>
                    <a:pt x="124" y="482"/>
                  </a:cubicBezTo>
                  <a:cubicBezTo>
                    <a:pt x="174" y="525"/>
                    <a:pt x="233" y="546"/>
                    <a:pt x="292" y="546"/>
                  </a:cubicBezTo>
                  <a:cubicBezTo>
                    <a:pt x="367" y="546"/>
                    <a:pt x="443" y="512"/>
                    <a:pt x="502" y="443"/>
                  </a:cubicBezTo>
                  <a:cubicBezTo>
                    <a:pt x="603" y="324"/>
                    <a:pt x="601" y="166"/>
                    <a:pt x="484" y="65"/>
                  </a:cubicBezTo>
                  <a:cubicBezTo>
                    <a:pt x="431" y="21"/>
                    <a:pt x="372"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6"/>
            <p:cNvSpPr/>
            <p:nvPr/>
          </p:nvSpPr>
          <p:spPr>
            <a:xfrm>
              <a:off x="8292300" y="4142288"/>
              <a:ext cx="13300" cy="12031"/>
            </a:xfrm>
            <a:custGeom>
              <a:rect b="b" l="l" r="r" t="t"/>
              <a:pathLst>
                <a:path extrusionOk="0" h="550" w="608">
                  <a:moveTo>
                    <a:pt x="313" y="1"/>
                  </a:moveTo>
                  <a:cubicBezTo>
                    <a:pt x="231" y="1"/>
                    <a:pt x="152" y="44"/>
                    <a:pt x="95" y="122"/>
                  </a:cubicBezTo>
                  <a:cubicBezTo>
                    <a:pt x="1" y="251"/>
                    <a:pt x="17" y="404"/>
                    <a:pt x="141" y="496"/>
                  </a:cubicBezTo>
                  <a:cubicBezTo>
                    <a:pt x="189" y="532"/>
                    <a:pt x="242" y="549"/>
                    <a:pt x="295" y="549"/>
                  </a:cubicBezTo>
                  <a:cubicBezTo>
                    <a:pt x="376" y="549"/>
                    <a:pt x="456" y="508"/>
                    <a:pt x="514" y="429"/>
                  </a:cubicBezTo>
                  <a:cubicBezTo>
                    <a:pt x="608" y="303"/>
                    <a:pt x="594" y="145"/>
                    <a:pt x="470" y="56"/>
                  </a:cubicBezTo>
                  <a:cubicBezTo>
                    <a:pt x="419" y="18"/>
                    <a:pt x="365"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6"/>
            <p:cNvSpPr/>
            <p:nvPr/>
          </p:nvSpPr>
          <p:spPr>
            <a:xfrm>
              <a:off x="8273728" y="4129601"/>
              <a:ext cx="13344" cy="12053"/>
            </a:xfrm>
            <a:custGeom>
              <a:rect b="b" l="l" r="r" t="t"/>
              <a:pathLst>
                <a:path extrusionOk="0" h="551" w="610">
                  <a:moveTo>
                    <a:pt x="311" y="0"/>
                  </a:moveTo>
                  <a:cubicBezTo>
                    <a:pt x="223" y="0"/>
                    <a:pt x="140" y="50"/>
                    <a:pt x="85" y="137"/>
                  </a:cubicBezTo>
                  <a:cubicBezTo>
                    <a:pt x="0" y="272"/>
                    <a:pt x="28" y="425"/>
                    <a:pt x="156" y="508"/>
                  </a:cubicBezTo>
                  <a:cubicBezTo>
                    <a:pt x="201" y="537"/>
                    <a:pt x="249" y="551"/>
                    <a:pt x="297" y="551"/>
                  </a:cubicBezTo>
                  <a:cubicBezTo>
                    <a:pt x="384" y="551"/>
                    <a:pt x="468" y="503"/>
                    <a:pt x="525" y="416"/>
                  </a:cubicBezTo>
                  <a:cubicBezTo>
                    <a:pt x="609" y="281"/>
                    <a:pt x="584" y="125"/>
                    <a:pt x="454" y="45"/>
                  </a:cubicBezTo>
                  <a:cubicBezTo>
                    <a:pt x="407" y="15"/>
                    <a:pt x="358"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6"/>
            <p:cNvSpPr/>
            <p:nvPr/>
          </p:nvSpPr>
          <p:spPr>
            <a:xfrm>
              <a:off x="8254084" y="4118226"/>
              <a:ext cx="13300" cy="12075"/>
            </a:xfrm>
            <a:custGeom>
              <a:rect b="b" l="l" r="r" t="t"/>
              <a:pathLst>
                <a:path extrusionOk="0" h="552" w="608">
                  <a:moveTo>
                    <a:pt x="308" y="0"/>
                  </a:moveTo>
                  <a:cubicBezTo>
                    <a:pt x="213" y="0"/>
                    <a:pt x="127" y="58"/>
                    <a:pt x="76" y="155"/>
                  </a:cubicBezTo>
                  <a:cubicBezTo>
                    <a:pt x="0" y="297"/>
                    <a:pt x="39" y="448"/>
                    <a:pt x="175" y="519"/>
                  </a:cubicBezTo>
                  <a:cubicBezTo>
                    <a:pt x="216" y="541"/>
                    <a:pt x="259" y="552"/>
                    <a:pt x="300" y="552"/>
                  </a:cubicBezTo>
                  <a:cubicBezTo>
                    <a:pt x="394" y="552"/>
                    <a:pt x="482" y="498"/>
                    <a:pt x="534" y="398"/>
                  </a:cubicBezTo>
                  <a:cubicBezTo>
                    <a:pt x="607" y="260"/>
                    <a:pt x="571" y="107"/>
                    <a:pt x="436" y="34"/>
                  </a:cubicBezTo>
                  <a:cubicBezTo>
                    <a:pt x="393" y="11"/>
                    <a:pt x="350"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6"/>
            <p:cNvSpPr/>
            <p:nvPr/>
          </p:nvSpPr>
          <p:spPr>
            <a:xfrm>
              <a:off x="8233500" y="4108404"/>
              <a:ext cx="13191" cy="12053"/>
            </a:xfrm>
            <a:custGeom>
              <a:rect b="b" l="l" r="r" t="t"/>
              <a:pathLst>
                <a:path extrusionOk="0" h="551" w="603">
                  <a:moveTo>
                    <a:pt x="302" y="0"/>
                  </a:moveTo>
                  <a:cubicBezTo>
                    <a:pt x="199" y="0"/>
                    <a:pt x="110" y="64"/>
                    <a:pt x="64" y="171"/>
                  </a:cubicBezTo>
                  <a:cubicBezTo>
                    <a:pt x="0" y="320"/>
                    <a:pt x="51" y="467"/>
                    <a:pt x="190" y="526"/>
                  </a:cubicBezTo>
                  <a:cubicBezTo>
                    <a:pt x="227" y="542"/>
                    <a:pt x="265" y="550"/>
                    <a:pt x="300" y="550"/>
                  </a:cubicBezTo>
                  <a:cubicBezTo>
                    <a:pt x="402" y="550"/>
                    <a:pt x="493" y="488"/>
                    <a:pt x="541" y="380"/>
                  </a:cubicBezTo>
                  <a:cubicBezTo>
                    <a:pt x="603" y="233"/>
                    <a:pt x="554" y="84"/>
                    <a:pt x="415" y="25"/>
                  </a:cubicBezTo>
                  <a:cubicBezTo>
                    <a:pt x="376" y="8"/>
                    <a:pt x="338"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6"/>
            <p:cNvSpPr/>
            <p:nvPr/>
          </p:nvSpPr>
          <p:spPr>
            <a:xfrm>
              <a:off x="8212413" y="4100266"/>
              <a:ext cx="12994" cy="12097"/>
            </a:xfrm>
            <a:custGeom>
              <a:rect b="b" l="l" r="r" t="t"/>
              <a:pathLst>
                <a:path extrusionOk="0" h="553" w="594">
                  <a:moveTo>
                    <a:pt x="295" y="0"/>
                  </a:moveTo>
                  <a:cubicBezTo>
                    <a:pt x="183" y="0"/>
                    <a:pt x="92" y="75"/>
                    <a:pt x="50" y="193"/>
                  </a:cubicBezTo>
                  <a:cubicBezTo>
                    <a:pt x="0" y="346"/>
                    <a:pt x="62" y="486"/>
                    <a:pt x="206" y="536"/>
                  </a:cubicBezTo>
                  <a:cubicBezTo>
                    <a:pt x="237" y="547"/>
                    <a:pt x="267" y="552"/>
                    <a:pt x="296" y="552"/>
                  </a:cubicBezTo>
                  <a:cubicBezTo>
                    <a:pt x="406" y="552"/>
                    <a:pt x="501" y="481"/>
                    <a:pt x="543" y="360"/>
                  </a:cubicBezTo>
                  <a:cubicBezTo>
                    <a:pt x="593" y="211"/>
                    <a:pt x="531" y="67"/>
                    <a:pt x="387" y="17"/>
                  </a:cubicBezTo>
                  <a:cubicBezTo>
                    <a:pt x="355" y="6"/>
                    <a:pt x="32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6"/>
            <p:cNvSpPr/>
            <p:nvPr/>
          </p:nvSpPr>
          <p:spPr>
            <a:xfrm>
              <a:off x="8190559" y="4093857"/>
              <a:ext cx="12753" cy="12053"/>
            </a:xfrm>
            <a:custGeom>
              <a:rect b="b" l="l" r="r" t="t"/>
              <a:pathLst>
                <a:path extrusionOk="0" h="551" w="583">
                  <a:moveTo>
                    <a:pt x="289" y="0"/>
                  </a:moveTo>
                  <a:cubicBezTo>
                    <a:pt x="167" y="0"/>
                    <a:pt x="72" y="84"/>
                    <a:pt x="40" y="213"/>
                  </a:cubicBezTo>
                  <a:cubicBezTo>
                    <a:pt x="1" y="369"/>
                    <a:pt x="74" y="504"/>
                    <a:pt x="223" y="541"/>
                  </a:cubicBezTo>
                  <a:cubicBezTo>
                    <a:pt x="247" y="547"/>
                    <a:pt x="271" y="550"/>
                    <a:pt x="294" y="550"/>
                  </a:cubicBezTo>
                  <a:cubicBezTo>
                    <a:pt x="412" y="550"/>
                    <a:pt x="511" y="470"/>
                    <a:pt x="543" y="339"/>
                  </a:cubicBezTo>
                  <a:cubicBezTo>
                    <a:pt x="582" y="186"/>
                    <a:pt x="509" y="46"/>
                    <a:pt x="360" y="10"/>
                  </a:cubicBezTo>
                  <a:cubicBezTo>
                    <a:pt x="336" y="3"/>
                    <a:pt x="312"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6"/>
            <p:cNvSpPr/>
            <p:nvPr/>
          </p:nvSpPr>
          <p:spPr>
            <a:xfrm>
              <a:off x="8168422" y="4089220"/>
              <a:ext cx="12381" cy="12053"/>
            </a:xfrm>
            <a:custGeom>
              <a:rect b="b" l="l" r="r" t="t"/>
              <a:pathLst>
                <a:path extrusionOk="0" h="551" w="566">
                  <a:moveTo>
                    <a:pt x="282" y="0"/>
                  </a:moveTo>
                  <a:cubicBezTo>
                    <a:pt x="148" y="0"/>
                    <a:pt x="50" y="94"/>
                    <a:pt x="26" y="233"/>
                  </a:cubicBezTo>
                  <a:cubicBezTo>
                    <a:pt x="0" y="391"/>
                    <a:pt x="85" y="522"/>
                    <a:pt x="236" y="547"/>
                  </a:cubicBezTo>
                  <a:cubicBezTo>
                    <a:pt x="252" y="549"/>
                    <a:pt x="268" y="551"/>
                    <a:pt x="284" y="551"/>
                  </a:cubicBezTo>
                  <a:cubicBezTo>
                    <a:pt x="412" y="551"/>
                    <a:pt x="516" y="461"/>
                    <a:pt x="539" y="318"/>
                  </a:cubicBezTo>
                  <a:cubicBezTo>
                    <a:pt x="566" y="164"/>
                    <a:pt x="481" y="29"/>
                    <a:pt x="330" y="4"/>
                  </a:cubicBezTo>
                  <a:cubicBezTo>
                    <a:pt x="314" y="1"/>
                    <a:pt x="297"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6"/>
            <p:cNvSpPr/>
            <p:nvPr/>
          </p:nvSpPr>
          <p:spPr>
            <a:xfrm>
              <a:off x="8145825" y="4086420"/>
              <a:ext cx="11944" cy="12075"/>
            </a:xfrm>
            <a:custGeom>
              <a:rect b="b" l="l" r="r" t="t"/>
              <a:pathLst>
                <a:path extrusionOk="0" h="552" w="546">
                  <a:moveTo>
                    <a:pt x="275" y="1"/>
                  </a:moveTo>
                  <a:cubicBezTo>
                    <a:pt x="127" y="1"/>
                    <a:pt x="27" y="105"/>
                    <a:pt x="14" y="256"/>
                  </a:cubicBezTo>
                  <a:cubicBezTo>
                    <a:pt x="0" y="416"/>
                    <a:pt x="97" y="537"/>
                    <a:pt x="248" y="551"/>
                  </a:cubicBezTo>
                  <a:cubicBezTo>
                    <a:pt x="256" y="552"/>
                    <a:pt x="263" y="552"/>
                    <a:pt x="271" y="552"/>
                  </a:cubicBezTo>
                  <a:cubicBezTo>
                    <a:pt x="413" y="552"/>
                    <a:pt x="519" y="451"/>
                    <a:pt x="532" y="297"/>
                  </a:cubicBezTo>
                  <a:cubicBezTo>
                    <a:pt x="546" y="141"/>
                    <a:pt x="452" y="15"/>
                    <a:pt x="298" y="1"/>
                  </a:cubicBezTo>
                  <a:cubicBezTo>
                    <a:pt x="290" y="1"/>
                    <a:pt x="28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6"/>
            <p:cNvSpPr/>
            <p:nvPr/>
          </p:nvSpPr>
          <p:spPr>
            <a:xfrm>
              <a:off x="8123141" y="4085588"/>
              <a:ext cx="11441" cy="12053"/>
            </a:xfrm>
            <a:custGeom>
              <a:rect b="b" l="l" r="r" t="t"/>
              <a:pathLst>
                <a:path extrusionOk="0" h="551" w="523">
                  <a:moveTo>
                    <a:pt x="268" y="0"/>
                  </a:moveTo>
                  <a:cubicBezTo>
                    <a:pt x="266" y="0"/>
                    <a:pt x="265" y="0"/>
                    <a:pt x="263" y="0"/>
                  </a:cubicBezTo>
                  <a:cubicBezTo>
                    <a:pt x="101" y="0"/>
                    <a:pt x="0" y="117"/>
                    <a:pt x="2" y="275"/>
                  </a:cubicBezTo>
                  <a:cubicBezTo>
                    <a:pt x="2" y="436"/>
                    <a:pt x="105" y="550"/>
                    <a:pt x="259" y="550"/>
                  </a:cubicBezTo>
                  <a:cubicBezTo>
                    <a:pt x="412" y="550"/>
                    <a:pt x="522" y="436"/>
                    <a:pt x="520" y="273"/>
                  </a:cubicBezTo>
                  <a:cubicBezTo>
                    <a:pt x="520" y="119"/>
                    <a:pt x="419"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6"/>
            <p:cNvSpPr/>
            <p:nvPr/>
          </p:nvSpPr>
          <p:spPr>
            <a:xfrm>
              <a:off x="8099997" y="4086616"/>
              <a:ext cx="11944" cy="12097"/>
            </a:xfrm>
            <a:custGeom>
              <a:rect b="b" l="l" r="r" t="t"/>
              <a:pathLst>
                <a:path extrusionOk="0" h="553" w="546">
                  <a:moveTo>
                    <a:pt x="274" y="1"/>
                  </a:moveTo>
                  <a:cubicBezTo>
                    <a:pt x="267" y="1"/>
                    <a:pt x="259" y="1"/>
                    <a:pt x="252" y="2"/>
                  </a:cubicBezTo>
                  <a:cubicBezTo>
                    <a:pt x="89" y="18"/>
                    <a:pt x="0" y="144"/>
                    <a:pt x="14" y="299"/>
                  </a:cubicBezTo>
                  <a:cubicBezTo>
                    <a:pt x="27" y="452"/>
                    <a:pt x="129" y="552"/>
                    <a:pt x="268" y="552"/>
                  </a:cubicBezTo>
                  <a:cubicBezTo>
                    <a:pt x="277" y="552"/>
                    <a:pt x="286" y="552"/>
                    <a:pt x="295" y="551"/>
                  </a:cubicBezTo>
                  <a:cubicBezTo>
                    <a:pt x="447" y="537"/>
                    <a:pt x="545" y="414"/>
                    <a:pt x="531" y="253"/>
                  </a:cubicBezTo>
                  <a:cubicBezTo>
                    <a:pt x="518" y="105"/>
                    <a:pt x="414"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6"/>
            <p:cNvSpPr/>
            <p:nvPr/>
          </p:nvSpPr>
          <p:spPr>
            <a:xfrm>
              <a:off x="8076744" y="4089766"/>
              <a:ext cx="12447" cy="12075"/>
            </a:xfrm>
            <a:custGeom>
              <a:rect b="b" l="l" r="r" t="t"/>
              <a:pathLst>
                <a:path extrusionOk="0" h="552" w="569">
                  <a:moveTo>
                    <a:pt x="284" y="0"/>
                  </a:moveTo>
                  <a:cubicBezTo>
                    <a:pt x="268" y="0"/>
                    <a:pt x="252" y="1"/>
                    <a:pt x="236" y="4"/>
                  </a:cubicBezTo>
                  <a:cubicBezTo>
                    <a:pt x="78" y="34"/>
                    <a:pt x="0" y="167"/>
                    <a:pt x="28" y="322"/>
                  </a:cubicBezTo>
                  <a:cubicBezTo>
                    <a:pt x="52" y="462"/>
                    <a:pt x="152" y="552"/>
                    <a:pt x="279" y="552"/>
                  </a:cubicBezTo>
                  <a:cubicBezTo>
                    <a:pt x="295" y="552"/>
                    <a:pt x="313" y="550"/>
                    <a:pt x="330" y="547"/>
                  </a:cubicBezTo>
                  <a:cubicBezTo>
                    <a:pt x="479" y="522"/>
                    <a:pt x="568" y="389"/>
                    <a:pt x="539" y="231"/>
                  </a:cubicBezTo>
                  <a:cubicBezTo>
                    <a:pt x="514" y="92"/>
                    <a:pt x="413"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6"/>
            <p:cNvSpPr/>
            <p:nvPr/>
          </p:nvSpPr>
          <p:spPr>
            <a:xfrm>
              <a:off x="8053797" y="4094951"/>
              <a:ext cx="12841" cy="12119"/>
            </a:xfrm>
            <a:custGeom>
              <a:rect b="b" l="l" r="r" t="t"/>
              <a:pathLst>
                <a:path extrusionOk="0" h="554" w="587">
                  <a:moveTo>
                    <a:pt x="294" y="0"/>
                  </a:moveTo>
                  <a:cubicBezTo>
                    <a:pt x="271" y="0"/>
                    <a:pt x="247" y="4"/>
                    <a:pt x="223" y="10"/>
                  </a:cubicBezTo>
                  <a:cubicBezTo>
                    <a:pt x="67" y="53"/>
                    <a:pt x="1" y="193"/>
                    <a:pt x="42" y="344"/>
                  </a:cubicBezTo>
                  <a:cubicBezTo>
                    <a:pt x="78" y="474"/>
                    <a:pt x="175" y="553"/>
                    <a:pt x="291" y="553"/>
                  </a:cubicBezTo>
                  <a:cubicBezTo>
                    <a:pt x="314" y="553"/>
                    <a:pt x="338" y="550"/>
                    <a:pt x="362" y="543"/>
                  </a:cubicBezTo>
                  <a:cubicBezTo>
                    <a:pt x="511" y="502"/>
                    <a:pt x="587" y="365"/>
                    <a:pt x="543" y="209"/>
                  </a:cubicBezTo>
                  <a:cubicBezTo>
                    <a:pt x="509" y="81"/>
                    <a:pt x="4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6"/>
            <p:cNvSpPr/>
            <p:nvPr/>
          </p:nvSpPr>
          <p:spPr>
            <a:xfrm>
              <a:off x="8031659" y="4102148"/>
              <a:ext cx="13081" cy="12097"/>
            </a:xfrm>
            <a:custGeom>
              <a:rect b="b" l="l" r="r" t="t"/>
              <a:pathLst>
                <a:path extrusionOk="0" h="553" w="598">
                  <a:moveTo>
                    <a:pt x="296" y="1"/>
                  </a:moveTo>
                  <a:cubicBezTo>
                    <a:pt x="266" y="1"/>
                    <a:pt x="235" y="6"/>
                    <a:pt x="204" y="18"/>
                  </a:cubicBezTo>
                  <a:cubicBezTo>
                    <a:pt x="53" y="75"/>
                    <a:pt x="0" y="219"/>
                    <a:pt x="55" y="368"/>
                  </a:cubicBezTo>
                  <a:cubicBezTo>
                    <a:pt x="100" y="485"/>
                    <a:pt x="192" y="553"/>
                    <a:pt x="298" y="553"/>
                  </a:cubicBezTo>
                  <a:cubicBezTo>
                    <a:pt x="328" y="553"/>
                    <a:pt x="360" y="547"/>
                    <a:pt x="392" y="535"/>
                  </a:cubicBezTo>
                  <a:cubicBezTo>
                    <a:pt x="536" y="480"/>
                    <a:pt x="598" y="336"/>
                    <a:pt x="543" y="185"/>
                  </a:cubicBezTo>
                  <a:cubicBezTo>
                    <a:pt x="498" y="70"/>
                    <a:pt x="403"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6"/>
            <p:cNvSpPr/>
            <p:nvPr/>
          </p:nvSpPr>
          <p:spPr>
            <a:xfrm>
              <a:off x="8010353" y="4111270"/>
              <a:ext cx="13300" cy="12119"/>
            </a:xfrm>
            <a:custGeom>
              <a:rect b="b" l="l" r="r" t="t"/>
              <a:pathLst>
                <a:path extrusionOk="0" h="554" w="608">
                  <a:moveTo>
                    <a:pt x="297" y="1"/>
                  </a:moveTo>
                  <a:cubicBezTo>
                    <a:pt x="260" y="1"/>
                    <a:pt x="222" y="9"/>
                    <a:pt x="184" y="27"/>
                  </a:cubicBezTo>
                  <a:cubicBezTo>
                    <a:pt x="40" y="97"/>
                    <a:pt x="1" y="249"/>
                    <a:pt x="70" y="391"/>
                  </a:cubicBezTo>
                  <a:cubicBezTo>
                    <a:pt x="119" y="494"/>
                    <a:pt x="208" y="553"/>
                    <a:pt x="305" y="553"/>
                  </a:cubicBezTo>
                  <a:cubicBezTo>
                    <a:pt x="343" y="553"/>
                    <a:pt x="382" y="544"/>
                    <a:pt x="420" y="526"/>
                  </a:cubicBezTo>
                  <a:cubicBezTo>
                    <a:pt x="557" y="459"/>
                    <a:pt x="608" y="308"/>
                    <a:pt x="537" y="164"/>
                  </a:cubicBezTo>
                  <a:cubicBezTo>
                    <a:pt x="487" y="60"/>
                    <a:pt x="39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6"/>
            <p:cNvSpPr/>
            <p:nvPr/>
          </p:nvSpPr>
          <p:spPr>
            <a:xfrm>
              <a:off x="7990031" y="4122295"/>
              <a:ext cx="13344" cy="12097"/>
            </a:xfrm>
            <a:custGeom>
              <a:rect b="b" l="l" r="r" t="t"/>
              <a:pathLst>
                <a:path extrusionOk="0" h="553" w="610">
                  <a:moveTo>
                    <a:pt x="295" y="0"/>
                  </a:moveTo>
                  <a:cubicBezTo>
                    <a:pt x="251" y="0"/>
                    <a:pt x="206" y="12"/>
                    <a:pt x="163" y="38"/>
                  </a:cubicBezTo>
                  <a:cubicBezTo>
                    <a:pt x="25" y="123"/>
                    <a:pt x="0" y="274"/>
                    <a:pt x="80" y="409"/>
                  </a:cubicBezTo>
                  <a:cubicBezTo>
                    <a:pt x="135" y="502"/>
                    <a:pt x="220" y="552"/>
                    <a:pt x="309" y="552"/>
                  </a:cubicBezTo>
                  <a:cubicBezTo>
                    <a:pt x="353" y="552"/>
                    <a:pt x="399" y="540"/>
                    <a:pt x="442" y="514"/>
                  </a:cubicBezTo>
                  <a:cubicBezTo>
                    <a:pt x="573" y="436"/>
                    <a:pt x="609" y="281"/>
                    <a:pt x="527" y="143"/>
                  </a:cubicBezTo>
                  <a:cubicBezTo>
                    <a:pt x="473" y="52"/>
                    <a:pt x="38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6"/>
            <p:cNvSpPr/>
            <p:nvPr/>
          </p:nvSpPr>
          <p:spPr>
            <a:xfrm>
              <a:off x="7970738" y="4135135"/>
              <a:ext cx="13300" cy="12031"/>
            </a:xfrm>
            <a:custGeom>
              <a:rect b="b" l="l" r="r" t="t"/>
              <a:pathLst>
                <a:path extrusionOk="0" h="550" w="608">
                  <a:moveTo>
                    <a:pt x="293" y="0"/>
                  </a:moveTo>
                  <a:cubicBezTo>
                    <a:pt x="242" y="0"/>
                    <a:pt x="190" y="17"/>
                    <a:pt x="142" y="51"/>
                  </a:cubicBezTo>
                  <a:cubicBezTo>
                    <a:pt x="12" y="145"/>
                    <a:pt x="0" y="300"/>
                    <a:pt x="92" y="426"/>
                  </a:cubicBezTo>
                  <a:cubicBezTo>
                    <a:pt x="150" y="507"/>
                    <a:pt x="230" y="550"/>
                    <a:pt x="311" y="550"/>
                  </a:cubicBezTo>
                  <a:cubicBezTo>
                    <a:pt x="362" y="550"/>
                    <a:pt x="414" y="533"/>
                    <a:pt x="461" y="497"/>
                  </a:cubicBezTo>
                  <a:cubicBezTo>
                    <a:pt x="584" y="408"/>
                    <a:pt x="607" y="252"/>
                    <a:pt x="513" y="122"/>
                  </a:cubicBezTo>
                  <a:cubicBezTo>
                    <a:pt x="456" y="43"/>
                    <a:pt x="37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6"/>
            <p:cNvSpPr/>
            <p:nvPr/>
          </p:nvSpPr>
          <p:spPr>
            <a:xfrm>
              <a:off x="7928453" y="4140298"/>
              <a:ext cx="38238" cy="38238"/>
            </a:xfrm>
            <a:custGeom>
              <a:rect b="b" l="l" r="r" t="t"/>
              <a:pathLst>
                <a:path extrusionOk="0" h="1748" w="1748">
                  <a:moveTo>
                    <a:pt x="875" y="0"/>
                  </a:moveTo>
                  <a:cubicBezTo>
                    <a:pt x="392" y="0"/>
                    <a:pt x="1" y="390"/>
                    <a:pt x="1" y="873"/>
                  </a:cubicBezTo>
                  <a:cubicBezTo>
                    <a:pt x="1" y="1356"/>
                    <a:pt x="392" y="1748"/>
                    <a:pt x="875" y="1748"/>
                  </a:cubicBezTo>
                  <a:cubicBezTo>
                    <a:pt x="1359" y="1748"/>
                    <a:pt x="1748" y="1356"/>
                    <a:pt x="1748" y="873"/>
                  </a:cubicBezTo>
                  <a:cubicBezTo>
                    <a:pt x="1748" y="390"/>
                    <a:pt x="1359" y="0"/>
                    <a:pt x="8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16"/>
          <p:cNvGrpSpPr/>
          <p:nvPr/>
        </p:nvGrpSpPr>
        <p:grpSpPr>
          <a:xfrm>
            <a:off x="430577" y="1682585"/>
            <a:ext cx="956354" cy="1126660"/>
            <a:chOff x="2855400" y="1698200"/>
            <a:chExt cx="1456525" cy="1715900"/>
          </a:xfrm>
        </p:grpSpPr>
        <p:sp>
          <p:nvSpPr>
            <p:cNvPr id="893" name="Google Shape;893;p16"/>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6"/>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6"/>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6"/>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6"/>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6"/>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6"/>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6"/>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6"/>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6"/>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6"/>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6"/>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6"/>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6"/>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6"/>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6"/>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6"/>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6"/>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6"/>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6"/>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16"/>
          <p:cNvGrpSpPr/>
          <p:nvPr/>
        </p:nvGrpSpPr>
        <p:grpSpPr>
          <a:xfrm rot="8999547">
            <a:off x="1570422" y="4487513"/>
            <a:ext cx="462253" cy="656755"/>
            <a:chOff x="5997050" y="1070425"/>
            <a:chExt cx="527325" cy="749250"/>
          </a:xfrm>
        </p:grpSpPr>
        <p:sp>
          <p:nvSpPr>
            <p:cNvPr id="914" name="Google Shape;914;p16"/>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6"/>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6"/>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 name="Google Shape;917;p16"/>
          <p:cNvGrpSpPr/>
          <p:nvPr/>
        </p:nvGrpSpPr>
        <p:grpSpPr>
          <a:xfrm>
            <a:off x="9392503" y="6149016"/>
            <a:ext cx="1176283" cy="1064441"/>
            <a:chOff x="5574750" y="2315100"/>
            <a:chExt cx="1581025" cy="1430700"/>
          </a:xfrm>
        </p:grpSpPr>
        <p:sp>
          <p:nvSpPr>
            <p:cNvPr id="918" name="Google Shape;918;p16"/>
            <p:cNvSpPr/>
            <p:nvPr/>
          </p:nvSpPr>
          <p:spPr>
            <a:xfrm>
              <a:off x="5781525" y="2647050"/>
              <a:ext cx="1189775" cy="1022700"/>
            </a:xfrm>
            <a:custGeom>
              <a:rect b="b" l="l" r="r" t="t"/>
              <a:pathLst>
                <a:path extrusionOk="0" h="40908" w="47591">
                  <a:moveTo>
                    <a:pt x="23795" y="0"/>
                  </a:moveTo>
                  <a:cubicBezTo>
                    <a:pt x="0" y="0"/>
                    <a:pt x="1221" y="40908"/>
                    <a:pt x="1221" y="40908"/>
                  </a:cubicBezTo>
                  <a:lnTo>
                    <a:pt x="46337" y="40908"/>
                  </a:lnTo>
                  <a:cubicBezTo>
                    <a:pt x="46337" y="40908"/>
                    <a:pt x="47590" y="0"/>
                    <a:pt x="23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6"/>
            <p:cNvSpPr/>
            <p:nvPr/>
          </p:nvSpPr>
          <p:spPr>
            <a:xfrm>
              <a:off x="5803375" y="3105500"/>
              <a:ext cx="1145500" cy="564250"/>
            </a:xfrm>
            <a:custGeom>
              <a:rect b="b" l="l" r="r" t="t"/>
              <a:pathLst>
                <a:path extrusionOk="0" h="22570" w="45820">
                  <a:moveTo>
                    <a:pt x="42519" y="0"/>
                  </a:moveTo>
                  <a:cubicBezTo>
                    <a:pt x="39642" y="9495"/>
                    <a:pt x="33987" y="18392"/>
                    <a:pt x="22890" y="18392"/>
                  </a:cubicBezTo>
                  <a:cubicBezTo>
                    <a:pt x="11814" y="18392"/>
                    <a:pt x="6167" y="9529"/>
                    <a:pt x="3293" y="54"/>
                  </a:cubicBezTo>
                  <a:cubicBezTo>
                    <a:pt x="1" y="10920"/>
                    <a:pt x="347" y="22570"/>
                    <a:pt x="347" y="22570"/>
                  </a:cubicBezTo>
                  <a:lnTo>
                    <a:pt x="45463" y="22570"/>
                  </a:lnTo>
                  <a:cubicBezTo>
                    <a:pt x="45463" y="22570"/>
                    <a:pt x="45819" y="10881"/>
                    <a:pt x="42519"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6"/>
            <p:cNvSpPr/>
            <p:nvPr/>
          </p:nvSpPr>
          <p:spPr>
            <a:xfrm>
              <a:off x="6189725" y="2669600"/>
              <a:ext cx="473100" cy="247975"/>
            </a:xfrm>
            <a:custGeom>
              <a:rect b="b" l="l" r="r" t="t"/>
              <a:pathLst>
                <a:path extrusionOk="0" h="9919" w="18924">
                  <a:moveTo>
                    <a:pt x="7698" y="1"/>
                  </a:moveTo>
                  <a:cubicBezTo>
                    <a:pt x="6434" y="1"/>
                    <a:pt x="5164" y="154"/>
                    <a:pt x="3889" y="374"/>
                  </a:cubicBezTo>
                  <a:cubicBezTo>
                    <a:pt x="3127" y="505"/>
                    <a:pt x="2348" y="652"/>
                    <a:pt x="1685" y="1046"/>
                  </a:cubicBezTo>
                  <a:cubicBezTo>
                    <a:pt x="852" y="1544"/>
                    <a:pt x="264" y="2431"/>
                    <a:pt x="132" y="3393"/>
                  </a:cubicBezTo>
                  <a:cubicBezTo>
                    <a:pt x="0" y="4353"/>
                    <a:pt x="327" y="5367"/>
                    <a:pt x="996" y="6071"/>
                  </a:cubicBezTo>
                  <a:cubicBezTo>
                    <a:pt x="1640" y="6747"/>
                    <a:pt x="2548" y="7116"/>
                    <a:pt x="3465" y="7290"/>
                  </a:cubicBezTo>
                  <a:cubicBezTo>
                    <a:pt x="4381" y="7464"/>
                    <a:pt x="5321" y="7459"/>
                    <a:pt x="6253" y="7499"/>
                  </a:cubicBezTo>
                  <a:cubicBezTo>
                    <a:pt x="8068" y="7576"/>
                    <a:pt x="9897" y="7826"/>
                    <a:pt x="11587" y="8491"/>
                  </a:cubicBezTo>
                  <a:cubicBezTo>
                    <a:pt x="12680" y="8920"/>
                    <a:pt x="13712" y="9522"/>
                    <a:pt x="14856" y="9792"/>
                  </a:cubicBezTo>
                  <a:cubicBezTo>
                    <a:pt x="15199" y="9874"/>
                    <a:pt x="15559" y="9919"/>
                    <a:pt x="15917" y="9919"/>
                  </a:cubicBezTo>
                  <a:cubicBezTo>
                    <a:pt x="16753" y="9919"/>
                    <a:pt x="17577" y="9673"/>
                    <a:pt x="18140" y="9074"/>
                  </a:cubicBezTo>
                  <a:cubicBezTo>
                    <a:pt x="18663" y="8517"/>
                    <a:pt x="18886" y="7728"/>
                    <a:pt x="18902" y="6963"/>
                  </a:cubicBezTo>
                  <a:cubicBezTo>
                    <a:pt x="18923" y="5988"/>
                    <a:pt x="18631" y="5010"/>
                    <a:pt x="18082" y="4205"/>
                  </a:cubicBezTo>
                  <a:cubicBezTo>
                    <a:pt x="16655" y="2117"/>
                    <a:pt x="13788" y="1280"/>
                    <a:pt x="11504" y="556"/>
                  </a:cubicBezTo>
                  <a:cubicBezTo>
                    <a:pt x="10243" y="157"/>
                    <a:pt x="8974" y="1"/>
                    <a:pt x="7698"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6"/>
            <p:cNvSpPr/>
            <p:nvPr/>
          </p:nvSpPr>
          <p:spPr>
            <a:xfrm>
              <a:off x="5924875" y="2823750"/>
              <a:ext cx="902650" cy="849100"/>
            </a:xfrm>
            <a:custGeom>
              <a:rect b="b" l="l" r="r" t="t"/>
              <a:pathLst>
                <a:path extrusionOk="0" h="33964" w="36106">
                  <a:moveTo>
                    <a:pt x="18058" y="1"/>
                  </a:moveTo>
                  <a:cubicBezTo>
                    <a:pt x="14381" y="1"/>
                    <a:pt x="11204" y="1351"/>
                    <a:pt x="8612" y="4018"/>
                  </a:cubicBezTo>
                  <a:cubicBezTo>
                    <a:pt x="1" y="12871"/>
                    <a:pt x="480" y="33633"/>
                    <a:pt x="485" y="33843"/>
                  </a:cubicBezTo>
                  <a:cubicBezTo>
                    <a:pt x="487" y="33910"/>
                    <a:pt x="542" y="33963"/>
                    <a:pt x="609" y="33963"/>
                  </a:cubicBezTo>
                  <a:lnTo>
                    <a:pt x="612" y="33963"/>
                  </a:lnTo>
                  <a:cubicBezTo>
                    <a:pt x="680" y="33960"/>
                    <a:pt x="734" y="33903"/>
                    <a:pt x="732" y="33835"/>
                  </a:cubicBezTo>
                  <a:cubicBezTo>
                    <a:pt x="727" y="33628"/>
                    <a:pt x="251" y="12968"/>
                    <a:pt x="8789" y="4188"/>
                  </a:cubicBezTo>
                  <a:cubicBezTo>
                    <a:pt x="11332" y="1574"/>
                    <a:pt x="14450" y="248"/>
                    <a:pt x="18058" y="248"/>
                  </a:cubicBezTo>
                  <a:cubicBezTo>
                    <a:pt x="21664" y="248"/>
                    <a:pt x="24781" y="1574"/>
                    <a:pt x="27322" y="4188"/>
                  </a:cubicBezTo>
                  <a:cubicBezTo>
                    <a:pt x="35855" y="12968"/>
                    <a:pt x="35364" y="33628"/>
                    <a:pt x="35358" y="33835"/>
                  </a:cubicBezTo>
                  <a:cubicBezTo>
                    <a:pt x="35356" y="33903"/>
                    <a:pt x="35410" y="33960"/>
                    <a:pt x="35478" y="33963"/>
                  </a:cubicBezTo>
                  <a:lnTo>
                    <a:pt x="35481" y="33963"/>
                  </a:lnTo>
                  <a:cubicBezTo>
                    <a:pt x="35548" y="33963"/>
                    <a:pt x="35603" y="33910"/>
                    <a:pt x="35605" y="33843"/>
                  </a:cubicBezTo>
                  <a:cubicBezTo>
                    <a:pt x="35611" y="33633"/>
                    <a:pt x="36105" y="12871"/>
                    <a:pt x="27501" y="4016"/>
                  </a:cubicBezTo>
                  <a:cubicBezTo>
                    <a:pt x="24911" y="1351"/>
                    <a:pt x="21734" y="1"/>
                    <a:pt x="18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6"/>
            <p:cNvSpPr/>
            <p:nvPr/>
          </p:nvSpPr>
          <p:spPr>
            <a:xfrm>
              <a:off x="6075475" y="3033300"/>
              <a:ext cx="601325" cy="639550"/>
            </a:xfrm>
            <a:custGeom>
              <a:rect b="b" l="l" r="r" t="t"/>
              <a:pathLst>
                <a:path extrusionOk="0" h="25582" w="24053">
                  <a:moveTo>
                    <a:pt x="12029" y="0"/>
                  </a:moveTo>
                  <a:cubicBezTo>
                    <a:pt x="9793" y="0"/>
                    <a:pt x="7830" y="852"/>
                    <a:pt x="6194" y="2527"/>
                  </a:cubicBezTo>
                  <a:cubicBezTo>
                    <a:pt x="1" y="8876"/>
                    <a:pt x="334" y="25295"/>
                    <a:pt x="337" y="25459"/>
                  </a:cubicBezTo>
                  <a:cubicBezTo>
                    <a:pt x="340" y="25528"/>
                    <a:pt x="394" y="25581"/>
                    <a:pt x="461" y="25581"/>
                  </a:cubicBezTo>
                  <a:lnTo>
                    <a:pt x="464" y="25581"/>
                  </a:lnTo>
                  <a:cubicBezTo>
                    <a:pt x="532" y="25580"/>
                    <a:pt x="587" y="25523"/>
                    <a:pt x="586" y="25454"/>
                  </a:cubicBezTo>
                  <a:cubicBezTo>
                    <a:pt x="581" y="25290"/>
                    <a:pt x="251" y="8974"/>
                    <a:pt x="6372" y="2700"/>
                  </a:cubicBezTo>
                  <a:cubicBezTo>
                    <a:pt x="7958" y="1073"/>
                    <a:pt x="9863" y="249"/>
                    <a:pt x="12029" y="249"/>
                  </a:cubicBezTo>
                  <a:cubicBezTo>
                    <a:pt x="14197" y="249"/>
                    <a:pt x="16100" y="1073"/>
                    <a:pt x="17687" y="2700"/>
                  </a:cubicBezTo>
                  <a:cubicBezTo>
                    <a:pt x="23804" y="8974"/>
                    <a:pt x="23463" y="25290"/>
                    <a:pt x="23458" y="25454"/>
                  </a:cubicBezTo>
                  <a:cubicBezTo>
                    <a:pt x="23456" y="25523"/>
                    <a:pt x="23510" y="25580"/>
                    <a:pt x="23580" y="25581"/>
                  </a:cubicBezTo>
                  <a:cubicBezTo>
                    <a:pt x="23582" y="25581"/>
                    <a:pt x="23584" y="25581"/>
                    <a:pt x="23586" y="25581"/>
                  </a:cubicBezTo>
                  <a:cubicBezTo>
                    <a:pt x="23656" y="25581"/>
                    <a:pt x="23703" y="25527"/>
                    <a:pt x="23706" y="25459"/>
                  </a:cubicBezTo>
                  <a:cubicBezTo>
                    <a:pt x="23710" y="25295"/>
                    <a:pt x="24052" y="8876"/>
                    <a:pt x="17863" y="2527"/>
                  </a:cubicBezTo>
                  <a:cubicBezTo>
                    <a:pt x="16228" y="850"/>
                    <a:pt x="14267" y="0"/>
                    <a:pt x="12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6"/>
            <p:cNvSpPr/>
            <p:nvPr/>
          </p:nvSpPr>
          <p:spPr>
            <a:xfrm>
              <a:off x="6192775" y="3245200"/>
              <a:ext cx="366700" cy="427650"/>
            </a:xfrm>
            <a:custGeom>
              <a:rect b="b" l="l" r="r" t="t"/>
              <a:pathLst>
                <a:path extrusionOk="0" h="17106" w="14668">
                  <a:moveTo>
                    <a:pt x="7335" y="0"/>
                  </a:moveTo>
                  <a:cubicBezTo>
                    <a:pt x="6061" y="0"/>
                    <a:pt x="4930" y="496"/>
                    <a:pt x="3975" y="1471"/>
                  </a:cubicBezTo>
                  <a:cubicBezTo>
                    <a:pt x="0" y="5537"/>
                    <a:pt x="200" y="16519"/>
                    <a:pt x="210" y="16983"/>
                  </a:cubicBezTo>
                  <a:cubicBezTo>
                    <a:pt x="211" y="17052"/>
                    <a:pt x="267" y="17105"/>
                    <a:pt x="333" y="17105"/>
                  </a:cubicBezTo>
                  <a:lnTo>
                    <a:pt x="337" y="17105"/>
                  </a:lnTo>
                  <a:cubicBezTo>
                    <a:pt x="405" y="17104"/>
                    <a:pt x="458" y="17047"/>
                    <a:pt x="457" y="16978"/>
                  </a:cubicBezTo>
                  <a:cubicBezTo>
                    <a:pt x="455" y="16865"/>
                    <a:pt x="250" y="5636"/>
                    <a:pt x="4150" y="1645"/>
                  </a:cubicBezTo>
                  <a:cubicBezTo>
                    <a:pt x="5059" y="717"/>
                    <a:pt x="6130" y="247"/>
                    <a:pt x="7335" y="247"/>
                  </a:cubicBezTo>
                  <a:cubicBezTo>
                    <a:pt x="8540" y="247"/>
                    <a:pt x="9610" y="717"/>
                    <a:pt x="10517" y="1645"/>
                  </a:cubicBezTo>
                  <a:cubicBezTo>
                    <a:pt x="14417" y="5634"/>
                    <a:pt x="14204" y="16865"/>
                    <a:pt x="14203" y="16978"/>
                  </a:cubicBezTo>
                  <a:cubicBezTo>
                    <a:pt x="14199" y="17047"/>
                    <a:pt x="14255" y="17104"/>
                    <a:pt x="14323" y="17105"/>
                  </a:cubicBezTo>
                  <a:lnTo>
                    <a:pt x="14326" y="17105"/>
                  </a:lnTo>
                  <a:cubicBezTo>
                    <a:pt x="14393" y="17105"/>
                    <a:pt x="14448" y="17052"/>
                    <a:pt x="14450" y="16983"/>
                  </a:cubicBezTo>
                  <a:cubicBezTo>
                    <a:pt x="14459" y="16519"/>
                    <a:pt x="14667" y="5537"/>
                    <a:pt x="10694" y="1471"/>
                  </a:cubicBezTo>
                  <a:cubicBezTo>
                    <a:pt x="9739" y="494"/>
                    <a:pt x="8609" y="0"/>
                    <a:pt x="7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6"/>
            <p:cNvSpPr/>
            <p:nvPr/>
          </p:nvSpPr>
          <p:spPr>
            <a:xfrm>
              <a:off x="5574750" y="2426525"/>
              <a:ext cx="135300" cy="403750"/>
            </a:xfrm>
            <a:custGeom>
              <a:rect b="b" l="l" r="r" t="t"/>
              <a:pathLst>
                <a:path extrusionOk="0" h="16150" w="5412">
                  <a:moveTo>
                    <a:pt x="124" y="1"/>
                  </a:moveTo>
                  <a:cubicBezTo>
                    <a:pt x="55" y="1"/>
                    <a:pt x="0" y="56"/>
                    <a:pt x="0" y="124"/>
                  </a:cubicBezTo>
                  <a:cubicBezTo>
                    <a:pt x="0" y="192"/>
                    <a:pt x="54" y="248"/>
                    <a:pt x="124" y="248"/>
                  </a:cubicBezTo>
                  <a:lnTo>
                    <a:pt x="1510" y="248"/>
                  </a:lnTo>
                  <a:lnTo>
                    <a:pt x="5155" y="16054"/>
                  </a:lnTo>
                  <a:cubicBezTo>
                    <a:pt x="5168" y="16111"/>
                    <a:pt x="5220" y="16150"/>
                    <a:pt x="5275" y="16150"/>
                  </a:cubicBezTo>
                  <a:cubicBezTo>
                    <a:pt x="5283" y="16150"/>
                    <a:pt x="5293" y="16148"/>
                    <a:pt x="5302" y="16147"/>
                  </a:cubicBezTo>
                  <a:cubicBezTo>
                    <a:pt x="5369" y="16132"/>
                    <a:pt x="5411" y="16065"/>
                    <a:pt x="5395" y="15999"/>
                  </a:cubicBezTo>
                  <a:lnTo>
                    <a:pt x="1729" y="96"/>
                  </a:lnTo>
                  <a:cubicBezTo>
                    <a:pt x="1716" y="41"/>
                    <a:pt x="1667" y="1"/>
                    <a:pt x="1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6"/>
            <p:cNvSpPr/>
            <p:nvPr/>
          </p:nvSpPr>
          <p:spPr>
            <a:xfrm>
              <a:off x="5787375" y="2315100"/>
              <a:ext cx="209675" cy="508975"/>
            </a:xfrm>
            <a:custGeom>
              <a:rect b="b" l="l" r="r" t="t"/>
              <a:pathLst>
                <a:path extrusionOk="0" h="20359" w="8387">
                  <a:moveTo>
                    <a:pt x="6530" y="0"/>
                  </a:moveTo>
                  <a:cubicBezTo>
                    <a:pt x="6474" y="0"/>
                    <a:pt x="6427" y="34"/>
                    <a:pt x="6411" y="86"/>
                  </a:cubicBezTo>
                  <a:lnTo>
                    <a:pt x="20" y="20197"/>
                  </a:lnTo>
                  <a:cubicBezTo>
                    <a:pt x="0" y="20262"/>
                    <a:pt x="36" y="20332"/>
                    <a:pt x="101" y="20353"/>
                  </a:cubicBezTo>
                  <a:cubicBezTo>
                    <a:pt x="112" y="20357"/>
                    <a:pt x="125" y="20358"/>
                    <a:pt x="138" y="20358"/>
                  </a:cubicBezTo>
                  <a:cubicBezTo>
                    <a:pt x="190" y="20358"/>
                    <a:pt x="239" y="20326"/>
                    <a:pt x="255" y="20272"/>
                  </a:cubicBezTo>
                  <a:lnTo>
                    <a:pt x="6621" y="247"/>
                  </a:lnTo>
                  <a:lnTo>
                    <a:pt x="8263" y="247"/>
                  </a:lnTo>
                  <a:cubicBezTo>
                    <a:pt x="8332" y="247"/>
                    <a:pt x="8387" y="192"/>
                    <a:pt x="8387" y="124"/>
                  </a:cubicBezTo>
                  <a:cubicBezTo>
                    <a:pt x="8387" y="55"/>
                    <a:pt x="8332" y="0"/>
                    <a:pt x="8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6"/>
            <p:cNvSpPr/>
            <p:nvPr/>
          </p:nvSpPr>
          <p:spPr>
            <a:xfrm>
              <a:off x="5619100" y="2741825"/>
              <a:ext cx="1536675" cy="1003975"/>
            </a:xfrm>
            <a:custGeom>
              <a:rect b="b" l="l" r="r" t="t"/>
              <a:pathLst>
                <a:path extrusionOk="0" h="40159" w="61467">
                  <a:moveTo>
                    <a:pt x="5023" y="0"/>
                  </a:moveTo>
                  <a:cubicBezTo>
                    <a:pt x="2258" y="0"/>
                    <a:pt x="15" y="2243"/>
                    <a:pt x="15" y="5008"/>
                  </a:cubicBezTo>
                  <a:lnTo>
                    <a:pt x="1" y="5008"/>
                  </a:lnTo>
                  <a:lnTo>
                    <a:pt x="1" y="40159"/>
                  </a:lnTo>
                  <a:lnTo>
                    <a:pt x="61466" y="40159"/>
                  </a:lnTo>
                  <a:lnTo>
                    <a:pt x="52846" y="37117"/>
                  </a:lnTo>
                  <a:lnTo>
                    <a:pt x="10030" y="37117"/>
                  </a:lnTo>
                  <a:lnTo>
                    <a:pt x="10030" y="5008"/>
                  </a:lnTo>
                  <a:cubicBezTo>
                    <a:pt x="10030" y="2243"/>
                    <a:pt x="7788" y="0"/>
                    <a:pt x="5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6"/>
            <p:cNvSpPr/>
            <p:nvPr/>
          </p:nvSpPr>
          <p:spPr>
            <a:xfrm>
              <a:off x="5694900" y="2888675"/>
              <a:ext cx="80100" cy="59550"/>
            </a:xfrm>
            <a:custGeom>
              <a:rect b="b" l="l" r="r" t="t"/>
              <a:pathLst>
                <a:path extrusionOk="0" h="2382" w="3204">
                  <a:moveTo>
                    <a:pt x="2841" y="1"/>
                  </a:moveTo>
                  <a:cubicBezTo>
                    <a:pt x="2833" y="1"/>
                    <a:pt x="2824" y="2"/>
                    <a:pt x="2815" y="4"/>
                  </a:cubicBezTo>
                  <a:cubicBezTo>
                    <a:pt x="2749" y="18"/>
                    <a:pt x="2705" y="83"/>
                    <a:pt x="2719" y="150"/>
                  </a:cubicBezTo>
                  <a:cubicBezTo>
                    <a:pt x="2723" y="161"/>
                    <a:pt x="2937" y="1200"/>
                    <a:pt x="2477" y="1765"/>
                  </a:cubicBezTo>
                  <a:cubicBezTo>
                    <a:pt x="2279" y="2011"/>
                    <a:pt x="1978" y="2134"/>
                    <a:pt x="1582" y="2134"/>
                  </a:cubicBezTo>
                  <a:cubicBezTo>
                    <a:pt x="1184" y="2134"/>
                    <a:pt x="893" y="2012"/>
                    <a:pt x="708" y="1773"/>
                  </a:cubicBezTo>
                  <a:cubicBezTo>
                    <a:pt x="271" y="1209"/>
                    <a:pt x="531" y="166"/>
                    <a:pt x="534" y="157"/>
                  </a:cubicBezTo>
                  <a:cubicBezTo>
                    <a:pt x="550" y="90"/>
                    <a:pt x="509" y="22"/>
                    <a:pt x="444" y="5"/>
                  </a:cubicBezTo>
                  <a:cubicBezTo>
                    <a:pt x="434" y="3"/>
                    <a:pt x="423" y="2"/>
                    <a:pt x="413" y="2"/>
                  </a:cubicBezTo>
                  <a:cubicBezTo>
                    <a:pt x="356" y="2"/>
                    <a:pt x="308" y="38"/>
                    <a:pt x="293" y="95"/>
                  </a:cubicBezTo>
                  <a:cubicBezTo>
                    <a:pt x="280" y="142"/>
                    <a:pt x="1" y="1265"/>
                    <a:pt x="513" y="1924"/>
                  </a:cubicBezTo>
                  <a:cubicBezTo>
                    <a:pt x="748" y="2227"/>
                    <a:pt x="1107" y="2381"/>
                    <a:pt x="1582" y="2381"/>
                  </a:cubicBezTo>
                  <a:cubicBezTo>
                    <a:pt x="2058" y="2381"/>
                    <a:pt x="2424" y="2227"/>
                    <a:pt x="2671" y="1921"/>
                  </a:cubicBezTo>
                  <a:cubicBezTo>
                    <a:pt x="3204" y="1263"/>
                    <a:pt x="2973" y="145"/>
                    <a:pt x="2962" y="98"/>
                  </a:cubicBezTo>
                  <a:cubicBezTo>
                    <a:pt x="2949" y="40"/>
                    <a:pt x="2897" y="1"/>
                    <a:pt x="2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6"/>
            <p:cNvSpPr/>
            <p:nvPr/>
          </p:nvSpPr>
          <p:spPr>
            <a:xfrm>
              <a:off x="5793475" y="2843625"/>
              <a:ext cx="25400" cy="25400"/>
            </a:xfrm>
            <a:custGeom>
              <a:rect b="b" l="l" r="r" t="t"/>
              <a:pathLst>
                <a:path extrusionOk="0" h="1016" w="1016">
                  <a:moveTo>
                    <a:pt x="507" y="0"/>
                  </a:moveTo>
                  <a:cubicBezTo>
                    <a:pt x="228" y="0"/>
                    <a:pt x="0" y="228"/>
                    <a:pt x="0" y="507"/>
                  </a:cubicBezTo>
                  <a:cubicBezTo>
                    <a:pt x="0" y="789"/>
                    <a:pt x="228" y="1016"/>
                    <a:pt x="507" y="1016"/>
                  </a:cubicBezTo>
                  <a:cubicBezTo>
                    <a:pt x="788" y="1016"/>
                    <a:pt x="1016" y="789"/>
                    <a:pt x="1016" y="507"/>
                  </a:cubicBezTo>
                  <a:cubicBezTo>
                    <a:pt x="1016" y="228"/>
                    <a:pt x="788"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6"/>
            <p:cNvSpPr/>
            <p:nvPr/>
          </p:nvSpPr>
          <p:spPr>
            <a:xfrm>
              <a:off x="5649500" y="2843625"/>
              <a:ext cx="25400" cy="25400"/>
            </a:xfrm>
            <a:custGeom>
              <a:rect b="b" l="l" r="r" t="t"/>
              <a:pathLst>
                <a:path extrusionOk="0" h="1016" w="1016">
                  <a:moveTo>
                    <a:pt x="509" y="0"/>
                  </a:moveTo>
                  <a:cubicBezTo>
                    <a:pt x="228" y="0"/>
                    <a:pt x="0" y="228"/>
                    <a:pt x="0" y="507"/>
                  </a:cubicBezTo>
                  <a:cubicBezTo>
                    <a:pt x="0" y="789"/>
                    <a:pt x="228" y="1016"/>
                    <a:pt x="509" y="1016"/>
                  </a:cubicBezTo>
                  <a:cubicBezTo>
                    <a:pt x="788" y="1016"/>
                    <a:pt x="1016" y="789"/>
                    <a:pt x="1016" y="507"/>
                  </a:cubicBezTo>
                  <a:cubicBezTo>
                    <a:pt x="1016" y="228"/>
                    <a:pt x="788"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30" name="Google Shape;930;p16"/>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931" name="Google Shape;931;p16"/>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sp>
        <p:nvSpPr>
          <p:cNvPr id="932" name="Google Shape;932;p16"/>
          <p:cNvSpPr/>
          <p:nvPr/>
        </p:nvSpPr>
        <p:spPr>
          <a:xfrm>
            <a:off x="8604925" y="4964100"/>
            <a:ext cx="1583100" cy="1037100"/>
          </a:xfrm>
          <a:prstGeom prst="wedgeRectCallout">
            <a:avLst>
              <a:gd fmla="val -608" name="adj1"/>
              <a:gd fmla="val 63275" name="adj2"/>
            </a:avLst>
          </a:prstGeom>
          <a:solidFill>
            <a:srgbClr val="FF99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chemeClr val="accent6"/>
                </a:solidFill>
                <a:latin typeface="Rubik"/>
                <a:ea typeface="Rubik"/>
                <a:cs typeface="Rubik"/>
                <a:sym typeface="Rubik"/>
              </a:rPr>
              <a:t>Binaire:</a:t>
            </a:r>
            <a:endParaRPr b="1" sz="2400">
              <a:solidFill>
                <a:schemeClr val="accent6"/>
              </a:solidFill>
              <a:latin typeface="Rubik"/>
              <a:ea typeface="Rubik"/>
              <a:cs typeface="Rubik"/>
              <a:sym typeface="Rubik"/>
            </a:endParaRPr>
          </a:p>
          <a:p>
            <a:pPr indent="0" lvl="0" marL="0" rtl="0" algn="ctr">
              <a:spcBef>
                <a:spcPts val="0"/>
              </a:spcBef>
              <a:spcAft>
                <a:spcPts val="0"/>
              </a:spcAft>
              <a:buNone/>
            </a:pPr>
            <a:r>
              <a:rPr b="1" lang="en" sz="2400">
                <a:solidFill>
                  <a:schemeClr val="accent6"/>
                </a:solidFill>
                <a:latin typeface="Rubik"/>
                <a:ea typeface="Rubik"/>
                <a:cs typeface="Rubik"/>
                <a:sym typeface="Rubik"/>
              </a:rPr>
              <a:t>01001</a:t>
            </a:r>
            <a:endParaRPr b="1" sz="2400">
              <a:solidFill>
                <a:schemeClr val="accent6"/>
              </a:solidFill>
              <a:latin typeface="Rubik"/>
              <a:ea typeface="Rubik"/>
              <a:cs typeface="Rubik"/>
              <a:sym typeface="Rubik"/>
            </a:endParaRPr>
          </a:p>
        </p:txBody>
      </p:sp>
      <p:sp>
        <p:nvSpPr>
          <p:cNvPr id="933" name="Google Shape;933;p16"/>
          <p:cNvSpPr/>
          <p:nvPr/>
        </p:nvSpPr>
        <p:spPr>
          <a:xfrm flipH="1">
            <a:off x="1680980" y="6354063"/>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 name="Google Shape;934;p16"/>
          <p:cNvGrpSpPr/>
          <p:nvPr/>
        </p:nvGrpSpPr>
        <p:grpSpPr>
          <a:xfrm rot="-2238392">
            <a:off x="7659985" y="6383678"/>
            <a:ext cx="336047" cy="274681"/>
            <a:chOff x="3419525" y="3514050"/>
            <a:chExt cx="1000350" cy="817675"/>
          </a:xfrm>
        </p:grpSpPr>
        <p:sp>
          <p:nvSpPr>
            <p:cNvPr id="935" name="Google Shape;935;p16"/>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6"/>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6"/>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6"/>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6"/>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 name="Google Shape;940;p16"/>
          <p:cNvGrpSpPr/>
          <p:nvPr/>
        </p:nvGrpSpPr>
        <p:grpSpPr>
          <a:xfrm>
            <a:off x="577909" y="5575943"/>
            <a:ext cx="336010" cy="336017"/>
            <a:chOff x="6241525" y="2196000"/>
            <a:chExt cx="1140175" cy="1140200"/>
          </a:xfrm>
        </p:grpSpPr>
        <p:sp>
          <p:nvSpPr>
            <p:cNvPr id="941" name="Google Shape;941;p16"/>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6"/>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6"/>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6"/>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6"/>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6"/>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6"/>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6"/>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16"/>
          <p:cNvGrpSpPr/>
          <p:nvPr/>
        </p:nvGrpSpPr>
        <p:grpSpPr>
          <a:xfrm rot="-5400000">
            <a:off x="1718581" y="458810"/>
            <a:ext cx="411044" cy="335983"/>
            <a:chOff x="3419525" y="3514050"/>
            <a:chExt cx="1000350" cy="817675"/>
          </a:xfrm>
        </p:grpSpPr>
        <p:sp>
          <p:nvSpPr>
            <p:cNvPr id="950" name="Google Shape;950;p16"/>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6"/>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6"/>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6"/>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6"/>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16"/>
          <p:cNvGrpSpPr/>
          <p:nvPr/>
        </p:nvGrpSpPr>
        <p:grpSpPr>
          <a:xfrm>
            <a:off x="9644646" y="1640856"/>
            <a:ext cx="336010" cy="336017"/>
            <a:chOff x="6241525" y="2196000"/>
            <a:chExt cx="1140175" cy="1140200"/>
          </a:xfrm>
        </p:grpSpPr>
        <p:sp>
          <p:nvSpPr>
            <p:cNvPr id="956" name="Google Shape;956;p16"/>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6"/>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6"/>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6"/>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6"/>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6"/>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6"/>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6"/>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 name="Google Shape;964;p16"/>
          <p:cNvGrpSpPr/>
          <p:nvPr/>
        </p:nvGrpSpPr>
        <p:grpSpPr>
          <a:xfrm>
            <a:off x="1497205" y="2870480"/>
            <a:ext cx="802056" cy="984616"/>
            <a:chOff x="7445978" y="5381091"/>
            <a:chExt cx="802056" cy="984616"/>
          </a:xfrm>
        </p:grpSpPr>
        <p:sp>
          <p:nvSpPr>
            <p:cNvPr id="965" name="Google Shape;965;p16"/>
            <p:cNvSpPr/>
            <p:nvPr/>
          </p:nvSpPr>
          <p:spPr>
            <a:xfrm>
              <a:off x="7445978" y="5381091"/>
              <a:ext cx="457909" cy="984616"/>
            </a:xfrm>
            <a:custGeom>
              <a:rect b="b" l="l" r="r" t="t"/>
              <a:pathLst>
                <a:path extrusionOk="0" h="45011" w="20933">
                  <a:moveTo>
                    <a:pt x="16558" y="0"/>
                  </a:moveTo>
                  <a:cubicBezTo>
                    <a:pt x="16214" y="0"/>
                    <a:pt x="15873" y="21"/>
                    <a:pt x="15530" y="64"/>
                  </a:cubicBezTo>
                  <a:cubicBezTo>
                    <a:pt x="15186" y="108"/>
                    <a:pt x="14845" y="257"/>
                    <a:pt x="14501" y="513"/>
                  </a:cubicBezTo>
                  <a:lnTo>
                    <a:pt x="740" y="11059"/>
                  </a:lnTo>
                  <a:cubicBezTo>
                    <a:pt x="355" y="11359"/>
                    <a:pt x="131" y="11744"/>
                    <a:pt x="67" y="12216"/>
                  </a:cubicBezTo>
                  <a:cubicBezTo>
                    <a:pt x="0" y="12687"/>
                    <a:pt x="119" y="13116"/>
                    <a:pt x="419" y="13503"/>
                  </a:cubicBezTo>
                  <a:lnTo>
                    <a:pt x="1963" y="15495"/>
                  </a:lnTo>
                  <a:cubicBezTo>
                    <a:pt x="2263" y="15839"/>
                    <a:pt x="2648" y="16054"/>
                    <a:pt x="3119" y="16139"/>
                  </a:cubicBezTo>
                  <a:cubicBezTo>
                    <a:pt x="3214" y="16156"/>
                    <a:pt x="3307" y="16165"/>
                    <a:pt x="3398" y="16165"/>
                  </a:cubicBezTo>
                  <a:cubicBezTo>
                    <a:pt x="3761" y="16165"/>
                    <a:pt x="4097" y="16026"/>
                    <a:pt x="4406" y="15752"/>
                  </a:cubicBezTo>
                  <a:lnTo>
                    <a:pt x="14822" y="7844"/>
                  </a:lnTo>
                  <a:lnTo>
                    <a:pt x="14822" y="43274"/>
                  </a:lnTo>
                  <a:cubicBezTo>
                    <a:pt x="14822" y="43746"/>
                    <a:pt x="14994" y="44154"/>
                    <a:pt x="15337" y="44495"/>
                  </a:cubicBezTo>
                  <a:cubicBezTo>
                    <a:pt x="15681" y="44839"/>
                    <a:pt x="16086" y="45010"/>
                    <a:pt x="16560" y="45010"/>
                  </a:cubicBezTo>
                  <a:lnTo>
                    <a:pt x="19196" y="45010"/>
                  </a:lnTo>
                  <a:cubicBezTo>
                    <a:pt x="19668" y="45010"/>
                    <a:pt x="20073" y="44839"/>
                    <a:pt x="20417" y="44495"/>
                  </a:cubicBezTo>
                  <a:cubicBezTo>
                    <a:pt x="20760" y="44154"/>
                    <a:pt x="20932" y="43746"/>
                    <a:pt x="20932" y="43274"/>
                  </a:cubicBezTo>
                  <a:lnTo>
                    <a:pt x="20932" y="1736"/>
                  </a:lnTo>
                  <a:cubicBezTo>
                    <a:pt x="20932" y="1264"/>
                    <a:pt x="20760" y="857"/>
                    <a:pt x="20417" y="513"/>
                  </a:cubicBezTo>
                  <a:cubicBezTo>
                    <a:pt x="20073" y="172"/>
                    <a:pt x="19666" y="0"/>
                    <a:pt x="191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6"/>
            <p:cNvSpPr/>
            <p:nvPr/>
          </p:nvSpPr>
          <p:spPr>
            <a:xfrm>
              <a:off x="7529694" y="5651445"/>
              <a:ext cx="9975" cy="9056"/>
            </a:xfrm>
            <a:custGeom>
              <a:rect b="b" l="l" r="r" t="t"/>
              <a:pathLst>
                <a:path extrusionOk="0" h="414" w="456">
                  <a:moveTo>
                    <a:pt x="221" y="1"/>
                  </a:moveTo>
                  <a:cubicBezTo>
                    <a:pt x="181" y="1"/>
                    <a:pt x="140" y="15"/>
                    <a:pt x="103" y="42"/>
                  </a:cubicBezTo>
                  <a:cubicBezTo>
                    <a:pt x="11" y="113"/>
                    <a:pt x="0" y="230"/>
                    <a:pt x="73" y="326"/>
                  </a:cubicBezTo>
                  <a:cubicBezTo>
                    <a:pt x="117" y="383"/>
                    <a:pt x="177" y="414"/>
                    <a:pt x="238" y="414"/>
                  </a:cubicBezTo>
                  <a:cubicBezTo>
                    <a:pt x="278" y="414"/>
                    <a:pt x="319" y="400"/>
                    <a:pt x="355" y="372"/>
                  </a:cubicBezTo>
                  <a:cubicBezTo>
                    <a:pt x="449" y="296"/>
                    <a:pt x="456" y="182"/>
                    <a:pt x="382" y="88"/>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6"/>
            <p:cNvSpPr/>
            <p:nvPr/>
          </p:nvSpPr>
          <p:spPr>
            <a:xfrm>
              <a:off x="7541353" y="5642388"/>
              <a:ext cx="9997" cy="9056"/>
            </a:xfrm>
            <a:custGeom>
              <a:rect b="b" l="l" r="r" t="t"/>
              <a:pathLst>
                <a:path extrusionOk="0" h="414" w="457">
                  <a:moveTo>
                    <a:pt x="224" y="1"/>
                  </a:moveTo>
                  <a:cubicBezTo>
                    <a:pt x="183" y="1"/>
                    <a:pt x="142" y="15"/>
                    <a:pt x="106" y="44"/>
                  </a:cubicBezTo>
                  <a:cubicBezTo>
                    <a:pt x="14" y="113"/>
                    <a:pt x="1" y="232"/>
                    <a:pt x="76" y="326"/>
                  </a:cubicBezTo>
                  <a:lnTo>
                    <a:pt x="76" y="328"/>
                  </a:lnTo>
                  <a:cubicBezTo>
                    <a:pt x="119" y="383"/>
                    <a:pt x="178" y="413"/>
                    <a:pt x="238" y="413"/>
                  </a:cubicBezTo>
                  <a:cubicBezTo>
                    <a:pt x="278" y="413"/>
                    <a:pt x="319" y="400"/>
                    <a:pt x="356" y="371"/>
                  </a:cubicBezTo>
                  <a:cubicBezTo>
                    <a:pt x="452" y="298"/>
                    <a:pt x="456" y="181"/>
                    <a:pt x="385" y="88"/>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6"/>
            <p:cNvSpPr/>
            <p:nvPr/>
          </p:nvSpPr>
          <p:spPr>
            <a:xfrm>
              <a:off x="7553122" y="5633288"/>
              <a:ext cx="9953" cy="9034"/>
            </a:xfrm>
            <a:custGeom>
              <a:rect b="b" l="l" r="r" t="t"/>
              <a:pathLst>
                <a:path extrusionOk="0" h="413" w="455">
                  <a:moveTo>
                    <a:pt x="222" y="1"/>
                  </a:moveTo>
                  <a:cubicBezTo>
                    <a:pt x="182" y="1"/>
                    <a:pt x="141" y="15"/>
                    <a:pt x="104" y="43"/>
                  </a:cubicBezTo>
                  <a:cubicBezTo>
                    <a:pt x="12" y="114"/>
                    <a:pt x="1" y="231"/>
                    <a:pt x="74" y="327"/>
                  </a:cubicBezTo>
                  <a:cubicBezTo>
                    <a:pt x="118" y="382"/>
                    <a:pt x="177" y="412"/>
                    <a:pt x="237" y="412"/>
                  </a:cubicBezTo>
                  <a:cubicBezTo>
                    <a:pt x="277" y="412"/>
                    <a:pt x="317" y="399"/>
                    <a:pt x="354" y="371"/>
                  </a:cubicBezTo>
                  <a:cubicBezTo>
                    <a:pt x="450" y="297"/>
                    <a:pt x="454" y="181"/>
                    <a:pt x="383" y="87"/>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6"/>
            <p:cNvSpPr/>
            <p:nvPr/>
          </p:nvSpPr>
          <p:spPr>
            <a:xfrm>
              <a:off x="7565000" y="5624101"/>
              <a:ext cx="9953" cy="9056"/>
            </a:xfrm>
            <a:custGeom>
              <a:rect b="b" l="l" r="r" t="t"/>
              <a:pathLst>
                <a:path extrusionOk="0" h="414" w="455">
                  <a:moveTo>
                    <a:pt x="220" y="1"/>
                  </a:moveTo>
                  <a:cubicBezTo>
                    <a:pt x="180" y="1"/>
                    <a:pt x="140" y="14"/>
                    <a:pt x="104" y="42"/>
                  </a:cubicBezTo>
                  <a:cubicBezTo>
                    <a:pt x="12" y="113"/>
                    <a:pt x="1" y="230"/>
                    <a:pt x="74" y="326"/>
                  </a:cubicBezTo>
                  <a:cubicBezTo>
                    <a:pt x="118" y="382"/>
                    <a:pt x="177" y="413"/>
                    <a:pt x="237" y="413"/>
                  </a:cubicBezTo>
                  <a:cubicBezTo>
                    <a:pt x="277" y="413"/>
                    <a:pt x="317" y="400"/>
                    <a:pt x="353" y="372"/>
                  </a:cubicBezTo>
                  <a:cubicBezTo>
                    <a:pt x="449" y="296"/>
                    <a:pt x="454" y="182"/>
                    <a:pt x="383" y="88"/>
                  </a:cubicBezTo>
                  <a:cubicBezTo>
                    <a:pt x="338"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6"/>
            <p:cNvSpPr/>
            <p:nvPr/>
          </p:nvSpPr>
          <p:spPr>
            <a:xfrm>
              <a:off x="7576725" y="5615023"/>
              <a:ext cx="9931" cy="9034"/>
            </a:xfrm>
            <a:custGeom>
              <a:rect b="b" l="l" r="r" t="t"/>
              <a:pathLst>
                <a:path extrusionOk="0" h="413" w="454">
                  <a:moveTo>
                    <a:pt x="220" y="0"/>
                  </a:moveTo>
                  <a:cubicBezTo>
                    <a:pt x="180" y="0"/>
                    <a:pt x="140" y="14"/>
                    <a:pt x="104" y="42"/>
                  </a:cubicBezTo>
                  <a:cubicBezTo>
                    <a:pt x="12" y="113"/>
                    <a:pt x="0" y="230"/>
                    <a:pt x="74" y="326"/>
                  </a:cubicBezTo>
                  <a:cubicBezTo>
                    <a:pt x="117" y="382"/>
                    <a:pt x="176" y="412"/>
                    <a:pt x="235" y="412"/>
                  </a:cubicBezTo>
                  <a:cubicBezTo>
                    <a:pt x="275" y="412"/>
                    <a:pt x="316" y="398"/>
                    <a:pt x="353" y="370"/>
                  </a:cubicBezTo>
                  <a:cubicBezTo>
                    <a:pt x="449" y="297"/>
                    <a:pt x="454" y="180"/>
                    <a:pt x="383" y="88"/>
                  </a:cubicBezTo>
                  <a:cubicBezTo>
                    <a:pt x="338" y="31"/>
                    <a:pt x="279"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6"/>
            <p:cNvSpPr/>
            <p:nvPr/>
          </p:nvSpPr>
          <p:spPr>
            <a:xfrm>
              <a:off x="7588406" y="5605966"/>
              <a:ext cx="9931" cy="9056"/>
            </a:xfrm>
            <a:custGeom>
              <a:rect b="b" l="l" r="r" t="t"/>
              <a:pathLst>
                <a:path extrusionOk="0" h="414" w="454">
                  <a:moveTo>
                    <a:pt x="220" y="1"/>
                  </a:moveTo>
                  <a:cubicBezTo>
                    <a:pt x="180" y="1"/>
                    <a:pt x="140" y="14"/>
                    <a:pt x="103" y="42"/>
                  </a:cubicBezTo>
                  <a:cubicBezTo>
                    <a:pt x="12" y="113"/>
                    <a:pt x="0" y="230"/>
                    <a:pt x="73" y="326"/>
                  </a:cubicBezTo>
                  <a:cubicBezTo>
                    <a:pt x="118" y="382"/>
                    <a:pt x="177" y="413"/>
                    <a:pt x="237" y="413"/>
                  </a:cubicBezTo>
                  <a:cubicBezTo>
                    <a:pt x="276" y="413"/>
                    <a:pt x="316" y="400"/>
                    <a:pt x="353" y="372"/>
                  </a:cubicBezTo>
                  <a:cubicBezTo>
                    <a:pt x="449" y="296"/>
                    <a:pt x="454" y="181"/>
                    <a:pt x="383" y="88"/>
                  </a:cubicBezTo>
                  <a:cubicBezTo>
                    <a:pt x="337"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6"/>
            <p:cNvSpPr/>
            <p:nvPr/>
          </p:nvSpPr>
          <p:spPr>
            <a:xfrm>
              <a:off x="7600109" y="5596845"/>
              <a:ext cx="9997" cy="9056"/>
            </a:xfrm>
            <a:custGeom>
              <a:rect b="b" l="l" r="r" t="t"/>
              <a:pathLst>
                <a:path extrusionOk="0" h="414" w="457">
                  <a:moveTo>
                    <a:pt x="222" y="1"/>
                  </a:moveTo>
                  <a:cubicBezTo>
                    <a:pt x="182" y="1"/>
                    <a:pt x="141" y="14"/>
                    <a:pt x="104" y="42"/>
                  </a:cubicBezTo>
                  <a:cubicBezTo>
                    <a:pt x="15" y="113"/>
                    <a:pt x="1" y="230"/>
                    <a:pt x="77" y="326"/>
                  </a:cubicBezTo>
                  <a:cubicBezTo>
                    <a:pt x="119" y="383"/>
                    <a:pt x="179" y="413"/>
                    <a:pt x="239" y="413"/>
                  </a:cubicBezTo>
                  <a:cubicBezTo>
                    <a:pt x="279" y="413"/>
                    <a:pt x="320" y="400"/>
                    <a:pt x="356" y="372"/>
                  </a:cubicBezTo>
                  <a:cubicBezTo>
                    <a:pt x="452" y="296"/>
                    <a:pt x="457" y="182"/>
                    <a:pt x="383" y="88"/>
                  </a:cubicBezTo>
                  <a:cubicBezTo>
                    <a:pt x="340" y="30"/>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6"/>
            <p:cNvSpPr/>
            <p:nvPr/>
          </p:nvSpPr>
          <p:spPr>
            <a:xfrm>
              <a:off x="7611988" y="5587657"/>
              <a:ext cx="9953" cy="9056"/>
            </a:xfrm>
            <a:custGeom>
              <a:rect b="b" l="l" r="r" t="t"/>
              <a:pathLst>
                <a:path extrusionOk="0" h="414" w="455">
                  <a:moveTo>
                    <a:pt x="220" y="1"/>
                  </a:moveTo>
                  <a:cubicBezTo>
                    <a:pt x="181" y="1"/>
                    <a:pt x="141" y="14"/>
                    <a:pt x="104" y="43"/>
                  </a:cubicBezTo>
                  <a:cubicBezTo>
                    <a:pt x="12" y="114"/>
                    <a:pt x="1" y="231"/>
                    <a:pt x="74" y="327"/>
                  </a:cubicBezTo>
                  <a:cubicBezTo>
                    <a:pt x="118" y="383"/>
                    <a:pt x="177" y="413"/>
                    <a:pt x="237" y="413"/>
                  </a:cubicBezTo>
                  <a:cubicBezTo>
                    <a:pt x="277" y="413"/>
                    <a:pt x="317" y="400"/>
                    <a:pt x="353" y="373"/>
                  </a:cubicBezTo>
                  <a:cubicBezTo>
                    <a:pt x="450" y="297"/>
                    <a:pt x="454" y="180"/>
                    <a:pt x="383" y="89"/>
                  </a:cubicBezTo>
                  <a:cubicBezTo>
                    <a:pt x="338"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6"/>
            <p:cNvSpPr/>
            <p:nvPr/>
          </p:nvSpPr>
          <p:spPr>
            <a:xfrm>
              <a:off x="7623559" y="5578666"/>
              <a:ext cx="9997" cy="9056"/>
            </a:xfrm>
            <a:custGeom>
              <a:rect b="b" l="l" r="r" t="t"/>
              <a:pathLst>
                <a:path extrusionOk="0" h="414" w="457">
                  <a:moveTo>
                    <a:pt x="224" y="1"/>
                  </a:moveTo>
                  <a:cubicBezTo>
                    <a:pt x="183" y="1"/>
                    <a:pt x="143" y="15"/>
                    <a:pt x="106" y="44"/>
                  </a:cubicBezTo>
                  <a:cubicBezTo>
                    <a:pt x="15" y="113"/>
                    <a:pt x="1" y="232"/>
                    <a:pt x="76" y="328"/>
                  </a:cubicBezTo>
                  <a:cubicBezTo>
                    <a:pt x="119" y="383"/>
                    <a:pt x="178" y="413"/>
                    <a:pt x="238" y="413"/>
                  </a:cubicBezTo>
                  <a:cubicBezTo>
                    <a:pt x="279" y="413"/>
                    <a:pt x="319" y="400"/>
                    <a:pt x="356" y="371"/>
                  </a:cubicBezTo>
                  <a:cubicBezTo>
                    <a:pt x="452" y="298"/>
                    <a:pt x="457" y="181"/>
                    <a:pt x="386" y="87"/>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6"/>
            <p:cNvSpPr/>
            <p:nvPr/>
          </p:nvSpPr>
          <p:spPr>
            <a:xfrm>
              <a:off x="7635438" y="5569479"/>
              <a:ext cx="9997" cy="9034"/>
            </a:xfrm>
            <a:custGeom>
              <a:rect b="b" l="l" r="r" t="t"/>
              <a:pathLst>
                <a:path extrusionOk="0" h="413" w="457">
                  <a:moveTo>
                    <a:pt x="222" y="0"/>
                  </a:moveTo>
                  <a:cubicBezTo>
                    <a:pt x="182" y="0"/>
                    <a:pt x="142" y="14"/>
                    <a:pt x="106" y="43"/>
                  </a:cubicBezTo>
                  <a:cubicBezTo>
                    <a:pt x="14" y="114"/>
                    <a:pt x="1" y="230"/>
                    <a:pt x="76" y="327"/>
                  </a:cubicBezTo>
                  <a:cubicBezTo>
                    <a:pt x="118" y="383"/>
                    <a:pt x="177" y="412"/>
                    <a:pt x="237" y="412"/>
                  </a:cubicBezTo>
                  <a:cubicBezTo>
                    <a:pt x="277" y="412"/>
                    <a:pt x="319" y="399"/>
                    <a:pt x="356" y="370"/>
                  </a:cubicBezTo>
                  <a:cubicBezTo>
                    <a:pt x="452" y="297"/>
                    <a:pt x="456" y="180"/>
                    <a:pt x="385" y="88"/>
                  </a:cubicBezTo>
                  <a:cubicBezTo>
                    <a:pt x="340" y="31"/>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6"/>
            <p:cNvSpPr/>
            <p:nvPr/>
          </p:nvSpPr>
          <p:spPr>
            <a:xfrm>
              <a:off x="7647119" y="5560445"/>
              <a:ext cx="9975" cy="9034"/>
            </a:xfrm>
            <a:custGeom>
              <a:rect b="b" l="l" r="r" t="t"/>
              <a:pathLst>
                <a:path extrusionOk="0" h="413" w="456">
                  <a:moveTo>
                    <a:pt x="222" y="0"/>
                  </a:moveTo>
                  <a:cubicBezTo>
                    <a:pt x="182" y="0"/>
                    <a:pt x="141" y="14"/>
                    <a:pt x="103" y="43"/>
                  </a:cubicBezTo>
                  <a:cubicBezTo>
                    <a:pt x="12" y="112"/>
                    <a:pt x="0" y="231"/>
                    <a:pt x="73" y="327"/>
                  </a:cubicBezTo>
                  <a:cubicBezTo>
                    <a:pt x="117" y="382"/>
                    <a:pt x="177" y="413"/>
                    <a:pt x="237" y="413"/>
                  </a:cubicBezTo>
                  <a:cubicBezTo>
                    <a:pt x="277" y="413"/>
                    <a:pt x="317" y="399"/>
                    <a:pt x="353" y="371"/>
                  </a:cubicBezTo>
                  <a:cubicBezTo>
                    <a:pt x="449" y="298"/>
                    <a:pt x="456" y="181"/>
                    <a:pt x="383" y="87"/>
                  </a:cubicBezTo>
                  <a:cubicBezTo>
                    <a:pt x="339" y="30"/>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6"/>
            <p:cNvSpPr/>
            <p:nvPr/>
          </p:nvSpPr>
          <p:spPr>
            <a:xfrm>
              <a:off x="7658888" y="5551323"/>
              <a:ext cx="9931" cy="9034"/>
            </a:xfrm>
            <a:custGeom>
              <a:rect b="b" l="l" r="r" t="t"/>
              <a:pathLst>
                <a:path extrusionOk="0" h="413" w="454">
                  <a:moveTo>
                    <a:pt x="223" y="0"/>
                  </a:moveTo>
                  <a:cubicBezTo>
                    <a:pt x="182" y="0"/>
                    <a:pt x="141" y="15"/>
                    <a:pt x="103" y="44"/>
                  </a:cubicBezTo>
                  <a:cubicBezTo>
                    <a:pt x="12" y="112"/>
                    <a:pt x="0" y="231"/>
                    <a:pt x="74" y="328"/>
                  </a:cubicBezTo>
                  <a:lnTo>
                    <a:pt x="74" y="325"/>
                  </a:lnTo>
                  <a:cubicBezTo>
                    <a:pt x="118" y="382"/>
                    <a:pt x="178" y="413"/>
                    <a:pt x="238" y="413"/>
                  </a:cubicBezTo>
                  <a:cubicBezTo>
                    <a:pt x="278" y="413"/>
                    <a:pt x="318" y="399"/>
                    <a:pt x="353" y="371"/>
                  </a:cubicBezTo>
                  <a:cubicBezTo>
                    <a:pt x="449" y="298"/>
                    <a:pt x="454"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6"/>
            <p:cNvSpPr/>
            <p:nvPr/>
          </p:nvSpPr>
          <p:spPr>
            <a:xfrm>
              <a:off x="7670459" y="5542332"/>
              <a:ext cx="9997" cy="9034"/>
            </a:xfrm>
            <a:custGeom>
              <a:rect b="b" l="l" r="r" t="t"/>
              <a:pathLst>
                <a:path extrusionOk="0" h="413" w="457">
                  <a:moveTo>
                    <a:pt x="221" y="0"/>
                  </a:moveTo>
                  <a:cubicBezTo>
                    <a:pt x="181" y="0"/>
                    <a:pt x="142" y="14"/>
                    <a:pt x="106" y="42"/>
                  </a:cubicBezTo>
                  <a:cubicBezTo>
                    <a:pt x="14" y="113"/>
                    <a:pt x="0" y="230"/>
                    <a:pt x="76" y="326"/>
                  </a:cubicBezTo>
                  <a:cubicBezTo>
                    <a:pt x="120" y="383"/>
                    <a:pt x="179" y="413"/>
                    <a:pt x="239" y="413"/>
                  </a:cubicBezTo>
                  <a:cubicBezTo>
                    <a:pt x="279" y="413"/>
                    <a:pt x="319" y="400"/>
                    <a:pt x="355" y="372"/>
                  </a:cubicBezTo>
                  <a:cubicBezTo>
                    <a:pt x="451" y="297"/>
                    <a:pt x="456" y="180"/>
                    <a:pt x="385" y="88"/>
                  </a:cubicBezTo>
                  <a:cubicBezTo>
                    <a:pt x="340" y="31"/>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6"/>
            <p:cNvSpPr/>
            <p:nvPr/>
          </p:nvSpPr>
          <p:spPr>
            <a:xfrm>
              <a:off x="7682272" y="5533166"/>
              <a:ext cx="9997" cy="9034"/>
            </a:xfrm>
            <a:custGeom>
              <a:rect b="b" l="l" r="r" t="t"/>
              <a:pathLst>
                <a:path extrusionOk="0" h="413" w="457">
                  <a:moveTo>
                    <a:pt x="222" y="1"/>
                  </a:moveTo>
                  <a:cubicBezTo>
                    <a:pt x="181" y="1"/>
                    <a:pt x="141" y="15"/>
                    <a:pt x="104" y="42"/>
                  </a:cubicBezTo>
                  <a:cubicBezTo>
                    <a:pt x="15" y="113"/>
                    <a:pt x="1" y="230"/>
                    <a:pt x="76" y="326"/>
                  </a:cubicBezTo>
                  <a:cubicBezTo>
                    <a:pt x="119" y="383"/>
                    <a:pt x="178" y="413"/>
                    <a:pt x="239" y="413"/>
                  </a:cubicBezTo>
                  <a:cubicBezTo>
                    <a:pt x="279" y="413"/>
                    <a:pt x="319" y="399"/>
                    <a:pt x="356" y="372"/>
                  </a:cubicBezTo>
                  <a:cubicBezTo>
                    <a:pt x="452" y="296"/>
                    <a:pt x="457" y="182"/>
                    <a:pt x="383" y="88"/>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6"/>
            <p:cNvSpPr/>
            <p:nvPr/>
          </p:nvSpPr>
          <p:spPr>
            <a:xfrm>
              <a:off x="7694041" y="5524066"/>
              <a:ext cx="9953" cy="9034"/>
            </a:xfrm>
            <a:custGeom>
              <a:rect b="b" l="l" r="r" t="t"/>
              <a:pathLst>
                <a:path extrusionOk="0" h="413" w="455">
                  <a:moveTo>
                    <a:pt x="223" y="1"/>
                  </a:moveTo>
                  <a:cubicBezTo>
                    <a:pt x="182" y="1"/>
                    <a:pt x="141" y="15"/>
                    <a:pt x="104" y="44"/>
                  </a:cubicBezTo>
                  <a:cubicBezTo>
                    <a:pt x="12" y="112"/>
                    <a:pt x="1" y="232"/>
                    <a:pt x="74" y="328"/>
                  </a:cubicBezTo>
                  <a:cubicBezTo>
                    <a:pt x="118" y="383"/>
                    <a:pt x="177" y="413"/>
                    <a:pt x="237" y="413"/>
                  </a:cubicBezTo>
                  <a:cubicBezTo>
                    <a:pt x="277" y="413"/>
                    <a:pt x="317" y="400"/>
                    <a:pt x="354" y="371"/>
                  </a:cubicBezTo>
                  <a:cubicBezTo>
                    <a:pt x="450" y="298"/>
                    <a:pt x="454" y="181"/>
                    <a:pt x="383" y="87"/>
                  </a:cubicBezTo>
                  <a:cubicBezTo>
                    <a:pt x="339" y="30"/>
                    <a:pt x="281"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6"/>
            <p:cNvSpPr/>
            <p:nvPr/>
          </p:nvSpPr>
          <p:spPr>
            <a:xfrm>
              <a:off x="7705875" y="5514901"/>
              <a:ext cx="9931" cy="9034"/>
            </a:xfrm>
            <a:custGeom>
              <a:rect b="b" l="l" r="r" t="t"/>
              <a:pathLst>
                <a:path extrusionOk="0" h="413" w="454">
                  <a:moveTo>
                    <a:pt x="221" y="1"/>
                  </a:moveTo>
                  <a:cubicBezTo>
                    <a:pt x="181" y="1"/>
                    <a:pt x="140" y="15"/>
                    <a:pt x="104" y="44"/>
                  </a:cubicBezTo>
                  <a:cubicBezTo>
                    <a:pt x="12" y="112"/>
                    <a:pt x="0" y="231"/>
                    <a:pt x="74" y="328"/>
                  </a:cubicBezTo>
                  <a:cubicBezTo>
                    <a:pt x="118" y="383"/>
                    <a:pt x="177" y="413"/>
                    <a:pt x="236" y="413"/>
                  </a:cubicBezTo>
                  <a:cubicBezTo>
                    <a:pt x="276" y="413"/>
                    <a:pt x="317" y="399"/>
                    <a:pt x="353" y="371"/>
                  </a:cubicBezTo>
                  <a:cubicBezTo>
                    <a:pt x="449" y="298"/>
                    <a:pt x="454" y="181"/>
                    <a:pt x="383" y="87"/>
                  </a:cubicBezTo>
                  <a:cubicBezTo>
                    <a:pt x="338"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6"/>
            <p:cNvSpPr/>
            <p:nvPr/>
          </p:nvSpPr>
          <p:spPr>
            <a:xfrm>
              <a:off x="7717447" y="5505932"/>
              <a:ext cx="9997" cy="9034"/>
            </a:xfrm>
            <a:custGeom>
              <a:rect b="b" l="l" r="r" t="t"/>
              <a:pathLst>
                <a:path extrusionOk="0" h="413" w="457">
                  <a:moveTo>
                    <a:pt x="221" y="0"/>
                  </a:moveTo>
                  <a:cubicBezTo>
                    <a:pt x="181" y="0"/>
                    <a:pt x="140" y="14"/>
                    <a:pt x="104" y="41"/>
                  </a:cubicBezTo>
                  <a:cubicBezTo>
                    <a:pt x="14" y="112"/>
                    <a:pt x="0" y="229"/>
                    <a:pt x="74" y="325"/>
                  </a:cubicBezTo>
                  <a:cubicBezTo>
                    <a:pt x="118" y="382"/>
                    <a:pt x="178" y="413"/>
                    <a:pt x="239" y="413"/>
                  </a:cubicBezTo>
                  <a:cubicBezTo>
                    <a:pt x="279" y="413"/>
                    <a:pt x="319" y="399"/>
                    <a:pt x="355" y="371"/>
                  </a:cubicBezTo>
                  <a:cubicBezTo>
                    <a:pt x="449" y="296"/>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6"/>
            <p:cNvSpPr/>
            <p:nvPr/>
          </p:nvSpPr>
          <p:spPr>
            <a:xfrm>
              <a:off x="7729172" y="5496832"/>
              <a:ext cx="9997" cy="9034"/>
            </a:xfrm>
            <a:custGeom>
              <a:rect b="b" l="l" r="r" t="t"/>
              <a:pathLst>
                <a:path extrusionOk="0" h="413" w="457">
                  <a:moveTo>
                    <a:pt x="221" y="1"/>
                  </a:moveTo>
                  <a:cubicBezTo>
                    <a:pt x="181" y="1"/>
                    <a:pt x="140" y="14"/>
                    <a:pt x="103" y="43"/>
                  </a:cubicBezTo>
                  <a:cubicBezTo>
                    <a:pt x="12" y="114"/>
                    <a:pt x="0" y="231"/>
                    <a:pt x="74" y="327"/>
                  </a:cubicBezTo>
                  <a:cubicBezTo>
                    <a:pt x="117" y="383"/>
                    <a:pt x="177" y="413"/>
                    <a:pt x="236" y="413"/>
                  </a:cubicBezTo>
                  <a:cubicBezTo>
                    <a:pt x="276" y="413"/>
                    <a:pt x="317" y="399"/>
                    <a:pt x="353" y="370"/>
                  </a:cubicBezTo>
                  <a:cubicBezTo>
                    <a:pt x="449" y="297"/>
                    <a:pt x="456" y="180"/>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6"/>
            <p:cNvSpPr/>
            <p:nvPr/>
          </p:nvSpPr>
          <p:spPr>
            <a:xfrm>
              <a:off x="7740897" y="5487754"/>
              <a:ext cx="9975" cy="9034"/>
            </a:xfrm>
            <a:custGeom>
              <a:rect b="b" l="l" r="r" t="t"/>
              <a:pathLst>
                <a:path extrusionOk="0" h="413" w="456">
                  <a:moveTo>
                    <a:pt x="223" y="0"/>
                  </a:moveTo>
                  <a:cubicBezTo>
                    <a:pt x="182" y="0"/>
                    <a:pt x="141" y="14"/>
                    <a:pt x="103" y="43"/>
                  </a:cubicBezTo>
                  <a:cubicBezTo>
                    <a:pt x="14" y="112"/>
                    <a:pt x="0" y="231"/>
                    <a:pt x="76" y="327"/>
                  </a:cubicBezTo>
                  <a:cubicBezTo>
                    <a:pt x="118" y="382"/>
                    <a:pt x="178" y="413"/>
                    <a:pt x="238" y="413"/>
                  </a:cubicBezTo>
                  <a:cubicBezTo>
                    <a:pt x="278" y="413"/>
                    <a:pt x="319" y="399"/>
                    <a:pt x="355" y="371"/>
                  </a:cubicBezTo>
                  <a:cubicBezTo>
                    <a:pt x="449" y="298"/>
                    <a:pt x="456"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6"/>
            <p:cNvSpPr/>
            <p:nvPr/>
          </p:nvSpPr>
          <p:spPr>
            <a:xfrm>
              <a:off x="7752666" y="5478632"/>
              <a:ext cx="9997" cy="9013"/>
            </a:xfrm>
            <a:custGeom>
              <a:rect b="b" l="l" r="r" t="t"/>
              <a:pathLst>
                <a:path extrusionOk="0" h="412" w="457">
                  <a:moveTo>
                    <a:pt x="221" y="0"/>
                  </a:moveTo>
                  <a:cubicBezTo>
                    <a:pt x="181" y="0"/>
                    <a:pt x="140" y="14"/>
                    <a:pt x="104" y="41"/>
                  </a:cubicBezTo>
                  <a:cubicBezTo>
                    <a:pt x="14" y="112"/>
                    <a:pt x="0" y="229"/>
                    <a:pt x="76" y="325"/>
                  </a:cubicBezTo>
                  <a:cubicBezTo>
                    <a:pt x="119" y="382"/>
                    <a:pt x="178" y="412"/>
                    <a:pt x="238" y="412"/>
                  </a:cubicBezTo>
                  <a:cubicBezTo>
                    <a:pt x="278" y="412"/>
                    <a:pt x="319" y="398"/>
                    <a:pt x="355" y="371"/>
                  </a:cubicBezTo>
                  <a:cubicBezTo>
                    <a:pt x="452" y="295"/>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6"/>
            <p:cNvSpPr/>
            <p:nvPr/>
          </p:nvSpPr>
          <p:spPr>
            <a:xfrm>
              <a:off x="7764347" y="5469576"/>
              <a:ext cx="9975" cy="9034"/>
            </a:xfrm>
            <a:custGeom>
              <a:rect b="b" l="l" r="r" t="t"/>
              <a:pathLst>
                <a:path extrusionOk="0" h="413" w="456">
                  <a:moveTo>
                    <a:pt x="220" y="1"/>
                  </a:moveTo>
                  <a:cubicBezTo>
                    <a:pt x="180" y="1"/>
                    <a:pt x="140" y="15"/>
                    <a:pt x="103" y="43"/>
                  </a:cubicBezTo>
                  <a:cubicBezTo>
                    <a:pt x="14" y="114"/>
                    <a:pt x="0" y="231"/>
                    <a:pt x="76" y="327"/>
                  </a:cubicBezTo>
                  <a:cubicBezTo>
                    <a:pt x="118" y="383"/>
                    <a:pt x="177" y="413"/>
                    <a:pt x="236" y="413"/>
                  </a:cubicBezTo>
                  <a:cubicBezTo>
                    <a:pt x="277" y="413"/>
                    <a:pt x="318" y="399"/>
                    <a:pt x="355" y="371"/>
                  </a:cubicBezTo>
                  <a:cubicBezTo>
                    <a:pt x="449" y="297"/>
                    <a:pt x="456" y="180"/>
                    <a:pt x="383" y="89"/>
                  </a:cubicBezTo>
                  <a:cubicBezTo>
                    <a:pt x="339"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6"/>
            <p:cNvSpPr/>
            <p:nvPr/>
          </p:nvSpPr>
          <p:spPr>
            <a:xfrm>
              <a:off x="7775963" y="5460563"/>
              <a:ext cx="9997" cy="9034"/>
            </a:xfrm>
            <a:custGeom>
              <a:rect b="b" l="l" r="r" t="t"/>
              <a:pathLst>
                <a:path extrusionOk="0" h="413" w="457">
                  <a:moveTo>
                    <a:pt x="221" y="0"/>
                  </a:moveTo>
                  <a:cubicBezTo>
                    <a:pt x="181" y="0"/>
                    <a:pt x="140" y="14"/>
                    <a:pt x="103" y="43"/>
                  </a:cubicBezTo>
                  <a:cubicBezTo>
                    <a:pt x="14" y="114"/>
                    <a:pt x="0" y="231"/>
                    <a:pt x="76" y="327"/>
                  </a:cubicBezTo>
                  <a:cubicBezTo>
                    <a:pt x="119" y="382"/>
                    <a:pt x="178" y="412"/>
                    <a:pt x="238" y="412"/>
                  </a:cubicBezTo>
                  <a:cubicBezTo>
                    <a:pt x="278" y="412"/>
                    <a:pt x="319" y="399"/>
                    <a:pt x="355" y="370"/>
                  </a:cubicBezTo>
                  <a:cubicBezTo>
                    <a:pt x="452" y="297"/>
                    <a:pt x="456" y="180"/>
                    <a:pt x="383" y="86"/>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6"/>
            <p:cNvSpPr/>
            <p:nvPr/>
          </p:nvSpPr>
          <p:spPr>
            <a:xfrm>
              <a:off x="7787884" y="5451288"/>
              <a:ext cx="9997" cy="9056"/>
            </a:xfrm>
            <a:custGeom>
              <a:rect b="b" l="l" r="r" t="t"/>
              <a:pathLst>
                <a:path extrusionOk="0" h="414" w="457">
                  <a:moveTo>
                    <a:pt x="221" y="1"/>
                  </a:moveTo>
                  <a:cubicBezTo>
                    <a:pt x="181" y="1"/>
                    <a:pt x="140" y="15"/>
                    <a:pt x="103" y="43"/>
                  </a:cubicBezTo>
                  <a:cubicBezTo>
                    <a:pt x="14" y="114"/>
                    <a:pt x="0" y="231"/>
                    <a:pt x="76" y="327"/>
                  </a:cubicBezTo>
                  <a:cubicBezTo>
                    <a:pt x="119" y="384"/>
                    <a:pt x="178" y="414"/>
                    <a:pt x="238" y="414"/>
                  </a:cubicBezTo>
                  <a:cubicBezTo>
                    <a:pt x="278" y="414"/>
                    <a:pt x="319" y="400"/>
                    <a:pt x="355" y="373"/>
                  </a:cubicBezTo>
                  <a:cubicBezTo>
                    <a:pt x="452" y="297"/>
                    <a:pt x="456" y="181"/>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6"/>
            <p:cNvSpPr/>
            <p:nvPr/>
          </p:nvSpPr>
          <p:spPr>
            <a:xfrm>
              <a:off x="7799566" y="5442254"/>
              <a:ext cx="9975" cy="9056"/>
            </a:xfrm>
            <a:custGeom>
              <a:rect b="b" l="l" r="r" t="t"/>
              <a:pathLst>
                <a:path extrusionOk="0" h="414" w="456">
                  <a:moveTo>
                    <a:pt x="222" y="1"/>
                  </a:moveTo>
                  <a:cubicBezTo>
                    <a:pt x="182" y="1"/>
                    <a:pt x="140" y="15"/>
                    <a:pt x="103" y="44"/>
                  </a:cubicBezTo>
                  <a:cubicBezTo>
                    <a:pt x="14" y="113"/>
                    <a:pt x="0" y="232"/>
                    <a:pt x="76" y="328"/>
                  </a:cubicBezTo>
                  <a:cubicBezTo>
                    <a:pt x="118" y="383"/>
                    <a:pt x="177" y="413"/>
                    <a:pt x="238" y="413"/>
                  </a:cubicBezTo>
                  <a:cubicBezTo>
                    <a:pt x="278" y="413"/>
                    <a:pt x="318" y="400"/>
                    <a:pt x="355" y="371"/>
                  </a:cubicBezTo>
                  <a:cubicBezTo>
                    <a:pt x="451" y="298"/>
                    <a:pt x="456" y="181"/>
                    <a:pt x="382" y="87"/>
                  </a:cubicBezTo>
                  <a:cubicBezTo>
                    <a:pt x="339"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6"/>
            <p:cNvSpPr/>
            <p:nvPr/>
          </p:nvSpPr>
          <p:spPr>
            <a:xfrm>
              <a:off x="7811422" y="5433088"/>
              <a:ext cx="9953" cy="9034"/>
            </a:xfrm>
            <a:custGeom>
              <a:rect b="b" l="l" r="r" t="t"/>
              <a:pathLst>
                <a:path extrusionOk="0" h="413" w="455">
                  <a:moveTo>
                    <a:pt x="221" y="1"/>
                  </a:moveTo>
                  <a:cubicBezTo>
                    <a:pt x="181" y="1"/>
                    <a:pt x="140" y="15"/>
                    <a:pt x="104" y="44"/>
                  </a:cubicBezTo>
                  <a:cubicBezTo>
                    <a:pt x="12" y="113"/>
                    <a:pt x="1" y="232"/>
                    <a:pt x="74" y="326"/>
                  </a:cubicBezTo>
                  <a:cubicBezTo>
                    <a:pt x="118" y="382"/>
                    <a:pt x="177" y="413"/>
                    <a:pt x="237" y="413"/>
                  </a:cubicBezTo>
                  <a:cubicBezTo>
                    <a:pt x="277" y="413"/>
                    <a:pt x="317" y="400"/>
                    <a:pt x="353" y="371"/>
                  </a:cubicBezTo>
                  <a:cubicBezTo>
                    <a:pt x="450" y="296"/>
                    <a:pt x="454" y="181"/>
                    <a:pt x="383" y="87"/>
                  </a:cubicBezTo>
                  <a:cubicBezTo>
                    <a:pt x="339"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6"/>
            <p:cNvSpPr/>
            <p:nvPr/>
          </p:nvSpPr>
          <p:spPr>
            <a:xfrm>
              <a:off x="7841981" y="632674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6"/>
            <p:cNvSpPr/>
            <p:nvPr/>
          </p:nvSpPr>
          <p:spPr>
            <a:xfrm>
              <a:off x="7841981" y="6311938"/>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6"/>
            <p:cNvSpPr/>
            <p:nvPr/>
          </p:nvSpPr>
          <p:spPr>
            <a:xfrm>
              <a:off x="7841981" y="6297107"/>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5"/>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6"/>
            <p:cNvSpPr/>
            <p:nvPr/>
          </p:nvSpPr>
          <p:spPr>
            <a:xfrm>
              <a:off x="7841981" y="6282276"/>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6"/>
            <p:cNvSpPr/>
            <p:nvPr/>
          </p:nvSpPr>
          <p:spPr>
            <a:xfrm>
              <a:off x="7841981" y="6267401"/>
              <a:ext cx="9034" cy="8531"/>
            </a:xfrm>
            <a:custGeom>
              <a:rect b="b" l="l" r="r" t="t"/>
              <a:pathLst>
                <a:path extrusionOk="0" h="390" w="413">
                  <a:moveTo>
                    <a:pt x="207" y="0"/>
                  </a:moveTo>
                  <a:cubicBezTo>
                    <a:pt x="86" y="0"/>
                    <a:pt x="1" y="78"/>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6"/>
            <p:cNvSpPr/>
            <p:nvPr/>
          </p:nvSpPr>
          <p:spPr>
            <a:xfrm>
              <a:off x="7841981" y="6252570"/>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6"/>
            <p:cNvSpPr/>
            <p:nvPr/>
          </p:nvSpPr>
          <p:spPr>
            <a:xfrm>
              <a:off x="7841981" y="6237738"/>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6"/>
            <p:cNvSpPr/>
            <p:nvPr/>
          </p:nvSpPr>
          <p:spPr>
            <a:xfrm>
              <a:off x="7841981" y="6222907"/>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6"/>
            <p:cNvSpPr/>
            <p:nvPr/>
          </p:nvSpPr>
          <p:spPr>
            <a:xfrm>
              <a:off x="7841981" y="6208076"/>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6"/>
            <p:cNvSpPr/>
            <p:nvPr/>
          </p:nvSpPr>
          <p:spPr>
            <a:xfrm>
              <a:off x="7841981" y="6193245"/>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6"/>
            <p:cNvSpPr/>
            <p:nvPr/>
          </p:nvSpPr>
          <p:spPr>
            <a:xfrm>
              <a:off x="7841981" y="617841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6"/>
            <p:cNvSpPr/>
            <p:nvPr/>
          </p:nvSpPr>
          <p:spPr>
            <a:xfrm>
              <a:off x="7841981" y="6163582"/>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6"/>
            <p:cNvSpPr/>
            <p:nvPr/>
          </p:nvSpPr>
          <p:spPr>
            <a:xfrm>
              <a:off x="7841981" y="6148707"/>
              <a:ext cx="9034" cy="8597"/>
            </a:xfrm>
            <a:custGeom>
              <a:rect b="b" l="l" r="r" t="t"/>
              <a:pathLst>
                <a:path extrusionOk="0" h="393" w="413">
                  <a:moveTo>
                    <a:pt x="207" y="1"/>
                  </a:moveTo>
                  <a:cubicBezTo>
                    <a:pt x="86" y="1"/>
                    <a:pt x="1" y="81"/>
                    <a:pt x="1" y="195"/>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6"/>
            <p:cNvSpPr/>
            <p:nvPr/>
          </p:nvSpPr>
          <p:spPr>
            <a:xfrm>
              <a:off x="7841981" y="6133876"/>
              <a:ext cx="9034" cy="8597"/>
            </a:xfrm>
            <a:custGeom>
              <a:rect b="b" l="l" r="r" t="t"/>
              <a:pathLst>
                <a:path extrusionOk="0" h="393" w="413">
                  <a:moveTo>
                    <a:pt x="207" y="1"/>
                  </a:moveTo>
                  <a:cubicBezTo>
                    <a:pt x="86" y="1"/>
                    <a:pt x="1" y="81"/>
                    <a:pt x="1" y="196"/>
                  </a:cubicBezTo>
                  <a:cubicBezTo>
                    <a:pt x="1" y="310"/>
                    <a:pt x="86" y="390"/>
                    <a:pt x="207" y="390"/>
                  </a:cubicBezTo>
                  <a:lnTo>
                    <a:pt x="207" y="393"/>
                  </a:ln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6"/>
            <p:cNvSpPr/>
            <p:nvPr/>
          </p:nvSpPr>
          <p:spPr>
            <a:xfrm>
              <a:off x="7841981" y="6119066"/>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6"/>
            <p:cNvSpPr/>
            <p:nvPr/>
          </p:nvSpPr>
          <p:spPr>
            <a:xfrm>
              <a:off x="7841981" y="6104235"/>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6"/>
            <p:cNvSpPr/>
            <p:nvPr/>
          </p:nvSpPr>
          <p:spPr>
            <a:xfrm>
              <a:off x="7841981" y="6089404"/>
              <a:ext cx="9034" cy="8531"/>
            </a:xfrm>
            <a:custGeom>
              <a:rect b="b" l="l" r="r" t="t"/>
              <a:pathLst>
                <a:path extrusionOk="0" h="390" w="413">
                  <a:moveTo>
                    <a:pt x="207" y="0"/>
                  </a:moveTo>
                  <a:cubicBezTo>
                    <a:pt x="86" y="0"/>
                    <a:pt x="1" y="80"/>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6"/>
            <p:cNvSpPr/>
            <p:nvPr/>
          </p:nvSpPr>
          <p:spPr>
            <a:xfrm>
              <a:off x="7841981" y="6074573"/>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6"/>
            <p:cNvSpPr/>
            <p:nvPr/>
          </p:nvSpPr>
          <p:spPr>
            <a:xfrm>
              <a:off x="7841981" y="6059741"/>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5"/>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6"/>
            <p:cNvSpPr/>
            <p:nvPr/>
          </p:nvSpPr>
          <p:spPr>
            <a:xfrm>
              <a:off x="7841981" y="6044866"/>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6"/>
            <p:cNvSpPr/>
            <p:nvPr/>
          </p:nvSpPr>
          <p:spPr>
            <a:xfrm>
              <a:off x="7841981" y="6030035"/>
              <a:ext cx="9034" cy="8597"/>
            </a:xfrm>
            <a:custGeom>
              <a:rect b="b" l="l" r="r" t="t"/>
              <a:pathLst>
                <a:path extrusionOk="0" h="393"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6"/>
            <p:cNvSpPr/>
            <p:nvPr/>
          </p:nvSpPr>
          <p:spPr>
            <a:xfrm>
              <a:off x="7841981" y="6015204"/>
              <a:ext cx="9034" cy="8531"/>
            </a:xfrm>
            <a:custGeom>
              <a:rect b="b" l="l" r="r" t="t"/>
              <a:pathLst>
                <a:path extrusionOk="0" h="390" w="413">
                  <a:moveTo>
                    <a:pt x="207" y="1"/>
                  </a:moveTo>
                  <a:cubicBezTo>
                    <a:pt x="86" y="1"/>
                    <a:pt x="1" y="78"/>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6"/>
            <p:cNvSpPr/>
            <p:nvPr/>
          </p:nvSpPr>
          <p:spPr>
            <a:xfrm>
              <a:off x="7841981" y="6000373"/>
              <a:ext cx="9034" cy="8553"/>
            </a:xfrm>
            <a:custGeom>
              <a:rect b="b" l="l" r="r" t="t"/>
              <a:pathLst>
                <a:path extrusionOk="0" h="391" w="413">
                  <a:moveTo>
                    <a:pt x="207" y="1"/>
                  </a:moveTo>
                  <a:cubicBezTo>
                    <a:pt x="86" y="1"/>
                    <a:pt x="1" y="79"/>
                    <a:pt x="1" y="193"/>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6"/>
            <p:cNvSpPr/>
            <p:nvPr/>
          </p:nvSpPr>
          <p:spPr>
            <a:xfrm>
              <a:off x="7841981" y="59855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6"/>
            <p:cNvSpPr/>
            <p:nvPr/>
          </p:nvSpPr>
          <p:spPr>
            <a:xfrm>
              <a:off x="7841981" y="597071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6"/>
            <p:cNvSpPr/>
            <p:nvPr/>
          </p:nvSpPr>
          <p:spPr>
            <a:xfrm>
              <a:off x="7841981" y="5955901"/>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6"/>
            <p:cNvSpPr/>
            <p:nvPr/>
          </p:nvSpPr>
          <p:spPr>
            <a:xfrm>
              <a:off x="7841981" y="5941070"/>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6"/>
            <p:cNvSpPr/>
            <p:nvPr/>
          </p:nvSpPr>
          <p:spPr>
            <a:xfrm>
              <a:off x="7841981" y="5926195"/>
              <a:ext cx="9034" cy="8575"/>
            </a:xfrm>
            <a:custGeom>
              <a:rect b="b" l="l" r="r" t="t"/>
              <a:pathLst>
                <a:path extrusionOk="0" h="392" w="413">
                  <a:moveTo>
                    <a:pt x="207" y="0"/>
                  </a:moveTo>
                  <a:cubicBezTo>
                    <a:pt x="86" y="0"/>
                    <a:pt x="1" y="80"/>
                    <a:pt x="1" y="195"/>
                  </a:cubicBezTo>
                  <a:cubicBezTo>
                    <a:pt x="1" y="309"/>
                    <a:pt x="86" y="392"/>
                    <a:pt x="207" y="392"/>
                  </a:cubicBezTo>
                  <a:cubicBezTo>
                    <a:pt x="324" y="392"/>
                    <a:pt x="413" y="314"/>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6"/>
            <p:cNvSpPr/>
            <p:nvPr/>
          </p:nvSpPr>
          <p:spPr>
            <a:xfrm>
              <a:off x="7841981" y="5911363"/>
              <a:ext cx="9034" cy="8575"/>
            </a:xfrm>
            <a:custGeom>
              <a:rect b="b" l="l" r="r" t="t"/>
              <a:pathLst>
                <a:path extrusionOk="0" h="392" w="413">
                  <a:moveTo>
                    <a:pt x="207" y="0"/>
                  </a:moveTo>
                  <a:cubicBezTo>
                    <a:pt x="86" y="0"/>
                    <a:pt x="1" y="80"/>
                    <a:pt x="1" y="195"/>
                  </a:cubicBezTo>
                  <a:cubicBezTo>
                    <a:pt x="1" y="309"/>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6"/>
            <p:cNvSpPr/>
            <p:nvPr/>
          </p:nvSpPr>
          <p:spPr>
            <a:xfrm>
              <a:off x="7841981" y="5896532"/>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6"/>
            <p:cNvSpPr/>
            <p:nvPr/>
          </p:nvSpPr>
          <p:spPr>
            <a:xfrm>
              <a:off x="7841981" y="5881701"/>
              <a:ext cx="9034" cy="8531"/>
            </a:xfrm>
            <a:custGeom>
              <a:rect b="b" l="l" r="r" t="t"/>
              <a:pathLst>
                <a:path extrusionOk="0" h="390" w="413">
                  <a:moveTo>
                    <a:pt x="207" y="0"/>
                  </a:moveTo>
                  <a:cubicBezTo>
                    <a:pt x="86" y="0"/>
                    <a:pt x="1" y="81"/>
                    <a:pt x="1" y="195"/>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6"/>
            <p:cNvSpPr/>
            <p:nvPr/>
          </p:nvSpPr>
          <p:spPr>
            <a:xfrm>
              <a:off x="7841981" y="5866870"/>
              <a:ext cx="9034" cy="8531"/>
            </a:xfrm>
            <a:custGeom>
              <a:rect b="b" l="l" r="r" t="t"/>
              <a:pathLst>
                <a:path extrusionOk="0" h="390" w="413">
                  <a:moveTo>
                    <a:pt x="207" y="1"/>
                  </a:moveTo>
                  <a:cubicBezTo>
                    <a:pt x="86" y="1"/>
                    <a:pt x="1" y="81"/>
                    <a:pt x="1" y="195"/>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6"/>
            <p:cNvSpPr/>
            <p:nvPr/>
          </p:nvSpPr>
          <p:spPr>
            <a:xfrm>
              <a:off x="7841981" y="5852038"/>
              <a:ext cx="9034" cy="8531"/>
            </a:xfrm>
            <a:custGeom>
              <a:rect b="b" l="l" r="r" t="t"/>
              <a:pathLst>
                <a:path extrusionOk="0" h="390"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6"/>
            <p:cNvSpPr/>
            <p:nvPr/>
          </p:nvSpPr>
          <p:spPr>
            <a:xfrm>
              <a:off x="7841981" y="5837207"/>
              <a:ext cx="9034" cy="8553"/>
            </a:xfrm>
            <a:custGeom>
              <a:rect b="b" l="l" r="r" t="t"/>
              <a:pathLst>
                <a:path extrusionOk="0" h="391" w="413">
                  <a:moveTo>
                    <a:pt x="207" y="1"/>
                  </a:moveTo>
                  <a:cubicBezTo>
                    <a:pt x="86" y="1"/>
                    <a:pt x="1" y="81"/>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6"/>
            <p:cNvSpPr/>
            <p:nvPr/>
          </p:nvSpPr>
          <p:spPr>
            <a:xfrm>
              <a:off x="7841981" y="5822376"/>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6"/>
            <p:cNvSpPr/>
            <p:nvPr/>
          </p:nvSpPr>
          <p:spPr>
            <a:xfrm>
              <a:off x="7841981" y="5807566"/>
              <a:ext cx="9034" cy="8531"/>
            </a:xfrm>
            <a:custGeom>
              <a:rect b="b" l="l" r="r" t="t"/>
              <a:pathLst>
                <a:path extrusionOk="0" h="390" w="413">
                  <a:moveTo>
                    <a:pt x="207" y="0"/>
                  </a:moveTo>
                  <a:cubicBezTo>
                    <a:pt x="86" y="0"/>
                    <a:pt x="1" y="78"/>
                    <a:pt x="1" y="192"/>
                  </a:cubicBezTo>
                  <a:cubicBezTo>
                    <a:pt x="1" y="307"/>
                    <a:pt x="86" y="389"/>
                    <a:pt x="207" y="389"/>
                  </a:cubicBezTo>
                  <a:cubicBezTo>
                    <a:pt x="324" y="389"/>
                    <a:pt x="413" y="311"/>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6"/>
            <p:cNvSpPr/>
            <p:nvPr/>
          </p:nvSpPr>
          <p:spPr>
            <a:xfrm>
              <a:off x="7841981" y="5792670"/>
              <a:ext cx="9034" cy="8597"/>
            </a:xfrm>
            <a:custGeom>
              <a:rect b="b" l="l" r="r" t="t"/>
              <a:pathLst>
                <a:path extrusionOk="0" h="393" w="413">
                  <a:moveTo>
                    <a:pt x="207" y="1"/>
                  </a:moveTo>
                  <a:cubicBezTo>
                    <a:pt x="86" y="1"/>
                    <a:pt x="1" y="81"/>
                    <a:pt x="1" y="196"/>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6"/>
            <p:cNvSpPr/>
            <p:nvPr/>
          </p:nvSpPr>
          <p:spPr>
            <a:xfrm>
              <a:off x="7841981" y="5777838"/>
              <a:ext cx="9034" cy="8597"/>
            </a:xfrm>
            <a:custGeom>
              <a:rect b="b" l="l" r="r" t="t"/>
              <a:pathLst>
                <a:path extrusionOk="0" h="393" w="413">
                  <a:moveTo>
                    <a:pt x="207" y="1"/>
                  </a:moveTo>
                  <a:cubicBezTo>
                    <a:pt x="86" y="1"/>
                    <a:pt x="1" y="81"/>
                    <a:pt x="1" y="196"/>
                  </a:cubicBezTo>
                  <a:cubicBezTo>
                    <a:pt x="1" y="310"/>
                    <a:pt x="86" y="393"/>
                    <a:pt x="207" y="393"/>
                  </a:cubicBez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6"/>
            <p:cNvSpPr/>
            <p:nvPr/>
          </p:nvSpPr>
          <p:spPr>
            <a:xfrm>
              <a:off x="7841981" y="5763029"/>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6"/>
            <p:cNvSpPr/>
            <p:nvPr/>
          </p:nvSpPr>
          <p:spPr>
            <a:xfrm>
              <a:off x="7841981" y="5748198"/>
              <a:ext cx="9034" cy="8531"/>
            </a:xfrm>
            <a:custGeom>
              <a:rect b="b" l="l" r="r" t="t"/>
              <a:pathLst>
                <a:path extrusionOk="0" h="390" w="413">
                  <a:moveTo>
                    <a:pt x="207" y="0"/>
                  </a:moveTo>
                  <a:cubicBezTo>
                    <a:pt x="86" y="0"/>
                    <a:pt x="1" y="78"/>
                    <a:pt x="1" y="193"/>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6"/>
            <p:cNvSpPr/>
            <p:nvPr/>
          </p:nvSpPr>
          <p:spPr>
            <a:xfrm>
              <a:off x="7841981" y="5733366"/>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6"/>
            <p:cNvSpPr/>
            <p:nvPr/>
          </p:nvSpPr>
          <p:spPr>
            <a:xfrm>
              <a:off x="7841981" y="5718535"/>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6"/>
            <p:cNvSpPr/>
            <p:nvPr/>
          </p:nvSpPr>
          <p:spPr>
            <a:xfrm>
              <a:off x="7841981" y="5703704"/>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6"/>
            <p:cNvSpPr/>
            <p:nvPr/>
          </p:nvSpPr>
          <p:spPr>
            <a:xfrm>
              <a:off x="7841981" y="568887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6"/>
            <p:cNvSpPr/>
            <p:nvPr/>
          </p:nvSpPr>
          <p:spPr>
            <a:xfrm>
              <a:off x="7841981" y="56740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6"/>
            <p:cNvSpPr/>
            <p:nvPr/>
          </p:nvSpPr>
          <p:spPr>
            <a:xfrm>
              <a:off x="7841981" y="5659166"/>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6"/>
            <p:cNvSpPr/>
            <p:nvPr/>
          </p:nvSpPr>
          <p:spPr>
            <a:xfrm>
              <a:off x="7841981" y="5644335"/>
              <a:ext cx="9034" cy="8553"/>
            </a:xfrm>
            <a:custGeom>
              <a:rect b="b" l="l" r="r" t="t"/>
              <a:pathLst>
                <a:path extrusionOk="0" h="391"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6"/>
            <p:cNvSpPr/>
            <p:nvPr/>
          </p:nvSpPr>
          <p:spPr>
            <a:xfrm>
              <a:off x="7841981" y="5629504"/>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
            <p:cNvSpPr/>
            <p:nvPr/>
          </p:nvSpPr>
          <p:spPr>
            <a:xfrm>
              <a:off x="7841981" y="5614695"/>
              <a:ext cx="9034" cy="8531"/>
            </a:xfrm>
            <a:custGeom>
              <a:rect b="b" l="l" r="r" t="t"/>
              <a:pathLst>
                <a:path extrusionOk="0" h="390" w="413">
                  <a:moveTo>
                    <a:pt x="207" y="0"/>
                  </a:moveTo>
                  <a:cubicBezTo>
                    <a:pt x="86" y="0"/>
                    <a:pt x="1" y="80"/>
                    <a:pt x="1" y="195"/>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6"/>
            <p:cNvSpPr/>
            <p:nvPr/>
          </p:nvSpPr>
          <p:spPr>
            <a:xfrm>
              <a:off x="7841981" y="5599863"/>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a:off x="7841981" y="5585032"/>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a:off x="7841981" y="5570201"/>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6"/>
            <p:cNvSpPr/>
            <p:nvPr/>
          </p:nvSpPr>
          <p:spPr>
            <a:xfrm>
              <a:off x="7841981" y="5555370"/>
              <a:ext cx="9034" cy="8531"/>
            </a:xfrm>
            <a:custGeom>
              <a:rect b="b" l="l" r="r" t="t"/>
              <a:pathLst>
                <a:path extrusionOk="0" h="390" w="413">
                  <a:moveTo>
                    <a:pt x="207" y="1"/>
                  </a:moveTo>
                  <a:cubicBezTo>
                    <a:pt x="86" y="1"/>
                    <a:pt x="1" y="78"/>
                    <a:pt x="1" y="193"/>
                  </a:cubicBezTo>
                  <a:cubicBezTo>
                    <a:pt x="1" y="307"/>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6"/>
            <p:cNvSpPr/>
            <p:nvPr/>
          </p:nvSpPr>
          <p:spPr>
            <a:xfrm>
              <a:off x="7841981" y="5540495"/>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6"/>
            <p:cNvSpPr/>
            <p:nvPr/>
          </p:nvSpPr>
          <p:spPr>
            <a:xfrm>
              <a:off x="7841981" y="5525663"/>
              <a:ext cx="9034" cy="8531"/>
            </a:xfrm>
            <a:custGeom>
              <a:rect b="b" l="l" r="r" t="t"/>
              <a:pathLst>
                <a:path extrusionOk="0" h="390" w="413">
                  <a:moveTo>
                    <a:pt x="207" y="0"/>
                  </a:moveTo>
                  <a:cubicBezTo>
                    <a:pt x="86" y="0"/>
                    <a:pt x="1" y="78"/>
                    <a:pt x="1" y="193"/>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6"/>
            <p:cNvSpPr/>
            <p:nvPr/>
          </p:nvSpPr>
          <p:spPr>
            <a:xfrm>
              <a:off x="7841981" y="5510832"/>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6"/>
            <p:cNvSpPr/>
            <p:nvPr/>
          </p:nvSpPr>
          <p:spPr>
            <a:xfrm>
              <a:off x="7841981" y="549600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6"/>
            <p:cNvSpPr/>
            <p:nvPr/>
          </p:nvSpPr>
          <p:spPr>
            <a:xfrm>
              <a:off x="7841981" y="548117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6"/>
            <p:cNvSpPr/>
            <p:nvPr/>
          </p:nvSpPr>
          <p:spPr>
            <a:xfrm>
              <a:off x="7841981" y="546633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6"/>
            <p:cNvSpPr/>
            <p:nvPr/>
          </p:nvSpPr>
          <p:spPr>
            <a:xfrm>
              <a:off x="7841981" y="5451529"/>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6"/>
            <p:cNvSpPr/>
            <p:nvPr/>
          </p:nvSpPr>
          <p:spPr>
            <a:xfrm>
              <a:off x="7841981" y="5436698"/>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6"/>
            <p:cNvSpPr/>
            <p:nvPr/>
          </p:nvSpPr>
          <p:spPr>
            <a:xfrm>
              <a:off x="8160797" y="5684420"/>
              <a:ext cx="87238" cy="76759"/>
            </a:xfrm>
            <a:custGeom>
              <a:rect b="b" l="l" r="r" t="t"/>
              <a:pathLst>
                <a:path extrusionOk="0" h="3509" w="3988">
                  <a:moveTo>
                    <a:pt x="3988" y="0"/>
                  </a:moveTo>
                  <a:lnTo>
                    <a:pt x="981" y="502"/>
                  </a:lnTo>
                  <a:lnTo>
                    <a:pt x="1739" y="1425"/>
                  </a:lnTo>
                  <a:lnTo>
                    <a:pt x="0" y="2050"/>
                  </a:lnTo>
                  <a:lnTo>
                    <a:pt x="1200" y="3509"/>
                  </a:lnTo>
                  <a:lnTo>
                    <a:pt x="2149" y="1922"/>
                  </a:lnTo>
                  <a:lnTo>
                    <a:pt x="2918" y="2856"/>
                  </a:lnTo>
                  <a:lnTo>
                    <a:pt x="39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6"/>
            <p:cNvSpPr/>
            <p:nvPr/>
          </p:nvSpPr>
          <p:spPr>
            <a:xfrm>
              <a:off x="7827413" y="5412745"/>
              <a:ext cx="20366" cy="20366"/>
            </a:xfrm>
            <a:custGeom>
              <a:rect b="b" l="l" r="r" t="t"/>
              <a:pathLst>
                <a:path extrusionOk="0" h="931" w="931">
                  <a:moveTo>
                    <a:pt x="465" y="1"/>
                  </a:moveTo>
                  <a:cubicBezTo>
                    <a:pt x="209" y="1"/>
                    <a:pt x="0" y="209"/>
                    <a:pt x="0" y="465"/>
                  </a:cubicBezTo>
                  <a:cubicBezTo>
                    <a:pt x="0" y="722"/>
                    <a:pt x="209" y="930"/>
                    <a:pt x="465" y="930"/>
                  </a:cubicBezTo>
                  <a:cubicBezTo>
                    <a:pt x="722" y="930"/>
                    <a:pt x="930" y="722"/>
                    <a:pt x="930" y="465"/>
                  </a:cubicBezTo>
                  <a:cubicBezTo>
                    <a:pt x="930" y="209"/>
                    <a:pt x="722"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6"/>
            <p:cNvSpPr/>
            <p:nvPr/>
          </p:nvSpPr>
          <p:spPr>
            <a:xfrm>
              <a:off x="7837125" y="6325654"/>
              <a:ext cx="20366" cy="20366"/>
            </a:xfrm>
            <a:custGeom>
              <a:rect b="b" l="l" r="r" t="t"/>
              <a:pathLst>
                <a:path extrusionOk="0" h="931" w="931">
                  <a:moveTo>
                    <a:pt x="466" y="1"/>
                  </a:moveTo>
                  <a:cubicBezTo>
                    <a:pt x="207" y="1"/>
                    <a:pt x="1" y="209"/>
                    <a:pt x="1" y="465"/>
                  </a:cubicBezTo>
                  <a:cubicBezTo>
                    <a:pt x="1" y="722"/>
                    <a:pt x="207" y="930"/>
                    <a:pt x="466" y="930"/>
                  </a:cubicBezTo>
                  <a:cubicBezTo>
                    <a:pt x="722" y="930"/>
                    <a:pt x="930" y="722"/>
                    <a:pt x="930" y="465"/>
                  </a:cubicBezTo>
                  <a:cubicBezTo>
                    <a:pt x="930" y="209"/>
                    <a:pt x="722" y="1"/>
                    <a:pt x="4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16"/>
          <p:cNvGrpSpPr/>
          <p:nvPr/>
        </p:nvGrpSpPr>
        <p:grpSpPr>
          <a:xfrm>
            <a:off x="3216609" y="2856397"/>
            <a:ext cx="682194" cy="998681"/>
            <a:chOff x="6284219" y="5427379"/>
            <a:chExt cx="682194" cy="998681"/>
          </a:xfrm>
        </p:grpSpPr>
        <p:sp>
          <p:nvSpPr>
            <p:cNvPr id="1056" name="Google Shape;1056;p16"/>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6"/>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6"/>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6"/>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6"/>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6"/>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6"/>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6"/>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6"/>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6"/>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6"/>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6"/>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6"/>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6"/>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6"/>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16"/>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16"/>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6"/>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6"/>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6"/>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6"/>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6"/>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6"/>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6"/>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16"/>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16"/>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16"/>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6"/>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6"/>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6"/>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6"/>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6"/>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6"/>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6"/>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6"/>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6"/>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6"/>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6"/>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6"/>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6"/>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6"/>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6"/>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6"/>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6"/>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6"/>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6"/>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6"/>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6"/>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6"/>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6"/>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6"/>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6"/>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6"/>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6"/>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6"/>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6"/>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6"/>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6"/>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6"/>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6"/>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6"/>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6"/>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6"/>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6"/>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6"/>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6"/>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6"/>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6"/>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6"/>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6"/>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6"/>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6"/>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6"/>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6"/>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6"/>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6"/>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6"/>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6"/>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6"/>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6"/>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6"/>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6"/>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6"/>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6"/>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6"/>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6"/>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6"/>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6"/>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6"/>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6"/>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6"/>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6"/>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6"/>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6"/>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6"/>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6"/>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6"/>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6"/>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6"/>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6"/>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6"/>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6"/>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6"/>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6"/>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6"/>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6"/>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6"/>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6"/>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6"/>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6"/>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6"/>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6"/>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6"/>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6"/>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6"/>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6"/>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6"/>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6"/>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6"/>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6"/>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6"/>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6"/>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6"/>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6"/>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 name="Google Shape;1181;p16"/>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21" name="Shape 7521"/>
        <p:cNvGrpSpPr/>
        <p:nvPr/>
      </p:nvGrpSpPr>
      <p:grpSpPr>
        <a:xfrm>
          <a:off x="0" y="0"/>
          <a:ext cx="0" cy="0"/>
          <a:chOff x="0" y="0"/>
          <a:chExt cx="0" cy="0"/>
        </a:xfrm>
      </p:grpSpPr>
      <p:sp>
        <p:nvSpPr>
          <p:cNvPr id="7522" name="Google Shape;7522;p25"/>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Exercice: Activité 1</a:t>
            </a:r>
            <a:endParaRPr/>
          </a:p>
        </p:txBody>
      </p:sp>
      <p:sp>
        <p:nvSpPr>
          <p:cNvPr id="7523" name="Google Shape;7523;p25"/>
          <p:cNvSpPr/>
          <p:nvPr/>
        </p:nvSpPr>
        <p:spPr>
          <a:xfrm>
            <a:off x="503700" y="1843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24" name="Google Shape;7524;p25"/>
          <p:cNvGrpSpPr/>
          <p:nvPr/>
        </p:nvGrpSpPr>
        <p:grpSpPr>
          <a:xfrm>
            <a:off x="8383627" y="932722"/>
            <a:ext cx="956354" cy="1126660"/>
            <a:chOff x="2855400" y="1698200"/>
            <a:chExt cx="1456525" cy="1715900"/>
          </a:xfrm>
        </p:grpSpPr>
        <p:sp>
          <p:nvSpPr>
            <p:cNvPr id="7525" name="Google Shape;7525;p25"/>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25"/>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25"/>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25"/>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25"/>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25"/>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25"/>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25"/>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25"/>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25"/>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25"/>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25"/>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25"/>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25"/>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25"/>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25"/>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25"/>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25"/>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25"/>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25"/>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545" name="Google Shape;7545;p25"/>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7546" name="Google Shape;7546;p25"/>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7547" name="Google Shape;7547;p25"/>
          <p:cNvGrpSpPr/>
          <p:nvPr/>
        </p:nvGrpSpPr>
        <p:grpSpPr>
          <a:xfrm flipH="1">
            <a:off x="9478081" y="6198633"/>
            <a:ext cx="1010547" cy="1015149"/>
            <a:chOff x="2423000" y="1876050"/>
            <a:chExt cx="1657450" cy="1664725"/>
          </a:xfrm>
        </p:grpSpPr>
        <p:sp>
          <p:nvSpPr>
            <p:cNvPr id="7548" name="Google Shape;7548;p25"/>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25"/>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25"/>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25"/>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25"/>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25"/>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25"/>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25"/>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25"/>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25"/>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25"/>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25"/>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25"/>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25"/>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25"/>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25"/>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564" name="Google Shape;7564;p25"/>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7565" name="Google Shape;7565;p25"/>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7566" name="Google Shape;7566;p25"/>
          <p:cNvGrpSpPr/>
          <p:nvPr/>
        </p:nvGrpSpPr>
        <p:grpSpPr>
          <a:xfrm flipH="1">
            <a:off x="9478081" y="6198633"/>
            <a:ext cx="1010547" cy="1015149"/>
            <a:chOff x="2423000" y="1876050"/>
            <a:chExt cx="1657450" cy="1664725"/>
          </a:xfrm>
        </p:grpSpPr>
        <p:sp>
          <p:nvSpPr>
            <p:cNvPr id="7567" name="Google Shape;7567;p25"/>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25"/>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25"/>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25"/>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25"/>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25"/>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25"/>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25"/>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25"/>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25"/>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25"/>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25"/>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25"/>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25"/>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25"/>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25"/>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3" name="Google Shape;7583;p25"/>
          <p:cNvGrpSpPr/>
          <p:nvPr/>
        </p:nvGrpSpPr>
        <p:grpSpPr>
          <a:xfrm>
            <a:off x="792472" y="5471349"/>
            <a:ext cx="1270940" cy="829953"/>
            <a:chOff x="2943525" y="2635675"/>
            <a:chExt cx="2326450" cy="1519225"/>
          </a:xfrm>
        </p:grpSpPr>
        <p:sp>
          <p:nvSpPr>
            <p:cNvPr id="7584" name="Google Shape;7584;p25"/>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25"/>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25"/>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25"/>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25"/>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25"/>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25"/>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25"/>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25"/>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25"/>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25"/>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25"/>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25"/>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25"/>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25"/>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25"/>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25"/>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25"/>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25"/>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25"/>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25"/>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05" name="Google Shape;7605;p25"/>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6" name="Google Shape;7606;p25"/>
          <p:cNvGrpSpPr/>
          <p:nvPr/>
        </p:nvGrpSpPr>
        <p:grpSpPr>
          <a:xfrm rot="-214069">
            <a:off x="7674206" y="6611682"/>
            <a:ext cx="335968" cy="274617"/>
            <a:chOff x="3419525" y="3514050"/>
            <a:chExt cx="1000350" cy="817675"/>
          </a:xfrm>
        </p:grpSpPr>
        <p:sp>
          <p:nvSpPr>
            <p:cNvPr id="7607" name="Google Shape;7607;p25"/>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25"/>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25"/>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25"/>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25"/>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2" name="Google Shape;7612;p25"/>
          <p:cNvGrpSpPr/>
          <p:nvPr/>
        </p:nvGrpSpPr>
        <p:grpSpPr>
          <a:xfrm>
            <a:off x="1967196" y="1139993"/>
            <a:ext cx="336010" cy="336017"/>
            <a:chOff x="6241525" y="2196000"/>
            <a:chExt cx="1140175" cy="1140200"/>
          </a:xfrm>
        </p:grpSpPr>
        <p:sp>
          <p:nvSpPr>
            <p:cNvPr id="7613" name="Google Shape;7613;p25"/>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25"/>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25"/>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25"/>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25"/>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25"/>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25"/>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25"/>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25"/>
          <p:cNvGrpSpPr/>
          <p:nvPr/>
        </p:nvGrpSpPr>
        <p:grpSpPr>
          <a:xfrm flipH="1" rot="-5400000">
            <a:off x="9805280" y="608706"/>
            <a:ext cx="298200" cy="316822"/>
            <a:chOff x="6904650" y="3361025"/>
            <a:chExt cx="298200" cy="318350"/>
          </a:xfrm>
        </p:grpSpPr>
        <p:sp>
          <p:nvSpPr>
            <p:cNvPr id="7622" name="Google Shape;7622;p25"/>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25"/>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25"/>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25"/>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25"/>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25"/>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8" name="Google Shape;7628;p25"/>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25"/>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630" name="Google Shape;7630;p25"/>
          <p:cNvPicPr preferRelativeResize="0"/>
          <p:nvPr/>
        </p:nvPicPr>
        <p:blipFill>
          <a:blip r:embed="rId3">
            <a:alphaModFix/>
          </a:blip>
          <a:stretch>
            <a:fillRect/>
          </a:stretch>
        </p:blipFill>
        <p:spPr>
          <a:xfrm>
            <a:off x="3826676" y="2059375"/>
            <a:ext cx="3176074" cy="4009500"/>
          </a:xfrm>
          <a:prstGeom prst="rect">
            <a:avLst/>
          </a:prstGeom>
          <a:noFill/>
          <a:ln cap="flat" cmpd="sng" w="19050">
            <a:solidFill>
              <a:schemeClr val="dk1"/>
            </a:solidFill>
            <a:prstDash val="solid"/>
            <a:round/>
            <a:headEnd len="sm" w="sm" type="none"/>
            <a:tailEnd len="sm" w="sm" type="none"/>
          </a:ln>
        </p:spPr>
      </p:pic>
      <p:sp>
        <p:nvSpPr>
          <p:cNvPr id="7631" name="Google Shape;7631;p25"/>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5" name="Shape 7635"/>
        <p:cNvGrpSpPr/>
        <p:nvPr/>
      </p:nvGrpSpPr>
      <p:grpSpPr>
        <a:xfrm>
          <a:off x="0" y="0"/>
          <a:ext cx="0" cy="0"/>
          <a:chOff x="0" y="0"/>
          <a:chExt cx="0" cy="0"/>
        </a:xfrm>
      </p:grpSpPr>
      <p:sp>
        <p:nvSpPr>
          <p:cNvPr id="7636" name="Google Shape;7636;p26"/>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Réponse</a:t>
            </a:r>
            <a:r>
              <a:rPr lang="en"/>
              <a:t>: Activité 1</a:t>
            </a:r>
            <a:endParaRPr/>
          </a:p>
        </p:txBody>
      </p:sp>
      <p:sp>
        <p:nvSpPr>
          <p:cNvPr id="7637" name="Google Shape;7637;p26"/>
          <p:cNvSpPr/>
          <p:nvPr/>
        </p:nvSpPr>
        <p:spPr>
          <a:xfrm>
            <a:off x="503700" y="1843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8" name="Google Shape;7638;p26"/>
          <p:cNvGrpSpPr/>
          <p:nvPr/>
        </p:nvGrpSpPr>
        <p:grpSpPr>
          <a:xfrm>
            <a:off x="8383627" y="932722"/>
            <a:ext cx="956354" cy="1126660"/>
            <a:chOff x="2855400" y="1698200"/>
            <a:chExt cx="1456525" cy="1715900"/>
          </a:xfrm>
        </p:grpSpPr>
        <p:sp>
          <p:nvSpPr>
            <p:cNvPr id="7639" name="Google Shape;7639;p26"/>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26"/>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26"/>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26"/>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26"/>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26"/>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26"/>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26"/>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26"/>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26"/>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26"/>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26"/>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26"/>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26"/>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26"/>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26"/>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26"/>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26"/>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26"/>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26"/>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659" name="Google Shape;7659;p26"/>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7660" name="Google Shape;7660;p26"/>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7661" name="Google Shape;7661;p26"/>
          <p:cNvGrpSpPr/>
          <p:nvPr/>
        </p:nvGrpSpPr>
        <p:grpSpPr>
          <a:xfrm flipH="1">
            <a:off x="9478081" y="6198633"/>
            <a:ext cx="1010547" cy="1015149"/>
            <a:chOff x="2423000" y="1876050"/>
            <a:chExt cx="1657450" cy="1664725"/>
          </a:xfrm>
        </p:grpSpPr>
        <p:sp>
          <p:nvSpPr>
            <p:cNvPr id="7662" name="Google Shape;7662;p26"/>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26"/>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26"/>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26"/>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26"/>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26"/>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26"/>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26"/>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26"/>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26"/>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26"/>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26"/>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26"/>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26"/>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26"/>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26"/>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678" name="Google Shape;7678;p26"/>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7679" name="Google Shape;7679;p26"/>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7680" name="Google Shape;7680;p26"/>
          <p:cNvGrpSpPr/>
          <p:nvPr/>
        </p:nvGrpSpPr>
        <p:grpSpPr>
          <a:xfrm flipH="1">
            <a:off x="9478081" y="6198633"/>
            <a:ext cx="1010547" cy="1015149"/>
            <a:chOff x="2423000" y="1876050"/>
            <a:chExt cx="1657450" cy="1664725"/>
          </a:xfrm>
        </p:grpSpPr>
        <p:sp>
          <p:nvSpPr>
            <p:cNvPr id="7681" name="Google Shape;7681;p26"/>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26"/>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26"/>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26"/>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26"/>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26"/>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26"/>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26"/>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26"/>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26"/>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26"/>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26"/>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26"/>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26"/>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26"/>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26"/>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26"/>
          <p:cNvGrpSpPr/>
          <p:nvPr/>
        </p:nvGrpSpPr>
        <p:grpSpPr>
          <a:xfrm>
            <a:off x="792472" y="5471349"/>
            <a:ext cx="1270940" cy="829953"/>
            <a:chOff x="2943525" y="2635675"/>
            <a:chExt cx="2326450" cy="1519225"/>
          </a:xfrm>
        </p:grpSpPr>
        <p:sp>
          <p:nvSpPr>
            <p:cNvPr id="7698" name="Google Shape;7698;p26"/>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26"/>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26"/>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26"/>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26"/>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26"/>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26"/>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26"/>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26"/>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26"/>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26"/>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26"/>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26"/>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26"/>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26"/>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26"/>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26"/>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26"/>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26"/>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26"/>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26"/>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19" name="Google Shape;7719;p26"/>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0" name="Google Shape;7720;p26"/>
          <p:cNvGrpSpPr/>
          <p:nvPr/>
        </p:nvGrpSpPr>
        <p:grpSpPr>
          <a:xfrm rot="-214069">
            <a:off x="7674206" y="6611682"/>
            <a:ext cx="335968" cy="274617"/>
            <a:chOff x="3419525" y="3514050"/>
            <a:chExt cx="1000350" cy="817675"/>
          </a:xfrm>
        </p:grpSpPr>
        <p:sp>
          <p:nvSpPr>
            <p:cNvPr id="7721" name="Google Shape;7721;p26"/>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26"/>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26"/>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26"/>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26"/>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26"/>
          <p:cNvGrpSpPr/>
          <p:nvPr/>
        </p:nvGrpSpPr>
        <p:grpSpPr>
          <a:xfrm>
            <a:off x="1967196" y="1139993"/>
            <a:ext cx="336010" cy="336017"/>
            <a:chOff x="6241525" y="2196000"/>
            <a:chExt cx="1140175" cy="1140200"/>
          </a:xfrm>
        </p:grpSpPr>
        <p:sp>
          <p:nvSpPr>
            <p:cNvPr id="7727" name="Google Shape;7727;p26"/>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26"/>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26"/>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26"/>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26"/>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26"/>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26"/>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26"/>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26"/>
          <p:cNvGrpSpPr/>
          <p:nvPr/>
        </p:nvGrpSpPr>
        <p:grpSpPr>
          <a:xfrm flipH="1" rot="-5400000">
            <a:off x="9805280" y="608706"/>
            <a:ext cx="298200" cy="316822"/>
            <a:chOff x="6904650" y="3361025"/>
            <a:chExt cx="298200" cy="318350"/>
          </a:xfrm>
        </p:grpSpPr>
        <p:sp>
          <p:nvSpPr>
            <p:cNvPr id="7736" name="Google Shape;7736;p26"/>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26"/>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26"/>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26"/>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26"/>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26"/>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2" name="Google Shape;7742;p26"/>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26"/>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744" name="Google Shape;7744;p26"/>
          <p:cNvPicPr preferRelativeResize="0"/>
          <p:nvPr/>
        </p:nvPicPr>
        <p:blipFill>
          <a:blip r:embed="rId3">
            <a:alphaModFix/>
          </a:blip>
          <a:stretch>
            <a:fillRect/>
          </a:stretch>
        </p:blipFill>
        <p:spPr>
          <a:xfrm>
            <a:off x="3826675" y="2059375"/>
            <a:ext cx="3176074" cy="4009500"/>
          </a:xfrm>
          <a:prstGeom prst="rect">
            <a:avLst/>
          </a:prstGeom>
          <a:noFill/>
          <a:ln cap="flat" cmpd="sng" w="19050">
            <a:solidFill>
              <a:schemeClr val="dk1"/>
            </a:solidFill>
            <a:prstDash val="solid"/>
            <a:round/>
            <a:headEnd len="sm" w="sm" type="none"/>
            <a:tailEnd len="sm" w="sm" type="none"/>
          </a:ln>
        </p:spPr>
      </p:pic>
      <p:sp>
        <p:nvSpPr>
          <p:cNvPr id="7745" name="Google Shape;7745;p26"/>
          <p:cNvSpPr txBox="1"/>
          <p:nvPr/>
        </p:nvSpPr>
        <p:spPr>
          <a:xfrm>
            <a:off x="5827425" y="2503625"/>
            <a:ext cx="90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somme</a:t>
            </a:r>
            <a:r>
              <a:rPr lang="en">
                <a:latin typeface="Rubik"/>
                <a:ea typeface="Rubik"/>
                <a:cs typeface="Rubik"/>
                <a:sym typeface="Rubik"/>
              </a:rPr>
              <a:t>.</a:t>
            </a:r>
            <a:endParaRPr>
              <a:latin typeface="Rubik"/>
              <a:ea typeface="Rubik"/>
              <a:cs typeface="Rubik"/>
              <a:sym typeface="Rubik"/>
            </a:endParaRPr>
          </a:p>
        </p:txBody>
      </p:sp>
      <p:sp>
        <p:nvSpPr>
          <p:cNvPr id="7746" name="Google Shape;7746;p26"/>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50" name="Shape 7750"/>
        <p:cNvGrpSpPr/>
        <p:nvPr/>
      </p:nvGrpSpPr>
      <p:grpSpPr>
        <a:xfrm>
          <a:off x="0" y="0"/>
          <a:ext cx="0" cy="0"/>
          <a:chOff x="0" y="0"/>
          <a:chExt cx="0" cy="0"/>
        </a:xfrm>
      </p:grpSpPr>
      <p:sp>
        <p:nvSpPr>
          <p:cNvPr id="7751" name="Google Shape;7751;p27"/>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Réponse: Activité 1</a:t>
            </a:r>
            <a:endParaRPr/>
          </a:p>
        </p:txBody>
      </p:sp>
      <p:sp>
        <p:nvSpPr>
          <p:cNvPr id="7752" name="Google Shape;7752;p27"/>
          <p:cNvSpPr/>
          <p:nvPr/>
        </p:nvSpPr>
        <p:spPr>
          <a:xfrm>
            <a:off x="503700" y="1843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3" name="Google Shape;7753;p27"/>
          <p:cNvGrpSpPr/>
          <p:nvPr/>
        </p:nvGrpSpPr>
        <p:grpSpPr>
          <a:xfrm>
            <a:off x="8383627" y="932722"/>
            <a:ext cx="956354" cy="1126660"/>
            <a:chOff x="2855400" y="1698200"/>
            <a:chExt cx="1456525" cy="1715900"/>
          </a:xfrm>
        </p:grpSpPr>
        <p:sp>
          <p:nvSpPr>
            <p:cNvPr id="7754" name="Google Shape;7754;p27"/>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27"/>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27"/>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27"/>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27"/>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27"/>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27"/>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27"/>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27"/>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27"/>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27"/>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27"/>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27"/>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27"/>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27"/>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27"/>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27"/>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27"/>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27"/>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27"/>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74" name="Google Shape;7774;p27"/>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7775" name="Google Shape;7775;p27"/>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7776" name="Google Shape;7776;p27"/>
          <p:cNvGrpSpPr/>
          <p:nvPr/>
        </p:nvGrpSpPr>
        <p:grpSpPr>
          <a:xfrm flipH="1">
            <a:off x="9478081" y="6198633"/>
            <a:ext cx="1010547" cy="1015149"/>
            <a:chOff x="2423000" y="1876050"/>
            <a:chExt cx="1657450" cy="1664725"/>
          </a:xfrm>
        </p:grpSpPr>
        <p:sp>
          <p:nvSpPr>
            <p:cNvPr id="7777" name="Google Shape;7777;p27"/>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27"/>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27"/>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27"/>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27"/>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27"/>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27"/>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27"/>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27"/>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27"/>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27"/>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27"/>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27"/>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27"/>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27"/>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27"/>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793" name="Google Shape;7793;p27"/>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7794" name="Google Shape;7794;p27"/>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7795" name="Google Shape;7795;p27"/>
          <p:cNvGrpSpPr/>
          <p:nvPr/>
        </p:nvGrpSpPr>
        <p:grpSpPr>
          <a:xfrm flipH="1">
            <a:off x="9478081" y="6198633"/>
            <a:ext cx="1010547" cy="1015149"/>
            <a:chOff x="2423000" y="1876050"/>
            <a:chExt cx="1657450" cy="1664725"/>
          </a:xfrm>
        </p:grpSpPr>
        <p:sp>
          <p:nvSpPr>
            <p:cNvPr id="7796" name="Google Shape;7796;p27"/>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27"/>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27"/>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27"/>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27"/>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27"/>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27"/>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27"/>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27"/>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27"/>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27"/>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27"/>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27"/>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27"/>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27"/>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27"/>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2" name="Google Shape;7812;p27"/>
          <p:cNvGrpSpPr/>
          <p:nvPr/>
        </p:nvGrpSpPr>
        <p:grpSpPr>
          <a:xfrm>
            <a:off x="792472" y="5471349"/>
            <a:ext cx="1270940" cy="829953"/>
            <a:chOff x="2943525" y="2635675"/>
            <a:chExt cx="2326450" cy="1519225"/>
          </a:xfrm>
        </p:grpSpPr>
        <p:sp>
          <p:nvSpPr>
            <p:cNvPr id="7813" name="Google Shape;7813;p27"/>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27"/>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27"/>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27"/>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27"/>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27"/>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27"/>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27"/>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27"/>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27"/>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27"/>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27"/>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27"/>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27"/>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27"/>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27"/>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27"/>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27"/>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27"/>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27"/>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27"/>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4" name="Google Shape;7834;p27"/>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35" name="Google Shape;7835;p27"/>
          <p:cNvGrpSpPr/>
          <p:nvPr/>
        </p:nvGrpSpPr>
        <p:grpSpPr>
          <a:xfrm rot="-214069">
            <a:off x="7674206" y="6611682"/>
            <a:ext cx="335968" cy="274617"/>
            <a:chOff x="3419525" y="3514050"/>
            <a:chExt cx="1000350" cy="817675"/>
          </a:xfrm>
        </p:grpSpPr>
        <p:sp>
          <p:nvSpPr>
            <p:cNvPr id="7836" name="Google Shape;7836;p27"/>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27"/>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27"/>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27"/>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27"/>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27"/>
          <p:cNvGrpSpPr/>
          <p:nvPr/>
        </p:nvGrpSpPr>
        <p:grpSpPr>
          <a:xfrm>
            <a:off x="1967196" y="1139993"/>
            <a:ext cx="336010" cy="336017"/>
            <a:chOff x="6241525" y="2196000"/>
            <a:chExt cx="1140175" cy="1140200"/>
          </a:xfrm>
        </p:grpSpPr>
        <p:sp>
          <p:nvSpPr>
            <p:cNvPr id="7842" name="Google Shape;7842;p27"/>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27"/>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27"/>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27"/>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27"/>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27"/>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27"/>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27"/>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0" name="Google Shape;7850;p27"/>
          <p:cNvGrpSpPr/>
          <p:nvPr/>
        </p:nvGrpSpPr>
        <p:grpSpPr>
          <a:xfrm flipH="1" rot="-5400000">
            <a:off x="9805280" y="608706"/>
            <a:ext cx="298200" cy="316822"/>
            <a:chOff x="6904650" y="3361025"/>
            <a:chExt cx="298200" cy="318350"/>
          </a:xfrm>
        </p:grpSpPr>
        <p:sp>
          <p:nvSpPr>
            <p:cNvPr id="7851" name="Google Shape;7851;p27"/>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27"/>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27"/>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27"/>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27"/>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27"/>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57" name="Google Shape;7857;p27"/>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27"/>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859" name="Google Shape;7859;p27"/>
          <p:cNvPicPr preferRelativeResize="0"/>
          <p:nvPr/>
        </p:nvPicPr>
        <p:blipFill>
          <a:blip r:embed="rId3">
            <a:alphaModFix/>
          </a:blip>
          <a:stretch>
            <a:fillRect/>
          </a:stretch>
        </p:blipFill>
        <p:spPr>
          <a:xfrm>
            <a:off x="3826675" y="2059375"/>
            <a:ext cx="3176074" cy="4009500"/>
          </a:xfrm>
          <a:prstGeom prst="rect">
            <a:avLst/>
          </a:prstGeom>
          <a:noFill/>
          <a:ln cap="flat" cmpd="sng" w="19050">
            <a:solidFill>
              <a:schemeClr val="dk1"/>
            </a:solidFill>
            <a:prstDash val="solid"/>
            <a:round/>
            <a:headEnd len="sm" w="sm" type="none"/>
            <a:tailEnd len="sm" w="sm" type="none"/>
          </a:ln>
        </p:spPr>
      </p:pic>
      <p:sp>
        <p:nvSpPr>
          <p:cNvPr id="7860" name="Google Shape;7860;p27"/>
          <p:cNvSpPr txBox="1"/>
          <p:nvPr/>
        </p:nvSpPr>
        <p:spPr>
          <a:xfrm>
            <a:off x="5827425" y="2503625"/>
            <a:ext cx="90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somme</a:t>
            </a:r>
            <a:r>
              <a:rPr lang="en">
                <a:latin typeface="Rubik"/>
                <a:ea typeface="Rubik"/>
                <a:cs typeface="Rubik"/>
                <a:sym typeface="Rubik"/>
              </a:rPr>
              <a:t>.</a:t>
            </a:r>
            <a:endParaRPr>
              <a:latin typeface="Rubik"/>
              <a:ea typeface="Rubik"/>
              <a:cs typeface="Rubik"/>
              <a:sym typeface="Rubik"/>
            </a:endParaRPr>
          </a:p>
        </p:txBody>
      </p:sp>
      <p:sp>
        <p:nvSpPr>
          <p:cNvPr id="7861" name="Google Shape;7861;p27"/>
          <p:cNvSpPr txBox="1"/>
          <p:nvPr/>
        </p:nvSpPr>
        <p:spPr>
          <a:xfrm>
            <a:off x="3945275" y="3872575"/>
            <a:ext cx="123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 4      0      4</a:t>
            </a:r>
            <a:endParaRPr b="1">
              <a:solidFill>
                <a:schemeClr val="accent2"/>
              </a:solidFill>
              <a:latin typeface="Rubik"/>
              <a:ea typeface="Rubik"/>
              <a:cs typeface="Rubik"/>
              <a:sym typeface="Rubik"/>
            </a:endParaRPr>
          </a:p>
        </p:txBody>
      </p:sp>
      <p:sp>
        <p:nvSpPr>
          <p:cNvPr id="7862" name="Google Shape;7862;p27"/>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66" name="Shape 7866"/>
        <p:cNvGrpSpPr/>
        <p:nvPr/>
      </p:nvGrpSpPr>
      <p:grpSpPr>
        <a:xfrm>
          <a:off x="0" y="0"/>
          <a:ext cx="0" cy="0"/>
          <a:chOff x="0" y="0"/>
          <a:chExt cx="0" cy="0"/>
        </a:xfrm>
      </p:grpSpPr>
      <p:sp>
        <p:nvSpPr>
          <p:cNvPr id="7867" name="Google Shape;7867;p28"/>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Réponse: Activité 1</a:t>
            </a:r>
            <a:endParaRPr/>
          </a:p>
        </p:txBody>
      </p:sp>
      <p:sp>
        <p:nvSpPr>
          <p:cNvPr id="7868" name="Google Shape;7868;p28"/>
          <p:cNvSpPr/>
          <p:nvPr/>
        </p:nvSpPr>
        <p:spPr>
          <a:xfrm>
            <a:off x="503700" y="1843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9" name="Google Shape;7869;p28"/>
          <p:cNvGrpSpPr/>
          <p:nvPr/>
        </p:nvGrpSpPr>
        <p:grpSpPr>
          <a:xfrm>
            <a:off x="8383627" y="932722"/>
            <a:ext cx="956354" cy="1126660"/>
            <a:chOff x="2855400" y="1698200"/>
            <a:chExt cx="1456525" cy="1715900"/>
          </a:xfrm>
        </p:grpSpPr>
        <p:sp>
          <p:nvSpPr>
            <p:cNvPr id="7870" name="Google Shape;7870;p28"/>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28"/>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28"/>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28"/>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28"/>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28"/>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28"/>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28"/>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28"/>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28"/>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28"/>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28"/>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28"/>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28"/>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28"/>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28"/>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28"/>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28"/>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8"/>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28"/>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890" name="Google Shape;7890;p28"/>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7891" name="Google Shape;7891;p28"/>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7892" name="Google Shape;7892;p28"/>
          <p:cNvGrpSpPr/>
          <p:nvPr/>
        </p:nvGrpSpPr>
        <p:grpSpPr>
          <a:xfrm flipH="1">
            <a:off x="9478081" y="6198633"/>
            <a:ext cx="1010547" cy="1015149"/>
            <a:chOff x="2423000" y="1876050"/>
            <a:chExt cx="1657450" cy="1664725"/>
          </a:xfrm>
        </p:grpSpPr>
        <p:sp>
          <p:nvSpPr>
            <p:cNvPr id="7893" name="Google Shape;7893;p28"/>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28"/>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28"/>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28"/>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28"/>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28"/>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28"/>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28"/>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28"/>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28"/>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28"/>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28"/>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28"/>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8"/>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28"/>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28"/>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909" name="Google Shape;7909;p28"/>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7910" name="Google Shape;7910;p28"/>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7911" name="Google Shape;7911;p28"/>
          <p:cNvGrpSpPr/>
          <p:nvPr/>
        </p:nvGrpSpPr>
        <p:grpSpPr>
          <a:xfrm flipH="1">
            <a:off x="9478081" y="6198633"/>
            <a:ext cx="1010547" cy="1015149"/>
            <a:chOff x="2423000" y="1876050"/>
            <a:chExt cx="1657450" cy="1664725"/>
          </a:xfrm>
        </p:grpSpPr>
        <p:sp>
          <p:nvSpPr>
            <p:cNvPr id="7912" name="Google Shape;7912;p28"/>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28"/>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28"/>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28"/>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28"/>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28"/>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28"/>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28"/>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28"/>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28"/>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28"/>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28"/>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28"/>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28"/>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28"/>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28"/>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8" name="Google Shape;7928;p28"/>
          <p:cNvGrpSpPr/>
          <p:nvPr/>
        </p:nvGrpSpPr>
        <p:grpSpPr>
          <a:xfrm>
            <a:off x="792472" y="5471349"/>
            <a:ext cx="1270940" cy="829953"/>
            <a:chOff x="2943525" y="2635675"/>
            <a:chExt cx="2326450" cy="1519225"/>
          </a:xfrm>
        </p:grpSpPr>
        <p:sp>
          <p:nvSpPr>
            <p:cNvPr id="7929" name="Google Shape;7929;p28"/>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28"/>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28"/>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28"/>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28"/>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28"/>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28"/>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28"/>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28"/>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28"/>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28"/>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28"/>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28"/>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28"/>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28"/>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28"/>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28"/>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28"/>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28"/>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28"/>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28"/>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0" name="Google Shape;7950;p28"/>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51" name="Google Shape;7951;p28"/>
          <p:cNvGrpSpPr/>
          <p:nvPr/>
        </p:nvGrpSpPr>
        <p:grpSpPr>
          <a:xfrm rot="-214069">
            <a:off x="7674206" y="6611682"/>
            <a:ext cx="335968" cy="274617"/>
            <a:chOff x="3419525" y="3514050"/>
            <a:chExt cx="1000350" cy="817675"/>
          </a:xfrm>
        </p:grpSpPr>
        <p:sp>
          <p:nvSpPr>
            <p:cNvPr id="7952" name="Google Shape;7952;p28"/>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28"/>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28"/>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28"/>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28"/>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7" name="Google Shape;7957;p28"/>
          <p:cNvGrpSpPr/>
          <p:nvPr/>
        </p:nvGrpSpPr>
        <p:grpSpPr>
          <a:xfrm>
            <a:off x="1967196" y="1139993"/>
            <a:ext cx="336010" cy="336017"/>
            <a:chOff x="6241525" y="2196000"/>
            <a:chExt cx="1140175" cy="1140200"/>
          </a:xfrm>
        </p:grpSpPr>
        <p:sp>
          <p:nvSpPr>
            <p:cNvPr id="7958" name="Google Shape;7958;p28"/>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28"/>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28"/>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28"/>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28"/>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28"/>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28"/>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28"/>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28"/>
          <p:cNvGrpSpPr/>
          <p:nvPr/>
        </p:nvGrpSpPr>
        <p:grpSpPr>
          <a:xfrm flipH="1" rot="-5400000">
            <a:off x="9805280" y="608706"/>
            <a:ext cx="298200" cy="316822"/>
            <a:chOff x="6904650" y="3361025"/>
            <a:chExt cx="298200" cy="318350"/>
          </a:xfrm>
        </p:grpSpPr>
        <p:sp>
          <p:nvSpPr>
            <p:cNvPr id="7967" name="Google Shape;7967;p28"/>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28"/>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28"/>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28"/>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28"/>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28"/>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73" name="Google Shape;7973;p28"/>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28"/>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975" name="Google Shape;7975;p28"/>
          <p:cNvPicPr preferRelativeResize="0"/>
          <p:nvPr/>
        </p:nvPicPr>
        <p:blipFill>
          <a:blip r:embed="rId3">
            <a:alphaModFix/>
          </a:blip>
          <a:stretch>
            <a:fillRect/>
          </a:stretch>
        </p:blipFill>
        <p:spPr>
          <a:xfrm>
            <a:off x="3826675" y="2059375"/>
            <a:ext cx="3176074" cy="4009500"/>
          </a:xfrm>
          <a:prstGeom prst="rect">
            <a:avLst/>
          </a:prstGeom>
          <a:noFill/>
          <a:ln cap="flat" cmpd="sng" w="19050">
            <a:solidFill>
              <a:schemeClr val="dk1"/>
            </a:solidFill>
            <a:prstDash val="solid"/>
            <a:round/>
            <a:headEnd len="sm" w="sm" type="none"/>
            <a:tailEnd len="sm" w="sm" type="none"/>
          </a:ln>
        </p:spPr>
      </p:pic>
      <p:sp>
        <p:nvSpPr>
          <p:cNvPr id="7976" name="Google Shape;7976;p28"/>
          <p:cNvSpPr txBox="1"/>
          <p:nvPr/>
        </p:nvSpPr>
        <p:spPr>
          <a:xfrm>
            <a:off x="5827425" y="2503625"/>
            <a:ext cx="90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somme</a:t>
            </a:r>
            <a:r>
              <a:rPr lang="en">
                <a:latin typeface="Rubik"/>
                <a:ea typeface="Rubik"/>
                <a:cs typeface="Rubik"/>
                <a:sym typeface="Rubik"/>
              </a:rPr>
              <a:t>.</a:t>
            </a:r>
            <a:endParaRPr>
              <a:latin typeface="Rubik"/>
              <a:ea typeface="Rubik"/>
              <a:cs typeface="Rubik"/>
              <a:sym typeface="Rubik"/>
            </a:endParaRPr>
          </a:p>
        </p:txBody>
      </p:sp>
      <p:sp>
        <p:nvSpPr>
          <p:cNvPr id="7977" name="Google Shape;7977;p28"/>
          <p:cNvSpPr txBox="1"/>
          <p:nvPr/>
        </p:nvSpPr>
        <p:spPr>
          <a:xfrm>
            <a:off x="3945275" y="3872575"/>
            <a:ext cx="123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 4      0      4</a:t>
            </a:r>
            <a:endParaRPr b="1">
              <a:solidFill>
                <a:schemeClr val="accent2"/>
              </a:solidFill>
              <a:latin typeface="Rubik"/>
              <a:ea typeface="Rubik"/>
              <a:cs typeface="Rubik"/>
              <a:sym typeface="Rubik"/>
            </a:endParaRPr>
          </a:p>
        </p:txBody>
      </p:sp>
      <p:sp>
        <p:nvSpPr>
          <p:cNvPr id="7978" name="Google Shape;7978;p28"/>
          <p:cNvSpPr txBox="1"/>
          <p:nvPr/>
        </p:nvSpPr>
        <p:spPr>
          <a:xfrm>
            <a:off x="4002400" y="4431500"/>
            <a:ext cx="90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reste</a:t>
            </a:r>
            <a:r>
              <a:rPr lang="en">
                <a:latin typeface="Rubik"/>
                <a:ea typeface="Rubik"/>
                <a:cs typeface="Rubik"/>
                <a:sym typeface="Rubik"/>
              </a:rPr>
              <a:t>.</a:t>
            </a:r>
            <a:endParaRPr>
              <a:latin typeface="Rubik"/>
              <a:ea typeface="Rubik"/>
              <a:cs typeface="Rubik"/>
              <a:sym typeface="Rubik"/>
            </a:endParaRPr>
          </a:p>
        </p:txBody>
      </p:sp>
      <p:sp>
        <p:nvSpPr>
          <p:cNvPr id="7979" name="Google Shape;7979;p28"/>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3" name="Shape 7983"/>
        <p:cNvGrpSpPr/>
        <p:nvPr/>
      </p:nvGrpSpPr>
      <p:grpSpPr>
        <a:xfrm>
          <a:off x="0" y="0"/>
          <a:ext cx="0" cy="0"/>
          <a:chOff x="0" y="0"/>
          <a:chExt cx="0" cy="0"/>
        </a:xfrm>
      </p:grpSpPr>
      <p:sp>
        <p:nvSpPr>
          <p:cNvPr id="7984" name="Google Shape;7984;p29"/>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Réponse: Activité 1</a:t>
            </a:r>
            <a:endParaRPr/>
          </a:p>
        </p:txBody>
      </p:sp>
      <p:sp>
        <p:nvSpPr>
          <p:cNvPr id="7985" name="Google Shape;7985;p29"/>
          <p:cNvSpPr/>
          <p:nvPr/>
        </p:nvSpPr>
        <p:spPr>
          <a:xfrm>
            <a:off x="503700" y="1843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6" name="Google Shape;7986;p29"/>
          <p:cNvGrpSpPr/>
          <p:nvPr/>
        </p:nvGrpSpPr>
        <p:grpSpPr>
          <a:xfrm>
            <a:off x="8383627" y="932722"/>
            <a:ext cx="956354" cy="1126660"/>
            <a:chOff x="2855400" y="1698200"/>
            <a:chExt cx="1456525" cy="1715900"/>
          </a:xfrm>
        </p:grpSpPr>
        <p:sp>
          <p:nvSpPr>
            <p:cNvPr id="7987" name="Google Shape;7987;p29"/>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29"/>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29"/>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29"/>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29"/>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29"/>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29"/>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29"/>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29"/>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29"/>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29"/>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29"/>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29"/>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29"/>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29"/>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29"/>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29"/>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29"/>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29"/>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29"/>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07" name="Google Shape;8007;p29"/>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8008" name="Google Shape;8008;p29"/>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8009" name="Google Shape;8009;p29"/>
          <p:cNvGrpSpPr/>
          <p:nvPr/>
        </p:nvGrpSpPr>
        <p:grpSpPr>
          <a:xfrm flipH="1">
            <a:off x="9478081" y="6198633"/>
            <a:ext cx="1010547" cy="1015149"/>
            <a:chOff x="2423000" y="1876050"/>
            <a:chExt cx="1657450" cy="1664725"/>
          </a:xfrm>
        </p:grpSpPr>
        <p:sp>
          <p:nvSpPr>
            <p:cNvPr id="8010" name="Google Shape;8010;p29"/>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29"/>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29"/>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29"/>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29"/>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29"/>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29"/>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29"/>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29"/>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29"/>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29"/>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29"/>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29"/>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29"/>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29"/>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29"/>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026" name="Google Shape;8026;p29"/>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8027" name="Google Shape;8027;p29"/>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8028" name="Google Shape;8028;p29"/>
          <p:cNvGrpSpPr/>
          <p:nvPr/>
        </p:nvGrpSpPr>
        <p:grpSpPr>
          <a:xfrm flipH="1">
            <a:off x="9478081" y="6198633"/>
            <a:ext cx="1010547" cy="1015149"/>
            <a:chOff x="2423000" y="1876050"/>
            <a:chExt cx="1657450" cy="1664725"/>
          </a:xfrm>
        </p:grpSpPr>
        <p:sp>
          <p:nvSpPr>
            <p:cNvPr id="8029" name="Google Shape;8029;p29"/>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29"/>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29"/>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29"/>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29"/>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29"/>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29"/>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29"/>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29"/>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29"/>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29"/>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29"/>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29"/>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29"/>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29"/>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29"/>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5" name="Google Shape;8045;p29"/>
          <p:cNvGrpSpPr/>
          <p:nvPr/>
        </p:nvGrpSpPr>
        <p:grpSpPr>
          <a:xfrm>
            <a:off x="792472" y="5471349"/>
            <a:ext cx="1270940" cy="829953"/>
            <a:chOff x="2943525" y="2635675"/>
            <a:chExt cx="2326450" cy="1519225"/>
          </a:xfrm>
        </p:grpSpPr>
        <p:sp>
          <p:nvSpPr>
            <p:cNvPr id="8046" name="Google Shape;8046;p29"/>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29"/>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29"/>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29"/>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29"/>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29"/>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29"/>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29"/>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29"/>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29"/>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29"/>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29"/>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29"/>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29"/>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29"/>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29"/>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29"/>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29"/>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29"/>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29"/>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29"/>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67" name="Google Shape;8067;p29"/>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8" name="Google Shape;8068;p29"/>
          <p:cNvGrpSpPr/>
          <p:nvPr/>
        </p:nvGrpSpPr>
        <p:grpSpPr>
          <a:xfrm rot="-214069">
            <a:off x="7674206" y="6611682"/>
            <a:ext cx="335968" cy="274617"/>
            <a:chOff x="3419525" y="3514050"/>
            <a:chExt cx="1000350" cy="817675"/>
          </a:xfrm>
        </p:grpSpPr>
        <p:sp>
          <p:nvSpPr>
            <p:cNvPr id="8069" name="Google Shape;8069;p29"/>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29"/>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29"/>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29"/>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29"/>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29"/>
          <p:cNvGrpSpPr/>
          <p:nvPr/>
        </p:nvGrpSpPr>
        <p:grpSpPr>
          <a:xfrm>
            <a:off x="1967196" y="1139993"/>
            <a:ext cx="336010" cy="336017"/>
            <a:chOff x="6241525" y="2196000"/>
            <a:chExt cx="1140175" cy="1140200"/>
          </a:xfrm>
        </p:grpSpPr>
        <p:sp>
          <p:nvSpPr>
            <p:cNvPr id="8075" name="Google Shape;8075;p29"/>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29"/>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29"/>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29"/>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29"/>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29"/>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29"/>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29"/>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29"/>
          <p:cNvGrpSpPr/>
          <p:nvPr/>
        </p:nvGrpSpPr>
        <p:grpSpPr>
          <a:xfrm flipH="1" rot="-5400000">
            <a:off x="9805280" y="608706"/>
            <a:ext cx="298200" cy="316822"/>
            <a:chOff x="6904650" y="3361025"/>
            <a:chExt cx="298200" cy="318350"/>
          </a:xfrm>
        </p:grpSpPr>
        <p:sp>
          <p:nvSpPr>
            <p:cNvPr id="8084" name="Google Shape;8084;p29"/>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29"/>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29"/>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29"/>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29"/>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29"/>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90" name="Google Shape;8090;p29"/>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29"/>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92" name="Google Shape;8092;p29"/>
          <p:cNvPicPr preferRelativeResize="0"/>
          <p:nvPr/>
        </p:nvPicPr>
        <p:blipFill>
          <a:blip r:embed="rId3">
            <a:alphaModFix/>
          </a:blip>
          <a:stretch>
            <a:fillRect/>
          </a:stretch>
        </p:blipFill>
        <p:spPr>
          <a:xfrm>
            <a:off x="3826675" y="2059375"/>
            <a:ext cx="3176074" cy="4009500"/>
          </a:xfrm>
          <a:prstGeom prst="rect">
            <a:avLst/>
          </a:prstGeom>
          <a:noFill/>
          <a:ln cap="flat" cmpd="sng" w="19050">
            <a:solidFill>
              <a:schemeClr val="dk1"/>
            </a:solidFill>
            <a:prstDash val="solid"/>
            <a:round/>
            <a:headEnd len="sm" w="sm" type="none"/>
            <a:tailEnd len="sm" w="sm" type="none"/>
          </a:ln>
        </p:spPr>
      </p:pic>
      <p:sp>
        <p:nvSpPr>
          <p:cNvPr id="8093" name="Google Shape;8093;p29"/>
          <p:cNvSpPr txBox="1"/>
          <p:nvPr/>
        </p:nvSpPr>
        <p:spPr>
          <a:xfrm>
            <a:off x="5827425" y="2503625"/>
            <a:ext cx="90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somme</a:t>
            </a:r>
            <a:r>
              <a:rPr lang="en">
                <a:latin typeface="Rubik"/>
                <a:ea typeface="Rubik"/>
                <a:cs typeface="Rubik"/>
                <a:sym typeface="Rubik"/>
              </a:rPr>
              <a:t>.</a:t>
            </a:r>
            <a:endParaRPr>
              <a:latin typeface="Rubik"/>
              <a:ea typeface="Rubik"/>
              <a:cs typeface="Rubik"/>
              <a:sym typeface="Rubik"/>
            </a:endParaRPr>
          </a:p>
        </p:txBody>
      </p:sp>
      <p:sp>
        <p:nvSpPr>
          <p:cNvPr id="8094" name="Google Shape;8094;p29"/>
          <p:cNvSpPr txBox="1"/>
          <p:nvPr/>
        </p:nvSpPr>
        <p:spPr>
          <a:xfrm>
            <a:off x="3945275" y="3872575"/>
            <a:ext cx="123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 4      0      4</a:t>
            </a:r>
            <a:endParaRPr b="1">
              <a:solidFill>
                <a:schemeClr val="accent2"/>
              </a:solidFill>
              <a:latin typeface="Rubik"/>
              <a:ea typeface="Rubik"/>
              <a:cs typeface="Rubik"/>
              <a:sym typeface="Rubik"/>
            </a:endParaRPr>
          </a:p>
        </p:txBody>
      </p:sp>
      <p:sp>
        <p:nvSpPr>
          <p:cNvPr id="8095" name="Google Shape;8095;p29"/>
          <p:cNvSpPr txBox="1"/>
          <p:nvPr/>
        </p:nvSpPr>
        <p:spPr>
          <a:xfrm>
            <a:off x="4002400" y="4431500"/>
            <a:ext cx="908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reste</a:t>
            </a:r>
            <a:r>
              <a:rPr lang="en">
                <a:latin typeface="Rubik"/>
                <a:ea typeface="Rubik"/>
                <a:cs typeface="Rubik"/>
                <a:sym typeface="Rubik"/>
              </a:rPr>
              <a:t>.</a:t>
            </a:r>
            <a:endParaRPr>
              <a:latin typeface="Rubik"/>
              <a:ea typeface="Rubik"/>
              <a:cs typeface="Rubik"/>
              <a:sym typeface="Rubik"/>
            </a:endParaRPr>
          </a:p>
        </p:txBody>
      </p:sp>
      <p:sp>
        <p:nvSpPr>
          <p:cNvPr id="8096" name="Google Shape;8096;p29"/>
          <p:cNvSpPr txBox="1"/>
          <p:nvPr/>
        </p:nvSpPr>
        <p:spPr>
          <a:xfrm>
            <a:off x="3838600" y="5798425"/>
            <a:ext cx="123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accent2"/>
                </a:solidFill>
                <a:latin typeface="Rubik"/>
                <a:ea typeface="Rubik"/>
                <a:cs typeface="Rubik"/>
                <a:sym typeface="Rubik"/>
              </a:rPr>
              <a:t> 3       5         5</a:t>
            </a:r>
            <a:endParaRPr b="1">
              <a:solidFill>
                <a:schemeClr val="accent2"/>
              </a:solidFill>
              <a:latin typeface="Rubik"/>
              <a:ea typeface="Rubik"/>
              <a:cs typeface="Rubik"/>
              <a:sym typeface="Rubik"/>
            </a:endParaRPr>
          </a:p>
        </p:txBody>
      </p:sp>
      <p:sp>
        <p:nvSpPr>
          <p:cNvPr id="8097" name="Google Shape;8097;p29"/>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1" name="Shape 8101"/>
        <p:cNvGrpSpPr/>
        <p:nvPr/>
      </p:nvGrpSpPr>
      <p:grpSpPr>
        <a:xfrm>
          <a:off x="0" y="0"/>
          <a:ext cx="0" cy="0"/>
          <a:chOff x="0" y="0"/>
          <a:chExt cx="0" cy="0"/>
        </a:xfrm>
      </p:grpSpPr>
      <p:sp>
        <p:nvSpPr>
          <p:cNvPr id="8102" name="Google Shape;8102;p30"/>
          <p:cNvSpPr txBox="1"/>
          <p:nvPr>
            <p:ph type="title"/>
          </p:nvPr>
        </p:nvSpPr>
        <p:spPr>
          <a:xfrm>
            <a:off x="2916450" y="-25"/>
            <a:ext cx="4859100" cy="66957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Code binaire</a:t>
            </a:r>
            <a:endParaRPr/>
          </a:p>
        </p:txBody>
      </p:sp>
      <p:grpSp>
        <p:nvGrpSpPr>
          <p:cNvPr id="8103" name="Google Shape;8103;p30"/>
          <p:cNvGrpSpPr/>
          <p:nvPr/>
        </p:nvGrpSpPr>
        <p:grpSpPr>
          <a:xfrm flipH="1">
            <a:off x="822860" y="5810502"/>
            <a:ext cx="1402731" cy="885052"/>
            <a:chOff x="3462125" y="1247825"/>
            <a:chExt cx="1560150" cy="984375"/>
          </a:xfrm>
        </p:grpSpPr>
        <p:sp>
          <p:nvSpPr>
            <p:cNvPr id="8104" name="Google Shape;8104;p30"/>
            <p:cNvSpPr/>
            <p:nvPr/>
          </p:nvSpPr>
          <p:spPr>
            <a:xfrm>
              <a:off x="3462125" y="1557850"/>
              <a:ext cx="801325" cy="674350"/>
            </a:xfrm>
            <a:custGeom>
              <a:rect b="b" l="l" r="r" t="t"/>
              <a:pathLst>
                <a:path extrusionOk="0" h="26974" w="32053">
                  <a:moveTo>
                    <a:pt x="12231" y="1"/>
                  </a:moveTo>
                  <a:cubicBezTo>
                    <a:pt x="11621" y="1"/>
                    <a:pt x="11073" y="58"/>
                    <a:pt x="10605" y="183"/>
                  </a:cubicBezTo>
                  <a:cubicBezTo>
                    <a:pt x="5672" y="1509"/>
                    <a:pt x="1" y="7849"/>
                    <a:pt x="2893" y="16319"/>
                  </a:cubicBezTo>
                  <a:cubicBezTo>
                    <a:pt x="4684" y="21564"/>
                    <a:pt x="9544" y="24407"/>
                    <a:pt x="13995" y="24407"/>
                  </a:cubicBezTo>
                  <a:cubicBezTo>
                    <a:pt x="16587" y="24407"/>
                    <a:pt x="19041" y="23443"/>
                    <a:pt x="20669" y="21427"/>
                  </a:cubicBezTo>
                  <a:lnTo>
                    <a:pt x="20669" y="21427"/>
                  </a:lnTo>
                  <a:cubicBezTo>
                    <a:pt x="20539" y="22092"/>
                    <a:pt x="20513" y="22706"/>
                    <a:pt x="20629" y="23234"/>
                  </a:cubicBezTo>
                  <a:cubicBezTo>
                    <a:pt x="21163" y="25675"/>
                    <a:pt x="22835" y="26974"/>
                    <a:pt x="24671" y="26974"/>
                  </a:cubicBezTo>
                  <a:cubicBezTo>
                    <a:pt x="26495" y="26974"/>
                    <a:pt x="28479" y="25692"/>
                    <a:pt x="29668" y="22973"/>
                  </a:cubicBezTo>
                  <a:cubicBezTo>
                    <a:pt x="32052" y="17514"/>
                    <a:pt x="30417" y="7884"/>
                    <a:pt x="30417" y="7884"/>
                  </a:cubicBezTo>
                  <a:lnTo>
                    <a:pt x="30028" y="6792"/>
                  </a:lnTo>
                  <a:lnTo>
                    <a:pt x="29453" y="5183"/>
                  </a:lnTo>
                  <a:cubicBezTo>
                    <a:pt x="29453" y="5183"/>
                    <a:pt x="18052" y="1"/>
                    <a:pt x="12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30"/>
            <p:cNvSpPr/>
            <p:nvPr/>
          </p:nvSpPr>
          <p:spPr>
            <a:xfrm>
              <a:off x="4261250" y="1247825"/>
              <a:ext cx="761025" cy="787575"/>
            </a:xfrm>
            <a:custGeom>
              <a:rect b="b" l="l" r="r" t="t"/>
              <a:pathLst>
                <a:path extrusionOk="0" h="31503" w="30441">
                  <a:moveTo>
                    <a:pt x="15813" y="1"/>
                  </a:moveTo>
                  <a:cubicBezTo>
                    <a:pt x="14196" y="1"/>
                    <a:pt x="12675" y="318"/>
                    <a:pt x="11424" y="881"/>
                  </a:cubicBezTo>
                  <a:cubicBezTo>
                    <a:pt x="6767" y="2980"/>
                    <a:pt x="1" y="16687"/>
                    <a:pt x="1" y="16687"/>
                  </a:cubicBezTo>
                  <a:lnTo>
                    <a:pt x="746" y="18774"/>
                  </a:lnTo>
                  <a:lnTo>
                    <a:pt x="966" y="19388"/>
                  </a:lnTo>
                  <a:cubicBezTo>
                    <a:pt x="966" y="19388"/>
                    <a:pt x="5799" y="27878"/>
                    <a:pt x="11100" y="30592"/>
                  </a:cubicBezTo>
                  <a:cubicBezTo>
                    <a:pt x="12335" y="31224"/>
                    <a:pt x="13505" y="31503"/>
                    <a:pt x="14545" y="31503"/>
                  </a:cubicBezTo>
                  <a:cubicBezTo>
                    <a:pt x="17974" y="31503"/>
                    <a:pt x="19994" y="28477"/>
                    <a:pt x="18262" y="25071"/>
                  </a:cubicBezTo>
                  <a:cubicBezTo>
                    <a:pt x="18017" y="24587"/>
                    <a:pt x="17607" y="24131"/>
                    <a:pt x="17087" y="23697"/>
                  </a:cubicBezTo>
                  <a:lnTo>
                    <a:pt x="17087" y="23697"/>
                  </a:lnTo>
                  <a:cubicBezTo>
                    <a:pt x="17609" y="23806"/>
                    <a:pt x="18130" y="23858"/>
                    <a:pt x="18646" y="23858"/>
                  </a:cubicBezTo>
                  <a:cubicBezTo>
                    <a:pt x="24937" y="23858"/>
                    <a:pt x="30440" y="16083"/>
                    <a:pt x="27611" y="8488"/>
                  </a:cubicBezTo>
                  <a:cubicBezTo>
                    <a:pt x="25325" y="2352"/>
                    <a:pt x="20215" y="1"/>
                    <a:pt x="15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30"/>
            <p:cNvSpPr/>
            <p:nvPr/>
          </p:nvSpPr>
          <p:spPr>
            <a:xfrm>
              <a:off x="3961225" y="1794450"/>
              <a:ext cx="240250" cy="376625"/>
            </a:xfrm>
            <a:custGeom>
              <a:rect b="b" l="l" r="r" t="t"/>
              <a:pathLst>
                <a:path extrusionOk="0" h="15065" w="9610">
                  <a:moveTo>
                    <a:pt x="9609" y="0"/>
                  </a:moveTo>
                  <a:cubicBezTo>
                    <a:pt x="9609" y="1"/>
                    <a:pt x="0" y="12613"/>
                    <a:pt x="4013" y="14809"/>
                  </a:cubicBezTo>
                  <a:cubicBezTo>
                    <a:pt x="4332" y="14983"/>
                    <a:pt x="4633" y="15065"/>
                    <a:pt x="4918" y="15065"/>
                  </a:cubicBezTo>
                  <a:cubicBezTo>
                    <a:pt x="8795" y="15065"/>
                    <a:pt x="9609" y="1"/>
                    <a:pt x="9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30"/>
            <p:cNvSpPr/>
            <p:nvPr/>
          </p:nvSpPr>
          <p:spPr>
            <a:xfrm>
              <a:off x="4058400" y="2114150"/>
              <a:ext cx="42500" cy="41850"/>
            </a:xfrm>
            <a:custGeom>
              <a:rect b="b" l="l" r="r" t="t"/>
              <a:pathLst>
                <a:path extrusionOk="0" h="1674" w="1700">
                  <a:moveTo>
                    <a:pt x="1331" y="0"/>
                  </a:moveTo>
                  <a:cubicBezTo>
                    <a:pt x="1331" y="0"/>
                    <a:pt x="1" y="612"/>
                    <a:pt x="26" y="1009"/>
                  </a:cubicBezTo>
                  <a:cubicBezTo>
                    <a:pt x="30" y="1080"/>
                    <a:pt x="73" y="1109"/>
                    <a:pt x="139" y="1109"/>
                  </a:cubicBezTo>
                  <a:cubicBezTo>
                    <a:pt x="400" y="1109"/>
                    <a:pt x="1021" y="654"/>
                    <a:pt x="1021" y="654"/>
                  </a:cubicBezTo>
                  <a:cubicBezTo>
                    <a:pt x="1021" y="654"/>
                    <a:pt x="1076" y="1673"/>
                    <a:pt x="1311" y="1673"/>
                  </a:cubicBezTo>
                  <a:cubicBezTo>
                    <a:pt x="1331" y="1673"/>
                    <a:pt x="1353" y="1666"/>
                    <a:pt x="1376" y="1649"/>
                  </a:cubicBezTo>
                  <a:cubicBezTo>
                    <a:pt x="1700" y="1417"/>
                    <a:pt x="1331" y="0"/>
                    <a:pt x="1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30"/>
            <p:cNvSpPr/>
            <p:nvPr/>
          </p:nvSpPr>
          <p:spPr>
            <a:xfrm>
              <a:off x="3639300" y="1740675"/>
              <a:ext cx="536925" cy="368075"/>
            </a:xfrm>
            <a:custGeom>
              <a:rect b="b" l="l" r="r" t="t"/>
              <a:pathLst>
                <a:path extrusionOk="0" h="14723" w="21477">
                  <a:moveTo>
                    <a:pt x="21476" y="0"/>
                  </a:moveTo>
                  <a:lnTo>
                    <a:pt x="21476" y="0"/>
                  </a:lnTo>
                  <a:cubicBezTo>
                    <a:pt x="21475" y="1"/>
                    <a:pt x="0" y="9675"/>
                    <a:pt x="3026" y="14051"/>
                  </a:cubicBezTo>
                  <a:cubicBezTo>
                    <a:pt x="3347" y="14515"/>
                    <a:pt x="3808" y="14723"/>
                    <a:pt x="4375" y="14723"/>
                  </a:cubicBezTo>
                  <a:cubicBezTo>
                    <a:pt x="9152" y="14723"/>
                    <a:pt x="21476" y="1"/>
                    <a:pt x="21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30"/>
            <p:cNvSpPr/>
            <p:nvPr/>
          </p:nvSpPr>
          <p:spPr>
            <a:xfrm>
              <a:off x="3723200" y="2047600"/>
              <a:ext cx="39725" cy="39600"/>
            </a:xfrm>
            <a:custGeom>
              <a:rect b="b" l="l" r="r" t="t"/>
              <a:pathLst>
                <a:path extrusionOk="0" h="1584" w="1589">
                  <a:moveTo>
                    <a:pt x="1589" y="0"/>
                  </a:moveTo>
                  <a:cubicBezTo>
                    <a:pt x="1589" y="0"/>
                    <a:pt x="134" y="155"/>
                    <a:pt x="30" y="539"/>
                  </a:cubicBezTo>
                  <a:cubicBezTo>
                    <a:pt x="1" y="650"/>
                    <a:pt x="100" y="687"/>
                    <a:pt x="247" y="687"/>
                  </a:cubicBezTo>
                  <a:cubicBezTo>
                    <a:pt x="558" y="687"/>
                    <a:pt x="1085" y="520"/>
                    <a:pt x="1086" y="520"/>
                  </a:cubicBezTo>
                  <a:lnTo>
                    <a:pt x="1086" y="520"/>
                  </a:lnTo>
                  <a:cubicBezTo>
                    <a:pt x="1086" y="520"/>
                    <a:pt x="791" y="1584"/>
                    <a:pt x="1065" y="1584"/>
                  </a:cubicBezTo>
                  <a:cubicBezTo>
                    <a:pt x="1078" y="1584"/>
                    <a:pt x="1091" y="1582"/>
                    <a:pt x="1106" y="1577"/>
                  </a:cubicBezTo>
                  <a:cubicBezTo>
                    <a:pt x="1486" y="1460"/>
                    <a:pt x="1589" y="0"/>
                    <a:pt x="1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30"/>
            <p:cNvSpPr/>
            <p:nvPr/>
          </p:nvSpPr>
          <p:spPr>
            <a:xfrm>
              <a:off x="3524600" y="1723250"/>
              <a:ext cx="645400" cy="200425"/>
            </a:xfrm>
            <a:custGeom>
              <a:rect b="b" l="l" r="r" t="t"/>
              <a:pathLst>
                <a:path extrusionOk="0" h="8017" w="25816">
                  <a:moveTo>
                    <a:pt x="25816" y="1"/>
                  </a:moveTo>
                  <a:lnTo>
                    <a:pt x="25816" y="1"/>
                  </a:lnTo>
                  <a:cubicBezTo>
                    <a:pt x="25815" y="1"/>
                    <a:pt x="1" y="876"/>
                    <a:pt x="1084" y="6522"/>
                  </a:cubicBezTo>
                  <a:cubicBezTo>
                    <a:pt x="1288" y="7585"/>
                    <a:pt x="2292" y="8017"/>
                    <a:pt x="3788" y="8017"/>
                  </a:cubicBezTo>
                  <a:cubicBezTo>
                    <a:pt x="10235" y="8017"/>
                    <a:pt x="25815" y="1"/>
                    <a:pt x="25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30"/>
            <p:cNvSpPr/>
            <p:nvPr/>
          </p:nvSpPr>
          <p:spPr>
            <a:xfrm>
              <a:off x="3579125" y="1850375"/>
              <a:ext cx="46075" cy="38500"/>
            </a:xfrm>
            <a:custGeom>
              <a:rect b="b" l="l" r="r" t="t"/>
              <a:pathLst>
                <a:path extrusionOk="0" h="1540" w="1843">
                  <a:moveTo>
                    <a:pt x="456" y="1"/>
                  </a:moveTo>
                  <a:cubicBezTo>
                    <a:pt x="388" y="1"/>
                    <a:pt x="330" y="14"/>
                    <a:pt x="288" y="45"/>
                  </a:cubicBezTo>
                  <a:cubicBezTo>
                    <a:pt x="0" y="257"/>
                    <a:pt x="1125" y="690"/>
                    <a:pt x="1125" y="690"/>
                  </a:cubicBezTo>
                  <a:cubicBezTo>
                    <a:pt x="1125" y="690"/>
                    <a:pt x="148" y="1396"/>
                    <a:pt x="480" y="1526"/>
                  </a:cubicBezTo>
                  <a:cubicBezTo>
                    <a:pt x="504" y="1535"/>
                    <a:pt x="530" y="1539"/>
                    <a:pt x="558" y="1539"/>
                  </a:cubicBezTo>
                  <a:cubicBezTo>
                    <a:pt x="973" y="1539"/>
                    <a:pt x="1842" y="597"/>
                    <a:pt x="1842" y="597"/>
                  </a:cubicBezTo>
                  <a:cubicBezTo>
                    <a:pt x="1842" y="597"/>
                    <a:pt x="910"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30"/>
            <p:cNvSpPr/>
            <p:nvPr/>
          </p:nvSpPr>
          <p:spPr>
            <a:xfrm>
              <a:off x="3628550" y="1602150"/>
              <a:ext cx="534075" cy="122200"/>
            </a:xfrm>
            <a:custGeom>
              <a:rect b="b" l="l" r="r" t="t"/>
              <a:pathLst>
                <a:path extrusionOk="0" h="4888" w="21363">
                  <a:moveTo>
                    <a:pt x="5084" y="0"/>
                  </a:moveTo>
                  <a:cubicBezTo>
                    <a:pt x="2947" y="0"/>
                    <a:pt x="1326" y="499"/>
                    <a:pt x="849" y="1849"/>
                  </a:cubicBezTo>
                  <a:cubicBezTo>
                    <a:pt x="0" y="4244"/>
                    <a:pt x="4327" y="4888"/>
                    <a:pt x="9223" y="4888"/>
                  </a:cubicBezTo>
                  <a:cubicBezTo>
                    <a:pt x="14909" y="4888"/>
                    <a:pt x="21363" y="4019"/>
                    <a:pt x="21363" y="4019"/>
                  </a:cubicBezTo>
                  <a:cubicBezTo>
                    <a:pt x="21363" y="4019"/>
                    <a:pt x="11148" y="0"/>
                    <a:pt x="5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30"/>
            <p:cNvSpPr/>
            <p:nvPr/>
          </p:nvSpPr>
          <p:spPr>
            <a:xfrm>
              <a:off x="3671350" y="1630675"/>
              <a:ext cx="46375" cy="38400"/>
            </a:xfrm>
            <a:custGeom>
              <a:rect b="b" l="l" r="r" t="t"/>
              <a:pathLst>
                <a:path extrusionOk="0" h="1536" w="1855">
                  <a:moveTo>
                    <a:pt x="596" y="0"/>
                  </a:moveTo>
                  <a:cubicBezTo>
                    <a:pt x="572" y="0"/>
                    <a:pt x="550" y="4"/>
                    <a:pt x="529" y="11"/>
                  </a:cubicBezTo>
                  <a:lnTo>
                    <a:pt x="529" y="13"/>
                  </a:lnTo>
                  <a:cubicBezTo>
                    <a:pt x="192" y="129"/>
                    <a:pt x="1141" y="873"/>
                    <a:pt x="1141" y="873"/>
                  </a:cubicBezTo>
                  <a:cubicBezTo>
                    <a:pt x="1141" y="873"/>
                    <a:pt x="0" y="1261"/>
                    <a:pt x="279" y="1485"/>
                  </a:cubicBezTo>
                  <a:cubicBezTo>
                    <a:pt x="324" y="1520"/>
                    <a:pt x="388" y="1536"/>
                    <a:pt x="466" y="1536"/>
                  </a:cubicBezTo>
                  <a:cubicBezTo>
                    <a:pt x="928" y="1536"/>
                    <a:pt x="1854" y="995"/>
                    <a:pt x="1854" y="995"/>
                  </a:cubicBezTo>
                  <a:cubicBezTo>
                    <a:pt x="1854" y="995"/>
                    <a:pt x="1007"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30"/>
            <p:cNvSpPr/>
            <p:nvPr/>
          </p:nvSpPr>
          <p:spPr>
            <a:xfrm>
              <a:off x="4326725" y="1749725"/>
              <a:ext cx="385625" cy="226100"/>
            </a:xfrm>
            <a:custGeom>
              <a:rect b="b" l="l" r="r" t="t"/>
              <a:pathLst>
                <a:path extrusionOk="0" h="9044" w="15425">
                  <a:moveTo>
                    <a:pt x="1" y="0"/>
                  </a:moveTo>
                  <a:lnTo>
                    <a:pt x="1" y="0"/>
                  </a:lnTo>
                  <a:cubicBezTo>
                    <a:pt x="1" y="1"/>
                    <a:pt x="8252" y="9044"/>
                    <a:pt x="12083" y="9044"/>
                  </a:cubicBezTo>
                  <a:cubicBezTo>
                    <a:pt x="12817" y="9044"/>
                    <a:pt x="13389" y="8711"/>
                    <a:pt x="13709" y="7919"/>
                  </a:cubicBezTo>
                  <a:cubicBezTo>
                    <a:pt x="15425" y="3678"/>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30"/>
            <p:cNvSpPr/>
            <p:nvPr/>
          </p:nvSpPr>
          <p:spPr>
            <a:xfrm>
              <a:off x="4614125" y="1923225"/>
              <a:ext cx="46475" cy="37075"/>
            </a:xfrm>
            <a:custGeom>
              <a:rect b="b" l="l" r="r" t="t"/>
              <a:pathLst>
                <a:path extrusionOk="0" h="1483" w="1859">
                  <a:moveTo>
                    <a:pt x="1180" y="1"/>
                  </a:moveTo>
                  <a:cubicBezTo>
                    <a:pt x="685" y="1"/>
                    <a:pt x="1" y="179"/>
                    <a:pt x="1" y="179"/>
                  </a:cubicBezTo>
                  <a:cubicBezTo>
                    <a:pt x="1" y="179"/>
                    <a:pt x="601" y="1483"/>
                    <a:pt x="998" y="1483"/>
                  </a:cubicBezTo>
                  <a:cubicBezTo>
                    <a:pt x="1002" y="1483"/>
                    <a:pt x="1006" y="1483"/>
                    <a:pt x="1010" y="1482"/>
                  </a:cubicBezTo>
                  <a:cubicBezTo>
                    <a:pt x="1366" y="1461"/>
                    <a:pt x="654" y="487"/>
                    <a:pt x="654" y="487"/>
                  </a:cubicBezTo>
                  <a:cubicBezTo>
                    <a:pt x="654" y="487"/>
                    <a:pt x="1858" y="422"/>
                    <a:pt x="1650" y="134"/>
                  </a:cubicBezTo>
                  <a:cubicBezTo>
                    <a:pt x="1579" y="35"/>
                    <a:pt x="1397" y="1"/>
                    <a:pt x="1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30"/>
            <p:cNvSpPr/>
            <p:nvPr/>
          </p:nvSpPr>
          <p:spPr>
            <a:xfrm>
              <a:off x="4312225" y="1617800"/>
              <a:ext cx="583450" cy="118800"/>
            </a:xfrm>
            <a:custGeom>
              <a:rect b="b" l="l" r="r" t="t"/>
              <a:pathLst>
                <a:path extrusionOk="0" h="4752" w="23338">
                  <a:moveTo>
                    <a:pt x="17906" y="1"/>
                  </a:moveTo>
                  <a:cubicBezTo>
                    <a:pt x="11065" y="1"/>
                    <a:pt x="0" y="2973"/>
                    <a:pt x="0" y="2973"/>
                  </a:cubicBezTo>
                  <a:cubicBezTo>
                    <a:pt x="0" y="2973"/>
                    <a:pt x="9339" y="4751"/>
                    <a:pt x="16162" y="4751"/>
                  </a:cubicBezTo>
                  <a:cubicBezTo>
                    <a:pt x="20187" y="4751"/>
                    <a:pt x="23337" y="4132"/>
                    <a:pt x="23178" y="2165"/>
                  </a:cubicBezTo>
                  <a:cubicBezTo>
                    <a:pt x="23048" y="560"/>
                    <a:pt x="20875" y="1"/>
                    <a:pt x="17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30"/>
            <p:cNvSpPr/>
            <p:nvPr/>
          </p:nvSpPr>
          <p:spPr>
            <a:xfrm>
              <a:off x="4826450" y="1652675"/>
              <a:ext cx="45950" cy="38550"/>
            </a:xfrm>
            <a:custGeom>
              <a:rect b="b" l="l" r="r" t="t"/>
              <a:pathLst>
                <a:path extrusionOk="0" h="1542" w="1838">
                  <a:moveTo>
                    <a:pt x="1385" y="0"/>
                  </a:moveTo>
                  <a:cubicBezTo>
                    <a:pt x="933" y="0"/>
                    <a:pt x="0" y="613"/>
                    <a:pt x="0" y="613"/>
                  </a:cubicBezTo>
                  <a:cubicBezTo>
                    <a:pt x="0" y="613"/>
                    <a:pt x="876" y="1541"/>
                    <a:pt x="1292" y="1541"/>
                  </a:cubicBezTo>
                  <a:cubicBezTo>
                    <a:pt x="1321" y="1541"/>
                    <a:pt x="1348" y="1537"/>
                    <a:pt x="1372" y="1527"/>
                  </a:cubicBezTo>
                  <a:cubicBezTo>
                    <a:pt x="1702" y="1392"/>
                    <a:pt x="719" y="696"/>
                    <a:pt x="719" y="696"/>
                  </a:cubicBezTo>
                  <a:cubicBezTo>
                    <a:pt x="719" y="696"/>
                    <a:pt x="1837" y="251"/>
                    <a:pt x="1547" y="43"/>
                  </a:cubicBezTo>
                  <a:cubicBezTo>
                    <a:pt x="1506" y="13"/>
                    <a:pt x="1451" y="0"/>
                    <a:pt x="13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30"/>
            <p:cNvSpPr/>
            <p:nvPr/>
          </p:nvSpPr>
          <p:spPr>
            <a:xfrm>
              <a:off x="4306025" y="1384250"/>
              <a:ext cx="650175" cy="290475"/>
            </a:xfrm>
            <a:custGeom>
              <a:rect b="b" l="l" r="r" t="t"/>
              <a:pathLst>
                <a:path extrusionOk="0" h="11619" w="26007">
                  <a:moveTo>
                    <a:pt x="21201" y="1"/>
                  </a:moveTo>
                  <a:cubicBezTo>
                    <a:pt x="15225" y="1"/>
                    <a:pt x="0" y="11618"/>
                    <a:pt x="0" y="11618"/>
                  </a:cubicBezTo>
                  <a:cubicBezTo>
                    <a:pt x="0" y="11618"/>
                    <a:pt x="26007" y="6062"/>
                    <a:pt x="23269" y="1006"/>
                  </a:cubicBezTo>
                  <a:cubicBezTo>
                    <a:pt x="22889" y="303"/>
                    <a:pt x="22166" y="1"/>
                    <a:pt x="21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30"/>
            <p:cNvSpPr/>
            <p:nvPr/>
          </p:nvSpPr>
          <p:spPr>
            <a:xfrm>
              <a:off x="4817600" y="1404375"/>
              <a:ext cx="44075" cy="36800"/>
            </a:xfrm>
            <a:custGeom>
              <a:rect b="b" l="l" r="r" t="t"/>
              <a:pathLst>
                <a:path extrusionOk="0" h="1472" w="1763">
                  <a:moveTo>
                    <a:pt x="863" y="0"/>
                  </a:moveTo>
                  <a:cubicBezTo>
                    <a:pt x="860" y="0"/>
                    <a:pt x="857" y="0"/>
                    <a:pt x="854" y="1"/>
                  </a:cubicBezTo>
                  <a:cubicBezTo>
                    <a:pt x="456" y="21"/>
                    <a:pt x="1" y="1413"/>
                    <a:pt x="1" y="1413"/>
                  </a:cubicBezTo>
                  <a:cubicBezTo>
                    <a:pt x="1" y="1413"/>
                    <a:pt x="423" y="1472"/>
                    <a:pt x="842" y="1472"/>
                  </a:cubicBezTo>
                  <a:cubicBezTo>
                    <a:pt x="1199" y="1472"/>
                    <a:pt x="1554" y="1429"/>
                    <a:pt x="1643" y="1269"/>
                  </a:cubicBezTo>
                  <a:cubicBezTo>
                    <a:pt x="1763" y="1056"/>
                    <a:pt x="1236" y="1022"/>
                    <a:pt x="892" y="1022"/>
                  </a:cubicBezTo>
                  <a:cubicBezTo>
                    <a:pt x="734" y="1022"/>
                    <a:pt x="614" y="1029"/>
                    <a:pt x="614" y="1029"/>
                  </a:cubicBezTo>
                  <a:cubicBezTo>
                    <a:pt x="614" y="1029"/>
                    <a:pt x="120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30"/>
            <p:cNvSpPr/>
            <p:nvPr/>
          </p:nvSpPr>
          <p:spPr>
            <a:xfrm>
              <a:off x="4298625" y="1279475"/>
              <a:ext cx="480075" cy="374575"/>
            </a:xfrm>
            <a:custGeom>
              <a:rect b="b" l="l" r="r" t="t"/>
              <a:pathLst>
                <a:path extrusionOk="0" h="14983" w="19203">
                  <a:moveTo>
                    <a:pt x="13365" y="1"/>
                  </a:moveTo>
                  <a:cubicBezTo>
                    <a:pt x="8388" y="1"/>
                    <a:pt x="1" y="14983"/>
                    <a:pt x="1" y="14983"/>
                  </a:cubicBezTo>
                  <a:cubicBezTo>
                    <a:pt x="1" y="14983"/>
                    <a:pt x="19203" y="3161"/>
                    <a:pt x="14505" y="314"/>
                  </a:cubicBezTo>
                  <a:cubicBezTo>
                    <a:pt x="14152" y="100"/>
                    <a:pt x="13770" y="1"/>
                    <a:pt x="13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30"/>
            <p:cNvSpPr/>
            <p:nvPr/>
          </p:nvSpPr>
          <p:spPr>
            <a:xfrm>
              <a:off x="4613175" y="1295675"/>
              <a:ext cx="38800" cy="40250"/>
            </a:xfrm>
            <a:custGeom>
              <a:rect b="b" l="l" r="r" t="t"/>
              <a:pathLst>
                <a:path extrusionOk="0" h="1610" w="1552">
                  <a:moveTo>
                    <a:pt x="449" y="0"/>
                  </a:moveTo>
                  <a:cubicBezTo>
                    <a:pt x="436" y="0"/>
                    <a:pt x="421" y="3"/>
                    <a:pt x="404" y="9"/>
                  </a:cubicBezTo>
                  <a:cubicBezTo>
                    <a:pt x="29" y="146"/>
                    <a:pt x="1" y="1610"/>
                    <a:pt x="1" y="1610"/>
                  </a:cubicBezTo>
                  <a:cubicBezTo>
                    <a:pt x="1" y="1610"/>
                    <a:pt x="1446" y="1380"/>
                    <a:pt x="1529" y="991"/>
                  </a:cubicBezTo>
                  <a:cubicBezTo>
                    <a:pt x="1551" y="888"/>
                    <a:pt x="1470" y="852"/>
                    <a:pt x="1344" y="852"/>
                  </a:cubicBezTo>
                  <a:cubicBezTo>
                    <a:pt x="1039" y="852"/>
                    <a:pt x="476" y="1063"/>
                    <a:pt x="476" y="1063"/>
                  </a:cubicBezTo>
                  <a:cubicBezTo>
                    <a:pt x="476" y="1063"/>
                    <a:pt x="714" y="0"/>
                    <a:pt x="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30"/>
            <p:cNvSpPr/>
            <p:nvPr/>
          </p:nvSpPr>
          <p:spPr>
            <a:xfrm>
              <a:off x="4020975" y="1459225"/>
              <a:ext cx="161075" cy="141675"/>
            </a:xfrm>
            <a:custGeom>
              <a:rect b="b" l="l" r="r" t="t"/>
              <a:pathLst>
                <a:path extrusionOk="0" h="5667" w="6443">
                  <a:moveTo>
                    <a:pt x="600" y="0"/>
                  </a:moveTo>
                  <a:cubicBezTo>
                    <a:pt x="598" y="0"/>
                    <a:pt x="596" y="0"/>
                    <a:pt x="594" y="1"/>
                  </a:cubicBezTo>
                  <a:cubicBezTo>
                    <a:pt x="576" y="1"/>
                    <a:pt x="559" y="11"/>
                    <a:pt x="546" y="24"/>
                  </a:cubicBezTo>
                  <a:lnTo>
                    <a:pt x="24" y="646"/>
                  </a:lnTo>
                  <a:cubicBezTo>
                    <a:pt x="1" y="674"/>
                    <a:pt x="6" y="717"/>
                    <a:pt x="32" y="741"/>
                  </a:cubicBezTo>
                  <a:cubicBezTo>
                    <a:pt x="45" y="751"/>
                    <a:pt x="60" y="757"/>
                    <a:pt x="76" y="757"/>
                  </a:cubicBezTo>
                  <a:cubicBezTo>
                    <a:pt x="94" y="757"/>
                    <a:pt x="113" y="749"/>
                    <a:pt x="127" y="732"/>
                  </a:cubicBezTo>
                  <a:lnTo>
                    <a:pt x="603" y="164"/>
                  </a:lnTo>
                  <a:lnTo>
                    <a:pt x="6324" y="5649"/>
                  </a:lnTo>
                  <a:cubicBezTo>
                    <a:pt x="6336" y="5660"/>
                    <a:pt x="6353" y="5666"/>
                    <a:pt x="6369" y="5666"/>
                  </a:cubicBezTo>
                  <a:cubicBezTo>
                    <a:pt x="6383" y="5666"/>
                    <a:pt x="6398" y="5661"/>
                    <a:pt x="6411" y="5652"/>
                  </a:cubicBezTo>
                  <a:cubicBezTo>
                    <a:pt x="6412" y="5650"/>
                    <a:pt x="6416" y="5649"/>
                    <a:pt x="6417" y="5645"/>
                  </a:cubicBezTo>
                  <a:cubicBezTo>
                    <a:pt x="6442" y="5620"/>
                    <a:pt x="6442" y="5577"/>
                    <a:pt x="6416" y="5552"/>
                  </a:cubicBezTo>
                  <a:lnTo>
                    <a:pt x="644" y="19"/>
                  </a:lnTo>
                  <a:cubicBezTo>
                    <a:pt x="632" y="7"/>
                    <a:pt x="616"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30"/>
            <p:cNvSpPr/>
            <p:nvPr/>
          </p:nvSpPr>
          <p:spPr>
            <a:xfrm>
              <a:off x="4217775" y="1385050"/>
              <a:ext cx="47625" cy="201825"/>
            </a:xfrm>
            <a:custGeom>
              <a:rect b="b" l="l" r="r" t="t"/>
              <a:pathLst>
                <a:path extrusionOk="0" h="8073" w="1905">
                  <a:moveTo>
                    <a:pt x="1036" y="1"/>
                  </a:moveTo>
                  <a:cubicBezTo>
                    <a:pt x="1022" y="1"/>
                    <a:pt x="1008" y="6"/>
                    <a:pt x="996" y="13"/>
                  </a:cubicBezTo>
                  <a:cubicBezTo>
                    <a:pt x="981" y="27"/>
                    <a:pt x="971" y="42"/>
                    <a:pt x="969" y="60"/>
                  </a:cubicBezTo>
                  <a:lnTo>
                    <a:pt x="6" y="7997"/>
                  </a:lnTo>
                  <a:cubicBezTo>
                    <a:pt x="1" y="8034"/>
                    <a:pt x="27" y="8067"/>
                    <a:pt x="62" y="8072"/>
                  </a:cubicBezTo>
                  <a:cubicBezTo>
                    <a:pt x="65" y="8072"/>
                    <a:pt x="67" y="8073"/>
                    <a:pt x="69" y="8073"/>
                  </a:cubicBezTo>
                  <a:cubicBezTo>
                    <a:pt x="85" y="8073"/>
                    <a:pt x="101" y="8068"/>
                    <a:pt x="112" y="8059"/>
                  </a:cubicBezTo>
                  <a:cubicBezTo>
                    <a:pt x="126" y="8047"/>
                    <a:pt x="136" y="8032"/>
                    <a:pt x="137" y="8014"/>
                  </a:cubicBezTo>
                  <a:lnTo>
                    <a:pt x="1093" y="147"/>
                  </a:lnTo>
                  <a:lnTo>
                    <a:pt x="1820" y="285"/>
                  </a:lnTo>
                  <a:cubicBezTo>
                    <a:pt x="1823" y="286"/>
                    <a:pt x="1827" y="286"/>
                    <a:pt x="1831" y="286"/>
                  </a:cubicBezTo>
                  <a:cubicBezTo>
                    <a:pt x="1862" y="286"/>
                    <a:pt x="1892" y="263"/>
                    <a:pt x="1898" y="232"/>
                  </a:cubicBezTo>
                  <a:cubicBezTo>
                    <a:pt x="1905" y="195"/>
                    <a:pt x="1881" y="160"/>
                    <a:pt x="1845" y="153"/>
                  </a:cubicBezTo>
                  <a:lnTo>
                    <a:pt x="1048" y="2"/>
                  </a:lnTo>
                  <a:cubicBezTo>
                    <a:pt x="1044" y="1"/>
                    <a:pt x="1040"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30"/>
            <p:cNvSpPr/>
            <p:nvPr/>
          </p:nvSpPr>
          <p:spPr>
            <a:xfrm>
              <a:off x="4166350" y="1570200"/>
              <a:ext cx="206200" cy="433800"/>
            </a:xfrm>
            <a:custGeom>
              <a:rect b="b" l="l" r="r" t="t"/>
              <a:pathLst>
                <a:path extrusionOk="0" h="17352" w="8248">
                  <a:moveTo>
                    <a:pt x="1500" y="0"/>
                  </a:moveTo>
                  <a:cubicBezTo>
                    <a:pt x="1352" y="0"/>
                    <a:pt x="1201" y="25"/>
                    <a:pt x="1054" y="78"/>
                  </a:cubicBezTo>
                  <a:cubicBezTo>
                    <a:pt x="364" y="324"/>
                    <a:pt x="1" y="1091"/>
                    <a:pt x="247" y="1782"/>
                  </a:cubicBezTo>
                  <a:lnTo>
                    <a:pt x="5489" y="16467"/>
                  </a:lnTo>
                  <a:cubicBezTo>
                    <a:pt x="5683" y="17010"/>
                    <a:pt x="6200" y="17351"/>
                    <a:pt x="6747" y="17351"/>
                  </a:cubicBezTo>
                  <a:cubicBezTo>
                    <a:pt x="6895" y="17351"/>
                    <a:pt x="7046" y="17326"/>
                    <a:pt x="7192" y="17274"/>
                  </a:cubicBezTo>
                  <a:cubicBezTo>
                    <a:pt x="7884" y="17027"/>
                    <a:pt x="8248" y="16260"/>
                    <a:pt x="8001" y="15570"/>
                  </a:cubicBezTo>
                  <a:lnTo>
                    <a:pt x="2760" y="885"/>
                  </a:lnTo>
                  <a:cubicBezTo>
                    <a:pt x="2565" y="341"/>
                    <a:pt x="2049"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30"/>
            <p:cNvSpPr/>
            <p:nvPr/>
          </p:nvSpPr>
          <p:spPr>
            <a:xfrm>
              <a:off x="4195225" y="1611225"/>
              <a:ext cx="32575" cy="28050"/>
            </a:xfrm>
            <a:custGeom>
              <a:rect b="b" l="l" r="r" t="t"/>
              <a:pathLst>
                <a:path extrusionOk="0" h="1122" w="1303">
                  <a:moveTo>
                    <a:pt x="1000" y="0"/>
                  </a:moveTo>
                  <a:cubicBezTo>
                    <a:pt x="988" y="0"/>
                    <a:pt x="976" y="3"/>
                    <a:pt x="964" y="10"/>
                  </a:cubicBezTo>
                  <a:cubicBezTo>
                    <a:pt x="939" y="30"/>
                    <a:pt x="923" y="70"/>
                    <a:pt x="943" y="102"/>
                  </a:cubicBezTo>
                  <a:cubicBezTo>
                    <a:pt x="944" y="105"/>
                    <a:pt x="1156" y="454"/>
                    <a:pt x="1064" y="716"/>
                  </a:cubicBezTo>
                  <a:cubicBezTo>
                    <a:pt x="1026" y="826"/>
                    <a:pt x="939" y="904"/>
                    <a:pt x="798" y="954"/>
                  </a:cubicBezTo>
                  <a:cubicBezTo>
                    <a:pt x="734" y="977"/>
                    <a:pt x="675" y="988"/>
                    <a:pt x="620" y="988"/>
                  </a:cubicBezTo>
                  <a:cubicBezTo>
                    <a:pt x="554" y="988"/>
                    <a:pt x="493" y="972"/>
                    <a:pt x="438" y="939"/>
                  </a:cubicBezTo>
                  <a:cubicBezTo>
                    <a:pt x="201" y="796"/>
                    <a:pt x="138" y="392"/>
                    <a:pt x="138" y="389"/>
                  </a:cubicBezTo>
                  <a:cubicBezTo>
                    <a:pt x="133" y="355"/>
                    <a:pt x="103" y="332"/>
                    <a:pt x="70" y="332"/>
                  </a:cubicBezTo>
                  <a:cubicBezTo>
                    <a:pt x="67" y="332"/>
                    <a:pt x="64" y="332"/>
                    <a:pt x="61" y="332"/>
                  </a:cubicBezTo>
                  <a:cubicBezTo>
                    <a:pt x="26" y="339"/>
                    <a:pt x="1" y="372"/>
                    <a:pt x="6" y="409"/>
                  </a:cubicBezTo>
                  <a:cubicBezTo>
                    <a:pt x="8" y="427"/>
                    <a:pt x="78" y="877"/>
                    <a:pt x="369" y="1052"/>
                  </a:cubicBezTo>
                  <a:cubicBezTo>
                    <a:pt x="446" y="1099"/>
                    <a:pt x="530" y="1122"/>
                    <a:pt x="621" y="1122"/>
                  </a:cubicBezTo>
                  <a:cubicBezTo>
                    <a:pt x="691" y="1122"/>
                    <a:pt x="765" y="1108"/>
                    <a:pt x="843" y="1081"/>
                  </a:cubicBezTo>
                  <a:cubicBezTo>
                    <a:pt x="914" y="1054"/>
                    <a:pt x="978" y="1021"/>
                    <a:pt x="1028" y="981"/>
                  </a:cubicBezTo>
                  <a:lnTo>
                    <a:pt x="1029" y="981"/>
                  </a:lnTo>
                  <a:cubicBezTo>
                    <a:pt x="1105" y="922"/>
                    <a:pt x="1160" y="849"/>
                    <a:pt x="1191" y="759"/>
                  </a:cubicBezTo>
                  <a:cubicBezTo>
                    <a:pt x="1303" y="439"/>
                    <a:pt x="1066" y="49"/>
                    <a:pt x="1056" y="32"/>
                  </a:cubicBezTo>
                  <a:cubicBezTo>
                    <a:pt x="1043" y="12"/>
                    <a:pt x="1022"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30"/>
            <p:cNvSpPr/>
            <p:nvPr/>
          </p:nvSpPr>
          <p:spPr>
            <a:xfrm>
              <a:off x="4178025" y="1609850"/>
              <a:ext cx="7475" cy="6625"/>
            </a:xfrm>
            <a:custGeom>
              <a:rect b="b" l="l" r="r" t="t"/>
              <a:pathLst>
                <a:path extrusionOk="0" h="265" w="299">
                  <a:moveTo>
                    <a:pt x="151" y="1"/>
                  </a:moveTo>
                  <a:cubicBezTo>
                    <a:pt x="136" y="1"/>
                    <a:pt x="120" y="3"/>
                    <a:pt x="105" y="9"/>
                  </a:cubicBezTo>
                  <a:cubicBezTo>
                    <a:pt x="37" y="32"/>
                    <a:pt x="0" y="107"/>
                    <a:pt x="25" y="177"/>
                  </a:cubicBezTo>
                  <a:cubicBezTo>
                    <a:pt x="45" y="231"/>
                    <a:pt x="96" y="264"/>
                    <a:pt x="150" y="264"/>
                  </a:cubicBezTo>
                  <a:cubicBezTo>
                    <a:pt x="165" y="264"/>
                    <a:pt x="179" y="262"/>
                    <a:pt x="194" y="257"/>
                  </a:cubicBezTo>
                  <a:cubicBezTo>
                    <a:pt x="262" y="232"/>
                    <a:pt x="299" y="157"/>
                    <a:pt x="274" y="89"/>
                  </a:cubicBezTo>
                  <a:cubicBezTo>
                    <a:pt x="254" y="34"/>
                    <a:pt x="204"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30"/>
            <p:cNvSpPr/>
            <p:nvPr/>
          </p:nvSpPr>
          <p:spPr>
            <a:xfrm>
              <a:off x="4223450" y="1593650"/>
              <a:ext cx="7450" cy="6600"/>
            </a:xfrm>
            <a:custGeom>
              <a:rect b="b" l="l" r="r" t="t"/>
              <a:pathLst>
                <a:path extrusionOk="0" h="264" w="298">
                  <a:moveTo>
                    <a:pt x="151" y="0"/>
                  </a:moveTo>
                  <a:cubicBezTo>
                    <a:pt x="136" y="0"/>
                    <a:pt x="120" y="3"/>
                    <a:pt x="106" y="8"/>
                  </a:cubicBezTo>
                  <a:cubicBezTo>
                    <a:pt x="37" y="32"/>
                    <a:pt x="1" y="108"/>
                    <a:pt x="26" y="177"/>
                  </a:cubicBezTo>
                  <a:cubicBezTo>
                    <a:pt x="44" y="231"/>
                    <a:pt x="96" y="264"/>
                    <a:pt x="150" y="264"/>
                  </a:cubicBezTo>
                  <a:cubicBezTo>
                    <a:pt x="165" y="264"/>
                    <a:pt x="180" y="262"/>
                    <a:pt x="194" y="257"/>
                  </a:cubicBezTo>
                  <a:cubicBezTo>
                    <a:pt x="262" y="232"/>
                    <a:pt x="297" y="157"/>
                    <a:pt x="274" y="88"/>
                  </a:cubicBezTo>
                  <a:cubicBezTo>
                    <a:pt x="254" y="34"/>
                    <a:pt x="20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8" name="Google Shape;8128;p30"/>
          <p:cNvGrpSpPr/>
          <p:nvPr/>
        </p:nvGrpSpPr>
        <p:grpSpPr>
          <a:xfrm rot="9022020">
            <a:off x="9049965" y="1024337"/>
            <a:ext cx="462223" cy="656750"/>
            <a:chOff x="5997050" y="1070425"/>
            <a:chExt cx="527325" cy="749250"/>
          </a:xfrm>
        </p:grpSpPr>
        <p:sp>
          <p:nvSpPr>
            <p:cNvPr id="8129" name="Google Shape;8129;p30"/>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30"/>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30"/>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2" name="Google Shape;8132;p30"/>
          <p:cNvSpPr/>
          <p:nvPr/>
        </p:nvSpPr>
        <p:spPr>
          <a:xfrm flipH="1" rot="10800000">
            <a:off x="710573" y="252640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3" name="Google Shape;8133;p30"/>
          <p:cNvGrpSpPr/>
          <p:nvPr/>
        </p:nvGrpSpPr>
        <p:grpSpPr>
          <a:xfrm flipH="1" rot="-9643152">
            <a:off x="1515630" y="430719"/>
            <a:ext cx="1214360" cy="1324217"/>
            <a:chOff x="2793250" y="2159975"/>
            <a:chExt cx="1805400" cy="1968725"/>
          </a:xfrm>
        </p:grpSpPr>
        <p:sp>
          <p:nvSpPr>
            <p:cNvPr id="8134" name="Google Shape;8134;p30"/>
            <p:cNvSpPr/>
            <p:nvPr/>
          </p:nvSpPr>
          <p:spPr>
            <a:xfrm>
              <a:off x="4208325" y="3626425"/>
              <a:ext cx="390325" cy="294175"/>
            </a:xfrm>
            <a:custGeom>
              <a:rect b="b" l="l" r="r" t="t"/>
              <a:pathLst>
                <a:path extrusionOk="0" h="11767" w="15613">
                  <a:moveTo>
                    <a:pt x="153" y="0"/>
                  </a:moveTo>
                  <a:cubicBezTo>
                    <a:pt x="129" y="0"/>
                    <a:pt x="105" y="7"/>
                    <a:pt x="84" y="20"/>
                  </a:cubicBezTo>
                  <a:cubicBezTo>
                    <a:pt x="70" y="27"/>
                    <a:pt x="57" y="39"/>
                    <a:pt x="46" y="53"/>
                  </a:cubicBezTo>
                  <a:cubicBezTo>
                    <a:pt x="0" y="112"/>
                    <a:pt x="10" y="197"/>
                    <a:pt x="70" y="244"/>
                  </a:cubicBezTo>
                  <a:lnTo>
                    <a:pt x="14697" y="11738"/>
                  </a:lnTo>
                  <a:cubicBezTo>
                    <a:pt x="14721" y="11756"/>
                    <a:pt x="14751" y="11766"/>
                    <a:pt x="14780" y="11766"/>
                  </a:cubicBezTo>
                  <a:cubicBezTo>
                    <a:pt x="14786" y="11766"/>
                    <a:pt x="14792" y="11766"/>
                    <a:pt x="14798" y="11765"/>
                  </a:cubicBezTo>
                  <a:cubicBezTo>
                    <a:pt x="14834" y="11762"/>
                    <a:pt x="14869" y="11743"/>
                    <a:pt x="14890" y="11714"/>
                  </a:cubicBezTo>
                  <a:lnTo>
                    <a:pt x="15565" y="10847"/>
                  </a:lnTo>
                  <a:cubicBezTo>
                    <a:pt x="15613" y="10786"/>
                    <a:pt x="15601" y="10700"/>
                    <a:pt x="15543" y="10654"/>
                  </a:cubicBezTo>
                  <a:cubicBezTo>
                    <a:pt x="15518" y="10635"/>
                    <a:pt x="15489" y="10626"/>
                    <a:pt x="15460" y="10626"/>
                  </a:cubicBezTo>
                  <a:cubicBezTo>
                    <a:pt x="15419" y="10626"/>
                    <a:pt x="15378" y="10645"/>
                    <a:pt x="15350" y="10678"/>
                  </a:cubicBezTo>
                  <a:lnTo>
                    <a:pt x="14758" y="11438"/>
                  </a:lnTo>
                  <a:lnTo>
                    <a:pt x="239" y="29"/>
                  </a:lnTo>
                  <a:cubicBezTo>
                    <a:pt x="213" y="10"/>
                    <a:pt x="183"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30"/>
            <p:cNvSpPr/>
            <p:nvPr/>
          </p:nvSpPr>
          <p:spPr>
            <a:xfrm>
              <a:off x="4153900" y="3659100"/>
              <a:ext cx="87450" cy="469600"/>
            </a:xfrm>
            <a:custGeom>
              <a:rect b="b" l="l" r="r" t="t"/>
              <a:pathLst>
                <a:path extrusionOk="0" h="18784" w="3498">
                  <a:moveTo>
                    <a:pt x="145" y="1"/>
                  </a:moveTo>
                  <a:cubicBezTo>
                    <a:pt x="137" y="1"/>
                    <a:pt x="129" y="1"/>
                    <a:pt x="121" y="3"/>
                  </a:cubicBezTo>
                  <a:cubicBezTo>
                    <a:pt x="104" y="6"/>
                    <a:pt x="88" y="12"/>
                    <a:pt x="75" y="20"/>
                  </a:cubicBezTo>
                  <a:cubicBezTo>
                    <a:pt x="28" y="49"/>
                    <a:pt x="1" y="104"/>
                    <a:pt x="10" y="160"/>
                  </a:cubicBezTo>
                  <a:lnTo>
                    <a:pt x="3199" y="18349"/>
                  </a:lnTo>
                  <a:lnTo>
                    <a:pt x="2250" y="18513"/>
                  </a:lnTo>
                  <a:cubicBezTo>
                    <a:pt x="2180" y="18525"/>
                    <a:pt x="2126" y="18595"/>
                    <a:pt x="2139" y="18670"/>
                  </a:cubicBezTo>
                  <a:cubicBezTo>
                    <a:pt x="2150" y="18737"/>
                    <a:pt x="2208" y="18783"/>
                    <a:pt x="2273" y="18783"/>
                  </a:cubicBezTo>
                  <a:cubicBezTo>
                    <a:pt x="2281" y="18783"/>
                    <a:pt x="2289" y="18782"/>
                    <a:pt x="2296" y="18781"/>
                  </a:cubicBezTo>
                  <a:lnTo>
                    <a:pt x="3380" y="18595"/>
                  </a:lnTo>
                  <a:cubicBezTo>
                    <a:pt x="3415" y="18589"/>
                    <a:pt x="3447" y="18570"/>
                    <a:pt x="3469" y="18540"/>
                  </a:cubicBezTo>
                  <a:cubicBezTo>
                    <a:pt x="3490" y="18509"/>
                    <a:pt x="3497" y="18473"/>
                    <a:pt x="3491" y="18438"/>
                  </a:cubicBezTo>
                  <a:lnTo>
                    <a:pt x="279" y="114"/>
                  </a:lnTo>
                  <a:cubicBezTo>
                    <a:pt x="267" y="47"/>
                    <a:pt x="210"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30"/>
            <p:cNvSpPr/>
            <p:nvPr/>
          </p:nvSpPr>
          <p:spPr>
            <a:xfrm>
              <a:off x="4266475" y="3572975"/>
              <a:ext cx="29600" cy="26850"/>
            </a:xfrm>
            <a:custGeom>
              <a:rect b="b" l="l" r="r" t="t"/>
              <a:pathLst>
                <a:path extrusionOk="0" h="1074" w="1184">
                  <a:moveTo>
                    <a:pt x="591" y="1"/>
                  </a:moveTo>
                  <a:cubicBezTo>
                    <a:pt x="351" y="1"/>
                    <a:pt x="132" y="163"/>
                    <a:pt x="72" y="407"/>
                  </a:cubicBezTo>
                  <a:cubicBezTo>
                    <a:pt x="0" y="693"/>
                    <a:pt x="173" y="985"/>
                    <a:pt x="461" y="1057"/>
                  </a:cubicBezTo>
                  <a:cubicBezTo>
                    <a:pt x="505" y="1068"/>
                    <a:pt x="549" y="1073"/>
                    <a:pt x="593" y="1073"/>
                  </a:cubicBezTo>
                  <a:cubicBezTo>
                    <a:pt x="833" y="1073"/>
                    <a:pt x="1050" y="911"/>
                    <a:pt x="1112" y="667"/>
                  </a:cubicBezTo>
                  <a:cubicBezTo>
                    <a:pt x="1184" y="381"/>
                    <a:pt x="1009" y="89"/>
                    <a:pt x="723" y="18"/>
                  </a:cubicBezTo>
                  <a:cubicBezTo>
                    <a:pt x="679" y="6"/>
                    <a:pt x="634"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30"/>
            <p:cNvSpPr/>
            <p:nvPr/>
          </p:nvSpPr>
          <p:spPr>
            <a:xfrm>
              <a:off x="4071775" y="3689475"/>
              <a:ext cx="29600" cy="26825"/>
            </a:xfrm>
            <a:custGeom>
              <a:rect b="b" l="l" r="r" t="t"/>
              <a:pathLst>
                <a:path extrusionOk="0" h="1073" w="1184">
                  <a:moveTo>
                    <a:pt x="591" y="1"/>
                  </a:moveTo>
                  <a:cubicBezTo>
                    <a:pt x="351" y="1"/>
                    <a:pt x="134" y="163"/>
                    <a:pt x="72" y="406"/>
                  </a:cubicBezTo>
                  <a:cubicBezTo>
                    <a:pt x="0" y="692"/>
                    <a:pt x="175" y="985"/>
                    <a:pt x="461" y="1056"/>
                  </a:cubicBezTo>
                  <a:cubicBezTo>
                    <a:pt x="505" y="1067"/>
                    <a:pt x="549" y="1072"/>
                    <a:pt x="592" y="1072"/>
                  </a:cubicBezTo>
                  <a:cubicBezTo>
                    <a:pt x="832" y="1072"/>
                    <a:pt x="1050" y="911"/>
                    <a:pt x="1112" y="667"/>
                  </a:cubicBezTo>
                  <a:cubicBezTo>
                    <a:pt x="1184" y="379"/>
                    <a:pt x="1011" y="89"/>
                    <a:pt x="723" y="17"/>
                  </a:cubicBezTo>
                  <a:cubicBezTo>
                    <a:pt x="679" y="6"/>
                    <a:pt x="635"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30"/>
            <p:cNvSpPr/>
            <p:nvPr/>
          </p:nvSpPr>
          <p:spPr>
            <a:xfrm>
              <a:off x="3746675" y="2159975"/>
              <a:ext cx="611525" cy="1341400"/>
            </a:xfrm>
            <a:custGeom>
              <a:rect b="b" l="l" r="r" t="t"/>
              <a:pathLst>
                <a:path extrusionOk="0" h="53656" w="24461">
                  <a:moveTo>
                    <a:pt x="24460" y="0"/>
                  </a:moveTo>
                  <a:lnTo>
                    <a:pt x="8596" y="9493"/>
                  </a:lnTo>
                  <a:cubicBezTo>
                    <a:pt x="2112" y="13372"/>
                    <a:pt x="1" y="21772"/>
                    <a:pt x="3880" y="28255"/>
                  </a:cubicBezTo>
                  <a:lnTo>
                    <a:pt x="19076" y="53656"/>
                  </a:lnTo>
                  <a:lnTo>
                    <a:pt x="244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30"/>
            <p:cNvSpPr/>
            <p:nvPr/>
          </p:nvSpPr>
          <p:spPr>
            <a:xfrm>
              <a:off x="4103225" y="2306175"/>
              <a:ext cx="186375" cy="1136450"/>
            </a:xfrm>
            <a:custGeom>
              <a:rect b="b" l="l" r="r" t="t"/>
              <a:pathLst>
                <a:path extrusionOk="0" h="45458" w="7455">
                  <a:moveTo>
                    <a:pt x="7455" y="0"/>
                  </a:moveTo>
                  <a:lnTo>
                    <a:pt x="7455" y="0"/>
                  </a:lnTo>
                  <a:cubicBezTo>
                    <a:pt x="7454" y="1"/>
                    <a:pt x="1532" y="7595"/>
                    <a:pt x="766" y="24509"/>
                  </a:cubicBezTo>
                  <a:cubicBezTo>
                    <a:pt x="1" y="41426"/>
                    <a:pt x="3416" y="45458"/>
                    <a:pt x="3416" y="45458"/>
                  </a:cubicBezTo>
                  <a:lnTo>
                    <a:pt x="74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30"/>
            <p:cNvSpPr/>
            <p:nvPr/>
          </p:nvSpPr>
          <p:spPr>
            <a:xfrm>
              <a:off x="3989825" y="2348000"/>
              <a:ext cx="135700" cy="899900"/>
            </a:xfrm>
            <a:custGeom>
              <a:rect b="b" l="l" r="r" t="t"/>
              <a:pathLst>
                <a:path extrusionOk="0" h="35996" w="5428">
                  <a:moveTo>
                    <a:pt x="5428" y="0"/>
                  </a:moveTo>
                  <a:cubicBezTo>
                    <a:pt x="5427" y="0"/>
                    <a:pt x="1227" y="5774"/>
                    <a:pt x="614" y="19300"/>
                  </a:cubicBezTo>
                  <a:cubicBezTo>
                    <a:pt x="1" y="32824"/>
                    <a:pt x="3288" y="35995"/>
                    <a:pt x="3288" y="35995"/>
                  </a:cubicBezTo>
                  <a:lnTo>
                    <a:pt x="54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30"/>
            <p:cNvSpPr/>
            <p:nvPr/>
          </p:nvSpPr>
          <p:spPr>
            <a:xfrm>
              <a:off x="3864600" y="2459550"/>
              <a:ext cx="111325" cy="576975"/>
            </a:xfrm>
            <a:custGeom>
              <a:rect b="b" l="l" r="r" t="t"/>
              <a:pathLst>
                <a:path extrusionOk="0" h="23079" w="4453">
                  <a:moveTo>
                    <a:pt x="4452" y="1"/>
                  </a:moveTo>
                  <a:cubicBezTo>
                    <a:pt x="4452" y="1"/>
                    <a:pt x="1119" y="4905"/>
                    <a:pt x="560" y="11230"/>
                  </a:cubicBezTo>
                  <a:cubicBezTo>
                    <a:pt x="0" y="17554"/>
                    <a:pt x="3289" y="23078"/>
                    <a:pt x="3289" y="23078"/>
                  </a:cubicBezTo>
                  <a:lnTo>
                    <a:pt x="44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30"/>
            <p:cNvSpPr/>
            <p:nvPr/>
          </p:nvSpPr>
          <p:spPr>
            <a:xfrm>
              <a:off x="3509550" y="2628050"/>
              <a:ext cx="787175" cy="1062475"/>
            </a:xfrm>
            <a:custGeom>
              <a:rect b="b" l="l" r="r" t="t"/>
              <a:pathLst>
                <a:path extrusionOk="0" h="42499" w="31487">
                  <a:moveTo>
                    <a:pt x="2747" y="0"/>
                  </a:moveTo>
                  <a:cubicBezTo>
                    <a:pt x="2682" y="0"/>
                    <a:pt x="2648" y="3"/>
                    <a:pt x="2648" y="3"/>
                  </a:cubicBezTo>
                  <a:cubicBezTo>
                    <a:pt x="2648" y="3"/>
                    <a:pt x="1" y="4093"/>
                    <a:pt x="5234" y="12840"/>
                  </a:cubicBezTo>
                  <a:lnTo>
                    <a:pt x="21174" y="39352"/>
                  </a:lnTo>
                  <a:cubicBezTo>
                    <a:pt x="21174" y="39352"/>
                    <a:pt x="22983" y="42499"/>
                    <a:pt x="25676" y="42499"/>
                  </a:cubicBezTo>
                  <a:cubicBezTo>
                    <a:pt x="26310" y="42499"/>
                    <a:pt x="26992" y="42325"/>
                    <a:pt x="27711" y="41894"/>
                  </a:cubicBezTo>
                  <a:cubicBezTo>
                    <a:pt x="31486" y="39635"/>
                    <a:pt x="28561" y="34931"/>
                    <a:pt x="28561" y="34931"/>
                  </a:cubicBezTo>
                  <a:lnTo>
                    <a:pt x="12736" y="8352"/>
                  </a:lnTo>
                  <a:cubicBezTo>
                    <a:pt x="7940" y="335"/>
                    <a:pt x="3462" y="0"/>
                    <a:pt x="2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30"/>
            <p:cNvSpPr/>
            <p:nvPr/>
          </p:nvSpPr>
          <p:spPr>
            <a:xfrm>
              <a:off x="2793250" y="2810425"/>
              <a:ext cx="1245650" cy="801450"/>
            </a:xfrm>
            <a:custGeom>
              <a:rect b="b" l="l" r="r" t="t"/>
              <a:pathLst>
                <a:path extrusionOk="0" h="32058" w="49826">
                  <a:moveTo>
                    <a:pt x="22877" y="0"/>
                  </a:moveTo>
                  <a:cubicBezTo>
                    <a:pt x="20487" y="0"/>
                    <a:pt x="18067" y="627"/>
                    <a:pt x="15867" y="1943"/>
                  </a:cubicBezTo>
                  <a:lnTo>
                    <a:pt x="0" y="11434"/>
                  </a:lnTo>
                  <a:lnTo>
                    <a:pt x="49826" y="32057"/>
                  </a:lnTo>
                  <a:lnTo>
                    <a:pt x="34630" y="6659"/>
                  </a:lnTo>
                  <a:cubicBezTo>
                    <a:pt x="32067" y="2375"/>
                    <a:pt x="27530" y="0"/>
                    <a:pt x="22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30"/>
            <p:cNvSpPr/>
            <p:nvPr/>
          </p:nvSpPr>
          <p:spPr>
            <a:xfrm>
              <a:off x="2954500" y="3101075"/>
              <a:ext cx="1049175" cy="452225"/>
            </a:xfrm>
            <a:custGeom>
              <a:rect b="b" l="l" r="r" t="t"/>
              <a:pathLst>
                <a:path extrusionOk="0" h="18089" w="41967">
                  <a:moveTo>
                    <a:pt x="2587" y="1"/>
                  </a:moveTo>
                  <a:cubicBezTo>
                    <a:pt x="899" y="1"/>
                    <a:pt x="1" y="155"/>
                    <a:pt x="1" y="155"/>
                  </a:cubicBezTo>
                  <a:lnTo>
                    <a:pt x="41967" y="18088"/>
                  </a:lnTo>
                  <a:cubicBezTo>
                    <a:pt x="41967" y="18088"/>
                    <a:pt x="40028" y="13171"/>
                    <a:pt x="24761" y="5850"/>
                  </a:cubicBezTo>
                  <a:cubicBezTo>
                    <a:pt x="14189" y="781"/>
                    <a:pt x="6387" y="1"/>
                    <a:pt x="25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30"/>
            <p:cNvSpPr/>
            <p:nvPr/>
          </p:nvSpPr>
          <p:spPr>
            <a:xfrm>
              <a:off x="3068975" y="2978625"/>
              <a:ext cx="818250" cy="379850"/>
            </a:xfrm>
            <a:custGeom>
              <a:rect b="b" l="l" r="r" t="t"/>
              <a:pathLst>
                <a:path extrusionOk="0" h="15194" w="32730">
                  <a:moveTo>
                    <a:pt x="1289" y="0"/>
                  </a:moveTo>
                  <a:cubicBezTo>
                    <a:pt x="440" y="0"/>
                    <a:pt x="0" y="61"/>
                    <a:pt x="0" y="61"/>
                  </a:cubicBezTo>
                  <a:lnTo>
                    <a:pt x="32729" y="15193"/>
                  </a:lnTo>
                  <a:cubicBezTo>
                    <a:pt x="32729" y="15193"/>
                    <a:pt x="31489" y="10797"/>
                    <a:pt x="19281" y="4943"/>
                  </a:cubicBezTo>
                  <a:cubicBezTo>
                    <a:pt x="10117" y="548"/>
                    <a:pt x="3847" y="0"/>
                    <a:pt x="1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30"/>
            <p:cNvSpPr/>
            <p:nvPr/>
          </p:nvSpPr>
          <p:spPr>
            <a:xfrm>
              <a:off x="3237975" y="2899375"/>
              <a:ext cx="522200" cy="248875"/>
            </a:xfrm>
            <a:custGeom>
              <a:rect b="b" l="l" r="r" t="t"/>
              <a:pathLst>
                <a:path extrusionOk="0" h="9955" w="20888">
                  <a:moveTo>
                    <a:pt x="1724" y="0"/>
                  </a:moveTo>
                  <a:cubicBezTo>
                    <a:pt x="647" y="0"/>
                    <a:pt x="0" y="68"/>
                    <a:pt x="0" y="68"/>
                  </a:cubicBezTo>
                  <a:lnTo>
                    <a:pt x="20887" y="9954"/>
                  </a:lnTo>
                  <a:cubicBezTo>
                    <a:pt x="20887" y="9954"/>
                    <a:pt x="17575" y="4443"/>
                    <a:pt x="11736" y="1947"/>
                  </a:cubicBezTo>
                  <a:cubicBezTo>
                    <a:pt x="7832" y="277"/>
                    <a:pt x="3899" y="0"/>
                    <a:pt x="17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47" name="Google Shape;8147;p30"/>
          <p:cNvSpPr/>
          <p:nvPr/>
        </p:nvSpPr>
        <p:spPr>
          <a:xfrm>
            <a:off x="9089238" y="46703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8" name="Google Shape;8148;p30"/>
          <p:cNvGrpSpPr/>
          <p:nvPr/>
        </p:nvGrpSpPr>
        <p:grpSpPr>
          <a:xfrm rot="4499896">
            <a:off x="4943474" y="5339190"/>
            <a:ext cx="462240" cy="656774"/>
            <a:chOff x="5997050" y="1070425"/>
            <a:chExt cx="527325" cy="749250"/>
          </a:xfrm>
        </p:grpSpPr>
        <p:sp>
          <p:nvSpPr>
            <p:cNvPr id="8149" name="Google Shape;8149;p30"/>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30"/>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30"/>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52" name="Google Shape;8152;p30"/>
          <p:cNvSpPr/>
          <p:nvPr/>
        </p:nvSpPr>
        <p:spPr>
          <a:xfrm>
            <a:off x="4525725" y="480801"/>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53" name="Google Shape;8153;p30"/>
          <p:cNvGrpSpPr/>
          <p:nvPr/>
        </p:nvGrpSpPr>
        <p:grpSpPr>
          <a:xfrm flipH="1">
            <a:off x="8123585" y="5628516"/>
            <a:ext cx="2016636" cy="1249007"/>
            <a:chOff x="3054425" y="3076250"/>
            <a:chExt cx="2242950" cy="1389175"/>
          </a:xfrm>
        </p:grpSpPr>
        <p:sp>
          <p:nvSpPr>
            <p:cNvPr id="8154" name="Google Shape;8154;p30"/>
            <p:cNvSpPr/>
            <p:nvPr/>
          </p:nvSpPr>
          <p:spPr>
            <a:xfrm>
              <a:off x="3054425" y="3076250"/>
              <a:ext cx="1092000" cy="1129550"/>
            </a:xfrm>
            <a:custGeom>
              <a:rect b="b" l="l" r="r" t="t"/>
              <a:pathLst>
                <a:path extrusionOk="0" h="45182" w="43680">
                  <a:moveTo>
                    <a:pt x="20795" y="0"/>
                  </a:moveTo>
                  <a:cubicBezTo>
                    <a:pt x="14359" y="0"/>
                    <a:pt x="6807" y="3540"/>
                    <a:pt x="3700" y="12685"/>
                  </a:cubicBezTo>
                  <a:cubicBezTo>
                    <a:pt x="0" y="23577"/>
                    <a:pt x="7989" y="34380"/>
                    <a:pt x="16894" y="34380"/>
                  </a:cubicBezTo>
                  <a:cubicBezTo>
                    <a:pt x="17739" y="34380"/>
                    <a:pt x="18593" y="34283"/>
                    <a:pt x="19446" y="34079"/>
                  </a:cubicBezTo>
                  <a:lnTo>
                    <a:pt x="19446" y="34079"/>
                  </a:lnTo>
                  <a:cubicBezTo>
                    <a:pt x="18716" y="34722"/>
                    <a:pt x="18147" y="35396"/>
                    <a:pt x="17816" y="36099"/>
                  </a:cubicBezTo>
                  <a:cubicBezTo>
                    <a:pt x="15513" y="40979"/>
                    <a:pt x="18402" y="45181"/>
                    <a:pt x="23180" y="45181"/>
                  </a:cubicBezTo>
                  <a:cubicBezTo>
                    <a:pt x="24735" y="45181"/>
                    <a:pt x="26489" y="44736"/>
                    <a:pt x="28330" y="43725"/>
                  </a:cubicBezTo>
                  <a:cubicBezTo>
                    <a:pt x="35825" y="39607"/>
                    <a:pt x="42409" y="27215"/>
                    <a:pt x="42409" y="27215"/>
                  </a:cubicBezTo>
                  <a:lnTo>
                    <a:pt x="42922" y="25631"/>
                  </a:lnTo>
                  <a:lnTo>
                    <a:pt x="43679" y="23298"/>
                  </a:lnTo>
                  <a:cubicBezTo>
                    <a:pt x="43679" y="23298"/>
                    <a:pt x="33391" y="3904"/>
                    <a:pt x="26618" y="1088"/>
                  </a:cubicBezTo>
                  <a:cubicBezTo>
                    <a:pt x="24934" y="388"/>
                    <a:pt x="22926" y="0"/>
                    <a:pt x="20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30"/>
            <p:cNvSpPr/>
            <p:nvPr/>
          </p:nvSpPr>
          <p:spPr>
            <a:xfrm>
              <a:off x="4157150" y="3484100"/>
              <a:ext cx="1140225" cy="981325"/>
            </a:xfrm>
            <a:custGeom>
              <a:rect b="b" l="l" r="r" t="t"/>
              <a:pathLst>
                <a:path extrusionOk="0" h="39253" w="45609">
                  <a:moveTo>
                    <a:pt x="28109" y="0"/>
                  </a:moveTo>
                  <a:cubicBezTo>
                    <a:pt x="19876" y="0"/>
                    <a:pt x="3214" y="8166"/>
                    <a:pt x="3214" y="8166"/>
                  </a:cubicBezTo>
                  <a:lnTo>
                    <a:pt x="2232" y="11195"/>
                  </a:lnTo>
                  <a:lnTo>
                    <a:pt x="1944" y="12085"/>
                  </a:lnTo>
                  <a:cubicBezTo>
                    <a:pt x="1944" y="12085"/>
                    <a:pt x="0" y="25980"/>
                    <a:pt x="3653" y="33714"/>
                  </a:cubicBezTo>
                  <a:cubicBezTo>
                    <a:pt x="5434" y="37489"/>
                    <a:pt x="8255" y="39253"/>
                    <a:pt x="10829" y="39253"/>
                  </a:cubicBezTo>
                  <a:cubicBezTo>
                    <a:pt x="13531" y="39253"/>
                    <a:pt x="15962" y="37311"/>
                    <a:pt x="16640" y="33712"/>
                  </a:cubicBezTo>
                  <a:cubicBezTo>
                    <a:pt x="16785" y="32947"/>
                    <a:pt x="16720" y="32068"/>
                    <a:pt x="16506" y="31120"/>
                  </a:cubicBezTo>
                  <a:lnTo>
                    <a:pt x="16506" y="31120"/>
                  </a:lnTo>
                  <a:cubicBezTo>
                    <a:pt x="18834" y="33835"/>
                    <a:pt x="22215" y="35124"/>
                    <a:pt x="25778" y="35124"/>
                  </a:cubicBezTo>
                  <a:cubicBezTo>
                    <a:pt x="32288" y="35124"/>
                    <a:pt x="39406" y="30818"/>
                    <a:pt x="41811" y="23041"/>
                  </a:cubicBezTo>
                  <a:cubicBezTo>
                    <a:pt x="45609" y="10760"/>
                    <a:pt x="37202" y="1894"/>
                    <a:pt x="30065" y="200"/>
                  </a:cubicBezTo>
                  <a:cubicBezTo>
                    <a:pt x="29489" y="63"/>
                    <a:pt x="28831" y="0"/>
                    <a:pt x="281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30"/>
            <p:cNvSpPr/>
            <p:nvPr/>
          </p:nvSpPr>
          <p:spPr>
            <a:xfrm>
              <a:off x="3506275" y="3783075"/>
              <a:ext cx="549700" cy="337275"/>
            </a:xfrm>
            <a:custGeom>
              <a:rect b="b" l="l" r="r" t="t"/>
              <a:pathLst>
                <a:path extrusionOk="0" h="13491" w="21988">
                  <a:moveTo>
                    <a:pt x="21987" y="1"/>
                  </a:moveTo>
                  <a:cubicBezTo>
                    <a:pt x="21987" y="1"/>
                    <a:pt x="0" y="5926"/>
                    <a:pt x="2639" y="11942"/>
                  </a:cubicBezTo>
                  <a:cubicBezTo>
                    <a:pt x="3116" y="13031"/>
                    <a:pt x="3915" y="13490"/>
                    <a:pt x="4922" y="13490"/>
                  </a:cubicBezTo>
                  <a:cubicBezTo>
                    <a:pt x="10382" y="13490"/>
                    <a:pt x="21987" y="1"/>
                    <a:pt x="2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30"/>
            <p:cNvSpPr/>
            <p:nvPr/>
          </p:nvSpPr>
          <p:spPr>
            <a:xfrm>
              <a:off x="3584450" y="4045400"/>
              <a:ext cx="66425" cy="53075"/>
            </a:xfrm>
            <a:custGeom>
              <a:rect b="b" l="l" r="r" t="t"/>
              <a:pathLst>
                <a:path extrusionOk="0" h="2123" w="2657">
                  <a:moveTo>
                    <a:pt x="1051" y="1"/>
                  </a:moveTo>
                  <a:cubicBezTo>
                    <a:pt x="697" y="1"/>
                    <a:pt x="395" y="53"/>
                    <a:pt x="287" y="212"/>
                  </a:cubicBezTo>
                  <a:cubicBezTo>
                    <a:pt x="0" y="637"/>
                    <a:pt x="1729" y="681"/>
                    <a:pt x="1729" y="681"/>
                  </a:cubicBezTo>
                  <a:cubicBezTo>
                    <a:pt x="1729" y="681"/>
                    <a:pt x="749" y="2104"/>
                    <a:pt x="1261" y="2123"/>
                  </a:cubicBezTo>
                  <a:cubicBezTo>
                    <a:pt x="1264" y="2123"/>
                    <a:pt x="1267" y="2123"/>
                    <a:pt x="1270" y="2123"/>
                  </a:cubicBezTo>
                  <a:cubicBezTo>
                    <a:pt x="1841" y="2123"/>
                    <a:pt x="2656" y="207"/>
                    <a:pt x="2656" y="207"/>
                  </a:cubicBezTo>
                  <a:cubicBezTo>
                    <a:pt x="2656" y="207"/>
                    <a:pt x="1752" y="1"/>
                    <a:pt x="1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30"/>
            <p:cNvSpPr/>
            <p:nvPr/>
          </p:nvSpPr>
          <p:spPr>
            <a:xfrm>
              <a:off x="3238350" y="3611500"/>
              <a:ext cx="836050" cy="169625"/>
            </a:xfrm>
            <a:custGeom>
              <a:rect b="b" l="l" r="r" t="t"/>
              <a:pathLst>
                <a:path extrusionOk="0" h="6785" w="33442">
                  <a:moveTo>
                    <a:pt x="8703" y="0"/>
                  </a:moveTo>
                  <a:cubicBezTo>
                    <a:pt x="3888" y="0"/>
                    <a:pt x="263" y="841"/>
                    <a:pt x="134" y="3343"/>
                  </a:cubicBezTo>
                  <a:cubicBezTo>
                    <a:pt x="1" y="5930"/>
                    <a:pt x="3785" y="6785"/>
                    <a:pt x="8845" y="6785"/>
                  </a:cubicBezTo>
                  <a:cubicBezTo>
                    <a:pt x="18715" y="6785"/>
                    <a:pt x="33441" y="3533"/>
                    <a:pt x="33441" y="3533"/>
                  </a:cubicBezTo>
                  <a:cubicBezTo>
                    <a:pt x="33441" y="3533"/>
                    <a:pt x="18573" y="0"/>
                    <a:pt x="8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30"/>
            <p:cNvSpPr/>
            <p:nvPr/>
          </p:nvSpPr>
          <p:spPr>
            <a:xfrm>
              <a:off x="3268825" y="3666150"/>
              <a:ext cx="66375" cy="55225"/>
            </a:xfrm>
            <a:custGeom>
              <a:rect b="b" l="l" r="r" t="t"/>
              <a:pathLst>
                <a:path extrusionOk="0" h="2209" w="2655">
                  <a:moveTo>
                    <a:pt x="661" y="1"/>
                  </a:moveTo>
                  <a:cubicBezTo>
                    <a:pt x="558" y="1"/>
                    <a:pt x="471" y="21"/>
                    <a:pt x="409" y="68"/>
                  </a:cubicBezTo>
                  <a:cubicBezTo>
                    <a:pt x="0" y="380"/>
                    <a:pt x="1626" y="974"/>
                    <a:pt x="1626" y="974"/>
                  </a:cubicBezTo>
                  <a:cubicBezTo>
                    <a:pt x="1626" y="974"/>
                    <a:pt x="242" y="2010"/>
                    <a:pt x="722" y="2191"/>
                  </a:cubicBezTo>
                  <a:cubicBezTo>
                    <a:pt x="755" y="2203"/>
                    <a:pt x="790" y="2208"/>
                    <a:pt x="828" y="2208"/>
                  </a:cubicBezTo>
                  <a:cubicBezTo>
                    <a:pt x="1421" y="2208"/>
                    <a:pt x="2655" y="822"/>
                    <a:pt x="2655" y="822"/>
                  </a:cubicBezTo>
                  <a:cubicBezTo>
                    <a:pt x="2655" y="822"/>
                    <a:pt x="1318" y="1"/>
                    <a:pt x="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30"/>
            <p:cNvSpPr/>
            <p:nvPr/>
          </p:nvSpPr>
          <p:spPr>
            <a:xfrm>
              <a:off x="3143375" y="3279700"/>
              <a:ext cx="939200" cy="394850"/>
            </a:xfrm>
            <a:custGeom>
              <a:rect b="b" l="l" r="r" t="t"/>
              <a:pathLst>
                <a:path extrusionOk="0" h="15794" w="37568">
                  <a:moveTo>
                    <a:pt x="6845" y="1"/>
                  </a:moveTo>
                  <a:cubicBezTo>
                    <a:pt x="5358" y="1"/>
                    <a:pt x="4257" y="459"/>
                    <a:pt x="3716" y="1533"/>
                  </a:cubicBezTo>
                  <a:cubicBezTo>
                    <a:pt x="1" y="8906"/>
                    <a:pt x="37567" y="15793"/>
                    <a:pt x="37567" y="15793"/>
                  </a:cubicBezTo>
                  <a:cubicBezTo>
                    <a:pt x="37567" y="15793"/>
                    <a:pt x="15568" y="1"/>
                    <a:pt x="6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30"/>
            <p:cNvSpPr/>
            <p:nvPr/>
          </p:nvSpPr>
          <p:spPr>
            <a:xfrm>
              <a:off x="3273925" y="3308800"/>
              <a:ext cx="64400" cy="52850"/>
            </a:xfrm>
            <a:custGeom>
              <a:rect b="b" l="l" r="r" t="t"/>
              <a:pathLst>
                <a:path extrusionOk="0" h="2114" w="2576">
                  <a:moveTo>
                    <a:pt x="1284" y="0"/>
                  </a:moveTo>
                  <a:cubicBezTo>
                    <a:pt x="784" y="0"/>
                    <a:pt x="1677" y="1467"/>
                    <a:pt x="1677" y="1467"/>
                  </a:cubicBezTo>
                  <a:cubicBezTo>
                    <a:pt x="1677" y="1467"/>
                    <a:pt x="1608" y="1465"/>
                    <a:pt x="1499" y="1465"/>
                  </a:cubicBezTo>
                  <a:cubicBezTo>
                    <a:pt x="1065" y="1465"/>
                    <a:pt x="1" y="1500"/>
                    <a:pt x="210" y="1852"/>
                  </a:cubicBezTo>
                  <a:cubicBezTo>
                    <a:pt x="330" y="2054"/>
                    <a:pt x="750" y="2114"/>
                    <a:pt x="1203" y="2114"/>
                  </a:cubicBezTo>
                  <a:cubicBezTo>
                    <a:pt x="1855" y="2114"/>
                    <a:pt x="2576" y="1991"/>
                    <a:pt x="2576" y="1991"/>
                  </a:cubicBezTo>
                  <a:cubicBezTo>
                    <a:pt x="2576" y="1991"/>
                    <a:pt x="1862" y="12"/>
                    <a:pt x="1290" y="0"/>
                  </a:cubicBezTo>
                  <a:cubicBezTo>
                    <a:pt x="1288" y="0"/>
                    <a:pt x="1286" y="0"/>
                    <a:pt x="1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30"/>
            <p:cNvSpPr/>
            <p:nvPr/>
          </p:nvSpPr>
          <p:spPr>
            <a:xfrm>
              <a:off x="3390775" y="3120825"/>
              <a:ext cx="701550" cy="523750"/>
            </a:xfrm>
            <a:custGeom>
              <a:rect b="b" l="l" r="r" t="t"/>
              <a:pathLst>
                <a:path extrusionOk="0" h="20950" w="28062">
                  <a:moveTo>
                    <a:pt x="8355" y="0"/>
                  </a:moveTo>
                  <a:cubicBezTo>
                    <a:pt x="7734" y="0"/>
                    <a:pt x="7154" y="157"/>
                    <a:pt x="6626" y="499"/>
                  </a:cubicBezTo>
                  <a:cubicBezTo>
                    <a:pt x="0" y="4784"/>
                    <a:pt x="28061" y="20949"/>
                    <a:pt x="28061" y="20949"/>
                  </a:cubicBezTo>
                  <a:cubicBezTo>
                    <a:pt x="28061" y="20949"/>
                    <a:pt x="15518" y="0"/>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30"/>
            <p:cNvSpPr/>
            <p:nvPr/>
          </p:nvSpPr>
          <p:spPr>
            <a:xfrm>
              <a:off x="3570925" y="3143775"/>
              <a:ext cx="56475" cy="57275"/>
            </a:xfrm>
            <a:custGeom>
              <a:rect b="b" l="l" r="r" t="t"/>
              <a:pathLst>
                <a:path extrusionOk="0" h="2291" w="2259">
                  <a:moveTo>
                    <a:pt x="1552" y="0"/>
                  </a:moveTo>
                  <a:cubicBezTo>
                    <a:pt x="1165" y="0"/>
                    <a:pt x="1553" y="1527"/>
                    <a:pt x="1553" y="1527"/>
                  </a:cubicBezTo>
                  <a:cubicBezTo>
                    <a:pt x="1553" y="1527"/>
                    <a:pt x="769" y="1259"/>
                    <a:pt x="327" y="1259"/>
                  </a:cubicBezTo>
                  <a:cubicBezTo>
                    <a:pt x="130" y="1259"/>
                    <a:pt x="1" y="1312"/>
                    <a:pt x="38" y="1465"/>
                  </a:cubicBezTo>
                  <a:cubicBezTo>
                    <a:pt x="175" y="2022"/>
                    <a:pt x="2259" y="2290"/>
                    <a:pt x="2259" y="2290"/>
                  </a:cubicBezTo>
                  <a:cubicBezTo>
                    <a:pt x="2259" y="2290"/>
                    <a:pt x="2157" y="190"/>
                    <a:pt x="1613" y="10"/>
                  </a:cubicBezTo>
                  <a:lnTo>
                    <a:pt x="1613" y="11"/>
                  </a:lnTo>
                  <a:cubicBezTo>
                    <a:pt x="1591" y="4"/>
                    <a:pt x="1571" y="0"/>
                    <a:pt x="1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30"/>
            <p:cNvSpPr/>
            <p:nvPr/>
          </p:nvSpPr>
          <p:spPr>
            <a:xfrm>
              <a:off x="4237700" y="3842050"/>
              <a:ext cx="358125" cy="535825"/>
            </a:xfrm>
            <a:custGeom>
              <a:rect b="b" l="l" r="r" t="t"/>
              <a:pathLst>
                <a:path extrusionOk="0" h="21433" w="14325">
                  <a:moveTo>
                    <a:pt x="1" y="1"/>
                  </a:moveTo>
                  <a:lnTo>
                    <a:pt x="1" y="1"/>
                  </a:lnTo>
                  <a:cubicBezTo>
                    <a:pt x="1" y="2"/>
                    <a:pt x="1787" y="21432"/>
                    <a:pt x="7305" y="21432"/>
                  </a:cubicBezTo>
                  <a:cubicBezTo>
                    <a:pt x="7733" y="21432"/>
                    <a:pt x="8183" y="21304"/>
                    <a:pt x="8656" y="21026"/>
                  </a:cubicBezTo>
                  <a:cubicBezTo>
                    <a:pt x="14324" y="17704"/>
                    <a:pt x="1" y="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30"/>
            <p:cNvSpPr/>
            <p:nvPr/>
          </p:nvSpPr>
          <p:spPr>
            <a:xfrm>
              <a:off x="4396950" y="4296375"/>
              <a:ext cx="60125" cy="60050"/>
            </a:xfrm>
            <a:custGeom>
              <a:rect b="b" l="l" r="r" t="t"/>
              <a:pathLst>
                <a:path extrusionOk="0" h="2402" w="2405">
                  <a:moveTo>
                    <a:pt x="469" y="1"/>
                  </a:moveTo>
                  <a:lnTo>
                    <a:pt x="469" y="1"/>
                  </a:lnTo>
                  <a:cubicBezTo>
                    <a:pt x="469" y="1"/>
                    <a:pt x="1" y="2050"/>
                    <a:pt x="474" y="2370"/>
                  </a:cubicBezTo>
                  <a:cubicBezTo>
                    <a:pt x="507" y="2392"/>
                    <a:pt x="537" y="2402"/>
                    <a:pt x="565" y="2402"/>
                  </a:cubicBezTo>
                  <a:cubicBezTo>
                    <a:pt x="906" y="2402"/>
                    <a:pt x="943" y="928"/>
                    <a:pt x="943" y="928"/>
                  </a:cubicBezTo>
                  <a:cubicBezTo>
                    <a:pt x="943" y="928"/>
                    <a:pt x="1839" y="1544"/>
                    <a:pt x="2218" y="1544"/>
                  </a:cubicBezTo>
                  <a:cubicBezTo>
                    <a:pt x="2317" y="1544"/>
                    <a:pt x="2381" y="1502"/>
                    <a:pt x="2385" y="1396"/>
                  </a:cubicBezTo>
                  <a:cubicBezTo>
                    <a:pt x="2405" y="824"/>
                    <a:pt x="469"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30"/>
            <p:cNvSpPr/>
            <p:nvPr/>
          </p:nvSpPr>
          <p:spPr>
            <a:xfrm>
              <a:off x="4271725" y="3763775"/>
              <a:ext cx="780875" cy="510550"/>
            </a:xfrm>
            <a:custGeom>
              <a:rect b="b" l="l" r="r" t="t"/>
              <a:pathLst>
                <a:path extrusionOk="0" h="20422" w="31235">
                  <a:moveTo>
                    <a:pt x="0" y="1"/>
                  </a:moveTo>
                  <a:lnTo>
                    <a:pt x="0" y="1"/>
                  </a:lnTo>
                  <a:cubicBezTo>
                    <a:pt x="1" y="2"/>
                    <a:pt x="18132" y="20422"/>
                    <a:pt x="25067" y="20422"/>
                  </a:cubicBezTo>
                  <a:cubicBezTo>
                    <a:pt x="25928" y="20422"/>
                    <a:pt x="26616" y="20107"/>
                    <a:pt x="27075" y="19399"/>
                  </a:cubicBezTo>
                  <a:cubicBezTo>
                    <a:pt x="31235" y="12989"/>
                    <a:pt x="1"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30"/>
            <p:cNvSpPr/>
            <p:nvPr/>
          </p:nvSpPr>
          <p:spPr>
            <a:xfrm>
              <a:off x="4877825" y="4187075"/>
              <a:ext cx="57825" cy="56275"/>
            </a:xfrm>
            <a:custGeom>
              <a:rect b="b" l="l" r="r" t="t"/>
              <a:pathLst>
                <a:path extrusionOk="0" h="2251" w="2313">
                  <a:moveTo>
                    <a:pt x="1" y="0"/>
                  </a:moveTo>
                  <a:cubicBezTo>
                    <a:pt x="1" y="0"/>
                    <a:pt x="211" y="2091"/>
                    <a:pt x="763" y="2242"/>
                  </a:cubicBezTo>
                  <a:cubicBezTo>
                    <a:pt x="782" y="2248"/>
                    <a:pt x="800" y="2250"/>
                    <a:pt x="817" y="2250"/>
                  </a:cubicBezTo>
                  <a:cubicBezTo>
                    <a:pt x="1216" y="2250"/>
                    <a:pt x="746" y="727"/>
                    <a:pt x="746" y="727"/>
                  </a:cubicBezTo>
                  <a:lnTo>
                    <a:pt x="746" y="727"/>
                  </a:lnTo>
                  <a:cubicBezTo>
                    <a:pt x="746" y="727"/>
                    <a:pt x="1467" y="932"/>
                    <a:pt x="1917" y="932"/>
                  </a:cubicBezTo>
                  <a:cubicBezTo>
                    <a:pt x="2151" y="932"/>
                    <a:pt x="2312" y="877"/>
                    <a:pt x="2261" y="709"/>
                  </a:cubicBezTo>
                  <a:cubicBezTo>
                    <a:pt x="2098" y="16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30"/>
            <p:cNvSpPr/>
            <p:nvPr/>
          </p:nvSpPr>
          <p:spPr>
            <a:xfrm>
              <a:off x="4279875" y="3738525"/>
              <a:ext cx="927450" cy="264775"/>
            </a:xfrm>
            <a:custGeom>
              <a:rect b="b" l="l" r="r" t="t"/>
              <a:pathLst>
                <a:path extrusionOk="0" h="10591" w="37098">
                  <a:moveTo>
                    <a:pt x="1" y="1"/>
                  </a:moveTo>
                  <a:cubicBezTo>
                    <a:pt x="1" y="1"/>
                    <a:pt x="22148" y="10590"/>
                    <a:pt x="31611" y="10590"/>
                  </a:cubicBezTo>
                  <a:cubicBezTo>
                    <a:pt x="33952" y="10590"/>
                    <a:pt x="35517" y="9942"/>
                    <a:pt x="35778" y="8326"/>
                  </a:cubicBezTo>
                  <a:cubicBezTo>
                    <a:pt x="37097" y="176"/>
                    <a:pt x="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30"/>
            <p:cNvSpPr/>
            <p:nvPr/>
          </p:nvSpPr>
          <p:spPr>
            <a:xfrm>
              <a:off x="5067925" y="3896750"/>
              <a:ext cx="65800" cy="55350"/>
            </a:xfrm>
            <a:custGeom>
              <a:rect b="b" l="l" r="r" t="t"/>
              <a:pathLst>
                <a:path extrusionOk="0" h="2214" w="2632">
                  <a:moveTo>
                    <a:pt x="1988" y="0"/>
                  </a:moveTo>
                  <a:cubicBezTo>
                    <a:pt x="1344" y="0"/>
                    <a:pt x="0" y="914"/>
                    <a:pt x="0" y="914"/>
                  </a:cubicBezTo>
                  <a:cubicBezTo>
                    <a:pt x="0" y="914"/>
                    <a:pt x="1272" y="2214"/>
                    <a:pt x="1872" y="2214"/>
                  </a:cubicBezTo>
                  <a:cubicBezTo>
                    <a:pt x="1918" y="2214"/>
                    <a:pt x="1959" y="2207"/>
                    <a:pt x="1996" y="2191"/>
                  </a:cubicBezTo>
                  <a:cubicBezTo>
                    <a:pt x="2468" y="1989"/>
                    <a:pt x="1036" y="1017"/>
                    <a:pt x="1036" y="1017"/>
                  </a:cubicBezTo>
                  <a:cubicBezTo>
                    <a:pt x="1036" y="1017"/>
                    <a:pt x="2631" y="348"/>
                    <a:pt x="2209" y="57"/>
                  </a:cubicBezTo>
                  <a:cubicBezTo>
                    <a:pt x="2152" y="17"/>
                    <a:pt x="2077" y="0"/>
                    <a:pt x="1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30"/>
            <p:cNvSpPr/>
            <p:nvPr/>
          </p:nvSpPr>
          <p:spPr>
            <a:xfrm>
              <a:off x="4289625" y="3547075"/>
              <a:ext cx="771075" cy="180925"/>
            </a:xfrm>
            <a:custGeom>
              <a:rect b="b" l="l" r="r" t="t"/>
              <a:pathLst>
                <a:path extrusionOk="0" h="7237" w="30843">
                  <a:moveTo>
                    <a:pt x="23740" y="1"/>
                  </a:moveTo>
                  <a:cubicBezTo>
                    <a:pt x="15110" y="1"/>
                    <a:pt x="1" y="6460"/>
                    <a:pt x="1" y="6460"/>
                  </a:cubicBezTo>
                  <a:cubicBezTo>
                    <a:pt x="1" y="6460"/>
                    <a:pt x="7390" y="7236"/>
                    <a:pt x="14777" y="7236"/>
                  </a:cubicBezTo>
                  <a:cubicBezTo>
                    <a:pt x="22811" y="7236"/>
                    <a:pt x="30843" y="6318"/>
                    <a:pt x="29359" y="2484"/>
                  </a:cubicBezTo>
                  <a:cubicBezTo>
                    <a:pt x="28660" y="681"/>
                    <a:pt x="26542" y="1"/>
                    <a:pt x="2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30"/>
            <p:cNvSpPr/>
            <p:nvPr/>
          </p:nvSpPr>
          <p:spPr>
            <a:xfrm>
              <a:off x="4926350" y="3585375"/>
              <a:ext cx="66825" cy="54950"/>
            </a:xfrm>
            <a:custGeom>
              <a:rect b="b" l="l" r="r" t="t"/>
              <a:pathLst>
                <a:path extrusionOk="0" h="2198" w="2673">
                  <a:moveTo>
                    <a:pt x="1773" y="1"/>
                  </a:moveTo>
                  <a:cubicBezTo>
                    <a:pt x="1187" y="1"/>
                    <a:pt x="0" y="1479"/>
                    <a:pt x="0" y="1479"/>
                  </a:cubicBezTo>
                  <a:cubicBezTo>
                    <a:pt x="0" y="1479"/>
                    <a:pt x="1317" y="2197"/>
                    <a:pt x="1989" y="2197"/>
                  </a:cubicBezTo>
                  <a:cubicBezTo>
                    <a:pt x="2113" y="2197"/>
                    <a:pt x="2215" y="2173"/>
                    <a:pt x="2282" y="2116"/>
                  </a:cubicBezTo>
                  <a:cubicBezTo>
                    <a:pt x="2673" y="1784"/>
                    <a:pt x="1019" y="1275"/>
                    <a:pt x="1019" y="1275"/>
                  </a:cubicBezTo>
                  <a:cubicBezTo>
                    <a:pt x="1019" y="1275"/>
                    <a:pt x="2349" y="168"/>
                    <a:pt x="1861" y="13"/>
                  </a:cubicBezTo>
                  <a:cubicBezTo>
                    <a:pt x="1833" y="5"/>
                    <a:pt x="1804" y="1"/>
                    <a:pt x="1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30"/>
            <p:cNvSpPr/>
            <p:nvPr/>
          </p:nvSpPr>
          <p:spPr>
            <a:xfrm>
              <a:off x="4128925" y="3256100"/>
              <a:ext cx="76575" cy="288700"/>
            </a:xfrm>
            <a:custGeom>
              <a:rect b="b" l="l" r="r" t="t"/>
              <a:pathLst>
                <a:path extrusionOk="0" h="11548" w="3063">
                  <a:moveTo>
                    <a:pt x="1244" y="1"/>
                  </a:moveTo>
                  <a:cubicBezTo>
                    <a:pt x="1238" y="1"/>
                    <a:pt x="1231" y="1"/>
                    <a:pt x="1224" y="3"/>
                  </a:cubicBezTo>
                  <a:lnTo>
                    <a:pt x="86" y="253"/>
                  </a:lnTo>
                  <a:cubicBezTo>
                    <a:pt x="34" y="264"/>
                    <a:pt x="1" y="316"/>
                    <a:pt x="12" y="368"/>
                  </a:cubicBezTo>
                  <a:cubicBezTo>
                    <a:pt x="22" y="413"/>
                    <a:pt x="58" y="443"/>
                    <a:pt x="105" y="443"/>
                  </a:cubicBezTo>
                  <a:cubicBezTo>
                    <a:pt x="112" y="443"/>
                    <a:pt x="119" y="442"/>
                    <a:pt x="126" y="441"/>
                  </a:cubicBezTo>
                  <a:lnTo>
                    <a:pt x="1166" y="213"/>
                  </a:lnTo>
                  <a:lnTo>
                    <a:pt x="2866" y="11466"/>
                  </a:lnTo>
                  <a:cubicBezTo>
                    <a:pt x="2875" y="11512"/>
                    <a:pt x="2915" y="11547"/>
                    <a:pt x="2961" y="11547"/>
                  </a:cubicBezTo>
                  <a:cubicBezTo>
                    <a:pt x="2966" y="11547"/>
                    <a:pt x="2970" y="11546"/>
                    <a:pt x="2976" y="11546"/>
                  </a:cubicBezTo>
                  <a:cubicBezTo>
                    <a:pt x="3028" y="11537"/>
                    <a:pt x="3063" y="11489"/>
                    <a:pt x="3056" y="11436"/>
                  </a:cubicBezTo>
                  <a:lnTo>
                    <a:pt x="1339" y="81"/>
                  </a:lnTo>
                  <a:cubicBezTo>
                    <a:pt x="1336" y="56"/>
                    <a:pt x="1321" y="33"/>
                    <a:pt x="1299" y="18"/>
                  </a:cubicBezTo>
                  <a:cubicBezTo>
                    <a:pt x="1283" y="6"/>
                    <a:pt x="1264" y="1"/>
                    <a:pt x="1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30"/>
            <p:cNvSpPr/>
            <p:nvPr/>
          </p:nvSpPr>
          <p:spPr>
            <a:xfrm>
              <a:off x="4257375" y="3353850"/>
              <a:ext cx="226050" cy="209450"/>
            </a:xfrm>
            <a:custGeom>
              <a:rect b="b" l="l" r="r" t="t"/>
              <a:pathLst>
                <a:path extrusionOk="0" h="8378" w="9042">
                  <a:moveTo>
                    <a:pt x="8163" y="0"/>
                  </a:moveTo>
                  <a:cubicBezTo>
                    <a:pt x="8134" y="2"/>
                    <a:pt x="8111" y="10"/>
                    <a:pt x="8091" y="29"/>
                  </a:cubicBezTo>
                  <a:lnTo>
                    <a:pt x="37" y="8214"/>
                  </a:lnTo>
                  <a:cubicBezTo>
                    <a:pt x="1" y="8253"/>
                    <a:pt x="1" y="8313"/>
                    <a:pt x="39" y="8351"/>
                  </a:cubicBezTo>
                  <a:cubicBezTo>
                    <a:pt x="57" y="8369"/>
                    <a:pt x="82" y="8378"/>
                    <a:pt x="106" y="8378"/>
                  </a:cubicBezTo>
                  <a:cubicBezTo>
                    <a:pt x="131" y="8378"/>
                    <a:pt x="156" y="8368"/>
                    <a:pt x="174" y="8349"/>
                  </a:cubicBezTo>
                  <a:lnTo>
                    <a:pt x="8156" y="237"/>
                  </a:lnTo>
                  <a:lnTo>
                    <a:pt x="8863" y="1031"/>
                  </a:lnTo>
                  <a:cubicBezTo>
                    <a:pt x="8882" y="1052"/>
                    <a:pt x="8908" y="1063"/>
                    <a:pt x="8934" y="1063"/>
                  </a:cubicBezTo>
                  <a:cubicBezTo>
                    <a:pt x="8957" y="1063"/>
                    <a:pt x="8979" y="1055"/>
                    <a:pt x="8998" y="1039"/>
                  </a:cubicBezTo>
                  <a:cubicBezTo>
                    <a:pt x="9038" y="1004"/>
                    <a:pt x="9041" y="944"/>
                    <a:pt x="9006" y="904"/>
                  </a:cubicBezTo>
                  <a:lnTo>
                    <a:pt x="8231" y="34"/>
                  </a:lnTo>
                  <a:cubicBezTo>
                    <a:pt x="8214" y="14"/>
                    <a:pt x="8189" y="2"/>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30"/>
            <p:cNvSpPr/>
            <p:nvPr/>
          </p:nvSpPr>
          <p:spPr>
            <a:xfrm>
              <a:off x="3999725" y="3520175"/>
              <a:ext cx="280150" cy="628325"/>
            </a:xfrm>
            <a:custGeom>
              <a:rect b="b" l="l" r="r" t="t"/>
              <a:pathLst>
                <a:path extrusionOk="0" h="25133" w="11206">
                  <a:moveTo>
                    <a:pt x="9061" y="1"/>
                  </a:moveTo>
                  <a:cubicBezTo>
                    <a:pt x="8253" y="1"/>
                    <a:pt x="7498" y="517"/>
                    <a:pt x="7236" y="1324"/>
                  </a:cubicBezTo>
                  <a:lnTo>
                    <a:pt x="326" y="22627"/>
                  </a:lnTo>
                  <a:cubicBezTo>
                    <a:pt x="0" y="23629"/>
                    <a:pt x="554" y="24714"/>
                    <a:pt x="1558" y="25039"/>
                  </a:cubicBezTo>
                  <a:cubicBezTo>
                    <a:pt x="1752" y="25102"/>
                    <a:pt x="1950" y="25132"/>
                    <a:pt x="2145" y="25132"/>
                  </a:cubicBezTo>
                  <a:cubicBezTo>
                    <a:pt x="2952" y="25132"/>
                    <a:pt x="3708" y="24616"/>
                    <a:pt x="3970" y="23809"/>
                  </a:cubicBezTo>
                  <a:lnTo>
                    <a:pt x="10880" y="2508"/>
                  </a:lnTo>
                  <a:cubicBezTo>
                    <a:pt x="11205" y="1504"/>
                    <a:pt x="10650" y="419"/>
                    <a:pt x="9648" y="94"/>
                  </a:cubicBezTo>
                  <a:cubicBezTo>
                    <a:pt x="9453" y="31"/>
                    <a:pt x="9256"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30"/>
            <p:cNvSpPr/>
            <p:nvPr/>
          </p:nvSpPr>
          <p:spPr>
            <a:xfrm>
              <a:off x="4192475" y="3579700"/>
              <a:ext cx="46500" cy="39950"/>
            </a:xfrm>
            <a:custGeom>
              <a:rect b="b" l="l" r="r" t="t"/>
              <a:pathLst>
                <a:path extrusionOk="0" h="1598" w="1860">
                  <a:moveTo>
                    <a:pt x="413" y="0"/>
                  </a:moveTo>
                  <a:cubicBezTo>
                    <a:pt x="380" y="0"/>
                    <a:pt x="348" y="18"/>
                    <a:pt x="329" y="49"/>
                  </a:cubicBezTo>
                  <a:cubicBezTo>
                    <a:pt x="316" y="72"/>
                    <a:pt x="1" y="646"/>
                    <a:pt x="179" y="1101"/>
                  </a:cubicBezTo>
                  <a:cubicBezTo>
                    <a:pt x="261" y="1312"/>
                    <a:pt x="436" y="1464"/>
                    <a:pt x="694" y="1547"/>
                  </a:cubicBezTo>
                  <a:cubicBezTo>
                    <a:pt x="798" y="1581"/>
                    <a:pt x="898" y="1597"/>
                    <a:pt x="991" y="1597"/>
                  </a:cubicBezTo>
                  <a:cubicBezTo>
                    <a:pt x="1129" y="1597"/>
                    <a:pt x="1256" y="1561"/>
                    <a:pt x="1370" y="1487"/>
                  </a:cubicBezTo>
                  <a:cubicBezTo>
                    <a:pt x="1780" y="1222"/>
                    <a:pt x="1851" y="569"/>
                    <a:pt x="1855" y="542"/>
                  </a:cubicBezTo>
                  <a:cubicBezTo>
                    <a:pt x="1860" y="489"/>
                    <a:pt x="1821" y="442"/>
                    <a:pt x="1768" y="437"/>
                  </a:cubicBezTo>
                  <a:cubicBezTo>
                    <a:pt x="1723" y="439"/>
                    <a:pt x="1670" y="471"/>
                    <a:pt x="1663" y="522"/>
                  </a:cubicBezTo>
                  <a:cubicBezTo>
                    <a:pt x="1663" y="527"/>
                    <a:pt x="1598" y="1111"/>
                    <a:pt x="1266" y="1327"/>
                  </a:cubicBezTo>
                  <a:cubicBezTo>
                    <a:pt x="1184" y="1381"/>
                    <a:pt x="1093" y="1408"/>
                    <a:pt x="991" y="1408"/>
                  </a:cubicBezTo>
                  <a:cubicBezTo>
                    <a:pt x="918" y="1408"/>
                    <a:pt x="839" y="1394"/>
                    <a:pt x="753" y="1366"/>
                  </a:cubicBezTo>
                  <a:cubicBezTo>
                    <a:pt x="549" y="1299"/>
                    <a:pt x="419" y="1189"/>
                    <a:pt x="358" y="1032"/>
                  </a:cubicBezTo>
                  <a:cubicBezTo>
                    <a:pt x="211" y="661"/>
                    <a:pt x="494" y="147"/>
                    <a:pt x="498" y="142"/>
                  </a:cubicBezTo>
                  <a:cubicBezTo>
                    <a:pt x="523" y="97"/>
                    <a:pt x="506" y="39"/>
                    <a:pt x="459" y="12"/>
                  </a:cubicBezTo>
                  <a:cubicBezTo>
                    <a:pt x="445" y="4"/>
                    <a:pt x="429"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30"/>
            <p:cNvSpPr/>
            <p:nvPr/>
          </p:nvSpPr>
          <p:spPr>
            <a:xfrm>
              <a:off x="4187150" y="3554850"/>
              <a:ext cx="10700" cy="9500"/>
            </a:xfrm>
            <a:custGeom>
              <a:rect b="b" l="l" r="r" t="t"/>
              <a:pathLst>
                <a:path extrusionOk="0" h="380" w="428">
                  <a:moveTo>
                    <a:pt x="214" y="0"/>
                  </a:moveTo>
                  <a:cubicBezTo>
                    <a:pt x="134" y="0"/>
                    <a:pt x="59" y="51"/>
                    <a:pt x="34" y="131"/>
                  </a:cubicBezTo>
                  <a:cubicBezTo>
                    <a:pt x="0" y="231"/>
                    <a:pt x="55" y="338"/>
                    <a:pt x="156" y="371"/>
                  </a:cubicBezTo>
                  <a:cubicBezTo>
                    <a:pt x="175" y="377"/>
                    <a:pt x="194" y="380"/>
                    <a:pt x="213" y="380"/>
                  </a:cubicBezTo>
                  <a:cubicBezTo>
                    <a:pt x="294" y="380"/>
                    <a:pt x="368" y="328"/>
                    <a:pt x="394" y="248"/>
                  </a:cubicBezTo>
                  <a:cubicBezTo>
                    <a:pt x="427" y="149"/>
                    <a:pt x="372" y="42"/>
                    <a:pt x="272" y="9"/>
                  </a:cubicBezTo>
                  <a:cubicBezTo>
                    <a:pt x="253" y="3"/>
                    <a:pt x="234"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30"/>
            <p:cNvSpPr/>
            <p:nvPr/>
          </p:nvSpPr>
          <p:spPr>
            <a:xfrm>
              <a:off x="4253050" y="3576200"/>
              <a:ext cx="10650" cy="9525"/>
            </a:xfrm>
            <a:custGeom>
              <a:rect b="b" l="l" r="r" t="t"/>
              <a:pathLst>
                <a:path extrusionOk="0" h="381" w="426">
                  <a:moveTo>
                    <a:pt x="212" y="1"/>
                  </a:moveTo>
                  <a:cubicBezTo>
                    <a:pt x="133" y="1"/>
                    <a:pt x="59" y="52"/>
                    <a:pt x="34" y="132"/>
                  </a:cubicBezTo>
                  <a:cubicBezTo>
                    <a:pt x="0" y="232"/>
                    <a:pt x="55" y="339"/>
                    <a:pt x="155" y="370"/>
                  </a:cubicBezTo>
                  <a:cubicBezTo>
                    <a:pt x="175" y="377"/>
                    <a:pt x="195" y="380"/>
                    <a:pt x="215" y="380"/>
                  </a:cubicBezTo>
                  <a:cubicBezTo>
                    <a:pt x="295" y="380"/>
                    <a:pt x="368" y="329"/>
                    <a:pt x="394" y="249"/>
                  </a:cubicBezTo>
                  <a:cubicBezTo>
                    <a:pt x="425" y="149"/>
                    <a:pt x="372" y="42"/>
                    <a:pt x="272" y="10"/>
                  </a:cubicBezTo>
                  <a:cubicBezTo>
                    <a:pt x="252" y="4"/>
                    <a:pt x="232"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78" name="Google Shape;8178;p30"/>
          <p:cNvSpPr/>
          <p:nvPr/>
        </p:nvSpPr>
        <p:spPr>
          <a:xfrm>
            <a:off x="2942250" y="4618925"/>
            <a:ext cx="4710900" cy="7404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179" name="Google Shape;8179;p30"/>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3" name="Shape 8183"/>
        <p:cNvGrpSpPr/>
        <p:nvPr/>
      </p:nvGrpSpPr>
      <p:grpSpPr>
        <a:xfrm>
          <a:off x="0" y="0"/>
          <a:ext cx="0" cy="0"/>
          <a:chOff x="0" y="0"/>
          <a:chExt cx="0" cy="0"/>
        </a:xfrm>
      </p:grpSpPr>
      <p:sp>
        <p:nvSpPr>
          <p:cNvPr id="8184" name="Google Shape;8184;p31"/>
          <p:cNvSpPr/>
          <p:nvPr/>
        </p:nvSpPr>
        <p:spPr>
          <a:xfrm>
            <a:off x="504000" y="1843975"/>
            <a:ext cx="4062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31"/>
          <p:cNvSpPr/>
          <p:nvPr/>
        </p:nvSpPr>
        <p:spPr>
          <a:xfrm>
            <a:off x="5953500" y="1843975"/>
            <a:ext cx="4062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31"/>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Représentation des nombres</a:t>
            </a:r>
            <a:endParaRPr/>
          </a:p>
          <a:p>
            <a:pPr indent="0" lvl="0" marL="0" rtl="0" algn="ctr">
              <a:spcBef>
                <a:spcPts val="0"/>
              </a:spcBef>
              <a:spcAft>
                <a:spcPts val="0"/>
              </a:spcAft>
              <a:buNone/>
            </a:pPr>
            <a:r>
              <a:t/>
            </a:r>
            <a:endParaRPr/>
          </a:p>
        </p:txBody>
      </p:sp>
      <p:cxnSp>
        <p:nvCxnSpPr>
          <p:cNvPr id="8187" name="Google Shape;8187;p31"/>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8188" name="Google Shape;8188;p31"/>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8189" name="Google Shape;8189;p31"/>
          <p:cNvGrpSpPr/>
          <p:nvPr/>
        </p:nvGrpSpPr>
        <p:grpSpPr>
          <a:xfrm flipH="1">
            <a:off x="9478081" y="6198633"/>
            <a:ext cx="1010547" cy="1015149"/>
            <a:chOff x="2423000" y="1876050"/>
            <a:chExt cx="1657450" cy="1664725"/>
          </a:xfrm>
        </p:grpSpPr>
        <p:sp>
          <p:nvSpPr>
            <p:cNvPr id="8190" name="Google Shape;8190;p31"/>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31"/>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31"/>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31"/>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31"/>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31"/>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31"/>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31"/>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31"/>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31"/>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31"/>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31"/>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31"/>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31"/>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31"/>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31"/>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6" name="Google Shape;8206;p31"/>
          <p:cNvSpPr/>
          <p:nvPr/>
        </p:nvSpPr>
        <p:spPr>
          <a:xfrm>
            <a:off x="9267796" y="390061"/>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7" name="Google Shape;8207;p31"/>
          <p:cNvGrpSpPr/>
          <p:nvPr/>
        </p:nvGrpSpPr>
        <p:grpSpPr>
          <a:xfrm>
            <a:off x="9098146" y="1282531"/>
            <a:ext cx="336010" cy="336017"/>
            <a:chOff x="6241525" y="2196000"/>
            <a:chExt cx="1140175" cy="1140200"/>
          </a:xfrm>
        </p:grpSpPr>
        <p:sp>
          <p:nvSpPr>
            <p:cNvPr id="8208" name="Google Shape;8208;p31"/>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31"/>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31"/>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31"/>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31"/>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31"/>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31"/>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31"/>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6" name="Google Shape;8216;p31"/>
          <p:cNvGrpSpPr/>
          <p:nvPr/>
        </p:nvGrpSpPr>
        <p:grpSpPr>
          <a:xfrm rot="-4499805">
            <a:off x="627660" y="490290"/>
            <a:ext cx="411155" cy="336073"/>
            <a:chOff x="3419525" y="3514050"/>
            <a:chExt cx="1000350" cy="817675"/>
          </a:xfrm>
        </p:grpSpPr>
        <p:sp>
          <p:nvSpPr>
            <p:cNvPr id="8217" name="Google Shape;8217;p31"/>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31"/>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31"/>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31"/>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31"/>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2" name="Google Shape;8222;p31"/>
          <p:cNvGrpSpPr/>
          <p:nvPr/>
        </p:nvGrpSpPr>
        <p:grpSpPr>
          <a:xfrm rot="899831">
            <a:off x="5752926" y="6123496"/>
            <a:ext cx="318056" cy="388095"/>
            <a:chOff x="6909950" y="2583300"/>
            <a:chExt cx="484425" cy="591100"/>
          </a:xfrm>
        </p:grpSpPr>
        <p:sp>
          <p:nvSpPr>
            <p:cNvPr id="8223" name="Google Shape;8223;p31"/>
            <p:cNvSpPr/>
            <p:nvPr/>
          </p:nvSpPr>
          <p:spPr>
            <a:xfrm>
              <a:off x="6909950" y="2586900"/>
              <a:ext cx="484425" cy="537000"/>
            </a:xfrm>
            <a:custGeom>
              <a:rect b="b" l="l" r="r" t="t"/>
              <a:pathLst>
                <a:path extrusionOk="0" h="21480" w="19377">
                  <a:moveTo>
                    <a:pt x="18666" y="0"/>
                  </a:moveTo>
                  <a:lnTo>
                    <a:pt x="18666" y="0"/>
                  </a:lnTo>
                  <a:cubicBezTo>
                    <a:pt x="0" y="10014"/>
                    <a:pt x="6298" y="21479"/>
                    <a:pt x="6298" y="21479"/>
                  </a:cubicBezTo>
                  <a:cubicBezTo>
                    <a:pt x="6298" y="21479"/>
                    <a:pt x="19377" y="21172"/>
                    <a:pt x="18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31"/>
            <p:cNvSpPr/>
            <p:nvPr/>
          </p:nvSpPr>
          <p:spPr>
            <a:xfrm>
              <a:off x="6987525" y="2803725"/>
              <a:ext cx="339900" cy="320125"/>
            </a:xfrm>
            <a:custGeom>
              <a:rect b="b" l="l" r="r" t="t"/>
              <a:pathLst>
                <a:path extrusionOk="0" h="12805" w="13596">
                  <a:moveTo>
                    <a:pt x="4929" y="0"/>
                  </a:moveTo>
                  <a:lnTo>
                    <a:pt x="4929" y="0"/>
                  </a:lnTo>
                  <a:cubicBezTo>
                    <a:pt x="0" y="6976"/>
                    <a:pt x="3195" y="12805"/>
                    <a:pt x="3195" y="12805"/>
                  </a:cubicBezTo>
                  <a:cubicBezTo>
                    <a:pt x="3195" y="12805"/>
                    <a:pt x="10091" y="12635"/>
                    <a:pt x="13595" y="4435"/>
                  </a:cubicBezTo>
                  <a:lnTo>
                    <a:pt x="13595" y="4435"/>
                  </a:lnTo>
                  <a:cubicBezTo>
                    <a:pt x="9947" y="9531"/>
                    <a:pt x="4946" y="9655"/>
                    <a:pt x="4946" y="9655"/>
                  </a:cubicBezTo>
                  <a:cubicBezTo>
                    <a:pt x="4946" y="9655"/>
                    <a:pt x="2670" y="5496"/>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31"/>
            <p:cNvSpPr/>
            <p:nvPr/>
          </p:nvSpPr>
          <p:spPr>
            <a:xfrm>
              <a:off x="7036275" y="2583300"/>
              <a:ext cx="343975" cy="591100"/>
            </a:xfrm>
            <a:custGeom>
              <a:rect b="b" l="l" r="r" t="t"/>
              <a:pathLst>
                <a:path extrusionOk="0" h="23644" w="13759">
                  <a:moveTo>
                    <a:pt x="13613" y="0"/>
                  </a:moveTo>
                  <a:cubicBezTo>
                    <a:pt x="13563" y="0"/>
                    <a:pt x="13514" y="26"/>
                    <a:pt x="13488" y="72"/>
                  </a:cubicBezTo>
                  <a:lnTo>
                    <a:pt x="40" y="23426"/>
                  </a:lnTo>
                  <a:cubicBezTo>
                    <a:pt x="0" y="23496"/>
                    <a:pt x="23" y="23583"/>
                    <a:pt x="93" y="23624"/>
                  </a:cubicBezTo>
                  <a:cubicBezTo>
                    <a:pt x="116" y="23637"/>
                    <a:pt x="141" y="23643"/>
                    <a:pt x="165" y="23643"/>
                  </a:cubicBezTo>
                  <a:cubicBezTo>
                    <a:pt x="216" y="23643"/>
                    <a:pt x="265" y="23617"/>
                    <a:pt x="292" y="23570"/>
                  </a:cubicBezTo>
                  <a:lnTo>
                    <a:pt x="13739" y="218"/>
                  </a:lnTo>
                  <a:cubicBezTo>
                    <a:pt x="13752" y="194"/>
                    <a:pt x="13758" y="170"/>
                    <a:pt x="13758" y="146"/>
                  </a:cubicBezTo>
                  <a:cubicBezTo>
                    <a:pt x="13758" y="95"/>
                    <a:pt x="13733" y="47"/>
                    <a:pt x="13686" y="20"/>
                  </a:cubicBezTo>
                  <a:cubicBezTo>
                    <a:pt x="13663" y="6"/>
                    <a:pt x="13638" y="0"/>
                    <a:pt x="13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31"/>
            <p:cNvSpPr/>
            <p:nvPr/>
          </p:nvSpPr>
          <p:spPr>
            <a:xfrm>
              <a:off x="7264950" y="2661325"/>
              <a:ext cx="8800" cy="114175"/>
            </a:xfrm>
            <a:custGeom>
              <a:rect b="b" l="l" r="r" t="t"/>
              <a:pathLst>
                <a:path extrusionOk="0" h="4567" w="352">
                  <a:moveTo>
                    <a:pt x="146" y="0"/>
                  </a:moveTo>
                  <a:cubicBezTo>
                    <a:pt x="145" y="0"/>
                    <a:pt x="144" y="0"/>
                    <a:pt x="143" y="0"/>
                  </a:cubicBezTo>
                  <a:cubicBezTo>
                    <a:pt x="64" y="2"/>
                    <a:pt x="0" y="66"/>
                    <a:pt x="0" y="145"/>
                  </a:cubicBezTo>
                  <a:lnTo>
                    <a:pt x="0" y="148"/>
                  </a:lnTo>
                  <a:lnTo>
                    <a:pt x="61" y="4424"/>
                  </a:lnTo>
                  <a:cubicBezTo>
                    <a:pt x="63" y="4504"/>
                    <a:pt x="128" y="4567"/>
                    <a:pt x="209" y="4567"/>
                  </a:cubicBezTo>
                  <a:cubicBezTo>
                    <a:pt x="289" y="4565"/>
                    <a:pt x="351" y="4501"/>
                    <a:pt x="351" y="4421"/>
                  </a:cubicBezTo>
                  <a:lnTo>
                    <a:pt x="351" y="4419"/>
                  </a:lnTo>
                  <a:lnTo>
                    <a:pt x="290" y="143"/>
                  </a:lnTo>
                  <a:cubicBezTo>
                    <a:pt x="290"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31"/>
            <p:cNvSpPr/>
            <p:nvPr/>
          </p:nvSpPr>
          <p:spPr>
            <a:xfrm>
              <a:off x="7195525" y="2726700"/>
              <a:ext cx="9550" cy="168000"/>
            </a:xfrm>
            <a:custGeom>
              <a:rect b="b" l="l" r="r" t="t"/>
              <a:pathLst>
                <a:path extrusionOk="0" h="6720" w="382">
                  <a:moveTo>
                    <a:pt x="146" y="0"/>
                  </a:moveTo>
                  <a:cubicBezTo>
                    <a:pt x="145" y="0"/>
                    <a:pt x="144" y="0"/>
                    <a:pt x="143" y="0"/>
                  </a:cubicBezTo>
                  <a:cubicBezTo>
                    <a:pt x="65" y="0"/>
                    <a:pt x="1" y="66"/>
                    <a:pt x="1" y="144"/>
                  </a:cubicBezTo>
                  <a:lnTo>
                    <a:pt x="1" y="147"/>
                  </a:lnTo>
                  <a:lnTo>
                    <a:pt x="92" y="6577"/>
                  </a:lnTo>
                  <a:cubicBezTo>
                    <a:pt x="94" y="6656"/>
                    <a:pt x="158" y="6720"/>
                    <a:pt x="236" y="6720"/>
                  </a:cubicBezTo>
                  <a:cubicBezTo>
                    <a:pt x="237" y="6720"/>
                    <a:pt x="238" y="6720"/>
                    <a:pt x="239" y="6720"/>
                  </a:cubicBezTo>
                  <a:cubicBezTo>
                    <a:pt x="318" y="6720"/>
                    <a:pt x="382" y="6656"/>
                    <a:pt x="382" y="6575"/>
                  </a:cubicBezTo>
                  <a:lnTo>
                    <a:pt x="382" y="6574"/>
                  </a:lnTo>
                  <a:lnTo>
                    <a:pt x="291" y="143"/>
                  </a:lnTo>
                  <a:cubicBezTo>
                    <a:pt x="289"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31"/>
            <p:cNvSpPr/>
            <p:nvPr/>
          </p:nvSpPr>
          <p:spPr>
            <a:xfrm>
              <a:off x="7126325" y="2806950"/>
              <a:ext cx="10100" cy="207025"/>
            </a:xfrm>
            <a:custGeom>
              <a:rect b="b" l="l" r="r" t="t"/>
              <a:pathLst>
                <a:path extrusionOk="0" h="8281" w="404">
                  <a:moveTo>
                    <a:pt x="143" y="1"/>
                  </a:moveTo>
                  <a:cubicBezTo>
                    <a:pt x="63" y="2"/>
                    <a:pt x="0" y="67"/>
                    <a:pt x="0" y="147"/>
                  </a:cubicBezTo>
                  <a:lnTo>
                    <a:pt x="0" y="148"/>
                  </a:lnTo>
                  <a:lnTo>
                    <a:pt x="114" y="8137"/>
                  </a:lnTo>
                  <a:cubicBezTo>
                    <a:pt x="115" y="8217"/>
                    <a:pt x="181" y="8281"/>
                    <a:pt x="261" y="8281"/>
                  </a:cubicBezTo>
                  <a:cubicBezTo>
                    <a:pt x="340" y="8279"/>
                    <a:pt x="404" y="8215"/>
                    <a:pt x="404" y="8135"/>
                  </a:cubicBezTo>
                  <a:lnTo>
                    <a:pt x="404" y="8134"/>
                  </a:lnTo>
                  <a:lnTo>
                    <a:pt x="290" y="145"/>
                  </a:lnTo>
                  <a:cubicBezTo>
                    <a:pt x="288" y="65"/>
                    <a:pt x="223"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31"/>
            <p:cNvSpPr/>
            <p:nvPr/>
          </p:nvSpPr>
          <p:spPr>
            <a:xfrm>
              <a:off x="7287025" y="2701125"/>
              <a:ext cx="79650" cy="37900"/>
            </a:xfrm>
            <a:custGeom>
              <a:rect b="b" l="l" r="r" t="t"/>
              <a:pathLst>
                <a:path extrusionOk="0" h="1516" w="3186">
                  <a:moveTo>
                    <a:pt x="3040" y="0"/>
                  </a:moveTo>
                  <a:cubicBezTo>
                    <a:pt x="3021" y="0"/>
                    <a:pt x="3002" y="4"/>
                    <a:pt x="2983" y="12"/>
                  </a:cubicBezTo>
                  <a:lnTo>
                    <a:pt x="107" y="1236"/>
                  </a:lnTo>
                  <a:cubicBezTo>
                    <a:pt x="32" y="1268"/>
                    <a:pt x="0" y="1356"/>
                    <a:pt x="30" y="1427"/>
                  </a:cubicBezTo>
                  <a:cubicBezTo>
                    <a:pt x="53" y="1482"/>
                    <a:pt x="107" y="1516"/>
                    <a:pt x="163" y="1516"/>
                  </a:cubicBezTo>
                  <a:cubicBezTo>
                    <a:pt x="182" y="1516"/>
                    <a:pt x="201" y="1512"/>
                    <a:pt x="220" y="1504"/>
                  </a:cubicBezTo>
                  <a:lnTo>
                    <a:pt x="3097" y="280"/>
                  </a:lnTo>
                  <a:cubicBezTo>
                    <a:pt x="3152" y="256"/>
                    <a:pt x="3185" y="201"/>
                    <a:pt x="3185" y="145"/>
                  </a:cubicBezTo>
                  <a:cubicBezTo>
                    <a:pt x="3185" y="126"/>
                    <a:pt x="3180" y="107"/>
                    <a:pt x="3174" y="89"/>
                  </a:cubicBezTo>
                  <a:cubicBezTo>
                    <a:pt x="3150" y="34"/>
                    <a:pt x="3096" y="0"/>
                    <a:pt x="3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31"/>
            <p:cNvSpPr/>
            <p:nvPr/>
          </p:nvSpPr>
          <p:spPr>
            <a:xfrm>
              <a:off x="7235475" y="2794550"/>
              <a:ext cx="115400" cy="36300"/>
            </a:xfrm>
            <a:custGeom>
              <a:rect b="b" l="l" r="r" t="t"/>
              <a:pathLst>
                <a:path extrusionOk="0" h="1452" w="4616">
                  <a:moveTo>
                    <a:pt x="4471" y="0"/>
                  </a:moveTo>
                  <a:cubicBezTo>
                    <a:pt x="4458" y="0"/>
                    <a:pt x="4446" y="2"/>
                    <a:pt x="4433" y="5"/>
                  </a:cubicBezTo>
                  <a:lnTo>
                    <a:pt x="120" y="1167"/>
                  </a:lnTo>
                  <a:cubicBezTo>
                    <a:pt x="43" y="1187"/>
                    <a:pt x="0" y="1264"/>
                    <a:pt x="18" y="1344"/>
                  </a:cubicBezTo>
                  <a:cubicBezTo>
                    <a:pt x="35" y="1409"/>
                    <a:pt x="94" y="1452"/>
                    <a:pt x="158" y="1452"/>
                  </a:cubicBezTo>
                  <a:cubicBezTo>
                    <a:pt x="170" y="1452"/>
                    <a:pt x="183" y="1450"/>
                    <a:pt x="195" y="1447"/>
                  </a:cubicBezTo>
                  <a:lnTo>
                    <a:pt x="4509" y="285"/>
                  </a:lnTo>
                  <a:cubicBezTo>
                    <a:pt x="4573" y="268"/>
                    <a:pt x="4616" y="210"/>
                    <a:pt x="4616" y="146"/>
                  </a:cubicBezTo>
                  <a:cubicBezTo>
                    <a:pt x="4616" y="133"/>
                    <a:pt x="4614" y="120"/>
                    <a:pt x="4611" y="108"/>
                  </a:cubicBezTo>
                  <a:cubicBezTo>
                    <a:pt x="4594" y="43"/>
                    <a:pt x="4535" y="0"/>
                    <a:pt x="4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31"/>
            <p:cNvSpPr/>
            <p:nvPr/>
          </p:nvSpPr>
          <p:spPr>
            <a:xfrm>
              <a:off x="7166050" y="2907925"/>
              <a:ext cx="141925" cy="43425"/>
            </a:xfrm>
            <a:custGeom>
              <a:rect b="b" l="l" r="r" t="t"/>
              <a:pathLst>
                <a:path extrusionOk="0" h="1737" w="5677">
                  <a:moveTo>
                    <a:pt x="5531" y="1"/>
                  </a:moveTo>
                  <a:cubicBezTo>
                    <a:pt x="5518" y="1"/>
                    <a:pt x="5505" y="2"/>
                    <a:pt x="5493" y="6"/>
                  </a:cubicBezTo>
                  <a:lnTo>
                    <a:pt x="122" y="1453"/>
                  </a:lnTo>
                  <a:cubicBezTo>
                    <a:pt x="45" y="1473"/>
                    <a:pt x="0" y="1550"/>
                    <a:pt x="20" y="1630"/>
                  </a:cubicBezTo>
                  <a:cubicBezTo>
                    <a:pt x="37" y="1694"/>
                    <a:pt x="94" y="1737"/>
                    <a:pt x="158" y="1737"/>
                  </a:cubicBezTo>
                  <a:cubicBezTo>
                    <a:pt x="171" y="1737"/>
                    <a:pt x="184" y="1735"/>
                    <a:pt x="198" y="1731"/>
                  </a:cubicBezTo>
                  <a:lnTo>
                    <a:pt x="5570" y="286"/>
                  </a:lnTo>
                  <a:cubicBezTo>
                    <a:pt x="5634" y="269"/>
                    <a:pt x="5677" y="209"/>
                    <a:pt x="5677" y="147"/>
                  </a:cubicBezTo>
                  <a:lnTo>
                    <a:pt x="5677" y="145"/>
                  </a:lnTo>
                  <a:cubicBezTo>
                    <a:pt x="5677" y="134"/>
                    <a:pt x="5675" y="121"/>
                    <a:pt x="5671" y="108"/>
                  </a:cubicBezTo>
                  <a:cubicBezTo>
                    <a:pt x="5653" y="44"/>
                    <a:pt x="5595" y="1"/>
                    <a:pt x="5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31"/>
            <p:cNvSpPr/>
            <p:nvPr/>
          </p:nvSpPr>
          <p:spPr>
            <a:xfrm>
              <a:off x="7096600" y="3029025"/>
              <a:ext cx="139925" cy="42850"/>
            </a:xfrm>
            <a:custGeom>
              <a:rect b="b" l="l" r="r" t="t"/>
              <a:pathLst>
                <a:path extrusionOk="0" h="1714" w="5597">
                  <a:moveTo>
                    <a:pt x="5451" y="0"/>
                  </a:moveTo>
                  <a:cubicBezTo>
                    <a:pt x="5438" y="0"/>
                    <a:pt x="5425" y="2"/>
                    <a:pt x="5412" y="5"/>
                  </a:cubicBezTo>
                  <a:lnTo>
                    <a:pt x="124" y="1429"/>
                  </a:lnTo>
                  <a:cubicBezTo>
                    <a:pt x="47" y="1450"/>
                    <a:pt x="0" y="1524"/>
                    <a:pt x="21" y="1607"/>
                  </a:cubicBezTo>
                  <a:cubicBezTo>
                    <a:pt x="38" y="1671"/>
                    <a:pt x="96" y="1714"/>
                    <a:pt x="160" y="1714"/>
                  </a:cubicBezTo>
                  <a:cubicBezTo>
                    <a:pt x="173" y="1714"/>
                    <a:pt x="186" y="1712"/>
                    <a:pt x="199" y="1708"/>
                  </a:cubicBezTo>
                  <a:lnTo>
                    <a:pt x="5489" y="284"/>
                  </a:lnTo>
                  <a:cubicBezTo>
                    <a:pt x="5553" y="268"/>
                    <a:pt x="5597" y="209"/>
                    <a:pt x="5597" y="145"/>
                  </a:cubicBezTo>
                  <a:lnTo>
                    <a:pt x="5595" y="145"/>
                  </a:lnTo>
                  <a:cubicBezTo>
                    <a:pt x="5595" y="132"/>
                    <a:pt x="5593" y="120"/>
                    <a:pt x="5590" y="106"/>
                  </a:cubicBezTo>
                  <a:cubicBezTo>
                    <a:pt x="5573" y="42"/>
                    <a:pt x="5515" y="0"/>
                    <a:pt x="5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233" name="Google Shape;8233;p31"/>
          <p:cNvCxnSpPr/>
          <p:nvPr/>
        </p:nvCxnSpPr>
        <p:spPr>
          <a:xfrm>
            <a:off x="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8234" name="Google Shape;8234;p31"/>
          <p:cNvCxnSpPr/>
          <p:nvPr/>
        </p:nvCxnSpPr>
        <p:spPr>
          <a:xfrm>
            <a:off x="297250" y="7213525"/>
            <a:ext cx="1517700" cy="0"/>
          </a:xfrm>
          <a:prstGeom prst="straightConnector1">
            <a:avLst/>
          </a:prstGeom>
          <a:noFill/>
          <a:ln cap="flat" cmpd="sng" w="9525">
            <a:solidFill>
              <a:schemeClr val="dk1"/>
            </a:solidFill>
            <a:prstDash val="solid"/>
            <a:round/>
            <a:headEnd len="med" w="med" type="none"/>
            <a:tailEnd len="med" w="med" type="none"/>
          </a:ln>
        </p:spPr>
      </p:cxnSp>
      <p:sp>
        <p:nvSpPr>
          <p:cNvPr id="8235" name="Google Shape;8235;p31"/>
          <p:cNvSpPr/>
          <p:nvPr/>
        </p:nvSpPr>
        <p:spPr>
          <a:xfrm>
            <a:off x="2441450" y="67258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36" name="Google Shape;8236;p31"/>
          <p:cNvGrpSpPr/>
          <p:nvPr/>
        </p:nvGrpSpPr>
        <p:grpSpPr>
          <a:xfrm flipH="1">
            <a:off x="391773" y="6148960"/>
            <a:ext cx="1176283" cy="1064441"/>
            <a:chOff x="5574750" y="2315100"/>
            <a:chExt cx="1581025" cy="1430700"/>
          </a:xfrm>
        </p:grpSpPr>
        <p:sp>
          <p:nvSpPr>
            <p:cNvPr id="8237" name="Google Shape;8237;p31"/>
            <p:cNvSpPr/>
            <p:nvPr/>
          </p:nvSpPr>
          <p:spPr>
            <a:xfrm>
              <a:off x="5781525" y="2647050"/>
              <a:ext cx="1189775" cy="1022700"/>
            </a:xfrm>
            <a:custGeom>
              <a:rect b="b" l="l" r="r" t="t"/>
              <a:pathLst>
                <a:path extrusionOk="0" h="40908" w="47591">
                  <a:moveTo>
                    <a:pt x="23795" y="0"/>
                  </a:moveTo>
                  <a:cubicBezTo>
                    <a:pt x="0" y="0"/>
                    <a:pt x="1221" y="40908"/>
                    <a:pt x="1221" y="40908"/>
                  </a:cubicBezTo>
                  <a:lnTo>
                    <a:pt x="46337" y="40908"/>
                  </a:lnTo>
                  <a:cubicBezTo>
                    <a:pt x="46337" y="40908"/>
                    <a:pt x="47590" y="0"/>
                    <a:pt x="23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31"/>
            <p:cNvSpPr/>
            <p:nvPr/>
          </p:nvSpPr>
          <p:spPr>
            <a:xfrm>
              <a:off x="5803375" y="3105500"/>
              <a:ext cx="1145500" cy="564250"/>
            </a:xfrm>
            <a:custGeom>
              <a:rect b="b" l="l" r="r" t="t"/>
              <a:pathLst>
                <a:path extrusionOk="0" h="22570" w="45820">
                  <a:moveTo>
                    <a:pt x="42519" y="0"/>
                  </a:moveTo>
                  <a:cubicBezTo>
                    <a:pt x="39642" y="9495"/>
                    <a:pt x="33987" y="18392"/>
                    <a:pt x="22890" y="18392"/>
                  </a:cubicBezTo>
                  <a:cubicBezTo>
                    <a:pt x="11814" y="18392"/>
                    <a:pt x="6167" y="9529"/>
                    <a:pt x="3293" y="54"/>
                  </a:cubicBezTo>
                  <a:cubicBezTo>
                    <a:pt x="1" y="10920"/>
                    <a:pt x="347" y="22570"/>
                    <a:pt x="347" y="22570"/>
                  </a:cubicBezTo>
                  <a:lnTo>
                    <a:pt x="45463" y="22570"/>
                  </a:lnTo>
                  <a:cubicBezTo>
                    <a:pt x="45463" y="22570"/>
                    <a:pt x="45819" y="10881"/>
                    <a:pt x="42519"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31"/>
            <p:cNvSpPr/>
            <p:nvPr/>
          </p:nvSpPr>
          <p:spPr>
            <a:xfrm>
              <a:off x="6189725" y="2669600"/>
              <a:ext cx="473100" cy="247975"/>
            </a:xfrm>
            <a:custGeom>
              <a:rect b="b" l="l" r="r" t="t"/>
              <a:pathLst>
                <a:path extrusionOk="0" h="9919" w="18924">
                  <a:moveTo>
                    <a:pt x="7698" y="1"/>
                  </a:moveTo>
                  <a:cubicBezTo>
                    <a:pt x="6434" y="1"/>
                    <a:pt x="5164" y="154"/>
                    <a:pt x="3889" y="374"/>
                  </a:cubicBezTo>
                  <a:cubicBezTo>
                    <a:pt x="3127" y="505"/>
                    <a:pt x="2348" y="652"/>
                    <a:pt x="1685" y="1046"/>
                  </a:cubicBezTo>
                  <a:cubicBezTo>
                    <a:pt x="852" y="1544"/>
                    <a:pt x="264" y="2431"/>
                    <a:pt x="132" y="3393"/>
                  </a:cubicBezTo>
                  <a:cubicBezTo>
                    <a:pt x="0" y="4353"/>
                    <a:pt x="327" y="5367"/>
                    <a:pt x="996" y="6071"/>
                  </a:cubicBezTo>
                  <a:cubicBezTo>
                    <a:pt x="1640" y="6747"/>
                    <a:pt x="2548" y="7116"/>
                    <a:pt x="3465" y="7290"/>
                  </a:cubicBezTo>
                  <a:cubicBezTo>
                    <a:pt x="4381" y="7464"/>
                    <a:pt x="5321" y="7459"/>
                    <a:pt x="6253" y="7499"/>
                  </a:cubicBezTo>
                  <a:cubicBezTo>
                    <a:pt x="8068" y="7576"/>
                    <a:pt x="9897" y="7826"/>
                    <a:pt x="11587" y="8491"/>
                  </a:cubicBezTo>
                  <a:cubicBezTo>
                    <a:pt x="12680" y="8920"/>
                    <a:pt x="13712" y="9522"/>
                    <a:pt x="14856" y="9792"/>
                  </a:cubicBezTo>
                  <a:cubicBezTo>
                    <a:pt x="15199" y="9874"/>
                    <a:pt x="15559" y="9919"/>
                    <a:pt x="15917" y="9919"/>
                  </a:cubicBezTo>
                  <a:cubicBezTo>
                    <a:pt x="16753" y="9919"/>
                    <a:pt x="17577" y="9673"/>
                    <a:pt x="18140" y="9074"/>
                  </a:cubicBezTo>
                  <a:cubicBezTo>
                    <a:pt x="18663" y="8517"/>
                    <a:pt x="18886" y="7728"/>
                    <a:pt x="18902" y="6963"/>
                  </a:cubicBezTo>
                  <a:cubicBezTo>
                    <a:pt x="18923" y="5988"/>
                    <a:pt x="18631" y="5010"/>
                    <a:pt x="18082" y="4205"/>
                  </a:cubicBezTo>
                  <a:cubicBezTo>
                    <a:pt x="16655" y="2117"/>
                    <a:pt x="13788" y="1280"/>
                    <a:pt x="11504" y="556"/>
                  </a:cubicBezTo>
                  <a:cubicBezTo>
                    <a:pt x="10243" y="157"/>
                    <a:pt x="8974" y="1"/>
                    <a:pt x="7698"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31"/>
            <p:cNvSpPr/>
            <p:nvPr/>
          </p:nvSpPr>
          <p:spPr>
            <a:xfrm>
              <a:off x="5924875" y="2823750"/>
              <a:ext cx="902650" cy="849100"/>
            </a:xfrm>
            <a:custGeom>
              <a:rect b="b" l="l" r="r" t="t"/>
              <a:pathLst>
                <a:path extrusionOk="0" h="33964" w="36106">
                  <a:moveTo>
                    <a:pt x="18058" y="1"/>
                  </a:moveTo>
                  <a:cubicBezTo>
                    <a:pt x="14381" y="1"/>
                    <a:pt x="11204" y="1351"/>
                    <a:pt x="8612" y="4018"/>
                  </a:cubicBezTo>
                  <a:cubicBezTo>
                    <a:pt x="1" y="12871"/>
                    <a:pt x="480" y="33633"/>
                    <a:pt x="485" y="33843"/>
                  </a:cubicBezTo>
                  <a:cubicBezTo>
                    <a:pt x="487" y="33910"/>
                    <a:pt x="542" y="33963"/>
                    <a:pt x="609" y="33963"/>
                  </a:cubicBezTo>
                  <a:lnTo>
                    <a:pt x="612" y="33963"/>
                  </a:lnTo>
                  <a:cubicBezTo>
                    <a:pt x="680" y="33960"/>
                    <a:pt x="734" y="33903"/>
                    <a:pt x="732" y="33835"/>
                  </a:cubicBezTo>
                  <a:cubicBezTo>
                    <a:pt x="727" y="33628"/>
                    <a:pt x="251" y="12968"/>
                    <a:pt x="8789" y="4188"/>
                  </a:cubicBezTo>
                  <a:cubicBezTo>
                    <a:pt x="11332" y="1574"/>
                    <a:pt x="14450" y="248"/>
                    <a:pt x="18058" y="248"/>
                  </a:cubicBezTo>
                  <a:cubicBezTo>
                    <a:pt x="21664" y="248"/>
                    <a:pt x="24781" y="1574"/>
                    <a:pt x="27322" y="4188"/>
                  </a:cubicBezTo>
                  <a:cubicBezTo>
                    <a:pt x="35855" y="12968"/>
                    <a:pt x="35364" y="33628"/>
                    <a:pt x="35358" y="33835"/>
                  </a:cubicBezTo>
                  <a:cubicBezTo>
                    <a:pt x="35356" y="33903"/>
                    <a:pt x="35410" y="33960"/>
                    <a:pt x="35478" y="33963"/>
                  </a:cubicBezTo>
                  <a:lnTo>
                    <a:pt x="35481" y="33963"/>
                  </a:lnTo>
                  <a:cubicBezTo>
                    <a:pt x="35548" y="33963"/>
                    <a:pt x="35603" y="33910"/>
                    <a:pt x="35605" y="33843"/>
                  </a:cubicBezTo>
                  <a:cubicBezTo>
                    <a:pt x="35611" y="33633"/>
                    <a:pt x="36105" y="12871"/>
                    <a:pt x="27501" y="4016"/>
                  </a:cubicBezTo>
                  <a:cubicBezTo>
                    <a:pt x="24911" y="1351"/>
                    <a:pt x="21734" y="1"/>
                    <a:pt x="18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31"/>
            <p:cNvSpPr/>
            <p:nvPr/>
          </p:nvSpPr>
          <p:spPr>
            <a:xfrm>
              <a:off x="6075475" y="3033300"/>
              <a:ext cx="601325" cy="639550"/>
            </a:xfrm>
            <a:custGeom>
              <a:rect b="b" l="l" r="r" t="t"/>
              <a:pathLst>
                <a:path extrusionOk="0" h="25582" w="24053">
                  <a:moveTo>
                    <a:pt x="12029" y="0"/>
                  </a:moveTo>
                  <a:cubicBezTo>
                    <a:pt x="9793" y="0"/>
                    <a:pt x="7830" y="852"/>
                    <a:pt x="6194" y="2527"/>
                  </a:cubicBezTo>
                  <a:cubicBezTo>
                    <a:pt x="1" y="8876"/>
                    <a:pt x="334" y="25295"/>
                    <a:pt x="337" y="25459"/>
                  </a:cubicBezTo>
                  <a:cubicBezTo>
                    <a:pt x="340" y="25528"/>
                    <a:pt x="394" y="25581"/>
                    <a:pt x="461" y="25581"/>
                  </a:cubicBezTo>
                  <a:lnTo>
                    <a:pt x="464" y="25581"/>
                  </a:lnTo>
                  <a:cubicBezTo>
                    <a:pt x="532" y="25580"/>
                    <a:pt x="587" y="25523"/>
                    <a:pt x="586" y="25454"/>
                  </a:cubicBezTo>
                  <a:cubicBezTo>
                    <a:pt x="581" y="25290"/>
                    <a:pt x="251" y="8974"/>
                    <a:pt x="6372" y="2700"/>
                  </a:cubicBezTo>
                  <a:cubicBezTo>
                    <a:pt x="7958" y="1073"/>
                    <a:pt x="9863" y="249"/>
                    <a:pt x="12029" y="249"/>
                  </a:cubicBezTo>
                  <a:cubicBezTo>
                    <a:pt x="14197" y="249"/>
                    <a:pt x="16100" y="1073"/>
                    <a:pt x="17687" y="2700"/>
                  </a:cubicBezTo>
                  <a:cubicBezTo>
                    <a:pt x="23804" y="8974"/>
                    <a:pt x="23463" y="25290"/>
                    <a:pt x="23458" y="25454"/>
                  </a:cubicBezTo>
                  <a:cubicBezTo>
                    <a:pt x="23456" y="25523"/>
                    <a:pt x="23510" y="25580"/>
                    <a:pt x="23580" y="25581"/>
                  </a:cubicBezTo>
                  <a:cubicBezTo>
                    <a:pt x="23582" y="25581"/>
                    <a:pt x="23584" y="25581"/>
                    <a:pt x="23586" y="25581"/>
                  </a:cubicBezTo>
                  <a:cubicBezTo>
                    <a:pt x="23656" y="25581"/>
                    <a:pt x="23703" y="25527"/>
                    <a:pt x="23706" y="25459"/>
                  </a:cubicBezTo>
                  <a:cubicBezTo>
                    <a:pt x="23710" y="25295"/>
                    <a:pt x="24052" y="8876"/>
                    <a:pt x="17863" y="2527"/>
                  </a:cubicBezTo>
                  <a:cubicBezTo>
                    <a:pt x="16228" y="850"/>
                    <a:pt x="14267" y="0"/>
                    <a:pt x="12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31"/>
            <p:cNvSpPr/>
            <p:nvPr/>
          </p:nvSpPr>
          <p:spPr>
            <a:xfrm>
              <a:off x="6192775" y="3245200"/>
              <a:ext cx="366700" cy="427650"/>
            </a:xfrm>
            <a:custGeom>
              <a:rect b="b" l="l" r="r" t="t"/>
              <a:pathLst>
                <a:path extrusionOk="0" h="17106" w="14668">
                  <a:moveTo>
                    <a:pt x="7335" y="0"/>
                  </a:moveTo>
                  <a:cubicBezTo>
                    <a:pt x="6061" y="0"/>
                    <a:pt x="4930" y="496"/>
                    <a:pt x="3975" y="1471"/>
                  </a:cubicBezTo>
                  <a:cubicBezTo>
                    <a:pt x="0" y="5537"/>
                    <a:pt x="200" y="16519"/>
                    <a:pt x="210" y="16983"/>
                  </a:cubicBezTo>
                  <a:cubicBezTo>
                    <a:pt x="211" y="17052"/>
                    <a:pt x="267" y="17105"/>
                    <a:pt x="333" y="17105"/>
                  </a:cubicBezTo>
                  <a:lnTo>
                    <a:pt x="337" y="17105"/>
                  </a:lnTo>
                  <a:cubicBezTo>
                    <a:pt x="405" y="17104"/>
                    <a:pt x="458" y="17047"/>
                    <a:pt x="457" y="16978"/>
                  </a:cubicBezTo>
                  <a:cubicBezTo>
                    <a:pt x="455" y="16865"/>
                    <a:pt x="250" y="5636"/>
                    <a:pt x="4150" y="1645"/>
                  </a:cubicBezTo>
                  <a:cubicBezTo>
                    <a:pt x="5059" y="717"/>
                    <a:pt x="6130" y="247"/>
                    <a:pt x="7335" y="247"/>
                  </a:cubicBezTo>
                  <a:cubicBezTo>
                    <a:pt x="8540" y="247"/>
                    <a:pt x="9610" y="717"/>
                    <a:pt x="10517" y="1645"/>
                  </a:cubicBezTo>
                  <a:cubicBezTo>
                    <a:pt x="14417" y="5634"/>
                    <a:pt x="14204" y="16865"/>
                    <a:pt x="14203" y="16978"/>
                  </a:cubicBezTo>
                  <a:cubicBezTo>
                    <a:pt x="14199" y="17047"/>
                    <a:pt x="14255" y="17104"/>
                    <a:pt x="14323" y="17105"/>
                  </a:cubicBezTo>
                  <a:lnTo>
                    <a:pt x="14326" y="17105"/>
                  </a:lnTo>
                  <a:cubicBezTo>
                    <a:pt x="14393" y="17105"/>
                    <a:pt x="14448" y="17052"/>
                    <a:pt x="14450" y="16983"/>
                  </a:cubicBezTo>
                  <a:cubicBezTo>
                    <a:pt x="14459" y="16519"/>
                    <a:pt x="14667" y="5537"/>
                    <a:pt x="10694" y="1471"/>
                  </a:cubicBezTo>
                  <a:cubicBezTo>
                    <a:pt x="9739" y="494"/>
                    <a:pt x="8609" y="0"/>
                    <a:pt x="7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31"/>
            <p:cNvSpPr/>
            <p:nvPr/>
          </p:nvSpPr>
          <p:spPr>
            <a:xfrm>
              <a:off x="5574750" y="2426525"/>
              <a:ext cx="135300" cy="403750"/>
            </a:xfrm>
            <a:custGeom>
              <a:rect b="b" l="l" r="r" t="t"/>
              <a:pathLst>
                <a:path extrusionOk="0" h="16150" w="5412">
                  <a:moveTo>
                    <a:pt x="124" y="1"/>
                  </a:moveTo>
                  <a:cubicBezTo>
                    <a:pt x="55" y="1"/>
                    <a:pt x="0" y="56"/>
                    <a:pt x="0" y="124"/>
                  </a:cubicBezTo>
                  <a:cubicBezTo>
                    <a:pt x="0" y="192"/>
                    <a:pt x="54" y="248"/>
                    <a:pt x="124" y="248"/>
                  </a:cubicBezTo>
                  <a:lnTo>
                    <a:pt x="1510" y="248"/>
                  </a:lnTo>
                  <a:lnTo>
                    <a:pt x="5155" y="16054"/>
                  </a:lnTo>
                  <a:cubicBezTo>
                    <a:pt x="5168" y="16111"/>
                    <a:pt x="5220" y="16150"/>
                    <a:pt x="5275" y="16150"/>
                  </a:cubicBezTo>
                  <a:cubicBezTo>
                    <a:pt x="5283" y="16150"/>
                    <a:pt x="5293" y="16148"/>
                    <a:pt x="5302" y="16147"/>
                  </a:cubicBezTo>
                  <a:cubicBezTo>
                    <a:pt x="5369" y="16132"/>
                    <a:pt x="5411" y="16065"/>
                    <a:pt x="5395" y="15999"/>
                  </a:cubicBezTo>
                  <a:lnTo>
                    <a:pt x="1729" y="96"/>
                  </a:lnTo>
                  <a:cubicBezTo>
                    <a:pt x="1716" y="41"/>
                    <a:pt x="1667" y="1"/>
                    <a:pt x="1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31"/>
            <p:cNvSpPr/>
            <p:nvPr/>
          </p:nvSpPr>
          <p:spPr>
            <a:xfrm>
              <a:off x="5787375" y="2315100"/>
              <a:ext cx="209675" cy="508975"/>
            </a:xfrm>
            <a:custGeom>
              <a:rect b="b" l="l" r="r" t="t"/>
              <a:pathLst>
                <a:path extrusionOk="0" h="20359" w="8387">
                  <a:moveTo>
                    <a:pt x="6530" y="0"/>
                  </a:moveTo>
                  <a:cubicBezTo>
                    <a:pt x="6474" y="0"/>
                    <a:pt x="6427" y="34"/>
                    <a:pt x="6411" y="86"/>
                  </a:cubicBezTo>
                  <a:lnTo>
                    <a:pt x="20" y="20197"/>
                  </a:lnTo>
                  <a:cubicBezTo>
                    <a:pt x="0" y="20262"/>
                    <a:pt x="36" y="20332"/>
                    <a:pt x="101" y="20353"/>
                  </a:cubicBezTo>
                  <a:cubicBezTo>
                    <a:pt x="112" y="20357"/>
                    <a:pt x="125" y="20358"/>
                    <a:pt x="138" y="20358"/>
                  </a:cubicBezTo>
                  <a:cubicBezTo>
                    <a:pt x="190" y="20358"/>
                    <a:pt x="239" y="20326"/>
                    <a:pt x="255" y="20272"/>
                  </a:cubicBezTo>
                  <a:lnTo>
                    <a:pt x="6621" y="247"/>
                  </a:lnTo>
                  <a:lnTo>
                    <a:pt x="8263" y="247"/>
                  </a:lnTo>
                  <a:cubicBezTo>
                    <a:pt x="8332" y="247"/>
                    <a:pt x="8387" y="192"/>
                    <a:pt x="8387" y="124"/>
                  </a:cubicBezTo>
                  <a:cubicBezTo>
                    <a:pt x="8387" y="55"/>
                    <a:pt x="8332" y="0"/>
                    <a:pt x="8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31"/>
            <p:cNvSpPr/>
            <p:nvPr/>
          </p:nvSpPr>
          <p:spPr>
            <a:xfrm>
              <a:off x="5619100" y="2741825"/>
              <a:ext cx="1536675" cy="1003975"/>
            </a:xfrm>
            <a:custGeom>
              <a:rect b="b" l="l" r="r" t="t"/>
              <a:pathLst>
                <a:path extrusionOk="0" h="40159" w="61467">
                  <a:moveTo>
                    <a:pt x="5023" y="0"/>
                  </a:moveTo>
                  <a:cubicBezTo>
                    <a:pt x="2258" y="0"/>
                    <a:pt x="15" y="2243"/>
                    <a:pt x="15" y="5008"/>
                  </a:cubicBezTo>
                  <a:lnTo>
                    <a:pt x="1" y="5008"/>
                  </a:lnTo>
                  <a:lnTo>
                    <a:pt x="1" y="40159"/>
                  </a:lnTo>
                  <a:lnTo>
                    <a:pt x="61466" y="40159"/>
                  </a:lnTo>
                  <a:lnTo>
                    <a:pt x="52846" y="37117"/>
                  </a:lnTo>
                  <a:lnTo>
                    <a:pt x="10030" y="37117"/>
                  </a:lnTo>
                  <a:lnTo>
                    <a:pt x="10030" y="5008"/>
                  </a:lnTo>
                  <a:cubicBezTo>
                    <a:pt x="10030" y="2243"/>
                    <a:pt x="7788" y="0"/>
                    <a:pt x="5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31"/>
            <p:cNvSpPr/>
            <p:nvPr/>
          </p:nvSpPr>
          <p:spPr>
            <a:xfrm>
              <a:off x="5694900" y="2888675"/>
              <a:ext cx="80100" cy="59550"/>
            </a:xfrm>
            <a:custGeom>
              <a:rect b="b" l="l" r="r" t="t"/>
              <a:pathLst>
                <a:path extrusionOk="0" h="2382" w="3204">
                  <a:moveTo>
                    <a:pt x="2841" y="1"/>
                  </a:moveTo>
                  <a:cubicBezTo>
                    <a:pt x="2833" y="1"/>
                    <a:pt x="2824" y="2"/>
                    <a:pt x="2815" y="4"/>
                  </a:cubicBezTo>
                  <a:cubicBezTo>
                    <a:pt x="2749" y="18"/>
                    <a:pt x="2705" y="83"/>
                    <a:pt x="2719" y="150"/>
                  </a:cubicBezTo>
                  <a:cubicBezTo>
                    <a:pt x="2723" y="161"/>
                    <a:pt x="2937" y="1200"/>
                    <a:pt x="2477" y="1765"/>
                  </a:cubicBezTo>
                  <a:cubicBezTo>
                    <a:pt x="2279" y="2011"/>
                    <a:pt x="1978" y="2134"/>
                    <a:pt x="1582" y="2134"/>
                  </a:cubicBezTo>
                  <a:cubicBezTo>
                    <a:pt x="1184" y="2134"/>
                    <a:pt x="893" y="2012"/>
                    <a:pt x="708" y="1773"/>
                  </a:cubicBezTo>
                  <a:cubicBezTo>
                    <a:pt x="271" y="1209"/>
                    <a:pt x="531" y="166"/>
                    <a:pt x="534" y="157"/>
                  </a:cubicBezTo>
                  <a:cubicBezTo>
                    <a:pt x="550" y="90"/>
                    <a:pt x="509" y="22"/>
                    <a:pt x="444" y="5"/>
                  </a:cubicBezTo>
                  <a:cubicBezTo>
                    <a:pt x="434" y="3"/>
                    <a:pt x="423" y="2"/>
                    <a:pt x="413" y="2"/>
                  </a:cubicBezTo>
                  <a:cubicBezTo>
                    <a:pt x="356" y="2"/>
                    <a:pt x="308" y="38"/>
                    <a:pt x="293" y="95"/>
                  </a:cubicBezTo>
                  <a:cubicBezTo>
                    <a:pt x="280" y="142"/>
                    <a:pt x="1" y="1265"/>
                    <a:pt x="513" y="1924"/>
                  </a:cubicBezTo>
                  <a:cubicBezTo>
                    <a:pt x="748" y="2227"/>
                    <a:pt x="1107" y="2381"/>
                    <a:pt x="1582" y="2381"/>
                  </a:cubicBezTo>
                  <a:cubicBezTo>
                    <a:pt x="2058" y="2381"/>
                    <a:pt x="2424" y="2227"/>
                    <a:pt x="2671" y="1921"/>
                  </a:cubicBezTo>
                  <a:cubicBezTo>
                    <a:pt x="3204" y="1263"/>
                    <a:pt x="2973" y="145"/>
                    <a:pt x="2962" y="98"/>
                  </a:cubicBezTo>
                  <a:cubicBezTo>
                    <a:pt x="2949" y="40"/>
                    <a:pt x="2897" y="1"/>
                    <a:pt x="2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31"/>
            <p:cNvSpPr/>
            <p:nvPr/>
          </p:nvSpPr>
          <p:spPr>
            <a:xfrm>
              <a:off x="5793475" y="2843625"/>
              <a:ext cx="25400" cy="25400"/>
            </a:xfrm>
            <a:custGeom>
              <a:rect b="b" l="l" r="r" t="t"/>
              <a:pathLst>
                <a:path extrusionOk="0" h="1016" w="1016">
                  <a:moveTo>
                    <a:pt x="507" y="0"/>
                  </a:moveTo>
                  <a:cubicBezTo>
                    <a:pt x="228" y="0"/>
                    <a:pt x="0" y="228"/>
                    <a:pt x="0" y="507"/>
                  </a:cubicBezTo>
                  <a:cubicBezTo>
                    <a:pt x="0" y="789"/>
                    <a:pt x="228" y="1016"/>
                    <a:pt x="507" y="1016"/>
                  </a:cubicBezTo>
                  <a:cubicBezTo>
                    <a:pt x="788" y="1016"/>
                    <a:pt x="1016" y="789"/>
                    <a:pt x="1016" y="507"/>
                  </a:cubicBezTo>
                  <a:cubicBezTo>
                    <a:pt x="1016" y="228"/>
                    <a:pt x="788"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31"/>
            <p:cNvSpPr/>
            <p:nvPr/>
          </p:nvSpPr>
          <p:spPr>
            <a:xfrm>
              <a:off x="5649500" y="2843625"/>
              <a:ext cx="25400" cy="25400"/>
            </a:xfrm>
            <a:custGeom>
              <a:rect b="b" l="l" r="r" t="t"/>
              <a:pathLst>
                <a:path extrusionOk="0" h="1016" w="1016">
                  <a:moveTo>
                    <a:pt x="509" y="0"/>
                  </a:moveTo>
                  <a:cubicBezTo>
                    <a:pt x="228" y="0"/>
                    <a:pt x="0" y="228"/>
                    <a:pt x="0" y="507"/>
                  </a:cubicBezTo>
                  <a:cubicBezTo>
                    <a:pt x="0" y="789"/>
                    <a:pt x="228" y="1016"/>
                    <a:pt x="509" y="1016"/>
                  </a:cubicBezTo>
                  <a:cubicBezTo>
                    <a:pt x="788" y="1016"/>
                    <a:pt x="1016" y="789"/>
                    <a:pt x="1016" y="507"/>
                  </a:cubicBezTo>
                  <a:cubicBezTo>
                    <a:pt x="1016" y="228"/>
                    <a:pt x="788"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249" name="Google Shape;8249;p31"/>
          <p:cNvPicPr preferRelativeResize="0"/>
          <p:nvPr/>
        </p:nvPicPr>
        <p:blipFill>
          <a:blip r:embed="rId3">
            <a:alphaModFix/>
          </a:blip>
          <a:stretch>
            <a:fillRect/>
          </a:stretch>
        </p:blipFill>
        <p:spPr>
          <a:xfrm>
            <a:off x="1245813" y="2087950"/>
            <a:ext cx="2552700" cy="1790700"/>
          </a:xfrm>
          <a:prstGeom prst="rect">
            <a:avLst/>
          </a:prstGeom>
          <a:noFill/>
          <a:ln>
            <a:noFill/>
          </a:ln>
        </p:spPr>
      </p:pic>
      <p:pic>
        <p:nvPicPr>
          <p:cNvPr id="8250" name="Google Shape;8250;p31"/>
          <p:cNvPicPr preferRelativeResize="0"/>
          <p:nvPr/>
        </p:nvPicPr>
        <p:blipFill>
          <a:blip r:embed="rId4">
            <a:alphaModFix/>
          </a:blip>
          <a:stretch>
            <a:fillRect/>
          </a:stretch>
        </p:blipFill>
        <p:spPr>
          <a:xfrm>
            <a:off x="6228873" y="2128810"/>
            <a:ext cx="1708975" cy="1708975"/>
          </a:xfrm>
          <a:prstGeom prst="rect">
            <a:avLst/>
          </a:prstGeom>
          <a:noFill/>
          <a:ln>
            <a:noFill/>
          </a:ln>
        </p:spPr>
      </p:pic>
      <p:sp>
        <p:nvSpPr>
          <p:cNvPr id="8251" name="Google Shape;8251;p31"/>
          <p:cNvSpPr txBox="1"/>
          <p:nvPr/>
        </p:nvSpPr>
        <p:spPr>
          <a:xfrm>
            <a:off x="1086000" y="4284451"/>
            <a:ext cx="2898900" cy="170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Nombres entiers</a:t>
            </a:r>
            <a:endParaRPr b="1" sz="1600">
              <a:solidFill>
                <a:schemeClr val="dk1"/>
              </a:solidFill>
              <a:latin typeface="Rubik"/>
              <a:ea typeface="Rubik"/>
              <a:cs typeface="Rubik"/>
              <a:sym typeface="Rubik"/>
            </a:endParaRPr>
          </a:p>
          <a:p>
            <a:pPr indent="0" lvl="0" marL="0" rtl="0" algn="ctr">
              <a:lnSpc>
                <a:spcPct val="100000"/>
              </a:lnSpc>
              <a:spcBef>
                <a:spcPts val="1000"/>
              </a:spcBef>
              <a:spcAft>
                <a:spcPts val="0"/>
              </a:spcAft>
              <a:buNone/>
            </a:pPr>
            <a:r>
              <a:rPr lang="en" sz="2000">
                <a:solidFill>
                  <a:schemeClr val="accent2"/>
                </a:solidFill>
                <a:latin typeface="Rubik"/>
                <a:ea typeface="Rubik"/>
                <a:cs typeface="Rubik"/>
                <a:sym typeface="Rubik"/>
              </a:rPr>
              <a:t>2</a:t>
            </a:r>
            <a:endParaRPr sz="2000">
              <a:solidFill>
                <a:schemeClr val="accent2"/>
              </a:solidFill>
              <a:latin typeface="Rubik"/>
              <a:ea typeface="Rubik"/>
              <a:cs typeface="Rubik"/>
              <a:sym typeface="Rubik"/>
            </a:endParaRPr>
          </a:p>
          <a:p>
            <a:pPr indent="0" lvl="0" marL="0" rtl="0" algn="ctr">
              <a:lnSpc>
                <a:spcPct val="100000"/>
              </a:lnSpc>
              <a:spcBef>
                <a:spcPts val="1000"/>
              </a:spcBef>
              <a:spcAft>
                <a:spcPts val="0"/>
              </a:spcAft>
              <a:buNone/>
            </a:pPr>
            <a:r>
              <a:rPr lang="en" sz="2000">
                <a:solidFill>
                  <a:schemeClr val="accent2"/>
                </a:solidFill>
                <a:latin typeface="Rubik"/>
                <a:ea typeface="Rubik"/>
                <a:cs typeface="Rubik"/>
                <a:sym typeface="Rubik"/>
              </a:rPr>
              <a:t>10</a:t>
            </a:r>
            <a:endParaRPr sz="2000">
              <a:solidFill>
                <a:schemeClr val="accent2"/>
              </a:solidFill>
              <a:latin typeface="Rubik"/>
              <a:ea typeface="Rubik"/>
              <a:cs typeface="Rubik"/>
              <a:sym typeface="Rubik"/>
            </a:endParaRPr>
          </a:p>
          <a:p>
            <a:pPr indent="0" lvl="0" marL="0" rtl="0" algn="ctr">
              <a:lnSpc>
                <a:spcPct val="100000"/>
              </a:lnSpc>
              <a:spcBef>
                <a:spcPts val="1000"/>
              </a:spcBef>
              <a:spcAft>
                <a:spcPts val="1000"/>
              </a:spcAft>
              <a:buNone/>
            </a:pPr>
            <a:r>
              <a:rPr lang="en" sz="2000">
                <a:solidFill>
                  <a:schemeClr val="accent2"/>
                </a:solidFill>
                <a:latin typeface="Rubik"/>
                <a:ea typeface="Rubik"/>
                <a:cs typeface="Rubik"/>
                <a:sym typeface="Rubik"/>
              </a:rPr>
              <a:t>246</a:t>
            </a:r>
            <a:endParaRPr sz="2000">
              <a:solidFill>
                <a:schemeClr val="accent2"/>
              </a:solidFill>
              <a:latin typeface="Rubik"/>
              <a:ea typeface="Rubik"/>
              <a:cs typeface="Rubik"/>
              <a:sym typeface="Rubik"/>
            </a:endParaRPr>
          </a:p>
        </p:txBody>
      </p:sp>
      <p:cxnSp>
        <p:nvCxnSpPr>
          <p:cNvPr id="8252" name="Google Shape;8252;p31"/>
          <p:cNvCxnSpPr/>
          <p:nvPr/>
        </p:nvCxnSpPr>
        <p:spPr>
          <a:xfrm flipH="1" rot="10800000">
            <a:off x="2768400" y="4956000"/>
            <a:ext cx="4855800" cy="8400"/>
          </a:xfrm>
          <a:prstGeom prst="straightConnector1">
            <a:avLst/>
          </a:prstGeom>
          <a:noFill/>
          <a:ln cap="flat" cmpd="sng" w="28575">
            <a:solidFill>
              <a:schemeClr val="dk1"/>
            </a:solidFill>
            <a:prstDash val="dash"/>
            <a:round/>
            <a:headEnd len="med" w="med" type="none"/>
            <a:tailEnd len="med" w="med" type="triangle"/>
          </a:ln>
        </p:spPr>
      </p:cxnSp>
      <p:pic>
        <p:nvPicPr>
          <p:cNvPr id="8253" name="Google Shape;8253;p31"/>
          <p:cNvPicPr preferRelativeResize="0"/>
          <p:nvPr/>
        </p:nvPicPr>
        <p:blipFill>
          <a:blip r:embed="rId5">
            <a:alphaModFix/>
          </a:blip>
          <a:stretch>
            <a:fillRect/>
          </a:stretch>
        </p:blipFill>
        <p:spPr>
          <a:xfrm>
            <a:off x="8298187" y="2218300"/>
            <a:ext cx="1462775" cy="1462775"/>
          </a:xfrm>
          <a:prstGeom prst="rect">
            <a:avLst/>
          </a:prstGeom>
          <a:noFill/>
          <a:ln>
            <a:noFill/>
          </a:ln>
        </p:spPr>
      </p:pic>
      <p:sp>
        <p:nvSpPr>
          <p:cNvPr id="8254" name="Google Shape;8254;p31"/>
          <p:cNvSpPr txBox="1"/>
          <p:nvPr/>
        </p:nvSpPr>
        <p:spPr>
          <a:xfrm>
            <a:off x="6535500" y="4234051"/>
            <a:ext cx="2898900" cy="170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Code binaire</a:t>
            </a:r>
            <a:endParaRPr b="1" sz="1600">
              <a:solidFill>
                <a:schemeClr val="dk1"/>
              </a:solidFill>
              <a:latin typeface="Rubik"/>
              <a:ea typeface="Rubik"/>
              <a:cs typeface="Rubik"/>
              <a:sym typeface="Rubik"/>
            </a:endParaRPr>
          </a:p>
          <a:p>
            <a:pPr indent="0" lvl="0" marL="0" rtl="0" algn="ctr">
              <a:lnSpc>
                <a:spcPct val="100000"/>
              </a:lnSpc>
              <a:spcBef>
                <a:spcPts val="1000"/>
              </a:spcBef>
              <a:spcAft>
                <a:spcPts val="0"/>
              </a:spcAft>
              <a:buNone/>
            </a:pPr>
            <a:r>
              <a:rPr lang="en" sz="2000">
                <a:solidFill>
                  <a:schemeClr val="accent2"/>
                </a:solidFill>
                <a:latin typeface="Rubik"/>
                <a:ea typeface="Rubik"/>
                <a:cs typeface="Rubik"/>
                <a:sym typeface="Rubik"/>
              </a:rPr>
              <a:t>0010</a:t>
            </a:r>
            <a:endParaRPr sz="2000">
              <a:solidFill>
                <a:schemeClr val="accent2"/>
              </a:solidFill>
              <a:latin typeface="Rubik"/>
              <a:ea typeface="Rubik"/>
              <a:cs typeface="Rubik"/>
              <a:sym typeface="Rubik"/>
            </a:endParaRPr>
          </a:p>
          <a:p>
            <a:pPr indent="0" lvl="0" marL="0" rtl="0" algn="ctr">
              <a:lnSpc>
                <a:spcPct val="100000"/>
              </a:lnSpc>
              <a:spcBef>
                <a:spcPts val="1000"/>
              </a:spcBef>
              <a:spcAft>
                <a:spcPts val="0"/>
              </a:spcAft>
              <a:buNone/>
            </a:pPr>
            <a:r>
              <a:rPr lang="en" sz="2000">
                <a:solidFill>
                  <a:schemeClr val="accent2"/>
                </a:solidFill>
                <a:latin typeface="Rubik"/>
                <a:ea typeface="Rubik"/>
                <a:cs typeface="Rubik"/>
                <a:sym typeface="Rubik"/>
              </a:rPr>
              <a:t>1010</a:t>
            </a:r>
            <a:endParaRPr sz="2000">
              <a:solidFill>
                <a:schemeClr val="accent2"/>
              </a:solidFill>
              <a:latin typeface="Rubik"/>
              <a:ea typeface="Rubik"/>
              <a:cs typeface="Rubik"/>
              <a:sym typeface="Rubik"/>
            </a:endParaRPr>
          </a:p>
          <a:p>
            <a:pPr indent="0" lvl="0" marL="0" rtl="0" algn="ctr">
              <a:lnSpc>
                <a:spcPct val="100000"/>
              </a:lnSpc>
              <a:spcBef>
                <a:spcPts val="1000"/>
              </a:spcBef>
              <a:spcAft>
                <a:spcPts val="1000"/>
              </a:spcAft>
              <a:buNone/>
            </a:pPr>
            <a:r>
              <a:rPr lang="en" sz="2000">
                <a:solidFill>
                  <a:schemeClr val="accent2"/>
                </a:solidFill>
                <a:latin typeface="Rubik"/>
                <a:ea typeface="Rubik"/>
                <a:cs typeface="Rubik"/>
                <a:sym typeface="Rubik"/>
              </a:rPr>
              <a:t>11110110</a:t>
            </a:r>
            <a:endParaRPr sz="2000">
              <a:solidFill>
                <a:schemeClr val="accent2"/>
              </a:solidFill>
              <a:latin typeface="Rubik"/>
              <a:ea typeface="Rubik"/>
              <a:cs typeface="Rubik"/>
              <a:sym typeface="Rubik"/>
            </a:endParaRPr>
          </a:p>
        </p:txBody>
      </p:sp>
      <p:cxnSp>
        <p:nvCxnSpPr>
          <p:cNvPr id="8255" name="Google Shape;8255;p31"/>
          <p:cNvCxnSpPr/>
          <p:nvPr/>
        </p:nvCxnSpPr>
        <p:spPr>
          <a:xfrm flipH="1" rot="10800000">
            <a:off x="2768400" y="5337000"/>
            <a:ext cx="4855800" cy="8400"/>
          </a:xfrm>
          <a:prstGeom prst="straightConnector1">
            <a:avLst/>
          </a:prstGeom>
          <a:noFill/>
          <a:ln cap="flat" cmpd="sng" w="28575">
            <a:solidFill>
              <a:schemeClr val="dk1"/>
            </a:solidFill>
            <a:prstDash val="dash"/>
            <a:round/>
            <a:headEnd len="med" w="med" type="none"/>
            <a:tailEnd len="med" w="med" type="triangle"/>
          </a:ln>
        </p:spPr>
      </p:cxnSp>
      <p:cxnSp>
        <p:nvCxnSpPr>
          <p:cNvPr id="8256" name="Google Shape;8256;p31"/>
          <p:cNvCxnSpPr/>
          <p:nvPr/>
        </p:nvCxnSpPr>
        <p:spPr>
          <a:xfrm flipH="1" rot="10800000">
            <a:off x="2920800" y="5779200"/>
            <a:ext cx="4510200" cy="23400"/>
          </a:xfrm>
          <a:prstGeom prst="straightConnector1">
            <a:avLst/>
          </a:prstGeom>
          <a:noFill/>
          <a:ln cap="flat" cmpd="sng" w="28575">
            <a:solidFill>
              <a:schemeClr val="dk1"/>
            </a:solidFill>
            <a:prstDash val="dash"/>
            <a:round/>
            <a:headEnd len="med" w="med" type="none"/>
            <a:tailEnd len="med" w="med" type="triangle"/>
          </a:ln>
        </p:spPr>
      </p:cxnSp>
      <p:sp>
        <p:nvSpPr>
          <p:cNvPr id="8257" name="Google Shape;8257;p31"/>
          <p:cNvSpPr/>
          <p:nvPr/>
        </p:nvSpPr>
        <p:spPr>
          <a:xfrm>
            <a:off x="1808763" y="1605050"/>
            <a:ext cx="1426800" cy="484200"/>
          </a:xfrm>
          <a:prstGeom prst="roundRect">
            <a:avLst>
              <a:gd fmla="val 16667" name="adj"/>
            </a:avLst>
          </a:prstGeom>
          <a:solidFill>
            <a:srgbClr val="FF9900"/>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latin typeface="Rubik"/>
                <a:ea typeface="Rubik"/>
                <a:cs typeface="Rubik"/>
                <a:sym typeface="Rubik"/>
              </a:rPr>
              <a:t>Humain</a:t>
            </a:r>
            <a:endParaRPr b="1" sz="2100">
              <a:latin typeface="Rubik"/>
              <a:ea typeface="Rubik"/>
              <a:cs typeface="Rubik"/>
              <a:sym typeface="Rubik"/>
            </a:endParaRPr>
          </a:p>
        </p:txBody>
      </p:sp>
      <p:sp>
        <p:nvSpPr>
          <p:cNvPr id="8258" name="Google Shape;8258;p31"/>
          <p:cNvSpPr/>
          <p:nvPr/>
        </p:nvSpPr>
        <p:spPr>
          <a:xfrm>
            <a:off x="7270250" y="1618550"/>
            <a:ext cx="1827900" cy="457200"/>
          </a:xfrm>
          <a:prstGeom prst="roundRect">
            <a:avLst>
              <a:gd fmla="val 16667" name="adj"/>
            </a:avLst>
          </a:prstGeom>
          <a:solidFill>
            <a:srgbClr val="FF9900"/>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latin typeface="Rubik"/>
                <a:ea typeface="Rubik"/>
                <a:cs typeface="Rubik"/>
                <a:sym typeface="Rubik"/>
              </a:rPr>
              <a:t>Ordinateur</a:t>
            </a:r>
            <a:endParaRPr b="1" sz="2100">
              <a:latin typeface="Rubik"/>
              <a:ea typeface="Rubik"/>
              <a:cs typeface="Rubik"/>
              <a:sym typeface="Rubik"/>
            </a:endParaRPr>
          </a:p>
        </p:txBody>
      </p:sp>
      <p:sp>
        <p:nvSpPr>
          <p:cNvPr id="8259" name="Google Shape;8259;p31"/>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63" name="Shape 8263"/>
        <p:cNvGrpSpPr/>
        <p:nvPr/>
      </p:nvGrpSpPr>
      <p:grpSpPr>
        <a:xfrm>
          <a:off x="0" y="0"/>
          <a:ext cx="0" cy="0"/>
          <a:chOff x="0" y="0"/>
          <a:chExt cx="0" cy="0"/>
        </a:xfrm>
      </p:grpSpPr>
      <p:sp>
        <p:nvSpPr>
          <p:cNvPr id="8264" name="Google Shape;8264;p32"/>
          <p:cNvSpPr txBox="1"/>
          <p:nvPr>
            <p:ph type="title"/>
          </p:nvPr>
        </p:nvSpPr>
        <p:spPr>
          <a:xfrm>
            <a:off x="504000" y="684000"/>
            <a:ext cx="9684000" cy="792000"/>
          </a:xfrm>
          <a:prstGeom prst="rect">
            <a:avLst/>
          </a:prstGeom>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a:t>Représentation des nombres</a:t>
            </a:r>
            <a:endParaRPr/>
          </a:p>
        </p:txBody>
      </p:sp>
      <p:sp>
        <p:nvSpPr>
          <p:cNvPr id="8265" name="Google Shape;8265;p32"/>
          <p:cNvSpPr/>
          <p:nvPr/>
        </p:nvSpPr>
        <p:spPr>
          <a:xfrm>
            <a:off x="1334450"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0</a:t>
            </a:r>
            <a:endParaRPr b="1" sz="2500">
              <a:solidFill>
                <a:schemeClr val="accent2"/>
              </a:solidFill>
              <a:latin typeface="Rubik"/>
              <a:ea typeface="Rubik"/>
              <a:cs typeface="Rubik"/>
              <a:sym typeface="Rubik"/>
            </a:endParaRPr>
          </a:p>
        </p:txBody>
      </p:sp>
      <p:sp>
        <p:nvSpPr>
          <p:cNvPr id="8266" name="Google Shape;8266;p32"/>
          <p:cNvSpPr/>
          <p:nvPr/>
        </p:nvSpPr>
        <p:spPr>
          <a:xfrm>
            <a:off x="2148438"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1</a:t>
            </a:r>
            <a:endParaRPr b="1" sz="2500">
              <a:solidFill>
                <a:schemeClr val="accent2"/>
              </a:solidFill>
              <a:latin typeface="Rubik"/>
              <a:ea typeface="Rubik"/>
              <a:cs typeface="Rubik"/>
              <a:sym typeface="Rubik"/>
            </a:endParaRPr>
          </a:p>
        </p:txBody>
      </p:sp>
      <p:sp>
        <p:nvSpPr>
          <p:cNvPr id="8267" name="Google Shape;8267;p32"/>
          <p:cNvSpPr/>
          <p:nvPr/>
        </p:nvSpPr>
        <p:spPr>
          <a:xfrm>
            <a:off x="2962426"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2</a:t>
            </a:r>
            <a:endParaRPr b="1" sz="2500">
              <a:solidFill>
                <a:schemeClr val="accent2"/>
              </a:solidFill>
              <a:latin typeface="Rubik"/>
              <a:ea typeface="Rubik"/>
              <a:cs typeface="Rubik"/>
              <a:sym typeface="Rubik"/>
            </a:endParaRPr>
          </a:p>
        </p:txBody>
      </p:sp>
      <p:sp>
        <p:nvSpPr>
          <p:cNvPr id="8268" name="Google Shape;8268;p32"/>
          <p:cNvSpPr/>
          <p:nvPr/>
        </p:nvSpPr>
        <p:spPr>
          <a:xfrm>
            <a:off x="3776414"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3</a:t>
            </a:r>
            <a:endParaRPr b="1" sz="2500">
              <a:solidFill>
                <a:schemeClr val="accent2"/>
              </a:solidFill>
              <a:latin typeface="Rubik"/>
              <a:ea typeface="Rubik"/>
              <a:cs typeface="Rubik"/>
              <a:sym typeface="Rubik"/>
            </a:endParaRPr>
          </a:p>
        </p:txBody>
      </p:sp>
      <p:sp>
        <p:nvSpPr>
          <p:cNvPr id="8269" name="Google Shape;8269;p32"/>
          <p:cNvSpPr/>
          <p:nvPr/>
        </p:nvSpPr>
        <p:spPr>
          <a:xfrm>
            <a:off x="4590402"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4</a:t>
            </a:r>
            <a:endParaRPr b="1" sz="2500">
              <a:solidFill>
                <a:schemeClr val="accent2"/>
              </a:solidFill>
              <a:latin typeface="Rubik"/>
              <a:ea typeface="Rubik"/>
              <a:cs typeface="Rubik"/>
              <a:sym typeface="Rubik"/>
            </a:endParaRPr>
          </a:p>
        </p:txBody>
      </p:sp>
      <p:sp>
        <p:nvSpPr>
          <p:cNvPr id="8270" name="Google Shape;8270;p32"/>
          <p:cNvSpPr/>
          <p:nvPr/>
        </p:nvSpPr>
        <p:spPr>
          <a:xfrm>
            <a:off x="5404390"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5</a:t>
            </a:r>
            <a:endParaRPr b="1" sz="2500">
              <a:solidFill>
                <a:schemeClr val="accent2"/>
              </a:solidFill>
              <a:latin typeface="Rubik"/>
              <a:ea typeface="Rubik"/>
              <a:cs typeface="Rubik"/>
              <a:sym typeface="Rubik"/>
            </a:endParaRPr>
          </a:p>
        </p:txBody>
      </p:sp>
      <p:sp>
        <p:nvSpPr>
          <p:cNvPr id="8271" name="Google Shape;8271;p32"/>
          <p:cNvSpPr/>
          <p:nvPr/>
        </p:nvSpPr>
        <p:spPr>
          <a:xfrm>
            <a:off x="6218377"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6</a:t>
            </a:r>
            <a:endParaRPr b="1" sz="2500">
              <a:solidFill>
                <a:schemeClr val="accent2"/>
              </a:solidFill>
              <a:latin typeface="Rubik"/>
              <a:ea typeface="Rubik"/>
              <a:cs typeface="Rubik"/>
              <a:sym typeface="Rubik"/>
            </a:endParaRPr>
          </a:p>
        </p:txBody>
      </p:sp>
      <p:sp>
        <p:nvSpPr>
          <p:cNvPr id="8272" name="Google Shape;8272;p32"/>
          <p:cNvSpPr/>
          <p:nvPr/>
        </p:nvSpPr>
        <p:spPr>
          <a:xfrm>
            <a:off x="7032365"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7</a:t>
            </a:r>
            <a:endParaRPr b="1" sz="2500">
              <a:solidFill>
                <a:schemeClr val="accent2"/>
              </a:solidFill>
              <a:latin typeface="Rubik"/>
              <a:ea typeface="Rubik"/>
              <a:cs typeface="Rubik"/>
              <a:sym typeface="Rubik"/>
            </a:endParaRPr>
          </a:p>
        </p:txBody>
      </p:sp>
      <p:sp>
        <p:nvSpPr>
          <p:cNvPr id="8273" name="Google Shape;8273;p32"/>
          <p:cNvSpPr/>
          <p:nvPr/>
        </p:nvSpPr>
        <p:spPr>
          <a:xfrm>
            <a:off x="7846353"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8</a:t>
            </a:r>
            <a:endParaRPr b="1" sz="2500">
              <a:solidFill>
                <a:schemeClr val="accent2"/>
              </a:solidFill>
              <a:latin typeface="Rubik"/>
              <a:ea typeface="Rubik"/>
              <a:cs typeface="Rubik"/>
              <a:sym typeface="Rubik"/>
            </a:endParaRPr>
          </a:p>
        </p:txBody>
      </p:sp>
      <p:sp>
        <p:nvSpPr>
          <p:cNvPr id="8274" name="Google Shape;8274;p32"/>
          <p:cNvSpPr/>
          <p:nvPr/>
        </p:nvSpPr>
        <p:spPr>
          <a:xfrm>
            <a:off x="8660341" y="28835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9</a:t>
            </a:r>
            <a:endParaRPr b="1" sz="2500">
              <a:solidFill>
                <a:schemeClr val="accent2"/>
              </a:solidFill>
              <a:latin typeface="Rubik"/>
              <a:ea typeface="Rubik"/>
              <a:cs typeface="Rubik"/>
              <a:sym typeface="Rubik"/>
            </a:endParaRPr>
          </a:p>
        </p:txBody>
      </p:sp>
      <p:grpSp>
        <p:nvGrpSpPr>
          <p:cNvPr id="8275" name="Google Shape;8275;p32"/>
          <p:cNvGrpSpPr/>
          <p:nvPr/>
        </p:nvGrpSpPr>
        <p:grpSpPr>
          <a:xfrm rot="8999547">
            <a:off x="9338472" y="1314601"/>
            <a:ext cx="462253" cy="656755"/>
            <a:chOff x="5997050" y="1070425"/>
            <a:chExt cx="527325" cy="749250"/>
          </a:xfrm>
        </p:grpSpPr>
        <p:sp>
          <p:nvSpPr>
            <p:cNvPr id="8276" name="Google Shape;8276;p32"/>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32"/>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32"/>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9" name="Google Shape;8279;p32"/>
          <p:cNvGrpSpPr/>
          <p:nvPr/>
        </p:nvGrpSpPr>
        <p:grpSpPr>
          <a:xfrm>
            <a:off x="9392503" y="6149016"/>
            <a:ext cx="1176283" cy="1064441"/>
            <a:chOff x="5574750" y="2315100"/>
            <a:chExt cx="1581025" cy="1430700"/>
          </a:xfrm>
        </p:grpSpPr>
        <p:sp>
          <p:nvSpPr>
            <p:cNvPr id="8280" name="Google Shape;8280;p32"/>
            <p:cNvSpPr/>
            <p:nvPr/>
          </p:nvSpPr>
          <p:spPr>
            <a:xfrm>
              <a:off x="5781525" y="2647050"/>
              <a:ext cx="1189775" cy="1022700"/>
            </a:xfrm>
            <a:custGeom>
              <a:rect b="b" l="l" r="r" t="t"/>
              <a:pathLst>
                <a:path extrusionOk="0" h="40908" w="47591">
                  <a:moveTo>
                    <a:pt x="23795" y="0"/>
                  </a:moveTo>
                  <a:cubicBezTo>
                    <a:pt x="0" y="0"/>
                    <a:pt x="1221" y="40908"/>
                    <a:pt x="1221" y="40908"/>
                  </a:cubicBezTo>
                  <a:lnTo>
                    <a:pt x="46337" y="40908"/>
                  </a:lnTo>
                  <a:cubicBezTo>
                    <a:pt x="46337" y="40908"/>
                    <a:pt x="47590" y="0"/>
                    <a:pt x="23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32"/>
            <p:cNvSpPr/>
            <p:nvPr/>
          </p:nvSpPr>
          <p:spPr>
            <a:xfrm>
              <a:off x="5803375" y="3105500"/>
              <a:ext cx="1145500" cy="564250"/>
            </a:xfrm>
            <a:custGeom>
              <a:rect b="b" l="l" r="r" t="t"/>
              <a:pathLst>
                <a:path extrusionOk="0" h="22570" w="45820">
                  <a:moveTo>
                    <a:pt x="42519" y="0"/>
                  </a:moveTo>
                  <a:cubicBezTo>
                    <a:pt x="39642" y="9495"/>
                    <a:pt x="33987" y="18392"/>
                    <a:pt x="22890" y="18392"/>
                  </a:cubicBezTo>
                  <a:cubicBezTo>
                    <a:pt x="11814" y="18392"/>
                    <a:pt x="6167" y="9529"/>
                    <a:pt x="3293" y="54"/>
                  </a:cubicBezTo>
                  <a:cubicBezTo>
                    <a:pt x="1" y="10920"/>
                    <a:pt x="347" y="22570"/>
                    <a:pt x="347" y="22570"/>
                  </a:cubicBezTo>
                  <a:lnTo>
                    <a:pt x="45463" y="22570"/>
                  </a:lnTo>
                  <a:cubicBezTo>
                    <a:pt x="45463" y="22570"/>
                    <a:pt x="45819" y="10881"/>
                    <a:pt x="42519"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32"/>
            <p:cNvSpPr/>
            <p:nvPr/>
          </p:nvSpPr>
          <p:spPr>
            <a:xfrm>
              <a:off x="6189725" y="2669600"/>
              <a:ext cx="473100" cy="247975"/>
            </a:xfrm>
            <a:custGeom>
              <a:rect b="b" l="l" r="r" t="t"/>
              <a:pathLst>
                <a:path extrusionOk="0" h="9919" w="18924">
                  <a:moveTo>
                    <a:pt x="7698" y="1"/>
                  </a:moveTo>
                  <a:cubicBezTo>
                    <a:pt x="6434" y="1"/>
                    <a:pt x="5164" y="154"/>
                    <a:pt x="3889" y="374"/>
                  </a:cubicBezTo>
                  <a:cubicBezTo>
                    <a:pt x="3127" y="505"/>
                    <a:pt x="2348" y="652"/>
                    <a:pt x="1685" y="1046"/>
                  </a:cubicBezTo>
                  <a:cubicBezTo>
                    <a:pt x="852" y="1544"/>
                    <a:pt x="264" y="2431"/>
                    <a:pt x="132" y="3393"/>
                  </a:cubicBezTo>
                  <a:cubicBezTo>
                    <a:pt x="0" y="4353"/>
                    <a:pt x="327" y="5367"/>
                    <a:pt x="996" y="6071"/>
                  </a:cubicBezTo>
                  <a:cubicBezTo>
                    <a:pt x="1640" y="6747"/>
                    <a:pt x="2548" y="7116"/>
                    <a:pt x="3465" y="7290"/>
                  </a:cubicBezTo>
                  <a:cubicBezTo>
                    <a:pt x="4381" y="7464"/>
                    <a:pt x="5321" y="7459"/>
                    <a:pt x="6253" y="7499"/>
                  </a:cubicBezTo>
                  <a:cubicBezTo>
                    <a:pt x="8068" y="7576"/>
                    <a:pt x="9897" y="7826"/>
                    <a:pt x="11587" y="8491"/>
                  </a:cubicBezTo>
                  <a:cubicBezTo>
                    <a:pt x="12680" y="8920"/>
                    <a:pt x="13712" y="9522"/>
                    <a:pt x="14856" y="9792"/>
                  </a:cubicBezTo>
                  <a:cubicBezTo>
                    <a:pt x="15199" y="9874"/>
                    <a:pt x="15559" y="9919"/>
                    <a:pt x="15917" y="9919"/>
                  </a:cubicBezTo>
                  <a:cubicBezTo>
                    <a:pt x="16753" y="9919"/>
                    <a:pt x="17577" y="9673"/>
                    <a:pt x="18140" y="9074"/>
                  </a:cubicBezTo>
                  <a:cubicBezTo>
                    <a:pt x="18663" y="8517"/>
                    <a:pt x="18886" y="7728"/>
                    <a:pt x="18902" y="6963"/>
                  </a:cubicBezTo>
                  <a:cubicBezTo>
                    <a:pt x="18923" y="5988"/>
                    <a:pt x="18631" y="5010"/>
                    <a:pt x="18082" y="4205"/>
                  </a:cubicBezTo>
                  <a:cubicBezTo>
                    <a:pt x="16655" y="2117"/>
                    <a:pt x="13788" y="1280"/>
                    <a:pt x="11504" y="556"/>
                  </a:cubicBezTo>
                  <a:cubicBezTo>
                    <a:pt x="10243" y="157"/>
                    <a:pt x="8974" y="1"/>
                    <a:pt x="7698"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32"/>
            <p:cNvSpPr/>
            <p:nvPr/>
          </p:nvSpPr>
          <p:spPr>
            <a:xfrm>
              <a:off x="5924875" y="2823750"/>
              <a:ext cx="902650" cy="849100"/>
            </a:xfrm>
            <a:custGeom>
              <a:rect b="b" l="l" r="r" t="t"/>
              <a:pathLst>
                <a:path extrusionOk="0" h="33964" w="36106">
                  <a:moveTo>
                    <a:pt x="18058" y="1"/>
                  </a:moveTo>
                  <a:cubicBezTo>
                    <a:pt x="14381" y="1"/>
                    <a:pt x="11204" y="1351"/>
                    <a:pt x="8612" y="4018"/>
                  </a:cubicBezTo>
                  <a:cubicBezTo>
                    <a:pt x="1" y="12871"/>
                    <a:pt x="480" y="33633"/>
                    <a:pt x="485" y="33843"/>
                  </a:cubicBezTo>
                  <a:cubicBezTo>
                    <a:pt x="487" y="33910"/>
                    <a:pt x="542" y="33963"/>
                    <a:pt x="609" y="33963"/>
                  </a:cubicBezTo>
                  <a:lnTo>
                    <a:pt x="612" y="33963"/>
                  </a:lnTo>
                  <a:cubicBezTo>
                    <a:pt x="680" y="33960"/>
                    <a:pt x="734" y="33903"/>
                    <a:pt x="732" y="33835"/>
                  </a:cubicBezTo>
                  <a:cubicBezTo>
                    <a:pt x="727" y="33628"/>
                    <a:pt x="251" y="12968"/>
                    <a:pt x="8789" y="4188"/>
                  </a:cubicBezTo>
                  <a:cubicBezTo>
                    <a:pt x="11332" y="1574"/>
                    <a:pt x="14450" y="248"/>
                    <a:pt x="18058" y="248"/>
                  </a:cubicBezTo>
                  <a:cubicBezTo>
                    <a:pt x="21664" y="248"/>
                    <a:pt x="24781" y="1574"/>
                    <a:pt x="27322" y="4188"/>
                  </a:cubicBezTo>
                  <a:cubicBezTo>
                    <a:pt x="35855" y="12968"/>
                    <a:pt x="35364" y="33628"/>
                    <a:pt x="35358" y="33835"/>
                  </a:cubicBezTo>
                  <a:cubicBezTo>
                    <a:pt x="35356" y="33903"/>
                    <a:pt x="35410" y="33960"/>
                    <a:pt x="35478" y="33963"/>
                  </a:cubicBezTo>
                  <a:lnTo>
                    <a:pt x="35481" y="33963"/>
                  </a:lnTo>
                  <a:cubicBezTo>
                    <a:pt x="35548" y="33963"/>
                    <a:pt x="35603" y="33910"/>
                    <a:pt x="35605" y="33843"/>
                  </a:cubicBezTo>
                  <a:cubicBezTo>
                    <a:pt x="35611" y="33633"/>
                    <a:pt x="36105" y="12871"/>
                    <a:pt x="27501" y="4016"/>
                  </a:cubicBezTo>
                  <a:cubicBezTo>
                    <a:pt x="24911" y="1351"/>
                    <a:pt x="21734" y="1"/>
                    <a:pt x="18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32"/>
            <p:cNvSpPr/>
            <p:nvPr/>
          </p:nvSpPr>
          <p:spPr>
            <a:xfrm>
              <a:off x="6075475" y="3033300"/>
              <a:ext cx="601325" cy="639550"/>
            </a:xfrm>
            <a:custGeom>
              <a:rect b="b" l="l" r="r" t="t"/>
              <a:pathLst>
                <a:path extrusionOk="0" h="25582" w="24053">
                  <a:moveTo>
                    <a:pt x="12029" y="0"/>
                  </a:moveTo>
                  <a:cubicBezTo>
                    <a:pt x="9793" y="0"/>
                    <a:pt x="7830" y="852"/>
                    <a:pt x="6194" y="2527"/>
                  </a:cubicBezTo>
                  <a:cubicBezTo>
                    <a:pt x="1" y="8876"/>
                    <a:pt x="334" y="25295"/>
                    <a:pt x="337" y="25459"/>
                  </a:cubicBezTo>
                  <a:cubicBezTo>
                    <a:pt x="340" y="25528"/>
                    <a:pt x="394" y="25581"/>
                    <a:pt x="461" y="25581"/>
                  </a:cubicBezTo>
                  <a:lnTo>
                    <a:pt x="464" y="25581"/>
                  </a:lnTo>
                  <a:cubicBezTo>
                    <a:pt x="532" y="25580"/>
                    <a:pt x="587" y="25523"/>
                    <a:pt x="586" y="25454"/>
                  </a:cubicBezTo>
                  <a:cubicBezTo>
                    <a:pt x="581" y="25290"/>
                    <a:pt x="251" y="8974"/>
                    <a:pt x="6372" y="2700"/>
                  </a:cubicBezTo>
                  <a:cubicBezTo>
                    <a:pt x="7958" y="1073"/>
                    <a:pt x="9863" y="249"/>
                    <a:pt x="12029" y="249"/>
                  </a:cubicBezTo>
                  <a:cubicBezTo>
                    <a:pt x="14197" y="249"/>
                    <a:pt x="16100" y="1073"/>
                    <a:pt x="17687" y="2700"/>
                  </a:cubicBezTo>
                  <a:cubicBezTo>
                    <a:pt x="23804" y="8974"/>
                    <a:pt x="23463" y="25290"/>
                    <a:pt x="23458" y="25454"/>
                  </a:cubicBezTo>
                  <a:cubicBezTo>
                    <a:pt x="23456" y="25523"/>
                    <a:pt x="23510" y="25580"/>
                    <a:pt x="23580" y="25581"/>
                  </a:cubicBezTo>
                  <a:cubicBezTo>
                    <a:pt x="23582" y="25581"/>
                    <a:pt x="23584" y="25581"/>
                    <a:pt x="23586" y="25581"/>
                  </a:cubicBezTo>
                  <a:cubicBezTo>
                    <a:pt x="23656" y="25581"/>
                    <a:pt x="23703" y="25527"/>
                    <a:pt x="23706" y="25459"/>
                  </a:cubicBezTo>
                  <a:cubicBezTo>
                    <a:pt x="23710" y="25295"/>
                    <a:pt x="24052" y="8876"/>
                    <a:pt x="17863" y="2527"/>
                  </a:cubicBezTo>
                  <a:cubicBezTo>
                    <a:pt x="16228" y="850"/>
                    <a:pt x="14267" y="0"/>
                    <a:pt x="12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32"/>
            <p:cNvSpPr/>
            <p:nvPr/>
          </p:nvSpPr>
          <p:spPr>
            <a:xfrm>
              <a:off x="6192775" y="3245200"/>
              <a:ext cx="366700" cy="427650"/>
            </a:xfrm>
            <a:custGeom>
              <a:rect b="b" l="l" r="r" t="t"/>
              <a:pathLst>
                <a:path extrusionOk="0" h="17106" w="14668">
                  <a:moveTo>
                    <a:pt x="7335" y="0"/>
                  </a:moveTo>
                  <a:cubicBezTo>
                    <a:pt x="6061" y="0"/>
                    <a:pt x="4930" y="496"/>
                    <a:pt x="3975" y="1471"/>
                  </a:cubicBezTo>
                  <a:cubicBezTo>
                    <a:pt x="0" y="5537"/>
                    <a:pt x="200" y="16519"/>
                    <a:pt x="210" y="16983"/>
                  </a:cubicBezTo>
                  <a:cubicBezTo>
                    <a:pt x="211" y="17052"/>
                    <a:pt x="267" y="17105"/>
                    <a:pt x="333" y="17105"/>
                  </a:cubicBezTo>
                  <a:lnTo>
                    <a:pt x="337" y="17105"/>
                  </a:lnTo>
                  <a:cubicBezTo>
                    <a:pt x="405" y="17104"/>
                    <a:pt x="458" y="17047"/>
                    <a:pt x="457" y="16978"/>
                  </a:cubicBezTo>
                  <a:cubicBezTo>
                    <a:pt x="455" y="16865"/>
                    <a:pt x="250" y="5636"/>
                    <a:pt x="4150" y="1645"/>
                  </a:cubicBezTo>
                  <a:cubicBezTo>
                    <a:pt x="5059" y="717"/>
                    <a:pt x="6130" y="247"/>
                    <a:pt x="7335" y="247"/>
                  </a:cubicBezTo>
                  <a:cubicBezTo>
                    <a:pt x="8540" y="247"/>
                    <a:pt x="9610" y="717"/>
                    <a:pt x="10517" y="1645"/>
                  </a:cubicBezTo>
                  <a:cubicBezTo>
                    <a:pt x="14417" y="5634"/>
                    <a:pt x="14204" y="16865"/>
                    <a:pt x="14203" y="16978"/>
                  </a:cubicBezTo>
                  <a:cubicBezTo>
                    <a:pt x="14199" y="17047"/>
                    <a:pt x="14255" y="17104"/>
                    <a:pt x="14323" y="17105"/>
                  </a:cubicBezTo>
                  <a:lnTo>
                    <a:pt x="14326" y="17105"/>
                  </a:lnTo>
                  <a:cubicBezTo>
                    <a:pt x="14393" y="17105"/>
                    <a:pt x="14448" y="17052"/>
                    <a:pt x="14450" y="16983"/>
                  </a:cubicBezTo>
                  <a:cubicBezTo>
                    <a:pt x="14459" y="16519"/>
                    <a:pt x="14667" y="5537"/>
                    <a:pt x="10694" y="1471"/>
                  </a:cubicBezTo>
                  <a:cubicBezTo>
                    <a:pt x="9739" y="494"/>
                    <a:pt x="8609" y="0"/>
                    <a:pt x="7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32"/>
            <p:cNvSpPr/>
            <p:nvPr/>
          </p:nvSpPr>
          <p:spPr>
            <a:xfrm>
              <a:off x="5574750" y="2426525"/>
              <a:ext cx="135300" cy="403750"/>
            </a:xfrm>
            <a:custGeom>
              <a:rect b="b" l="l" r="r" t="t"/>
              <a:pathLst>
                <a:path extrusionOk="0" h="16150" w="5412">
                  <a:moveTo>
                    <a:pt x="124" y="1"/>
                  </a:moveTo>
                  <a:cubicBezTo>
                    <a:pt x="55" y="1"/>
                    <a:pt x="0" y="56"/>
                    <a:pt x="0" y="124"/>
                  </a:cubicBezTo>
                  <a:cubicBezTo>
                    <a:pt x="0" y="192"/>
                    <a:pt x="54" y="248"/>
                    <a:pt x="124" y="248"/>
                  </a:cubicBezTo>
                  <a:lnTo>
                    <a:pt x="1510" y="248"/>
                  </a:lnTo>
                  <a:lnTo>
                    <a:pt x="5155" y="16054"/>
                  </a:lnTo>
                  <a:cubicBezTo>
                    <a:pt x="5168" y="16111"/>
                    <a:pt x="5220" y="16150"/>
                    <a:pt x="5275" y="16150"/>
                  </a:cubicBezTo>
                  <a:cubicBezTo>
                    <a:pt x="5283" y="16150"/>
                    <a:pt x="5293" y="16148"/>
                    <a:pt x="5302" y="16147"/>
                  </a:cubicBezTo>
                  <a:cubicBezTo>
                    <a:pt x="5369" y="16132"/>
                    <a:pt x="5411" y="16065"/>
                    <a:pt x="5395" y="15999"/>
                  </a:cubicBezTo>
                  <a:lnTo>
                    <a:pt x="1729" y="96"/>
                  </a:lnTo>
                  <a:cubicBezTo>
                    <a:pt x="1716" y="41"/>
                    <a:pt x="1667" y="1"/>
                    <a:pt x="1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32"/>
            <p:cNvSpPr/>
            <p:nvPr/>
          </p:nvSpPr>
          <p:spPr>
            <a:xfrm>
              <a:off x="5787375" y="2315100"/>
              <a:ext cx="209675" cy="508975"/>
            </a:xfrm>
            <a:custGeom>
              <a:rect b="b" l="l" r="r" t="t"/>
              <a:pathLst>
                <a:path extrusionOk="0" h="20359" w="8387">
                  <a:moveTo>
                    <a:pt x="6530" y="0"/>
                  </a:moveTo>
                  <a:cubicBezTo>
                    <a:pt x="6474" y="0"/>
                    <a:pt x="6427" y="34"/>
                    <a:pt x="6411" y="86"/>
                  </a:cubicBezTo>
                  <a:lnTo>
                    <a:pt x="20" y="20197"/>
                  </a:lnTo>
                  <a:cubicBezTo>
                    <a:pt x="0" y="20262"/>
                    <a:pt x="36" y="20332"/>
                    <a:pt x="101" y="20353"/>
                  </a:cubicBezTo>
                  <a:cubicBezTo>
                    <a:pt x="112" y="20357"/>
                    <a:pt x="125" y="20358"/>
                    <a:pt x="138" y="20358"/>
                  </a:cubicBezTo>
                  <a:cubicBezTo>
                    <a:pt x="190" y="20358"/>
                    <a:pt x="239" y="20326"/>
                    <a:pt x="255" y="20272"/>
                  </a:cubicBezTo>
                  <a:lnTo>
                    <a:pt x="6621" y="247"/>
                  </a:lnTo>
                  <a:lnTo>
                    <a:pt x="8263" y="247"/>
                  </a:lnTo>
                  <a:cubicBezTo>
                    <a:pt x="8332" y="247"/>
                    <a:pt x="8387" y="192"/>
                    <a:pt x="8387" y="124"/>
                  </a:cubicBezTo>
                  <a:cubicBezTo>
                    <a:pt x="8387" y="55"/>
                    <a:pt x="8332" y="0"/>
                    <a:pt x="8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32"/>
            <p:cNvSpPr/>
            <p:nvPr/>
          </p:nvSpPr>
          <p:spPr>
            <a:xfrm>
              <a:off x="5619100" y="2741825"/>
              <a:ext cx="1536675" cy="1003975"/>
            </a:xfrm>
            <a:custGeom>
              <a:rect b="b" l="l" r="r" t="t"/>
              <a:pathLst>
                <a:path extrusionOk="0" h="40159" w="61467">
                  <a:moveTo>
                    <a:pt x="5023" y="0"/>
                  </a:moveTo>
                  <a:cubicBezTo>
                    <a:pt x="2258" y="0"/>
                    <a:pt x="15" y="2243"/>
                    <a:pt x="15" y="5008"/>
                  </a:cubicBezTo>
                  <a:lnTo>
                    <a:pt x="1" y="5008"/>
                  </a:lnTo>
                  <a:lnTo>
                    <a:pt x="1" y="40159"/>
                  </a:lnTo>
                  <a:lnTo>
                    <a:pt x="61466" y="40159"/>
                  </a:lnTo>
                  <a:lnTo>
                    <a:pt x="52846" y="37117"/>
                  </a:lnTo>
                  <a:lnTo>
                    <a:pt x="10030" y="37117"/>
                  </a:lnTo>
                  <a:lnTo>
                    <a:pt x="10030" y="5008"/>
                  </a:lnTo>
                  <a:cubicBezTo>
                    <a:pt x="10030" y="2243"/>
                    <a:pt x="7788" y="0"/>
                    <a:pt x="5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32"/>
            <p:cNvSpPr/>
            <p:nvPr/>
          </p:nvSpPr>
          <p:spPr>
            <a:xfrm>
              <a:off x="5694900" y="2888675"/>
              <a:ext cx="80100" cy="59550"/>
            </a:xfrm>
            <a:custGeom>
              <a:rect b="b" l="l" r="r" t="t"/>
              <a:pathLst>
                <a:path extrusionOk="0" h="2382" w="3204">
                  <a:moveTo>
                    <a:pt x="2841" y="1"/>
                  </a:moveTo>
                  <a:cubicBezTo>
                    <a:pt x="2833" y="1"/>
                    <a:pt x="2824" y="2"/>
                    <a:pt x="2815" y="4"/>
                  </a:cubicBezTo>
                  <a:cubicBezTo>
                    <a:pt x="2749" y="18"/>
                    <a:pt x="2705" y="83"/>
                    <a:pt x="2719" y="150"/>
                  </a:cubicBezTo>
                  <a:cubicBezTo>
                    <a:pt x="2723" y="161"/>
                    <a:pt x="2937" y="1200"/>
                    <a:pt x="2477" y="1765"/>
                  </a:cubicBezTo>
                  <a:cubicBezTo>
                    <a:pt x="2279" y="2011"/>
                    <a:pt x="1978" y="2134"/>
                    <a:pt x="1582" y="2134"/>
                  </a:cubicBezTo>
                  <a:cubicBezTo>
                    <a:pt x="1184" y="2134"/>
                    <a:pt x="893" y="2012"/>
                    <a:pt x="708" y="1773"/>
                  </a:cubicBezTo>
                  <a:cubicBezTo>
                    <a:pt x="271" y="1209"/>
                    <a:pt x="531" y="166"/>
                    <a:pt x="534" y="157"/>
                  </a:cubicBezTo>
                  <a:cubicBezTo>
                    <a:pt x="550" y="90"/>
                    <a:pt x="509" y="22"/>
                    <a:pt x="444" y="5"/>
                  </a:cubicBezTo>
                  <a:cubicBezTo>
                    <a:pt x="434" y="3"/>
                    <a:pt x="423" y="2"/>
                    <a:pt x="413" y="2"/>
                  </a:cubicBezTo>
                  <a:cubicBezTo>
                    <a:pt x="356" y="2"/>
                    <a:pt x="308" y="38"/>
                    <a:pt x="293" y="95"/>
                  </a:cubicBezTo>
                  <a:cubicBezTo>
                    <a:pt x="280" y="142"/>
                    <a:pt x="1" y="1265"/>
                    <a:pt x="513" y="1924"/>
                  </a:cubicBezTo>
                  <a:cubicBezTo>
                    <a:pt x="748" y="2227"/>
                    <a:pt x="1107" y="2381"/>
                    <a:pt x="1582" y="2381"/>
                  </a:cubicBezTo>
                  <a:cubicBezTo>
                    <a:pt x="2058" y="2381"/>
                    <a:pt x="2424" y="2227"/>
                    <a:pt x="2671" y="1921"/>
                  </a:cubicBezTo>
                  <a:cubicBezTo>
                    <a:pt x="3204" y="1263"/>
                    <a:pt x="2973" y="145"/>
                    <a:pt x="2962" y="98"/>
                  </a:cubicBezTo>
                  <a:cubicBezTo>
                    <a:pt x="2949" y="40"/>
                    <a:pt x="2897" y="1"/>
                    <a:pt x="2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32"/>
            <p:cNvSpPr/>
            <p:nvPr/>
          </p:nvSpPr>
          <p:spPr>
            <a:xfrm>
              <a:off x="5793475" y="2843625"/>
              <a:ext cx="25400" cy="25400"/>
            </a:xfrm>
            <a:custGeom>
              <a:rect b="b" l="l" r="r" t="t"/>
              <a:pathLst>
                <a:path extrusionOk="0" h="1016" w="1016">
                  <a:moveTo>
                    <a:pt x="507" y="0"/>
                  </a:moveTo>
                  <a:cubicBezTo>
                    <a:pt x="228" y="0"/>
                    <a:pt x="0" y="228"/>
                    <a:pt x="0" y="507"/>
                  </a:cubicBezTo>
                  <a:cubicBezTo>
                    <a:pt x="0" y="789"/>
                    <a:pt x="228" y="1016"/>
                    <a:pt x="507" y="1016"/>
                  </a:cubicBezTo>
                  <a:cubicBezTo>
                    <a:pt x="788" y="1016"/>
                    <a:pt x="1016" y="789"/>
                    <a:pt x="1016" y="507"/>
                  </a:cubicBezTo>
                  <a:cubicBezTo>
                    <a:pt x="1016" y="228"/>
                    <a:pt x="788"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32"/>
            <p:cNvSpPr/>
            <p:nvPr/>
          </p:nvSpPr>
          <p:spPr>
            <a:xfrm>
              <a:off x="5649500" y="2843625"/>
              <a:ext cx="25400" cy="25400"/>
            </a:xfrm>
            <a:custGeom>
              <a:rect b="b" l="l" r="r" t="t"/>
              <a:pathLst>
                <a:path extrusionOk="0" h="1016" w="1016">
                  <a:moveTo>
                    <a:pt x="509" y="0"/>
                  </a:moveTo>
                  <a:cubicBezTo>
                    <a:pt x="228" y="0"/>
                    <a:pt x="0" y="228"/>
                    <a:pt x="0" y="507"/>
                  </a:cubicBezTo>
                  <a:cubicBezTo>
                    <a:pt x="0" y="789"/>
                    <a:pt x="228" y="1016"/>
                    <a:pt x="509" y="1016"/>
                  </a:cubicBezTo>
                  <a:cubicBezTo>
                    <a:pt x="788" y="1016"/>
                    <a:pt x="1016" y="789"/>
                    <a:pt x="1016" y="507"/>
                  </a:cubicBezTo>
                  <a:cubicBezTo>
                    <a:pt x="1016" y="228"/>
                    <a:pt x="788"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292" name="Google Shape;8292;p32"/>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8293" name="Google Shape;8293;p32"/>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sp>
        <p:nvSpPr>
          <p:cNvPr id="8294" name="Google Shape;8294;p32"/>
          <p:cNvSpPr/>
          <p:nvPr/>
        </p:nvSpPr>
        <p:spPr>
          <a:xfrm>
            <a:off x="9110590" y="390061"/>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32"/>
          <p:cNvSpPr/>
          <p:nvPr/>
        </p:nvSpPr>
        <p:spPr>
          <a:xfrm flipH="1" rot="10800000">
            <a:off x="832798" y="39005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6" name="Google Shape;8296;p32"/>
          <p:cNvGrpSpPr/>
          <p:nvPr/>
        </p:nvGrpSpPr>
        <p:grpSpPr>
          <a:xfrm rot="3599887">
            <a:off x="2075292" y="84816"/>
            <a:ext cx="462227" cy="656755"/>
            <a:chOff x="5997050" y="1070425"/>
            <a:chExt cx="527325" cy="749250"/>
          </a:xfrm>
        </p:grpSpPr>
        <p:sp>
          <p:nvSpPr>
            <p:cNvPr id="8297" name="Google Shape;8297;p32"/>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32"/>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32"/>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0" name="Google Shape;8300;p32"/>
          <p:cNvGrpSpPr/>
          <p:nvPr/>
        </p:nvGrpSpPr>
        <p:grpSpPr>
          <a:xfrm flipH="1">
            <a:off x="391773" y="6148960"/>
            <a:ext cx="1176283" cy="1064441"/>
            <a:chOff x="5574750" y="2315100"/>
            <a:chExt cx="1581025" cy="1430700"/>
          </a:xfrm>
        </p:grpSpPr>
        <p:sp>
          <p:nvSpPr>
            <p:cNvPr id="8301" name="Google Shape;8301;p32"/>
            <p:cNvSpPr/>
            <p:nvPr/>
          </p:nvSpPr>
          <p:spPr>
            <a:xfrm>
              <a:off x="5781525" y="2647050"/>
              <a:ext cx="1189775" cy="1022700"/>
            </a:xfrm>
            <a:custGeom>
              <a:rect b="b" l="l" r="r" t="t"/>
              <a:pathLst>
                <a:path extrusionOk="0" h="40908" w="47591">
                  <a:moveTo>
                    <a:pt x="23795" y="0"/>
                  </a:moveTo>
                  <a:cubicBezTo>
                    <a:pt x="0" y="0"/>
                    <a:pt x="1221" y="40908"/>
                    <a:pt x="1221" y="40908"/>
                  </a:cubicBezTo>
                  <a:lnTo>
                    <a:pt x="46337" y="40908"/>
                  </a:lnTo>
                  <a:cubicBezTo>
                    <a:pt x="46337" y="40908"/>
                    <a:pt x="47590" y="0"/>
                    <a:pt x="23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32"/>
            <p:cNvSpPr/>
            <p:nvPr/>
          </p:nvSpPr>
          <p:spPr>
            <a:xfrm>
              <a:off x="5803375" y="3105500"/>
              <a:ext cx="1145500" cy="564250"/>
            </a:xfrm>
            <a:custGeom>
              <a:rect b="b" l="l" r="r" t="t"/>
              <a:pathLst>
                <a:path extrusionOk="0" h="22570" w="45820">
                  <a:moveTo>
                    <a:pt x="42519" y="0"/>
                  </a:moveTo>
                  <a:cubicBezTo>
                    <a:pt x="39642" y="9495"/>
                    <a:pt x="33987" y="18392"/>
                    <a:pt x="22890" y="18392"/>
                  </a:cubicBezTo>
                  <a:cubicBezTo>
                    <a:pt x="11814" y="18392"/>
                    <a:pt x="6167" y="9529"/>
                    <a:pt x="3293" y="54"/>
                  </a:cubicBezTo>
                  <a:cubicBezTo>
                    <a:pt x="1" y="10920"/>
                    <a:pt x="347" y="22570"/>
                    <a:pt x="347" y="22570"/>
                  </a:cubicBezTo>
                  <a:lnTo>
                    <a:pt x="45463" y="22570"/>
                  </a:lnTo>
                  <a:cubicBezTo>
                    <a:pt x="45463" y="22570"/>
                    <a:pt x="45819" y="10881"/>
                    <a:pt x="42519"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32"/>
            <p:cNvSpPr/>
            <p:nvPr/>
          </p:nvSpPr>
          <p:spPr>
            <a:xfrm>
              <a:off x="6189725" y="2669600"/>
              <a:ext cx="473100" cy="247975"/>
            </a:xfrm>
            <a:custGeom>
              <a:rect b="b" l="l" r="r" t="t"/>
              <a:pathLst>
                <a:path extrusionOk="0" h="9919" w="18924">
                  <a:moveTo>
                    <a:pt x="7698" y="1"/>
                  </a:moveTo>
                  <a:cubicBezTo>
                    <a:pt x="6434" y="1"/>
                    <a:pt x="5164" y="154"/>
                    <a:pt x="3889" y="374"/>
                  </a:cubicBezTo>
                  <a:cubicBezTo>
                    <a:pt x="3127" y="505"/>
                    <a:pt x="2348" y="652"/>
                    <a:pt x="1685" y="1046"/>
                  </a:cubicBezTo>
                  <a:cubicBezTo>
                    <a:pt x="852" y="1544"/>
                    <a:pt x="264" y="2431"/>
                    <a:pt x="132" y="3393"/>
                  </a:cubicBezTo>
                  <a:cubicBezTo>
                    <a:pt x="0" y="4353"/>
                    <a:pt x="327" y="5367"/>
                    <a:pt x="996" y="6071"/>
                  </a:cubicBezTo>
                  <a:cubicBezTo>
                    <a:pt x="1640" y="6747"/>
                    <a:pt x="2548" y="7116"/>
                    <a:pt x="3465" y="7290"/>
                  </a:cubicBezTo>
                  <a:cubicBezTo>
                    <a:pt x="4381" y="7464"/>
                    <a:pt x="5321" y="7459"/>
                    <a:pt x="6253" y="7499"/>
                  </a:cubicBezTo>
                  <a:cubicBezTo>
                    <a:pt x="8068" y="7576"/>
                    <a:pt x="9897" y="7826"/>
                    <a:pt x="11587" y="8491"/>
                  </a:cubicBezTo>
                  <a:cubicBezTo>
                    <a:pt x="12680" y="8920"/>
                    <a:pt x="13712" y="9522"/>
                    <a:pt x="14856" y="9792"/>
                  </a:cubicBezTo>
                  <a:cubicBezTo>
                    <a:pt x="15199" y="9874"/>
                    <a:pt x="15559" y="9919"/>
                    <a:pt x="15917" y="9919"/>
                  </a:cubicBezTo>
                  <a:cubicBezTo>
                    <a:pt x="16753" y="9919"/>
                    <a:pt x="17577" y="9673"/>
                    <a:pt x="18140" y="9074"/>
                  </a:cubicBezTo>
                  <a:cubicBezTo>
                    <a:pt x="18663" y="8517"/>
                    <a:pt x="18886" y="7728"/>
                    <a:pt x="18902" y="6963"/>
                  </a:cubicBezTo>
                  <a:cubicBezTo>
                    <a:pt x="18923" y="5988"/>
                    <a:pt x="18631" y="5010"/>
                    <a:pt x="18082" y="4205"/>
                  </a:cubicBezTo>
                  <a:cubicBezTo>
                    <a:pt x="16655" y="2117"/>
                    <a:pt x="13788" y="1280"/>
                    <a:pt x="11504" y="556"/>
                  </a:cubicBezTo>
                  <a:cubicBezTo>
                    <a:pt x="10243" y="157"/>
                    <a:pt x="8974" y="1"/>
                    <a:pt x="7698"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32"/>
            <p:cNvSpPr/>
            <p:nvPr/>
          </p:nvSpPr>
          <p:spPr>
            <a:xfrm>
              <a:off x="5924875" y="2823750"/>
              <a:ext cx="902650" cy="849100"/>
            </a:xfrm>
            <a:custGeom>
              <a:rect b="b" l="l" r="r" t="t"/>
              <a:pathLst>
                <a:path extrusionOk="0" h="33964" w="36106">
                  <a:moveTo>
                    <a:pt x="18058" y="1"/>
                  </a:moveTo>
                  <a:cubicBezTo>
                    <a:pt x="14381" y="1"/>
                    <a:pt x="11204" y="1351"/>
                    <a:pt x="8612" y="4018"/>
                  </a:cubicBezTo>
                  <a:cubicBezTo>
                    <a:pt x="1" y="12871"/>
                    <a:pt x="480" y="33633"/>
                    <a:pt x="485" y="33843"/>
                  </a:cubicBezTo>
                  <a:cubicBezTo>
                    <a:pt x="487" y="33910"/>
                    <a:pt x="542" y="33963"/>
                    <a:pt x="609" y="33963"/>
                  </a:cubicBezTo>
                  <a:lnTo>
                    <a:pt x="612" y="33963"/>
                  </a:lnTo>
                  <a:cubicBezTo>
                    <a:pt x="680" y="33960"/>
                    <a:pt x="734" y="33903"/>
                    <a:pt x="732" y="33835"/>
                  </a:cubicBezTo>
                  <a:cubicBezTo>
                    <a:pt x="727" y="33628"/>
                    <a:pt x="251" y="12968"/>
                    <a:pt x="8789" y="4188"/>
                  </a:cubicBezTo>
                  <a:cubicBezTo>
                    <a:pt x="11332" y="1574"/>
                    <a:pt x="14450" y="248"/>
                    <a:pt x="18058" y="248"/>
                  </a:cubicBezTo>
                  <a:cubicBezTo>
                    <a:pt x="21664" y="248"/>
                    <a:pt x="24781" y="1574"/>
                    <a:pt x="27322" y="4188"/>
                  </a:cubicBezTo>
                  <a:cubicBezTo>
                    <a:pt x="35855" y="12968"/>
                    <a:pt x="35364" y="33628"/>
                    <a:pt x="35358" y="33835"/>
                  </a:cubicBezTo>
                  <a:cubicBezTo>
                    <a:pt x="35356" y="33903"/>
                    <a:pt x="35410" y="33960"/>
                    <a:pt x="35478" y="33963"/>
                  </a:cubicBezTo>
                  <a:lnTo>
                    <a:pt x="35481" y="33963"/>
                  </a:lnTo>
                  <a:cubicBezTo>
                    <a:pt x="35548" y="33963"/>
                    <a:pt x="35603" y="33910"/>
                    <a:pt x="35605" y="33843"/>
                  </a:cubicBezTo>
                  <a:cubicBezTo>
                    <a:pt x="35611" y="33633"/>
                    <a:pt x="36105" y="12871"/>
                    <a:pt x="27501" y="4016"/>
                  </a:cubicBezTo>
                  <a:cubicBezTo>
                    <a:pt x="24911" y="1351"/>
                    <a:pt x="21734" y="1"/>
                    <a:pt x="18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32"/>
            <p:cNvSpPr/>
            <p:nvPr/>
          </p:nvSpPr>
          <p:spPr>
            <a:xfrm>
              <a:off x="6075475" y="3033300"/>
              <a:ext cx="601325" cy="639550"/>
            </a:xfrm>
            <a:custGeom>
              <a:rect b="b" l="l" r="r" t="t"/>
              <a:pathLst>
                <a:path extrusionOk="0" h="25582" w="24053">
                  <a:moveTo>
                    <a:pt x="12029" y="0"/>
                  </a:moveTo>
                  <a:cubicBezTo>
                    <a:pt x="9793" y="0"/>
                    <a:pt x="7830" y="852"/>
                    <a:pt x="6194" y="2527"/>
                  </a:cubicBezTo>
                  <a:cubicBezTo>
                    <a:pt x="1" y="8876"/>
                    <a:pt x="334" y="25295"/>
                    <a:pt x="337" y="25459"/>
                  </a:cubicBezTo>
                  <a:cubicBezTo>
                    <a:pt x="340" y="25528"/>
                    <a:pt x="394" y="25581"/>
                    <a:pt x="461" y="25581"/>
                  </a:cubicBezTo>
                  <a:lnTo>
                    <a:pt x="464" y="25581"/>
                  </a:lnTo>
                  <a:cubicBezTo>
                    <a:pt x="532" y="25580"/>
                    <a:pt x="587" y="25523"/>
                    <a:pt x="586" y="25454"/>
                  </a:cubicBezTo>
                  <a:cubicBezTo>
                    <a:pt x="581" y="25290"/>
                    <a:pt x="251" y="8974"/>
                    <a:pt x="6372" y="2700"/>
                  </a:cubicBezTo>
                  <a:cubicBezTo>
                    <a:pt x="7958" y="1073"/>
                    <a:pt x="9863" y="249"/>
                    <a:pt x="12029" y="249"/>
                  </a:cubicBezTo>
                  <a:cubicBezTo>
                    <a:pt x="14197" y="249"/>
                    <a:pt x="16100" y="1073"/>
                    <a:pt x="17687" y="2700"/>
                  </a:cubicBezTo>
                  <a:cubicBezTo>
                    <a:pt x="23804" y="8974"/>
                    <a:pt x="23463" y="25290"/>
                    <a:pt x="23458" y="25454"/>
                  </a:cubicBezTo>
                  <a:cubicBezTo>
                    <a:pt x="23456" y="25523"/>
                    <a:pt x="23510" y="25580"/>
                    <a:pt x="23580" y="25581"/>
                  </a:cubicBezTo>
                  <a:cubicBezTo>
                    <a:pt x="23582" y="25581"/>
                    <a:pt x="23584" y="25581"/>
                    <a:pt x="23586" y="25581"/>
                  </a:cubicBezTo>
                  <a:cubicBezTo>
                    <a:pt x="23656" y="25581"/>
                    <a:pt x="23703" y="25527"/>
                    <a:pt x="23706" y="25459"/>
                  </a:cubicBezTo>
                  <a:cubicBezTo>
                    <a:pt x="23710" y="25295"/>
                    <a:pt x="24052" y="8876"/>
                    <a:pt x="17863" y="2527"/>
                  </a:cubicBezTo>
                  <a:cubicBezTo>
                    <a:pt x="16228" y="850"/>
                    <a:pt x="14267" y="0"/>
                    <a:pt x="12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32"/>
            <p:cNvSpPr/>
            <p:nvPr/>
          </p:nvSpPr>
          <p:spPr>
            <a:xfrm>
              <a:off x="6192775" y="3245200"/>
              <a:ext cx="366700" cy="427650"/>
            </a:xfrm>
            <a:custGeom>
              <a:rect b="b" l="l" r="r" t="t"/>
              <a:pathLst>
                <a:path extrusionOk="0" h="17106" w="14668">
                  <a:moveTo>
                    <a:pt x="7335" y="0"/>
                  </a:moveTo>
                  <a:cubicBezTo>
                    <a:pt x="6061" y="0"/>
                    <a:pt x="4930" y="496"/>
                    <a:pt x="3975" y="1471"/>
                  </a:cubicBezTo>
                  <a:cubicBezTo>
                    <a:pt x="0" y="5537"/>
                    <a:pt x="200" y="16519"/>
                    <a:pt x="210" y="16983"/>
                  </a:cubicBezTo>
                  <a:cubicBezTo>
                    <a:pt x="211" y="17052"/>
                    <a:pt x="267" y="17105"/>
                    <a:pt x="333" y="17105"/>
                  </a:cubicBezTo>
                  <a:lnTo>
                    <a:pt x="337" y="17105"/>
                  </a:lnTo>
                  <a:cubicBezTo>
                    <a:pt x="405" y="17104"/>
                    <a:pt x="458" y="17047"/>
                    <a:pt x="457" y="16978"/>
                  </a:cubicBezTo>
                  <a:cubicBezTo>
                    <a:pt x="455" y="16865"/>
                    <a:pt x="250" y="5636"/>
                    <a:pt x="4150" y="1645"/>
                  </a:cubicBezTo>
                  <a:cubicBezTo>
                    <a:pt x="5059" y="717"/>
                    <a:pt x="6130" y="247"/>
                    <a:pt x="7335" y="247"/>
                  </a:cubicBezTo>
                  <a:cubicBezTo>
                    <a:pt x="8540" y="247"/>
                    <a:pt x="9610" y="717"/>
                    <a:pt x="10517" y="1645"/>
                  </a:cubicBezTo>
                  <a:cubicBezTo>
                    <a:pt x="14417" y="5634"/>
                    <a:pt x="14204" y="16865"/>
                    <a:pt x="14203" y="16978"/>
                  </a:cubicBezTo>
                  <a:cubicBezTo>
                    <a:pt x="14199" y="17047"/>
                    <a:pt x="14255" y="17104"/>
                    <a:pt x="14323" y="17105"/>
                  </a:cubicBezTo>
                  <a:lnTo>
                    <a:pt x="14326" y="17105"/>
                  </a:lnTo>
                  <a:cubicBezTo>
                    <a:pt x="14393" y="17105"/>
                    <a:pt x="14448" y="17052"/>
                    <a:pt x="14450" y="16983"/>
                  </a:cubicBezTo>
                  <a:cubicBezTo>
                    <a:pt x="14459" y="16519"/>
                    <a:pt x="14667" y="5537"/>
                    <a:pt x="10694" y="1471"/>
                  </a:cubicBezTo>
                  <a:cubicBezTo>
                    <a:pt x="9739" y="494"/>
                    <a:pt x="8609" y="0"/>
                    <a:pt x="7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32"/>
            <p:cNvSpPr/>
            <p:nvPr/>
          </p:nvSpPr>
          <p:spPr>
            <a:xfrm>
              <a:off x="5574750" y="2426525"/>
              <a:ext cx="135300" cy="403750"/>
            </a:xfrm>
            <a:custGeom>
              <a:rect b="b" l="l" r="r" t="t"/>
              <a:pathLst>
                <a:path extrusionOk="0" h="16150" w="5412">
                  <a:moveTo>
                    <a:pt x="124" y="1"/>
                  </a:moveTo>
                  <a:cubicBezTo>
                    <a:pt x="55" y="1"/>
                    <a:pt x="0" y="56"/>
                    <a:pt x="0" y="124"/>
                  </a:cubicBezTo>
                  <a:cubicBezTo>
                    <a:pt x="0" y="192"/>
                    <a:pt x="54" y="248"/>
                    <a:pt x="124" y="248"/>
                  </a:cubicBezTo>
                  <a:lnTo>
                    <a:pt x="1510" y="248"/>
                  </a:lnTo>
                  <a:lnTo>
                    <a:pt x="5155" y="16054"/>
                  </a:lnTo>
                  <a:cubicBezTo>
                    <a:pt x="5168" y="16111"/>
                    <a:pt x="5220" y="16150"/>
                    <a:pt x="5275" y="16150"/>
                  </a:cubicBezTo>
                  <a:cubicBezTo>
                    <a:pt x="5283" y="16150"/>
                    <a:pt x="5293" y="16148"/>
                    <a:pt x="5302" y="16147"/>
                  </a:cubicBezTo>
                  <a:cubicBezTo>
                    <a:pt x="5369" y="16132"/>
                    <a:pt x="5411" y="16065"/>
                    <a:pt x="5395" y="15999"/>
                  </a:cubicBezTo>
                  <a:lnTo>
                    <a:pt x="1729" y="96"/>
                  </a:lnTo>
                  <a:cubicBezTo>
                    <a:pt x="1716" y="41"/>
                    <a:pt x="1667" y="1"/>
                    <a:pt x="1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32"/>
            <p:cNvSpPr/>
            <p:nvPr/>
          </p:nvSpPr>
          <p:spPr>
            <a:xfrm>
              <a:off x="5787375" y="2315100"/>
              <a:ext cx="209675" cy="508975"/>
            </a:xfrm>
            <a:custGeom>
              <a:rect b="b" l="l" r="r" t="t"/>
              <a:pathLst>
                <a:path extrusionOk="0" h="20359" w="8387">
                  <a:moveTo>
                    <a:pt x="6530" y="0"/>
                  </a:moveTo>
                  <a:cubicBezTo>
                    <a:pt x="6474" y="0"/>
                    <a:pt x="6427" y="34"/>
                    <a:pt x="6411" y="86"/>
                  </a:cubicBezTo>
                  <a:lnTo>
                    <a:pt x="20" y="20197"/>
                  </a:lnTo>
                  <a:cubicBezTo>
                    <a:pt x="0" y="20262"/>
                    <a:pt x="36" y="20332"/>
                    <a:pt x="101" y="20353"/>
                  </a:cubicBezTo>
                  <a:cubicBezTo>
                    <a:pt x="112" y="20357"/>
                    <a:pt x="125" y="20358"/>
                    <a:pt x="138" y="20358"/>
                  </a:cubicBezTo>
                  <a:cubicBezTo>
                    <a:pt x="190" y="20358"/>
                    <a:pt x="239" y="20326"/>
                    <a:pt x="255" y="20272"/>
                  </a:cubicBezTo>
                  <a:lnTo>
                    <a:pt x="6621" y="247"/>
                  </a:lnTo>
                  <a:lnTo>
                    <a:pt x="8263" y="247"/>
                  </a:lnTo>
                  <a:cubicBezTo>
                    <a:pt x="8332" y="247"/>
                    <a:pt x="8387" y="192"/>
                    <a:pt x="8387" y="124"/>
                  </a:cubicBezTo>
                  <a:cubicBezTo>
                    <a:pt x="8387" y="55"/>
                    <a:pt x="8332" y="0"/>
                    <a:pt x="8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32"/>
            <p:cNvSpPr/>
            <p:nvPr/>
          </p:nvSpPr>
          <p:spPr>
            <a:xfrm>
              <a:off x="5619100" y="2741825"/>
              <a:ext cx="1536675" cy="1003975"/>
            </a:xfrm>
            <a:custGeom>
              <a:rect b="b" l="l" r="r" t="t"/>
              <a:pathLst>
                <a:path extrusionOk="0" h="40159" w="61467">
                  <a:moveTo>
                    <a:pt x="5023" y="0"/>
                  </a:moveTo>
                  <a:cubicBezTo>
                    <a:pt x="2258" y="0"/>
                    <a:pt x="15" y="2243"/>
                    <a:pt x="15" y="5008"/>
                  </a:cubicBezTo>
                  <a:lnTo>
                    <a:pt x="1" y="5008"/>
                  </a:lnTo>
                  <a:lnTo>
                    <a:pt x="1" y="40159"/>
                  </a:lnTo>
                  <a:lnTo>
                    <a:pt x="61466" y="40159"/>
                  </a:lnTo>
                  <a:lnTo>
                    <a:pt x="52846" y="37117"/>
                  </a:lnTo>
                  <a:lnTo>
                    <a:pt x="10030" y="37117"/>
                  </a:lnTo>
                  <a:lnTo>
                    <a:pt x="10030" y="5008"/>
                  </a:lnTo>
                  <a:cubicBezTo>
                    <a:pt x="10030" y="2243"/>
                    <a:pt x="7788" y="0"/>
                    <a:pt x="5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32"/>
            <p:cNvSpPr/>
            <p:nvPr/>
          </p:nvSpPr>
          <p:spPr>
            <a:xfrm>
              <a:off x="5694900" y="2888675"/>
              <a:ext cx="80100" cy="59550"/>
            </a:xfrm>
            <a:custGeom>
              <a:rect b="b" l="l" r="r" t="t"/>
              <a:pathLst>
                <a:path extrusionOk="0" h="2382" w="3204">
                  <a:moveTo>
                    <a:pt x="2841" y="1"/>
                  </a:moveTo>
                  <a:cubicBezTo>
                    <a:pt x="2833" y="1"/>
                    <a:pt x="2824" y="2"/>
                    <a:pt x="2815" y="4"/>
                  </a:cubicBezTo>
                  <a:cubicBezTo>
                    <a:pt x="2749" y="18"/>
                    <a:pt x="2705" y="83"/>
                    <a:pt x="2719" y="150"/>
                  </a:cubicBezTo>
                  <a:cubicBezTo>
                    <a:pt x="2723" y="161"/>
                    <a:pt x="2937" y="1200"/>
                    <a:pt x="2477" y="1765"/>
                  </a:cubicBezTo>
                  <a:cubicBezTo>
                    <a:pt x="2279" y="2011"/>
                    <a:pt x="1978" y="2134"/>
                    <a:pt x="1582" y="2134"/>
                  </a:cubicBezTo>
                  <a:cubicBezTo>
                    <a:pt x="1184" y="2134"/>
                    <a:pt x="893" y="2012"/>
                    <a:pt x="708" y="1773"/>
                  </a:cubicBezTo>
                  <a:cubicBezTo>
                    <a:pt x="271" y="1209"/>
                    <a:pt x="531" y="166"/>
                    <a:pt x="534" y="157"/>
                  </a:cubicBezTo>
                  <a:cubicBezTo>
                    <a:pt x="550" y="90"/>
                    <a:pt x="509" y="22"/>
                    <a:pt x="444" y="5"/>
                  </a:cubicBezTo>
                  <a:cubicBezTo>
                    <a:pt x="434" y="3"/>
                    <a:pt x="423" y="2"/>
                    <a:pt x="413" y="2"/>
                  </a:cubicBezTo>
                  <a:cubicBezTo>
                    <a:pt x="356" y="2"/>
                    <a:pt x="308" y="38"/>
                    <a:pt x="293" y="95"/>
                  </a:cubicBezTo>
                  <a:cubicBezTo>
                    <a:pt x="280" y="142"/>
                    <a:pt x="1" y="1265"/>
                    <a:pt x="513" y="1924"/>
                  </a:cubicBezTo>
                  <a:cubicBezTo>
                    <a:pt x="748" y="2227"/>
                    <a:pt x="1107" y="2381"/>
                    <a:pt x="1582" y="2381"/>
                  </a:cubicBezTo>
                  <a:cubicBezTo>
                    <a:pt x="2058" y="2381"/>
                    <a:pt x="2424" y="2227"/>
                    <a:pt x="2671" y="1921"/>
                  </a:cubicBezTo>
                  <a:cubicBezTo>
                    <a:pt x="3204" y="1263"/>
                    <a:pt x="2973" y="145"/>
                    <a:pt x="2962" y="98"/>
                  </a:cubicBezTo>
                  <a:cubicBezTo>
                    <a:pt x="2949" y="40"/>
                    <a:pt x="2897" y="1"/>
                    <a:pt x="2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32"/>
            <p:cNvSpPr/>
            <p:nvPr/>
          </p:nvSpPr>
          <p:spPr>
            <a:xfrm>
              <a:off x="5793475" y="2843625"/>
              <a:ext cx="25400" cy="25400"/>
            </a:xfrm>
            <a:custGeom>
              <a:rect b="b" l="l" r="r" t="t"/>
              <a:pathLst>
                <a:path extrusionOk="0" h="1016" w="1016">
                  <a:moveTo>
                    <a:pt x="507" y="0"/>
                  </a:moveTo>
                  <a:cubicBezTo>
                    <a:pt x="228" y="0"/>
                    <a:pt x="0" y="228"/>
                    <a:pt x="0" y="507"/>
                  </a:cubicBezTo>
                  <a:cubicBezTo>
                    <a:pt x="0" y="789"/>
                    <a:pt x="228" y="1016"/>
                    <a:pt x="507" y="1016"/>
                  </a:cubicBezTo>
                  <a:cubicBezTo>
                    <a:pt x="788" y="1016"/>
                    <a:pt x="1016" y="789"/>
                    <a:pt x="1016" y="507"/>
                  </a:cubicBezTo>
                  <a:cubicBezTo>
                    <a:pt x="1016" y="228"/>
                    <a:pt x="788"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32"/>
            <p:cNvSpPr/>
            <p:nvPr/>
          </p:nvSpPr>
          <p:spPr>
            <a:xfrm>
              <a:off x="5649500" y="2843625"/>
              <a:ext cx="25400" cy="25400"/>
            </a:xfrm>
            <a:custGeom>
              <a:rect b="b" l="l" r="r" t="t"/>
              <a:pathLst>
                <a:path extrusionOk="0" h="1016" w="1016">
                  <a:moveTo>
                    <a:pt x="509" y="0"/>
                  </a:moveTo>
                  <a:cubicBezTo>
                    <a:pt x="228" y="0"/>
                    <a:pt x="0" y="228"/>
                    <a:pt x="0" y="507"/>
                  </a:cubicBezTo>
                  <a:cubicBezTo>
                    <a:pt x="0" y="789"/>
                    <a:pt x="228" y="1016"/>
                    <a:pt x="509" y="1016"/>
                  </a:cubicBezTo>
                  <a:cubicBezTo>
                    <a:pt x="788" y="1016"/>
                    <a:pt x="1016" y="789"/>
                    <a:pt x="1016" y="507"/>
                  </a:cubicBezTo>
                  <a:cubicBezTo>
                    <a:pt x="1016" y="228"/>
                    <a:pt x="788"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313" name="Google Shape;8313;p32"/>
          <p:cNvCxnSpPr/>
          <p:nvPr/>
        </p:nvCxnSpPr>
        <p:spPr>
          <a:xfrm>
            <a:off x="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8314" name="Google Shape;8314;p32"/>
          <p:cNvCxnSpPr/>
          <p:nvPr/>
        </p:nvCxnSpPr>
        <p:spPr>
          <a:xfrm>
            <a:off x="29725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8315" name="Google Shape;8315;p32"/>
          <p:cNvGrpSpPr/>
          <p:nvPr/>
        </p:nvGrpSpPr>
        <p:grpSpPr>
          <a:xfrm>
            <a:off x="9523196" y="5053018"/>
            <a:ext cx="336010" cy="336017"/>
            <a:chOff x="6241525" y="2196000"/>
            <a:chExt cx="1140175" cy="1140200"/>
          </a:xfrm>
        </p:grpSpPr>
        <p:sp>
          <p:nvSpPr>
            <p:cNvPr id="8316" name="Google Shape;8316;p32"/>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32"/>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32"/>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32"/>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32"/>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32"/>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32"/>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32"/>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4" name="Google Shape;8324;p32"/>
          <p:cNvSpPr txBox="1"/>
          <p:nvPr>
            <p:ph type="title"/>
          </p:nvPr>
        </p:nvSpPr>
        <p:spPr>
          <a:xfrm>
            <a:off x="1182050" y="2042950"/>
            <a:ext cx="8023200" cy="7920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solidFill>
                  <a:srgbClr val="FF6B65"/>
                </a:solidFill>
              </a:rPr>
              <a:t>Nombres entiers</a:t>
            </a:r>
            <a:endParaRPr>
              <a:solidFill>
                <a:srgbClr val="FF6B65"/>
              </a:solidFill>
            </a:endParaRPr>
          </a:p>
          <a:p>
            <a:pPr indent="0" lvl="0" marL="0" rtl="0" algn="ctr">
              <a:spcBef>
                <a:spcPts val="0"/>
              </a:spcBef>
              <a:spcAft>
                <a:spcPts val="0"/>
              </a:spcAft>
              <a:buNone/>
            </a:pPr>
            <a:r>
              <a:t/>
            </a:r>
            <a:endParaRPr/>
          </a:p>
        </p:txBody>
      </p:sp>
      <p:sp>
        <p:nvSpPr>
          <p:cNvPr id="8325" name="Google Shape;8325;p32"/>
          <p:cNvSpPr/>
          <p:nvPr/>
        </p:nvSpPr>
        <p:spPr>
          <a:xfrm>
            <a:off x="1334450" y="49409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0</a:t>
            </a:r>
            <a:endParaRPr b="1" sz="2500">
              <a:solidFill>
                <a:schemeClr val="accent2"/>
              </a:solidFill>
              <a:latin typeface="Rubik"/>
              <a:ea typeface="Rubik"/>
              <a:cs typeface="Rubik"/>
              <a:sym typeface="Rubik"/>
            </a:endParaRPr>
          </a:p>
        </p:txBody>
      </p:sp>
      <p:sp>
        <p:nvSpPr>
          <p:cNvPr id="8326" name="Google Shape;8326;p32"/>
          <p:cNvSpPr/>
          <p:nvPr/>
        </p:nvSpPr>
        <p:spPr>
          <a:xfrm>
            <a:off x="2148438" y="4940925"/>
            <a:ext cx="697200" cy="697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2"/>
                </a:solidFill>
                <a:latin typeface="Rubik"/>
                <a:ea typeface="Rubik"/>
                <a:cs typeface="Rubik"/>
                <a:sym typeface="Rubik"/>
              </a:rPr>
              <a:t>1</a:t>
            </a:r>
            <a:endParaRPr b="1" sz="2500">
              <a:solidFill>
                <a:schemeClr val="accent2"/>
              </a:solidFill>
              <a:latin typeface="Rubik"/>
              <a:ea typeface="Rubik"/>
              <a:cs typeface="Rubik"/>
              <a:sym typeface="Rubik"/>
            </a:endParaRPr>
          </a:p>
        </p:txBody>
      </p:sp>
      <p:sp>
        <p:nvSpPr>
          <p:cNvPr id="8327" name="Google Shape;8327;p32"/>
          <p:cNvSpPr txBox="1"/>
          <p:nvPr>
            <p:ph type="title"/>
          </p:nvPr>
        </p:nvSpPr>
        <p:spPr>
          <a:xfrm>
            <a:off x="1182050" y="4100350"/>
            <a:ext cx="8023200" cy="792000"/>
          </a:xfrm>
          <a:prstGeom prst="rect">
            <a:avLst/>
          </a:prstGeom>
          <a:ln>
            <a:noFill/>
          </a:ln>
        </p:spPr>
        <p:txBody>
          <a:bodyPr anchorCtr="0" anchor="t" bIns="116050" lIns="116050" spcFirstLastPara="1" rIns="116050" wrap="square" tIns="116050">
            <a:noAutofit/>
          </a:bodyPr>
          <a:lstStyle/>
          <a:p>
            <a:pPr indent="0" lvl="0" marL="0" rtl="0" algn="l">
              <a:spcBef>
                <a:spcPts val="0"/>
              </a:spcBef>
              <a:spcAft>
                <a:spcPts val="0"/>
              </a:spcAft>
              <a:buNone/>
            </a:pPr>
            <a:r>
              <a:rPr lang="en">
                <a:solidFill>
                  <a:srgbClr val="FF6B65"/>
                </a:solidFill>
              </a:rPr>
              <a:t>Code binaire</a:t>
            </a:r>
            <a:endParaRPr>
              <a:solidFill>
                <a:srgbClr val="FF6B65"/>
              </a:solidFill>
            </a:endParaRPr>
          </a:p>
          <a:p>
            <a:pPr indent="0" lvl="0" marL="0" rtl="0" algn="ctr">
              <a:spcBef>
                <a:spcPts val="0"/>
              </a:spcBef>
              <a:spcAft>
                <a:spcPts val="0"/>
              </a:spcAft>
              <a:buNone/>
            </a:pPr>
            <a:r>
              <a:t/>
            </a:r>
            <a:endParaRPr/>
          </a:p>
        </p:txBody>
      </p:sp>
      <p:sp>
        <p:nvSpPr>
          <p:cNvPr id="8328" name="Google Shape;8328;p32"/>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32" name="Shape 8332"/>
        <p:cNvGrpSpPr/>
        <p:nvPr/>
      </p:nvGrpSpPr>
      <p:grpSpPr>
        <a:xfrm>
          <a:off x="0" y="0"/>
          <a:ext cx="0" cy="0"/>
          <a:chOff x="0" y="0"/>
          <a:chExt cx="0" cy="0"/>
        </a:xfrm>
      </p:grpSpPr>
      <p:sp>
        <p:nvSpPr>
          <p:cNvPr id="8333" name="Google Shape;8333;p33"/>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8334" name="Google Shape;8334;p33"/>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8335" name="Google Shape;8335;p33"/>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6" name="Google Shape;8336;p33"/>
          <p:cNvGrpSpPr/>
          <p:nvPr/>
        </p:nvGrpSpPr>
        <p:grpSpPr>
          <a:xfrm rot="-214069">
            <a:off x="7645356" y="6599932"/>
            <a:ext cx="335968" cy="274617"/>
            <a:chOff x="3419525" y="3514050"/>
            <a:chExt cx="1000350" cy="817675"/>
          </a:xfrm>
        </p:grpSpPr>
        <p:sp>
          <p:nvSpPr>
            <p:cNvPr id="8337" name="Google Shape;8337;p33"/>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33"/>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33"/>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33"/>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33"/>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2" name="Google Shape;8342;p33"/>
          <p:cNvGrpSpPr/>
          <p:nvPr/>
        </p:nvGrpSpPr>
        <p:grpSpPr>
          <a:xfrm>
            <a:off x="8676141" y="6629982"/>
            <a:ext cx="1658570" cy="930116"/>
            <a:chOff x="5174600" y="1718575"/>
            <a:chExt cx="2206425" cy="1237350"/>
          </a:xfrm>
        </p:grpSpPr>
        <p:sp>
          <p:nvSpPr>
            <p:cNvPr id="8343" name="Google Shape;8343;p33"/>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33"/>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33"/>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33"/>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33"/>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33"/>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33"/>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33"/>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33"/>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33"/>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33"/>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33"/>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33"/>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33"/>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33"/>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33"/>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33"/>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33"/>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33"/>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33"/>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33"/>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33"/>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5" name="Google Shape;8365;p33"/>
          <p:cNvGrpSpPr/>
          <p:nvPr/>
        </p:nvGrpSpPr>
        <p:grpSpPr>
          <a:xfrm>
            <a:off x="8096651" y="767305"/>
            <a:ext cx="1416380" cy="1324192"/>
            <a:chOff x="2717575" y="1865850"/>
            <a:chExt cx="1949325" cy="1822450"/>
          </a:xfrm>
        </p:grpSpPr>
        <p:sp>
          <p:nvSpPr>
            <p:cNvPr id="8366" name="Google Shape;8366;p33"/>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33"/>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33"/>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33"/>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33"/>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33"/>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33"/>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33"/>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33"/>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33"/>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33"/>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33"/>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33"/>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33"/>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33"/>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33"/>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33"/>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33"/>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33"/>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33"/>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33"/>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33"/>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33"/>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33"/>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33"/>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33"/>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2" name="Google Shape;8392;p33"/>
          <p:cNvGrpSpPr/>
          <p:nvPr/>
        </p:nvGrpSpPr>
        <p:grpSpPr>
          <a:xfrm rot="3569144">
            <a:off x="2009066" y="6627190"/>
            <a:ext cx="462257" cy="656760"/>
            <a:chOff x="5997050" y="1070425"/>
            <a:chExt cx="527325" cy="749250"/>
          </a:xfrm>
        </p:grpSpPr>
        <p:sp>
          <p:nvSpPr>
            <p:cNvPr id="8393" name="Google Shape;8393;p33"/>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33"/>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33"/>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96" name="Google Shape;8396;p33"/>
          <p:cNvGrpSpPr/>
          <p:nvPr/>
        </p:nvGrpSpPr>
        <p:grpSpPr>
          <a:xfrm>
            <a:off x="2131971" y="1040368"/>
            <a:ext cx="336010" cy="336017"/>
            <a:chOff x="6241525" y="2196000"/>
            <a:chExt cx="1140175" cy="1140200"/>
          </a:xfrm>
        </p:grpSpPr>
        <p:sp>
          <p:nvSpPr>
            <p:cNvPr id="8397" name="Google Shape;8397;p33"/>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33"/>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33"/>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33"/>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33"/>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33"/>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33"/>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33"/>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33"/>
          <p:cNvGrpSpPr/>
          <p:nvPr/>
        </p:nvGrpSpPr>
        <p:grpSpPr>
          <a:xfrm flipH="1" rot="-5400000">
            <a:off x="9805280" y="608706"/>
            <a:ext cx="298200" cy="316822"/>
            <a:chOff x="6904650" y="3361025"/>
            <a:chExt cx="298200" cy="318350"/>
          </a:xfrm>
        </p:grpSpPr>
        <p:sp>
          <p:nvSpPr>
            <p:cNvPr id="8406" name="Google Shape;8406;p33"/>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33"/>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33"/>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33"/>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33"/>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33"/>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12" name="Google Shape;8412;p33"/>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8413" name="Google Shape;8413;p33"/>
          <p:cNvGraphicFramePr/>
          <p:nvPr/>
        </p:nvGraphicFramePr>
        <p:xfrm>
          <a:off x="3005000" y="32586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8414" name="Google Shape;8414;p33"/>
          <p:cNvSpPr txBox="1"/>
          <p:nvPr>
            <p:ph idx="2" type="title"/>
          </p:nvPr>
        </p:nvSpPr>
        <p:spPr>
          <a:xfrm>
            <a:off x="504000" y="4509108"/>
            <a:ext cx="923700" cy="7431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1</a:t>
            </a:r>
            <a:endParaRPr/>
          </a:p>
        </p:txBody>
      </p:sp>
      <p:sp>
        <p:nvSpPr>
          <p:cNvPr id="8415" name="Google Shape;8415;p33"/>
          <p:cNvSpPr txBox="1"/>
          <p:nvPr/>
        </p:nvSpPr>
        <p:spPr>
          <a:xfrm>
            <a:off x="1677125" y="4678350"/>
            <a:ext cx="7945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ubik"/>
                <a:ea typeface="Rubik"/>
                <a:cs typeface="Rubik"/>
                <a:sym typeface="Rubik"/>
              </a:rPr>
              <a:t>De gauche à droite, trouver le 1er nombre plus </a:t>
            </a:r>
            <a:r>
              <a:rPr lang="en" sz="1800">
                <a:solidFill>
                  <a:schemeClr val="accent2"/>
                </a:solidFill>
                <a:latin typeface="Rubik"/>
                <a:ea typeface="Rubik"/>
                <a:cs typeface="Rubik"/>
                <a:sym typeface="Rubik"/>
              </a:rPr>
              <a:t>petit ou égal (≤) </a:t>
            </a:r>
            <a:r>
              <a:rPr lang="en" sz="1800">
                <a:latin typeface="Rubik"/>
                <a:ea typeface="Rubik"/>
                <a:cs typeface="Rubik"/>
                <a:sym typeface="Rubik"/>
              </a:rPr>
              <a:t>à </a:t>
            </a:r>
            <a:r>
              <a:rPr b="1" lang="en" sz="1800">
                <a:solidFill>
                  <a:srgbClr val="FF9900"/>
                </a:solidFill>
                <a:latin typeface="Rubik"/>
                <a:ea typeface="Rubik"/>
                <a:cs typeface="Rubik"/>
                <a:sym typeface="Rubik"/>
              </a:rPr>
              <a:t>5</a:t>
            </a:r>
            <a:endParaRPr sz="1800">
              <a:latin typeface="Rubik"/>
              <a:ea typeface="Rubik"/>
              <a:cs typeface="Rubik"/>
              <a:sym typeface="Rubik"/>
            </a:endParaRPr>
          </a:p>
        </p:txBody>
      </p:sp>
      <p:sp>
        <p:nvSpPr>
          <p:cNvPr id="8416" name="Google Shape;8416;p33"/>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5</a:t>
            </a:r>
            <a:r>
              <a:rPr lang="en" sz="2000">
                <a:solidFill>
                  <a:srgbClr val="FF9900"/>
                </a:solidFill>
                <a:latin typeface="Rubik"/>
                <a:ea typeface="Rubik"/>
                <a:cs typeface="Rubik"/>
                <a:sym typeface="Rubik"/>
              </a:rPr>
              <a:t> </a:t>
            </a:r>
            <a:r>
              <a:rPr lang="en" sz="2000">
                <a:latin typeface="Rubik"/>
                <a:ea typeface="Rubik"/>
                <a:cs typeface="Rubik"/>
                <a:sym typeface="Rubik"/>
              </a:rPr>
              <a:t>en code binaire</a:t>
            </a:r>
            <a:endParaRPr sz="2000">
              <a:latin typeface="Rubik"/>
              <a:ea typeface="Rubik"/>
              <a:cs typeface="Rubik"/>
              <a:sym typeface="Rubik"/>
            </a:endParaRPr>
          </a:p>
        </p:txBody>
      </p:sp>
      <p:sp>
        <p:nvSpPr>
          <p:cNvPr id="8417" name="Google Shape;8417;p33"/>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418" name="Google Shape;8418;p33"/>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22" name="Shape 8422"/>
        <p:cNvGrpSpPr/>
        <p:nvPr/>
      </p:nvGrpSpPr>
      <p:grpSpPr>
        <a:xfrm>
          <a:off x="0" y="0"/>
          <a:ext cx="0" cy="0"/>
          <a:chOff x="0" y="0"/>
          <a:chExt cx="0" cy="0"/>
        </a:xfrm>
      </p:grpSpPr>
      <p:sp>
        <p:nvSpPr>
          <p:cNvPr id="8423" name="Google Shape;8423;p34"/>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8424" name="Google Shape;8424;p34"/>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8425" name="Google Shape;8425;p34"/>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6" name="Google Shape;8426;p34"/>
          <p:cNvGrpSpPr/>
          <p:nvPr/>
        </p:nvGrpSpPr>
        <p:grpSpPr>
          <a:xfrm rot="-214069">
            <a:off x="7645356" y="6599932"/>
            <a:ext cx="335968" cy="274617"/>
            <a:chOff x="3419525" y="3514050"/>
            <a:chExt cx="1000350" cy="817675"/>
          </a:xfrm>
        </p:grpSpPr>
        <p:sp>
          <p:nvSpPr>
            <p:cNvPr id="8427" name="Google Shape;8427;p34"/>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34"/>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34"/>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34"/>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34"/>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2" name="Google Shape;8432;p34"/>
          <p:cNvGrpSpPr/>
          <p:nvPr/>
        </p:nvGrpSpPr>
        <p:grpSpPr>
          <a:xfrm>
            <a:off x="8676141" y="6629982"/>
            <a:ext cx="1658570" cy="930116"/>
            <a:chOff x="5174600" y="1718575"/>
            <a:chExt cx="2206425" cy="1237350"/>
          </a:xfrm>
        </p:grpSpPr>
        <p:sp>
          <p:nvSpPr>
            <p:cNvPr id="8433" name="Google Shape;8433;p34"/>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34"/>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34"/>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34"/>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34"/>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34"/>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34"/>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34"/>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34"/>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34"/>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34"/>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34"/>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34"/>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34"/>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34"/>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34"/>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34"/>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34"/>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34"/>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34"/>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34"/>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34"/>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5" name="Google Shape;8455;p34"/>
          <p:cNvGrpSpPr/>
          <p:nvPr/>
        </p:nvGrpSpPr>
        <p:grpSpPr>
          <a:xfrm>
            <a:off x="8096651" y="767305"/>
            <a:ext cx="1416380" cy="1324192"/>
            <a:chOff x="2717575" y="1865850"/>
            <a:chExt cx="1949325" cy="1822450"/>
          </a:xfrm>
        </p:grpSpPr>
        <p:sp>
          <p:nvSpPr>
            <p:cNvPr id="8456" name="Google Shape;8456;p34"/>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34"/>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34"/>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34"/>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34"/>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34"/>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34"/>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34"/>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34"/>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34"/>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34"/>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34"/>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34"/>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34"/>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34"/>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34"/>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34"/>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34"/>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34"/>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34"/>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34"/>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34"/>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34"/>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34"/>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34"/>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34"/>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34"/>
          <p:cNvGrpSpPr/>
          <p:nvPr/>
        </p:nvGrpSpPr>
        <p:grpSpPr>
          <a:xfrm rot="3569144">
            <a:off x="2009066" y="6627190"/>
            <a:ext cx="462257" cy="656760"/>
            <a:chOff x="5997050" y="1070425"/>
            <a:chExt cx="527325" cy="749250"/>
          </a:xfrm>
        </p:grpSpPr>
        <p:sp>
          <p:nvSpPr>
            <p:cNvPr id="8483" name="Google Shape;8483;p34"/>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34"/>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34"/>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6" name="Google Shape;8486;p34"/>
          <p:cNvGrpSpPr/>
          <p:nvPr/>
        </p:nvGrpSpPr>
        <p:grpSpPr>
          <a:xfrm>
            <a:off x="2131971" y="1040368"/>
            <a:ext cx="336010" cy="336017"/>
            <a:chOff x="6241525" y="2196000"/>
            <a:chExt cx="1140175" cy="1140200"/>
          </a:xfrm>
        </p:grpSpPr>
        <p:sp>
          <p:nvSpPr>
            <p:cNvPr id="8487" name="Google Shape;8487;p34"/>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34"/>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34"/>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34"/>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34"/>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34"/>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34"/>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34"/>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34"/>
          <p:cNvGrpSpPr/>
          <p:nvPr/>
        </p:nvGrpSpPr>
        <p:grpSpPr>
          <a:xfrm flipH="1" rot="-5400000">
            <a:off x="9805280" y="608706"/>
            <a:ext cx="298200" cy="316822"/>
            <a:chOff x="6904650" y="3361025"/>
            <a:chExt cx="298200" cy="318350"/>
          </a:xfrm>
        </p:grpSpPr>
        <p:sp>
          <p:nvSpPr>
            <p:cNvPr id="8496" name="Google Shape;8496;p34"/>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34"/>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34"/>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34"/>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34"/>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34"/>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2" name="Google Shape;8502;p34"/>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8503" name="Google Shape;8503;p34"/>
          <p:cNvGraphicFramePr/>
          <p:nvPr/>
        </p:nvGraphicFramePr>
        <p:xfrm>
          <a:off x="2927100" y="490526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chemeClr val="dk1"/>
                          </a:solidFill>
                        </a:rPr>
                        <a:t>0</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8504" name="Google Shape;8504;p34"/>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a:t>
            </a:r>
            <a:r>
              <a:rPr lang="en" sz="2000">
                <a:latin typeface="Rubik"/>
                <a:ea typeface="Rubik"/>
                <a:cs typeface="Rubik"/>
                <a:sym typeface="Rubik"/>
              </a:rPr>
              <a:t>: convertir </a:t>
            </a:r>
            <a:r>
              <a:rPr b="1" lang="en" sz="2000">
                <a:solidFill>
                  <a:srgbClr val="FF9900"/>
                </a:solidFill>
                <a:latin typeface="Rubik"/>
                <a:ea typeface="Rubik"/>
                <a:cs typeface="Rubik"/>
                <a:sym typeface="Rubik"/>
              </a:rPr>
              <a:t>5</a:t>
            </a:r>
            <a:r>
              <a:rPr lang="en" sz="2000">
                <a:solidFill>
                  <a:srgbClr val="FF9900"/>
                </a:solidFill>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8505" name="Google Shape;8505;p34"/>
          <p:cNvSpPr/>
          <p:nvPr/>
        </p:nvSpPr>
        <p:spPr>
          <a:xfrm>
            <a:off x="3380850" y="4610538"/>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506" name="Google Shape;8506;p34"/>
          <p:cNvSpPr txBox="1"/>
          <p:nvPr/>
        </p:nvSpPr>
        <p:spPr>
          <a:xfrm>
            <a:off x="1863750" y="3518900"/>
            <a:ext cx="6964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Rubik"/>
                <a:ea typeface="Rubik"/>
                <a:cs typeface="Rubik"/>
                <a:sym typeface="Rubik"/>
              </a:rPr>
              <a:t>16 </a:t>
            </a:r>
            <a:r>
              <a:rPr lang="en" sz="1800">
                <a:solidFill>
                  <a:schemeClr val="dk1"/>
                </a:solidFill>
                <a:latin typeface="Rubik"/>
                <a:ea typeface="Rubik"/>
                <a:cs typeface="Rubik"/>
                <a:sym typeface="Rubik"/>
              </a:rPr>
              <a:t>≤ 5 ←</a:t>
            </a:r>
            <a:r>
              <a:rPr lang="en" sz="1800">
                <a:solidFill>
                  <a:schemeClr val="accent2"/>
                </a:solidFill>
                <a:latin typeface="Rubik"/>
                <a:ea typeface="Rubik"/>
                <a:cs typeface="Rubik"/>
                <a:sym typeface="Rubik"/>
              </a:rPr>
              <a:t>  </a:t>
            </a:r>
            <a:r>
              <a:rPr lang="en" sz="1800">
                <a:solidFill>
                  <a:srgbClr val="FF6B65"/>
                </a:solidFill>
                <a:latin typeface="Rubik"/>
                <a:ea typeface="Rubik"/>
                <a:cs typeface="Rubik"/>
                <a:sym typeface="Rubik"/>
              </a:rPr>
              <a:t>Non </a:t>
            </a:r>
            <a:r>
              <a:rPr lang="en" sz="1800">
                <a:solidFill>
                  <a:schemeClr val="dk1"/>
                </a:solidFill>
                <a:latin typeface="Rubik"/>
                <a:ea typeface="Rubik"/>
                <a:cs typeface="Rubik"/>
                <a:sym typeface="Rubik"/>
              </a:rPr>
              <a:t>: On met un 0 dans la case de 16</a:t>
            </a:r>
            <a:endParaRPr sz="1800">
              <a:solidFill>
                <a:schemeClr val="dk1"/>
              </a:solidFill>
              <a:latin typeface="Rubik"/>
              <a:ea typeface="Rubik"/>
              <a:cs typeface="Rubik"/>
              <a:sym typeface="Rubik"/>
            </a:endParaRPr>
          </a:p>
        </p:txBody>
      </p:sp>
      <p:sp>
        <p:nvSpPr>
          <p:cNvPr id="8507" name="Google Shape;8507;p34"/>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5" name="Shape 1185"/>
        <p:cNvGrpSpPr/>
        <p:nvPr/>
      </p:nvGrpSpPr>
      <p:grpSpPr>
        <a:xfrm>
          <a:off x="0" y="0"/>
          <a:ext cx="0" cy="0"/>
          <a:chOff x="0" y="0"/>
          <a:chExt cx="0" cy="0"/>
        </a:xfrm>
      </p:grpSpPr>
      <p:sp>
        <p:nvSpPr>
          <p:cNvPr id="1186" name="Google Shape;1186;p17"/>
          <p:cNvSpPr/>
          <p:nvPr/>
        </p:nvSpPr>
        <p:spPr>
          <a:xfrm>
            <a:off x="5037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7"/>
          <p:cNvSpPr/>
          <p:nvPr/>
        </p:nvSpPr>
        <p:spPr>
          <a:xfrm>
            <a:off x="37824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7"/>
          <p:cNvSpPr/>
          <p:nvPr/>
        </p:nvSpPr>
        <p:spPr>
          <a:xfrm>
            <a:off x="70608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7"/>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À propos de nous</a:t>
            </a:r>
            <a:endParaRPr/>
          </a:p>
        </p:txBody>
      </p:sp>
      <p:sp>
        <p:nvSpPr>
          <p:cNvPr id="1190" name="Google Shape;1190;p17"/>
          <p:cNvSpPr txBox="1"/>
          <p:nvPr/>
        </p:nvSpPr>
        <p:spPr>
          <a:xfrm>
            <a:off x="3782400" y="5047950"/>
            <a:ext cx="3126900" cy="900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Rubik"/>
                <a:ea typeface="Rubik"/>
                <a:cs typeface="Rubik"/>
                <a:sym typeface="Rubik"/>
              </a:rPr>
              <a:t>Reetesh Dooleea</a:t>
            </a:r>
            <a:endParaRPr b="1" sz="2000">
              <a:solidFill>
                <a:schemeClr val="dk1"/>
              </a:solidFill>
              <a:latin typeface="Rubik"/>
              <a:ea typeface="Rubik"/>
              <a:cs typeface="Rubik"/>
              <a:sym typeface="Rubik"/>
            </a:endParaRPr>
          </a:p>
        </p:txBody>
      </p:sp>
      <p:cxnSp>
        <p:nvCxnSpPr>
          <p:cNvPr id="1191" name="Google Shape;1191;p17"/>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192" name="Google Shape;1192;p17"/>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193" name="Google Shape;1193;p17"/>
          <p:cNvGrpSpPr/>
          <p:nvPr/>
        </p:nvGrpSpPr>
        <p:grpSpPr>
          <a:xfrm flipH="1">
            <a:off x="9478081" y="6198633"/>
            <a:ext cx="1010547" cy="1015149"/>
            <a:chOff x="2423000" y="1876050"/>
            <a:chExt cx="1657450" cy="1664725"/>
          </a:xfrm>
        </p:grpSpPr>
        <p:sp>
          <p:nvSpPr>
            <p:cNvPr id="1194" name="Google Shape;1194;p17"/>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7"/>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7"/>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7"/>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7"/>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7"/>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7"/>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7"/>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7"/>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7"/>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7"/>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7"/>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7"/>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7"/>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7"/>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7"/>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 name="Google Shape;1210;p17"/>
          <p:cNvSpPr/>
          <p:nvPr/>
        </p:nvSpPr>
        <p:spPr>
          <a:xfrm>
            <a:off x="9267796" y="390061"/>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 name="Google Shape;1211;p17"/>
          <p:cNvGrpSpPr/>
          <p:nvPr/>
        </p:nvGrpSpPr>
        <p:grpSpPr>
          <a:xfrm>
            <a:off x="8192971" y="1078606"/>
            <a:ext cx="336010" cy="336017"/>
            <a:chOff x="6241525" y="2196000"/>
            <a:chExt cx="1140175" cy="1140200"/>
          </a:xfrm>
        </p:grpSpPr>
        <p:sp>
          <p:nvSpPr>
            <p:cNvPr id="1212" name="Google Shape;1212;p17"/>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7"/>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7"/>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7"/>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7"/>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7"/>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7"/>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7"/>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17"/>
          <p:cNvGrpSpPr/>
          <p:nvPr/>
        </p:nvGrpSpPr>
        <p:grpSpPr>
          <a:xfrm rot="-4499805">
            <a:off x="627660" y="490290"/>
            <a:ext cx="411155" cy="336073"/>
            <a:chOff x="3419525" y="3514050"/>
            <a:chExt cx="1000350" cy="817675"/>
          </a:xfrm>
        </p:grpSpPr>
        <p:sp>
          <p:nvSpPr>
            <p:cNvPr id="1221" name="Google Shape;1221;p17"/>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7"/>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7"/>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7"/>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7"/>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 name="Google Shape;1226;p17"/>
          <p:cNvGrpSpPr/>
          <p:nvPr/>
        </p:nvGrpSpPr>
        <p:grpSpPr>
          <a:xfrm rot="899831">
            <a:off x="6273676" y="5594371"/>
            <a:ext cx="318056" cy="388095"/>
            <a:chOff x="6909950" y="2583300"/>
            <a:chExt cx="484425" cy="591100"/>
          </a:xfrm>
        </p:grpSpPr>
        <p:sp>
          <p:nvSpPr>
            <p:cNvPr id="1227" name="Google Shape;1227;p17"/>
            <p:cNvSpPr/>
            <p:nvPr/>
          </p:nvSpPr>
          <p:spPr>
            <a:xfrm>
              <a:off x="6909950" y="2586900"/>
              <a:ext cx="484425" cy="537000"/>
            </a:xfrm>
            <a:custGeom>
              <a:rect b="b" l="l" r="r" t="t"/>
              <a:pathLst>
                <a:path extrusionOk="0" h="21480" w="19377">
                  <a:moveTo>
                    <a:pt x="18666" y="0"/>
                  </a:moveTo>
                  <a:lnTo>
                    <a:pt x="18666" y="0"/>
                  </a:lnTo>
                  <a:cubicBezTo>
                    <a:pt x="0" y="10014"/>
                    <a:pt x="6298" y="21479"/>
                    <a:pt x="6298" y="21479"/>
                  </a:cubicBezTo>
                  <a:cubicBezTo>
                    <a:pt x="6298" y="21479"/>
                    <a:pt x="19377" y="21172"/>
                    <a:pt x="18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7"/>
            <p:cNvSpPr/>
            <p:nvPr/>
          </p:nvSpPr>
          <p:spPr>
            <a:xfrm>
              <a:off x="6987525" y="2803725"/>
              <a:ext cx="339900" cy="320125"/>
            </a:xfrm>
            <a:custGeom>
              <a:rect b="b" l="l" r="r" t="t"/>
              <a:pathLst>
                <a:path extrusionOk="0" h="12805" w="13596">
                  <a:moveTo>
                    <a:pt x="4929" y="0"/>
                  </a:moveTo>
                  <a:lnTo>
                    <a:pt x="4929" y="0"/>
                  </a:lnTo>
                  <a:cubicBezTo>
                    <a:pt x="0" y="6976"/>
                    <a:pt x="3195" y="12805"/>
                    <a:pt x="3195" y="12805"/>
                  </a:cubicBezTo>
                  <a:cubicBezTo>
                    <a:pt x="3195" y="12805"/>
                    <a:pt x="10091" y="12635"/>
                    <a:pt x="13595" y="4435"/>
                  </a:cubicBezTo>
                  <a:lnTo>
                    <a:pt x="13595" y="4435"/>
                  </a:lnTo>
                  <a:cubicBezTo>
                    <a:pt x="9947" y="9531"/>
                    <a:pt x="4946" y="9655"/>
                    <a:pt x="4946" y="9655"/>
                  </a:cubicBezTo>
                  <a:cubicBezTo>
                    <a:pt x="4946" y="9655"/>
                    <a:pt x="2670" y="5496"/>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7"/>
            <p:cNvSpPr/>
            <p:nvPr/>
          </p:nvSpPr>
          <p:spPr>
            <a:xfrm>
              <a:off x="7036275" y="2583300"/>
              <a:ext cx="343975" cy="591100"/>
            </a:xfrm>
            <a:custGeom>
              <a:rect b="b" l="l" r="r" t="t"/>
              <a:pathLst>
                <a:path extrusionOk="0" h="23644" w="13759">
                  <a:moveTo>
                    <a:pt x="13613" y="0"/>
                  </a:moveTo>
                  <a:cubicBezTo>
                    <a:pt x="13563" y="0"/>
                    <a:pt x="13514" y="26"/>
                    <a:pt x="13488" y="72"/>
                  </a:cubicBezTo>
                  <a:lnTo>
                    <a:pt x="40" y="23426"/>
                  </a:lnTo>
                  <a:cubicBezTo>
                    <a:pt x="0" y="23496"/>
                    <a:pt x="23" y="23583"/>
                    <a:pt x="93" y="23624"/>
                  </a:cubicBezTo>
                  <a:cubicBezTo>
                    <a:pt x="116" y="23637"/>
                    <a:pt x="141" y="23643"/>
                    <a:pt x="165" y="23643"/>
                  </a:cubicBezTo>
                  <a:cubicBezTo>
                    <a:pt x="216" y="23643"/>
                    <a:pt x="265" y="23617"/>
                    <a:pt x="292" y="23570"/>
                  </a:cubicBezTo>
                  <a:lnTo>
                    <a:pt x="13739" y="218"/>
                  </a:lnTo>
                  <a:cubicBezTo>
                    <a:pt x="13752" y="194"/>
                    <a:pt x="13758" y="170"/>
                    <a:pt x="13758" y="146"/>
                  </a:cubicBezTo>
                  <a:cubicBezTo>
                    <a:pt x="13758" y="95"/>
                    <a:pt x="13733" y="47"/>
                    <a:pt x="13686" y="20"/>
                  </a:cubicBezTo>
                  <a:cubicBezTo>
                    <a:pt x="13663" y="6"/>
                    <a:pt x="13638" y="0"/>
                    <a:pt x="13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7"/>
            <p:cNvSpPr/>
            <p:nvPr/>
          </p:nvSpPr>
          <p:spPr>
            <a:xfrm>
              <a:off x="7264950" y="2661325"/>
              <a:ext cx="8800" cy="114175"/>
            </a:xfrm>
            <a:custGeom>
              <a:rect b="b" l="l" r="r" t="t"/>
              <a:pathLst>
                <a:path extrusionOk="0" h="4567" w="352">
                  <a:moveTo>
                    <a:pt x="146" y="0"/>
                  </a:moveTo>
                  <a:cubicBezTo>
                    <a:pt x="145" y="0"/>
                    <a:pt x="144" y="0"/>
                    <a:pt x="143" y="0"/>
                  </a:cubicBezTo>
                  <a:cubicBezTo>
                    <a:pt x="64" y="2"/>
                    <a:pt x="0" y="66"/>
                    <a:pt x="0" y="145"/>
                  </a:cubicBezTo>
                  <a:lnTo>
                    <a:pt x="0" y="148"/>
                  </a:lnTo>
                  <a:lnTo>
                    <a:pt x="61" y="4424"/>
                  </a:lnTo>
                  <a:cubicBezTo>
                    <a:pt x="63" y="4504"/>
                    <a:pt x="128" y="4567"/>
                    <a:pt x="209" y="4567"/>
                  </a:cubicBezTo>
                  <a:cubicBezTo>
                    <a:pt x="289" y="4565"/>
                    <a:pt x="351" y="4501"/>
                    <a:pt x="351" y="4421"/>
                  </a:cubicBezTo>
                  <a:lnTo>
                    <a:pt x="351" y="4419"/>
                  </a:lnTo>
                  <a:lnTo>
                    <a:pt x="290" y="143"/>
                  </a:lnTo>
                  <a:cubicBezTo>
                    <a:pt x="290"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7"/>
            <p:cNvSpPr/>
            <p:nvPr/>
          </p:nvSpPr>
          <p:spPr>
            <a:xfrm>
              <a:off x="7195525" y="2726700"/>
              <a:ext cx="9550" cy="168000"/>
            </a:xfrm>
            <a:custGeom>
              <a:rect b="b" l="l" r="r" t="t"/>
              <a:pathLst>
                <a:path extrusionOk="0" h="6720" w="382">
                  <a:moveTo>
                    <a:pt x="146" y="0"/>
                  </a:moveTo>
                  <a:cubicBezTo>
                    <a:pt x="145" y="0"/>
                    <a:pt x="144" y="0"/>
                    <a:pt x="143" y="0"/>
                  </a:cubicBezTo>
                  <a:cubicBezTo>
                    <a:pt x="65" y="0"/>
                    <a:pt x="1" y="66"/>
                    <a:pt x="1" y="144"/>
                  </a:cubicBezTo>
                  <a:lnTo>
                    <a:pt x="1" y="147"/>
                  </a:lnTo>
                  <a:lnTo>
                    <a:pt x="92" y="6577"/>
                  </a:lnTo>
                  <a:cubicBezTo>
                    <a:pt x="94" y="6656"/>
                    <a:pt x="158" y="6720"/>
                    <a:pt x="236" y="6720"/>
                  </a:cubicBezTo>
                  <a:cubicBezTo>
                    <a:pt x="237" y="6720"/>
                    <a:pt x="238" y="6720"/>
                    <a:pt x="239" y="6720"/>
                  </a:cubicBezTo>
                  <a:cubicBezTo>
                    <a:pt x="318" y="6720"/>
                    <a:pt x="382" y="6656"/>
                    <a:pt x="382" y="6575"/>
                  </a:cubicBezTo>
                  <a:lnTo>
                    <a:pt x="382" y="6574"/>
                  </a:lnTo>
                  <a:lnTo>
                    <a:pt x="291" y="143"/>
                  </a:lnTo>
                  <a:cubicBezTo>
                    <a:pt x="289"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7"/>
            <p:cNvSpPr/>
            <p:nvPr/>
          </p:nvSpPr>
          <p:spPr>
            <a:xfrm>
              <a:off x="7126325" y="2806950"/>
              <a:ext cx="10100" cy="207025"/>
            </a:xfrm>
            <a:custGeom>
              <a:rect b="b" l="l" r="r" t="t"/>
              <a:pathLst>
                <a:path extrusionOk="0" h="8281" w="404">
                  <a:moveTo>
                    <a:pt x="143" y="1"/>
                  </a:moveTo>
                  <a:cubicBezTo>
                    <a:pt x="63" y="2"/>
                    <a:pt x="0" y="67"/>
                    <a:pt x="0" y="147"/>
                  </a:cubicBezTo>
                  <a:lnTo>
                    <a:pt x="0" y="148"/>
                  </a:lnTo>
                  <a:lnTo>
                    <a:pt x="114" y="8137"/>
                  </a:lnTo>
                  <a:cubicBezTo>
                    <a:pt x="115" y="8217"/>
                    <a:pt x="181" y="8281"/>
                    <a:pt x="261" y="8281"/>
                  </a:cubicBezTo>
                  <a:cubicBezTo>
                    <a:pt x="340" y="8279"/>
                    <a:pt x="404" y="8215"/>
                    <a:pt x="404" y="8135"/>
                  </a:cubicBezTo>
                  <a:lnTo>
                    <a:pt x="404" y="8134"/>
                  </a:lnTo>
                  <a:lnTo>
                    <a:pt x="290" y="145"/>
                  </a:lnTo>
                  <a:cubicBezTo>
                    <a:pt x="288" y="65"/>
                    <a:pt x="223"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7"/>
            <p:cNvSpPr/>
            <p:nvPr/>
          </p:nvSpPr>
          <p:spPr>
            <a:xfrm>
              <a:off x="7287025" y="2701125"/>
              <a:ext cx="79650" cy="37900"/>
            </a:xfrm>
            <a:custGeom>
              <a:rect b="b" l="l" r="r" t="t"/>
              <a:pathLst>
                <a:path extrusionOk="0" h="1516" w="3186">
                  <a:moveTo>
                    <a:pt x="3040" y="0"/>
                  </a:moveTo>
                  <a:cubicBezTo>
                    <a:pt x="3021" y="0"/>
                    <a:pt x="3002" y="4"/>
                    <a:pt x="2983" y="12"/>
                  </a:cubicBezTo>
                  <a:lnTo>
                    <a:pt x="107" y="1236"/>
                  </a:lnTo>
                  <a:cubicBezTo>
                    <a:pt x="32" y="1268"/>
                    <a:pt x="0" y="1356"/>
                    <a:pt x="30" y="1427"/>
                  </a:cubicBezTo>
                  <a:cubicBezTo>
                    <a:pt x="53" y="1482"/>
                    <a:pt x="107" y="1516"/>
                    <a:pt x="163" y="1516"/>
                  </a:cubicBezTo>
                  <a:cubicBezTo>
                    <a:pt x="182" y="1516"/>
                    <a:pt x="201" y="1512"/>
                    <a:pt x="220" y="1504"/>
                  </a:cubicBezTo>
                  <a:lnTo>
                    <a:pt x="3097" y="280"/>
                  </a:lnTo>
                  <a:cubicBezTo>
                    <a:pt x="3152" y="256"/>
                    <a:pt x="3185" y="201"/>
                    <a:pt x="3185" y="145"/>
                  </a:cubicBezTo>
                  <a:cubicBezTo>
                    <a:pt x="3185" y="126"/>
                    <a:pt x="3180" y="107"/>
                    <a:pt x="3174" y="89"/>
                  </a:cubicBezTo>
                  <a:cubicBezTo>
                    <a:pt x="3150" y="34"/>
                    <a:pt x="3096" y="0"/>
                    <a:pt x="3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7"/>
            <p:cNvSpPr/>
            <p:nvPr/>
          </p:nvSpPr>
          <p:spPr>
            <a:xfrm>
              <a:off x="7235475" y="2794550"/>
              <a:ext cx="115400" cy="36300"/>
            </a:xfrm>
            <a:custGeom>
              <a:rect b="b" l="l" r="r" t="t"/>
              <a:pathLst>
                <a:path extrusionOk="0" h="1452" w="4616">
                  <a:moveTo>
                    <a:pt x="4471" y="0"/>
                  </a:moveTo>
                  <a:cubicBezTo>
                    <a:pt x="4458" y="0"/>
                    <a:pt x="4446" y="2"/>
                    <a:pt x="4433" y="5"/>
                  </a:cubicBezTo>
                  <a:lnTo>
                    <a:pt x="120" y="1167"/>
                  </a:lnTo>
                  <a:cubicBezTo>
                    <a:pt x="43" y="1187"/>
                    <a:pt x="0" y="1264"/>
                    <a:pt x="18" y="1344"/>
                  </a:cubicBezTo>
                  <a:cubicBezTo>
                    <a:pt x="35" y="1409"/>
                    <a:pt x="94" y="1452"/>
                    <a:pt x="158" y="1452"/>
                  </a:cubicBezTo>
                  <a:cubicBezTo>
                    <a:pt x="170" y="1452"/>
                    <a:pt x="183" y="1450"/>
                    <a:pt x="195" y="1447"/>
                  </a:cubicBezTo>
                  <a:lnTo>
                    <a:pt x="4509" y="285"/>
                  </a:lnTo>
                  <a:cubicBezTo>
                    <a:pt x="4573" y="268"/>
                    <a:pt x="4616" y="210"/>
                    <a:pt x="4616" y="146"/>
                  </a:cubicBezTo>
                  <a:cubicBezTo>
                    <a:pt x="4616" y="133"/>
                    <a:pt x="4614" y="120"/>
                    <a:pt x="4611" y="108"/>
                  </a:cubicBezTo>
                  <a:cubicBezTo>
                    <a:pt x="4594" y="43"/>
                    <a:pt x="4535" y="0"/>
                    <a:pt x="4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7"/>
            <p:cNvSpPr/>
            <p:nvPr/>
          </p:nvSpPr>
          <p:spPr>
            <a:xfrm>
              <a:off x="7166050" y="2907925"/>
              <a:ext cx="141925" cy="43425"/>
            </a:xfrm>
            <a:custGeom>
              <a:rect b="b" l="l" r="r" t="t"/>
              <a:pathLst>
                <a:path extrusionOk="0" h="1737" w="5677">
                  <a:moveTo>
                    <a:pt x="5531" y="1"/>
                  </a:moveTo>
                  <a:cubicBezTo>
                    <a:pt x="5518" y="1"/>
                    <a:pt x="5505" y="2"/>
                    <a:pt x="5493" y="6"/>
                  </a:cubicBezTo>
                  <a:lnTo>
                    <a:pt x="122" y="1453"/>
                  </a:lnTo>
                  <a:cubicBezTo>
                    <a:pt x="45" y="1473"/>
                    <a:pt x="0" y="1550"/>
                    <a:pt x="20" y="1630"/>
                  </a:cubicBezTo>
                  <a:cubicBezTo>
                    <a:pt x="37" y="1694"/>
                    <a:pt x="94" y="1737"/>
                    <a:pt x="158" y="1737"/>
                  </a:cubicBezTo>
                  <a:cubicBezTo>
                    <a:pt x="171" y="1737"/>
                    <a:pt x="184" y="1735"/>
                    <a:pt x="198" y="1731"/>
                  </a:cubicBezTo>
                  <a:lnTo>
                    <a:pt x="5570" y="286"/>
                  </a:lnTo>
                  <a:cubicBezTo>
                    <a:pt x="5634" y="269"/>
                    <a:pt x="5677" y="209"/>
                    <a:pt x="5677" y="147"/>
                  </a:cubicBezTo>
                  <a:lnTo>
                    <a:pt x="5677" y="145"/>
                  </a:lnTo>
                  <a:cubicBezTo>
                    <a:pt x="5677" y="134"/>
                    <a:pt x="5675" y="121"/>
                    <a:pt x="5671" y="108"/>
                  </a:cubicBezTo>
                  <a:cubicBezTo>
                    <a:pt x="5653" y="44"/>
                    <a:pt x="5595" y="1"/>
                    <a:pt x="5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7"/>
            <p:cNvSpPr/>
            <p:nvPr/>
          </p:nvSpPr>
          <p:spPr>
            <a:xfrm>
              <a:off x="7096600" y="3029025"/>
              <a:ext cx="139925" cy="42850"/>
            </a:xfrm>
            <a:custGeom>
              <a:rect b="b" l="l" r="r" t="t"/>
              <a:pathLst>
                <a:path extrusionOk="0" h="1714" w="5597">
                  <a:moveTo>
                    <a:pt x="5451" y="0"/>
                  </a:moveTo>
                  <a:cubicBezTo>
                    <a:pt x="5438" y="0"/>
                    <a:pt x="5425" y="2"/>
                    <a:pt x="5412" y="5"/>
                  </a:cubicBezTo>
                  <a:lnTo>
                    <a:pt x="124" y="1429"/>
                  </a:lnTo>
                  <a:cubicBezTo>
                    <a:pt x="47" y="1450"/>
                    <a:pt x="0" y="1524"/>
                    <a:pt x="21" y="1607"/>
                  </a:cubicBezTo>
                  <a:cubicBezTo>
                    <a:pt x="38" y="1671"/>
                    <a:pt x="96" y="1714"/>
                    <a:pt x="160" y="1714"/>
                  </a:cubicBezTo>
                  <a:cubicBezTo>
                    <a:pt x="173" y="1714"/>
                    <a:pt x="186" y="1712"/>
                    <a:pt x="199" y="1708"/>
                  </a:cubicBezTo>
                  <a:lnTo>
                    <a:pt x="5489" y="284"/>
                  </a:lnTo>
                  <a:cubicBezTo>
                    <a:pt x="5553" y="268"/>
                    <a:pt x="5597" y="209"/>
                    <a:pt x="5597" y="145"/>
                  </a:cubicBezTo>
                  <a:lnTo>
                    <a:pt x="5595" y="145"/>
                  </a:lnTo>
                  <a:cubicBezTo>
                    <a:pt x="5595" y="132"/>
                    <a:pt x="5593" y="120"/>
                    <a:pt x="5590" y="106"/>
                  </a:cubicBezTo>
                  <a:cubicBezTo>
                    <a:pt x="5573" y="42"/>
                    <a:pt x="5515" y="0"/>
                    <a:pt x="5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17"/>
          <p:cNvGrpSpPr/>
          <p:nvPr/>
        </p:nvGrpSpPr>
        <p:grpSpPr>
          <a:xfrm flipH="1">
            <a:off x="391773" y="6148960"/>
            <a:ext cx="1176283" cy="1064441"/>
            <a:chOff x="5574750" y="2315100"/>
            <a:chExt cx="1581025" cy="1430700"/>
          </a:xfrm>
        </p:grpSpPr>
        <p:sp>
          <p:nvSpPr>
            <p:cNvPr id="1238" name="Google Shape;1238;p17"/>
            <p:cNvSpPr/>
            <p:nvPr/>
          </p:nvSpPr>
          <p:spPr>
            <a:xfrm>
              <a:off x="5781525" y="2647050"/>
              <a:ext cx="1189775" cy="1022700"/>
            </a:xfrm>
            <a:custGeom>
              <a:rect b="b" l="l" r="r" t="t"/>
              <a:pathLst>
                <a:path extrusionOk="0" h="40908" w="47591">
                  <a:moveTo>
                    <a:pt x="23795" y="0"/>
                  </a:moveTo>
                  <a:cubicBezTo>
                    <a:pt x="0" y="0"/>
                    <a:pt x="1221" y="40908"/>
                    <a:pt x="1221" y="40908"/>
                  </a:cubicBezTo>
                  <a:lnTo>
                    <a:pt x="46337" y="40908"/>
                  </a:lnTo>
                  <a:cubicBezTo>
                    <a:pt x="46337" y="40908"/>
                    <a:pt x="47590" y="0"/>
                    <a:pt x="23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7"/>
            <p:cNvSpPr/>
            <p:nvPr/>
          </p:nvSpPr>
          <p:spPr>
            <a:xfrm>
              <a:off x="5803375" y="3105500"/>
              <a:ext cx="1145500" cy="564250"/>
            </a:xfrm>
            <a:custGeom>
              <a:rect b="b" l="l" r="r" t="t"/>
              <a:pathLst>
                <a:path extrusionOk="0" h="22570" w="45820">
                  <a:moveTo>
                    <a:pt x="42519" y="0"/>
                  </a:moveTo>
                  <a:cubicBezTo>
                    <a:pt x="39642" y="9495"/>
                    <a:pt x="33987" y="18392"/>
                    <a:pt x="22890" y="18392"/>
                  </a:cubicBezTo>
                  <a:cubicBezTo>
                    <a:pt x="11814" y="18392"/>
                    <a:pt x="6167" y="9529"/>
                    <a:pt x="3293" y="54"/>
                  </a:cubicBezTo>
                  <a:cubicBezTo>
                    <a:pt x="1" y="10920"/>
                    <a:pt x="347" y="22570"/>
                    <a:pt x="347" y="22570"/>
                  </a:cubicBezTo>
                  <a:lnTo>
                    <a:pt x="45463" y="22570"/>
                  </a:lnTo>
                  <a:cubicBezTo>
                    <a:pt x="45463" y="22570"/>
                    <a:pt x="45819" y="10881"/>
                    <a:pt x="42519"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7"/>
            <p:cNvSpPr/>
            <p:nvPr/>
          </p:nvSpPr>
          <p:spPr>
            <a:xfrm>
              <a:off x="6189725" y="2669600"/>
              <a:ext cx="473100" cy="247975"/>
            </a:xfrm>
            <a:custGeom>
              <a:rect b="b" l="l" r="r" t="t"/>
              <a:pathLst>
                <a:path extrusionOk="0" h="9919" w="18924">
                  <a:moveTo>
                    <a:pt x="7698" y="1"/>
                  </a:moveTo>
                  <a:cubicBezTo>
                    <a:pt x="6434" y="1"/>
                    <a:pt x="5164" y="154"/>
                    <a:pt x="3889" y="374"/>
                  </a:cubicBezTo>
                  <a:cubicBezTo>
                    <a:pt x="3127" y="505"/>
                    <a:pt x="2348" y="652"/>
                    <a:pt x="1685" y="1046"/>
                  </a:cubicBezTo>
                  <a:cubicBezTo>
                    <a:pt x="852" y="1544"/>
                    <a:pt x="264" y="2431"/>
                    <a:pt x="132" y="3393"/>
                  </a:cubicBezTo>
                  <a:cubicBezTo>
                    <a:pt x="0" y="4353"/>
                    <a:pt x="327" y="5367"/>
                    <a:pt x="996" y="6071"/>
                  </a:cubicBezTo>
                  <a:cubicBezTo>
                    <a:pt x="1640" y="6747"/>
                    <a:pt x="2548" y="7116"/>
                    <a:pt x="3465" y="7290"/>
                  </a:cubicBezTo>
                  <a:cubicBezTo>
                    <a:pt x="4381" y="7464"/>
                    <a:pt x="5321" y="7459"/>
                    <a:pt x="6253" y="7499"/>
                  </a:cubicBezTo>
                  <a:cubicBezTo>
                    <a:pt x="8068" y="7576"/>
                    <a:pt x="9897" y="7826"/>
                    <a:pt x="11587" y="8491"/>
                  </a:cubicBezTo>
                  <a:cubicBezTo>
                    <a:pt x="12680" y="8920"/>
                    <a:pt x="13712" y="9522"/>
                    <a:pt x="14856" y="9792"/>
                  </a:cubicBezTo>
                  <a:cubicBezTo>
                    <a:pt x="15199" y="9874"/>
                    <a:pt x="15559" y="9919"/>
                    <a:pt x="15917" y="9919"/>
                  </a:cubicBezTo>
                  <a:cubicBezTo>
                    <a:pt x="16753" y="9919"/>
                    <a:pt x="17577" y="9673"/>
                    <a:pt x="18140" y="9074"/>
                  </a:cubicBezTo>
                  <a:cubicBezTo>
                    <a:pt x="18663" y="8517"/>
                    <a:pt x="18886" y="7728"/>
                    <a:pt x="18902" y="6963"/>
                  </a:cubicBezTo>
                  <a:cubicBezTo>
                    <a:pt x="18923" y="5988"/>
                    <a:pt x="18631" y="5010"/>
                    <a:pt x="18082" y="4205"/>
                  </a:cubicBezTo>
                  <a:cubicBezTo>
                    <a:pt x="16655" y="2117"/>
                    <a:pt x="13788" y="1280"/>
                    <a:pt x="11504" y="556"/>
                  </a:cubicBezTo>
                  <a:cubicBezTo>
                    <a:pt x="10243" y="157"/>
                    <a:pt x="8974" y="1"/>
                    <a:pt x="7698"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7"/>
            <p:cNvSpPr/>
            <p:nvPr/>
          </p:nvSpPr>
          <p:spPr>
            <a:xfrm>
              <a:off x="5924875" y="2823750"/>
              <a:ext cx="902650" cy="849100"/>
            </a:xfrm>
            <a:custGeom>
              <a:rect b="b" l="l" r="r" t="t"/>
              <a:pathLst>
                <a:path extrusionOk="0" h="33964" w="36106">
                  <a:moveTo>
                    <a:pt x="18058" y="1"/>
                  </a:moveTo>
                  <a:cubicBezTo>
                    <a:pt x="14381" y="1"/>
                    <a:pt x="11204" y="1351"/>
                    <a:pt x="8612" y="4018"/>
                  </a:cubicBezTo>
                  <a:cubicBezTo>
                    <a:pt x="1" y="12871"/>
                    <a:pt x="480" y="33633"/>
                    <a:pt x="485" y="33843"/>
                  </a:cubicBezTo>
                  <a:cubicBezTo>
                    <a:pt x="487" y="33910"/>
                    <a:pt x="542" y="33963"/>
                    <a:pt x="609" y="33963"/>
                  </a:cubicBezTo>
                  <a:lnTo>
                    <a:pt x="612" y="33963"/>
                  </a:lnTo>
                  <a:cubicBezTo>
                    <a:pt x="680" y="33960"/>
                    <a:pt x="734" y="33903"/>
                    <a:pt x="732" y="33835"/>
                  </a:cubicBezTo>
                  <a:cubicBezTo>
                    <a:pt x="727" y="33628"/>
                    <a:pt x="251" y="12968"/>
                    <a:pt x="8789" y="4188"/>
                  </a:cubicBezTo>
                  <a:cubicBezTo>
                    <a:pt x="11332" y="1574"/>
                    <a:pt x="14450" y="248"/>
                    <a:pt x="18058" y="248"/>
                  </a:cubicBezTo>
                  <a:cubicBezTo>
                    <a:pt x="21664" y="248"/>
                    <a:pt x="24781" y="1574"/>
                    <a:pt x="27322" y="4188"/>
                  </a:cubicBezTo>
                  <a:cubicBezTo>
                    <a:pt x="35855" y="12968"/>
                    <a:pt x="35364" y="33628"/>
                    <a:pt x="35358" y="33835"/>
                  </a:cubicBezTo>
                  <a:cubicBezTo>
                    <a:pt x="35356" y="33903"/>
                    <a:pt x="35410" y="33960"/>
                    <a:pt x="35478" y="33963"/>
                  </a:cubicBezTo>
                  <a:lnTo>
                    <a:pt x="35481" y="33963"/>
                  </a:lnTo>
                  <a:cubicBezTo>
                    <a:pt x="35548" y="33963"/>
                    <a:pt x="35603" y="33910"/>
                    <a:pt x="35605" y="33843"/>
                  </a:cubicBezTo>
                  <a:cubicBezTo>
                    <a:pt x="35611" y="33633"/>
                    <a:pt x="36105" y="12871"/>
                    <a:pt x="27501" y="4016"/>
                  </a:cubicBezTo>
                  <a:cubicBezTo>
                    <a:pt x="24911" y="1351"/>
                    <a:pt x="21734" y="1"/>
                    <a:pt x="18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7"/>
            <p:cNvSpPr/>
            <p:nvPr/>
          </p:nvSpPr>
          <p:spPr>
            <a:xfrm>
              <a:off x="6075475" y="3033300"/>
              <a:ext cx="601325" cy="639550"/>
            </a:xfrm>
            <a:custGeom>
              <a:rect b="b" l="l" r="r" t="t"/>
              <a:pathLst>
                <a:path extrusionOk="0" h="25582" w="24053">
                  <a:moveTo>
                    <a:pt x="12029" y="0"/>
                  </a:moveTo>
                  <a:cubicBezTo>
                    <a:pt x="9793" y="0"/>
                    <a:pt x="7830" y="852"/>
                    <a:pt x="6194" y="2527"/>
                  </a:cubicBezTo>
                  <a:cubicBezTo>
                    <a:pt x="1" y="8876"/>
                    <a:pt x="334" y="25295"/>
                    <a:pt x="337" y="25459"/>
                  </a:cubicBezTo>
                  <a:cubicBezTo>
                    <a:pt x="340" y="25528"/>
                    <a:pt x="394" y="25581"/>
                    <a:pt x="461" y="25581"/>
                  </a:cubicBezTo>
                  <a:lnTo>
                    <a:pt x="464" y="25581"/>
                  </a:lnTo>
                  <a:cubicBezTo>
                    <a:pt x="532" y="25580"/>
                    <a:pt x="587" y="25523"/>
                    <a:pt x="586" y="25454"/>
                  </a:cubicBezTo>
                  <a:cubicBezTo>
                    <a:pt x="581" y="25290"/>
                    <a:pt x="251" y="8974"/>
                    <a:pt x="6372" y="2700"/>
                  </a:cubicBezTo>
                  <a:cubicBezTo>
                    <a:pt x="7958" y="1073"/>
                    <a:pt x="9863" y="249"/>
                    <a:pt x="12029" y="249"/>
                  </a:cubicBezTo>
                  <a:cubicBezTo>
                    <a:pt x="14197" y="249"/>
                    <a:pt x="16100" y="1073"/>
                    <a:pt x="17687" y="2700"/>
                  </a:cubicBezTo>
                  <a:cubicBezTo>
                    <a:pt x="23804" y="8974"/>
                    <a:pt x="23463" y="25290"/>
                    <a:pt x="23458" y="25454"/>
                  </a:cubicBezTo>
                  <a:cubicBezTo>
                    <a:pt x="23456" y="25523"/>
                    <a:pt x="23510" y="25580"/>
                    <a:pt x="23580" y="25581"/>
                  </a:cubicBezTo>
                  <a:cubicBezTo>
                    <a:pt x="23582" y="25581"/>
                    <a:pt x="23584" y="25581"/>
                    <a:pt x="23586" y="25581"/>
                  </a:cubicBezTo>
                  <a:cubicBezTo>
                    <a:pt x="23656" y="25581"/>
                    <a:pt x="23703" y="25527"/>
                    <a:pt x="23706" y="25459"/>
                  </a:cubicBezTo>
                  <a:cubicBezTo>
                    <a:pt x="23710" y="25295"/>
                    <a:pt x="24052" y="8876"/>
                    <a:pt x="17863" y="2527"/>
                  </a:cubicBezTo>
                  <a:cubicBezTo>
                    <a:pt x="16228" y="850"/>
                    <a:pt x="14267" y="0"/>
                    <a:pt x="12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7"/>
            <p:cNvSpPr/>
            <p:nvPr/>
          </p:nvSpPr>
          <p:spPr>
            <a:xfrm>
              <a:off x="6192775" y="3245200"/>
              <a:ext cx="366700" cy="427650"/>
            </a:xfrm>
            <a:custGeom>
              <a:rect b="b" l="l" r="r" t="t"/>
              <a:pathLst>
                <a:path extrusionOk="0" h="17106" w="14668">
                  <a:moveTo>
                    <a:pt x="7335" y="0"/>
                  </a:moveTo>
                  <a:cubicBezTo>
                    <a:pt x="6061" y="0"/>
                    <a:pt x="4930" y="496"/>
                    <a:pt x="3975" y="1471"/>
                  </a:cubicBezTo>
                  <a:cubicBezTo>
                    <a:pt x="0" y="5537"/>
                    <a:pt x="200" y="16519"/>
                    <a:pt x="210" y="16983"/>
                  </a:cubicBezTo>
                  <a:cubicBezTo>
                    <a:pt x="211" y="17052"/>
                    <a:pt x="267" y="17105"/>
                    <a:pt x="333" y="17105"/>
                  </a:cubicBezTo>
                  <a:lnTo>
                    <a:pt x="337" y="17105"/>
                  </a:lnTo>
                  <a:cubicBezTo>
                    <a:pt x="405" y="17104"/>
                    <a:pt x="458" y="17047"/>
                    <a:pt x="457" y="16978"/>
                  </a:cubicBezTo>
                  <a:cubicBezTo>
                    <a:pt x="455" y="16865"/>
                    <a:pt x="250" y="5636"/>
                    <a:pt x="4150" y="1645"/>
                  </a:cubicBezTo>
                  <a:cubicBezTo>
                    <a:pt x="5059" y="717"/>
                    <a:pt x="6130" y="247"/>
                    <a:pt x="7335" y="247"/>
                  </a:cubicBezTo>
                  <a:cubicBezTo>
                    <a:pt x="8540" y="247"/>
                    <a:pt x="9610" y="717"/>
                    <a:pt x="10517" y="1645"/>
                  </a:cubicBezTo>
                  <a:cubicBezTo>
                    <a:pt x="14417" y="5634"/>
                    <a:pt x="14204" y="16865"/>
                    <a:pt x="14203" y="16978"/>
                  </a:cubicBezTo>
                  <a:cubicBezTo>
                    <a:pt x="14199" y="17047"/>
                    <a:pt x="14255" y="17104"/>
                    <a:pt x="14323" y="17105"/>
                  </a:cubicBezTo>
                  <a:lnTo>
                    <a:pt x="14326" y="17105"/>
                  </a:lnTo>
                  <a:cubicBezTo>
                    <a:pt x="14393" y="17105"/>
                    <a:pt x="14448" y="17052"/>
                    <a:pt x="14450" y="16983"/>
                  </a:cubicBezTo>
                  <a:cubicBezTo>
                    <a:pt x="14459" y="16519"/>
                    <a:pt x="14667" y="5537"/>
                    <a:pt x="10694" y="1471"/>
                  </a:cubicBezTo>
                  <a:cubicBezTo>
                    <a:pt x="9739" y="494"/>
                    <a:pt x="8609" y="0"/>
                    <a:pt x="7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7"/>
            <p:cNvSpPr/>
            <p:nvPr/>
          </p:nvSpPr>
          <p:spPr>
            <a:xfrm>
              <a:off x="5574750" y="2426525"/>
              <a:ext cx="135300" cy="403750"/>
            </a:xfrm>
            <a:custGeom>
              <a:rect b="b" l="l" r="r" t="t"/>
              <a:pathLst>
                <a:path extrusionOk="0" h="16150" w="5412">
                  <a:moveTo>
                    <a:pt x="124" y="1"/>
                  </a:moveTo>
                  <a:cubicBezTo>
                    <a:pt x="55" y="1"/>
                    <a:pt x="0" y="56"/>
                    <a:pt x="0" y="124"/>
                  </a:cubicBezTo>
                  <a:cubicBezTo>
                    <a:pt x="0" y="192"/>
                    <a:pt x="54" y="248"/>
                    <a:pt x="124" y="248"/>
                  </a:cubicBezTo>
                  <a:lnTo>
                    <a:pt x="1510" y="248"/>
                  </a:lnTo>
                  <a:lnTo>
                    <a:pt x="5155" y="16054"/>
                  </a:lnTo>
                  <a:cubicBezTo>
                    <a:pt x="5168" y="16111"/>
                    <a:pt x="5220" y="16150"/>
                    <a:pt x="5275" y="16150"/>
                  </a:cubicBezTo>
                  <a:cubicBezTo>
                    <a:pt x="5283" y="16150"/>
                    <a:pt x="5293" y="16148"/>
                    <a:pt x="5302" y="16147"/>
                  </a:cubicBezTo>
                  <a:cubicBezTo>
                    <a:pt x="5369" y="16132"/>
                    <a:pt x="5411" y="16065"/>
                    <a:pt x="5395" y="15999"/>
                  </a:cubicBezTo>
                  <a:lnTo>
                    <a:pt x="1729" y="96"/>
                  </a:lnTo>
                  <a:cubicBezTo>
                    <a:pt x="1716" y="41"/>
                    <a:pt x="1667" y="1"/>
                    <a:pt x="1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7"/>
            <p:cNvSpPr/>
            <p:nvPr/>
          </p:nvSpPr>
          <p:spPr>
            <a:xfrm>
              <a:off x="5787375" y="2315100"/>
              <a:ext cx="209675" cy="508975"/>
            </a:xfrm>
            <a:custGeom>
              <a:rect b="b" l="l" r="r" t="t"/>
              <a:pathLst>
                <a:path extrusionOk="0" h="20359" w="8387">
                  <a:moveTo>
                    <a:pt x="6530" y="0"/>
                  </a:moveTo>
                  <a:cubicBezTo>
                    <a:pt x="6474" y="0"/>
                    <a:pt x="6427" y="34"/>
                    <a:pt x="6411" y="86"/>
                  </a:cubicBezTo>
                  <a:lnTo>
                    <a:pt x="20" y="20197"/>
                  </a:lnTo>
                  <a:cubicBezTo>
                    <a:pt x="0" y="20262"/>
                    <a:pt x="36" y="20332"/>
                    <a:pt x="101" y="20353"/>
                  </a:cubicBezTo>
                  <a:cubicBezTo>
                    <a:pt x="112" y="20357"/>
                    <a:pt x="125" y="20358"/>
                    <a:pt x="138" y="20358"/>
                  </a:cubicBezTo>
                  <a:cubicBezTo>
                    <a:pt x="190" y="20358"/>
                    <a:pt x="239" y="20326"/>
                    <a:pt x="255" y="20272"/>
                  </a:cubicBezTo>
                  <a:lnTo>
                    <a:pt x="6621" y="247"/>
                  </a:lnTo>
                  <a:lnTo>
                    <a:pt x="8263" y="247"/>
                  </a:lnTo>
                  <a:cubicBezTo>
                    <a:pt x="8332" y="247"/>
                    <a:pt x="8387" y="192"/>
                    <a:pt x="8387" y="124"/>
                  </a:cubicBezTo>
                  <a:cubicBezTo>
                    <a:pt x="8387" y="55"/>
                    <a:pt x="8332" y="0"/>
                    <a:pt x="8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7"/>
            <p:cNvSpPr/>
            <p:nvPr/>
          </p:nvSpPr>
          <p:spPr>
            <a:xfrm>
              <a:off x="5619100" y="2741825"/>
              <a:ext cx="1536675" cy="1003975"/>
            </a:xfrm>
            <a:custGeom>
              <a:rect b="b" l="l" r="r" t="t"/>
              <a:pathLst>
                <a:path extrusionOk="0" h="40159" w="61467">
                  <a:moveTo>
                    <a:pt x="5023" y="0"/>
                  </a:moveTo>
                  <a:cubicBezTo>
                    <a:pt x="2258" y="0"/>
                    <a:pt x="15" y="2243"/>
                    <a:pt x="15" y="5008"/>
                  </a:cubicBezTo>
                  <a:lnTo>
                    <a:pt x="1" y="5008"/>
                  </a:lnTo>
                  <a:lnTo>
                    <a:pt x="1" y="40159"/>
                  </a:lnTo>
                  <a:lnTo>
                    <a:pt x="61466" y="40159"/>
                  </a:lnTo>
                  <a:lnTo>
                    <a:pt x="52846" y="37117"/>
                  </a:lnTo>
                  <a:lnTo>
                    <a:pt x="10030" y="37117"/>
                  </a:lnTo>
                  <a:lnTo>
                    <a:pt x="10030" y="5008"/>
                  </a:lnTo>
                  <a:cubicBezTo>
                    <a:pt x="10030" y="2243"/>
                    <a:pt x="7788" y="0"/>
                    <a:pt x="5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7"/>
            <p:cNvSpPr/>
            <p:nvPr/>
          </p:nvSpPr>
          <p:spPr>
            <a:xfrm>
              <a:off x="5694900" y="2888675"/>
              <a:ext cx="80100" cy="59550"/>
            </a:xfrm>
            <a:custGeom>
              <a:rect b="b" l="l" r="r" t="t"/>
              <a:pathLst>
                <a:path extrusionOk="0" h="2382" w="3204">
                  <a:moveTo>
                    <a:pt x="2841" y="1"/>
                  </a:moveTo>
                  <a:cubicBezTo>
                    <a:pt x="2833" y="1"/>
                    <a:pt x="2824" y="2"/>
                    <a:pt x="2815" y="4"/>
                  </a:cubicBezTo>
                  <a:cubicBezTo>
                    <a:pt x="2749" y="18"/>
                    <a:pt x="2705" y="83"/>
                    <a:pt x="2719" y="150"/>
                  </a:cubicBezTo>
                  <a:cubicBezTo>
                    <a:pt x="2723" y="161"/>
                    <a:pt x="2937" y="1200"/>
                    <a:pt x="2477" y="1765"/>
                  </a:cubicBezTo>
                  <a:cubicBezTo>
                    <a:pt x="2279" y="2011"/>
                    <a:pt x="1978" y="2134"/>
                    <a:pt x="1582" y="2134"/>
                  </a:cubicBezTo>
                  <a:cubicBezTo>
                    <a:pt x="1184" y="2134"/>
                    <a:pt x="893" y="2012"/>
                    <a:pt x="708" y="1773"/>
                  </a:cubicBezTo>
                  <a:cubicBezTo>
                    <a:pt x="271" y="1209"/>
                    <a:pt x="531" y="166"/>
                    <a:pt x="534" y="157"/>
                  </a:cubicBezTo>
                  <a:cubicBezTo>
                    <a:pt x="550" y="90"/>
                    <a:pt x="509" y="22"/>
                    <a:pt x="444" y="5"/>
                  </a:cubicBezTo>
                  <a:cubicBezTo>
                    <a:pt x="434" y="3"/>
                    <a:pt x="423" y="2"/>
                    <a:pt x="413" y="2"/>
                  </a:cubicBezTo>
                  <a:cubicBezTo>
                    <a:pt x="356" y="2"/>
                    <a:pt x="308" y="38"/>
                    <a:pt x="293" y="95"/>
                  </a:cubicBezTo>
                  <a:cubicBezTo>
                    <a:pt x="280" y="142"/>
                    <a:pt x="1" y="1265"/>
                    <a:pt x="513" y="1924"/>
                  </a:cubicBezTo>
                  <a:cubicBezTo>
                    <a:pt x="748" y="2227"/>
                    <a:pt x="1107" y="2381"/>
                    <a:pt x="1582" y="2381"/>
                  </a:cubicBezTo>
                  <a:cubicBezTo>
                    <a:pt x="2058" y="2381"/>
                    <a:pt x="2424" y="2227"/>
                    <a:pt x="2671" y="1921"/>
                  </a:cubicBezTo>
                  <a:cubicBezTo>
                    <a:pt x="3204" y="1263"/>
                    <a:pt x="2973" y="145"/>
                    <a:pt x="2962" y="98"/>
                  </a:cubicBezTo>
                  <a:cubicBezTo>
                    <a:pt x="2949" y="40"/>
                    <a:pt x="2897" y="1"/>
                    <a:pt x="2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7"/>
            <p:cNvSpPr/>
            <p:nvPr/>
          </p:nvSpPr>
          <p:spPr>
            <a:xfrm>
              <a:off x="5793475" y="2843625"/>
              <a:ext cx="25400" cy="25400"/>
            </a:xfrm>
            <a:custGeom>
              <a:rect b="b" l="l" r="r" t="t"/>
              <a:pathLst>
                <a:path extrusionOk="0" h="1016" w="1016">
                  <a:moveTo>
                    <a:pt x="507" y="0"/>
                  </a:moveTo>
                  <a:cubicBezTo>
                    <a:pt x="228" y="0"/>
                    <a:pt x="0" y="228"/>
                    <a:pt x="0" y="507"/>
                  </a:cubicBezTo>
                  <a:cubicBezTo>
                    <a:pt x="0" y="789"/>
                    <a:pt x="228" y="1016"/>
                    <a:pt x="507" y="1016"/>
                  </a:cubicBezTo>
                  <a:cubicBezTo>
                    <a:pt x="788" y="1016"/>
                    <a:pt x="1016" y="789"/>
                    <a:pt x="1016" y="507"/>
                  </a:cubicBezTo>
                  <a:cubicBezTo>
                    <a:pt x="1016" y="228"/>
                    <a:pt x="788"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7"/>
            <p:cNvSpPr/>
            <p:nvPr/>
          </p:nvSpPr>
          <p:spPr>
            <a:xfrm>
              <a:off x="5649500" y="2843625"/>
              <a:ext cx="25400" cy="25400"/>
            </a:xfrm>
            <a:custGeom>
              <a:rect b="b" l="l" r="r" t="t"/>
              <a:pathLst>
                <a:path extrusionOk="0" h="1016" w="1016">
                  <a:moveTo>
                    <a:pt x="509" y="0"/>
                  </a:moveTo>
                  <a:cubicBezTo>
                    <a:pt x="228" y="0"/>
                    <a:pt x="0" y="228"/>
                    <a:pt x="0" y="507"/>
                  </a:cubicBezTo>
                  <a:cubicBezTo>
                    <a:pt x="0" y="789"/>
                    <a:pt x="228" y="1016"/>
                    <a:pt x="509" y="1016"/>
                  </a:cubicBezTo>
                  <a:cubicBezTo>
                    <a:pt x="788" y="1016"/>
                    <a:pt x="1016" y="789"/>
                    <a:pt x="1016" y="507"/>
                  </a:cubicBezTo>
                  <a:cubicBezTo>
                    <a:pt x="1016" y="228"/>
                    <a:pt x="788"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50" name="Google Shape;1250;p17"/>
          <p:cNvCxnSpPr/>
          <p:nvPr/>
        </p:nvCxnSpPr>
        <p:spPr>
          <a:xfrm>
            <a:off x="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51" name="Google Shape;1251;p17"/>
          <p:cNvCxnSpPr/>
          <p:nvPr/>
        </p:nvCxnSpPr>
        <p:spPr>
          <a:xfrm>
            <a:off x="297250" y="7213525"/>
            <a:ext cx="1517700" cy="0"/>
          </a:xfrm>
          <a:prstGeom prst="straightConnector1">
            <a:avLst/>
          </a:prstGeom>
          <a:noFill/>
          <a:ln cap="flat" cmpd="sng" w="9525">
            <a:solidFill>
              <a:schemeClr val="dk1"/>
            </a:solidFill>
            <a:prstDash val="solid"/>
            <a:round/>
            <a:headEnd len="med" w="med" type="none"/>
            <a:tailEnd len="med" w="med" type="none"/>
          </a:ln>
        </p:spPr>
      </p:cxnSp>
      <p:sp>
        <p:nvSpPr>
          <p:cNvPr id="1252" name="Google Shape;1252;p17"/>
          <p:cNvSpPr/>
          <p:nvPr/>
        </p:nvSpPr>
        <p:spPr>
          <a:xfrm flipH="1" rot="10800000">
            <a:off x="1692842" y="78605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7"/>
          <p:cNvSpPr/>
          <p:nvPr/>
        </p:nvSpPr>
        <p:spPr>
          <a:xfrm>
            <a:off x="2441450" y="67258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54" name="Google Shape;1254;p17"/>
          <p:cNvPicPr preferRelativeResize="0"/>
          <p:nvPr/>
        </p:nvPicPr>
        <p:blipFill>
          <a:blip r:embed="rId3">
            <a:alphaModFix/>
          </a:blip>
          <a:stretch>
            <a:fillRect/>
          </a:stretch>
        </p:blipFill>
        <p:spPr>
          <a:xfrm>
            <a:off x="4087850" y="2259776"/>
            <a:ext cx="2516300" cy="2369450"/>
          </a:xfrm>
          <a:prstGeom prst="rect">
            <a:avLst/>
          </a:prstGeom>
          <a:noFill/>
          <a:ln cap="flat" cmpd="sng" w="9525">
            <a:solidFill>
              <a:schemeClr val="dk1"/>
            </a:solidFill>
            <a:prstDash val="dash"/>
            <a:round/>
            <a:headEnd len="sm" w="sm" type="none"/>
            <a:tailEnd len="sm" w="sm" type="none"/>
          </a:ln>
        </p:spPr>
      </p:pic>
      <p:sp>
        <p:nvSpPr>
          <p:cNvPr id="1255" name="Google Shape;1255;p17"/>
          <p:cNvSpPr txBox="1"/>
          <p:nvPr/>
        </p:nvSpPr>
        <p:spPr>
          <a:xfrm>
            <a:off x="7061100" y="5047950"/>
            <a:ext cx="3126900" cy="900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Rubik"/>
                <a:ea typeface="Rubik"/>
                <a:cs typeface="Rubik"/>
                <a:sym typeface="Rubik"/>
              </a:rPr>
              <a:t>Ming Xiao Yuan</a:t>
            </a:r>
            <a:endParaRPr b="1" sz="2000">
              <a:solidFill>
                <a:schemeClr val="dk1"/>
              </a:solidFill>
              <a:latin typeface="Rubik"/>
              <a:ea typeface="Rubik"/>
              <a:cs typeface="Rubik"/>
              <a:sym typeface="Rubik"/>
            </a:endParaRPr>
          </a:p>
        </p:txBody>
      </p:sp>
      <p:sp>
        <p:nvSpPr>
          <p:cNvPr id="1256" name="Google Shape;1256;p17"/>
          <p:cNvSpPr txBox="1"/>
          <p:nvPr/>
        </p:nvSpPr>
        <p:spPr>
          <a:xfrm>
            <a:off x="504000" y="5047950"/>
            <a:ext cx="3126900" cy="9000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2000">
                <a:solidFill>
                  <a:schemeClr val="dk1"/>
                </a:solidFill>
                <a:latin typeface="Rubik"/>
                <a:ea typeface="Rubik"/>
                <a:cs typeface="Rubik"/>
                <a:sym typeface="Rubik"/>
              </a:rPr>
              <a:t>Cassy Charles</a:t>
            </a:r>
            <a:endParaRPr b="1" sz="2000">
              <a:solidFill>
                <a:schemeClr val="dk1"/>
              </a:solidFill>
              <a:latin typeface="Rubik"/>
              <a:ea typeface="Rubik"/>
              <a:cs typeface="Rubik"/>
              <a:sym typeface="Rubik"/>
            </a:endParaRPr>
          </a:p>
        </p:txBody>
      </p:sp>
      <p:sp>
        <p:nvSpPr>
          <p:cNvPr id="1257" name="Google Shape;1257;p17"/>
          <p:cNvSpPr/>
          <p:nvPr/>
        </p:nvSpPr>
        <p:spPr>
          <a:xfrm>
            <a:off x="7678375" y="295025"/>
            <a:ext cx="2574300" cy="13038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258" name="Google Shape;1258;p17"/>
          <p:cNvPicPr preferRelativeResize="0"/>
          <p:nvPr/>
        </p:nvPicPr>
        <p:blipFill>
          <a:blip r:embed="rId4">
            <a:alphaModFix/>
          </a:blip>
          <a:stretch>
            <a:fillRect/>
          </a:stretch>
        </p:blipFill>
        <p:spPr>
          <a:xfrm>
            <a:off x="7607071" y="248625"/>
            <a:ext cx="2580929" cy="1227375"/>
          </a:xfrm>
          <a:prstGeom prst="rect">
            <a:avLst/>
          </a:prstGeom>
          <a:noFill/>
          <a:ln>
            <a:noFill/>
          </a:ln>
        </p:spPr>
      </p:pic>
      <p:pic>
        <p:nvPicPr>
          <p:cNvPr id="1259" name="Google Shape;1259;p17"/>
          <p:cNvPicPr preferRelativeResize="0"/>
          <p:nvPr/>
        </p:nvPicPr>
        <p:blipFill rotWithShape="1">
          <a:blip r:embed="rId5">
            <a:alphaModFix/>
          </a:blip>
          <a:srcRect b="-8" l="0" r="0" t="16827"/>
          <a:stretch/>
        </p:blipFill>
        <p:spPr>
          <a:xfrm>
            <a:off x="7380950" y="2274425"/>
            <a:ext cx="2326074" cy="2354801"/>
          </a:xfrm>
          <a:prstGeom prst="rect">
            <a:avLst/>
          </a:prstGeom>
          <a:noFill/>
          <a:ln>
            <a:noFill/>
          </a:ln>
        </p:spPr>
      </p:pic>
      <p:pic>
        <p:nvPicPr>
          <p:cNvPr id="1260" name="Google Shape;1260;p17"/>
          <p:cNvPicPr preferRelativeResize="0"/>
          <p:nvPr/>
        </p:nvPicPr>
        <p:blipFill>
          <a:blip r:embed="rId6">
            <a:alphaModFix/>
          </a:blip>
          <a:stretch>
            <a:fillRect/>
          </a:stretch>
        </p:blipFill>
        <p:spPr>
          <a:xfrm>
            <a:off x="786900" y="2306600"/>
            <a:ext cx="2596474" cy="2322626"/>
          </a:xfrm>
          <a:prstGeom prst="rect">
            <a:avLst/>
          </a:prstGeom>
          <a:noFill/>
          <a:ln>
            <a:noFill/>
          </a:ln>
        </p:spPr>
      </p:pic>
      <p:sp>
        <p:nvSpPr>
          <p:cNvPr id="1261" name="Google Shape;1261;p17"/>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11" name="Shape 8511"/>
        <p:cNvGrpSpPr/>
        <p:nvPr/>
      </p:nvGrpSpPr>
      <p:grpSpPr>
        <a:xfrm>
          <a:off x="0" y="0"/>
          <a:ext cx="0" cy="0"/>
          <a:chOff x="0" y="0"/>
          <a:chExt cx="0" cy="0"/>
        </a:xfrm>
      </p:grpSpPr>
      <p:sp>
        <p:nvSpPr>
          <p:cNvPr id="8512" name="Google Shape;8512;p35"/>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8513" name="Google Shape;8513;p35"/>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8514" name="Google Shape;8514;p35"/>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5" name="Google Shape;8515;p35"/>
          <p:cNvGrpSpPr/>
          <p:nvPr/>
        </p:nvGrpSpPr>
        <p:grpSpPr>
          <a:xfrm rot="-214069">
            <a:off x="7645356" y="6599932"/>
            <a:ext cx="335968" cy="274617"/>
            <a:chOff x="3419525" y="3514050"/>
            <a:chExt cx="1000350" cy="817675"/>
          </a:xfrm>
        </p:grpSpPr>
        <p:sp>
          <p:nvSpPr>
            <p:cNvPr id="8516" name="Google Shape;8516;p35"/>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35"/>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35"/>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35"/>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35"/>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1" name="Google Shape;8521;p35"/>
          <p:cNvGrpSpPr/>
          <p:nvPr/>
        </p:nvGrpSpPr>
        <p:grpSpPr>
          <a:xfrm>
            <a:off x="8676141" y="6629982"/>
            <a:ext cx="1658570" cy="930116"/>
            <a:chOff x="5174600" y="1718575"/>
            <a:chExt cx="2206425" cy="1237350"/>
          </a:xfrm>
        </p:grpSpPr>
        <p:sp>
          <p:nvSpPr>
            <p:cNvPr id="8522" name="Google Shape;8522;p35"/>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35"/>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35"/>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35"/>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35"/>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35"/>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35"/>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35"/>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35"/>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35"/>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35"/>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35"/>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35"/>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35"/>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35"/>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35"/>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35"/>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35"/>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35"/>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35"/>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35"/>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35"/>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4" name="Google Shape;8544;p35"/>
          <p:cNvGrpSpPr/>
          <p:nvPr/>
        </p:nvGrpSpPr>
        <p:grpSpPr>
          <a:xfrm>
            <a:off x="8096651" y="767305"/>
            <a:ext cx="1416380" cy="1324192"/>
            <a:chOff x="2717575" y="1865850"/>
            <a:chExt cx="1949325" cy="1822450"/>
          </a:xfrm>
        </p:grpSpPr>
        <p:sp>
          <p:nvSpPr>
            <p:cNvPr id="8545" name="Google Shape;8545;p35"/>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35"/>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35"/>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35"/>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35"/>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35"/>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35"/>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35"/>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35"/>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35"/>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35"/>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35"/>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35"/>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35"/>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35"/>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35"/>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35"/>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35"/>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35"/>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35"/>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35"/>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35"/>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35"/>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35"/>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35"/>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35"/>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35"/>
          <p:cNvGrpSpPr/>
          <p:nvPr/>
        </p:nvGrpSpPr>
        <p:grpSpPr>
          <a:xfrm rot="3569144">
            <a:off x="2009066" y="6627190"/>
            <a:ext cx="462257" cy="656760"/>
            <a:chOff x="5997050" y="1070425"/>
            <a:chExt cx="527325" cy="749250"/>
          </a:xfrm>
        </p:grpSpPr>
        <p:sp>
          <p:nvSpPr>
            <p:cNvPr id="8572" name="Google Shape;8572;p35"/>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35"/>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35"/>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35"/>
          <p:cNvGrpSpPr/>
          <p:nvPr/>
        </p:nvGrpSpPr>
        <p:grpSpPr>
          <a:xfrm>
            <a:off x="2131971" y="1040368"/>
            <a:ext cx="336010" cy="336017"/>
            <a:chOff x="6241525" y="2196000"/>
            <a:chExt cx="1140175" cy="1140200"/>
          </a:xfrm>
        </p:grpSpPr>
        <p:sp>
          <p:nvSpPr>
            <p:cNvPr id="8576" name="Google Shape;8576;p35"/>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35"/>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35"/>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35"/>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35"/>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35"/>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35"/>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35"/>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4" name="Google Shape;8584;p35"/>
          <p:cNvGrpSpPr/>
          <p:nvPr/>
        </p:nvGrpSpPr>
        <p:grpSpPr>
          <a:xfrm flipH="1" rot="-5400000">
            <a:off x="9805280" y="608706"/>
            <a:ext cx="298200" cy="316822"/>
            <a:chOff x="6904650" y="3361025"/>
            <a:chExt cx="298200" cy="318350"/>
          </a:xfrm>
        </p:grpSpPr>
        <p:sp>
          <p:nvSpPr>
            <p:cNvPr id="8585" name="Google Shape;8585;p35"/>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35"/>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35"/>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35"/>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35"/>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35"/>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1" name="Google Shape;8591;p35"/>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8592" name="Google Shape;8592;p35"/>
          <p:cNvGraphicFramePr/>
          <p:nvPr/>
        </p:nvGraphicFramePr>
        <p:xfrm>
          <a:off x="2927100" y="490526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chemeClr val="dk1"/>
                          </a:solidFill>
                        </a:rPr>
                        <a:t>0</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8593" name="Google Shape;8593;p35"/>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5</a:t>
            </a:r>
            <a:r>
              <a:rPr lang="en" sz="2000">
                <a:solidFill>
                  <a:srgbClr val="FF9900"/>
                </a:solidFill>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8594" name="Google Shape;8594;p35"/>
          <p:cNvSpPr/>
          <p:nvPr/>
        </p:nvSpPr>
        <p:spPr>
          <a:xfrm>
            <a:off x="3380850" y="4610538"/>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595" name="Google Shape;8595;p35"/>
          <p:cNvSpPr txBox="1"/>
          <p:nvPr/>
        </p:nvSpPr>
        <p:spPr>
          <a:xfrm>
            <a:off x="1863750" y="3518900"/>
            <a:ext cx="6964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Rubik"/>
                <a:ea typeface="Rubik"/>
                <a:cs typeface="Rubik"/>
                <a:sym typeface="Rubik"/>
              </a:rPr>
              <a:t>8</a:t>
            </a:r>
            <a:r>
              <a:rPr lang="en" sz="1800">
                <a:latin typeface="Rubik"/>
                <a:ea typeface="Rubik"/>
                <a:cs typeface="Rubik"/>
                <a:sym typeface="Rubik"/>
              </a:rPr>
              <a:t> </a:t>
            </a:r>
            <a:r>
              <a:rPr lang="en" sz="1800">
                <a:solidFill>
                  <a:schemeClr val="dk1"/>
                </a:solidFill>
                <a:latin typeface="Rubik"/>
                <a:ea typeface="Rubik"/>
                <a:cs typeface="Rubik"/>
                <a:sym typeface="Rubik"/>
              </a:rPr>
              <a:t>≤ 5 ←</a:t>
            </a:r>
            <a:r>
              <a:rPr lang="en" sz="1800">
                <a:solidFill>
                  <a:schemeClr val="accent2"/>
                </a:solidFill>
                <a:latin typeface="Rubik"/>
                <a:ea typeface="Rubik"/>
                <a:cs typeface="Rubik"/>
                <a:sym typeface="Rubik"/>
              </a:rPr>
              <a:t>  </a:t>
            </a:r>
            <a:r>
              <a:rPr lang="en" sz="1800">
                <a:solidFill>
                  <a:srgbClr val="FF6B65"/>
                </a:solidFill>
                <a:latin typeface="Rubik"/>
                <a:ea typeface="Rubik"/>
                <a:cs typeface="Rubik"/>
                <a:sym typeface="Rubik"/>
              </a:rPr>
              <a:t>Non </a:t>
            </a:r>
            <a:r>
              <a:rPr lang="en" sz="1800">
                <a:solidFill>
                  <a:schemeClr val="dk1"/>
                </a:solidFill>
                <a:latin typeface="Rubik"/>
                <a:ea typeface="Rubik"/>
                <a:cs typeface="Rubik"/>
                <a:sym typeface="Rubik"/>
              </a:rPr>
              <a:t>: On met un 0 dans la case de 8</a:t>
            </a:r>
            <a:endParaRPr sz="1800">
              <a:solidFill>
                <a:schemeClr val="dk1"/>
              </a:solidFill>
              <a:latin typeface="Rubik"/>
              <a:ea typeface="Rubik"/>
              <a:cs typeface="Rubik"/>
              <a:sym typeface="Rubik"/>
            </a:endParaRPr>
          </a:p>
        </p:txBody>
      </p:sp>
      <p:sp>
        <p:nvSpPr>
          <p:cNvPr id="8596" name="Google Shape;8596;p35"/>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0" name="Shape 8600"/>
        <p:cNvGrpSpPr/>
        <p:nvPr/>
      </p:nvGrpSpPr>
      <p:grpSpPr>
        <a:xfrm>
          <a:off x="0" y="0"/>
          <a:ext cx="0" cy="0"/>
          <a:chOff x="0" y="0"/>
          <a:chExt cx="0" cy="0"/>
        </a:xfrm>
      </p:grpSpPr>
      <p:sp>
        <p:nvSpPr>
          <p:cNvPr id="8601" name="Google Shape;8601;p36"/>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8602" name="Google Shape;8602;p36"/>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8603" name="Google Shape;8603;p36"/>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04" name="Google Shape;8604;p36"/>
          <p:cNvGrpSpPr/>
          <p:nvPr/>
        </p:nvGrpSpPr>
        <p:grpSpPr>
          <a:xfrm rot="-214069">
            <a:off x="7645356" y="6599932"/>
            <a:ext cx="335968" cy="274617"/>
            <a:chOff x="3419525" y="3514050"/>
            <a:chExt cx="1000350" cy="817675"/>
          </a:xfrm>
        </p:grpSpPr>
        <p:sp>
          <p:nvSpPr>
            <p:cNvPr id="8605" name="Google Shape;8605;p36"/>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36"/>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36"/>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36"/>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36"/>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0" name="Google Shape;8610;p36"/>
          <p:cNvGrpSpPr/>
          <p:nvPr/>
        </p:nvGrpSpPr>
        <p:grpSpPr>
          <a:xfrm>
            <a:off x="8676141" y="6629982"/>
            <a:ext cx="1658570" cy="930116"/>
            <a:chOff x="5174600" y="1718575"/>
            <a:chExt cx="2206425" cy="1237350"/>
          </a:xfrm>
        </p:grpSpPr>
        <p:sp>
          <p:nvSpPr>
            <p:cNvPr id="8611" name="Google Shape;8611;p36"/>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36"/>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36"/>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36"/>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36"/>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36"/>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36"/>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36"/>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36"/>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36"/>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36"/>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36"/>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36"/>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36"/>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36"/>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36"/>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36"/>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36"/>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36"/>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36"/>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36"/>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36"/>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36"/>
          <p:cNvGrpSpPr/>
          <p:nvPr/>
        </p:nvGrpSpPr>
        <p:grpSpPr>
          <a:xfrm>
            <a:off x="8096651" y="767305"/>
            <a:ext cx="1416380" cy="1324192"/>
            <a:chOff x="2717575" y="1865850"/>
            <a:chExt cx="1949325" cy="1822450"/>
          </a:xfrm>
        </p:grpSpPr>
        <p:sp>
          <p:nvSpPr>
            <p:cNvPr id="8634" name="Google Shape;8634;p36"/>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36"/>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36"/>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36"/>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36"/>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36"/>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36"/>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36"/>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36"/>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36"/>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36"/>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36"/>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36"/>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36"/>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36"/>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36"/>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36"/>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36"/>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36"/>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36"/>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36"/>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36"/>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36"/>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36"/>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36"/>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36"/>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36"/>
          <p:cNvGrpSpPr/>
          <p:nvPr/>
        </p:nvGrpSpPr>
        <p:grpSpPr>
          <a:xfrm rot="3569144">
            <a:off x="2009066" y="6627190"/>
            <a:ext cx="462257" cy="656760"/>
            <a:chOff x="5997050" y="1070425"/>
            <a:chExt cx="527325" cy="749250"/>
          </a:xfrm>
        </p:grpSpPr>
        <p:sp>
          <p:nvSpPr>
            <p:cNvPr id="8661" name="Google Shape;8661;p36"/>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36"/>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36"/>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4" name="Google Shape;8664;p36"/>
          <p:cNvGrpSpPr/>
          <p:nvPr/>
        </p:nvGrpSpPr>
        <p:grpSpPr>
          <a:xfrm>
            <a:off x="2131971" y="1040368"/>
            <a:ext cx="336010" cy="336017"/>
            <a:chOff x="6241525" y="2196000"/>
            <a:chExt cx="1140175" cy="1140200"/>
          </a:xfrm>
        </p:grpSpPr>
        <p:sp>
          <p:nvSpPr>
            <p:cNvPr id="8665" name="Google Shape;8665;p36"/>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36"/>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36"/>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36"/>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36"/>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36"/>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36"/>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36"/>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3" name="Google Shape;8673;p36"/>
          <p:cNvGrpSpPr/>
          <p:nvPr/>
        </p:nvGrpSpPr>
        <p:grpSpPr>
          <a:xfrm flipH="1" rot="-5400000">
            <a:off x="9805280" y="608706"/>
            <a:ext cx="298200" cy="316822"/>
            <a:chOff x="6904650" y="3361025"/>
            <a:chExt cx="298200" cy="318350"/>
          </a:xfrm>
        </p:grpSpPr>
        <p:sp>
          <p:nvSpPr>
            <p:cNvPr id="8674" name="Google Shape;8674;p36"/>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36"/>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36"/>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36"/>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36"/>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36"/>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80" name="Google Shape;8680;p36"/>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8681" name="Google Shape;8681;p36"/>
          <p:cNvGraphicFramePr/>
          <p:nvPr/>
        </p:nvGraphicFramePr>
        <p:xfrm>
          <a:off x="2927100" y="490526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chemeClr val="dk1"/>
                          </a:solidFill>
                        </a:rPr>
                        <a:t>0</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8682" name="Google Shape;8682;p36"/>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5</a:t>
            </a:r>
            <a:r>
              <a:rPr lang="en" sz="2000">
                <a:solidFill>
                  <a:srgbClr val="FF9900"/>
                </a:solidFill>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8683" name="Google Shape;8683;p36"/>
          <p:cNvSpPr/>
          <p:nvPr/>
        </p:nvSpPr>
        <p:spPr>
          <a:xfrm>
            <a:off x="3380850" y="4610538"/>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8684" name="Google Shape;8684;p36"/>
          <p:cNvSpPr txBox="1"/>
          <p:nvPr/>
        </p:nvSpPr>
        <p:spPr>
          <a:xfrm>
            <a:off x="1863750" y="3518900"/>
            <a:ext cx="6964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Rubik"/>
                <a:ea typeface="Rubik"/>
                <a:cs typeface="Rubik"/>
                <a:sym typeface="Rubik"/>
              </a:rPr>
              <a:t>4 </a:t>
            </a:r>
            <a:r>
              <a:rPr lang="en" sz="1800">
                <a:solidFill>
                  <a:schemeClr val="dk1"/>
                </a:solidFill>
                <a:latin typeface="Rubik"/>
                <a:ea typeface="Rubik"/>
                <a:cs typeface="Rubik"/>
                <a:sym typeface="Rubik"/>
              </a:rPr>
              <a:t>≤ 5 ←</a:t>
            </a:r>
            <a:r>
              <a:rPr lang="en" sz="1800">
                <a:solidFill>
                  <a:schemeClr val="accent2"/>
                </a:solidFill>
                <a:latin typeface="Rubik"/>
                <a:ea typeface="Rubik"/>
                <a:cs typeface="Rubik"/>
                <a:sym typeface="Rubik"/>
              </a:rPr>
              <a:t>  </a:t>
            </a:r>
            <a:r>
              <a:rPr lang="en" sz="1800">
                <a:solidFill>
                  <a:schemeClr val="lt2"/>
                </a:solidFill>
                <a:latin typeface="Rubik"/>
                <a:ea typeface="Rubik"/>
                <a:cs typeface="Rubik"/>
                <a:sym typeface="Rubik"/>
              </a:rPr>
              <a:t>Oui</a:t>
            </a:r>
            <a:r>
              <a:rPr lang="en" sz="1800">
                <a:solidFill>
                  <a:srgbClr val="FF6B65"/>
                </a:solidFill>
                <a:latin typeface="Rubik"/>
                <a:ea typeface="Rubik"/>
                <a:cs typeface="Rubik"/>
                <a:sym typeface="Rubik"/>
              </a:rPr>
              <a:t> </a:t>
            </a:r>
            <a:r>
              <a:rPr lang="en" sz="1800">
                <a:solidFill>
                  <a:schemeClr val="dk1"/>
                </a:solidFill>
                <a:latin typeface="Rubik"/>
                <a:ea typeface="Rubik"/>
                <a:cs typeface="Rubik"/>
                <a:sym typeface="Rubik"/>
              </a:rPr>
              <a:t>: On met un 1 dans la case de 4</a:t>
            </a:r>
            <a:endParaRPr sz="1800">
              <a:latin typeface="Rubik"/>
              <a:ea typeface="Rubik"/>
              <a:cs typeface="Rubik"/>
              <a:sym typeface="Rubik"/>
            </a:endParaRPr>
          </a:p>
        </p:txBody>
      </p:sp>
      <p:sp>
        <p:nvSpPr>
          <p:cNvPr id="8685" name="Google Shape;8685;p36"/>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89" name="Shape 8689"/>
        <p:cNvGrpSpPr/>
        <p:nvPr/>
      </p:nvGrpSpPr>
      <p:grpSpPr>
        <a:xfrm>
          <a:off x="0" y="0"/>
          <a:ext cx="0" cy="0"/>
          <a:chOff x="0" y="0"/>
          <a:chExt cx="0" cy="0"/>
        </a:xfrm>
      </p:grpSpPr>
      <p:sp>
        <p:nvSpPr>
          <p:cNvPr id="8690" name="Google Shape;8690;p37"/>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8691" name="Google Shape;8691;p37"/>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8692" name="Google Shape;8692;p37"/>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3" name="Google Shape;8693;p37"/>
          <p:cNvGrpSpPr/>
          <p:nvPr/>
        </p:nvGrpSpPr>
        <p:grpSpPr>
          <a:xfrm rot="-214069">
            <a:off x="7645356" y="6599932"/>
            <a:ext cx="335968" cy="274617"/>
            <a:chOff x="3419525" y="3514050"/>
            <a:chExt cx="1000350" cy="817675"/>
          </a:xfrm>
        </p:grpSpPr>
        <p:sp>
          <p:nvSpPr>
            <p:cNvPr id="8694" name="Google Shape;8694;p37"/>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37"/>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37"/>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37"/>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37"/>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37"/>
          <p:cNvGrpSpPr/>
          <p:nvPr/>
        </p:nvGrpSpPr>
        <p:grpSpPr>
          <a:xfrm>
            <a:off x="8676141" y="6629982"/>
            <a:ext cx="1658570" cy="930116"/>
            <a:chOff x="5174600" y="1718575"/>
            <a:chExt cx="2206425" cy="1237350"/>
          </a:xfrm>
        </p:grpSpPr>
        <p:sp>
          <p:nvSpPr>
            <p:cNvPr id="8700" name="Google Shape;8700;p37"/>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37"/>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37"/>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37"/>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37"/>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37"/>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37"/>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37"/>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37"/>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37"/>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37"/>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37"/>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37"/>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37"/>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37"/>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37"/>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37"/>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37"/>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37"/>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37"/>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37"/>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37"/>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2" name="Google Shape;8722;p37"/>
          <p:cNvGrpSpPr/>
          <p:nvPr/>
        </p:nvGrpSpPr>
        <p:grpSpPr>
          <a:xfrm>
            <a:off x="8096651" y="767305"/>
            <a:ext cx="1416380" cy="1324192"/>
            <a:chOff x="2717575" y="1865850"/>
            <a:chExt cx="1949325" cy="1822450"/>
          </a:xfrm>
        </p:grpSpPr>
        <p:sp>
          <p:nvSpPr>
            <p:cNvPr id="8723" name="Google Shape;8723;p37"/>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37"/>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37"/>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37"/>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37"/>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37"/>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37"/>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37"/>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37"/>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37"/>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37"/>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37"/>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37"/>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37"/>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37"/>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37"/>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37"/>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37"/>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37"/>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37"/>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37"/>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37"/>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37"/>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37"/>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37"/>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37"/>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9" name="Google Shape;8749;p37"/>
          <p:cNvGrpSpPr/>
          <p:nvPr/>
        </p:nvGrpSpPr>
        <p:grpSpPr>
          <a:xfrm rot="3569144">
            <a:off x="2009066" y="6627190"/>
            <a:ext cx="462257" cy="656760"/>
            <a:chOff x="5997050" y="1070425"/>
            <a:chExt cx="527325" cy="749250"/>
          </a:xfrm>
        </p:grpSpPr>
        <p:sp>
          <p:nvSpPr>
            <p:cNvPr id="8750" name="Google Shape;8750;p37"/>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37"/>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37"/>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37"/>
          <p:cNvGrpSpPr/>
          <p:nvPr/>
        </p:nvGrpSpPr>
        <p:grpSpPr>
          <a:xfrm>
            <a:off x="2131971" y="1040368"/>
            <a:ext cx="336010" cy="336017"/>
            <a:chOff x="6241525" y="2196000"/>
            <a:chExt cx="1140175" cy="1140200"/>
          </a:xfrm>
        </p:grpSpPr>
        <p:sp>
          <p:nvSpPr>
            <p:cNvPr id="8754" name="Google Shape;8754;p37"/>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37"/>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37"/>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37"/>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37"/>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37"/>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37"/>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37"/>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2" name="Google Shape;8762;p37"/>
          <p:cNvGrpSpPr/>
          <p:nvPr/>
        </p:nvGrpSpPr>
        <p:grpSpPr>
          <a:xfrm flipH="1" rot="-5400000">
            <a:off x="9805280" y="608706"/>
            <a:ext cx="298200" cy="316822"/>
            <a:chOff x="6904650" y="3361025"/>
            <a:chExt cx="298200" cy="318350"/>
          </a:xfrm>
        </p:grpSpPr>
        <p:sp>
          <p:nvSpPr>
            <p:cNvPr id="8763" name="Google Shape;8763;p37"/>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37"/>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37"/>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37"/>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37"/>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37"/>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9" name="Google Shape;8769;p37"/>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8770" name="Google Shape;8770;p37"/>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chemeClr val="dk1"/>
                          </a:solidFill>
                        </a:rPr>
                        <a:t>0</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8771" name="Google Shape;8771;p37"/>
          <p:cNvSpPr txBox="1"/>
          <p:nvPr>
            <p:ph idx="2" type="title"/>
          </p:nvPr>
        </p:nvSpPr>
        <p:spPr>
          <a:xfrm>
            <a:off x="504000" y="4509108"/>
            <a:ext cx="923700" cy="7431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2</a:t>
            </a:r>
            <a:endParaRPr/>
          </a:p>
        </p:txBody>
      </p:sp>
      <p:sp>
        <p:nvSpPr>
          <p:cNvPr id="8772" name="Google Shape;8772;p37"/>
          <p:cNvSpPr txBox="1"/>
          <p:nvPr/>
        </p:nvSpPr>
        <p:spPr>
          <a:xfrm>
            <a:off x="1677125" y="4678350"/>
            <a:ext cx="692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ubik"/>
                <a:ea typeface="Rubik"/>
                <a:cs typeface="Rubik"/>
                <a:sym typeface="Rubik"/>
              </a:rPr>
              <a:t>Soustraire </a:t>
            </a:r>
            <a:r>
              <a:rPr b="1" lang="en" sz="1800">
                <a:latin typeface="Rubik"/>
                <a:ea typeface="Rubik"/>
                <a:cs typeface="Rubik"/>
                <a:sym typeface="Rubik"/>
              </a:rPr>
              <a:t>4 </a:t>
            </a:r>
            <a:r>
              <a:rPr lang="en" sz="1800">
                <a:latin typeface="Rubik"/>
                <a:ea typeface="Rubik"/>
                <a:cs typeface="Rubik"/>
                <a:sym typeface="Rubik"/>
              </a:rPr>
              <a:t>de</a:t>
            </a:r>
            <a:r>
              <a:rPr lang="en" sz="1800">
                <a:latin typeface="Rubik"/>
                <a:ea typeface="Rubik"/>
                <a:cs typeface="Rubik"/>
                <a:sym typeface="Rubik"/>
              </a:rPr>
              <a:t> </a:t>
            </a:r>
            <a:r>
              <a:rPr b="1" lang="en" sz="1800">
                <a:solidFill>
                  <a:srgbClr val="FF9900"/>
                </a:solidFill>
                <a:latin typeface="Rubik"/>
                <a:ea typeface="Rubik"/>
                <a:cs typeface="Rubik"/>
                <a:sym typeface="Rubik"/>
              </a:rPr>
              <a:t>5</a:t>
            </a:r>
            <a:r>
              <a:rPr lang="en" sz="1800">
                <a:latin typeface="Rubik"/>
                <a:ea typeface="Rubik"/>
                <a:cs typeface="Rubik"/>
                <a:sym typeface="Rubik"/>
              </a:rPr>
              <a:t>.</a:t>
            </a:r>
            <a:endParaRPr sz="1800">
              <a:latin typeface="Rubik"/>
              <a:ea typeface="Rubik"/>
              <a:cs typeface="Rubik"/>
              <a:sym typeface="Rubik"/>
            </a:endParaRPr>
          </a:p>
        </p:txBody>
      </p:sp>
      <p:sp>
        <p:nvSpPr>
          <p:cNvPr id="8773" name="Google Shape;8773;p37"/>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a:t>
            </a:r>
            <a:r>
              <a:rPr lang="en" sz="2000">
                <a:latin typeface="Rubik"/>
                <a:ea typeface="Rubik"/>
                <a:cs typeface="Rubik"/>
                <a:sym typeface="Rubik"/>
              </a:rPr>
              <a:t>: convertir </a:t>
            </a:r>
            <a:r>
              <a:rPr b="1" lang="en" sz="2000">
                <a:solidFill>
                  <a:srgbClr val="FF9900"/>
                </a:solidFill>
                <a:latin typeface="Rubik"/>
                <a:ea typeface="Rubik"/>
                <a:cs typeface="Rubik"/>
                <a:sym typeface="Rubik"/>
              </a:rPr>
              <a:t>5</a:t>
            </a:r>
            <a:r>
              <a:rPr lang="en" sz="2000">
                <a:solidFill>
                  <a:srgbClr val="FF9900"/>
                </a:solidFill>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8774" name="Google Shape;8774;p37"/>
          <p:cNvSpPr/>
          <p:nvPr/>
        </p:nvSpPr>
        <p:spPr>
          <a:xfrm>
            <a:off x="5248810" y="6597369"/>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37"/>
          <p:cNvSpPr txBox="1"/>
          <p:nvPr/>
        </p:nvSpPr>
        <p:spPr>
          <a:xfrm>
            <a:off x="4877800" y="529022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8776" name="Google Shape;8776;p37"/>
          <p:cNvCxnSpPr/>
          <p:nvPr/>
        </p:nvCxnSpPr>
        <p:spPr>
          <a:xfrm rot="10800000">
            <a:off x="5171025" y="6399425"/>
            <a:ext cx="704400" cy="0"/>
          </a:xfrm>
          <a:prstGeom prst="straightConnector1">
            <a:avLst/>
          </a:prstGeom>
          <a:noFill/>
          <a:ln cap="flat" cmpd="sng" w="28575">
            <a:solidFill>
              <a:schemeClr val="dk1"/>
            </a:solidFill>
            <a:prstDash val="solid"/>
            <a:round/>
            <a:headEnd len="med" w="med" type="none"/>
            <a:tailEnd len="med" w="med" type="none"/>
          </a:ln>
        </p:spPr>
      </p:cxnSp>
      <p:grpSp>
        <p:nvGrpSpPr>
          <p:cNvPr id="8777" name="Google Shape;8777;p37"/>
          <p:cNvGrpSpPr/>
          <p:nvPr/>
        </p:nvGrpSpPr>
        <p:grpSpPr>
          <a:xfrm>
            <a:off x="5387689" y="5769716"/>
            <a:ext cx="353713" cy="385601"/>
            <a:chOff x="3707541" y="5434379"/>
            <a:chExt cx="903481" cy="984681"/>
          </a:xfrm>
        </p:grpSpPr>
        <p:sp>
          <p:nvSpPr>
            <p:cNvPr id="8778" name="Google Shape;8778;p37"/>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79" name="Google Shape;8779;p37"/>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0" name="Google Shape;8780;p37"/>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1" name="Google Shape;8781;p37"/>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2" name="Google Shape;8782;p37"/>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3" name="Google Shape;8783;p37"/>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4" name="Google Shape;8784;p37"/>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5" name="Google Shape;8785;p37"/>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6" name="Google Shape;8786;p37"/>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7" name="Google Shape;8787;p37"/>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8" name="Google Shape;8788;p37"/>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89" name="Google Shape;8789;p37"/>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0" name="Google Shape;8790;p37"/>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1" name="Google Shape;8791;p37"/>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2" name="Google Shape;8792;p37"/>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3" name="Google Shape;8793;p37"/>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4" name="Google Shape;8794;p37"/>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5" name="Google Shape;8795;p37"/>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6" name="Google Shape;8796;p37"/>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7" name="Google Shape;8797;p37"/>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8" name="Google Shape;8798;p37"/>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799" name="Google Shape;8799;p37"/>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0" name="Google Shape;8800;p37"/>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1" name="Google Shape;8801;p37"/>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2" name="Google Shape;8802;p37"/>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3" name="Google Shape;8803;p37"/>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4" name="Google Shape;8804;p37"/>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5" name="Google Shape;8805;p37"/>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6" name="Google Shape;8806;p37"/>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7" name="Google Shape;8807;p37"/>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8" name="Google Shape;8808;p37"/>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09" name="Google Shape;8809;p37"/>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0" name="Google Shape;8810;p37"/>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1" name="Google Shape;8811;p37"/>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2" name="Google Shape;8812;p37"/>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3" name="Google Shape;8813;p37"/>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4" name="Google Shape;8814;p37"/>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5" name="Google Shape;8815;p37"/>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6" name="Google Shape;8816;p37"/>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7" name="Google Shape;8817;p37"/>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8" name="Google Shape;8818;p37"/>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19" name="Google Shape;8819;p37"/>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0" name="Google Shape;8820;p37"/>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1" name="Google Shape;8821;p37"/>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2" name="Google Shape;8822;p37"/>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3" name="Google Shape;8823;p37"/>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4" name="Google Shape;8824;p37"/>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5" name="Google Shape;8825;p37"/>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6" name="Google Shape;8826;p37"/>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7" name="Google Shape;8827;p37"/>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8" name="Google Shape;8828;p37"/>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29" name="Google Shape;8829;p37"/>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0" name="Google Shape;8830;p37"/>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1" name="Google Shape;8831;p37"/>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2" name="Google Shape;8832;p37"/>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3" name="Google Shape;8833;p37"/>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4" name="Google Shape;8834;p37"/>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5" name="Google Shape;8835;p37"/>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6" name="Google Shape;8836;p37"/>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7" name="Google Shape;8837;p37"/>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8" name="Google Shape;8838;p37"/>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39" name="Google Shape;8839;p37"/>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0" name="Google Shape;8840;p37"/>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1" name="Google Shape;8841;p37"/>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2" name="Google Shape;8842;p37"/>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3" name="Google Shape;8843;p37"/>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4" name="Google Shape;8844;p37"/>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5" name="Google Shape;8845;p37"/>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6" name="Google Shape;8846;p37"/>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7" name="Google Shape;8847;p37"/>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8" name="Google Shape;8848;p37"/>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49" name="Google Shape;8849;p37"/>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0" name="Google Shape;8850;p37"/>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1" name="Google Shape;8851;p37"/>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2" name="Google Shape;8852;p37"/>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3" name="Google Shape;8853;p37"/>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4" name="Google Shape;8854;p37"/>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5" name="Google Shape;8855;p37"/>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6" name="Google Shape;8856;p37"/>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7" name="Google Shape;8857;p37"/>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8" name="Google Shape;8858;p37"/>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59" name="Google Shape;8859;p37"/>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0" name="Google Shape;8860;p37"/>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1" name="Google Shape;8861;p37"/>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2" name="Google Shape;8862;p37"/>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3" name="Google Shape;8863;p37"/>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4" name="Google Shape;8864;p37"/>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5" name="Google Shape;8865;p37"/>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6" name="Google Shape;8866;p37"/>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7" name="Google Shape;8867;p37"/>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8" name="Google Shape;8868;p37"/>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69" name="Google Shape;8869;p37"/>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0" name="Google Shape;8870;p37"/>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1" name="Google Shape;8871;p37"/>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2" name="Google Shape;8872;p37"/>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3" name="Google Shape;8873;p37"/>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4" name="Google Shape;8874;p37"/>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5" name="Google Shape;8875;p37"/>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6" name="Google Shape;8876;p37"/>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7" name="Google Shape;8877;p37"/>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8" name="Google Shape;8878;p37"/>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79" name="Google Shape;8879;p37"/>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0" name="Google Shape;8880;p37"/>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1" name="Google Shape;8881;p37"/>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2" name="Google Shape;8882;p37"/>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3" name="Google Shape;8883;p37"/>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4" name="Google Shape;8884;p37"/>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5" name="Google Shape;8885;p37"/>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6" name="Google Shape;8886;p37"/>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7" name="Google Shape;8887;p37"/>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8" name="Google Shape;8888;p37"/>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89" name="Google Shape;8889;p37"/>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90" name="Google Shape;8890;p37"/>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91" name="Google Shape;8891;p37"/>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92" name="Google Shape;8892;p37"/>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93" name="Google Shape;8893;p37"/>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94" name="Google Shape;8894;p37"/>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95" name="Google Shape;8895;p37"/>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96" name="Google Shape;8896;p37"/>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8897" name="Google Shape;8897;p37"/>
          <p:cNvGrpSpPr/>
          <p:nvPr/>
        </p:nvGrpSpPr>
        <p:grpSpPr>
          <a:xfrm>
            <a:off x="5415119" y="5116923"/>
            <a:ext cx="298852" cy="391109"/>
            <a:chOff x="2605719" y="5481476"/>
            <a:chExt cx="763350" cy="998747"/>
          </a:xfrm>
        </p:grpSpPr>
        <p:sp>
          <p:nvSpPr>
            <p:cNvPr id="8898" name="Google Shape;8898;p37"/>
            <p:cNvSpPr/>
            <p:nvPr/>
          </p:nvSpPr>
          <p:spPr>
            <a:xfrm>
              <a:off x="2605719" y="5481476"/>
              <a:ext cx="713191" cy="998747"/>
            </a:xfrm>
            <a:custGeom>
              <a:rect b="b" l="l" r="r" t="t"/>
              <a:pathLst>
                <a:path extrusionOk="0" h="45657" w="32603">
                  <a:moveTo>
                    <a:pt x="5595" y="1"/>
                  </a:moveTo>
                  <a:cubicBezTo>
                    <a:pt x="5123" y="1"/>
                    <a:pt x="4716" y="172"/>
                    <a:pt x="4375" y="516"/>
                  </a:cubicBezTo>
                  <a:cubicBezTo>
                    <a:pt x="4029" y="859"/>
                    <a:pt x="3859" y="1267"/>
                    <a:pt x="3859" y="1737"/>
                  </a:cubicBezTo>
                  <a:lnTo>
                    <a:pt x="1929" y="23216"/>
                  </a:lnTo>
                  <a:cubicBezTo>
                    <a:pt x="1929" y="23600"/>
                    <a:pt x="2068" y="23932"/>
                    <a:pt x="2348" y="24212"/>
                  </a:cubicBezTo>
                  <a:cubicBezTo>
                    <a:pt x="2625" y="24491"/>
                    <a:pt x="2959" y="24629"/>
                    <a:pt x="3344" y="24629"/>
                  </a:cubicBezTo>
                  <a:lnTo>
                    <a:pt x="6623" y="24629"/>
                  </a:lnTo>
                  <a:cubicBezTo>
                    <a:pt x="7267" y="24629"/>
                    <a:pt x="7835" y="24448"/>
                    <a:pt x="8327" y="24081"/>
                  </a:cubicBezTo>
                  <a:cubicBezTo>
                    <a:pt x="8820" y="23719"/>
                    <a:pt x="9376" y="23332"/>
                    <a:pt x="9999" y="22925"/>
                  </a:cubicBezTo>
                  <a:cubicBezTo>
                    <a:pt x="10620" y="22519"/>
                    <a:pt x="11414" y="22132"/>
                    <a:pt x="12379" y="21768"/>
                  </a:cubicBezTo>
                  <a:cubicBezTo>
                    <a:pt x="13343" y="21404"/>
                    <a:pt x="14639" y="21221"/>
                    <a:pt x="16270" y="21221"/>
                  </a:cubicBezTo>
                  <a:cubicBezTo>
                    <a:pt x="17683" y="21221"/>
                    <a:pt x="19011" y="21413"/>
                    <a:pt x="20254" y="21800"/>
                  </a:cubicBezTo>
                  <a:cubicBezTo>
                    <a:pt x="21498" y="22185"/>
                    <a:pt x="22581" y="22764"/>
                    <a:pt x="23504" y="23536"/>
                  </a:cubicBezTo>
                  <a:cubicBezTo>
                    <a:pt x="24425" y="24308"/>
                    <a:pt x="25153" y="25284"/>
                    <a:pt x="25689" y="26461"/>
                  </a:cubicBezTo>
                  <a:cubicBezTo>
                    <a:pt x="26225" y="27640"/>
                    <a:pt x="26493" y="29000"/>
                    <a:pt x="26493" y="30544"/>
                  </a:cubicBezTo>
                  <a:cubicBezTo>
                    <a:pt x="26493" y="32088"/>
                    <a:pt x="26225" y="33450"/>
                    <a:pt x="25689" y="34627"/>
                  </a:cubicBezTo>
                  <a:cubicBezTo>
                    <a:pt x="25153" y="35807"/>
                    <a:pt x="24425" y="36782"/>
                    <a:pt x="23504" y="37554"/>
                  </a:cubicBezTo>
                  <a:cubicBezTo>
                    <a:pt x="22581" y="38326"/>
                    <a:pt x="21498" y="38903"/>
                    <a:pt x="20254" y="39290"/>
                  </a:cubicBezTo>
                  <a:cubicBezTo>
                    <a:pt x="19011" y="39675"/>
                    <a:pt x="17683" y="39867"/>
                    <a:pt x="16270" y="39867"/>
                  </a:cubicBezTo>
                  <a:cubicBezTo>
                    <a:pt x="13782" y="39867"/>
                    <a:pt x="11595" y="39279"/>
                    <a:pt x="9711" y="38099"/>
                  </a:cubicBezTo>
                  <a:cubicBezTo>
                    <a:pt x="7824" y="36922"/>
                    <a:pt x="6601" y="35324"/>
                    <a:pt x="6044" y="33311"/>
                  </a:cubicBezTo>
                  <a:lnTo>
                    <a:pt x="6046" y="33311"/>
                  </a:lnTo>
                  <a:cubicBezTo>
                    <a:pt x="5918" y="32839"/>
                    <a:pt x="5691" y="32486"/>
                    <a:pt x="5371" y="32250"/>
                  </a:cubicBezTo>
                  <a:cubicBezTo>
                    <a:pt x="5050" y="32014"/>
                    <a:pt x="4716" y="31895"/>
                    <a:pt x="4375" y="31895"/>
                  </a:cubicBezTo>
                  <a:lnTo>
                    <a:pt x="1416" y="31895"/>
                  </a:lnTo>
                  <a:cubicBezTo>
                    <a:pt x="1029" y="31895"/>
                    <a:pt x="697" y="32035"/>
                    <a:pt x="420" y="32314"/>
                  </a:cubicBezTo>
                  <a:cubicBezTo>
                    <a:pt x="140" y="32594"/>
                    <a:pt x="0" y="32923"/>
                    <a:pt x="0" y="33311"/>
                  </a:cubicBezTo>
                  <a:cubicBezTo>
                    <a:pt x="44" y="35111"/>
                    <a:pt x="516" y="36773"/>
                    <a:pt x="1416" y="38294"/>
                  </a:cubicBezTo>
                  <a:cubicBezTo>
                    <a:pt x="2316" y="39814"/>
                    <a:pt x="3504" y="41122"/>
                    <a:pt x="4984" y="42217"/>
                  </a:cubicBezTo>
                  <a:cubicBezTo>
                    <a:pt x="6463" y="43309"/>
                    <a:pt x="8179" y="44157"/>
                    <a:pt x="10130" y="44757"/>
                  </a:cubicBezTo>
                  <a:cubicBezTo>
                    <a:pt x="12079" y="45357"/>
                    <a:pt x="14041" y="45657"/>
                    <a:pt x="16270" y="45657"/>
                  </a:cubicBezTo>
                  <a:cubicBezTo>
                    <a:pt x="18498" y="45657"/>
                    <a:pt x="20609" y="45313"/>
                    <a:pt x="22602" y="44628"/>
                  </a:cubicBezTo>
                  <a:cubicBezTo>
                    <a:pt x="24597" y="43941"/>
                    <a:pt x="26332" y="42945"/>
                    <a:pt x="27812" y="41637"/>
                  </a:cubicBezTo>
                  <a:cubicBezTo>
                    <a:pt x="29291" y="40330"/>
                    <a:pt x="30459" y="38743"/>
                    <a:pt x="31316" y="36879"/>
                  </a:cubicBezTo>
                  <a:cubicBezTo>
                    <a:pt x="32172" y="35014"/>
                    <a:pt x="32603" y="32903"/>
                    <a:pt x="32603" y="30546"/>
                  </a:cubicBezTo>
                  <a:cubicBezTo>
                    <a:pt x="32603" y="28187"/>
                    <a:pt x="32172" y="26076"/>
                    <a:pt x="31316" y="24212"/>
                  </a:cubicBezTo>
                  <a:cubicBezTo>
                    <a:pt x="30457" y="22348"/>
                    <a:pt x="29291" y="20761"/>
                    <a:pt x="27812" y="19453"/>
                  </a:cubicBezTo>
                  <a:cubicBezTo>
                    <a:pt x="26332" y="18145"/>
                    <a:pt x="24597" y="17149"/>
                    <a:pt x="22602" y="16464"/>
                  </a:cubicBezTo>
                  <a:cubicBezTo>
                    <a:pt x="20609" y="15777"/>
                    <a:pt x="18498" y="15434"/>
                    <a:pt x="16270" y="15434"/>
                  </a:cubicBezTo>
                  <a:cubicBezTo>
                    <a:pt x="14382" y="15434"/>
                    <a:pt x="12807" y="15596"/>
                    <a:pt x="11543" y="15917"/>
                  </a:cubicBezTo>
                  <a:cubicBezTo>
                    <a:pt x="10279" y="16238"/>
                    <a:pt x="9282" y="16570"/>
                    <a:pt x="8552" y="16913"/>
                  </a:cubicBezTo>
                  <a:lnTo>
                    <a:pt x="9582" y="5790"/>
                  </a:lnTo>
                  <a:lnTo>
                    <a:pt x="28293" y="5790"/>
                  </a:lnTo>
                  <a:cubicBezTo>
                    <a:pt x="28765" y="5790"/>
                    <a:pt x="29172" y="5618"/>
                    <a:pt x="29516" y="5275"/>
                  </a:cubicBezTo>
                  <a:cubicBezTo>
                    <a:pt x="29857" y="4931"/>
                    <a:pt x="30031" y="4526"/>
                    <a:pt x="30031" y="4052"/>
                  </a:cubicBezTo>
                  <a:lnTo>
                    <a:pt x="30031" y="1737"/>
                  </a:lnTo>
                  <a:cubicBezTo>
                    <a:pt x="30031" y="1267"/>
                    <a:pt x="29857" y="859"/>
                    <a:pt x="29516" y="516"/>
                  </a:cubicBezTo>
                  <a:cubicBezTo>
                    <a:pt x="29172" y="172"/>
                    <a:pt x="28765" y="1"/>
                    <a:pt x="282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899" name="Google Shape;8899;p37"/>
            <p:cNvSpPr/>
            <p:nvPr/>
          </p:nvSpPr>
          <p:spPr>
            <a:xfrm>
              <a:off x="3275159" y="5511182"/>
              <a:ext cx="93909" cy="65297"/>
            </a:xfrm>
            <a:custGeom>
              <a:rect b="b" l="l" r="r" t="t"/>
              <a:pathLst>
                <a:path extrusionOk="0" h="2985" w="4293">
                  <a:moveTo>
                    <a:pt x="2588" y="1"/>
                  </a:moveTo>
                  <a:lnTo>
                    <a:pt x="1" y="1492"/>
                  </a:lnTo>
                  <a:lnTo>
                    <a:pt x="2588" y="2985"/>
                  </a:lnTo>
                  <a:lnTo>
                    <a:pt x="2588" y="1817"/>
                  </a:lnTo>
                  <a:lnTo>
                    <a:pt x="4292" y="2426"/>
                  </a:lnTo>
                  <a:lnTo>
                    <a:pt x="4292" y="575"/>
                  </a:lnTo>
                  <a:lnTo>
                    <a:pt x="2588" y="1185"/>
                  </a:lnTo>
                  <a:lnTo>
                    <a:pt x="25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0" name="Google Shape;8900;p37"/>
            <p:cNvSpPr/>
            <p:nvPr/>
          </p:nvSpPr>
          <p:spPr>
            <a:xfrm>
              <a:off x="2771488" y="5538548"/>
              <a:ext cx="11397" cy="12031"/>
            </a:xfrm>
            <a:custGeom>
              <a:rect b="b" l="l" r="r" t="t"/>
              <a:pathLst>
                <a:path extrusionOk="0" h="550" w="521">
                  <a:moveTo>
                    <a:pt x="262" y="0"/>
                  </a:moveTo>
                  <a:cubicBezTo>
                    <a:pt x="108" y="0"/>
                    <a:pt x="0" y="115"/>
                    <a:pt x="0" y="275"/>
                  </a:cubicBezTo>
                  <a:cubicBezTo>
                    <a:pt x="0" y="437"/>
                    <a:pt x="106" y="550"/>
                    <a:pt x="257" y="550"/>
                  </a:cubicBezTo>
                  <a:cubicBezTo>
                    <a:pt x="420" y="550"/>
                    <a:pt x="520" y="433"/>
                    <a:pt x="520" y="275"/>
                  </a:cubicBezTo>
                  <a:cubicBezTo>
                    <a:pt x="520" y="115"/>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1" name="Google Shape;8901;p37"/>
            <p:cNvSpPr/>
            <p:nvPr/>
          </p:nvSpPr>
          <p:spPr>
            <a:xfrm>
              <a:off x="2791284"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2" name="Google Shape;8902;p37"/>
            <p:cNvSpPr/>
            <p:nvPr/>
          </p:nvSpPr>
          <p:spPr>
            <a:xfrm>
              <a:off x="2811059" y="5538548"/>
              <a:ext cx="11353" cy="12031"/>
            </a:xfrm>
            <a:custGeom>
              <a:rect b="b" l="l" r="r" t="t"/>
              <a:pathLst>
                <a:path extrusionOk="0" h="550" w="519">
                  <a:moveTo>
                    <a:pt x="262" y="0"/>
                  </a:moveTo>
                  <a:cubicBezTo>
                    <a:pt x="108" y="0"/>
                    <a:pt x="1" y="115"/>
                    <a:pt x="1" y="275"/>
                  </a:cubicBezTo>
                  <a:cubicBezTo>
                    <a:pt x="1" y="437"/>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3" name="Google Shape;8903;p37"/>
            <p:cNvSpPr/>
            <p:nvPr/>
          </p:nvSpPr>
          <p:spPr>
            <a:xfrm>
              <a:off x="2830813"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4" name="Google Shape;8904;p37"/>
            <p:cNvSpPr/>
            <p:nvPr/>
          </p:nvSpPr>
          <p:spPr>
            <a:xfrm>
              <a:off x="2850588" y="5538548"/>
              <a:ext cx="11397" cy="12031"/>
            </a:xfrm>
            <a:custGeom>
              <a:rect b="b" l="l" r="r" t="t"/>
              <a:pathLst>
                <a:path extrusionOk="0" h="550" w="521">
                  <a:moveTo>
                    <a:pt x="262" y="0"/>
                  </a:moveTo>
                  <a:cubicBezTo>
                    <a:pt x="111" y="0"/>
                    <a:pt x="1" y="115"/>
                    <a:pt x="1" y="275"/>
                  </a:cubicBezTo>
                  <a:cubicBezTo>
                    <a:pt x="1" y="437"/>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5" name="Google Shape;8905;p37"/>
            <p:cNvSpPr/>
            <p:nvPr/>
          </p:nvSpPr>
          <p:spPr>
            <a:xfrm>
              <a:off x="2870384" y="5538548"/>
              <a:ext cx="11397" cy="12031"/>
            </a:xfrm>
            <a:custGeom>
              <a:rect b="b" l="l" r="r" t="t"/>
              <a:pathLst>
                <a:path extrusionOk="0" h="550" w="521">
                  <a:moveTo>
                    <a:pt x="261" y="0"/>
                  </a:moveTo>
                  <a:cubicBezTo>
                    <a:pt x="110" y="0"/>
                    <a:pt x="0" y="115"/>
                    <a:pt x="0" y="275"/>
                  </a:cubicBezTo>
                  <a:cubicBezTo>
                    <a:pt x="0" y="437"/>
                    <a:pt x="106" y="550"/>
                    <a:pt x="259"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6" name="Google Shape;8906;p37"/>
            <p:cNvSpPr/>
            <p:nvPr/>
          </p:nvSpPr>
          <p:spPr>
            <a:xfrm>
              <a:off x="2890159"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7" name="Google Shape;8907;p37"/>
            <p:cNvSpPr/>
            <p:nvPr/>
          </p:nvSpPr>
          <p:spPr>
            <a:xfrm>
              <a:off x="2909956" y="5538548"/>
              <a:ext cx="11353" cy="12031"/>
            </a:xfrm>
            <a:custGeom>
              <a:rect b="b" l="l" r="r" t="t"/>
              <a:pathLst>
                <a:path extrusionOk="0" h="550" w="519">
                  <a:moveTo>
                    <a:pt x="262" y="0"/>
                  </a:moveTo>
                  <a:cubicBezTo>
                    <a:pt x="108" y="0"/>
                    <a:pt x="0" y="115"/>
                    <a:pt x="0" y="275"/>
                  </a:cubicBezTo>
                  <a:cubicBezTo>
                    <a:pt x="0" y="437"/>
                    <a:pt x="103"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8" name="Google Shape;8908;p37"/>
            <p:cNvSpPr/>
            <p:nvPr/>
          </p:nvSpPr>
          <p:spPr>
            <a:xfrm>
              <a:off x="2929753"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09" name="Google Shape;8909;p37"/>
            <p:cNvSpPr/>
            <p:nvPr/>
          </p:nvSpPr>
          <p:spPr>
            <a:xfrm>
              <a:off x="2949484"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0" name="Google Shape;8910;p37"/>
            <p:cNvSpPr/>
            <p:nvPr/>
          </p:nvSpPr>
          <p:spPr>
            <a:xfrm>
              <a:off x="2969259" y="5538548"/>
              <a:ext cx="11397" cy="12031"/>
            </a:xfrm>
            <a:custGeom>
              <a:rect b="b" l="l" r="r" t="t"/>
              <a:pathLst>
                <a:path extrusionOk="0" h="550" w="521">
                  <a:moveTo>
                    <a:pt x="264" y="0"/>
                  </a:moveTo>
                  <a:cubicBezTo>
                    <a:pt x="111" y="0"/>
                    <a:pt x="1" y="115"/>
                    <a:pt x="1" y="275"/>
                  </a:cubicBezTo>
                  <a:cubicBezTo>
                    <a:pt x="1" y="437"/>
                    <a:pt x="106" y="550"/>
                    <a:pt x="260" y="550"/>
                  </a:cubicBezTo>
                  <a:cubicBezTo>
                    <a:pt x="420" y="550"/>
                    <a:pt x="521" y="433"/>
                    <a:pt x="521" y="275"/>
                  </a:cubicBezTo>
                  <a:cubicBezTo>
                    <a:pt x="521"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1" name="Google Shape;8911;p37"/>
            <p:cNvSpPr/>
            <p:nvPr/>
          </p:nvSpPr>
          <p:spPr>
            <a:xfrm>
              <a:off x="2989056"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2" name="Google Shape;8912;p37"/>
            <p:cNvSpPr/>
            <p:nvPr/>
          </p:nvSpPr>
          <p:spPr>
            <a:xfrm>
              <a:off x="3008853" y="5538548"/>
              <a:ext cx="11397" cy="12031"/>
            </a:xfrm>
            <a:custGeom>
              <a:rect b="b" l="l" r="r" t="t"/>
              <a:pathLst>
                <a:path extrusionOk="0" h="550" w="521">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3" name="Google Shape;8913;p37"/>
            <p:cNvSpPr/>
            <p:nvPr/>
          </p:nvSpPr>
          <p:spPr>
            <a:xfrm>
              <a:off x="3028628"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4" name="Google Shape;8914;p37"/>
            <p:cNvSpPr/>
            <p:nvPr/>
          </p:nvSpPr>
          <p:spPr>
            <a:xfrm>
              <a:off x="3048381"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5" name="Google Shape;8915;p37"/>
            <p:cNvSpPr/>
            <p:nvPr/>
          </p:nvSpPr>
          <p:spPr>
            <a:xfrm>
              <a:off x="3068156" y="5538548"/>
              <a:ext cx="11397" cy="12031"/>
            </a:xfrm>
            <a:custGeom>
              <a:rect b="b" l="l" r="r" t="t"/>
              <a:pathLst>
                <a:path extrusionOk="0" h="550" w="521">
                  <a:moveTo>
                    <a:pt x="264" y="0"/>
                  </a:moveTo>
                  <a:cubicBezTo>
                    <a:pt x="111" y="0"/>
                    <a:pt x="1" y="115"/>
                    <a:pt x="1" y="275"/>
                  </a:cubicBezTo>
                  <a:cubicBezTo>
                    <a:pt x="1" y="437"/>
                    <a:pt x="106" y="550"/>
                    <a:pt x="259"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6" name="Google Shape;8916;p37"/>
            <p:cNvSpPr/>
            <p:nvPr/>
          </p:nvSpPr>
          <p:spPr>
            <a:xfrm>
              <a:off x="3087953"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7" name="Google Shape;8917;p37"/>
            <p:cNvSpPr/>
            <p:nvPr/>
          </p:nvSpPr>
          <p:spPr>
            <a:xfrm>
              <a:off x="3107728" y="5538548"/>
              <a:ext cx="11397" cy="12031"/>
            </a:xfrm>
            <a:custGeom>
              <a:rect b="b" l="l" r="r" t="t"/>
              <a:pathLst>
                <a:path extrusionOk="0" h="550" w="521">
                  <a:moveTo>
                    <a:pt x="262" y="0"/>
                  </a:moveTo>
                  <a:cubicBezTo>
                    <a:pt x="109"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8" name="Google Shape;8918;p37"/>
            <p:cNvSpPr/>
            <p:nvPr/>
          </p:nvSpPr>
          <p:spPr>
            <a:xfrm>
              <a:off x="3127525"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19" name="Google Shape;8919;p37"/>
            <p:cNvSpPr/>
            <p:nvPr/>
          </p:nvSpPr>
          <p:spPr>
            <a:xfrm>
              <a:off x="3147322" y="5538548"/>
              <a:ext cx="11375" cy="12031"/>
            </a:xfrm>
            <a:custGeom>
              <a:rect b="b" l="l" r="r" t="t"/>
              <a:pathLst>
                <a:path extrusionOk="0" h="550" w="520">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0" name="Google Shape;8920;p37"/>
            <p:cNvSpPr/>
            <p:nvPr/>
          </p:nvSpPr>
          <p:spPr>
            <a:xfrm>
              <a:off x="2703653" y="5912020"/>
              <a:ext cx="12709" cy="11419"/>
            </a:xfrm>
            <a:custGeom>
              <a:rect b="b" l="l" r="r" t="t"/>
              <a:pathLst>
                <a:path extrusionOk="0" h="522" w="581">
                  <a:moveTo>
                    <a:pt x="279" y="0"/>
                  </a:moveTo>
                  <a:cubicBezTo>
                    <a:pt x="136" y="0"/>
                    <a:pt x="29" y="89"/>
                    <a:pt x="17" y="231"/>
                  </a:cubicBezTo>
                  <a:cubicBezTo>
                    <a:pt x="1" y="385"/>
                    <a:pt x="104" y="504"/>
                    <a:pt x="266" y="520"/>
                  </a:cubicBezTo>
                  <a:cubicBezTo>
                    <a:pt x="277" y="521"/>
                    <a:pt x="287" y="521"/>
                    <a:pt x="297" y="521"/>
                  </a:cubicBezTo>
                  <a:cubicBezTo>
                    <a:pt x="438" y="521"/>
                    <a:pt x="549" y="432"/>
                    <a:pt x="564" y="289"/>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1" name="Google Shape;8921;p37"/>
            <p:cNvSpPr/>
            <p:nvPr/>
          </p:nvSpPr>
          <p:spPr>
            <a:xfrm>
              <a:off x="2705556" y="5892332"/>
              <a:ext cx="12644" cy="11419"/>
            </a:xfrm>
            <a:custGeom>
              <a:rect b="b" l="l" r="r" t="t"/>
              <a:pathLst>
                <a:path extrusionOk="0" h="522" w="578">
                  <a:moveTo>
                    <a:pt x="279" y="0"/>
                  </a:moveTo>
                  <a:cubicBezTo>
                    <a:pt x="136" y="0"/>
                    <a:pt x="29" y="89"/>
                    <a:pt x="17" y="231"/>
                  </a:cubicBezTo>
                  <a:cubicBezTo>
                    <a:pt x="1"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2" name="Google Shape;8922;p37"/>
            <p:cNvSpPr/>
            <p:nvPr/>
          </p:nvSpPr>
          <p:spPr>
            <a:xfrm>
              <a:off x="2707459" y="5872645"/>
              <a:ext cx="12644" cy="11419"/>
            </a:xfrm>
            <a:custGeom>
              <a:rect b="b" l="l" r="r" t="t"/>
              <a:pathLst>
                <a:path extrusionOk="0" h="522" w="578">
                  <a:moveTo>
                    <a:pt x="279" y="0"/>
                  </a:moveTo>
                  <a:cubicBezTo>
                    <a:pt x="134" y="0"/>
                    <a:pt x="29" y="91"/>
                    <a:pt x="14" y="234"/>
                  </a:cubicBezTo>
                  <a:cubicBezTo>
                    <a:pt x="1" y="385"/>
                    <a:pt x="104" y="504"/>
                    <a:pt x="264" y="520"/>
                  </a:cubicBezTo>
                  <a:cubicBezTo>
                    <a:pt x="275" y="521"/>
                    <a:pt x="285" y="521"/>
                    <a:pt x="295" y="521"/>
                  </a:cubicBezTo>
                  <a:cubicBezTo>
                    <a:pt x="438" y="521"/>
                    <a:pt x="549" y="432"/>
                    <a:pt x="562" y="288"/>
                  </a:cubicBezTo>
                  <a:cubicBezTo>
                    <a:pt x="578" y="128"/>
                    <a:pt x="470" y="16"/>
                    <a:pt x="314" y="2"/>
                  </a:cubicBezTo>
                  <a:cubicBezTo>
                    <a:pt x="302" y="1"/>
                    <a:pt x="29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3" name="Google Shape;8923;p37"/>
            <p:cNvSpPr/>
            <p:nvPr/>
          </p:nvSpPr>
          <p:spPr>
            <a:xfrm>
              <a:off x="2709363" y="5852957"/>
              <a:ext cx="12644" cy="11419"/>
            </a:xfrm>
            <a:custGeom>
              <a:rect b="b" l="l" r="r" t="t"/>
              <a:pathLst>
                <a:path extrusionOk="0" h="522" w="578">
                  <a:moveTo>
                    <a:pt x="277" y="0"/>
                  </a:moveTo>
                  <a:cubicBezTo>
                    <a:pt x="134" y="0"/>
                    <a:pt x="27" y="91"/>
                    <a:pt x="14" y="231"/>
                  </a:cubicBezTo>
                  <a:cubicBezTo>
                    <a:pt x="1" y="385"/>
                    <a:pt x="101" y="504"/>
                    <a:pt x="264" y="520"/>
                  </a:cubicBezTo>
                  <a:cubicBezTo>
                    <a:pt x="274" y="521"/>
                    <a:pt x="285" y="521"/>
                    <a:pt x="295" y="521"/>
                  </a:cubicBezTo>
                  <a:cubicBezTo>
                    <a:pt x="436" y="521"/>
                    <a:pt x="549" y="432"/>
                    <a:pt x="562" y="288"/>
                  </a:cubicBezTo>
                  <a:cubicBezTo>
                    <a:pt x="578" y="128"/>
                    <a:pt x="470" y="16"/>
                    <a:pt x="312" y="2"/>
                  </a:cubicBezTo>
                  <a:cubicBezTo>
                    <a:pt x="300" y="1"/>
                    <a:pt x="289"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4" name="Google Shape;8924;p37"/>
            <p:cNvSpPr/>
            <p:nvPr/>
          </p:nvSpPr>
          <p:spPr>
            <a:xfrm>
              <a:off x="2711222" y="5833270"/>
              <a:ext cx="12688" cy="11375"/>
            </a:xfrm>
            <a:custGeom>
              <a:rect b="b" l="l" r="r" t="t"/>
              <a:pathLst>
                <a:path extrusionOk="0" h="520" w="580">
                  <a:moveTo>
                    <a:pt x="278" y="0"/>
                  </a:moveTo>
                  <a:cubicBezTo>
                    <a:pt x="136" y="0"/>
                    <a:pt x="29" y="89"/>
                    <a:pt x="16" y="231"/>
                  </a:cubicBezTo>
                  <a:cubicBezTo>
                    <a:pt x="0" y="385"/>
                    <a:pt x="104" y="504"/>
                    <a:pt x="266" y="517"/>
                  </a:cubicBezTo>
                  <a:cubicBezTo>
                    <a:pt x="278" y="519"/>
                    <a:pt x="289" y="519"/>
                    <a:pt x="300"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5" name="Google Shape;8925;p37"/>
            <p:cNvSpPr/>
            <p:nvPr/>
          </p:nvSpPr>
          <p:spPr>
            <a:xfrm>
              <a:off x="2713125" y="5813582"/>
              <a:ext cx="12644" cy="11419"/>
            </a:xfrm>
            <a:custGeom>
              <a:rect b="b" l="l" r="r" t="t"/>
              <a:pathLst>
                <a:path extrusionOk="0" h="522" w="578">
                  <a:moveTo>
                    <a:pt x="279" y="0"/>
                  </a:moveTo>
                  <a:cubicBezTo>
                    <a:pt x="134" y="0"/>
                    <a:pt x="29" y="91"/>
                    <a:pt x="14" y="231"/>
                  </a:cubicBezTo>
                  <a:cubicBezTo>
                    <a:pt x="0"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6" name="Google Shape;8926;p37"/>
            <p:cNvSpPr/>
            <p:nvPr/>
          </p:nvSpPr>
          <p:spPr>
            <a:xfrm>
              <a:off x="2715028" y="5793895"/>
              <a:ext cx="12644" cy="11375"/>
            </a:xfrm>
            <a:custGeom>
              <a:rect b="b" l="l" r="r" t="t"/>
              <a:pathLst>
                <a:path extrusionOk="0" h="520" w="578">
                  <a:moveTo>
                    <a:pt x="277" y="0"/>
                  </a:moveTo>
                  <a:cubicBezTo>
                    <a:pt x="134" y="0"/>
                    <a:pt x="27" y="91"/>
                    <a:pt x="14" y="231"/>
                  </a:cubicBezTo>
                  <a:cubicBezTo>
                    <a:pt x="0" y="382"/>
                    <a:pt x="104" y="504"/>
                    <a:pt x="264" y="517"/>
                  </a:cubicBezTo>
                  <a:cubicBezTo>
                    <a:pt x="275" y="519"/>
                    <a:pt x="287" y="519"/>
                    <a:pt x="298" y="519"/>
                  </a:cubicBezTo>
                  <a:cubicBezTo>
                    <a:pt x="438" y="519"/>
                    <a:pt x="549" y="428"/>
                    <a:pt x="562" y="288"/>
                  </a:cubicBezTo>
                  <a:cubicBezTo>
                    <a:pt x="578" y="126"/>
                    <a:pt x="470" y="16"/>
                    <a:pt x="312" y="2"/>
                  </a:cubicBezTo>
                  <a:cubicBezTo>
                    <a:pt x="300" y="1"/>
                    <a:pt x="288"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7" name="Google Shape;8927;p37"/>
            <p:cNvSpPr/>
            <p:nvPr/>
          </p:nvSpPr>
          <p:spPr>
            <a:xfrm>
              <a:off x="2716888" y="5774207"/>
              <a:ext cx="12688" cy="11419"/>
            </a:xfrm>
            <a:custGeom>
              <a:rect b="b" l="l" r="r" t="t"/>
              <a:pathLst>
                <a:path extrusionOk="0" h="522" w="580">
                  <a:moveTo>
                    <a:pt x="279" y="0"/>
                  </a:moveTo>
                  <a:cubicBezTo>
                    <a:pt x="136" y="0"/>
                    <a:pt x="29" y="91"/>
                    <a:pt x="16" y="231"/>
                  </a:cubicBezTo>
                  <a:cubicBezTo>
                    <a:pt x="0" y="385"/>
                    <a:pt x="103" y="504"/>
                    <a:pt x="266" y="520"/>
                  </a:cubicBezTo>
                  <a:cubicBezTo>
                    <a:pt x="276" y="521"/>
                    <a:pt x="286" y="521"/>
                    <a:pt x="296" y="521"/>
                  </a:cubicBezTo>
                  <a:cubicBezTo>
                    <a:pt x="438" y="521"/>
                    <a:pt x="551" y="432"/>
                    <a:pt x="564" y="288"/>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8" name="Google Shape;8928;p37"/>
            <p:cNvSpPr/>
            <p:nvPr/>
          </p:nvSpPr>
          <p:spPr>
            <a:xfrm>
              <a:off x="2718791" y="5754520"/>
              <a:ext cx="12688" cy="11375"/>
            </a:xfrm>
            <a:custGeom>
              <a:rect b="b" l="l" r="r" t="t"/>
              <a:pathLst>
                <a:path extrusionOk="0" h="520" w="580">
                  <a:moveTo>
                    <a:pt x="278" y="0"/>
                  </a:moveTo>
                  <a:cubicBezTo>
                    <a:pt x="136" y="0"/>
                    <a:pt x="29" y="89"/>
                    <a:pt x="16" y="231"/>
                  </a:cubicBezTo>
                  <a:cubicBezTo>
                    <a:pt x="0" y="385"/>
                    <a:pt x="103" y="504"/>
                    <a:pt x="264" y="517"/>
                  </a:cubicBezTo>
                  <a:cubicBezTo>
                    <a:pt x="275" y="519"/>
                    <a:pt x="287" y="519"/>
                    <a:pt x="298"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29" name="Google Shape;8929;p37"/>
            <p:cNvSpPr/>
            <p:nvPr/>
          </p:nvSpPr>
          <p:spPr>
            <a:xfrm>
              <a:off x="2720694" y="5734832"/>
              <a:ext cx="12644" cy="11375"/>
            </a:xfrm>
            <a:custGeom>
              <a:rect b="b" l="l" r="r" t="t"/>
              <a:pathLst>
                <a:path extrusionOk="0" h="520" w="578">
                  <a:moveTo>
                    <a:pt x="278" y="0"/>
                  </a:moveTo>
                  <a:cubicBezTo>
                    <a:pt x="134" y="0"/>
                    <a:pt x="29" y="89"/>
                    <a:pt x="14" y="231"/>
                  </a:cubicBezTo>
                  <a:cubicBezTo>
                    <a:pt x="0" y="385"/>
                    <a:pt x="103" y="504"/>
                    <a:pt x="264" y="517"/>
                  </a:cubicBezTo>
                  <a:cubicBezTo>
                    <a:pt x="275" y="519"/>
                    <a:pt x="287" y="519"/>
                    <a:pt x="298" y="519"/>
                  </a:cubicBezTo>
                  <a:cubicBezTo>
                    <a:pt x="440" y="519"/>
                    <a:pt x="549" y="428"/>
                    <a:pt x="561" y="288"/>
                  </a:cubicBezTo>
                  <a:cubicBezTo>
                    <a:pt x="577" y="126"/>
                    <a:pt x="470"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0" name="Google Shape;8930;p37"/>
            <p:cNvSpPr/>
            <p:nvPr/>
          </p:nvSpPr>
          <p:spPr>
            <a:xfrm>
              <a:off x="2722597" y="5715145"/>
              <a:ext cx="12644" cy="11375"/>
            </a:xfrm>
            <a:custGeom>
              <a:rect b="b" l="l" r="r" t="t"/>
              <a:pathLst>
                <a:path extrusionOk="0" h="520" w="578">
                  <a:moveTo>
                    <a:pt x="276" y="0"/>
                  </a:moveTo>
                  <a:cubicBezTo>
                    <a:pt x="133" y="0"/>
                    <a:pt x="27" y="89"/>
                    <a:pt x="14" y="231"/>
                  </a:cubicBezTo>
                  <a:cubicBezTo>
                    <a:pt x="0" y="384"/>
                    <a:pt x="101" y="504"/>
                    <a:pt x="264" y="517"/>
                  </a:cubicBezTo>
                  <a:cubicBezTo>
                    <a:pt x="275" y="519"/>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1" name="Google Shape;8931;p37"/>
            <p:cNvSpPr/>
            <p:nvPr/>
          </p:nvSpPr>
          <p:spPr>
            <a:xfrm>
              <a:off x="2724500" y="5695457"/>
              <a:ext cx="12644" cy="11375"/>
            </a:xfrm>
            <a:custGeom>
              <a:rect b="b" l="l" r="r" t="t"/>
              <a:pathLst>
                <a:path extrusionOk="0" h="520" w="578">
                  <a:moveTo>
                    <a:pt x="276" y="0"/>
                  </a:moveTo>
                  <a:cubicBezTo>
                    <a:pt x="133" y="0"/>
                    <a:pt x="27" y="89"/>
                    <a:pt x="14" y="231"/>
                  </a:cubicBezTo>
                  <a:cubicBezTo>
                    <a:pt x="0" y="384"/>
                    <a:pt x="101" y="504"/>
                    <a:pt x="264" y="517"/>
                  </a:cubicBezTo>
                  <a:cubicBezTo>
                    <a:pt x="275" y="518"/>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2" name="Google Shape;8932;p37"/>
            <p:cNvSpPr/>
            <p:nvPr/>
          </p:nvSpPr>
          <p:spPr>
            <a:xfrm>
              <a:off x="2726359" y="5675726"/>
              <a:ext cx="12644" cy="11419"/>
            </a:xfrm>
            <a:custGeom>
              <a:rect b="b" l="l" r="r" t="t"/>
              <a:pathLst>
                <a:path extrusionOk="0" h="522" w="578">
                  <a:moveTo>
                    <a:pt x="282" y="0"/>
                  </a:moveTo>
                  <a:cubicBezTo>
                    <a:pt x="136" y="0"/>
                    <a:pt x="29" y="90"/>
                    <a:pt x="16" y="233"/>
                  </a:cubicBezTo>
                  <a:cubicBezTo>
                    <a:pt x="0" y="386"/>
                    <a:pt x="103" y="506"/>
                    <a:pt x="263" y="519"/>
                  </a:cubicBezTo>
                  <a:cubicBezTo>
                    <a:pt x="275" y="520"/>
                    <a:pt x="287" y="521"/>
                    <a:pt x="298" y="521"/>
                  </a:cubicBezTo>
                  <a:cubicBezTo>
                    <a:pt x="440" y="521"/>
                    <a:pt x="549" y="430"/>
                    <a:pt x="563" y="290"/>
                  </a:cubicBezTo>
                  <a:cubicBezTo>
                    <a:pt x="577" y="130"/>
                    <a:pt x="470" y="18"/>
                    <a:pt x="314" y="2"/>
                  </a:cubicBezTo>
                  <a:cubicBezTo>
                    <a:pt x="303" y="1"/>
                    <a:pt x="292"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3" name="Google Shape;8933;p37"/>
            <p:cNvSpPr/>
            <p:nvPr/>
          </p:nvSpPr>
          <p:spPr>
            <a:xfrm>
              <a:off x="2728263" y="5656082"/>
              <a:ext cx="12644" cy="11375"/>
            </a:xfrm>
            <a:custGeom>
              <a:rect b="b" l="l" r="r" t="t"/>
              <a:pathLst>
                <a:path extrusionOk="0" h="520" w="578">
                  <a:moveTo>
                    <a:pt x="278" y="0"/>
                  </a:moveTo>
                  <a:cubicBezTo>
                    <a:pt x="133" y="0"/>
                    <a:pt x="29" y="89"/>
                    <a:pt x="14" y="231"/>
                  </a:cubicBezTo>
                  <a:cubicBezTo>
                    <a:pt x="0" y="384"/>
                    <a:pt x="103" y="504"/>
                    <a:pt x="263" y="517"/>
                  </a:cubicBezTo>
                  <a:cubicBezTo>
                    <a:pt x="275" y="518"/>
                    <a:pt x="287" y="519"/>
                    <a:pt x="298" y="519"/>
                  </a:cubicBezTo>
                  <a:cubicBezTo>
                    <a:pt x="440" y="519"/>
                    <a:pt x="548" y="428"/>
                    <a:pt x="561" y="288"/>
                  </a:cubicBezTo>
                  <a:cubicBezTo>
                    <a:pt x="577" y="126"/>
                    <a:pt x="470" y="16"/>
                    <a:pt x="314" y="2"/>
                  </a:cubicBezTo>
                  <a:cubicBezTo>
                    <a:pt x="302" y="1"/>
                    <a:pt x="289"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4" name="Google Shape;8934;p37"/>
            <p:cNvSpPr/>
            <p:nvPr/>
          </p:nvSpPr>
          <p:spPr>
            <a:xfrm>
              <a:off x="2730166" y="5636395"/>
              <a:ext cx="12644" cy="11375"/>
            </a:xfrm>
            <a:custGeom>
              <a:rect b="b" l="l" r="r" t="t"/>
              <a:pathLst>
                <a:path extrusionOk="0" h="520" w="578">
                  <a:moveTo>
                    <a:pt x="276" y="0"/>
                  </a:moveTo>
                  <a:cubicBezTo>
                    <a:pt x="133" y="0"/>
                    <a:pt x="29" y="89"/>
                    <a:pt x="14" y="231"/>
                  </a:cubicBezTo>
                  <a:cubicBezTo>
                    <a:pt x="0" y="384"/>
                    <a:pt x="101" y="501"/>
                    <a:pt x="263" y="517"/>
                  </a:cubicBezTo>
                  <a:cubicBezTo>
                    <a:pt x="275" y="518"/>
                    <a:pt x="286" y="519"/>
                    <a:pt x="298" y="519"/>
                  </a:cubicBezTo>
                  <a:cubicBezTo>
                    <a:pt x="438" y="519"/>
                    <a:pt x="548" y="428"/>
                    <a:pt x="561" y="288"/>
                  </a:cubicBezTo>
                  <a:cubicBezTo>
                    <a:pt x="577" y="126"/>
                    <a:pt x="470" y="16"/>
                    <a:pt x="312" y="2"/>
                  </a:cubicBezTo>
                  <a:cubicBezTo>
                    <a:pt x="299"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5" name="Google Shape;8935;p37"/>
            <p:cNvSpPr/>
            <p:nvPr/>
          </p:nvSpPr>
          <p:spPr>
            <a:xfrm>
              <a:off x="2732003" y="5616707"/>
              <a:ext cx="12709" cy="11353"/>
            </a:xfrm>
            <a:custGeom>
              <a:rect b="b" l="l" r="r" t="t"/>
              <a:pathLst>
                <a:path extrusionOk="0" h="519" w="581">
                  <a:moveTo>
                    <a:pt x="280" y="0"/>
                  </a:moveTo>
                  <a:cubicBezTo>
                    <a:pt x="137" y="0"/>
                    <a:pt x="30" y="91"/>
                    <a:pt x="17" y="231"/>
                  </a:cubicBezTo>
                  <a:cubicBezTo>
                    <a:pt x="1" y="382"/>
                    <a:pt x="104" y="503"/>
                    <a:pt x="264" y="517"/>
                  </a:cubicBezTo>
                  <a:cubicBezTo>
                    <a:pt x="276" y="518"/>
                    <a:pt x="288" y="519"/>
                    <a:pt x="299" y="519"/>
                  </a:cubicBezTo>
                  <a:cubicBezTo>
                    <a:pt x="441" y="519"/>
                    <a:pt x="552" y="428"/>
                    <a:pt x="564" y="288"/>
                  </a:cubicBezTo>
                  <a:cubicBezTo>
                    <a:pt x="580" y="128"/>
                    <a:pt x="473" y="16"/>
                    <a:pt x="315" y="2"/>
                  </a:cubicBezTo>
                  <a:cubicBezTo>
                    <a:pt x="303"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6" name="Google Shape;8936;p37"/>
            <p:cNvSpPr/>
            <p:nvPr/>
          </p:nvSpPr>
          <p:spPr>
            <a:xfrm>
              <a:off x="2733906" y="5596976"/>
              <a:ext cx="12709" cy="11397"/>
            </a:xfrm>
            <a:custGeom>
              <a:rect b="b" l="l" r="r" t="t"/>
              <a:pathLst>
                <a:path extrusionOk="0" h="521" w="581">
                  <a:moveTo>
                    <a:pt x="284" y="0"/>
                  </a:moveTo>
                  <a:cubicBezTo>
                    <a:pt x="139" y="0"/>
                    <a:pt x="30" y="92"/>
                    <a:pt x="15" y="233"/>
                  </a:cubicBezTo>
                  <a:cubicBezTo>
                    <a:pt x="1" y="384"/>
                    <a:pt x="104" y="505"/>
                    <a:pt x="264" y="519"/>
                  </a:cubicBezTo>
                  <a:cubicBezTo>
                    <a:pt x="276" y="520"/>
                    <a:pt x="288" y="521"/>
                    <a:pt x="299" y="521"/>
                  </a:cubicBezTo>
                  <a:cubicBezTo>
                    <a:pt x="440" y="521"/>
                    <a:pt x="549" y="430"/>
                    <a:pt x="564" y="290"/>
                  </a:cubicBezTo>
                  <a:cubicBezTo>
                    <a:pt x="580" y="130"/>
                    <a:pt x="473" y="18"/>
                    <a:pt x="315" y="2"/>
                  </a:cubicBezTo>
                  <a:cubicBezTo>
                    <a:pt x="304" y="1"/>
                    <a:pt x="29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7" name="Google Shape;8937;p37"/>
            <p:cNvSpPr/>
            <p:nvPr/>
          </p:nvSpPr>
          <p:spPr>
            <a:xfrm>
              <a:off x="2735809" y="5577288"/>
              <a:ext cx="12666" cy="11397"/>
            </a:xfrm>
            <a:custGeom>
              <a:rect b="b" l="l" r="r" t="t"/>
              <a:pathLst>
                <a:path extrusionOk="0" h="521" w="579">
                  <a:moveTo>
                    <a:pt x="283" y="0"/>
                  </a:moveTo>
                  <a:cubicBezTo>
                    <a:pt x="136" y="0"/>
                    <a:pt x="30" y="90"/>
                    <a:pt x="15" y="233"/>
                  </a:cubicBezTo>
                  <a:cubicBezTo>
                    <a:pt x="1" y="384"/>
                    <a:pt x="104" y="503"/>
                    <a:pt x="264" y="519"/>
                  </a:cubicBezTo>
                  <a:cubicBezTo>
                    <a:pt x="276" y="520"/>
                    <a:pt x="287" y="521"/>
                    <a:pt x="298" y="521"/>
                  </a:cubicBezTo>
                  <a:cubicBezTo>
                    <a:pt x="438" y="521"/>
                    <a:pt x="549" y="430"/>
                    <a:pt x="564" y="290"/>
                  </a:cubicBezTo>
                  <a:cubicBezTo>
                    <a:pt x="578" y="128"/>
                    <a:pt x="470" y="18"/>
                    <a:pt x="315" y="2"/>
                  </a:cubicBezTo>
                  <a:cubicBezTo>
                    <a:pt x="304" y="1"/>
                    <a:pt x="293"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8" name="Google Shape;8938;p37"/>
            <p:cNvSpPr/>
            <p:nvPr/>
          </p:nvSpPr>
          <p:spPr>
            <a:xfrm>
              <a:off x="2739725" y="5926085"/>
              <a:ext cx="13300" cy="12097"/>
            </a:xfrm>
            <a:custGeom>
              <a:rect b="b" l="l" r="r" t="t"/>
              <a:pathLst>
                <a:path extrusionOk="0" h="553" w="608">
                  <a:moveTo>
                    <a:pt x="303" y="1"/>
                  </a:moveTo>
                  <a:cubicBezTo>
                    <a:pt x="266" y="1"/>
                    <a:pt x="227" y="10"/>
                    <a:pt x="188" y="28"/>
                  </a:cubicBezTo>
                  <a:cubicBezTo>
                    <a:pt x="51" y="92"/>
                    <a:pt x="1" y="243"/>
                    <a:pt x="69" y="388"/>
                  </a:cubicBezTo>
                  <a:cubicBezTo>
                    <a:pt x="120" y="492"/>
                    <a:pt x="210" y="553"/>
                    <a:pt x="310" y="553"/>
                  </a:cubicBezTo>
                  <a:cubicBezTo>
                    <a:pt x="347" y="553"/>
                    <a:pt x="385" y="544"/>
                    <a:pt x="422" y="527"/>
                  </a:cubicBezTo>
                  <a:cubicBezTo>
                    <a:pt x="566" y="459"/>
                    <a:pt x="607" y="307"/>
                    <a:pt x="539" y="165"/>
                  </a:cubicBezTo>
                  <a:cubicBezTo>
                    <a:pt x="489" y="61"/>
                    <a:pt x="401"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39" name="Google Shape;8939;p37"/>
            <p:cNvSpPr/>
            <p:nvPr/>
          </p:nvSpPr>
          <p:spPr>
            <a:xfrm>
              <a:off x="2757356" y="5918188"/>
              <a:ext cx="13191" cy="12075"/>
            </a:xfrm>
            <a:custGeom>
              <a:rect b="b" l="l" r="r" t="t"/>
              <a:pathLst>
                <a:path extrusionOk="0" h="552" w="603">
                  <a:moveTo>
                    <a:pt x="301" y="0"/>
                  </a:moveTo>
                  <a:cubicBezTo>
                    <a:pt x="267" y="0"/>
                    <a:pt x="231" y="7"/>
                    <a:pt x="195" y="23"/>
                  </a:cubicBezTo>
                  <a:cubicBezTo>
                    <a:pt x="56" y="84"/>
                    <a:pt x="1" y="231"/>
                    <a:pt x="65" y="380"/>
                  </a:cubicBezTo>
                  <a:cubicBezTo>
                    <a:pt x="111" y="487"/>
                    <a:pt x="202" y="552"/>
                    <a:pt x="304" y="552"/>
                  </a:cubicBezTo>
                  <a:cubicBezTo>
                    <a:pt x="339" y="552"/>
                    <a:pt x="375" y="544"/>
                    <a:pt x="411" y="529"/>
                  </a:cubicBezTo>
                  <a:lnTo>
                    <a:pt x="411" y="531"/>
                  </a:lnTo>
                  <a:cubicBezTo>
                    <a:pt x="557" y="467"/>
                    <a:pt x="603" y="318"/>
                    <a:pt x="541" y="174"/>
                  </a:cubicBezTo>
                  <a:cubicBezTo>
                    <a:pt x="493" y="63"/>
                    <a:pt x="402"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0" name="Google Shape;8940;p37"/>
            <p:cNvSpPr/>
            <p:nvPr/>
          </p:nvSpPr>
          <p:spPr>
            <a:xfrm>
              <a:off x="2775403" y="5910729"/>
              <a:ext cx="13147" cy="12119"/>
            </a:xfrm>
            <a:custGeom>
              <a:rect b="b" l="l" r="r" t="t"/>
              <a:pathLst>
                <a:path extrusionOk="0" h="554" w="601">
                  <a:moveTo>
                    <a:pt x="300" y="1"/>
                  </a:moveTo>
                  <a:cubicBezTo>
                    <a:pt x="268" y="1"/>
                    <a:pt x="235" y="7"/>
                    <a:pt x="202" y="20"/>
                  </a:cubicBezTo>
                  <a:cubicBezTo>
                    <a:pt x="60" y="77"/>
                    <a:pt x="0" y="224"/>
                    <a:pt x="60" y="373"/>
                  </a:cubicBezTo>
                  <a:cubicBezTo>
                    <a:pt x="104" y="486"/>
                    <a:pt x="198" y="554"/>
                    <a:pt x="305" y="554"/>
                  </a:cubicBezTo>
                  <a:cubicBezTo>
                    <a:pt x="336" y="554"/>
                    <a:pt x="368" y="548"/>
                    <a:pt x="401" y="535"/>
                  </a:cubicBezTo>
                  <a:cubicBezTo>
                    <a:pt x="550" y="476"/>
                    <a:pt x="600" y="329"/>
                    <a:pt x="543" y="183"/>
                  </a:cubicBezTo>
                  <a:cubicBezTo>
                    <a:pt x="497" y="67"/>
                    <a:pt x="40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1" name="Google Shape;8941;p37"/>
            <p:cNvSpPr/>
            <p:nvPr/>
          </p:nvSpPr>
          <p:spPr>
            <a:xfrm>
              <a:off x="2793581" y="5903948"/>
              <a:ext cx="13038" cy="12097"/>
            </a:xfrm>
            <a:custGeom>
              <a:rect b="b" l="l" r="r" t="t"/>
              <a:pathLst>
                <a:path extrusionOk="0" h="553" w="596">
                  <a:moveTo>
                    <a:pt x="299" y="0"/>
                  </a:moveTo>
                  <a:cubicBezTo>
                    <a:pt x="270" y="0"/>
                    <a:pt x="239" y="5"/>
                    <a:pt x="209" y="16"/>
                  </a:cubicBezTo>
                  <a:cubicBezTo>
                    <a:pt x="65" y="69"/>
                    <a:pt x="0" y="213"/>
                    <a:pt x="55" y="364"/>
                  </a:cubicBezTo>
                  <a:cubicBezTo>
                    <a:pt x="97" y="481"/>
                    <a:pt x="190" y="553"/>
                    <a:pt x="298" y="553"/>
                  </a:cubicBezTo>
                  <a:cubicBezTo>
                    <a:pt x="328" y="553"/>
                    <a:pt x="359" y="547"/>
                    <a:pt x="390" y="536"/>
                  </a:cubicBezTo>
                  <a:cubicBezTo>
                    <a:pt x="541" y="481"/>
                    <a:pt x="596" y="337"/>
                    <a:pt x="543" y="190"/>
                  </a:cubicBezTo>
                  <a:cubicBezTo>
                    <a:pt x="500" y="70"/>
                    <a:pt x="40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2" name="Google Shape;8942;p37"/>
            <p:cNvSpPr/>
            <p:nvPr/>
          </p:nvSpPr>
          <p:spPr>
            <a:xfrm>
              <a:off x="2811956" y="5897735"/>
              <a:ext cx="13016" cy="12119"/>
            </a:xfrm>
            <a:custGeom>
              <a:rect b="b" l="l" r="r" t="t"/>
              <a:pathLst>
                <a:path extrusionOk="0" h="554" w="595">
                  <a:moveTo>
                    <a:pt x="299" y="1"/>
                  </a:moveTo>
                  <a:cubicBezTo>
                    <a:pt x="272" y="1"/>
                    <a:pt x="244" y="5"/>
                    <a:pt x="216" y="14"/>
                  </a:cubicBezTo>
                  <a:cubicBezTo>
                    <a:pt x="70" y="62"/>
                    <a:pt x="1" y="202"/>
                    <a:pt x="51" y="358"/>
                  </a:cubicBezTo>
                  <a:cubicBezTo>
                    <a:pt x="90" y="478"/>
                    <a:pt x="186" y="554"/>
                    <a:pt x="299" y="554"/>
                  </a:cubicBezTo>
                  <a:cubicBezTo>
                    <a:pt x="326" y="554"/>
                    <a:pt x="353" y="549"/>
                    <a:pt x="381" y="541"/>
                  </a:cubicBezTo>
                  <a:cubicBezTo>
                    <a:pt x="535" y="490"/>
                    <a:pt x="594" y="346"/>
                    <a:pt x="546" y="197"/>
                  </a:cubicBezTo>
                  <a:cubicBezTo>
                    <a:pt x="505" y="74"/>
                    <a:pt x="410"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3" name="Google Shape;8943;p37"/>
            <p:cNvSpPr/>
            <p:nvPr/>
          </p:nvSpPr>
          <p:spPr>
            <a:xfrm>
              <a:off x="2830506" y="5892113"/>
              <a:ext cx="12884" cy="12097"/>
            </a:xfrm>
            <a:custGeom>
              <a:rect b="b" l="l" r="r" t="t"/>
              <a:pathLst>
                <a:path extrusionOk="0" h="553" w="589">
                  <a:moveTo>
                    <a:pt x="301" y="0"/>
                  </a:moveTo>
                  <a:cubicBezTo>
                    <a:pt x="275" y="0"/>
                    <a:pt x="249" y="4"/>
                    <a:pt x="222" y="12"/>
                  </a:cubicBezTo>
                  <a:cubicBezTo>
                    <a:pt x="76" y="53"/>
                    <a:pt x="0" y="193"/>
                    <a:pt x="46" y="349"/>
                  </a:cubicBezTo>
                  <a:cubicBezTo>
                    <a:pt x="82" y="473"/>
                    <a:pt x="178" y="553"/>
                    <a:pt x="293" y="553"/>
                  </a:cubicBezTo>
                  <a:cubicBezTo>
                    <a:pt x="317" y="553"/>
                    <a:pt x="343" y="549"/>
                    <a:pt x="369" y="541"/>
                  </a:cubicBezTo>
                  <a:cubicBezTo>
                    <a:pt x="525" y="498"/>
                    <a:pt x="589" y="356"/>
                    <a:pt x="545" y="205"/>
                  </a:cubicBezTo>
                  <a:cubicBezTo>
                    <a:pt x="510" y="77"/>
                    <a:pt x="41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4" name="Google Shape;8944;p37"/>
            <p:cNvSpPr/>
            <p:nvPr/>
          </p:nvSpPr>
          <p:spPr>
            <a:xfrm>
              <a:off x="2849384" y="5887082"/>
              <a:ext cx="12753" cy="12097"/>
            </a:xfrm>
            <a:custGeom>
              <a:rect b="b" l="l" r="r" t="t"/>
              <a:pathLst>
                <a:path extrusionOk="0" h="553" w="583">
                  <a:moveTo>
                    <a:pt x="295" y="0"/>
                  </a:moveTo>
                  <a:cubicBezTo>
                    <a:pt x="273" y="0"/>
                    <a:pt x="251" y="3"/>
                    <a:pt x="227" y="9"/>
                  </a:cubicBezTo>
                  <a:cubicBezTo>
                    <a:pt x="79" y="48"/>
                    <a:pt x="1" y="183"/>
                    <a:pt x="40" y="341"/>
                  </a:cubicBezTo>
                  <a:cubicBezTo>
                    <a:pt x="73" y="471"/>
                    <a:pt x="171" y="553"/>
                    <a:pt x="289" y="553"/>
                  </a:cubicBezTo>
                  <a:cubicBezTo>
                    <a:pt x="311" y="553"/>
                    <a:pt x="333" y="550"/>
                    <a:pt x="356" y="545"/>
                  </a:cubicBezTo>
                  <a:cubicBezTo>
                    <a:pt x="514" y="506"/>
                    <a:pt x="582" y="366"/>
                    <a:pt x="543" y="215"/>
                  </a:cubicBezTo>
                  <a:lnTo>
                    <a:pt x="546" y="215"/>
                  </a:lnTo>
                  <a:cubicBezTo>
                    <a:pt x="511" y="81"/>
                    <a:pt x="41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5" name="Google Shape;8945;p37"/>
            <p:cNvSpPr/>
            <p:nvPr/>
          </p:nvSpPr>
          <p:spPr>
            <a:xfrm>
              <a:off x="2868175" y="5882860"/>
              <a:ext cx="12600" cy="12075"/>
            </a:xfrm>
            <a:custGeom>
              <a:rect b="b" l="l" r="r" t="t"/>
              <a:pathLst>
                <a:path extrusionOk="0" h="552" w="576">
                  <a:moveTo>
                    <a:pt x="293" y="0"/>
                  </a:moveTo>
                  <a:cubicBezTo>
                    <a:pt x="274" y="0"/>
                    <a:pt x="254" y="3"/>
                    <a:pt x="234" y="7"/>
                  </a:cubicBezTo>
                  <a:cubicBezTo>
                    <a:pt x="83" y="37"/>
                    <a:pt x="0" y="172"/>
                    <a:pt x="33" y="330"/>
                  </a:cubicBezTo>
                  <a:cubicBezTo>
                    <a:pt x="60" y="463"/>
                    <a:pt x="161" y="551"/>
                    <a:pt x="284" y="551"/>
                  </a:cubicBezTo>
                  <a:cubicBezTo>
                    <a:pt x="303" y="551"/>
                    <a:pt x="322" y="549"/>
                    <a:pt x="342" y="545"/>
                  </a:cubicBezTo>
                  <a:cubicBezTo>
                    <a:pt x="500" y="511"/>
                    <a:pt x="575" y="376"/>
                    <a:pt x="541" y="222"/>
                  </a:cubicBezTo>
                  <a:cubicBezTo>
                    <a:pt x="513" y="86"/>
                    <a:pt x="4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6" name="Google Shape;8946;p37"/>
            <p:cNvSpPr/>
            <p:nvPr/>
          </p:nvSpPr>
          <p:spPr>
            <a:xfrm>
              <a:off x="2887359" y="5879207"/>
              <a:ext cx="12403" cy="12119"/>
            </a:xfrm>
            <a:custGeom>
              <a:rect b="b" l="l" r="r" t="t"/>
              <a:pathLst>
                <a:path extrusionOk="0" h="554" w="567">
                  <a:moveTo>
                    <a:pt x="288" y="0"/>
                  </a:moveTo>
                  <a:cubicBezTo>
                    <a:pt x="273" y="0"/>
                    <a:pt x="257" y="2"/>
                    <a:pt x="241" y="5"/>
                  </a:cubicBezTo>
                  <a:cubicBezTo>
                    <a:pt x="90" y="32"/>
                    <a:pt x="1" y="163"/>
                    <a:pt x="28" y="321"/>
                  </a:cubicBezTo>
                  <a:cubicBezTo>
                    <a:pt x="51" y="460"/>
                    <a:pt x="152" y="553"/>
                    <a:pt x="282" y="553"/>
                  </a:cubicBezTo>
                  <a:cubicBezTo>
                    <a:pt x="297" y="553"/>
                    <a:pt x="312" y="552"/>
                    <a:pt x="328" y="550"/>
                  </a:cubicBezTo>
                  <a:cubicBezTo>
                    <a:pt x="488" y="522"/>
                    <a:pt x="566" y="389"/>
                    <a:pt x="541" y="234"/>
                  </a:cubicBezTo>
                  <a:cubicBezTo>
                    <a:pt x="517" y="91"/>
                    <a:pt x="41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7" name="Google Shape;8947;p37"/>
            <p:cNvSpPr/>
            <p:nvPr/>
          </p:nvSpPr>
          <p:spPr>
            <a:xfrm>
              <a:off x="2906588" y="5876451"/>
              <a:ext cx="12206" cy="12075"/>
            </a:xfrm>
            <a:custGeom>
              <a:rect b="b" l="l" r="r" t="t"/>
              <a:pathLst>
                <a:path extrusionOk="0" h="552" w="558">
                  <a:moveTo>
                    <a:pt x="282" y="0"/>
                  </a:moveTo>
                  <a:cubicBezTo>
                    <a:pt x="270" y="0"/>
                    <a:pt x="258" y="1"/>
                    <a:pt x="246" y="2"/>
                  </a:cubicBezTo>
                  <a:cubicBezTo>
                    <a:pt x="95" y="21"/>
                    <a:pt x="1" y="149"/>
                    <a:pt x="22" y="309"/>
                  </a:cubicBezTo>
                  <a:cubicBezTo>
                    <a:pt x="41" y="453"/>
                    <a:pt x="142" y="552"/>
                    <a:pt x="278" y="552"/>
                  </a:cubicBezTo>
                  <a:cubicBezTo>
                    <a:pt x="289" y="552"/>
                    <a:pt x="301" y="551"/>
                    <a:pt x="312" y="550"/>
                  </a:cubicBezTo>
                  <a:cubicBezTo>
                    <a:pt x="473" y="529"/>
                    <a:pt x="557" y="398"/>
                    <a:pt x="537" y="243"/>
                  </a:cubicBezTo>
                  <a:cubicBezTo>
                    <a:pt x="518" y="95"/>
                    <a:pt x="418"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8" name="Google Shape;8948;p37"/>
            <p:cNvSpPr/>
            <p:nvPr/>
          </p:nvSpPr>
          <p:spPr>
            <a:xfrm>
              <a:off x="2925794" y="5874460"/>
              <a:ext cx="11944" cy="12097"/>
            </a:xfrm>
            <a:custGeom>
              <a:rect b="b" l="l" r="r" t="t"/>
              <a:pathLst>
                <a:path extrusionOk="0" h="553" w="546">
                  <a:moveTo>
                    <a:pt x="279" y="0"/>
                  </a:moveTo>
                  <a:cubicBezTo>
                    <a:pt x="270" y="0"/>
                    <a:pt x="261" y="1"/>
                    <a:pt x="252" y="2"/>
                  </a:cubicBezTo>
                  <a:cubicBezTo>
                    <a:pt x="99" y="13"/>
                    <a:pt x="0" y="137"/>
                    <a:pt x="14" y="297"/>
                  </a:cubicBezTo>
                  <a:cubicBezTo>
                    <a:pt x="25" y="447"/>
                    <a:pt x="129" y="552"/>
                    <a:pt x="271" y="552"/>
                  </a:cubicBezTo>
                  <a:cubicBezTo>
                    <a:pt x="278" y="552"/>
                    <a:pt x="286" y="552"/>
                    <a:pt x="293" y="551"/>
                  </a:cubicBezTo>
                  <a:cubicBezTo>
                    <a:pt x="454" y="538"/>
                    <a:pt x="545" y="412"/>
                    <a:pt x="531" y="254"/>
                  </a:cubicBezTo>
                  <a:cubicBezTo>
                    <a:pt x="518" y="103"/>
                    <a:pt x="418"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49" name="Google Shape;8949;p37"/>
            <p:cNvSpPr/>
            <p:nvPr/>
          </p:nvSpPr>
          <p:spPr>
            <a:xfrm>
              <a:off x="2945328" y="5873366"/>
              <a:ext cx="11638" cy="12075"/>
            </a:xfrm>
            <a:custGeom>
              <a:rect b="b" l="l" r="r" t="t"/>
              <a:pathLst>
                <a:path extrusionOk="0" h="552" w="532">
                  <a:moveTo>
                    <a:pt x="272" y="1"/>
                  </a:moveTo>
                  <a:cubicBezTo>
                    <a:pt x="268" y="1"/>
                    <a:pt x="264" y="1"/>
                    <a:pt x="259" y="1"/>
                  </a:cubicBezTo>
                  <a:cubicBezTo>
                    <a:pt x="106" y="6"/>
                    <a:pt x="0" y="123"/>
                    <a:pt x="7" y="285"/>
                  </a:cubicBezTo>
                  <a:cubicBezTo>
                    <a:pt x="12" y="438"/>
                    <a:pt x="117" y="551"/>
                    <a:pt x="264" y="551"/>
                  </a:cubicBezTo>
                  <a:cubicBezTo>
                    <a:pt x="267" y="551"/>
                    <a:pt x="270" y="551"/>
                    <a:pt x="273" y="551"/>
                  </a:cubicBezTo>
                  <a:cubicBezTo>
                    <a:pt x="435" y="546"/>
                    <a:pt x="532" y="425"/>
                    <a:pt x="525" y="267"/>
                  </a:cubicBezTo>
                  <a:cubicBezTo>
                    <a:pt x="520" y="109"/>
                    <a:pt x="417"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0" name="Google Shape;8950;p37"/>
            <p:cNvSpPr/>
            <p:nvPr/>
          </p:nvSpPr>
          <p:spPr>
            <a:xfrm>
              <a:off x="2964513" y="5873191"/>
              <a:ext cx="11484" cy="12097"/>
            </a:xfrm>
            <a:custGeom>
              <a:rect b="b" l="l" r="r" t="t"/>
              <a:pathLst>
                <a:path extrusionOk="0" h="553" w="525">
                  <a:moveTo>
                    <a:pt x="264" y="0"/>
                  </a:moveTo>
                  <a:cubicBezTo>
                    <a:pt x="115" y="0"/>
                    <a:pt x="5" y="112"/>
                    <a:pt x="3" y="273"/>
                  </a:cubicBezTo>
                  <a:cubicBezTo>
                    <a:pt x="0" y="428"/>
                    <a:pt x="103" y="550"/>
                    <a:pt x="257" y="552"/>
                  </a:cubicBezTo>
                  <a:cubicBezTo>
                    <a:pt x="258" y="552"/>
                    <a:pt x="260" y="552"/>
                    <a:pt x="262" y="552"/>
                  </a:cubicBezTo>
                  <a:cubicBezTo>
                    <a:pt x="419" y="552"/>
                    <a:pt x="520" y="436"/>
                    <a:pt x="523" y="280"/>
                  </a:cubicBezTo>
                  <a:cubicBezTo>
                    <a:pt x="525" y="119"/>
                    <a:pt x="422" y="5"/>
                    <a:pt x="268" y="0"/>
                  </a:cubicBezTo>
                  <a:cubicBezTo>
                    <a:pt x="267" y="0"/>
                    <a:pt x="26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1" name="Google Shape;8951;p37"/>
            <p:cNvSpPr/>
            <p:nvPr/>
          </p:nvSpPr>
          <p:spPr>
            <a:xfrm>
              <a:off x="2983347" y="5874066"/>
              <a:ext cx="11834" cy="12031"/>
            </a:xfrm>
            <a:custGeom>
              <a:rect b="b" l="l" r="r" t="t"/>
              <a:pathLst>
                <a:path extrusionOk="0" h="550" w="541">
                  <a:moveTo>
                    <a:pt x="271" y="0"/>
                  </a:moveTo>
                  <a:cubicBezTo>
                    <a:pt x="129" y="0"/>
                    <a:pt x="23" y="103"/>
                    <a:pt x="12" y="258"/>
                  </a:cubicBezTo>
                  <a:cubicBezTo>
                    <a:pt x="0" y="416"/>
                    <a:pt x="99" y="540"/>
                    <a:pt x="250" y="549"/>
                  </a:cubicBezTo>
                  <a:cubicBezTo>
                    <a:pt x="258" y="549"/>
                    <a:pt x="266" y="549"/>
                    <a:pt x="273" y="549"/>
                  </a:cubicBezTo>
                  <a:cubicBezTo>
                    <a:pt x="423" y="549"/>
                    <a:pt x="521" y="443"/>
                    <a:pt x="532" y="292"/>
                  </a:cubicBezTo>
                  <a:cubicBezTo>
                    <a:pt x="541" y="132"/>
                    <a:pt x="445" y="10"/>
                    <a:pt x="294" y="1"/>
                  </a:cubicBezTo>
                  <a:cubicBezTo>
                    <a:pt x="286" y="1"/>
                    <a:pt x="278" y="0"/>
                    <a:pt x="2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2" name="Google Shape;8952;p37"/>
            <p:cNvSpPr/>
            <p:nvPr/>
          </p:nvSpPr>
          <p:spPr>
            <a:xfrm>
              <a:off x="3002334" y="5875970"/>
              <a:ext cx="12184" cy="12075"/>
            </a:xfrm>
            <a:custGeom>
              <a:rect b="b" l="l" r="r" t="t"/>
              <a:pathLst>
                <a:path extrusionOk="0" h="552" w="557">
                  <a:moveTo>
                    <a:pt x="277" y="1"/>
                  </a:moveTo>
                  <a:cubicBezTo>
                    <a:pt x="142" y="1"/>
                    <a:pt x="40" y="96"/>
                    <a:pt x="21" y="242"/>
                  </a:cubicBezTo>
                  <a:cubicBezTo>
                    <a:pt x="0" y="400"/>
                    <a:pt x="90" y="528"/>
                    <a:pt x="243" y="549"/>
                  </a:cubicBezTo>
                  <a:cubicBezTo>
                    <a:pt x="256" y="550"/>
                    <a:pt x="269" y="551"/>
                    <a:pt x="282" y="551"/>
                  </a:cubicBezTo>
                  <a:cubicBezTo>
                    <a:pt x="420" y="551"/>
                    <a:pt x="517" y="451"/>
                    <a:pt x="536" y="308"/>
                  </a:cubicBezTo>
                  <a:cubicBezTo>
                    <a:pt x="557" y="148"/>
                    <a:pt x="468" y="22"/>
                    <a:pt x="316" y="4"/>
                  </a:cubicBezTo>
                  <a:cubicBezTo>
                    <a:pt x="303" y="2"/>
                    <a:pt x="290"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3" name="Google Shape;8953;p37"/>
            <p:cNvSpPr/>
            <p:nvPr/>
          </p:nvSpPr>
          <p:spPr>
            <a:xfrm>
              <a:off x="3021125" y="5879032"/>
              <a:ext cx="12447" cy="12031"/>
            </a:xfrm>
            <a:custGeom>
              <a:rect b="b" l="l" r="r" t="t"/>
              <a:pathLst>
                <a:path extrusionOk="0" h="550" w="569">
                  <a:moveTo>
                    <a:pt x="282" y="0"/>
                  </a:moveTo>
                  <a:cubicBezTo>
                    <a:pt x="157" y="0"/>
                    <a:pt x="56" y="87"/>
                    <a:pt x="28" y="225"/>
                  </a:cubicBezTo>
                  <a:cubicBezTo>
                    <a:pt x="0" y="381"/>
                    <a:pt x="80" y="516"/>
                    <a:pt x="229" y="544"/>
                  </a:cubicBezTo>
                  <a:cubicBezTo>
                    <a:pt x="250" y="548"/>
                    <a:pt x="270" y="550"/>
                    <a:pt x="289" y="550"/>
                  </a:cubicBezTo>
                  <a:cubicBezTo>
                    <a:pt x="419" y="550"/>
                    <a:pt x="514" y="458"/>
                    <a:pt x="538" y="324"/>
                  </a:cubicBezTo>
                  <a:cubicBezTo>
                    <a:pt x="568" y="166"/>
                    <a:pt x="488" y="33"/>
                    <a:pt x="337" y="6"/>
                  </a:cubicBezTo>
                  <a:cubicBezTo>
                    <a:pt x="318" y="2"/>
                    <a:pt x="300"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4" name="Google Shape;8954;p37"/>
            <p:cNvSpPr/>
            <p:nvPr/>
          </p:nvSpPr>
          <p:spPr>
            <a:xfrm>
              <a:off x="3039259" y="5883123"/>
              <a:ext cx="12797" cy="12075"/>
            </a:xfrm>
            <a:custGeom>
              <a:rect b="b" l="l" r="r" t="t"/>
              <a:pathLst>
                <a:path extrusionOk="0" h="552" w="585">
                  <a:moveTo>
                    <a:pt x="293" y="0"/>
                  </a:moveTo>
                  <a:cubicBezTo>
                    <a:pt x="173" y="0"/>
                    <a:pt x="74" y="79"/>
                    <a:pt x="39" y="210"/>
                  </a:cubicBezTo>
                  <a:cubicBezTo>
                    <a:pt x="0" y="364"/>
                    <a:pt x="74" y="503"/>
                    <a:pt x="222" y="542"/>
                  </a:cubicBezTo>
                  <a:cubicBezTo>
                    <a:pt x="247" y="548"/>
                    <a:pt x="271" y="551"/>
                    <a:pt x="294" y="551"/>
                  </a:cubicBezTo>
                  <a:cubicBezTo>
                    <a:pt x="416" y="551"/>
                    <a:pt x="510" y="468"/>
                    <a:pt x="543" y="341"/>
                  </a:cubicBezTo>
                  <a:cubicBezTo>
                    <a:pt x="584" y="183"/>
                    <a:pt x="511" y="48"/>
                    <a:pt x="362" y="9"/>
                  </a:cubicBezTo>
                  <a:cubicBezTo>
                    <a:pt x="339" y="3"/>
                    <a:pt x="3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5" name="Google Shape;8955;p37"/>
            <p:cNvSpPr/>
            <p:nvPr/>
          </p:nvSpPr>
          <p:spPr>
            <a:xfrm>
              <a:off x="3057394" y="5888482"/>
              <a:ext cx="12994" cy="12053"/>
            </a:xfrm>
            <a:custGeom>
              <a:rect b="b" l="l" r="r" t="t"/>
              <a:pathLst>
                <a:path extrusionOk="0" h="551" w="594">
                  <a:moveTo>
                    <a:pt x="295" y="1"/>
                  </a:moveTo>
                  <a:cubicBezTo>
                    <a:pt x="185" y="1"/>
                    <a:pt x="88" y="72"/>
                    <a:pt x="48" y="194"/>
                  </a:cubicBezTo>
                  <a:cubicBezTo>
                    <a:pt x="0" y="345"/>
                    <a:pt x="62" y="490"/>
                    <a:pt x="209" y="535"/>
                  </a:cubicBezTo>
                  <a:cubicBezTo>
                    <a:pt x="240" y="546"/>
                    <a:pt x="270" y="551"/>
                    <a:pt x="299" y="551"/>
                  </a:cubicBezTo>
                  <a:cubicBezTo>
                    <a:pt x="412" y="551"/>
                    <a:pt x="503" y="476"/>
                    <a:pt x="543" y="357"/>
                  </a:cubicBezTo>
                  <a:cubicBezTo>
                    <a:pt x="593" y="203"/>
                    <a:pt x="529" y="64"/>
                    <a:pt x="383" y="16"/>
                  </a:cubicBezTo>
                  <a:cubicBezTo>
                    <a:pt x="353" y="6"/>
                    <a:pt x="324"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6" name="Google Shape;8956;p37"/>
            <p:cNvSpPr/>
            <p:nvPr/>
          </p:nvSpPr>
          <p:spPr>
            <a:xfrm>
              <a:off x="3075375" y="5895132"/>
              <a:ext cx="13191" cy="12075"/>
            </a:xfrm>
            <a:custGeom>
              <a:rect b="b" l="l" r="r" t="t"/>
              <a:pathLst>
                <a:path extrusionOk="0" h="552" w="603">
                  <a:moveTo>
                    <a:pt x="304" y="0"/>
                  </a:moveTo>
                  <a:cubicBezTo>
                    <a:pt x="201" y="0"/>
                    <a:pt x="107" y="65"/>
                    <a:pt x="60" y="179"/>
                  </a:cubicBezTo>
                  <a:cubicBezTo>
                    <a:pt x="0" y="323"/>
                    <a:pt x="53" y="472"/>
                    <a:pt x="195" y="529"/>
                  </a:cubicBezTo>
                  <a:cubicBezTo>
                    <a:pt x="232" y="544"/>
                    <a:pt x="269" y="552"/>
                    <a:pt x="303" y="552"/>
                  </a:cubicBezTo>
                  <a:cubicBezTo>
                    <a:pt x="409" y="552"/>
                    <a:pt x="498" y="484"/>
                    <a:pt x="543" y="373"/>
                  </a:cubicBezTo>
                  <a:cubicBezTo>
                    <a:pt x="603" y="225"/>
                    <a:pt x="548" y="78"/>
                    <a:pt x="406" y="21"/>
                  </a:cubicBezTo>
                  <a:cubicBezTo>
                    <a:pt x="372" y="7"/>
                    <a:pt x="33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7" name="Google Shape;8957;p37"/>
            <p:cNvSpPr/>
            <p:nvPr/>
          </p:nvSpPr>
          <p:spPr>
            <a:xfrm>
              <a:off x="3092613" y="5902920"/>
              <a:ext cx="13300" cy="12053"/>
            </a:xfrm>
            <a:custGeom>
              <a:rect b="b" l="l" r="r" t="t"/>
              <a:pathLst>
                <a:path extrusionOk="0" h="551" w="608">
                  <a:moveTo>
                    <a:pt x="307" y="1"/>
                  </a:moveTo>
                  <a:cubicBezTo>
                    <a:pt x="211" y="1"/>
                    <a:pt x="122" y="57"/>
                    <a:pt x="71" y="162"/>
                  </a:cubicBezTo>
                  <a:cubicBezTo>
                    <a:pt x="0" y="301"/>
                    <a:pt x="44" y="455"/>
                    <a:pt x="181" y="521"/>
                  </a:cubicBezTo>
                  <a:cubicBezTo>
                    <a:pt x="222" y="541"/>
                    <a:pt x="263" y="551"/>
                    <a:pt x="302" y="551"/>
                  </a:cubicBezTo>
                  <a:cubicBezTo>
                    <a:pt x="400" y="551"/>
                    <a:pt x="487" y="490"/>
                    <a:pt x="536" y="388"/>
                  </a:cubicBezTo>
                  <a:cubicBezTo>
                    <a:pt x="607" y="244"/>
                    <a:pt x="564" y="95"/>
                    <a:pt x="426" y="29"/>
                  </a:cubicBezTo>
                  <a:cubicBezTo>
                    <a:pt x="387" y="10"/>
                    <a:pt x="346"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8" name="Google Shape;8958;p37"/>
            <p:cNvSpPr/>
            <p:nvPr/>
          </p:nvSpPr>
          <p:spPr>
            <a:xfrm>
              <a:off x="3109084" y="5911779"/>
              <a:ext cx="13344" cy="12031"/>
            </a:xfrm>
            <a:custGeom>
              <a:rect b="b" l="l" r="r" t="t"/>
              <a:pathLst>
                <a:path extrusionOk="0" h="550" w="610">
                  <a:moveTo>
                    <a:pt x="310" y="0"/>
                  </a:moveTo>
                  <a:cubicBezTo>
                    <a:pt x="220" y="0"/>
                    <a:pt x="134" y="50"/>
                    <a:pt x="81" y="144"/>
                  </a:cubicBezTo>
                  <a:cubicBezTo>
                    <a:pt x="1" y="281"/>
                    <a:pt x="33" y="435"/>
                    <a:pt x="166" y="510"/>
                  </a:cubicBezTo>
                  <a:cubicBezTo>
                    <a:pt x="211" y="537"/>
                    <a:pt x="257" y="550"/>
                    <a:pt x="302" y="550"/>
                  </a:cubicBezTo>
                  <a:cubicBezTo>
                    <a:pt x="394" y="550"/>
                    <a:pt x="477" y="496"/>
                    <a:pt x="530" y="405"/>
                  </a:cubicBezTo>
                  <a:cubicBezTo>
                    <a:pt x="610" y="265"/>
                    <a:pt x="578" y="114"/>
                    <a:pt x="445" y="38"/>
                  </a:cubicBezTo>
                  <a:cubicBezTo>
                    <a:pt x="401" y="13"/>
                    <a:pt x="355"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59" name="Google Shape;8959;p37"/>
            <p:cNvSpPr/>
            <p:nvPr/>
          </p:nvSpPr>
          <p:spPr>
            <a:xfrm>
              <a:off x="3125316" y="5922016"/>
              <a:ext cx="13344" cy="12031"/>
            </a:xfrm>
            <a:custGeom>
              <a:rect b="b" l="l" r="r" t="t"/>
              <a:pathLst>
                <a:path extrusionOk="0" h="550" w="610">
                  <a:moveTo>
                    <a:pt x="312" y="0"/>
                  </a:moveTo>
                  <a:cubicBezTo>
                    <a:pt x="228" y="0"/>
                    <a:pt x="145" y="44"/>
                    <a:pt x="88" y="129"/>
                  </a:cubicBezTo>
                  <a:cubicBezTo>
                    <a:pt x="1" y="257"/>
                    <a:pt x="21" y="415"/>
                    <a:pt x="147" y="500"/>
                  </a:cubicBezTo>
                  <a:cubicBezTo>
                    <a:pt x="197" y="534"/>
                    <a:pt x="248" y="550"/>
                    <a:pt x="298" y="550"/>
                  </a:cubicBezTo>
                  <a:cubicBezTo>
                    <a:pt x="383" y="550"/>
                    <a:pt x="463" y="503"/>
                    <a:pt x="518" y="420"/>
                  </a:cubicBezTo>
                  <a:cubicBezTo>
                    <a:pt x="610" y="285"/>
                    <a:pt x="587" y="134"/>
                    <a:pt x="461" y="47"/>
                  </a:cubicBezTo>
                  <a:cubicBezTo>
                    <a:pt x="414" y="15"/>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0" name="Google Shape;8960;p37"/>
            <p:cNvSpPr/>
            <p:nvPr/>
          </p:nvSpPr>
          <p:spPr>
            <a:xfrm>
              <a:off x="3140409" y="5933020"/>
              <a:ext cx="13234" cy="12031"/>
            </a:xfrm>
            <a:custGeom>
              <a:rect b="b" l="l" r="r" t="t"/>
              <a:pathLst>
                <a:path extrusionOk="0" h="550" w="605">
                  <a:moveTo>
                    <a:pt x="311" y="0"/>
                  </a:moveTo>
                  <a:cubicBezTo>
                    <a:pt x="231" y="0"/>
                    <a:pt x="153" y="40"/>
                    <a:pt x="94" y="116"/>
                  </a:cubicBezTo>
                  <a:cubicBezTo>
                    <a:pt x="0" y="240"/>
                    <a:pt x="12" y="398"/>
                    <a:pt x="133" y="492"/>
                  </a:cubicBezTo>
                  <a:cubicBezTo>
                    <a:pt x="184" y="531"/>
                    <a:pt x="238" y="549"/>
                    <a:pt x="291" y="549"/>
                  </a:cubicBezTo>
                  <a:cubicBezTo>
                    <a:pt x="372" y="549"/>
                    <a:pt x="450" y="507"/>
                    <a:pt x="508" y="432"/>
                  </a:cubicBezTo>
                  <a:cubicBezTo>
                    <a:pt x="605" y="304"/>
                    <a:pt x="591" y="151"/>
                    <a:pt x="470" y="57"/>
                  </a:cubicBezTo>
                  <a:cubicBezTo>
                    <a:pt x="420" y="19"/>
                    <a:pt x="366"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1" name="Google Shape;8961;p37"/>
            <p:cNvSpPr/>
            <p:nvPr/>
          </p:nvSpPr>
          <p:spPr>
            <a:xfrm>
              <a:off x="3155219" y="5945379"/>
              <a:ext cx="13147" cy="11988"/>
            </a:xfrm>
            <a:custGeom>
              <a:rect b="b" l="l" r="r" t="t"/>
              <a:pathLst>
                <a:path extrusionOk="0" h="548" w="601">
                  <a:moveTo>
                    <a:pt x="312" y="1"/>
                  </a:moveTo>
                  <a:cubicBezTo>
                    <a:pt x="239" y="1"/>
                    <a:pt x="165" y="34"/>
                    <a:pt x="106" y="101"/>
                  </a:cubicBezTo>
                  <a:cubicBezTo>
                    <a:pt x="1" y="218"/>
                    <a:pt x="1" y="376"/>
                    <a:pt x="115" y="479"/>
                  </a:cubicBezTo>
                  <a:cubicBezTo>
                    <a:pt x="169" y="525"/>
                    <a:pt x="229" y="547"/>
                    <a:pt x="288" y="547"/>
                  </a:cubicBezTo>
                  <a:cubicBezTo>
                    <a:pt x="362" y="547"/>
                    <a:pt x="436" y="512"/>
                    <a:pt x="493" y="447"/>
                  </a:cubicBezTo>
                  <a:cubicBezTo>
                    <a:pt x="601" y="325"/>
                    <a:pt x="599" y="170"/>
                    <a:pt x="484" y="69"/>
                  </a:cubicBezTo>
                  <a:cubicBezTo>
                    <a:pt x="433" y="23"/>
                    <a:pt x="372"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2" name="Google Shape;8962;p37"/>
            <p:cNvSpPr/>
            <p:nvPr/>
          </p:nvSpPr>
          <p:spPr>
            <a:xfrm>
              <a:off x="3168913" y="5958635"/>
              <a:ext cx="13388" cy="11922"/>
            </a:xfrm>
            <a:custGeom>
              <a:rect b="b" l="l" r="r" t="t"/>
              <a:pathLst>
                <a:path extrusionOk="0" h="545" w="612">
                  <a:moveTo>
                    <a:pt x="320" y="0"/>
                  </a:moveTo>
                  <a:cubicBezTo>
                    <a:pt x="251" y="0"/>
                    <a:pt x="182" y="29"/>
                    <a:pt x="124" y="86"/>
                  </a:cubicBezTo>
                  <a:cubicBezTo>
                    <a:pt x="12" y="198"/>
                    <a:pt x="0" y="354"/>
                    <a:pt x="108" y="464"/>
                  </a:cubicBezTo>
                  <a:cubicBezTo>
                    <a:pt x="163" y="519"/>
                    <a:pt x="227" y="545"/>
                    <a:pt x="291" y="545"/>
                  </a:cubicBezTo>
                  <a:cubicBezTo>
                    <a:pt x="360" y="545"/>
                    <a:pt x="430" y="514"/>
                    <a:pt x="488" y="457"/>
                  </a:cubicBezTo>
                  <a:cubicBezTo>
                    <a:pt x="602" y="345"/>
                    <a:pt x="612" y="189"/>
                    <a:pt x="504" y="81"/>
                  </a:cubicBezTo>
                  <a:cubicBezTo>
                    <a:pt x="451" y="27"/>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3" name="Google Shape;8963;p37"/>
            <p:cNvSpPr/>
            <p:nvPr/>
          </p:nvSpPr>
          <p:spPr>
            <a:xfrm>
              <a:off x="3181469" y="5972526"/>
              <a:ext cx="13606" cy="11878"/>
            </a:xfrm>
            <a:custGeom>
              <a:rect b="b" l="l" r="r" t="t"/>
              <a:pathLst>
                <a:path extrusionOk="0" h="543" w="622">
                  <a:moveTo>
                    <a:pt x="328" y="0"/>
                  </a:moveTo>
                  <a:cubicBezTo>
                    <a:pt x="264" y="0"/>
                    <a:pt x="199" y="24"/>
                    <a:pt x="141" y="74"/>
                  </a:cubicBezTo>
                  <a:cubicBezTo>
                    <a:pt x="22" y="177"/>
                    <a:pt x="1" y="333"/>
                    <a:pt x="99" y="449"/>
                  </a:cubicBezTo>
                  <a:cubicBezTo>
                    <a:pt x="154" y="512"/>
                    <a:pt x="223" y="543"/>
                    <a:pt x="293" y="543"/>
                  </a:cubicBezTo>
                  <a:cubicBezTo>
                    <a:pt x="357" y="543"/>
                    <a:pt x="423" y="517"/>
                    <a:pt x="480" y="468"/>
                  </a:cubicBezTo>
                  <a:cubicBezTo>
                    <a:pt x="603" y="362"/>
                    <a:pt x="622" y="209"/>
                    <a:pt x="521" y="92"/>
                  </a:cubicBezTo>
                  <a:cubicBezTo>
                    <a:pt x="469" y="31"/>
                    <a:pt x="399"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4" name="Google Shape;8964;p37"/>
            <p:cNvSpPr/>
            <p:nvPr/>
          </p:nvSpPr>
          <p:spPr>
            <a:xfrm>
              <a:off x="3193259" y="5987423"/>
              <a:ext cx="13738" cy="11834"/>
            </a:xfrm>
            <a:custGeom>
              <a:rect b="b" l="l" r="r" t="t"/>
              <a:pathLst>
                <a:path extrusionOk="0" h="541" w="628">
                  <a:moveTo>
                    <a:pt x="331" y="1"/>
                  </a:moveTo>
                  <a:cubicBezTo>
                    <a:pt x="273" y="1"/>
                    <a:pt x="214" y="21"/>
                    <a:pt x="158" y="61"/>
                  </a:cubicBezTo>
                  <a:cubicBezTo>
                    <a:pt x="32" y="158"/>
                    <a:pt x="0" y="311"/>
                    <a:pt x="92" y="432"/>
                  </a:cubicBezTo>
                  <a:cubicBezTo>
                    <a:pt x="147" y="506"/>
                    <a:pt x="220" y="541"/>
                    <a:pt x="295" y="541"/>
                  </a:cubicBezTo>
                  <a:cubicBezTo>
                    <a:pt x="354" y="541"/>
                    <a:pt x="414" y="519"/>
                    <a:pt x="470" y="478"/>
                  </a:cubicBezTo>
                  <a:cubicBezTo>
                    <a:pt x="600" y="382"/>
                    <a:pt x="628" y="229"/>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5" name="Google Shape;8965;p37"/>
            <p:cNvSpPr/>
            <p:nvPr/>
          </p:nvSpPr>
          <p:spPr>
            <a:xfrm>
              <a:off x="3204022" y="6003173"/>
              <a:ext cx="13847" cy="11769"/>
            </a:xfrm>
            <a:custGeom>
              <a:rect b="b" l="l" r="r" t="t"/>
              <a:pathLst>
                <a:path extrusionOk="0" h="538" w="633">
                  <a:moveTo>
                    <a:pt x="334" y="0"/>
                  </a:moveTo>
                  <a:cubicBezTo>
                    <a:pt x="282" y="0"/>
                    <a:pt x="228" y="16"/>
                    <a:pt x="177" y="49"/>
                  </a:cubicBezTo>
                  <a:cubicBezTo>
                    <a:pt x="44" y="134"/>
                    <a:pt x="1" y="287"/>
                    <a:pt x="83" y="416"/>
                  </a:cubicBezTo>
                  <a:cubicBezTo>
                    <a:pt x="137" y="497"/>
                    <a:pt x="214" y="537"/>
                    <a:pt x="295" y="537"/>
                  </a:cubicBezTo>
                  <a:cubicBezTo>
                    <a:pt x="348" y="537"/>
                    <a:pt x="404" y="520"/>
                    <a:pt x="456" y="486"/>
                  </a:cubicBezTo>
                  <a:cubicBezTo>
                    <a:pt x="594" y="399"/>
                    <a:pt x="633" y="251"/>
                    <a:pt x="550" y="122"/>
                  </a:cubicBezTo>
                  <a:cubicBezTo>
                    <a:pt x="499" y="43"/>
                    <a:pt x="420"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6" name="Google Shape;8966;p37"/>
            <p:cNvSpPr/>
            <p:nvPr/>
          </p:nvSpPr>
          <p:spPr>
            <a:xfrm>
              <a:off x="3213581" y="6019360"/>
              <a:ext cx="13869" cy="11725"/>
            </a:xfrm>
            <a:custGeom>
              <a:rect b="b" l="l" r="r" t="t"/>
              <a:pathLst>
                <a:path extrusionOk="0" h="536" w="634">
                  <a:moveTo>
                    <a:pt x="337" y="1"/>
                  </a:moveTo>
                  <a:cubicBezTo>
                    <a:pt x="290" y="1"/>
                    <a:pt x="241" y="13"/>
                    <a:pt x="193" y="40"/>
                  </a:cubicBezTo>
                  <a:cubicBezTo>
                    <a:pt x="54" y="115"/>
                    <a:pt x="1" y="264"/>
                    <a:pt x="74" y="399"/>
                  </a:cubicBezTo>
                  <a:cubicBezTo>
                    <a:pt x="125" y="491"/>
                    <a:pt x="205" y="536"/>
                    <a:pt x="294" y="536"/>
                  </a:cubicBezTo>
                  <a:cubicBezTo>
                    <a:pt x="342" y="536"/>
                    <a:pt x="393" y="522"/>
                    <a:pt x="443" y="495"/>
                  </a:cubicBezTo>
                  <a:cubicBezTo>
                    <a:pt x="585" y="420"/>
                    <a:pt x="633" y="273"/>
                    <a:pt x="560" y="138"/>
                  </a:cubicBezTo>
                  <a:cubicBezTo>
                    <a:pt x="511" y="49"/>
                    <a:pt x="428"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7" name="Google Shape;8967;p37"/>
            <p:cNvSpPr/>
            <p:nvPr/>
          </p:nvSpPr>
          <p:spPr>
            <a:xfrm>
              <a:off x="3222069" y="6036313"/>
              <a:ext cx="13781" cy="11638"/>
            </a:xfrm>
            <a:custGeom>
              <a:rect b="b" l="l" r="r" t="t"/>
              <a:pathLst>
                <a:path extrusionOk="0" h="532" w="630">
                  <a:moveTo>
                    <a:pt x="334" y="1"/>
                  </a:moveTo>
                  <a:cubicBezTo>
                    <a:pt x="293" y="1"/>
                    <a:pt x="249" y="10"/>
                    <a:pt x="206" y="30"/>
                  </a:cubicBezTo>
                  <a:cubicBezTo>
                    <a:pt x="64" y="96"/>
                    <a:pt x="0" y="240"/>
                    <a:pt x="64" y="378"/>
                  </a:cubicBezTo>
                  <a:cubicBezTo>
                    <a:pt x="112" y="480"/>
                    <a:pt x="197" y="532"/>
                    <a:pt x="293" y="532"/>
                  </a:cubicBezTo>
                  <a:cubicBezTo>
                    <a:pt x="335" y="532"/>
                    <a:pt x="380" y="522"/>
                    <a:pt x="424" y="501"/>
                  </a:cubicBezTo>
                  <a:cubicBezTo>
                    <a:pt x="570" y="435"/>
                    <a:pt x="630" y="291"/>
                    <a:pt x="566" y="153"/>
                  </a:cubicBezTo>
                  <a:cubicBezTo>
                    <a:pt x="520" y="55"/>
                    <a:pt x="43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8" name="Google Shape;8968;p37"/>
            <p:cNvSpPr/>
            <p:nvPr/>
          </p:nvSpPr>
          <p:spPr>
            <a:xfrm>
              <a:off x="3229419" y="6053879"/>
              <a:ext cx="13650" cy="11594"/>
            </a:xfrm>
            <a:custGeom>
              <a:rect b="b" l="l" r="r" t="t"/>
              <a:pathLst>
                <a:path extrusionOk="0" h="530" w="624">
                  <a:moveTo>
                    <a:pt x="330" y="0"/>
                  </a:moveTo>
                  <a:cubicBezTo>
                    <a:pt x="295" y="0"/>
                    <a:pt x="258" y="7"/>
                    <a:pt x="221" y="21"/>
                  </a:cubicBezTo>
                  <a:cubicBezTo>
                    <a:pt x="74" y="78"/>
                    <a:pt x="1" y="218"/>
                    <a:pt x="56" y="360"/>
                  </a:cubicBezTo>
                  <a:cubicBezTo>
                    <a:pt x="96" y="471"/>
                    <a:pt x="186" y="529"/>
                    <a:pt x="289" y="529"/>
                  </a:cubicBezTo>
                  <a:cubicBezTo>
                    <a:pt x="326" y="529"/>
                    <a:pt x="365" y="522"/>
                    <a:pt x="404" y="507"/>
                  </a:cubicBezTo>
                  <a:cubicBezTo>
                    <a:pt x="555" y="452"/>
                    <a:pt x="624" y="312"/>
                    <a:pt x="571" y="170"/>
                  </a:cubicBezTo>
                  <a:cubicBezTo>
                    <a:pt x="530" y="63"/>
                    <a:pt x="437" y="0"/>
                    <a:pt x="3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69" name="Google Shape;8969;p37"/>
            <p:cNvSpPr/>
            <p:nvPr/>
          </p:nvSpPr>
          <p:spPr>
            <a:xfrm>
              <a:off x="3235588" y="6072057"/>
              <a:ext cx="13497" cy="11528"/>
            </a:xfrm>
            <a:custGeom>
              <a:rect b="b" l="l" r="r" t="t"/>
              <a:pathLst>
                <a:path extrusionOk="0" h="527" w="617">
                  <a:moveTo>
                    <a:pt x="325" y="1"/>
                  </a:moveTo>
                  <a:cubicBezTo>
                    <a:pt x="296" y="1"/>
                    <a:pt x="265" y="5"/>
                    <a:pt x="234" y="15"/>
                  </a:cubicBezTo>
                  <a:cubicBezTo>
                    <a:pt x="83" y="60"/>
                    <a:pt x="0" y="193"/>
                    <a:pt x="44" y="340"/>
                  </a:cubicBezTo>
                  <a:cubicBezTo>
                    <a:pt x="80" y="462"/>
                    <a:pt x="175" y="526"/>
                    <a:pt x="287" y="526"/>
                  </a:cubicBezTo>
                  <a:cubicBezTo>
                    <a:pt x="318" y="526"/>
                    <a:pt x="350" y="521"/>
                    <a:pt x="383" y="512"/>
                  </a:cubicBezTo>
                  <a:cubicBezTo>
                    <a:pt x="536" y="466"/>
                    <a:pt x="616" y="333"/>
                    <a:pt x="573" y="186"/>
                  </a:cubicBezTo>
                  <a:cubicBezTo>
                    <a:pt x="536" y="70"/>
                    <a:pt x="440"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0" name="Google Shape;8970;p37"/>
            <p:cNvSpPr/>
            <p:nvPr/>
          </p:nvSpPr>
          <p:spPr>
            <a:xfrm>
              <a:off x="3240400" y="6090170"/>
              <a:ext cx="13234" cy="11506"/>
            </a:xfrm>
            <a:custGeom>
              <a:rect b="b" l="l" r="r" t="t"/>
              <a:pathLst>
                <a:path extrusionOk="0" h="526" w="605">
                  <a:moveTo>
                    <a:pt x="317" y="1"/>
                  </a:moveTo>
                  <a:cubicBezTo>
                    <a:pt x="294" y="1"/>
                    <a:pt x="270" y="3"/>
                    <a:pt x="245" y="9"/>
                  </a:cubicBezTo>
                  <a:cubicBezTo>
                    <a:pt x="92" y="45"/>
                    <a:pt x="0" y="174"/>
                    <a:pt x="35" y="323"/>
                  </a:cubicBezTo>
                  <a:cubicBezTo>
                    <a:pt x="63" y="454"/>
                    <a:pt x="164" y="526"/>
                    <a:pt x="285" y="526"/>
                  </a:cubicBezTo>
                  <a:cubicBezTo>
                    <a:pt x="309" y="526"/>
                    <a:pt x="334" y="523"/>
                    <a:pt x="360" y="517"/>
                  </a:cubicBezTo>
                  <a:cubicBezTo>
                    <a:pt x="518" y="481"/>
                    <a:pt x="605" y="352"/>
                    <a:pt x="573" y="203"/>
                  </a:cubicBezTo>
                  <a:cubicBezTo>
                    <a:pt x="544" y="78"/>
                    <a:pt x="443"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1" name="Google Shape;8971;p37"/>
            <p:cNvSpPr/>
            <p:nvPr/>
          </p:nvSpPr>
          <p:spPr>
            <a:xfrm>
              <a:off x="3244097" y="6109091"/>
              <a:ext cx="12950" cy="11441"/>
            </a:xfrm>
            <a:custGeom>
              <a:rect b="b" l="l" r="r" t="t"/>
              <a:pathLst>
                <a:path extrusionOk="0" h="523" w="592">
                  <a:moveTo>
                    <a:pt x="308" y="1"/>
                  </a:moveTo>
                  <a:cubicBezTo>
                    <a:pt x="291" y="1"/>
                    <a:pt x="273" y="2"/>
                    <a:pt x="255" y="5"/>
                  </a:cubicBezTo>
                  <a:cubicBezTo>
                    <a:pt x="101" y="28"/>
                    <a:pt x="1" y="149"/>
                    <a:pt x="24" y="300"/>
                  </a:cubicBezTo>
                  <a:cubicBezTo>
                    <a:pt x="46" y="442"/>
                    <a:pt x="150" y="522"/>
                    <a:pt x="281" y="522"/>
                  </a:cubicBezTo>
                  <a:cubicBezTo>
                    <a:pt x="298" y="522"/>
                    <a:pt x="317" y="521"/>
                    <a:pt x="335" y="518"/>
                  </a:cubicBezTo>
                  <a:cubicBezTo>
                    <a:pt x="495" y="493"/>
                    <a:pt x="592" y="371"/>
                    <a:pt x="569" y="222"/>
                  </a:cubicBezTo>
                  <a:cubicBezTo>
                    <a:pt x="546" y="86"/>
                    <a:pt x="4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2" name="Google Shape;8972;p37"/>
            <p:cNvSpPr/>
            <p:nvPr/>
          </p:nvSpPr>
          <p:spPr>
            <a:xfrm>
              <a:off x="3246459" y="6127795"/>
              <a:ext cx="12534" cy="11397"/>
            </a:xfrm>
            <a:custGeom>
              <a:rect b="b" l="l" r="r" t="t"/>
              <a:pathLst>
                <a:path extrusionOk="0" h="521" w="573">
                  <a:moveTo>
                    <a:pt x="293" y="1"/>
                  </a:moveTo>
                  <a:cubicBezTo>
                    <a:pt x="283" y="1"/>
                    <a:pt x="274" y="1"/>
                    <a:pt x="264" y="2"/>
                  </a:cubicBezTo>
                  <a:cubicBezTo>
                    <a:pt x="108" y="16"/>
                    <a:pt x="0" y="130"/>
                    <a:pt x="12" y="281"/>
                  </a:cubicBezTo>
                  <a:cubicBezTo>
                    <a:pt x="25" y="433"/>
                    <a:pt x="135" y="521"/>
                    <a:pt x="278" y="521"/>
                  </a:cubicBezTo>
                  <a:cubicBezTo>
                    <a:pt x="288" y="521"/>
                    <a:pt x="299" y="520"/>
                    <a:pt x="309" y="519"/>
                  </a:cubicBezTo>
                  <a:cubicBezTo>
                    <a:pt x="470" y="506"/>
                    <a:pt x="573" y="393"/>
                    <a:pt x="561" y="240"/>
                  </a:cubicBezTo>
                  <a:cubicBezTo>
                    <a:pt x="548" y="98"/>
                    <a:pt x="441"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3" name="Google Shape;8973;p37"/>
            <p:cNvSpPr/>
            <p:nvPr/>
          </p:nvSpPr>
          <p:spPr>
            <a:xfrm>
              <a:off x="3247553" y="6146563"/>
              <a:ext cx="12206" cy="11397"/>
            </a:xfrm>
            <a:custGeom>
              <a:rect b="b" l="l" r="r" t="t"/>
              <a:pathLst>
                <a:path extrusionOk="0" h="521" w="558">
                  <a:moveTo>
                    <a:pt x="278" y="0"/>
                  </a:moveTo>
                  <a:cubicBezTo>
                    <a:pt x="277" y="0"/>
                    <a:pt x="275" y="0"/>
                    <a:pt x="273" y="0"/>
                  </a:cubicBezTo>
                  <a:cubicBezTo>
                    <a:pt x="117" y="3"/>
                    <a:pt x="1" y="110"/>
                    <a:pt x="3" y="261"/>
                  </a:cubicBezTo>
                  <a:cubicBezTo>
                    <a:pt x="5" y="422"/>
                    <a:pt x="124" y="520"/>
                    <a:pt x="277" y="520"/>
                  </a:cubicBezTo>
                  <a:cubicBezTo>
                    <a:pt x="279" y="520"/>
                    <a:pt x="281" y="520"/>
                    <a:pt x="282" y="520"/>
                  </a:cubicBezTo>
                  <a:cubicBezTo>
                    <a:pt x="445" y="518"/>
                    <a:pt x="557" y="410"/>
                    <a:pt x="553" y="257"/>
                  </a:cubicBezTo>
                  <a:cubicBezTo>
                    <a:pt x="550" y="105"/>
                    <a:pt x="438"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4" name="Google Shape;8974;p37"/>
            <p:cNvSpPr/>
            <p:nvPr/>
          </p:nvSpPr>
          <p:spPr>
            <a:xfrm>
              <a:off x="3247116" y="6165595"/>
              <a:ext cx="12381" cy="11397"/>
            </a:xfrm>
            <a:custGeom>
              <a:rect b="b" l="l" r="r" t="t"/>
              <a:pathLst>
                <a:path extrusionOk="0" h="521" w="566">
                  <a:moveTo>
                    <a:pt x="276" y="0"/>
                  </a:moveTo>
                  <a:cubicBezTo>
                    <a:pt x="127" y="0"/>
                    <a:pt x="16" y="99"/>
                    <a:pt x="7" y="243"/>
                  </a:cubicBezTo>
                  <a:cubicBezTo>
                    <a:pt x="0" y="406"/>
                    <a:pt x="112" y="511"/>
                    <a:pt x="270" y="520"/>
                  </a:cubicBezTo>
                  <a:cubicBezTo>
                    <a:pt x="276" y="521"/>
                    <a:pt x="281" y="521"/>
                    <a:pt x="286" y="521"/>
                  </a:cubicBezTo>
                  <a:cubicBezTo>
                    <a:pt x="438" y="521"/>
                    <a:pt x="550" y="424"/>
                    <a:pt x="557" y="275"/>
                  </a:cubicBezTo>
                  <a:cubicBezTo>
                    <a:pt x="566" y="122"/>
                    <a:pt x="458" y="7"/>
                    <a:pt x="296" y="1"/>
                  </a:cubicBezTo>
                  <a:cubicBezTo>
                    <a:pt x="289" y="0"/>
                    <a:pt x="282"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5" name="Google Shape;8975;p37"/>
            <p:cNvSpPr/>
            <p:nvPr/>
          </p:nvSpPr>
          <p:spPr>
            <a:xfrm>
              <a:off x="3245256" y="6184473"/>
              <a:ext cx="12797" cy="11397"/>
            </a:xfrm>
            <a:custGeom>
              <a:rect b="b" l="l" r="r" t="t"/>
              <a:pathLst>
                <a:path extrusionOk="0" h="521" w="585">
                  <a:moveTo>
                    <a:pt x="283" y="1"/>
                  </a:moveTo>
                  <a:cubicBezTo>
                    <a:pt x="146" y="1"/>
                    <a:pt x="36" y="88"/>
                    <a:pt x="21" y="228"/>
                  </a:cubicBezTo>
                  <a:cubicBezTo>
                    <a:pt x="0" y="388"/>
                    <a:pt x="106" y="500"/>
                    <a:pt x="264" y="519"/>
                  </a:cubicBezTo>
                  <a:cubicBezTo>
                    <a:pt x="278" y="520"/>
                    <a:pt x="291" y="521"/>
                    <a:pt x="305" y="521"/>
                  </a:cubicBezTo>
                  <a:cubicBezTo>
                    <a:pt x="445" y="521"/>
                    <a:pt x="549" y="434"/>
                    <a:pt x="566" y="294"/>
                  </a:cubicBezTo>
                  <a:cubicBezTo>
                    <a:pt x="584" y="143"/>
                    <a:pt x="484" y="22"/>
                    <a:pt x="323" y="3"/>
                  </a:cubicBezTo>
                  <a:cubicBezTo>
                    <a:pt x="310" y="2"/>
                    <a:pt x="2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6" name="Google Shape;8976;p37"/>
            <p:cNvSpPr/>
            <p:nvPr/>
          </p:nvSpPr>
          <p:spPr>
            <a:xfrm>
              <a:off x="3242150" y="6203438"/>
              <a:ext cx="13103" cy="11463"/>
            </a:xfrm>
            <a:custGeom>
              <a:rect b="b" l="l" r="r" t="t"/>
              <a:pathLst>
                <a:path extrusionOk="0" h="524" w="599">
                  <a:moveTo>
                    <a:pt x="286" y="0"/>
                  </a:moveTo>
                  <a:cubicBezTo>
                    <a:pt x="158" y="0"/>
                    <a:pt x="54" y="80"/>
                    <a:pt x="30" y="210"/>
                  </a:cubicBezTo>
                  <a:cubicBezTo>
                    <a:pt x="0" y="368"/>
                    <a:pt x="99" y="487"/>
                    <a:pt x="252" y="517"/>
                  </a:cubicBezTo>
                  <a:cubicBezTo>
                    <a:pt x="274" y="521"/>
                    <a:pt x="295" y="523"/>
                    <a:pt x="316" y="523"/>
                  </a:cubicBezTo>
                  <a:cubicBezTo>
                    <a:pt x="446" y="523"/>
                    <a:pt x="547" y="444"/>
                    <a:pt x="571" y="313"/>
                  </a:cubicBezTo>
                  <a:cubicBezTo>
                    <a:pt x="598" y="165"/>
                    <a:pt x="506" y="36"/>
                    <a:pt x="348" y="7"/>
                  </a:cubicBezTo>
                  <a:cubicBezTo>
                    <a:pt x="327" y="2"/>
                    <a:pt x="30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7" name="Google Shape;8977;p37"/>
            <p:cNvSpPr/>
            <p:nvPr/>
          </p:nvSpPr>
          <p:spPr>
            <a:xfrm>
              <a:off x="3237841" y="6221901"/>
              <a:ext cx="13388" cy="11528"/>
            </a:xfrm>
            <a:custGeom>
              <a:rect b="b" l="l" r="r" t="t"/>
              <a:pathLst>
                <a:path extrusionOk="0" h="527" w="612">
                  <a:moveTo>
                    <a:pt x="289" y="1"/>
                  </a:moveTo>
                  <a:cubicBezTo>
                    <a:pt x="171" y="1"/>
                    <a:pt x="71" y="72"/>
                    <a:pt x="42" y="193"/>
                  </a:cubicBezTo>
                  <a:cubicBezTo>
                    <a:pt x="0" y="349"/>
                    <a:pt x="90" y="475"/>
                    <a:pt x="243" y="516"/>
                  </a:cubicBezTo>
                  <a:cubicBezTo>
                    <a:pt x="271" y="523"/>
                    <a:pt x="298" y="526"/>
                    <a:pt x="324" y="526"/>
                  </a:cubicBezTo>
                  <a:cubicBezTo>
                    <a:pt x="444" y="526"/>
                    <a:pt x="541" y="455"/>
                    <a:pt x="573" y="335"/>
                  </a:cubicBezTo>
                  <a:cubicBezTo>
                    <a:pt x="612" y="186"/>
                    <a:pt x="529" y="51"/>
                    <a:pt x="371" y="12"/>
                  </a:cubicBezTo>
                  <a:cubicBezTo>
                    <a:pt x="343" y="4"/>
                    <a:pt x="31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8" name="Google Shape;8978;p37"/>
            <p:cNvSpPr/>
            <p:nvPr/>
          </p:nvSpPr>
          <p:spPr>
            <a:xfrm>
              <a:off x="3232372" y="6240035"/>
              <a:ext cx="13606" cy="11572"/>
            </a:xfrm>
            <a:custGeom>
              <a:rect b="b" l="l" r="r" t="t"/>
              <a:pathLst>
                <a:path extrusionOk="0" h="529" w="622">
                  <a:moveTo>
                    <a:pt x="295" y="1"/>
                  </a:moveTo>
                  <a:cubicBezTo>
                    <a:pt x="184" y="1"/>
                    <a:pt x="88" y="63"/>
                    <a:pt x="51" y="177"/>
                  </a:cubicBezTo>
                  <a:cubicBezTo>
                    <a:pt x="1" y="328"/>
                    <a:pt x="81" y="461"/>
                    <a:pt x="230" y="511"/>
                  </a:cubicBezTo>
                  <a:cubicBezTo>
                    <a:pt x="265" y="523"/>
                    <a:pt x="300" y="528"/>
                    <a:pt x="333" y="528"/>
                  </a:cubicBezTo>
                  <a:cubicBezTo>
                    <a:pt x="444" y="528"/>
                    <a:pt x="536" y="464"/>
                    <a:pt x="573" y="351"/>
                  </a:cubicBezTo>
                  <a:cubicBezTo>
                    <a:pt x="621" y="207"/>
                    <a:pt x="548" y="67"/>
                    <a:pt x="395" y="17"/>
                  </a:cubicBezTo>
                  <a:cubicBezTo>
                    <a:pt x="361"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79" name="Google Shape;8979;p37"/>
            <p:cNvSpPr/>
            <p:nvPr/>
          </p:nvSpPr>
          <p:spPr>
            <a:xfrm>
              <a:off x="3225766" y="6257754"/>
              <a:ext cx="13694" cy="11616"/>
            </a:xfrm>
            <a:custGeom>
              <a:rect b="b" l="l" r="r" t="t"/>
              <a:pathLst>
                <a:path extrusionOk="0" h="531" w="626">
                  <a:moveTo>
                    <a:pt x="294" y="0"/>
                  </a:moveTo>
                  <a:cubicBezTo>
                    <a:pt x="192" y="0"/>
                    <a:pt x="102" y="56"/>
                    <a:pt x="60" y="159"/>
                  </a:cubicBezTo>
                  <a:cubicBezTo>
                    <a:pt x="0" y="308"/>
                    <a:pt x="71" y="446"/>
                    <a:pt x="218" y="505"/>
                  </a:cubicBezTo>
                  <a:cubicBezTo>
                    <a:pt x="259" y="522"/>
                    <a:pt x="299" y="530"/>
                    <a:pt x="338" y="530"/>
                  </a:cubicBezTo>
                  <a:cubicBezTo>
                    <a:pt x="440" y="530"/>
                    <a:pt x="527" y="473"/>
                    <a:pt x="568" y="370"/>
                  </a:cubicBezTo>
                  <a:cubicBezTo>
                    <a:pt x="626" y="228"/>
                    <a:pt x="562" y="84"/>
                    <a:pt x="413" y="24"/>
                  </a:cubicBezTo>
                  <a:cubicBezTo>
                    <a:pt x="373" y="8"/>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0" name="Google Shape;8980;p37"/>
            <p:cNvSpPr/>
            <p:nvPr/>
          </p:nvSpPr>
          <p:spPr>
            <a:xfrm>
              <a:off x="3217803" y="6275254"/>
              <a:ext cx="13803" cy="11681"/>
            </a:xfrm>
            <a:custGeom>
              <a:rect b="b" l="l" r="r" t="t"/>
              <a:pathLst>
                <a:path extrusionOk="0" h="534" w="631">
                  <a:moveTo>
                    <a:pt x="295" y="0"/>
                  </a:moveTo>
                  <a:cubicBezTo>
                    <a:pt x="201" y="0"/>
                    <a:pt x="117" y="49"/>
                    <a:pt x="71" y="143"/>
                  </a:cubicBezTo>
                  <a:cubicBezTo>
                    <a:pt x="0" y="289"/>
                    <a:pt x="62" y="431"/>
                    <a:pt x="204" y="500"/>
                  </a:cubicBezTo>
                  <a:cubicBezTo>
                    <a:pt x="250" y="522"/>
                    <a:pt x="295" y="533"/>
                    <a:pt x="339" y="533"/>
                  </a:cubicBezTo>
                  <a:cubicBezTo>
                    <a:pt x="434" y="533"/>
                    <a:pt x="518" y="482"/>
                    <a:pt x="564" y="388"/>
                  </a:cubicBezTo>
                  <a:cubicBezTo>
                    <a:pt x="630" y="250"/>
                    <a:pt x="577" y="104"/>
                    <a:pt x="431" y="33"/>
                  </a:cubicBezTo>
                  <a:cubicBezTo>
                    <a:pt x="386" y="11"/>
                    <a:pt x="339"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1" name="Google Shape;8981;p37"/>
            <p:cNvSpPr/>
            <p:nvPr/>
          </p:nvSpPr>
          <p:spPr>
            <a:xfrm>
              <a:off x="3208922" y="6291682"/>
              <a:ext cx="13803" cy="11747"/>
            </a:xfrm>
            <a:custGeom>
              <a:rect b="b" l="l" r="r" t="t"/>
              <a:pathLst>
                <a:path extrusionOk="0" h="537" w="631">
                  <a:moveTo>
                    <a:pt x="297" y="1"/>
                  </a:moveTo>
                  <a:cubicBezTo>
                    <a:pt x="210" y="1"/>
                    <a:pt x="129" y="45"/>
                    <a:pt x="81" y="129"/>
                  </a:cubicBezTo>
                  <a:cubicBezTo>
                    <a:pt x="1" y="269"/>
                    <a:pt x="51" y="415"/>
                    <a:pt x="189" y="493"/>
                  </a:cubicBezTo>
                  <a:cubicBezTo>
                    <a:pt x="239" y="522"/>
                    <a:pt x="292" y="537"/>
                    <a:pt x="341" y="537"/>
                  </a:cubicBezTo>
                  <a:cubicBezTo>
                    <a:pt x="428" y="537"/>
                    <a:pt x="507" y="492"/>
                    <a:pt x="555" y="406"/>
                  </a:cubicBezTo>
                  <a:cubicBezTo>
                    <a:pt x="631" y="276"/>
                    <a:pt x="587" y="125"/>
                    <a:pt x="448" y="44"/>
                  </a:cubicBezTo>
                  <a:cubicBezTo>
                    <a:pt x="398" y="15"/>
                    <a:pt x="34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2" name="Google Shape;8982;p37"/>
            <p:cNvSpPr/>
            <p:nvPr/>
          </p:nvSpPr>
          <p:spPr>
            <a:xfrm>
              <a:off x="3198816" y="6307760"/>
              <a:ext cx="13803" cy="11813"/>
            </a:xfrm>
            <a:custGeom>
              <a:rect b="b" l="l" r="r" t="t"/>
              <a:pathLst>
                <a:path extrusionOk="0" h="540" w="631">
                  <a:moveTo>
                    <a:pt x="298" y="1"/>
                  </a:moveTo>
                  <a:cubicBezTo>
                    <a:pt x="218" y="1"/>
                    <a:pt x="142" y="38"/>
                    <a:pt x="92" y="113"/>
                  </a:cubicBezTo>
                  <a:cubicBezTo>
                    <a:pt x="0" y="248"/>
                    <a:pt x="44" y="397"/>
                    <a:pt x="174" y="484"/>
                  </a:cubicBezTo>
                  <a:cubicBezTo>
                    <a:pt x="228" y="521"/>
                    <a:pt x="286" y="540"/>
                    <a:pt x="341" y="540"/>
                  </a:cubicBezTo>
                  <a:cubicBezTo>
                    <a:pt x="421" y="540"/>
                    <a:pt x="495" y="501"/>
                    <a:pt x="545"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3" name="Google Shape;8983;p37"/>
            <p:cNvSpPr/>
            <p:nvPr/>
          </p:nvSpPr>
          <p:spPr>
            <a:xfrm>
              <a:off x="3187638" y="6323116"/>
              <a:ext cx="13694" cy="11878"/>
            </a:xfrm>
            <a:custGeom>
              <a:rect b="b" l="l" r="r" t="t"/>
              <a:pathLst>
                <a:path extrusionOk="0" h="543" w="626">
                  <a:moveTo>
                    <a:pt x="296" y="1"/>
                  </a:moveTo>
                  <a:cubicBezTo>
                    <a:pt x="222" y="1"/>
                    <a:pt x="151" y="34"/>
                    <a:pt x="99" y="101"/>
                  </a:cubicBezTo>
                  <a:cubicBezTo>
                    <a:pt x="1" y="226"/>
                    <a:pt x="30" y="380"/>
                    <a:pt x="156" y="476"/>
                  </a:cubicBezTo>
                  <a:cubicBezTo>
                    <a:pt x="213" y="520"/>
                    <a:pt x="275" y="542"/>
                    <a:pt x="335" y="542"/>
                  </a:cubicBezTo>
                  <a:cubicBezTo>
                    <a:pt x="408" y="542"/>
                    <a:pt x="479" y="509"/>
                    <a:pt x="532" y="442"/>
                  </a:cubicBezTo>
                  <a:cubicBezTo>
                    <a:pt x="626"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4" name="Google Shape;8984;p37"/>
            <p:cNvSpPr/>
            <p:nvPr/>
          </p:nvSpPr>
          <p:spPr>
            <a:xfrm>
              <a:off x="3175519" y="6337510"/>
              <a:ext cx="13541" cy="11922"/>
            </a:xfrm>
            <a:custGeom>
              <a:rect b="b" l="l" r="r" t="t"/>
              <a:pathLst>
                <a:path extrusionOk="0" h="545" w="619">
                  <a:moveTo>
                    <a:pt x="295" y="1"/>
                  </a:moveTo>
                  <a:cubicBezTo>
                    <a:pt x="228" y="1"/>
                    <a:pt x="162" y="29"/>
                    <a:pt x="110" y="86"/>
                  </a:cubicBezTo>
                  <a:cubicBezTo>
                    <a:pt x="0" y="205"/>
                    <a:pt x="21" y="359"/>
                    <a:pt x="138" y="466"/>
                  </a:cubicBezTo>
                  <a:cubicBezTo>
                    <a:pt x="197" y="519"/>
                    <a:pt x="264" y="545"/>
                    <a:pt x="329" y="545"/>
                  </a:cubicBezTo>
                  <a:cubicBezTo>
                    <a:pt x="397" y="545"/>
                    <a:pt x="463" y="516"/>
                    <a:pt x="516" y="457"/>
                  </a:cubicBezTo>
                  <a:cubicBezTo>
                    <a:pt x="619" y="345"/>
                    <a:pt x="607" y="187"/>
                    <a:pt x="486" y="79"/>
                  </a:cubicBezTo>
                  <a:cubicBezTo>
                    <a:pt x="429" y="27"/>
                    <a:pt x="361"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5" name="Google Shape;8985;p37"/>
            <p:cNvSpPr/>
            <p:nvPr/>
          </p:nvSpPr>
          <p:spPr>
            <a:xfrm>
              <a:off x="3162394" y="6351073"/>
              <a:ext cx="13256" cy="11988"/>
            </a:xfrm>
            <a:custGeom>
              <a:rect b="b" l="l" r="r" t="t"/>
              <a:pathLst>
                <a:path extrusionOk="0" h="548" w="606">
                  <a:moveTo>
                    <a:pt x="291" y="0"/>
                  </a:moveTo>
                  <a:cubicBezTo>
                    <a:pt x="230" y="0"/>
                    <a:pt x="168" y="24"/>
                    <a:pt x="117" y="73"/>
                  </a:cubicBezTo>
                  <a:cubicBezTo>
                    <a:pt x="0" y="185"/>
                    <a:pt x="10" y="341"/>
                    <a:pt x="120" y="453"/>
                  </a:cubicBezTo>
                  <a:cubicBezTo>
                    <a:pt x="179" y="515"/>
                    <a:pt x="251" y="547"/>
                    <a:pt x="321" y="547"/>
                  </a:cubicBezTo>
                  <a:cubicBezTo>
                    <a:pt x="383" y="547"/>
                    <a:pt x="444" y="523"/>
                    <a:pt x="495" y="474"/>
                  </a:cubicBezTo>
                  <a:cubicBezTo>
                    <a:pt x="605" y="368"/>
                    <a:pt x="605" y="210"/>
                    <a:pt x="493" y="94"/>
                  </a:cubicBezTo>
                  <a:cubicBezTo>
                    <a:pt x="435" y="32"/>
                    <a:pt x="36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6" name="Google Shape;8986;p37"/>
            <p:cNvSpPr/>
            <p:nvPr/>
          </p:nvSpPr>
          <p:spPr>
            <a:xfrm>
              <a:off x="3148416" y="6363563"/>
              <a:ext cx="13256" cy="12009"/>
            </a:xfrm>
            <a:custGeom>
              <a:rect b="b" l="l" r="r" t="t"/>
              <a:pathLst>
                <a:path extrusionOk="0" h="549" w="606">
                  <a:moveTo>
                    <a:pt x="288" y="0"/>
                  </a:moveTo>
                  <a:cubicBezTo>
                    <a:pt x="232" y="0"/>
                    <a:pt x="176" y="20"/>
                    <a:pt x="126" y="61"/>
                  </a:cubicBezTo>
                  <a:cubicBezTo>
                    <a:pt x="3" y="164"/>
                    <a:pt x="1" y="319"/>
                    <a:pt x="101" y="441"/>
                  </a:cubicBezTo>
                  <a:cubicBezTo>
                    <a:pt x="160" y="512"/>
                    <a:pt x="236" y="549"/>
                    <a:pt x="313" y="549"/>
                  </a:cubicBezTo>
                  <a:cubicBezTo>
                    <a:pt x="369" y="549"/>
                    <a:pt x="426" y="529"/>
                    <a:pt x="477" y="487"/>
                  </a:cubicBezTo>
                  <a:cubicBezTo>
                    <a:pt x="594" y="388"/>
                    <a:pt x="605" y="232"/>
                    <a:pt x="502" y="109"/>
                  </a:cubicBezTo>
                  <a:cubicBezTo>
                    <a:pt x="443"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7" name="Google Shape;8987;p37"/>
            <p:cNvSpPr/>
            <p:nvPr/>
          </p:nvSpPr>
          <p:spPr>
            <a:xfrm>
              <a:off x="3133234" y="6375135"/>
              <a:ext cx="13344" cy="12053"/>
            </a:xfrm>
            <a:custGeom>
              <a:rect b="b" l="l" r="r" t="t"/>
              <a:pathLst>
                <a:path extrusionOk="0" h="551" w="610">
                  <a:moveTo>
                    <a:pt x="293" y="0"/>
                  </a:moveTo>
                  <a:cubicBezTo>
                    <a:pt x="243" y="0"/>
                    <a:pt x="192" y="16"/>
                    <a:pt x="145" y="49"/>
                  </a:cubicBezTo>
                  <a:cubicBezTo>
                    <a:pt x="14" y="143"/>
                    <a:pt x="1" y="299"/>
                    <a:pt x="92" y="425"/>
                  </a:cubicBezTo>
                  <a:cubicBezTo>
                    <a:pt x="150" y="507"/>
                    <a:pt x="231" y="551"/>
                    <a:pt x="313" y="551"/>
                  </a:cubicBezTo>
                  <a:cubicBezTo>
                    <a:pt x="364" y="551"/>
                    <a:pt x="415" y="534"/>
                    <a:pt x="463" y="500"/>
                  </a:cubicBezTo>
                  <a:cubicBezTo>
                    <a:pt x="587" y="411"/>
                    <a:pt x="610" y="255"/>
                    <a:pt x="516" y="125"/>
                  </a:cubicBezTo>
                  <a:cubicBezTo>
                    <a:pt x="458" y="45"/>
                    <a:pt x="37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8" name="Google Shape;8988;p37"/>
            <p:cNvSpPr/>
            <p:nvPr/>
          </p:nvSpPr>
          <p:spPr>
            <a:xfrm>
              <a:off x="3117397" y="6385504"/>
              <a:ext cx="13366" cy="12075"/>
            </a:xfrm>
            <a:custGeom>
              <a:rect b="b" l="l" r="r" t="t"/>
              <a:pathLst>
                <a:path extrusionOk="0" h="552" w="611">
                  <a:moveTo>
                    <a:pt x="297" y="1"/>
                  </a:moveTo>
                  <a:cubicBezTo>
                    <a:pt x="253" y="1"/>
                    <a:pt x="207" y="13"/>
                    <a:pt x="164" y="40"/>
                  </a:cubicBezTo>
                  <a:cubicBezTo>
                    <a:pt x="24" y="125"/>
                    <a:pt x="1" y="276"/>
                    <a:pt x="83" y="411"/>
                  </a:cubicBezTo>
                  <a:cubicBezTo>
                    <a:pt x="138" y="502"/>
                    <a:pt x="222" y="552"/>
                    <a:pt x="310" y="552"/>
                  </a:cubicBezTo>
                  <a:cubicBezTo>
                    <a:pt x="355" y="552"/>
                    <a:pt x="401" y="539"/>
                    <a:pt x="445" y="512"/>
                  </a:cubicBezTo>
                  <a:cubicBezTo>
                    <a:pt x="576" y="432"/>
                    <a:pt x="610" y="278"/>
                    <a:pt x="525" y="141"/>
                  </a:cubicBezTo>
                  <a:cubicBezTo>
                    <a:pt x="470" y="51"/>
                    <a:pt x="38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89" name="Google Shape;8989;p37"/>
            <p:cNvSpPr/>
            <p:nvPr/>
          </p:nvSpPr>
          <p:spPr>
            <a:xfrm>
              <a:off x="3100881" y="6394757"/>
              <a:ext cx="13344" cy="12119"/>
            </a:xfrm>
            <a:custGeom>
              <a:rect b="b" l="l" r="r" t="t"/>
              <a:pathLst>
                <a:path extrusionOk="0" h="554" w="610">
                  <a:moveTo>
                    <a:pt x="300" y="1"/>
                  </a:moveTo>
                  <a:cubicBezTo>
                    <a:pt x="260" y="1"/>
                    <a:pt x="219" y="11"/>
                    <a:pt x="179" y="32"/>
                  </a:cubicBezTo>
                  <a:cubicBezTo>
                    <a:pt x="35" y="105"/>
                    <a:pt x="0" y="256"/>
                    <a:pt x="71" y="396"/>
                  </a:cubicBezTo>
                  <a:cubicBezTo>
                    <a:pt x="124" y="497"/>
                    <a:pt x="211" y="553"/>
                    <a:pt x="306" y="553"/>
                  </a:cubicBezTo>
                  <a:cubicBezTo>
                    <a:pt x="346" y="553"/>
                    <a:pt x="387" y="543"/>
                    <a:pt x="428" y="522"/>
                  </a:cubicBezTo>
                  <a:cubicBezTo>
                    <a:pt x="564" y="451"/>
                    <a:pt x="609" y="300"/>
                    <a:pt x="534" y="155"/>
                  </a:cubicBezTo>
                  <a:cubicBezTo>
                    <a:pt x="484" y="57"/>
                    <a:pt x="39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0" name="Google Shape;8990;p37"/>
            <p:cNvSpPr/>
            <p:nvPr/>
          </p:nvSpPr>
          <p:spPr>
            <a:xfrm>
              <a:off x="3083797" y="6402763"/>
              <a:ext cx="13191" cy="12097"/>
            </a:xfrm>
            <a:custGeom>
              <a:rect b="b" l="l" r="r" t="t"/>
              <a:pathLst>
                <a:path extrusionOk="0" h="553" w="603">
                  <a:moveTo>
                    <a:pt x="298" y="0"/>
                  </a:moveTo>
                  <a:cubicBezTo>
                    <a:pt x="264" y="0"/>
                    <a:pt x="228" y="7"/>
                    <a:pt x="193" y="23"/>
                  </a:cubicBezTo>
                  <a:cubicBezTo>
                    <a:pt x="46" y="87"/>
                    <a:pt x="0" y="234"/>
                    <a:pt x="62" y="380"/>
                  </a:cubicBezTo>
                  <a:cubicBezTo>
                    <a:pt x="110" y="489"/>
                    <a:pt x="199" y="553"/>
                    <a:pt x="300" y="553"/>
                  </a:cubicBezTo>
                  <a:cubicBezTo>
                    <a:pt x="335" y="553"/>
                    <a:pt x="371" y="545"/>
                    <a:pt x="408" y="529"/>
                  </a:cubicBezTo>
                  <a:cubicBezTo>
                    <a:pt x="548" y="470"/>
                    <a:pt x="603" y="323"/>
                    <a:pt x="541" y="174"/>
                  </a:cubicBezTo>
                  <a:cubicBezTo>
                    <a:pt x="493" y="66"/>
                    <a:pt x="401"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1" name="Google Shape;8991;p37"/>
            <p:cNvSpPr/>
            <p:nvPr/>
          </p:nvSpPr>
          <p:spPr>
            <a:xfrm>
              <a:off x="3066166" y="6409632"/>
              <a:ext cx="13081" cy="12097"/>
            </a:xfrm>
            <a:custGeom>
              <a:rect b="b" l="l" r="r" t="t"/>
              <a:pathLst>
                <a:path extrusionOk="0" h="553" w="598">
                  <a:moveTo>
                    <a:pt x="297" y="0"/>
                  </a:moveTo>
                  <a:cubicBezTo>
                    <a:pt x="269" y="0"/>
                    <a:pt x="239" y="5"/>
                    <a:pt x="208" y="16"/>
                  </a:cubicBezTo>
                  <a:cubicBezTo>
                    <a:pt x="55" y="68"/>
                    <a:pt x="0" y="215"/>
                    <a:pt x="53" y="362"/>
                  </a:cubicBezTo>
                  <a:cubicBezTo>
                    <a:pt x="94" y="482"/>
                    <a:pt x="187" y="553"/>
                    <a:pt x="295" y="553"/>
                  </a:cubicBezTo>
                  <a:cubicBezTo>
                    <a:pt x="325" y="553"/>
                    <a:pt x="356" y="547"/>
                    <a:pt x="387" y="536"/>
                  </a:cubicBezTo>
                  <a:cubicBezTo>
                    <a:pt x="531" y="485"/>
                    <a:pt x="598" y="343"/>
                    <a:pt x="543" y="190"/>
                  </a:cubicBezTo>
                  <a:cubicBezTo>
                    <a:pt x="501" y="72"/>
                    <a:pt x="407"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2" name="Google Shape;8992;p37"/>
            <p:cNvSpPr/>
            <p:nvPr/>
          </p:nvSpPr>
          <p:spPr>
            <a:xfrm>
              <a:off x="3048119" y="6415254"/>
              <a:ext cx="12797" cy="12097"/>
            </a:xfrm>
            <a:custGeom>
              <a:rect b="b" l="l" r="r" t="t"/>
              <a:pathLst>
                <a:path extrusionOk="0" h="553" w="585">
                  <a:moveTo>
                    <a:pt x="293" y="1"/>
                  </a:moveTo>
                  <a:cubicBezTo>
                    <a:pt x="269" y="1"/>
                    <a:pt x="245" y="4"/>
                    <a:pt x="220" y="11"/>
                  </a:cubicBezTo>
                  <a:cubicBezTo>
                    <a:pt x="65" y="54"/>
                    <a:pt x="1" y="194"/>
                    <a:pt x="42" y="345"/>
                  </a:cubicBezTo>
                  <a:cubicBezTo>
                    <a:pt x="78" y="474"/>
                    <a:pt x="173" y="553"/>
                    <a:pt x="288" y="553"/>
                  </a:cubicBezTo>
                  <a:cubicBezTo>
                    <a:pt x="312" y="553"/>
                    <a:pt x="337" y="549"/>
                    <a:pt x="362" y="542"/>
                  </a:cubicBezTo>
                  <a:cubicBezTo>
                    <a:pt x="511" y="501"/>
                    <a:pt x="585" y="363"/>
                    <a:pt x="541" y="208"/>
                  </a:cubicBezTo>
                  <a:cubicBezTo>
                    <a:pt x="507" y="82"/>
                    <a:pt x="409"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3" name="Google Shape;8993;p37"/>
            <p:cNvSpPr/>
            <p:nvPr/>
          </p:nvSpPr>
          <p:spPr>
            <a:xfrm>
              <a:off x="3029788" y="6419695"/>
              <a:ext cx="12600" cy="12075"/>
            </a:xfrm>
            <a:custGeom>
              <a:rect b="b" l="l" r="r" t="t"/>
              <a:pathLst>
                <a:path extrusionOk="0" h="552" w="576">
                  <a:moveTo>
                    <a:pt x="289" y="1"/>
                  </a:moveTo>
                  <a:cubicBezTo>
                    <a:pt x="271" y="1"/>
                    <a:pt x="251" y="3"/>
                    <a:pt x="232" y="7"/>
                  </a:cubicBezTo>
                  <a:cubicBezTo>
                    <a:pt x="74" y="41"/>
                    <a:pt x="0" y="179"/>
                    <a:pt x="35" y="332"/>
                  </a:cubicBezTo>
                  <a:cubicBezTo>
                    <a:pt x="64" y="468"/>
                    <a:pt x="162" y="552"/>
                    <a:pt x="284" y="552"/>
                  </a:cubicBezTo>
                  <a:cubicBezTo>
                    <a:pt x="303" y="552"/>
                    <a:pt x="323" y="550"/>
                    <a:pt x="344" y="545"/>
                  </a:cubicBezTo>
                  <a:cubicBezTo>
                    <a:pt x="493" y="513"/>
                    <a:pt x="575" y="380"/>
                    <a:pt x="543" y="222"/>
                  </a:cubicBezTo>
                  <a:cubicBezTo>
                    <a:pt x="513" y="89"/>
                    <a:pt x="413"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4" name="Google Shape;8994;p37"/>
            <p:cNvSpPr/>
            <p:nvPr/>
          </p:nvSpPr>
          <p:spPr>
            <a:xfrm>
              <a:off x="3011150" y="6423216"/>
              <a:ext cx="12338" cy="12119"/>
            </a:xfrm>
            <a:custGeom>
              <a:rect b="b" l="l" r="r" t="t"/>
              <a:pathLst>
                <a:path extrusionOk="0" h="554" w="564">
                  <a:moveTo>
                    <a:pt x="282" y="1"/>
                  </a:moveTo>
                  <a:cubicBezTo>
                    <a:pt x="268" y="1"/>
                    <a:pt x="253" y="2"/>
                    <a:pt x="239" y="4"/>
                  </a:cubicBezTo>
                  <a:cubicBezTo>
                    <a:pt x="81" y="31"/>
                    <a:pt x="1" y="164"/>
                    <a:pt x="26" y="318"/>
                  </a:cubicBezTo>
                  <a:cubicBezTo>
                    <a:pt x="48" y="461"/>
                    <a:pt x="148" y="553"/>
                    <a:pt x="276" y="553"/>
                  </a:cubicBezTo>
                  <a:cubicBezTo>
                    <a:pt x="292" y="553"/>
                    <a:pt x="307" y="552"/>
                    <a:pt x="323" y="549"/>
                  </a:cubicBezTo>
                  <a:cubicBezTo>
                    <a:pt x="475" y="524"/>
                    <a:pt x="564" y="396"/>
                    <a:pt x="539" y="235"/>
                  </a:cubicBezTo>
                  <a:cubicBezTo>
                    <a:pt x="516" y="95"/>
                    <a:pt x="413"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5" name="Google Shape;8995;p37"/>
            <p:cNvSpPr/>
            <p:nvPr/>
          </p:nvSpPr>
          <p:spPr>
            <a:xfrm>
              <a:off x="2992272" y="6425710"/>
              <a:ext cx="12031" cy="12075"/>
            </a:xfrm>
            <a:custGeom>
              <a:rect b="b" l="l" r="r" t="t"/>
              <a:pathLst>
                <a:path extrusionOk="0" h="552" w="550">
                  <a:moveTo>
                    <a:pt x="278" y="1"/>
                  </a:moveTo>
                  <a:cubicBezTo>
                    <a:pt x="268" y="1"/>
                    <a:pt x="258" y="1"/>
                    <a:pt x="247" y="2"/>
                  </a:cubicBezTo>
                  <a:cubicBezTo>
                    <a:pt x="87" y="21"/>
                    <a:pt x="0" y="146"/>
                    <a:pt x="18" y="305"/>
                  </a:cubicBezTo>
                  <a:cubicBezTo>
                    <a:pt x="33" y="454"/>
                    <a:pt x="135" y="551"/>
                    <a:pt x="271" y="551"/>
                  </a:cubicBezTo>
                  <a:cubicBezTo>
                    <a:pt x="281" y="551"/>
                    <a:pt x="292" y="551"/>
                    <a:pt x="302" y="550"/>
                  </a:cubicBezTo>
                  <a:cubicBezTo>
                    <a:pt x="454" y="534"/>
                    <a:pt x="550" y="410"/>
                    <a:pt x="534" y="250"/>
                  </a:cubicBezTo>
                  <a:cubicBezTo>
                    <a:pt x="519" y="102"/>
                    <a:pt x="416"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6" name="Google Shape;8996;p37"/>
            <p:cNvSpPr/>
            <p:nvPr/>
          </p:nvSpPr>
          <p:spPr>
            <a:xfrm>
              <a:off x="2973175" y="6427198"/>
              <a:ext cx="11747" cy="12053"/>
            </a:xfrm>
            <a:custGeom>
              <a:rect b="b" l="l" r="r" t="t"/>
              <a:pathLst>
                <a:path extrusionOk="0" h="551" w="537">
                  <a:moveTo>
                    <a:pt x="274" y="0"/>
                  </a:moveTo>
                  <a:cubicBezTo>
                    <a:pt x="269" y="0"/>
                    <a:pt x="263" y="0"/>
                    <a:pt x="257" y="1"/>
                  </a:cubicBezTo>
                  <a:cubicBezTo>
                    <a:pt x="97" y="8"/>
                    <a:pt x="1" y="131"/>
                    <a:pt x="10" y="287"/>
                  </a:cubicBezTo>
                  <a:cubicBezTo>
                    <a:pt x="16" y="445"/>
                    <a:pt x="122" y="551"/>
                    <a:pt x="266" y="551"/>
                  </a:cubicBezTo>
                  <a:cubicBezTo>
                    <a:pt x="271" y="551"/>
                    <a:pt x="275" y="550"/>
                    <a:pt x="280" y="550"/>
                  </a:cubicBezTo>
                  <a:cubicBezTo>
                    <a:pt x="433" y="543"/>
                    <a:pt x="536" y="424"/>
                    <a:pt x="530" y="262"/>
                  </a:cubicBezTo>
                  <a:cubicBezTo>
                    <a:pt x="521" y="112"/>
                    <a:pt x="419" y="0"/>
                    <a:pt x="2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7" name="Google Shape;8997;p37"/>
            <p:cNvSpPr/>
            <p:nvPr/>
          </p:nvSpPr>
          <p:spPr>
            <a:xfrm>
              <a:off x="2954538" y="6427504"/>
              <a:ext cx="11441" cy="12097"/>
            </a:xfrm>
            <a:custGeom>
              <a:rect b="b" l="l" r="r" t="t"/>
              <a:pathLst>
                <a:path extrusionOk="0" h="553" w="523">
                  <a:moveTo>
                    <a:pt x="266" y="0"/>
                  </a:moveTo>
                  <a:cubicBezTo>
                    <a:pt x="106" y="0"/>
                    <a:pt x="5" y="117"/>
                    <a:pt x="3" y="275"/>
                  </a:cubicBezTo>
                  <a:cubicBezTo>
                    <a:pt x="1" y="435"/>
                    <a:pt x="106" y="550"/>
                    <a:pt x="259" y="552"/>
                  </a:cubicBezTo>
                  <a:cubicBezTo>
                    <a:pt x="411" y="552"/>
                    <a:pt x="521" y="440"/>
                    <a:pt x="523" y="277"/>
                  </a:cubicBezTo>
                  <a:cubicBezTo>
                    <a:pt x="523" y="122"/>
                    <a:pt x="420" y="3"/>
                    <a:pt x="2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8" name="Google Shape;8998;p37"/>
            <p:cNvSpPr/>
            <p:nvPr/>
          </p:nvSpPr>
          <p:spPr>
            <a:xfrm>
              <a:off x="2935200" y="6426782"/>
              <a:ext cx="11791" cy="12031"/>
            </a:xfrm>
            <a:custGeom>
              <a:rect b="b" l="l" r="r" t="t"/>
              <a:pathLst>
                <a:path extrusionOk="0" h="550" w="539">
                  <a:moveTo>
                    <a:pt x="267" y="0"/>
                  </a:moveTo>
                  <a:cubicBezTo>
                    <a:pt x="119" y="0"/>
                    <a:pt x="21" y="107"/>
                    <a:pt x="10" y="258"/>
                  </a:cubicBezTo>
                  <a:cubicBezTo>
                    <a:pt x="1" y="418"/>
                    <a:pt x="97" y="539"/>
                    <a:pt x="250" y="549"/>
                  </a:cubicBezTo>
                  <a:cubicBezTo>
                    <a:pt x="258" y="549"/>
                    <a:pt x="265" y="549"/>
                    <a:pt x="273" y="549"/>
                  </a:cubicBezTo>
                  <a:cubicBezTo>
                    <a:pt x="413" y="549"/>
                    <a:pt x="519" y="447"/>
                    <a:pt x="530" y="292"/>
                  </a:cubicBezTo>
                  <a:cubicBezTo>
                    <a:pt x="539" y="136"/>
                    <a:pt x="443" y="10"/>
                    <a:pt x="289" y="1"/>
                  </a:cubicBezTo>
                  <a:cubicBezTo>
                    <a:pt x="282" y="1"/>
                    <a:pt x="274"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8999" name="Google Shape;8999;p37"/>
            <p:cNvSpPr/>
            <p:nvPr/>
          </p:nvSpPr>
          <p:spPr>
            <a:xfrm>
              <a:off x="2915775" y="6424879"/>
              <a:ext cx="12184" cy="12053"/>
            </a:xfrm>
            <a:custGeom>
              <a:rect b="b" l="l" r="r" t="t"/>
              <a:pathLst>
                <a:path extrusionOk="0" h="551" w="557">
                  <a:moveTo>
                    <a:pt x="276" y="1"/>
                  </a:moveTo>
                  <a:cubicBezTo>
                    <a:pt x="137" y="1"/>
                    <a:pt x="40" y="99"/>
                    <a:pt x="21" y="242"/>
                  </a:cubicBezTo>
                  <a:cubicBezTo>
                    <a:pt x="0" y="402"/>
                    <a:pt x="89" y="528"/>
                    <a:pt x="243" y="549"/>
                  </a:cubicBezTo>
                  <a:cubicBezTo>
                    <a:pt x="255" y="550"/>
                    <a:pt x="267" y="551"/>
                    <a:pt x="278" y="551"/>
                  </a:cubicBezTo>
                  <a:cubicBezTo>
                    <a:pt x="413" y="551"/>
                    <a:pt x="517" y="456"/>
                    <a:pt x="536" y="308"/>
                  </a:cubicBezTo>
                  <a:cubicBezTo>
                    <a:pt x="557" y="152"/>
                    <a:pt x="467" y="22"/>
                    <a:pt x="316" y="4"/>
                  </a:cubicBezTo>
                  <a:cubicBezTo>
                    <a:pt x="302" y="2"/>
                    <a:pt x="28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0" name="Google Shape;9000;p37"/>
            <p:cNvSpPr/>
            <p:nvPr/>
          </p:nvSpPr>
          <p:spPr>
            <a:xfrm>
              <a:off x="2896984" y="6421926"/>
              <a:ext cx="12447" cy="12031"/>
            </a:xfrm>
            <a:custGeom>
              <a:rect b="b" l="l" r="r" t="t"/>
              <a:pathLst>
                <a:path extrusionOk="0" h="550" w="569">
                  <a:moveTo>
                    <a:pt x="281" y="0"/>
                  </a:moveTo>
                  <a:cubicBezTo>
                    <a:pt x="151" y="0"/>
                    <a:pt x="54" y="91"/>
                    <a:pt x="30" y="228"/>
                  </a:cubicBezTo>
                  <a:cubicBezTo>
                    <a:pt x="0" y="386"/>
                    <a:pt x="83" y="516"/>
                    <a:pt x="232" y="544"/>
                  </a:cubicBezTo>
                  <a:cubicBezTo>
                    <a:pt x="251" y="548"/>
                    <a:pt x="269" y="550"/>
                    <a:pt x="288" y="550"/>
                  </a:cubicBezTo>
                  <a:cubicBezTo>
                    <a:pt x="414" y="550"/>
                    <a:pt x="515" y="462"/>
                    <a:pt x="541" y="322"/>
                  </a:cubicBezTo>
                  <a:cubicBezTo>
                    <a:pt x="568" y="168"/>
                    <a:pt x="488" y="33"/>
                    <a:pt x="337" y="6"/>
                  </a:cubicBezTo>
                  <a:cubicBezTo>
                    <a:pt x="318" y="2"/>
                    <a:pt x="29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1" name="Google Shape;9001;p37"/>
            <p:cNvSpPr/>
            <p:nvPr/>
          </p:nvSpPr>
          <p:spPr>
            <a:xfrm>
              <a:off x="2878194" y="6417835"/>
              <a:ext cx="12753" cy="12075"/>
            </a:xfrm>
            <a:custGeom>
              <a:rect b="b" l="l" r="r" t="t"/>
              <a:pathLst>
                <a:path extrusionOk="0" h="552" w="583">
                  <a:moveTo>
                    <a:pt x="290" y="1"/>
                  </a:moveTo>
                  <a:cubicBezTo>
                    <a:pt x="167" y="1"/>
                    <a:pt x="72" y="86"/>
                    <a:pt x="39" y="213"/>
                  </a:cubicBezTo>
                  <a:cubicBezTo>
                    <a:pt x="0" y="371"/>
                    <a:pt x="76" y="506"/>
                    <a:pt x="225" y="543"/>
                  </a:cubicBezTo>
                  <a:cubicBezTo>
                    <a:pt x="248" y="549"/>
                    <a:pt x="271" y="552"/>
                    <a:pt x="293" y="552"/>
                  </a:cubicBezTo>
                  <a:cubicBezTo>
                    <a:pt x="413" y="552"/>
                    <a:pt x="513" y="471"/>
                    <a:pt x="546" y="339"/>
                  </a:cubicBezTo>
                  <a:cubicBezTo>
                    <a:pt x="582" y="186"/>
                    <a:pt x="509" y="46"/>
                    <a:pt x="360" y="10"/>
                  </a:cubicBezTo>
                  <a:cubicBezTo>
                    <a:pt x="336" y="3"/>
                    <a:pt x="312"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2" name="Google Shape;9002;p37"/>
            <p:cNvSpPr/>
            <p:nvPr/>
          </p:nvSpPr>
          <p:spPr>
            <a:xfrm>
              <a:off x="2859666" y="6412629"/>
              <a:ext cx="12928" cy="12075"/>
            </a:xfrm>
            <a:custGeom>
              <a:rect b="b" l="l" r="r" t="t"/>
              <a:pathLst>
                <a:path extrusionOk="0" h="552" w="591">
                  <a:moveTo>
                    <a:pt x="294" y="0"/>
                  </a:moveTo>
                  <a:cubicBezTo>
                    <a:pt x="179" y="0"/>
                    <a:pt x="85" y="77"/>
                    <a:pt x="48" y="199"/>
                  </a:cubicBezTo>
                  <a:cubicBezTo>
                    <a:pt x="0" y="353"/>
                    <a:pt x="67" y="493"/>
                    <a:pt x="213" y="538"/>
                  </a:cubicBezTo>
                  <a:cubicBezTo>
                    <a:pt x="241" y="547"/>
                    <a:pt x="269" y="552"/>
                    <a:pt x="296" y="552"/>
                  </a:cubicBezTo>
                  <a:cubicBezTo>
                    <a:pt x="408" y="552"/>
                    <a:pt x="506" y="478"/>
                    <a:pt x="545" y="353"/>
                  </a:cubicBezTo>
                  <a:cubicBezTo>
                    <a:pt x="591" y="204"/>
                    <a:pt x="527" y="60"/>
                    <a:pt x="380" y="14"/>
                  </a:cubicBezTo>
                  <a:cubicBezTo>
                    <a:pt x="351" y="5"/>
                    <a:pt x="32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3" name="Google Shape;9003;p37"/>
            <p:cNvSpPr/>
            <p:nvPr/>
          </p:nvSpPr>
          <p:spPr>
            <a:xfrm>
              <a:off x="2841531" y="6406351"/>
              <a:ext cx="13147" cy="12097"/>
            </a:xfrm>
            <a:custGeom>
              <a:rect b="b" l="l" r="r" t="t"/>
              <a:pathLst>
                <a:path extrusionOk="0" h="553" w="601">
                  <a:moveTo>
                    <a:pt x="301" y="0"/>
                  </a:moveTo>
                  <a:cubicBezTo>
                    <a:pt x="192" y="0"/>
                    <a:pt x="102" y="71"/>
                    <a:pt x="57" y="184"/>
                  </a:cubicBezTo>
                  <a:cubicBezTo>
                    <a:pt x="0" y="338"/>
                    <a:pt x="60" y="480"/>
                    <a:pt x="202" y="535"/>
                  </a:cubicBezTo>
                  <a:cubicBezTo>
                    <a:pt x="234" y="546"/>
                    <a:pt x="266" y="552"/>
                    <a:pt x="298" y="552"/>
                  </a:cubicBezTo>
                  <a:cubicBezTo>
                    <a:pt x="406" y="552"/>
                    <a:pt x="501" y="484"/>
                    <a:pt x="545" y="367"/>
                  </a:cubicBezTo>
                  <a:cubicBezTo>
                    <a:pt x="600" y="221"/>
                    <a:pt x="543" y="74"/>
                    <a:pt x="401" y="19"/>
                  </a:cubicBezTo>
                  <a:cubicBezTo>
                    <a:pt x="366" y="6"/>
                    <a:pt x="33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4" name="Google Shape;9004;p37"/>
            <p:cNvSpPr/>
            <p:nvPr/>
          </p:nvSpPr>
          <p:spPr>
            <a:xfrm>
              <a:off x="2823988" y="6399132"/>
              <a:ext cx="13256" cy="12053"/>
            </a:xfrm>
            <a:custGeom>
              <a:rect b="b" l="l" r="r" t="t"/>
              <a:pathLst>
                <a:path extrusionOk="0" h="551" w="606">
                  <a:moveTo>
                    <a:pt x="304" y="1"/>
                  </a:moveTo>
                  <a:cubicBezTo>
                    <a:pt x="202" y="1"/>
                    <a:pt x="114" y="65"/>
                    <a:pt x="67" y="171"/>
                  </a:cubicBezTo>
                  <a:cubicBezTo>
                    <a:pt x="1" y="319"/>
                    <a:pt x="51" y="464"/>
                    <a:pt x="191" y="526"/>
                  </a:cubicBezTo>
                  <a:cubicBezTo>
                    <a:pt x="228" y="542"/>
                    <a:pt x="266" y="550"/>
                    <a:pt x="302" y="550"/>
                  </a:cubicBezTo>
                  <a:cubicBezTo>
                    <a:pt x="402" y="550"/>
                    <a:pt x="492" y="490"/>
                    <a:pt x="541" y="381"/>
                  </a:cubicBezTo>
                  <a:cubicBezTo>
                    <a:pt x="605" y="237"/>
                    <a:pt x="557" y="88"/>
                    <a:pt x="417" y="26"/>
                  </a:cubicBezTo>
                  <a:cubicBezTo>
                    <a:pt x="379" y="9"/>
                    <a:pt x="340"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5" name="Google Shape;9005;p37"/>
            <p:cNvSpPr/>
            <p:nvPr/>
          </p:nvSpPr>
          <p:spPr>
            <a:xfrm>
              <a:off x="2806553" y="6390754"/>
              <a:ext cx="13300" cy="12075"/>
            </a:xfrm>
            <a:custGeom>
              <a:rect b="b" l="l" r="r" t="t"/>
              <a:pathLst>
                <a:path extrusionOk="0" h="552" w="608">
                  <a:moveTo>
                    <a:pt x="307" y="1"/>
                  </a:moveTo>
                  <a:cubicBezTo>
                    <a:pt x="210" y="1"/>
                    <a:pt x="124" y="59"/>
                    <a:pt x="74" y="157"/>
                  </a:cubicBezTo>
                  <a:cubicBezTo>
                    <a:pt x="1" y="302"/>
                    <a:pt x="40" y="451"/>
                    <a:pt x="177" y="519"/>
                  </a:cubicBezTo>
                  <a:cubicBezTo>
                    <a:pt x="218" y="541"/>
                    <a:pt x="260" y="551"/>
                    <a:pt x="301" y="551"/>
                  </a:cubicBezTo>
                  <a:cubicBezTo>
                    <a:pt x="395" y="551"/>
                    <a:pt x="484" y="496"/>
                    <a:pt x="536" y="396"/>
                  </a:cubicBezTo>
                  <a:cubicBezTo>
                    <a:pt x="607" y="256"/>
                    <a:pt x="569" y="102"/>
                    <a:pt x="433" y="34"/>
                  </a:cubicBezTo>
                  <a:cubicBezTo>
                    <a:pt x="390" y="11"/>
                    <a:pt x="348"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6" name="Google Shape;9006;p37"/>
            <p:cNvSpPr/>
            <p:nvPr/>
          </p:nvSpPr>
          <p:spPr>
            <a:xfrm>
              <a:off x="2789775" y="6381523"/>
              <a:ext cx="13344" cy="12031"/>
            </a:xfrm>
            <a:custGeom>
              <a:rect b="b" l="l" r="r" t="t"/>
              <a:pathLst>
                <a:path extrusionOk="0" h="550" w="610">
                  <a:moveTo>
                    <a:pt x="311" y="1"/>
                  </a:moveTo>
                  <a:cubicBezTo>
                    <a:pt x="219" y="1"/>
                    <a:pt x="135" y="53"/>
                    <a:pt x="83" y="144"/>
                  </a:cubicBezTo>
                  <a:cubicBezTo>
                    <a:pt x="0" y="284"/>
                    <a:pt x="35" y="435"/>
                    <a:pt x="165" y="511"/>
                  </a:cubicBezTo>
                  <a:cubicBezTo>
                    <a:pt x="210" y="537"/>
                    <a:pt x="257" y="550"/>
                    <a:pt x="302" y="550"/>
                  </a:cubicBezTo>
                  <a:cubicBezTo>
                    <a:pt x="392" y="550"/>
                    <a:pt x="476" y="500"/>
                    <a:pt x="529" y="408"/>
                  </a:cubicBezTo>
                  <a:cubicBezTo>
                    <a:pt x="610" y="273"/>
                    <a:pt x="580" y="117"/>
                    <a:pt x="447" y="39"/>
                  </a:cubicBezTo>
                  <a:cubicBezTo>
                    <a:pt x="401"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7" name="Google Shape;9007;p37"/>
            <p:cNvSpPr/>
            <p:nvPr/>
          </p:nvSpPr>
          <p:spPr>
            <a:xfrm>
              <a:off x="2773500" y="6371307"/>
              <a:ext cx="13388" cy="12075"/>
            </a:xfrm>
            <a:custGeom>
              <a:rect b="b" l="l" r="r" t="t"/>
              <a:pathLst>
                <a:path extrusionOk="0" h="552" w="612">
                  <a:moveTo>
                    <a:pt x="315" y="1"/>
                  </a:moveTo>
                  <a:cubicBezTo>
                    <a:pt x="229" y="1"/>
                    <a:pt x="148" y="49"/>
                    <a:pt x="92" y="133"/>
                  </a:cubicBezTo>
                  <a:cubicBezTo>
                    <a:pt x="0" y="268"/>
                    <a:pt x="25" y="421"/>
                    <a:pt x="154" y="506"/>
                  </a:cubicBezTo>
                  <a:cubicBezTo>
                    <a:pt x="200" y="536"/>
                    <a:pt x="250" y="551"/>
                    <a:pt x="299" y="551"/>
                  </a:cubicBezTo>
                  <a:cubicBezTo>
                    <a:pt x="385" y="551"/>
                    <a:pt x="468" y="507"/>
                    <a:pt x="525" y="421"/>
                  </a:cubicBezTo>
                  <a:cubicBezTo>
                    <a:pt x="612" y="291"/>
                    <a:pt x="589" y="133"/>
                    <a:pt x="460" y="48"/>
                  </a:cubicBezTo>
                  <a:cubicBezTo>
                    <a:pt x="413" y="16"/>
                    <a:pt x="36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8" name="Google Shape;9008;p37"/>
            <p:cNvSpPr/>
            <p:nvPr/>
          </p:nvSpPr>
          <p:spPr>
            <a:xfrm>
              <a:off x="2758122" y="6360370"/>
              <a:ext cx="13278" cy="12031"/>
            </a:xfrm>
            <a:custGeom>
              <a:rect b="b" l="l" r="r" t="t"/>
              <a:pathLst>
                <a:path extrusionOk="0" h="550" w="607">
                  <a:moveTo>
                    <a:pt x="314" y="0"/>
                  </a:moveTo>
                  <a:cubicBezTo>
                    <a:pt x="232" y="0"/>
                    <a:pt x="153" y="43"/>
                    <a:pt x="96" y="120"/>
                  </a:cubicBezTo>
                  <a:cubicBezTo>
                    <a:pt x="0" y="250"/>
                    <a:pt x="16" y="404"/>
                    <a:pt x="137" y="495"/>
                  </a:cubicBezTo>
                  <a:cubicBezTo>
                    <a:pt x="186" y="532"/>
                    <a:pt x="240" y="550"/>
                    <a:pt x="294" y="550"/>
                  </a:cubicBezTo>
                  <a:cubicBezTo>
                    <a:pt x="374" y="550"/>
                    <a:pt x="454" y="509"/>
                    <a:pt x="513" y="431"/>
                  </a:cubicBezTo>
                  <a:cubicBezTo>
                    <a:pt x="607" y="305"/>
                    <a:pt x="593" y="149"/>
                    <a:pt x="472" y="56"/>
                  </a:cubicBezTo>
                  <a:cubicBezTo>
                    <a:pt x="421" y="18"/>
                    <a:pt x="366"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09" name="Google Shape;9009;p37"/>
            <p:cNvSpPr/>
            <p:nvPr/>
          </p:nvSpPr>
          <p:spPr>
            <a:xfrm>
              <a:off x="2743028" y="6348404"/>
              <a:ext cx="13256" cy="11988"/>
            </a:xfrm>
            <a:custGeom>
              <a:rect b="b" l="l" r="r" t="t"/>
              <a:pathLst>
                <a:path extrusionOk="0" h="548" w="606">
                  <a:moveTo>
                    <a:pt x="317" y="0"/>
                  </a:moveTo>
                  <a:cubicBezTo>
                    <a:pt x="240" y="0"/>
                    <a:pt x="164" y="38"/>
                    <a:pt x="106" y="108"/>
                  </a:cubicBezTo>
                  <a:cubicBezTo>
                    <a:pt x="1" y="232"/>
                    <a:pt x="10" y="385"/>
                    <a:pt x="127" y="486"/>
                  </a:cubicBezTo>
                  <a:cubicBezTo>
                    <a:pt x="177" y="527"/>
                    <a:pt x="235" y="548"/>
                    <a:pt x="293" y="548"/>
                  </a:cubicBezTo>
                  <a:cubicBezTo>
                    <a:pt x="370" y="548"/>
                    <a:pt x="446" y="512"/>
                    <a:pt x="505" y="442"/>
                  </a:cubicBezTo>
                  <a:cubicBezTo>
                    <a:pt x="605" y="321"/>
                    <a:pt x="601" y="163"/>
                    <a:pt x="484" y="64"/>
                  </a:cubicBezTo>
                  <a:cubicBezTo>
                    <a:pt x="431" y="21"/>
                    <a:pt x="37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0" name="Google Shape;9010;p37"/>
            <p:cNvSpPr/>
            <p:nvPr/>
          </p:nvSpPr>
          <p:spPr>
            <a:xfrm>
              <a:off x="2728853" y="6335738"/>
              <a:ext cx="13191" cy="11944"/>
            </a:xfrm>
            <a:custGeom>
              <a:rect b="b" l="l" r="r" t="t"/>
              <a:pathLst>
                <a:path extrusionOk="0" h="546" w="603">
                  <a:moveTo>
                    <a:pt x="315" y="0"/>
                  </a:moveTo>
                  <a:cubicBezTo>
                    <a:pt x="243" y="0"/>
                    <a:pt x="170" y="34"/>
                    <a:pt x="111" y="96"/>
                  </a:cubicBezTo>
                  <a:lnTo>
                    <a:pt x="113" y="96"/>
                  </a:lnTo>
                  <a:cubicBezTo>
                    <a:pt x="1" y="213"/>
                    <a:pt x="1" y="369"/>
                    <a:pt x="111" y="472"/>
                  </a:cubicBezTo>
                  <a:cubicBezTo>
                    <a:pt x="163" y="521"/>
                    <a:pt x="225" y="546"/>
                    <a:pt x="288" y="546"/>
                  </a:cubicBezTo>
                  <a:cubicBezTo>
                    <a:pt x="359" y="546"/>
                    <a:pt x="431" y="514"/>
                    <a:pt x="491" y="451"/>
                  </a:cubicBezTo>
                  <a:cubicBezTo>
                    <a:pt x="598" y="337"/>
                    <a:pt x="603" y="178"/>
                    <a:pt x="491" y="75"/>
                  </a:cubicBezTo>
                  <a:cubicBezTo>
                    <a:pt x="437" y="24"/>
                    <a:pt x="376"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1" name="Google Shape;9011;p37"/>
            <p:cNvSpPr/>
            <p:nvPr/>
          </p:nvSpPr>
          <p:spPr>
            <a:xfrm>
              <a:off x="2715138" y="6322220"/>
              <a:ext cx="13431" cy="11922"/>
            </a:xfrm>
            <a:custGeom>
              <a:rect b="b" l="l" r="r" t="t"/>
              <a:pathLst>
                <a:path extrusionOk="0" h="545" w="614">
                  <a:moveTo>
                    <a:pt x="321" y="0"/>
                  </a:moveTo>
                  <a:cubicBezTo>
                    <a:pt x="253" y="0"/>
                    <a:pt x="185" y="30"/>
                    <a:pt x="128" y="84"/>
                  </a:cubicBezTo>
                  <a:cubicBezTo>
                    <a:pt x="9" y="196"/>
                    <a:pt x="0" y="350"/>
                    <a:pt x="105" y="462"/>
                  </a:cubicBezTo>
                  <a:cubicBezTo>
                    <a:pt x="158" y="517"/>
                    <a:pt x="224" y="545"/>
                    <a:pt x="291" y="545"/>
                  </a:cubicBezTo>
                  <a:cubicBezTo>
                    <a:pt x="358" y="545"/>
                    <a:pt x="427" y="517"/>
                    <a:pt x="486" y="462"/>
                  </a:cubicBezTo>
                  <a:cubicBezTo>
                    <a:pt x="600" y="354"/>
                    <a:pt x="614" y="196"/>
                    <a:pt x="506" y="87"/>
                  </a:cubicBezTo>
                  <a:cubicBezTo>
                    <a:pt x="452" y="28"/>
                    <a:pt x="387"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2" name="Google Shape;9012;p37"/>
            <p:cNvSpPr/>
            <p:nvPr/>
          </p:nvSpPr>
          <p:spPr>
            <a:xfrm>
              <a:off x="2702603" y="6308198"/>
              <a:ext cx="13650" cy="11900"/>
            </a:xfrm>
            <a:custGeom>
              <a:rect b="b" l="l" r="r" t="t"/>
              <a:pathLst>
                <a:path extrusionOk="0" h="544" w="624">
                  <a:moveTo>
                    <a:pt x="329" y="1"/>
                  </a:moveTo>
                  <a:cubicBezTo>
                    <a:pt x="266" y="1"/>
                    <a:pt x="202" y="25"/>
                    <a:pt x="145" y="73"/>
                  </a:cubicBezTo>
                  <a:cubicBezTo>
                    <a:pt x="21" y="178"/>
                    <a:pt x="1" y="331"/>
                    <a:pt x="99" y="448"/>
                  </a:cubicBezTo>
                  <a:cubicBezTo>
                    <a:pt x="152" y="511"/>
                    <a:pt x="223" y="544"/>
                    <a:pt x="297" y="544"/>
                  </a:cubicBezTo>
                  <a:cubicBezTo>
                    <a:pt x="359" y="544"/>
                    <a:pt x="422" y="521"/>
                    <a:pt x="479" y="473"/>
                  </a:cubicBezTo>
                  <a:cubicBezTo>
                    <a:pt x="601" y="370"/>
                    <a:pt x="623" y="215"/>
                    <a:pt x="525" y="98"/>
                  </a:cubicBezTo>
                  <a:cubicBezTo>
                    <a:pt x="469" y="32"/>
                    <a:pt x="400" y="1"/>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3" name="Google Shape;9013;p37"/>
            <p:cNvSpPr/>
            <p:nvPr/>
          </p:nvSpPr>
          <p:spPr>
            <a:xfrm>
              <a:off x="2690725" y="6293104"/>
              <a:ext cx="13759" cy="11856"/>
            </a:xfrm>
            <a:custGeom>
              <a:rect b="b" l="l" r="r" t="t"/>
              <a:pathLst>
                <a:path extrusionOk="0" h="542" w="629">
                  <a:moveTo>
                    <a:pt x="335" y="0"/>
                  </a:moveTo>
                  <a:cubicBezTo>
                    <a:pt x="276" y="0"/>
                    <a:pt x="216" y="21"/>
                    <a:pt x="161" y="62"/>
                  </a:cubicBezTo>
                  <a:cubicBezTo>
                    <a:pt x="31" y="156"/>
                    <a:pt x="1" y="307"/>
                    <a:pt x="90" y="433"/>
                  </a:cubicBezTo>
                  <a:cubicBezTo>
                    <a:pt x="143" y="504"/>
                    <a:pt x="217" y="541"/>
                    <a:pt x="296" y="541"/>
                  </a:cubicBezTo>
                  <a:cubicBezTo>
                    <a:pt x="353" y="541"/>
                    <a:pt x="413" y="522"/>
                    <a:pt x="468" y="481"/>
                  </a:cubicBezTo>
                  <a:cubicBezTo>
                    <a:pt x="594" y="389"/>
                    <a:pt x="628" y="234"/>
                    <a:pt x="539" y="112"/>
                  </a:cubicBezTo>
                  <a:cubicBezTo>
                    <a:pt x="484" y="37"/>
                    <a:pt x="411"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4" name="Google Shape;9014;p37"/>
            <p:cNvSpPr/>
            <p:nvPr/>
          </p:nvSpPr>
          <p:spPr>
            <a:xfrm>
              <a:off x="2680159" y="6277376"/>
              <a:ext cx="13847" cy="11747"/>
            </a:xfrm>
            <a:custGeom>
              <a:rect b="b" l="l" r="r" t="t"/>
              <a:pathLst>
                <a:path extrusionOk="0" h="537" w="633">
                  <a:moveTo>
                    <a:pt x="339" y="0"/>
                  </a:moveTo>
                  <a:cubicBezTo>
                    <a:pt x="287" y="0"/>
                    <a:pt x="233" y="16"/>
                    <a:pt x="181" y="48"/>
                  </a:cubicBezTo>
                  <a:cubicBezTo>
                    <a:pt x="44" y="133"/>
                    <a:pt x="1" y="282"/>
                    <a:pt x="83" y="412"/>
                  </a:cubicBezTo>
                  <a:cubicBezTo>
                    <a:pt x="133" y="494"/>
                    <a:pt x="212" y="537"/>
                    <a:pt x="298" y="537"/>
                  </a:cubicBezTo>
                  <a:cubicBezTo>
                    <a:pt x="349" y="537"/>
                    <a:pt x="403" y="522"/>
                    <a:pt x="454" y="490"/>
                  </a:cubicBezTo>
                  <a:cubicBezTo>
                    <a:pt x="589" y="410"/>
                    <a:pt x="633" y="256"/>
                    <a:pt x="552" y="126"/>
                  </a:cubicBezTo>
                  <a:cubicBezTo>
                    <a:pt x="500" y="41"/>
                    <a:pt x="422"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5" name="Google Shape;9015;p37"/>
            <p:cNvSpPr/>
            <p:nvPr/>
          </p:nvSpPr>
          <p:spPr>
            <a:xfrm>
              <a:off x="2671234" y="6261101"/>
              <a:ext cx="13803" cy="11681"/>
            </a:xfrm>
            <a:custGeom>
              <a:rect b="b" l="l" r="r" t="t"/>
              <a:pathLst>
                <a:path extrusionOk="0" h="534" w="631">
                  <a:moveTo>
                    <a:pt x="337" y="1"/>
                  </a:moveTo>
                  <a:cubicBezTo>
                    <a:pt x="293" y="1"/>
                    <a:pt x="247" y="12"/>
                    <a:pt x="202" y="34"/>
                  </a:cubicBezTo>
                  <a:cubicBezTo>
                    <a:pt x="56" y="105"/>
                    <a:pt x="1" y="249"/>
                    <a:pt x="67" y="387"/>
                  </a:cubicBezTo>
                  <a:cubicBezTo>
                    <a:pt x="115" y="481"/>
                    <a:pt x="200" y="534"/>
                    <a:pt x="297" y="534"/>
                  </a:cubicBezTo>
                  <a:cubicBezTo>
                    <a:pt x="340" y="534"/>
                    <a:pt x="386" y="523"/>
                    <a:pt x="431" y="501"/>
                  </a:cubicBezTo>
                  <a:cubicBezTo>
                    <a:pt x="571" y="432"/>
                    <a:pt x="631" y="286"/>
                    <a:pt x="564" y="148"/>
                  </a:cubicBezTo>
                  <a:cubicBezTo>
                    <a:pt x="516" y="50"/>
                    <a:pt x="431"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6" name="Google Shape;9016;p37"/>
            <p:cNvSpPr/>
            <p:nvPr/>
          </p:nvSpPr>
          <p:spPr>
            <a:xfrm>
              <a:off x="2664388" y="6244301"/>
              <a:ext cx="13584" cy="11528"/>
            </a:xfrm>
            <a:custGeom>
              <a:rect b="b" l="l" r="r" t="t"/>
              <a:pathLst>
                <a:path extrusionOk="0" h="527" w="621">
                  <a:moveTo>
                    <a:pt x="331" y="1"/>
                  </a:moveTo>
                  <a:cubicBezTo>
                    <a:pt x="297" y="1"/>
                    <a:pt x="262" y="7"/>
                    <a:pt x="227" y="19"/>
                  </a:cubicBezTo>
                  <a:cubicBezTo>
                    <a:pt x="73" y="71"/>
                    <a:pt x="0" y="206"/>
                    <a:pt x="51" y="351"/>
                  </a:cubicBezTo>
                  <a:cubicBezTo>
                    <a:pt x="88" y="462"/>
                    <a:pt x="180" y="527"/>
                    <a:pt x="291" y="527"/>
                  </a:cubicBezTo>
                  <a:cubicBezTo>
                    <a:pt x="324" y="527"/>
                    <a:pt x="359" y="521"/>
                    <a:pt x="394" y="509"/>
                  </a:cubicBezTo>
                  <a:cubicBezTo>
                    <a:pt x="543" y="458"/>
                    <a:pt x="621" y="321"/>
                    <a:pt x="570" y="177"/>
                  </a:cubicBezTo>
                  <a:cubicBezTo>
                    <a:pt x="530" y="61"/>
                    <a:pt x="438"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7" name="Google Shape;9017;p37"/>
            <p:cNvSpPr/>
            <p:nvPr/>
          </p:nvSpPr>
          <p:spPr>
            <a:xfrm>
              <a:off x="2729159" y="5532970"/>
              <a:ext cx="38281" cy="38259"/>
            </a:xfrm>
            <a:custGeom>
              <a:rect b="b" l="l" r="r" t="t"/>
              <a:pathLst>
                <a:path extrusionOk="0" h="1749" w="1750">
                  <a:moveTo>
                    <a:pt x="875" y="1"/>
                  </a:moveTo>
                  <a:cubicBezTo>
                    <a:pt x="392" y="1"/>
                    <a:pt x="0" y="392"/>
                    <a:pt x="0" y="876"/>
                  </a:cubicBezTo>
                  <a:cubicBezTo>
                    <a:pt x="0" y="1357"/>
                    <a:pt x="392" y="1748"/>
                    <a:pt x="875" y="1748"/>
                  </a:cubicBezTo>
                  <a:cubicBezTo>
                    <a:pt x="1358" y="1748"/>
                    <a:pt x="1750" y="1357"/>
                    <a:pt x="1750" y="876"/>
                  </a:cubicBezTo>
                  <a:cubicBezTo>
                    <a:pt x="1750" y="392"/>
                    <a:pt x="1358" y="1"/>
                    <a:pt x="8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8" name="Google Shape;9018;p37"/>
            <p:cNvSpPr/>
            <p:nvPr/>
          </p:nvSpPr>
          <p:spPr>
            <a:xfrm>
              <a:off x="2696281" y="5932604"/>
              <a:ext cx="38303" cy="38281"/>
            </a:xfrm>
            <a:custGeom>
              <a:rect b="b" l="l" r="r" t="t"/>
              <a:pathLst>
                <a:path extrusionOk="0" h="1750" w="1751">
                  <a:moveTo>
                    <a:pt x="876" y="0"/>
                  </a:moveTo>
                  <a:cubicBezTo>
                    <a:pt x="393" y="0"/>
                    <a:pt x="1" y="392"/>
                    <a:pt x="1" y="875"/>
                  </a:cubicBezTo>
                  <a:cubicBezTo>
                    <a:pt x="1" y="1358"/>
                    <a:pt x="393" y="1750"/>
                    <a:pt x="876" y="1750"/>
                  </a:cubicBezTo>
                  <a:cubicBezTo>
                    <a:pt x="1359" y="1750"/>
                    <a:pt x="1751" y="1358"/>
                    <a:pt x="1751" y="875"/>
                  </a:cubicBezTo>
                  <a:cubicBezTo>
                    <a:pt x="1751" y="392"/>
                    <a:pt x="1359"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019" name="Google Shape;9019;p37"/>
            <p:cNvSpPr/>
            <p:nvPr/>
          </p:nvSpPr>
          <p:spPr>
            <a:xfrm>
              <a:off x="2647391" y="6197860"/>
              <a:ext cx="38259" cy="38238"/>
            </a:xfrm>
            <a:custGeom>
              <a:rect b="b" l="l" r="r" t="t"/>
              <a:pathLst>
                <a:path extrusionOk="0" h="1748" w="1749">
                  <a:moveTo>
                    <a:pt x="876" y="0"/>
                  </a:moveTo>
                  <a:cubicBezTo>
                    <a:pt x="392" y="0"/>
                    <a:pt x="1" y="392"/>
                    <a:pt x="1" y="875"/>
                  </a:cubicBezTo>
                  <a:cubicBezTo>
                    <a:pt x="1" y="1358"/>
                    <a:pt x="392" y="1748"/>
                    <a:pt x="876" y="1748"/>
                  </a:cubicBezTo>
                  <a:cubicBezTo>
                    <a:pt x="1357" y="1748"/>
                    <a:pt x="1748" y="1358"/>
                    <a:pt x="1748" y="875"/>
                  </a:cubicBezTo>
                  <a:cubicBezTo>
                    <a:pt x="1748" y="392"/>
                    <a:pt x="1357"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9020" name="Google Shape;9020;p37"/>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021" name="Google Shape;9021;p37"/>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25" name="Shape 9025"/>
        <p:cNvGrpSpPr/>
        <p:nvPr/>
      </p:nvGrpSpPr>
      <p:grpSpPr>
        <a:xfrm>
          <a:off x="0" y="0"/>
          <a:ext cx="0" cy="0"/>
          <a:chOff x="0" y="0"/>
          <a:chExt cx="0" cy="0"/>
        </a:xfrm>
      </p:grpSpPr>
      <p:sp>
        <p:nvSpPr>
          <p:cNvPr id="9026" name="Google Shape;9026;p38"/>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9027" name="Google Shape;9027;p38"/>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9028" name="Google Shape;9028;p38"/>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9" name="Google Shape;9029;p38"/>
          <p:cNvGrpSpPr/>
          <p:nvPr/>
        </p:nvGrpSpPr>
        <p:grpSpPr>
          <a:xfrm rot="-214069">
            <a:off x="7645356" y="6599932"/>
            <a:ext cx="335968" cy="274617"/>
            <a:chOff x="3419525" y="3514050"/>
            <a:chExt cx="1000350" cy="817675"/>
          </a:xfrm>
        </p:grpSpPr>
        <p:sp>
          <p:nvSpPr>
            <p:cNvPr id="9030" name="Google Shape;9030;p38"/>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38"/>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38"/>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38"/>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38"/>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5" name="Google Shape;9035;p38"/>
          <p:cNvGrpSpPr/>
          <p:nvPr/>
        </p:nvGrpSpPr>
        <p:grpSpPr>
          <a:xfrm>
            <a:off x="8676141" y="6629982"/>
            <a:ext cx="1658570" cy="930116"/>
            <a:chOff x="5174600" y="1718575"/>
            <a:chExt cx="2206425" cy="1237350"/>
          </a:xfrm>
        </p:grpSpPr>
        <p:sp>
          <p:nvSpPr>
            <p:cNvPr id="9036" name="Google Shape;9036;p38"/>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38"/>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38"/>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38"/>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38"/>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38"/>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38"/>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38"/>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38"/>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38"/>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38"/>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38"/>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38"/>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38"/>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38"/>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38"/>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38"/>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38"/>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38"/>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38"/>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38"/>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38"/>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8" name="Google Shape;9058;p38"/>
          <p:cNvGrpSpPr/>
          <p:nvPr/>
        </p:nvGrpSpPr>
        <p:grpSpPr>
          <a:xfrm>
            <a:off x="8096651" y="767305"/>
            <a:ext cx="1416380" cy="1324192"/>
            <a:chOff x="2717575" y="1865850"/>
            <a:chExt cx="1949325" cy="1822450"/>
          </a:xfrm>
        </p:grpSpPr>
        <p:sp>
          <p:nvSpPr>
            <p:cNvPr id="9059" name="Google Shape;9059;p38"/>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38"/>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38"/>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38"/>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38"/>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38"/>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38"/>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38"/>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38"/>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38"/>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38"/>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38"/>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38"/>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38"/>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38"/>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38"/>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38"/>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38"/>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38"/>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38"/>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38"/>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38"/>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38"/>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38"/>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38"/>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38"/>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5" name="Google Shape;9085;p38"/>
          <p:cNvGrpSpPr/>
          <p:nvPr/>
        </p:nvGrpSpPr>
        <p:grpSpPr>
          <a:xfrm rot="3569144">
            <a:off x="2009066" y="6627190"/>
            <a:ext cx="462257" cy="656760"/>
            <a:chOff x="5997050" y="1070425"/>
            <a:chExt cx="527325" cy="749250"/>
          </a:xfrm>
        </p:grpSpPr>
        <p:sp>
          <p:nvSpPr>
            <p:cNvPr id="9086" name="Google Shape;9086;p38"/>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38"/>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38"/>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9" name="Google Shape;9089;p38"/>
          <p:cNvGrpSpPr/>
          <p:nvPr/>
        </p:nvGrpSpPr>
        <p:grpSpPr>
          <a:xfrm>
            <a:off x="2131971" y="1040368"/>
            <a:ext cx="336010" cy="336017"/>
            <a:chOff x="6241525" y="2196000"/>
            <a:chExt cx="1140175" cy="1140200"/>
          </a:xfrm>
        </p:grpSpPr>
        <p:sp>
          <p:nvSpPr>
            <p:cNvPr id="9090" name="Google Shape;9090;p38"/>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38"/>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38"/>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38"/>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38"/>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38"/>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38"/>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38"/>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38"/>
          <p:cNvGrpSpPr/>
          <p:nvPr/>
        </p:nvGrpSpPr>
        <p:grpSpPr>
          <a:xfrm flipH="1" rot="-5400000">
            <a:off x="9805280" y="608706"/>
            <a:ext cx="298200" cy="316822"/>
            <a:chOff x="6904650" y="3361025"/>
            <a:chExt cx="298200" cy="318350"/>
          </a:xfrm>
        </p:grpSpPr>
        <p:sp>
          <p:nvSpPr>
            <p:cNvPr id="9099" name="Google Shape;9099;p38"/>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38"/>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38"/>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38"/>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38"/>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38"/>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5" name="Google Shape;9105;p38"/>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9106" name="Google Shape;9106;p38"/>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chemeClr val="dk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9107" name="Google Shape;9107;p38"/>
          <p:cNvSpPr txBox="1"/>
          <p:nvPr>
            <p:ph idx="2" type="title"/>
          </p:nvPr>
        </p:nvSpPr>
        <p:spPr>
          <a:xfrm>
            <a:off x="504000" y="4509108"/>
            <a:ext cx="923700" cy="7431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2</a:t>
            </a:r>
            <a:endParaRPr/>
          </a:p>
        </p:txBody>
      </p:sp>
      <p:sp>
        <p:nvSpPr>
          <p:cNvPr id="9108" name="Google Shape;9108;p38"/>
          <p:cNvSpPr txBox="1"/>
          <p:nvPr/>
        </p:nvSpPr>
        <p:spPr>
          <a:xfrm>
            <a:off x="1677125" y="4678350"/>
            <a:ext cx="692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ubik"/>
                <a:ea typeface="Rubik"/>
                <a:cs typeface="Rubik"/>
                <a:sym typeface="Rubik"/>
              </a:rPr>
              <a:t>Soustraire </a:t>
            </a:r>
            <a:r>
              <a:rPr b="1" lang="en" sz="1800">
                <a:latin typeface="Rubik"/>
                <a:ea typeface="Rubik"/>
                <a:cs typeface="Rubik"/>
                <a:sym typeface="Rubik"/>
              </a:rPr>
              <a:t>4 </a:t>
            </a:r>
            <a:r>
              <a:rPr lang="en" sz="1800">
                <a:latin typeface="Rubik"/>
                <a:ea typeface="Rubik"/>
                <a:cs typeface="Rubik"/>
                <a:sym typeface="Rubik"/>
              </a:rPr>
              <a:t>de </a:t>
            </a:r>
            <a:r>
              <a:rPr b="1" lang="en" sz="1800">
                <a:solidFill>
                  <a:srgbClr val="FF9900"/>
                </a:solidFill>
                <a:latin typeface="Rubik"/>
                <a:ea typeface="Rubik"/>
                <a:cs typeface="Rubik"/>
                <a:sym typeface="Rubik"/>
              </a:rPr>
              <a:t>5</a:t>
            </a:r>
            <a:r>
              <a:rPr lang="en" sz="1800">
                <a:latin typeface="Rubik"/>
                <a:ea typeface="Rubik"/>
                <a:cs typeface="Rubik"/>
                <a:sym typeface="Rubik"/>
              </a:rPr>
              <a:t>.</a:t>
            </a:r>
            <a:endParaRPr sz="1800">
              <a:latin typeface="Rubik"/>
              <a:ea typeface="Rubik"/>
              <a:cs typeface="Rubik"/>
              <a:sym typeface="Rubik"/>
            </a:endParaRPr>
          </a:p>
        </p:txBody>
      </p:sp>
      <p:sp>
        <p:nvSpPr>
          <p:cNvPr id="9109" name="Google Shape;9109;p38"/>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5</a:t>
            </a:r>
            <a:r>
              <a:rPr lang="en" sz="2000">
                <a:solidFill>
                  <a:srgbClr val="FF9900"/>
                </a:solidFill>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9110" name="Google Shape;9110;p38"/>
          <p:cNvSpPr/>
          <p:nvPr/>
        </p:nvSpPr>
        <p:spPr>
          <a:xfrm>
            <a:off x="5248810" y="6597369"/>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38"/>
          <p:cNvSpPr txBox="1"/>
          <p:nvPr/>
        </p:nvSpPr>
        <p:spPr>
          <a:xfrm>
            <a:off x="4877800" y="529022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9112" name="Google Shape;9112;p38"/>
          <p:cNvCxnSpPr/>
          <p:nvPr/>
        </p:nvCxnSpPr>
        <p:spPr>
          <a:xfrm rot="10800000">
            <a:off x="5171025" y="6399425"/>
            <a:ext cx="704400" cy="0"/>
          </a:xfrm>
          <a:prstGeom prst="straightConnector1">
            <a:avLst/>
          </a:prstGeom>
          <a:noFill/>
          <a:ln cap="flat" cmpd="sng" w="28575">
            <a:solidFill>
              <a:schemeClr val="dk1"/>
            </a:solidFill>
            <a:prstDash val="solid"/>
            <a:round/>
            <a:headEnd len="med" w="med" type="none"/>
            <a:tailEnd len="med" w="med" type="none"/>
          </a:ln>
        </p:spPr>
      </p:cxnSp>
      <p:grpSp>
        <p:nvGrpSpPr>
          <p:cNvPr id="9113" name="Google Shape;9113;p38"/>
          <p:cNvGrpSpPr/>
          <p:nvPr/>
        </p:nvGrpSpPr>
        <p:grpSpPr>
          <a:xfrm>
            <a:off x="5387689" y="5769716"/>
            <a:ext cx="353713" cy="385601"/>
            <a:chOff x="3707541" y="5434379"/>
            <a:chExt cx="903481" cy="984681"/>
          </a:xfrm>
        </p:grpSpPr>
        <p:sp>
          <p:nvSpPr>
            <p:cNvPr id="9114" name="Google Shape;9114;p38"/>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15" name="Google Shape;9115;p38"/>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16" name="Google Shape;9116;p38"/>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17" name="Google Shape;9117;p38"/>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18" name="Google Shape;9118;p38"/>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19" name="Google Shape;9119;p38"/>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0" name="Google Shape;9120;p38"/>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1" name="Google Shape;9121;p38"/>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2" name="Google Shape;9122;p38"/>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3" name="Google Shape;9123;p38"/>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4" name="Google Shape;9124;p38"/>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5" name="Google Shape;9125;p38"/>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6" name="Google Shape;9126;p38"/>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7" name="Google Shape;9127;p38"/>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8" name="Google Shape;9128;p38"/>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29" name="Google Shape;9129;p38"/>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0" name="Google Shape;9130;p38"/>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1" name="Google Shape;9131;p38"/>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2" name="Google Shape;9132;p38"/>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3" name="Google Shape;9133;p38"/>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4" name="Google Shape;9134;p38"/>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5" name="Google Shape;9135;p38"/>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6" name="Google Shape;9136;p38"/>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7" name="Google Shape;9137;p38"/>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8" name="Google Shape;9138;p38"/>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39" name="Google Shape;9139;p38"/>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0" name="Google Shape;9140;p38"/>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1" name="Google Shape;9141;p38"/>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2" name="Google Shape;9142;p38"/>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3" name="Google Shape;9143;p38"/>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4" name="Google Shape;9144;p38"/>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5" name="Google Shape;9145;p38"/>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6" name="Google Shape;9146;p38"/>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7" name="Google Shape;9147;p38"/>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8" name="Google Shape;9148;p38"/>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49" name="Google Shape;9149;p38"/>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0" name="Google Shape;9150;p38"/>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1" name="Google Shape;9151;p38"/>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2" name="Google Shape;9152;p38"/>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3" name="Google Shape;9153;p38"/>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4" name="Google Shape;9154;p38"/>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5" name="Google Shape;9155;p38"/>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6" name="Google Shape;9156;p38"/>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7" name="Google Shape;9157;p38"/>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8" name="Google Shape;9158;p38"/>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59" name="Google Shape;9159;p38"/>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0" name="Google Shape;9160;p38"/>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1" name="Google Shape;9161;p38"/>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2" name="Google Shape;9162;p38"/>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3" name="Google Shape;9163;p38"/>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4" name="Google Shape;9164;p38"/>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5" name="Google Shape;9165;p38"/>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6" name="Google Shape;9166;p38"/>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7" name="Google Shape;9167;p38"/>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8" name="Google Shape;9168;p38"/>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69" name="Google Shape;9169;p38"/>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0" name="Google Shape;9170;p38"/>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1" name="Google Shape;9171;p38"/>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2" name="Google Shape;9172;p38"/>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3" name="Google Shape;9173;p38"/>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4" name="Google Shape;9174;p38"/>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5" name="Google Shape;9175;p38"/>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6" name="Google Shape;9176;p38"/>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7" name="Google Shape;9177;p38"/>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8" name="Google Shape;9178;p38"/>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79" name="Google Shape;9179;p38"/>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0" name="Google Shape;9180;p38"/>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1" name="Google Shape;9181;p38"/>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2" name="Google Shape;9182;p38"/>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3" name="Google Shape;9183;p38"/>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4" name="Google Shape;9184;p38"/>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5" name="Google Shape;9185;p38"/>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6" name="Google Shape;9186;p38"/>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7" name="Google Shape;9187;p38"/>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8" name="Google Shape;9188;p38"/>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89" name="Google Shape;9189;p38"/>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0" name="Google Shape;9190;p38"/>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1" name="Google Shape;9191;p38"/>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2" name="Google Shape;9192;p38"/>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3" name="Google Shape;9193;p38"/>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4" name="Google Shape;9194;p38"/>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5" name="Google Shape;9195;p38"/>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6" name="Google Shape;9196;p38"/>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7" name="Google Shape;9197;p38"/>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8" name="Google Shape;9198;p38"/>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199" name="Google Shape;9199;p38"/>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0" name="Google Shape;9200;p38"/>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1" name="Google Shape;9201;p38"/>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2" name="Google Shape;9202;p38"/>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3" name="Google Shape;9203;p38"/>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4" name="Google Shape;9204;p38"/>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5" name="Google Shape;9205;p38"/>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6" name="Google Shape;9206;p38"/>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7" name="Google Shape;9207;p38"/>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8" name="Google Shape;9208;p38"/>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09" name="Google Shape;9209;p38"/>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0" name="Google Shape;9210;p38"/>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1" name="Google Shape;9211;p38"/>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2" name="Google Shape;9212;p38"/>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3" name="Google Shape;9213;p38"/>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4" name="Google Shape;9214;p38"/>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5" name="Google Shape;9215;p38"/>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6" name="Google Shape;9216;p38"/>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7" name="Google Shape;9217;p38"/>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8" name="Google Shape;9218;p38"/>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19" name="Google Shape;9219;p38"/>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0" name="Google Shape;9220;p38"/>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1" name="Google Shape;9221;p38"/>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2" name="Google Shape;9222;p38"/>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3" name="Google Shape;9223;p38"/>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4" name="Google Shape;9224;p38"/>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5" name="Google Shape;9225;p38"/>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6" name="Google Shape;9226;p38"/>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7" name="Google Shape;9227;p38"/>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8" name="Google Shape;9228;p38"/>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29" name="Google Shape;9229;p38"/>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30" name="Google Shape;9230;p38"/>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31" name="Google Shape;9231;p38"/>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32" name="Google Shape;9232;p38"/>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9233" name="Google Shape;9233;p38"/>
          <p:cNvGrpSpPr/>
          <p:nvPr/>
        </p:nvGrpSpPr>
        <p:grpSpPr>
          <a:xfrm>
            <a:off x="5415119" y="5116923"/>
            <a:ext cx="298852" cy="391109"/>
            <a:chOff x="2605719" y="5481476"/>
            <a:chExt cx="763350" cy="998747"/>
          </a:xfrm>
        </p:grpSpPr>
        <p:sp>
          <p:nvSpPr>
            <p:cNvPr id="9234" name="Google Shape;9234;p38"/>
            <p:cNvSpPr/>
            <p:nvPr/>
          </p:nvSpPr>
          <p:spPr>
            <a:xfrm>
              <a:off x="2605719" y="5481476"/>
              <a:ext cx="713191" cy="998747"/>
            </a:xfrm>
            <a:custGeom>
              <a:rect b="b" l="l" r="r" t="t"/>
              <a:pathLst>
                <a:path extrusionOk="0" h="45657" w="32603">
                  <a:moveTo>
                    <a:pt x="5595" y="1"/>
                  </a:moveTo>
                  <a:cubicBezTo>
                    <a:pt x="5123" y="1"/>
                    <a:pt x="4716" y="172"/>
                    <a:pt x="4375" y="516"/>
                  </a:cubicBezTo>
                  <a:cubicBezTo>
                    <a:pt x="4029" y="859"/>
                    <a:pt x="3859" y="1267"/>
                    <a:pt x="3859" y="1737"/>
                  </a:cubicBezTo>
                  <a:lnTo>
                    <a:pt x="1929" y="23216"/>
                  </a:lnTo>
                  <a:cubicBezTo>
                    <a:pt x="1929" y="23600"/>
                    <a:pt x="2068" y="23932"/>
                    <a:pt x="2348" y="24212"/>
                  </a:cubicBezTo>
                  <a:cubicBezTo>
                    <a:pt x="2625" y="24491"/>
                    <a:pt x="2959" y="24629"/>
                    <a:pt x="3344" y="24629"/>
                  </a:cubicBezTo>
                  <a:lnTo>
                    <a:pt x="6623" y="24629"/>
                  </a:lnTo>
                  <a:cubicBezTo>
                    <a:pt x="7267" y="24629"/>
                    <a:pt x="7835" y="24448"/>
                    <a:pt x="8327" y="24081"/>
                  </a:cubicBezTo>
                  <a:cubicBezTo>
                    <a:pt x="8820" y="23719"/>
                    <a:pt x="9376" y="23332"/>
                    <a:pt x="9999" y="22925"/>
                  </a:cubicBezTo>
                  <a:cubicBezTo>
                    <a:pt x="10620" y="22519"/>
                    <a:pt x="11414" y="22132"/>
                    <a:pt x="12379" y="21768"/>
                  </a:cubicBezTo>
                  <a:cubicBezTo>
                    <a:pt x="13343" y="21404"/>
                    <a:pt x="14639" y="21221"/>
                    <a:pt x="16270" y="21221"/>
                  </a:cubicBezTo>
                  <a:cubicBezTo>
                    <a:pt x="17683" y="21221"/>
                    <a:pt x="19011" y="21413"/>
                    <a:pt x="20254" y="21800"/>
                  </a:cubicBezTo>
                  <a:cubicBezTo>
                    <a:pt x="21498" y="22185"/>
                    <a:pt x="22581" y="22764"/>
                    <a:pt x="23504" y="23536"/>
                  </a:cubicBezTo>
                  <a:cubicBezTo>
                    <a:pt x="24425" y="24308"/>
                    <a:pt x="25153" y="25284"/>
                    <a:pt x="25689" y="26461"/>
                  </a:cubicBezTo>
                  <a:cubicBezTo>
                    <a:pt x="26225" y="27640"/>
                    <a:pt x="26493" y="29000"/>
                    <a:pt x="26493" y="30544"/>
                  </a:cubicBezTo>
                  <a:cubicBezTo>
                    <a:pt x="26493" y="32088"/>
                    <a:pt x="26225" y="33450"/>
                    <a:pt x="25689" y="34627"/>
                  </a:cubicBezTo>
                  <a:cubicBezTo>
                    <a:pt x="25153" y="35807"/>
                    <a:pt x="24425" y="36782"/>
                    <a:pt x="23504" y="37554"/>
                  </a:cubicBezTo>
                  <a:cubicBezTo>
                    <a:pt x="22581" y="38326"/>
                    <a:pt x="21498" y="38903"/>
                    <a:pt x="20254" y="39290"/>
                  </a:cubicBezTo>
                  <a:cubicBezTo>
                    <a:pt x="19011" y="39675"/>
                    <a:pt x="17683" y="39867"/>
                    <a:pt x="16270" y="39867"/>
                  </a:cubicBezTo>
                  <a:cubicBezTo>
                    <a:pt x="13782" y="39867"/>
                    <a:pt x="11595" y="39279"/>
                    <a:pt x="9711" y="38099"/>
                  </a:cubicBezTo>
                  <a:cubicBezTo>
                    <a:pt x="7824" y="36922"/>
                    <a:pt x="6601" y="35324"/>
                    <a:pt x="6044" y="33311"/>
                  </a:cubicBezTo>
                  <a:lnTo>
                    <a:pt x="6046" y="33311"/>
                  </a:lnTo>
                  <a:cubicBezTo>
                    <a:pt x="5918" y="32839"/>
                    <a:pt x="5691" y="32486"/>
                    <a:pt x="5371" y="32250"/>
                  </a:cubicBezTo>
                  <a:cubicBezTo>
                    <a:pt x="5050" y="32014"/>
                    <a:pt x="4716" y="31895"/>
                    <a:pt x="4375" y="31895"/>
                  </a:cubicBezTo>
                  <a:lnTo>
                    <a:pt x="1416" y="31895"/>
                  </a:lnTo>
                  <a:cubicBezTo>
                    <a:pt x="1029" y="31895"/>
                    <a:pt x="697" y="32035"/>
                    <a:pt x="420" y="32314"/>
                  </a:cubicBezTo>
                  <a:cubicBezTo>
                    <a:pt x="140" y="32594"/>
                    <a:pt x="0" y="32923"/>
                    <a:pt x="0" y="33311"/>
                  </a:cubicBezTo>
                  <a:cubicBezTo>
                    <a:pt x="44" y="35111"/>
                    <a:pt x="516" y="36773"/>
                    <a:pt x="1416" y="38294"/>
                  </a:cubicBezTo>
                  <a:cubicBezTo>
                    <a:pt x="2316" y="39814"/>
                    <a:pt x="3504" y="41122"/>
                    <a:pt x="4984" y="42217"/>
                  </a:cubicBezTo>
                  <a:cubicBezTo>
                    <a:pt x="6463" y="43309"/>
                    <a:pt x="8179" y="44157"/>
                    <a:pt x="10130" y="44757"/>
                  </a:cubicBezTo>
                  <a:cubicBezTo>
                    <a:pt x="12079" y="45357"/>
                    <a:pt x="14041" y="45657"/>
                    <a:pt x="16270" y="45657"/>
                  </a:cubicBezTo>
                  <a:cubicBezTo>
                    <a:pt x="18498" y="45657"/>
                    <a:pt x="20609" y="45313"/>
                    <a:pt x="22602" y="44628"/>
                  </a:cubicBezTo>
                  <a:cubicBezTo>
                    <a:pt x="24597" y="43941"/>
                    <a:pt x="26332" y="42945"/>
                    <a:pt x="27812" y="41637"/>
                  </a:cubicBezTo>
                  <a:cubicBezTo>
                    <a:pt x="29291" y="40330"/>
                    <a:pt x="30459" y="38743"/>
                    <a:pt x="31316" y="36879"/>
                  </a:cubicBezTo>
                  <a:cubicBezTo>
                    <a:pt x="32172" y="35014"/>
                    <a:pt x="32603" y="32903"/>
                    <a:pt x="32603" y="30546"/>
                  </a:cubicBezTo>
                  <a:cubicBezTo>
                    <a:pt x="32603" y="28187"/>
                    <a:pt x="32172" y="26076"/>
                    <a:pt x="31316" y="24212"/>
                  </a:cubicBezTo>
                  <a:cubicBezTo>
                    <a:pt x="30457" y="22348"/>
                    <a:pt x="29291" y="20761"/>
                    <a:pt x="27812" y="19453"/>
                  </a:cubicBezTo>
                  <a:cubicBezTo>
                    <a:pt x="26332" y="18145"/>
                    <a:pt x="24597" y="17149"/>
                    <a:pt x="22602" y="16464"/>
                  </a:cubicBezTo>
                  <a:cubicBezTo>
                    <a:pt x="20609" y="15777"/>
                    <a:pt x="18498" y="15434"/>
                    <a:pt x="16270" y="15434"/>
                  </a:cubicBezTo>
                  <a:cubicBezTo>
                    <a:pt x="14382" y="15434"/>
                    <a:pt x="12807" y="15596"/>
                    <a:pt x="11543" y="15917"/>
                  </a:cubicBezTo>
                  <a:cubicBezTo>
                    <a:pt x="10279" y="16238"/>
                    <a:pt x="9282" y="16570"/>
                    <a:pt x="8552" y="16913"/>
                  </a:cubicBezTo>
                  <a:lnTo>
                    <a:pt x="9582" y="5790"/>
                  </a:lnTo>
                  <a:lnTo>
                    <a:pt x="28293" y="5790"/>
                  </a:lnTo>
                  <a:cubicBezTo>
                    <a:pt x="28765" y="5790"/>
                    <a:pt x="29172" y="5618"/>
                    <a:pt x="29516" y="5275"/>
                  </a:cubicBezTo>
                  <a:cubicBezTo>
                    <a:pt x="29857" y="4931"/>
                    <a:pt x="30031" y="4526"/>
                    <a:pt x="30031" y="4052"/>
                  </a:cubicBezTo>
                  <a:lnTo>
                    <a:pt x="30031" y="1737"/>
                  </a:lnTo>
                  <a:cubicBezTo>
                    <a:pt x="30031" y="1267"/>
                    <a:pt x="29857" y="859"/>
                    <a:pt x="29516" y="516"/>
                  </a:cubicBezTo>
                  <a:cubicBezTo>
                    <a:pt x="29172" y="172"/>
                    <a:pt x="28765" y="1"/>
                    <a:pt x="282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35" name="Google Shape;9235;p38"/>
            <p:cNvSpPr/>
            <p:nvPr/>
          </p:nvSpPr>
          <p:spPr>
            <a:xfrm>
              <a:off x="3275159" y="5511182"/>
              <a:ext cx="93909" cy="65297"/>
            </a:xfrm>
            <a:custGeom>
              <a:rect b="b" l="l" r="r" t="t"/>
              <a:pathLst>
                <a:path extrusionOk="0" h="2985" w="4293">
                  <a:moveTo>
                    <a:pt x="2588" y="1"/>
                  </a:moveTo>
                  <a:lnTo>
                    <a:pt x="1" y="1492"/>
                  </a:lnTo>
                  <a:lnTo>
                    <a:pt x="2588" y="2985"/>
                  </a:lnTo>
                  <a:lnTo>
                    <a:pt x="2588" y="1817"/>
                  </a:lnTo>
                  <a:lnTo>
                    <a:pt x="4292" y="2426"/>
                  </a:lnTo>
                  <a:lnTo>
                    <a:pt x="4292" y="575"/>
                  </a:lnTo>
                  <a:lnTo>
                    <a:pt x="2588" y="1185"/>
                  </a:lnTo>
                  <a:lnTo>
                    <a:pt x="25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36" name="Google Shape;9236;p38"/>
            <p:cNvSpPr/>
            <p:nvPr/>
          </p:nvSpPr>
          <p:spPr>
            <a:xfrm>
              <a:off x="2771488" y="5538548"/>
              <a:ext cx="11397" cy="12031"/>
            </a:xfrm>
            <a:custGeom>
              <a:rect b="b" l="l" r="r" t="t"/>
              <a:pathLst>
                <a:path extrusionOk="0" h="550" w="521">
                  <a:moveTo>
                    <a:pt x="262" y="0"/>
                  </a:moveTo>
                  <a:cubicBezTo>
                    <a:pt x="108" y="0"/>
                    <a:pt x="0" y="115"/>
                    <a:pt x="0" y="275"/>
                  </a:cubicBezTo>
                  <a:cubicBezTo>
                    <a:pt x="0" y="437"/>
                    <a:pt x="106" y="550"/>
                    <a:pt x="257" y="550"/>
                  </a:cubicBezTo>
                  <a:cubicBezTo>
                    <a:pt x="420" y="550"/>
                    <a:pt x="520" y="433"/>
                    <a:pt x="520" y="275"/>
                  </a:cubicBezTo>
                  <a:cubicBezTo>
                    <a:pt x="520" y="115"/>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37" name="Google Shape;9237;p38"/>
            <p:cNvSpPr/>
            <p:nvPr/>
          </p:nvSpPr>
          <p:spPr>
            <a:xfrm>
              <a:off x="2791284"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38" name="Google Shape;9238;p38"/>
            <p:cNvSpPr/>
            <p:nvPr/>
          </p:nvSpPr>
          <p:spPr>
            <a:xfrm>
              <a:off x="2811059" y="5538548"/>
              <a:ext cx="11353" cy="12031"/>
            </a:xfrm>
            <a:custGeom>
              <a:rect b="b" l="l" r="r" t="t"/>
              <a:pathLst>
                <a:path extrusionOk="0" h="550" w="519">
                  <a:moveTo>
                    <a:pt x="262" y="0"/>
                  </a:moveTo>
                  <a:cubicBezTo>
                    <a:pt x="108" y="0"/>
                    <a:pt x="1" y="115"/>
                    <a:pt x="1" y="275"/>
                  </a:cubicBezTo>
                  <a:cubicBezTo>
                    <a:pt x="1" y="437"/>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39" name="Google Shape;9239;p38"/>
            <p:cNvSpPr/>
            <p:nvPr/>
          </p:nvSpPr>
          <p:spPr>
            <a:xfrm>
              <a:off x="2830813"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0" name="Google Shape;9240;p38"/>
            <p:cNvSpPr/>
            <p:nvPr/>
          </p:nvSpPr>
          <p:spPr>
            <a:xfrm>
              <a:off x="2850588" y="5538548"/>
              <a:ext cx="11397" cy="12031"/>
            </a:xfrm>
            <a:custGeom>
              <a:rect b="b" l="l" r="r" t="t"/>
              <a:pathLst>
                <a:path extrusionOk="0" h="550" w="521">
                  <a:moveTo>
                    <a:pt x="262" y="0"/>
                  </a:moveTo>
                  <a:cubicBezTo>
                    <a:pt x="111" y="0"/>
                    <a:pt x="1" y="115"/>
                    <a:pt x="1" y="275"/>
                  </a:cubicBezTo>
                  <a:cubicBezTo>
                    <a:pt x="1" y="437"/>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1" name="Google Shape;9241;p38"/>
            <p:cNvSpPr/>
            <p:nvPr/>
          </p:nvSpPr>
          <p:spPr>
            <a:xfrm>
              <a:off x="2870384" y="5538548"/>
              <a:ext cx="11397" cy="12031"/>
            </a:xfrm>
            <a:custGeom>
              <a:rect b="b" l="l" r="r" t="t"/>
              <a:pathLst>
                <a:path extrusionOk="0" h="550" w="521">
                  <a:moveTo>
                    <a:pt x="261" y="0"/>
                  </a:moveTo>
                  <a:cubicBezTo>
                    <a:pt x="110" y="0"/>
                    <a:pt x="0" y="115"/>
                    <a:pt x="0" y="275"/>
                  </a:cubicBezTo>
                  <a:cubicBezTo>
                    <a:pt x="0" y="437"/>
                    <a:pt x="106" y="550"/>
                    <a:pt x="259"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2" name="Google Shape;9242;p38"/>
            <p:cNvSpPr/>
            <p:nvPr/>
          </p:nvSpPr>
          <p:spPr>
            <a:xfrm>
              <a:off x="2890159"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3" name="Google Shape;9243;p38"/>
            <p:cNvSpPr/>
            <p:nvPr/>
          </p:nvSpPr>
          <p:spPr>
            <a:xfrm>
              <a:off x="2909956" y="5538548"/>
              <a:ext cx="11353" cy="12031"/>
            </a:xfrm>
            <a:custGeom>
              <a:rect b="b" l="l" r="r" t="t"/>
              <a:pathLst>
                <a:path extrusionOk="0" h="550" w="519">
                  <a:moveTo>
                    <a:pt x="262" y="0"/>
                  </a:moveTo>
                  <a:cubicBezTo>
                    <a:pt x="108" y="0"/>
                    <a:pt x="0" y="115"/>
                    <a:pt x="0" y="275"/>
                  </a:cubicBezTo>
                  <a:cubicBezTo>
                    <a:pt x="0" y="437"/>
                    <a:pt x="103"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4" name="Google Shape;9244;p38"/>
            <p:cNvSpPr/>
            <p:nvPr/>
          </p:nvSpPr>
          <p:spPr>
            <a:xfrm>
              <a:off x="2929753"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5" name="Google Shape;9245;p38"/>
            <p:cNvSpPr/>
            <p:nvPr/>
          </p:nvSpPr>
          <p:spPr>
            <a:xfrm>
              <a:off x="2949484"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6" name="Google Shape;9246;p38"/>
            <p:cNvSpPr/>
            <p:nvPr/>
          </p:nvSpPr>
          <p:spPr>
            <a:xfrm>
              <a:off x="2969259" y="5538548"/>
              <a:ext cx="11397" cy="12031"/>
            </a:xfrm>
            <a:custGeom>
              <a:rect b="b" l="l" r="r" t="t"/>
              <a:pathLst>
                <a:path extrusionOk="0" h="550" w="521">
                  <a:moveTo>
                    <a:pt x="264" y="0"/>
                  </a:moveTo>
                  <a:cubicBezTo>
                    <a:pt x="111" y="0"/>
                    <a:pt x="1" y="115"/>
                    <a:pt x="1" y="275"/>
                  </a:cubicBezTo>
                  <a:cubicBezTo>
                    <a:pt x="1" y="437"/>
                    <a:pt x="106" y="550"/>
                    <a:pt x="260" y="550"/>
                  </a:cubicBezTo>
                  <a:cubicBezTo>
                    <a:pt x="420" y="550"/>
                    <a:pt x="521" y="433"/>
                    <a:pt x="521" y="275"/>
                  </a:cubicBezTo>
                  <a:cubicBezTo>
                    <a:pt x="521"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7" name="Google Shape;9247;p38"/>
            <p:cNvSpPr/>
            <p:nvPr/>
          </p:nvSpPr>
          <p:spPr>
            <a:xfrm>
              <a:off x="2989056"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8" name="Google Shape;9248;p38"/>
            <p:cNvSpPr/>
            <p:nvPr/>
          </p:nvSpPr>
          <p:spPr>
            <a:xfrm>
              <a:off x="3008853" y="5538548"/>
              <a:ext cx="11397" cy="12031"/>
            </a:xfrm>
            <a:custGeom>
              <a:rect b="b" l="l" r="r" t="t"/>
              <a:pathLst>
                <a:path extrusionOk="0" h="550" w="521">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49" name="Google Shape;9249;p38"/>
            <p:cNvSpPr/>
            <p:nvPr/>
          </p:nvSpPr>
          <p:spPr>
            <a:xfrm>
              <a:off x="3028628"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0" name="Google Shape;9250;p38"/>
            <p:cNvSpPr/>
            <p:nvPr/>
          </p:nvSpPr>
          <p:spPr>
            <a:xfrm>
              <a:off x="3048381"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1" name="Google Shape;9251;p38"/>
            <p:cNvSpPr/>
            <p:nvPr/>
          </p:nvSpPr>
          <p:spPr>
            <a:xfrm>
              <a:off x="3068156" y="5538548"/>
              <a:ext cx="11397" cy="12031"/>
            </a:xfrm>
            <a:custGeom>
              <a:rect b="b" l="l" r="r" t="t"/>
              <a:pathLst>
                <a:path extrusionOk="0" h="550" w="521">
                  <a:moveTo>
                    <a:pt x="264" y="0"/>
                  </a:moveTo>
                  <a:cubicBezTo>
                    <a:pt x="111" y="0"/>
                    <a:pt x="1" y="115"/>
                    <a:pt x="1" y="275"/>
                  </a:cubicBezTo>
                  <a:cubicBezTo>
                    <a:pt x="1" y="437"/>
                    <a:pt x="106" y="550"/>
                    <a:pt x="259"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2" name="Google Shape;9252;p38"/>
            <p:cNvSpPr/>
            <p:nvPr/>
          </p:nvSpPr>
          <p:spPr>
            <a:xfrm>
              <a:off x="3087953"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3" name="Google Shape;9253;p38"/>
            <p:cNvSpPr/>
            <p:nvPr/>
          </p:nvSpPr>
          <p:spPr>
            <a:xfrm>
              <a:off x="3107728" y="5538548"/>
              <a:ext cx="11397" cy="12031"/>
            </a:xfrm>
            <a:custGeom>
              <a:rect b="b" l="l" r="r" t="t"/>
              <a:pathLst>
                <a:path extrusionOk="0" h="550" w="521">
                  <a:moveTo>
                    <a:pt x="262" y="0"/>
                  </a:moveTo>
                  <a:cubicBezTo>
                    <a:pt x="109"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4" name="Google Shape;9254;p38"/>
            <p:cNvSpPr/>
            <p:nvPr/>
          </p:nvSpPr>
          <p:spPr>
            <a:xfrm>
              <a:off x="3127525"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5" name="Google Shape;9255;p38"/>
            <p:cNvSpPr/>
            <p:nvPr/>
          </p:nvSpPr>
          <p:spPr>
            <a:xfrm>
              <a:off x="3147322" y="5538548"/>
              <a:ext cx="11375" cy="12031"/>
            </a:xfrm>
            <a:custGeom>
              <a:rect b="b" l="l" r="r" t="t"/>
              <a:pathLst>
                <a:path extrusionOk="0" h="550" w="520">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6" name="Google Shape;9256;p38"/>
            <p:cNvSpPr/>
            <p:nvPr/>
          </p:nvSpPr>
          <p:spPr>
            <a:xfrm>
              <a:off x="2703653" y="5912020"/>
              <a:ext cx="12709" cy="11419"/>
            </a:xfrm>
            <a:custGeom>
              <a:rect b="b" l="l" r="r" t="t"/>
              <a:pathLst>
                <a:path extrusionOk="0" h="522" w="581">
                  <a:moveTo>
                    <a:pt x="279" y="0"/>
                  </a:moveTo>
                  <a:cubicBezTo>
                    <a:pt x="136" y="0"/>
                    <a:pt x="29" y="89"/>
                    <a:pt x="17" y="231"/>
                  </a:cubicBezTo>
                  <a:cubicBezTo>
                    <a:pt x="1" y="385"/>
                    <a:pt x="104" y="504"/>
                    <a:pt x="266" y="520"/>
                  </a:cubicBezTo>
                  <a:cubicBezTo>
                    <a:pt x="277" y="521"/>
                    <a:pt x="287" y="521"/>
                    <a:pt x="297" y="521"/>
                  </a:cubicBezTo>
                  <a:cubicBezTo>
                    <a:pt x="438" y="521"/>
                    <a:pt x="549" y="432"/>
                    <a:pt x="564" y="289"/>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7" name="Google Shape;9257;p38"/>
            <p:cNvSpPr/>
            <p:nvPr/>
          </p:nvSpPr>
          <p:spPr>
            <a:xfrm>
              <a:off x="2705556" y="5892332"/>
              <a:ext cx="12644" cy="11419"/>
            </a:xfrm>
            <a:custGeom>
              <a:rect b="b" l="l" r="r" t="t"/>
              <a:pathLst>
                <a:path extrusionOk="0" h="522" w="578">
                  <a:moveTo>
                    <a:pt x="279" y="0"/>
                  </a:moveTo>
                  <a:cubicBezTo>
                    <a:pt x="136" y="0"/>
                    <a:pt x="29" y="89"/>
                    <a:pt x="17" y="231"/>
                  </a:cubicBezTo>
                  <a:cubicBezTo>
                    <a:pt x="1"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8" name="Google Shape;9258;p38"/>
            <p:cNvSpPr/>
            <p:nvPr/>
          </p:nvSpPr>
          <p:spPr>
            <a:xfrm>
              <a:off x="2707459" y="5872645"/>
              <a:ext cx="12644" cy="11419"/>
            </a:xfrm>
            <a:custGeom>
              <a:rect b="b" l="l" r="r" t="t"/>
              <a:pathLst>
                <a:path extrusionOk="0" h="522" w="578">
                  <a:moveTo>
                    <a:pt x="279" y="0"/>
                  </a:moveTo>
                  <a:cubicBezTo>
                    <a:pt x="134" y="0"/>
                    <a:pt x="29" y="91"/>
                    <a:pt x="14" y="234"/>
                  </a:cubicBezTo>
                  <a:cubicBezTo>
                    <a:pt x="1" y="385"/>
                    <a:pt x="104" y="504"/>
                    <a:pt x="264" y="520"/>
                  </a:cubicBezTo>
                  <a:cubicBezTo>
                    <a:pt x="275" y="521"/>
                    <a:pt x="285" y="521"/>
                    <a:pt x="295" y="521"/>
                  </a:cubicBezTo>
                  <a:cubicBezTo>
                    <a:pt x="438" y="521"/>
                    <a:pt x="549" y="432"/>
                    <a:pt x="562" y="288"/>
                  </a:cubicBezTo>
                  <a:cubicBezTo>
                    <a:pt x="578" y="128"/>
                    <a:pt x="470" y="16"/>
                    <a:pt x="314" y="2"/>
                  </a:cubicBezTo>
                  <a:cubicBezTo>
                    <a:pt x="302" y="1"/>
                    <a:pt x="29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59" name="Google Shape;9259;p38"/>
            <p:cNvSpPr/>
            <p:nvPr/>
          </p:nvSpPr>
          <p:spPr>
            <a:xfrm>
              <a:off x="2709363" y="5852957"/>
              <a:ext cx="12644" cy="11419"/>
            </a:xfrm>
            <a:custGeom>
              <a:rect b="b" l="l" r="r" t="t"/>
              <a:pathLst>
                <a:path extrusionOk="0" h="522" w="578">
                  <a:moveTo>
                    <a:pt x="277" y="0"/>
                  </a:moveTo>
                  <a:cubicBezTo>
                    <a:pt x="134" y="0"/>
                    <a:pt x="27" y="91"/>
                    <a:pt x="14" y="231"/>
                  </a:cubicBezTo>
                  <a:cubicBezTo>
                    <a:pt x="1" y="385"/>
                    <a:pt x="101" y="504"/>
                    <a:pt x="264" y="520"/>
                  </a:cubicBezTo>
                  <a:cubicBezTo>
                    <a:pt x="274" y="521"/>
                    <a:pt x="285" y="521"/>
                    <a:pt x="295" y="521"/>
                  </a:cubicBezTo>
                  <a:cubicBezTo>
                    <a:pt x="436" y="521"/>
                    <a:pt x="549" y="432"/>
                    <a:pt x="562" y="288"/>
                  </a:cubicBezTo>
                  <a:cubicBezTo>
                    <a:pt x="578" y="128"/>
                    <a:pt x="470" y="16"/>
                    <a:pt x="312" y="2"/>
                  </a:cubicBezTo>
                  <a:cubicBezTo>
                    <a:pt x="300" y="1"/>
                    <a:pt x="289"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0" name="Google Shape;9260;p38"/>
            <p:cNvSpPr/>
            <p:nvPr/>
          </p:nvSpPr>
          <p:spPr>
            <a:xfrm>
              <a:off x="2711222" y="5833270"/>
              <a:ext cx="12688" cy="11375"/>
            </a:xfrm>
            <a:custGeom>
              <a:rect b="b" l="l" r="r" t="t"/>
              <a:pathLst>
                <a:path extrusionOk="0" h="520" w="580">
                  <a:moveTo>
                    <a:pt x="278" y="0"/>
                  </a:moveTo>
                  <a:cubicBezTo>
                    <a:pt x="136" y="0"/>
                    <a:pt x="29" y="89"/>
                    <a:pt x="16" y="231"/>
                  </a:cubicBezTo>
                  <a:cubicBezTo>
                    <a:pt x="0" y="385"/>
                    <a:pt x="104" y="504"/>
                    <a:pt x="266" y="517"/>
                  </a:cubicBezTo>
                  <a:cubicBezTo>
                    <a:pt x="278" y="519"/>
                    <a:pt x="289" y="519"/>
                    <a:pt x="300"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1" name="Google Shape;9261;p38"/>
            <p:cNvSpPr/>
            <p:nvPr/>
          </p:nvSpPr>
          <p:spPr>
            <a:xfrm>
              <a:off x="2713125" y="5813582"/>
              <a:ext cx="12644" cy="11419"/>
            </a:xfrm>
            <a:custGeom>
              <a:rect b="b" l="l" r="r" t="t"/>
              <a:pathLst>
                <a:path extrusionOk="0" h="522" w="578">
                  <a:moveTo>
                    <a:pt x="279" y="0"/>
                  </a:moveTo>
                  <a:cubicBezTo>
                    <a:pt x="134" y="0"/>
                    <a:pt x="29" y="91"/>
                    <a:pt x="14" y="231"/>
                  </a:cubicBezTo>
                  <a:cubicBezTo>
                    <a:pt x="0"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2" name="Google Shape;9262;p38"/>
            <p:cNvSpPr/>
            <p:nvPr/>
          </p:nvSpPr>
          <p:spPr>
            <a:xfrm>
              <a:off x="2715028" y="5793895"/>
              <a:ext cx="12644" cy="11375"/>
            </a:xfrm>
            <a:custGeom>
              <a:rect b="b" l="l" r="r" t="t"/>
              <a:pathLst>
                <a:path extrusionOk="0" h="520" w="578">
                  <a:moveTo>
                    <a:pt x="277" y="0"/>
                  </a:moveTo>
                  <a:cubicBezTo>
                    <a:pt x="134" y="0"/>
                    <a:pt x="27" y="91"/>
                    <a:pt x="14" y="231"/>
                  </a:cubicBezTo>
                  <a:cubicBezTo>
                    <a:pt x="0" y="382"/>
                    <a:pt x="104" y="504"/>
                    <a:pt x="264" y="517"/>
                  </a:cubicBezTo>
                  <a:cubicBezTo>
                    <a:pt x="275" y="519"/>
                    <a:pt x="287" y="519"/>
                    <a:pt x="298" y="519"/>
                  </a:cubicBezTo>
                  <a:cubicBezTo>
                    <a:pt x="438" y="519"/>
                    <a:pt x="549" y="428"/>
                    <a:pt x="562" y="288"/>
                  </a:cubicBezTo>
                  <a:cubicBezTo>
                    <a:pt x="578" y="126"/>
                    <a:pt x="470" y="16"/>
                    <a:pt x="312" y="2"/>
                  </a:cubicBezTo>
                  <a:cubicBezTo>
                    <a:pt x="300" y="1"/>
                    <a:pt x="288"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3" name="Google Shape;9263;p38"/>
            <p:cNvSpPr/>
            <p:nvPr/>
          </p:nvSpPr>
          <p:spPr>
            <a:xfrm>
              <a:off x="2716888" y="5774207"/>
              <a:ext cx="12688" cy="11419"/>
            </a:xfrm>
            <a:custGeom>
              <a:rect b="b" l="l" r="r" t="t"/>
              <a:pathLst>
                <a:path extrusionOk="0" h="522" w="580">
                  <a:moveTo>
                    <a:pt x="279" y="0"/>
                  </a:moveTo>
                  <a:cubicBezTo>
                    <a:pt x="136" y="0"/>
                    <a:pt x="29" y="91"/>
                    <a:pt x="16" y="231"/>
                  </a:cubicBezTo>
                  <a:cubicBezTo>
                    <a:pt x="0" y="385"/>
                    <a:pt x="103" y="504"/>
                    <a:pt x="266" y="520"/>
                  </a:cubicBezTo>
                  <a:cubicBezTo>
                    <a:pt x="276" y="521"/>
                    <a:pt x="286" y="521"/>
                    <a:pt x="296" y="521"/>
                  </a:cubicBezTo>
                  <a:cubicBezTo>
                    <a:pt x="438" y="521"/>
                    <a:pt x="551" y="432"/>
                    <a:pt x="564" y="288"/>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4" name="Google Shape;9264;p38"/>
            <p:cNvSpPr/>
            <p:nvPr/>
          </p:nvSpPr>
          <p:spPr>
            <a:xfrm>
              <a:off x="2718791" y="5754520"/>
              <a:ext cx="12688" cy="11375"/>
            </a:xfrm>
            <a:custGeom>
              <a:rect b="b" l="l" r="r" t="t"/>
              <a:pathLst>
                <a:path extrusionOk="0" h="520" w="580">
                  <a:moveTo>
                    <a:pt x="278" y="0"/>
                  </a:moveTo>
                  <a:cubicBezTo>
                    <a:pt x="136" y="0"/>
                    <a:pt x="29" y="89"/>
                    <a:pt x="16" y="231"/>
                  </a:cubicBezTo>
                  <a:cubicBezTo>
                    <a:pt x="0" y="385"/>
                    <a:pt x="103" y="504"/>
                    <a:pt x="264" y="517"/>
                  </a:cubicBezTo>
                  <a:cubicBezTo>
                    <a:pt x="275" y="519"/>
                    <a:pt x="287" y="519"/>
                    <a:pt x="298"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5" name="Google Shape;9265;p38"/>
            <p:cNvSpPr/>
            <p:nvPr/>
          </p:nvSpPr>
          <p:spPr>
            <a:xfrm>
              <a:off x="2720694" y="5734832"/>
              <a:ext cx="12644" cy="11375"/>
            </a:xfrm>
            <a:custGeom>
              <a:rect b="b" l="l" r="r" t="t"/>
              <a:pathLst>
                <a:path extrusionOk="0" h="520" w="578">
                  <a:moveTo>
                    <a:pt x="278" y="0"/>
                  </a:moveTo>
                  <a:cubicBezTo>
                    <a:pt x="134" y="0"/>
                    <a:pt x="29" y="89"/>
                    <a:pt x="14" y="231"/>
                  </a:cubicBezTo>
                  <a:cubicBezTo>
                    <a:pt x="0" y="385"/>
                    <a:pt x="103" y="504"/>
                    <a:pt x="264" y="517"/>
                  </a:cubicBezTo>
                  <a:cubicBezTo>
                    <a:pt x="275" y="519"/>
                    <a:pt x="287" y="519"/>
                    <a:pt x="298" y="519"/>
                  </a:cubicBezTo>
                  <a:cubicBezTo>
                    <a:pt x="440" y="519"/>
                    <a:pt x="549" y="428"/>
                    <a:pt x="561" y="288"/>
                  </a:cubicBezTo>
                  <a:cubicBezTo>
                    <a:pt x="577" y="126"/>
                    <a:pt x="470"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6" name="Google Shape;9266;p38"/>
            <p:cNvSpPr/>
            <p:nvPr/>
          </p:nvSpPr>
          <p:spPr>
            <a:xfrm>
              <a:off x="2722597" y="5715145"/>
              <a:ext cx="12644" cy="11375"/>
            </a:xfrm>
            <a:custGeom>
              <a:rect b="b" l="l" r="r" t="t"/>
              <a:pathLst>
                <a:path extrusionOk="0" h="520" w="578">
                  <a:moveTo>
                    <a:pt x="276" y="0"/>
                  </a:moveTo>
                  <a:cubicBezTo>
                    <a:pt x="133" y="0"/>
                    <a:pt x="27" y="89"/>
                    <a:pt x="14" y="231"/>
                  </a:cubicBezTo>
                  <a:cubicBezTo>
                    <a:pt x="0" y="384"/>
                    <a:pt x="101" y="504"/>
                    <a:pt x="264" y="517"/>
                  </a:cubicBezTo>
                  <a:cubicBezTo>
                    <a:pt x="275" y="519"/>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7" name="Google Shape;9267;p38"/>
            <p:cNvSpPr/>
            <p:nvPr/>
          </p:nvSpPr>
          <p:spPr>
            <a:xfrm>
              <a:off x="2724500" y="5695457"/>
              <a:ext cx="12644" cy="11375"/>
            </a:xfrm>
            <a:custGeom>
              <a:rect b="b" l="l" r="r" t="t"/>
              <a:pathLst>
                <a:path extrusionOk="0" h="520" w="578">
                  <a:moveTo>
                    <a:pt x="276" y="0"/>
                  </a:moveTo>
                  <a:cubicBezTo>
                    <a:pt x="133" y="0"/>
                    <a:pt x="27" y="89"/>
                    <a:pt x="14" y="231"/>
                  </a:cubicBezTo>
                  <a:cubicBezTo>
                    <a:pt x="0" y="384"/>
                    <a:pt x="101" y="504"/>
                    <a:pt x="264" y="517"/>
                  </a:cubicBezTo>
                  <a:cubicBezTo>
                    <a:pt x="275" y="518"/>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8" name="Google Shape;9268;p38"/>
            <p:cNvSpPr/>
            <p:nvPr/>
          </p:nvSpPr>
          <p:spPr>
            <a:xfrm>
              <a:off x="2726359" y="5675726"/>
              <a:ext cx="12644" cy="11419"/>
            </a:xfrm>
            <a:custGeom>
              <a:rect b="b" l="l" r="r" t="t"/>
              <a:pathLst>
                <a:path extrusionOk="0" h="522" w="578">
                  <a:moveTo>
                    <a:pt x="282" y="0"/>
                  </a:moveTo>
                  <a:cubicBezTo>
                    <a:pt x="136" y="0"/>
                    <a:pt x="29" y="90"/>
                    <a:pt x="16" y="233"/>
                  </a:cubicBezTo>
                  <a:cubicBezTo>
                    <a:pt x="0" y="386"/>
                    <a:pt x="103" y="506"/>
                    <a:pt x="263" y="519"/>
                  </a:cubicBezTo>
                  <a:cubicBezTo>
                    <a:pt x="275" y="520"/>
                    <a:pt x="287" y="521"/>
                    <a:pt x="298" y="521"/>
                  </a:cubicBezTo>
                  <a:cubicBezTo>
                    <a:pt x="440" y="521"/>
                    <a:pt x="549" y="430"/>
                    <a:pt x="563" y="290"/>
                  </a:cubicBezTo>
                  <a:cubicBezTo>
                    <a:pt x="577" y="130"/>
                    <a:pt x="470" y="18"/>
                    <a:pt x="314" y="2"/>
                  </a:cubicBezTo>
                  <a:cubicBezTo>
                    <a:pt x="303" y="1"/>
                    <a:pt x="292"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69" name="Google Shape;9269;p38"/>
            <p:cNvSpPr/>
            <p:nvPr/>
          </p:nvSpPr>
          <p:spPr>
            <a:xfrm>
              <a:off x="2728263" y="5656082"/>
              <a:ext cx="12644" cy="11375"/>
            </a:xfrm>
            <a:custGeom>
              <a:rect b="b" l="l" r="r" t="t"/>
              <a:pathLst>
                <a:path extrusionOk="0" h="520" w="578">
                  <a:moveTo>
                    <a:pt x="278" y="0"/>
                  </a:moveTo>
                  <a:cubicBezTo>
                    <a:pt x="133" y="0"/>
                    <a:pt x="29" y="89"/>
                    <a:pt x="14" y="231"/>
                  </a:cubicBezTo>
                  <a:cubicBezTo>
                    <a:pt x="0" y="384"/>
                    <a:pt x="103" y="504"/>
                    <a:pt x="263" y="517"/>
                  </a:cubicBezTo>
                  <a:cubicBezTo>
                    <a:pt x="275" y="518"/>
                    <a:pt x="287" y="519"/>
                    <a:pt x="298" y="519"/>
                  </a:cubicBezTo>
                  <a:cubicBezTo>
                    <a:pt x="440" y="519"/>
                    <a:pt x="548" y="428"/>
                    <a:pt x="561" y="288"/>
                  </a:cubicBezTo>
                  <a:cubicBezTo>
                    <a:pt x="577" y="126"/>
                    <a:pt x="470" y="16"/>
                    <a:pt x="314" y="2"/>
                  </a:cubicBezTo>
                  <a:cubicBezTo>
                    <a:pt x="302" y="1"/>
                    <a:pt x="289"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0" name="Google Shape;9270;p38"/>
            <p:cNvSpPr/>
            <p:nvPr/>
          </p:nvSpPr>
          <p:spPr>
            <a:xfrm>
              <a:off x="2730166" y="5636395"/>
              <a:ext cx="12644" cy="11375"/>
            </a:xfrm>
            <a:custGeom>
              <a:rect b="b" l="l" r="r" t="t"/>
              <a:pathLst>
                <a:path extrusionOk="0" h="520" w="578">
                  <a:moveTo>
                    <a:pt x="276" y="0"/>
                  </a:moveTo>
                  <a:cubicBezTo>
                    <a:pt x="133" y="0"/>
                    <a:pt x="29" y="89"/>
                    <a:pt x="14" y="231"/>
                  </a:cubicBezTo>
                  <a:cubicBezTo>
                    <a:pt x="0" y="384"/>
                    <a:pt x="101" y="501"/>
                    <a:pt x="263" y="517"/>
                  </a:cubicBezTo>
                  <a:cubicBezTo>
                    <a:pt x="275" y="518"/>
                    <a:pt x="286" y="519"/>
                    <a:pt x="298" y="519"/>
                  </a:cubicBezTo>
                  <a:cubicBezTo>
                    <a:pt x="438" y="519"/>
                    <a:pt x="548" y="428"/>
                    <a:pt x="561" y="288"/>
                  </a:cubicBezTo>
                  <a:cubicBezTo>
                    <a:pt x="577" y="126"/>
                    <a:pt x="470" y="16"/>
                    <a:pt x="312" y="2"/>
                  </a:cubicBezTo>
                  <a:cubicBezTo>
                    <a:pt x="299"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1" name="Google Shape;9271;p38"/>
            <p:cNvSpPr/>
            <p:nvPr/>
          </p:nvSpPr>
          <p:spPr>
            <a:xfrm>
              <a:off x="2732003" y="5616707"/>
              <a:ext cx="12709" cy="11353"/>
            </a:xfrm>
            <a:custGeom>
              <a:rect b="b" l="l" r="r" t="t"/>
              <a:pathLst>
                <a:path extrusionOk="0" h="519" w="581">
                  <a:moveTo>
                    <a:pt x="280" y="0"/>
                  </a:moveTo>
                  <a:cubicBezTo>
                    <a:pt x="137" y="0"/>
                    <a:pt x="30" y="91"/>
                    <a:pt x="17" y="231"/>
                  </a:cubicBezTo>
                  <a:cubicBezTo>
                    <a:pt x="1" y="382"/>
                    <a:pt x="104" y="503"/>
                    <a:pt x="264" y="517"/>
                  </a:cubicBezTo>
                  <a:cubicBezTo>
                    <a:pt x="276" y="518"/>
                    <a:pt x="288" y="519"/>
                    <a:pt x="299" y="519"/>
                  </a:cubicBezTo>
                  <a:cubicBezTo>
                    <a:pt x="441" y="519"/>
                    <a:pt x="552" y="428"/>
                    <a:pt x="564" y="288"/>
                  </a:cubicBezTo>
                  <a:cubicBezTo>
                    <a:pt x="580" y="128"/>
                    <a:pt x="473" y="16"/>
                    <a:pt x="315" y="2"/>
                  </a:cubicBezTo>
                  <a:cubicBezTo>
                    <a:pt x="303"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2" name="Google Shape;9272;p38"/>
            <p:cNvSpPr/>
            <p:nvPr/>
          </p:nvSpPr>
          <p:spPr>
            <a:xfrm>
              <a:off x="2733906" y="5596976"/>
              <a:ext cx="12709" cy="11397"/>
            </a:xfrm>
            <a:custGeom>
              <a:rect b="b" l="l" r="r" t="t"/>
              <a:pathLst>
                <a:path extrusionOk="0" h="521" w="581">
                  <a:moveTo>
                    <a:pt x="284" y="0"/>
                  </a:moveTo>
                  <a:cubicBezTo>
                    <a:pt x="139" y="0"/>
                    <a:pt x="30" y="92"/>
                    <a:pt x="15" y="233"/>
                  </a:cubicBezTo>
                  <a:cubicBezTo>
                    <a:pt x="1" y="384"/>
                    <a:pt x="104" y="505"/>
                    <a:pt x="264" y="519"/>
                  </a:cubicBezTo>
                  <a:cubicBezTo>
                    <a:pt x="276" y="520"/>
                    <a:pt x="288" y="521"/>
                    <a:pt x="299" y="521"/>
                  </a:cubicBezTo>
                  <a:cubicBezTo>
                    <a:pt x="440" y="521"/>
                    <a:pt x="549" y="430"/>
                    <a:pt x="564" y="290"/>
                  </a:cubicBezTo>
                  <a:cubicBezTo>
                    <a:pt x="580" y="130"/>
                    <a:pt x="473" y="18"/>
                    <a:pt x="315" y="2"/>
                  </a:cubicBezTo>
                  <a:cubicBezTo>
                    <a:pt x="304" y="1"/>
                    <a:pt x="29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3" name="Google Shape;9273;p38"/>
            <p:cNvSpPr/>
            <p:nvPr/>
          </p:nvSpPr>
          <p:spPr>
            <a:xfrm>
              <a:off x="2735809" y="5577288"/>
              <a:ext cx="12666" cy="11397"/>
            </a:xfrm>
            <a:custGeom>
              <a:rect b="b" l="l" r="r" t="t"/>
              <a:pathLst>
                <a:path extrusionOk="0" h="521" w="579">
                  <a:moveTo>
                    <a:pt x="283" y="0"/>
                  </a:moveTo>
                  <a:cubicBezTo>
                    <a:pt x="136" y="0"/>
                    <a:pt x="30" y="90"/>
                    <a:pt x="15" y="233"/>
                  </a:cubicBezTo>
                  <a:cubicBezTo>
                    <a:pt x="1" y="384"/>
                    <a:pt x="104" y="503"/>
                    <a:pt x="264" y="519"/>
                  </a:cubicBezTo>
                  <a:cubicBezTo>
                    <a:pt x="276" y="520"/>
                    <a:pt x="287" y="521"/>
                    <a:pt x="298" y="521"/>
                  </a:cubicBezTo>
                  <a:cubicBezTo>
                    <a:pt x="438" y="521"/>
                    <a:pt x="549" y="430"/>
                    <a:pt x="564" y="290"/>
                  </a:cubicBezTo>
                  <a:cubicBezTo>
                    <a:pt x="578" y="128"/>
                    <a:pt x="470" y="18"/>
                    <a:pt x="315" y="2"/>
                  </a:cubicBezTo>
                  <a:cubicBezTo>
                    <a:pt x="304" y="1"/>
                    <a:pt x="293"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4" name="Google Shape;9274;p38"/>
            <p:cNvSpPr/>
            <p:nvPr/>
          </p:nvSpPr>
          <p:spPr>
            <a:xfrm>
              <a:off x="2739725" y="5926085"/>
              <a:ext cx="13300" cy="12097"/>
            </a:xfrm>
            <a:custGeom>
              <a:rect b="b" l="l" r="r" t="t"/>
              <a:pathLst>
                <a:path extrusionOk="0" h="553" w="608">
                  <a:moveTo>
                    <a:pt x="303" y="1"/>
                  </a:moveTo>
                  <a:cubicBezTo>
                    <a:pt x="266" y="1"/>
                    <a:pt x="227" y="10"/>
                    <a:pt x="188" y="28"/>
                  </a:cubicBezTo>
                  <a:cubicBezTo>
                    <a:pt x="51" y="92"/>
                    <a:pt x="1" y="243"/>
                    <a:pt x="69" y="388"/>
                  </a:cubicBezTo>
                  <a:cubicBezTo>
                    <a:pt x="120" y="492"/>
                    <a:pt x="210" y="553"/>
                    <a:pt x="310" y="553"/>
                  </a:cubicBezTo>
                  <a:cubicBezTo>
                    <a:pt x="347" y="553"/>
                    <a:pt x="385" y="544"/>
                    <a:pt x="422" y="527"/>
                  </a:cubicBezTo>
                  <a:cubicBezTo>
                    <a:pt x="566" y="459"/>
                    <a:pt x="607" y="307"/>
                    <a:pt x="539" y="165"/>
                  </a:cubicBezTo>
                  <a:cubicBezTo>
                    <a:pt x="489" y="61"/>
                    <a:pt x="401"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5" name="Google Shape;9275;p38"/>
            <p:cNvSpPr/>
            <p:nvPr/>
          </p:nvSpPr>
          <p:spPr>
            <a:xfrm>
              <a:off x="2757356" y="5918188"/>
              <a:ext cx="13191" cy="12075"/>
            </a:xfrm>
            <a:custGeom>
              <a:rect b="b" l="l" r="r" t="t"/>
              <a:pathLst>
                <a:path extrusionOk="0" h="552" w="603">
                  <a:moveTo>
                    <a:pt x="301" y="0"/>
                  </a:moveTo>
                  <a:cubicBezTo>
                    <a:pt x="267" y="0"/>
                    <a:pt x="231" y="7"/>
                    <a:pt x="195" y="23"/>
                  </a:cubicBezTo>
                  <a:cubicBezTo>
                    <a:pt x="56" y="84"/>
                    <a:pt x="1" y="231"/>
                    <a:pt x="65" y="380"/>
                  </a:cubicBezTo>
                  <a:cubicBezTo>
                    <a:pt x="111" y="487"/>
                    <a:pt x="202" y="552"/>
                    <a:pt x="304" y="552"/>
                  </a:cubicBezTo>
                  <a:cubicBezTo>
                    <a:pt x="339" y="552"/>
                    <a:pt x="375" y="544"/>
                    <a:pt x="411" y="529"/>
                  </a:cubicBezTo>
                  <a:lnTo>
                    <a:pt x="411" y="531"/>
                  </a:lnTo>
                  <a:cubicBezTo>
                    <a:pt x="557" y="467"/>
                    <a:pt x="603" y="318"/>
                    <a:pt x="541" y="174"/>
                  </a:cubicBezTo>
                  <a:cubicBezTo>
                    <a:pt x="493" y="63"/>
                    <a:pt x="402"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6" name="Google Shape;9276;p38"/>
            <p:cNvSpPr/>
            <p:nvPr/>
          </p:nvSpPr>
          <p:spPr>
            <a:xfrm>
              <a:off x="2775403" y="5910729"/>
              <a:ext cx="13147" cy="12119"/>
            </a:xfrm>
            <a:custGeom>
              <a:rect b="b" l="l" r="r" t="t"/>
              <a:pathLst>
                <a:path extrusionOk="0" h="554" w="601">
                  <a:moveTo>
                    <a:pt x="300" y="1"/>
                  </a:moveTo>
                  <a:cubicBezTo>
                    <a:pt x="268" y="1"/>
                    <a:pt x="235" y="7"/>
                    <a:pt x="202" y="20"/>
                  </a:cubicBezTo>
                  <a:cubicBezTo>
                    <a:pt x="60" y="77"/>
                    <a:pt x="0" y="224"/>
                    <a:pt x="60" y="373"/>
                  </a:cubicBezTo>
                  <a:cubicBezTo>
                    <a:pt x="104" y="486"/>
                    <a:pt x="198" y="554"/>
                    <a:pt x="305" y="554"/>
                  </a:cubicBezTo>
                  <a:cubicBezTo>
                    <a:pt x="336" y="554"/>
                    <a:pt x="368" y="548"/>
                    <a:pt x="401" y="535"/>
                  </a:cubicBezTo>
                  <a:cubicBezTo>
                    <a:pt x="550" y="476"/>
                    <a:pt x="600" y="329"/>
                    <a:pt x="543" y="183"/>
                  </a:cubicBezTo>
                  <a:cubicBezTo>
                    <a:pt x="497" y="67"/>
                    <a:pt x="40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7" name="Google Shape;9277;p38"/>
            <p:cNvSpPr/>
            <p:nvPr/>
          </p:nvSpPr>
          <p:spPr>
            <a:xfrm>
              <a:off x="2793581" y="5903948"/>
              <a:ext cx="13038" cy="12097"/>
            </a:xfrm>
            <a:custGeom>
              <a:rect b="b" l="l" r="r" t="t"/>
              <a:pathLst>
                <a:path extrusionOk="0" h="553" w="596">
                  <a:moveTo>
                    <a:pt x="299" y="0"/>
                  </a:moveTo>
                  <a:cubicBezTo>
                    <a:pt x="270" y="0"/>
                    <a:pt x="239" y="5"/>
                    <a:pt x="209" y="16"/>
                  </a:cubicBezTo>
                  <a:cubicBezTo>
                    <a:pt x="65" y="69"/>
                    <a:pt x="0" y="213"/>
                    <a:pt x="55" y="364"/>
                  </a:cubicBezTo>
                  <a:cubicBezTo>
                    <a:pt x="97" y="481"/>
                    <a:pt x="190" y="553"/>
                    <a:pt x="298" y="553"/>
                  </a:cubicBezTo>
                  <a:cubicBezTo>
                    <a:pt x="328" y="553"/>
                    <a:pt x="359" y="547"/>
                    <a:pt x="390" y="536"/>
                  </a:cubicBezTo>
                  <a:cubicBezTo>
                    <a:pt x="541" y="481"/>
                    <a:pt x="596" y="337"/>
                    <a:pt x="543" y="190"/>
                  </a:cubicBezTo>
                  <a:cubicBezTo>
                    <a:pt x="500" y="70"/>
                    <a:pt x="40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8" name="Google Shape;9278;p38"/>
            <p:cNvSpPr/>
            <p:nvPr/>
          </p:nvSpPr>
          <p:spPr>
            <a:xfrm>
              <a:off x="2811956" y="5897735"/>
              <a:ext cx="13016" cy="12119"/>
            </a:xfrm>
            <a:custGeom>
              <a:rect b="b" l="l" r="r" t="t"/>
              <a:pathLst>
                <a:path extrusionOk="0" h="554" w="595">
                  <a:moveTo>
                    <a:pt x="299" y="1"/>
                  </a:moveTo>
                  <a:cubicBezTo>
                    <a:pt x="272" y="1"/>
                    <a:pt x="244" y="5"/>
                    <a:pt x="216" y="14"/>
                  </a:cubicBezTo>
                  <a:cubicBezTo>
                    <a:pt x="70" y="62"/>
                    <a:pt x="1" y="202"/>
                    <a:pt x="51" y="358"/>
                  </a:cubicBezTo>
                  <a:cubicBezTo>
                    <a:pt x="90" y="478"/>
                    <a:pt x="186" y="554"/>
                    <a:pt x="299" y="554"/>
                  </a:cubicBezTo>
                  <a:cubicBezTo>
                    <a:pt x="326" y="554"/>
                    <a:pt x="353" y="549"/>
                    <a:pt x="381" y="541"/>
                  </a:cubicBezTo>
                  <a:cubicBezTo>
                    <a:pt x="535" y="490"/>
                    <a:pt x="594" y="346"/>
                    <a:pt x="546" y="197"/>
                  </a:cubicBezTo>
                  <a:cubicBezTo>
                    <a:pt x="505" y="74"/>
                    <a:pt x="410"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79" name="Google Shape;9279;p38"/>
            <p:cNvSpPr/>
            <p:nvPr/>
          </p:nvSpPr>
          <p:spPr>
            <a:xfrm>
              <a:off x="2830506" y="5892113"/>
              <a:ext cx="12884" cy="12097"/>
            </a:xfrm>
            <a:custGeom>
              <a:rect b="b" l="l" r="r" t="t"/>
              <a:pathLst>
                <a:path extrusionOk="0" h="553" w="589">
                  <a:moveTo>
                    <a:pt x="301" y="0"/>
                  </a:moveTo>
                  <a:cubicBezTo>
                    <a:pt x="275" y="0"/>
                    <a:pt x="249" y="4"/>
                    <a:pt x="222" y="12"/>
                  </a:cubicBezTo>
                  <a:cubicBezTo>
                    <a:pt x="76" y="53"/>
                    <a:pt x="0" y="193"/>
                    <a:pt x="46" y="349"/>
                  </a:cubicBezTo>
                  <a:cubicBezTo>
                    <a:pt x="82" y="473"/>
                    <a:pt x="178" y="553"/>
                    <a:pt x="293" y="553"/>
                  </a:cubicBezTo>
                  <a:cubicBezTo>
                    <a:pt x="317" y="553"/>
                    <a:pt x="343" y="549"/>
                    <a:pt x="369" y="541"/>
                  </a:cubicBezTo>
                  <a:cubicBezTo>
                    <a:pt x="525" y="498"/>
                    <a:pt x="589" y="356"/>
                    <a:pt x="545" y="205"/>
                  </a:cubicBezTo>
                  <a:cubicBezTo>
                    <a:pt x="510" y="77"/>
                    <a:pt x="41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0" name="Google Shape;9280;p38"/>
            <p:cNvSpPr/>
            <p:nvPr/>
          </p:nvSpPr>
          <p:spPr>
            <a:xfrm>
              <a:off x="2849384" y="5887082"/>
              <a:ext cx="12753" cy="12097"/>
            </a:xfrm>
            <a:custGeom>
              <a:rect b="b" l="l" r="r" t="t"/>
              <a:pathLst>
                <a:path extrusionOk="0" h="553" w="583">
                  <a:moveTo>
                    <a:pt x="295" y="0"/>
                  </a:moveTo>
                  <a:cubicBezTo>
                    <a:pt x="273" y="0"/>
                    <a:pt x="251" y="3"/>
                    <a:pt x="227" y="9"/>
                  </a:cubicBezTo>
                  <a:cubicBezTo>
                    <a:pt x="79" y="48"/>
                    <a:pt x="1" y="183"/>
                    <a:pt x="40" y="341"/>
                  </a:cubicBezTo>
                  <a:cubicBezTo>
                    <a:pt x="73" y="471"/>
                    <a:pt x="171" y="553"/>
                    <a:pt x="289" y="553"/>
                  </a:cubicBezTo>
                  <a:cubicBezTo>
                    <a:pt x="311" y="553"/>
                    <a:pt x="333" y="550"/>
                    <a:pt x="356" y="545"/>
                  </a:cubicBezTo>
                  <a:cubicBezTo>
                    <a:pt x="514" y="506"/>
                    <a:pt x="582" y="366"/>
                    <a:pt x="543" y="215"/>
                  </a:cubicBezTo>
                  <a:lnTo>
                    <a:pt x="546" y="215"/>
                  </a:lnTo>
                  <a:cubicBezTo>
                    <a:pt x="511" y="81"/>
                    <a:pt x="41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1" name="Google Shape;9281;p38"/>
            <p:cNvSpPr/>
            <p:nvPr/>
          </p:nvSpPr>
          <p:spPr>
            <a:xfrm>
              <a:off x="2868175" y="5882860"/>
              <a:ext cx="12600" cy="12075"/>
            </a:xfrm>
            <a:custGeom>
              <a:rect b="b" l="l" r="r" t="t"/>
              <a:pathLst>
                <a:path extrusionOk="0" h="552" w="576">
                  <a:moveTo>
                    <a:pt x="293" y="0"/>
                  </a:moveTo>
                  <a:cubicBezTo>
                    <a:pt x="274" y="0"/>
                    <a:pt x="254" y="3"/>
                    <a:pt x="234" y="7"/>
                  </a:cubicBezTo>
                  <a:cubicBezTo>
                    <a:pt x="83" y="37"/>
                    <a:pt x="0" y="172"/>
                    <a:pt x="33" y="330"/>
                  </a:cubicBezTo>
                  <a:cubicBezTo>
                    <a:pt x="60" y="463"/>
                    <a:pt x="161" y="551"/>
                    <a:pt x="284" y="551"/>
                  </a:cubicBezTo>
                  <a:cubicBezTo>
                    <a:pt x="303" y="551"/>
                    <a:pt x="322" y="549"/>
                    <a:pt x="342" y="545"/>
                  </a:cubicBezTo>
                  <a:cubicBezTo>
                    <a:pt x="500" y="511"/>
                    <a:pt x="575" y="376"/>
                    <a:pt x="541" y="222"/>
                  </a:cubicBezTo>
                  <a:cubicBezTo>
                    <a:pt x="513" y="86"/>
                    <a:pt x="4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2" name="Google Shape;9282;p38"/>
            <p:cNvSpPr/>
            <p:nvPr/>
          </p:nvSpPr>
          <p:spPr>
            <a:xfrm>
              <a:off x="2887359" y="5879207"/>
              <a:ext cx="12403" cy="12119"/>
            </a:xfrm>
            <a:custGeom>
              <a:rect b="b" l="l" r="r" t="t"/>
              <a:pathLst>
                <a:path extrusionOk="0" h="554" w="567">
                  <a:moveTo>
                    <a:pt x="288" y="0"/>
                  </a:moveTo>
                  <a:cubicBezTo>
                    <a:pt x="273" y="0"/>
                    <a:pt x="257" y="2"/>
                    <a:pt x="241" y="5"/>
                  </a:cubicBezTo>
                  <a:cubicBezTo>
                    <a:pt x="90" y="32"/>
                    <a:pt x="1" y="163"/>
                    <a:pt x="28" y="321"/>
                  </a:cubicBezTo>
                  <a:cubicBezTo>
                    <a:pt x="51" y="460"/>
                    <a:pt x="152" y="553"/>
                    <a:pt x="282" y="553"/>
                  </a:cubicBezTo>
                  <a:cubicBezTo>
                    <a:pt x="297" y="553"/>
                    <a:pt x="312" y="552"/>
                    <a:pt x="328" y="550"/>
                  </a:cubicBezTo>
                  <a:cubicBezTo>
                    <a:pt x="488" y="522"/>
                    <a:pt x="566" y="389"/>
                    <a:pt x="541" y="234"/>
                  </a:cubicBezTo>
                  <a:cubicBezTo>
                    <a:pt x="517" y="91"/>
                    <a:pt x="41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3" name="Google Shape;9283;p38"/>
            <p:cNvSpPr/>
            <p:nvPr/>
          </p:nvSpPr>
          <p:spPr>
            <a:xfrm>
              <a:off x="2906588" y="5876451"/>
              <a:ext cx="12206" cy="12075"/>
            </a:xfrm>
            <a:custGeom>
              <a:rect b="b" l="l" r="r" t="t"/>
              <a:pathLst>
                <a:path extrusionOk="0" h="552" w="558">
                  <a:moveTo>
                    <a:pt x="282" y="0"/>
                  </a:moveTo>
                  <a:cubicBezTo>
                    <a:pt x="270" y="0"/>
                    <a:pt x="258" y="1"/>
                    <a:pt x="246" y="2"/>
                  </a:cubicBezTo>
                  <a:cubicBezTo>
                    <a:pt x="95" y="21"/>
                    <a:pt x="1" y="149"/>
                    <a:pt x="22" y="309"/>
                  </a:cubicBezTo>
                  <a:cubicBezTo>
                    <a:pt x="41" y="453"/>
                    <a:pt x="142" y="552"/>
                    <a:pt x="278" y="552"/>
                  </a:cubicBezTo>
                  <a:cubicBezTo>
                    <a:pt x="289" y="552"/>
                    <a:pt x="301" y="551"/>
                    <a:pt x="312" y="550"/>
                  </a:cubicBezTo>
                  <a:cubicBezTo>
                    <a:pt x="473" y="529"/>
                    <a:pt x="557" y="398"/>
                    <a:pt x="537" y="243"/>
                  </a:cubicBezTo>
                  <a:cubicBezTo>
                    <a:pt x="518" y="95"/>
                    <a:pt x="418"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4" name="Google Shape;9284;p38"/>
            <p:cNvSpPr/>
            <p:nvPr/>
          </p:nvSpPr>
          <p:spPr>
            <a:xfrm>
              <a:off x="2925794" y="5874460"/>
              <a:ext cx="11944" cy="12097"/>
            </a:xfrm>
            <a:custGeom>
              <a:rect b="b" l="l" r="r" t="t"/>
              <a:pathLst>
                <a:path extrusionOk="0" h="553" w="546">
                  <a:moveTo>
                    <a:pt x="279" y="0"/>
                  </a:moveTo>
                  <a:cubicBezTo>
                    <a:pt x="270" y="0"/>
                    <a:pt x="261" y="1"/>
                    <a:pt x="252" y="2"/>
                  </a:cubicBezTo>
                  <a:cubicBezTo>
                    <a:pt x="99" y="13"/>
                    <a:pt x="0" y="137"/>
                    <a:pt x="14" y="297"/>
                  </a:cubicBezTo>
                  <a:cubicBezTo>
                    <a:pt x="25" y="447"/>
                    <a:pt x="129" y="552"/>
                    <a:pt x="271" y="552"/>
                  </a:cubicBezTo>
                  <a:cubicBezTo>
                    <a:pt x="278" y="552"/>
                    <a:pt x="286" y="552"/>
                    <a:pt x="293" y="551"/>
                  </a:cubicBezTo>
                  <a:cubicBezTo>
                    <a:pt x="454" y="538"/>
                    <a:pt x="545" y="412"/>
                    <a:pt x="531" y="254"/>
                  </a:cubicBezTo>
                  <a:cubicBezTo>
                    <a:pt x="518" y="103"/>
                    <a:pt x="418"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5" name="Google Shape;9285;p38"/>
            <p:cNvSpPr/>
            <p:nvPr/>
          </p:nvSpPr>
          <p:spPr>
            <a:xfrm>
              <a:off x="2945328" y="5873366"/>
              <a:ext cx="11638" cy="12075"/>
            </a:xfrm>
            <a:custGeom>
              <a:rect b="b" l="l" r="r" t="t"/>
              <a:pathLst>
                <a:path extrusionOk="0" h="552" w="532">
                  <a:moveTo>
                    <a:pt x="272" y="1"/>
                  </a:moveTo>
                  <a:cubicBezTo>
                    <a:pt x="268" y="1"/>
                    <a:pt x="264" y="1"/>
                    <a:pt x="259" y="1"/>
                  </a:cubicBezTo>
                  <a:cubicBezTo>
                    <a:pt x="106" y="6"/>
                    <a:pt x="0" y="123"/>
                    <a:pt x="7" y="285"/>
                  </a:cubicBezTo>
                  <a:cubicBezTo>
                    <a:pt x="12" y="438"/>
                    <a:pt x="117" y="551"/>
                    <a:pt x="264" y="551"/>
                  </a:cubicBezTo>
                  <a:cubicBezTo>
                    <a:pt x="267" y="551"/>
                    <a:pt x="270" y="551"/>
                    <a:pt x="273" y="551"/>
                  </a:cubicBezTo>
                  <a:cubicBezTo>
                    <a:pt x="435" y="546"/>
                    <a:pt x="532" y="425"/>
                    <a:pt x="525" y="267"/>
                  </a:cubicBezTo>
                  <a:cubicBezTo>
                    <a:pt x="520" y="109"/>
                    <a:pt x="417"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6" name="Google Shape;9286;p38"/>
            <p:cNvSpPr/>
            <p:nvPr/>
          </p:nvSpPr>
          <p:spPr>
            <a:xfrm>
              <a:off x="2964513" y="5873191"/>
              <a:ext cx="11484" cy="12097"/>
            </a:xfrm>
            <a:custGeom>
              <a:rect b="b" l="l" r="r" t="t"/>
              <a:pathLst>
                <a:path extrusionOk="0" h="553" w="525">
                  <a:moveTo>
                    <a:pt x="264" y="0"/>
                  </a:moveTo>
                  <a:cubicBezTo>
                    <a:pt x="115" y="0"/>
                    <a:pt x="5" y="112"/>
                    <a:pt x="3" y="273"/>
                  </a:cubicBezTo>
                  <a:cubicBezTo>
                    <a:pt x="0" y="428"/>
                    <a:pt x="103" y="550"/>
                    <a:pt x="257" y="552"/>
                  </a:cubicBezTo>
                  <a:cubicBezTo>
                    <a:pt x="258" y="552"/>
                    <a:pt x="260" y="552"/>
                    <a:pt x="262" y="552"/>
                  </a:cubicBezTo>
                  <a:cubicBezTo>
                    <a:pt x="419" y="552"/>
                    <a:pt x="520" y="436"/>
                    <a:pt x="523" y="280"/>
                  </a:cubicBezTo>
                  <a:cubicBezTo>
                    <a:pt x="525" y="119"/>
                    <a:pt x="422" y="5"/>
                    <a:pt x="268" y="0"/>
                  </a:cubicBezTo>
                  <a:cubicBezTo>
                    <a:pt x="267" y="0"/>
                    <a:pt x="26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7" name="Google Shape;9287;p38"/>
            <p:cNvSpPr/>
            <p:nvPr/>
          </p:nvSpPr>
          <p:spPr>
            <a:xfrm>
              <a:off x="2983347" y="5874066"/>
              <a:ext cx="11834" cy="12031"/>
            </a:xfrm>
            <a:custGeom>
              <a:rect b="b" l="l" r="r" t="t"/>
              <a:pathLst>
                <a:path extrusionOk="0" h="550" w="541">
                  <a:moveTo>
                    <a:pt x="271" y="0"/>
                  </a:moveTo>
                  <a:cubicBezTo>
                    <a:pt x="129" y="0"/>
                    <a:pt x="23" y="103"/>
                    <a:pt x="12" y="258"/>
                  </a:cubicBezTo>
                  <a:cubicBezTo>
                    <a:pt x="0" y="416"/>
                    <a:pt x="99" y="540"/>
                    <a:pt x="250" y="549"/>
                  </a:cubicBezTo>
                  <a:cubicBezTo>
                    <a:pt x="258" y="549"/>
                    <a:pt x="266" y="549"/>
                    <a:pt x="273" y="549"/>
                  </a:cubicBezTo>
                  <a:cubicBezTo>
                    <a:pt x="423" y="549"/>
                    <a:pt x="521" y="443"/>
                    <a:pt x="532" y="292"/>
                  </a:cubicBezTo>
                  <a:cubicBezTo>
                    <a:pt x="541" y="132"/>
                    <a:pt x="445" y="10"/>
                    <a:pt x="294" y="1"/>
                  </a:cubicBezTo>
                  <a:cubicBezTo>
                    <a:pt x="286" y="1"/>
                    <a:pt x="278" y="0"/>
                    <a:pt x="2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8" name="Google Shape;9288;p38"/>
            <p:cNvSpPr/>
            <p:nvPr/>
          </p:nvSpPr>
          <p:spPr>
            <a:xfrm>
              <a:off x="3002334" y="5875970"/>
              <a:ext cx="12184" cy="12075"/>
            </a:xfrm>
            <a:custGeom>
              <a:rect b="b" l="l" r="r" t="t"/>
              <a:pathLst>
                <a:path extrusionOk="0" h="552" w="557">
                  <a:moveTo>
                    <a:pt x="277" y="1"/>
                  </a:moveTo>
                  <a:cubicBezTo>
                    <a:pt x="142" y="1"/>
                    <a:pt x="40" y="96"/>
                    <a:pt x="21" y="242"/>
                  </a:cubicBezTo>
                  <a:cubicBezTo>
                    <a:pt x="0" y="400"/>
                    <a:pt x="90" y="528"/>
                    <a:pt x="243" y="549"/>
                  </a:cubicBezTo>
                  <a:cubicBezTo>
                    <a:pt x="256" y="550"/>
                    <a:pt x="269" y="551"/>
                    <a:pt x="282" y="551"/>
                  </a:cubicBezTo>
                  <a:cubicBezTo>
                    <a:pt x="420" y="551"/>
                    <a:pt x="517" y="451"/>
                    <a:pt x="536" y="308"/>
                  </a:cubicBezTo>
                  <a:cubicBezTo>
                    <a:pt x="557" y="148"/>
                    <a:pt x="468" y="22"/>
                    <a:pt x="316" y="4"/>
                  </a:cubicBezTo>
                  <a:cubicBezTo>
                    <a:pt x="303" y="2"/>
                    <a:pt x="290"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89" name="Google Shape;9289;p38"/>
            <p:cNvSpPr/>
            <p:nvPr/>
          </p:nvSpPr>
          <p:spPr>
            <a:xfrm>
              <a:off x="3021125" y="5879032"/>
              <a:ext cx="12447" cy="12031"/>
            </a:xfrm>
            <a:custGeom>
              <a:rect b="b" l="l" r="r" t="t"/>
              <a:pathLst>
                <a:path extrusionOk="0" h="550" w="569">
                  <a:moveTo>
                    <a:pt x="282" y="0"/>
                  </a:moveTo>
                  <a:cubicBezTo>
                    <a:pt x="157" y="0"/>
                    <a:pt x="56" y="87"/>
                    <a:pt x="28" y="225"/>
                  </a:cubicBezTo>
                  <a:cubicBezTo>
                    <a:pt x="0" y="381"/>
                    <a:pt x="80" y="516"/>
                    <a:pt x="229" y="544"/>
                  </a:cubicBezTo>
                  <a:cubicBezTo>
                    <a:pt x="250" y="548"/>
                    <a:pt x="270" y="550"/>
                    <a:pt x="289" y="550"/>
                  </a:cubicBezTo>
                  <a:cubicBezTo>
                    <a:pt x="419" y="550"/>
                    <a:pt x="514" y="458"/>
                    <a:pt x="538" y="324"/>
                  </a:cubicBezTo>
                  <a:cubicBezTo>
                    <a:pt x="568" y="166"/>
                    <a:pt x="488" y="33"/>
                    <a:pt x="337" y="6"/>
                  </a:cubicBezTo>
                  <a:cubicBezTo>
                    <a:pt x="318" y="2"/>
                    <a:pt x="300"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0" name="Google Shape;9290;p38"/>
            <p:cNvSpPr/>
            <p:nvPr/>
          </p:nvSpPr>
          <p:spPr>
            <a:xfrm>
              <a:off x="3039259" y="5883123"/>
              <a:ext cx="12797" cy="12075"/>
            </a:xfrm>
            <a:custGeom>
              <a:rect b="b" l="l" r="r" t="t"/>
              <a:pathLst>
                <a:path extrusionOk="0" h="552" w="585">
                  <a:moveTo>
                    <a:pt x="293" y="0"/>
                  </a:moveTo>
                  <a:cubicBezTo>
                    <a:pt x="173" y="0"/>
                    <a:pt x="74" y="79"/>
                    <a:pt x="39" y="210"/>
                  </a:cubicBezTo>
                  <a:cubicBezTo>
                    <a:pt x="0" y="364"/>
                    <a:pt x="74" y="503"/>
                    <a:pt x="222" y="542"/>
                  </a:cubicBezTo>
                  <a:cubicBezTo>
                    <a:pt x="247" y="548"/>
                    <a:pt x="271" y="551"/>
                    <a:pt x="294" y="551"/>
                  </a:cubicBezTo>
                  <a:cubicBezTo>
                    <a:pt x="416" y="551"/>
                    <a:pt x="510" y="468"/>
                    <a:pt x="543" y="341"/>
                  </a:cubicBezTo>
                  <a:cubicBezTo>
                    <a:pt x="584" y="183"/>
                    <a:pt x="511" y="48"/>
                    <a:pt x="362" y="9"/>
                  </a:cubicBezTo>
                  <a:cubicBezTo>
                    <a:pt x="339" y="3"/>
                    <a:pt x="3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1" name="Google Shape;9291;p38"/>
            <p:cNvSpPr/>
            <p:nvPr/>
          </p:nvSpPr>
          <p:spPr>
            <a:xfrm>
              <a:off x="3057394" y="5888482"/>
              <a:ext cx="12994" cy="12053"/>
            </a:xfrm>
            <a:custGeom>
              <a:rect b="b" l="l" r="r" t="t"/>
              <a:pathLst>
                <a:path extrusionOk="0" h="551" w="594">
                  <a:moveTo>
                    <a:pt x="295" y="1"/>
                  </a:moveTo>
                  <a:cubicBezTo>
                    <a:pt x="185" y="1"/>
                    <a:pt x="88" y="72"/>
                    <a:pt x="48" y="194"/>
                  </a:cubicBezTo>
                  <a:cubicBezTo>
                    <a:pt x="0" y="345"/>
                    <a:pt x="62" y="490"/>
                    <a:pt x="209" y="535"/>
                  </a:cubicBezTo>
                  <a:cubicBezTo>
                    <a:pt x="240" y="546"/>
                    <a:pt x="270" y="551"/>
                    <a:pt x="299" y="551"/>
                  </a:cubicBezTo>
                  <a:cubicBezTo>
                    <a:pt x="412" y="551"/>
                    <a:pt x="503" y="476"/>
                    <a:pt x="543" y="357"/>
                  </a:cubicBezTo>
                  <a:cubicBezTo>
                    <a:pt x="593" y="203"/>
                    <a:pt x="529" y="64"/>
                    <a:pt x="383" y="16"/>
                  </a:cubicBezTo>
                  <a:cubicBezTo>
                    <a:pt x="353" y="6"/>
                    <a:pt x="324"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2" name="Google Shape;9292;p38"/>
            <p:cNvSpPr/>
            <p:nvPr/>
          </p:nvSpPr>
          <p:spPr>
            <a:xfrm>
              <a:off x="3075375" y="5895132"/>
              <a:ext cx="13191" cy="12075"/>
            </a:xfrm>
            <a:custGeom>
              <a:rect b="b" l="l" r="r" t="t"/>
              <a:pathLst>
                <a:path extrusionOk="0" h="552" w="603">
                  <a:moveTo>
                    <a:pt x="304" y="0"/>
                  </a:moveTo>
                  <a:cubicBezTo>
                    <a:pt x="201" y="0"/>
                    <a:pt x="107" y="65"/>
                    <a:pt x="60" y="179"/>
                  </a:cubicBezTo>
                  <a:cubicBezTo>
                    <a:pt x="0" y="323"/>
                    <a:pt x="53" y="472"/>
                    <a:pt x="195" y="529"/>
                  </a:cubicBezTo>
                  <a:cubicBezTo>
                    <a:pt x="232" y="544"/>
                    <a:pt x="269" y="552"/>
                    <a:pt x="303" y="552"/>
                  </a:cubicBezTo>
                  <a:cubicBezTo>
                    <a:pt x="409" y="552"/>
                    <a:pt x="498" y="484"/>
                    <a:pt x="543" y="373"/>
                  </a:cubicBezTo>
                  <a:cubicBezTo>
                    <a:pt x="603" y="225"/>
                    <a:pt x="548" y="78"/>
                    <a:pt x="406" y="21"/>
                  </a:cubicBezTo>
                  <a:cubicBezTo>
                    <a:pt x="372" y="7"/>
                    <a:pt x="33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3" name="Google Shape;9293;p38"/>
            <p:cNvSpPr/>
            <p:nvPr/>
          </p:nvSpPr>
          <p:spPr>
            <a:xfrm>
              <a:off x="3092613" y="5902920"/>
              <a:ext cx="13300" cy="12053"/>
            </a:xfrm>
            <a:custGeom>
              <a:rect b="b" l="l" r="r" t="t"/>
              <a:pathLst>
                <a:path extrusionOk="0" h="551" w="608">
                  <a:moveTo>
                    <a:pt x="307" y="1"/>
                  </a:moveTo>
                  <a:cubicBezTo>
                    <a:pt x="211" y="1"/>
                    <a:pt x="122" y="57"/>
                    <a:pt x="71" y="162"/>
                  </a:cubicBezTo>
                  <a:cubicBezTo>
                    <a:pt x="0" y="301"/>
                    <a:pt x="44" y="455"/>
                    <a:pt x="181" y="521"/>
                  </a:cubicBezTo>
                  <a:cubicBezTo>
                    <a:pt x="222" y="541"/>
                    <a:pt x="263" y="551"/>
                    <a:pt x="302" y="551"/>
                  </a:cubicBezTo>
                  <a:cubicBezTo>
                    <a:pt x="400" y="551"/>
                    <a:pt x="487" y="490"/>
                    <a:pt x="536" y="388"/>
                  </a:cubicBezTo>
                  <a:cubicBezTo>
                    <a:pt x="607" y="244"/>
                    <a:pt x="564" y="95"/>
                    <a:pt x="426" y="29"/>
                  </a:cubicBezTo>
                  <a:cubicBezTo>
                    <a:pt x="387" y="10"/>
                    <a:pt x="346"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4" name="Google Shape;9294;p38"/>
            <p:cNvSpPr/>
            <p:nvPr/>
          </p:nvSpPr>
          <p:spPr>
            <a:xfrm>
              <a:off x="3109084" y="5911779"/>
              <a:ext cx="13344" cy="12031"/>
            </a:xfrm>
            <a:custGeom>
              <a:rect b="b" l="l" r="r" t="t"/>
              <a:pathLst>
                <a:path extrusionOk="0" h="550" w="610">
                  <a:moveTo>
                    <a:pt x="310" y="0"/>
                  </a:moveTo>
                  <a:cubicBezTo>
                    <a:pt x="220" y="0"/>
                    <a:pt x="134" y="50"/>
                    <a:pt x="81" y="144"/>
                  </a:cubicBezTo>
                  <a:cubicBezTo>
                    <a:pt x="1" y="281"/>
                    <a:pt x="33" y="435"/>
                    <a:pt x="166" y="510"/>
                  </a:cubicBezTo>
                  <a:cubicBezTo>
                    <a:pt x="211" y="537"/>
                    <a:pt x="257" y="550"/>
                    <a:pt x="302" y="550"/>
                  </a:cubicBezTo>
                  <a:cubicBezTo>
                    <a:pt x="394" y="550"/>
                    <a:pt x="477" y="496"/>
                    <a:pt x="530" y="405"/>
                  </a:cubicBezTo>
                  <a:cubicBezTo>
                    <a:pt x="610" y="265"/>
                    <a:pt x="578" y="114"/>
                    <a:pt x="445" y="38"/>
                  </a:cubicBezTo>
                  <a:cubicBezTo>
                    <a:pt x="401" y="13"/>
                    <a:pt x="355"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5" name="Google Shape;9295;p38"/>
            <p:cNvSpPr/>
            <p:nvPr/>
          </p:nvSpPr>
          <p:spPr>
            <a:xfrm>
              <a:off x="3125316" y="5922016"/>
              <a:ext cx="13344" cy="12031"/>
            </a:xfrm>
            <a:custGeom>
              <a:rect b="b" l="l" r="r" t="t"/>
              <a:pathLst>
                <a:path extrusionOk="0" h="550" w="610">
                  <a:moveTo>
                    <a:pt x="312" y="0"/>
                  </a:moveTo>
                  <a:cubicBezTo>
                    <a:pt x="228" y="0"/>
                    <a:pt x="145" y="44"/>
                    <a:pt x="88" y="129"/>
                  </a:cubicBezTo>
                  <a:cubicBezTo>
                    <a:pt x="1" y="257"/>
                    <a:pt x="21" y="415"/>
                    <a:pt x="147" y="500"/>
                  </a:cubicBezTo>
                  <a:cubicBezTo>
                    <a:pt x="197" y="534"/>
                    <a:pt x="248" y="550"/>
                    <a:pt x="298" y="550"/>
                  </a:cubicBezTo>
                  <a:cubicBezTo>
                    <a:pt x="383" y="550"/>
                    <a:pt x="463" y="503"/>
                    <a:pt x="518" y="420"/>
                  </a:cubicBezTo>
                  <a:cubicBezTo>
                    <a:pt x="610" y="285"/>
                    <a:pt x="587" y="134"/>
                    <a:pt x="461" y="47"/>
                  </a:cubicBezTo>
                  <a:cubicBezTo>
                    <a:pt x="414" y="15"/>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6" name="Google Shape;9296;p38"/>
            <p:cNvSpPr/>
            <p:nvPr/>
          </p:nvSpPr>
          <p:spPr>
            <a:xfrm>
              <a:off x="3140409" y="5933020"/>
              <a:ext cx="13234" cy="12031"/>
            </a:xfrm>
            <a:custGeom>
              <a:rect b="b" l="l" r="r" t="t"/>
              <a:pathLst>
                <a:path extrusionOk="0" h="550" w="605">
                  <a:moveTo>
                    <a:pt x="311" y="0"/>
                  </a:moveTo>
                  <a:cubicBezTo>
                    <a:pt x="231" y="0"/>
                    <a:pt x="153" y="40"/>
                    <a:pt x="94" y="116"/>
                  </a:cubicBezTo>
                  <a:cubicBezTo>
                    <a:pt x="0" y="240"/>
                    <a:pt x="12" y="398"/>
                    <a:pt x="133" y="492"/>
                  </a:cubicBezTo>
                  <a:cubicBezTo>
                    <a:pt x="184" y="531"/>
                    <a:pt x="238" y="549"/>
                    <a:pt x="291" y="549"/>
                  </a:cubicBezTo>
                  <a:cubicBezTo>
                    <a:pt x="372" y="549"/>
                    <a:pt x="450" y="507"/>
                    <a:pt x="508" y="432"/>
                  </a:cubicBezTo>
                  <a:cubicBezTo>
                    <a:pt x="605" y="304"/>
                    <a:pt x="591" y="151"/>
                    <a:pt x="470" y="57"/>
                  </a:cubicBezTo>
                  <a:cubicBezTo>
                    <a:pt x="420" y="19"/>
                    <a:pt x="366"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7" name="Google Shape;9297;p38"/>
            <p:cNvSpPr/>
            <p:nvPr/>
          </p:nvSpPr>
          <p:spPr>
            <a:xfrm>
              <a:off x="3155219" y="5945379"/>
              <a:ext cx="13147" cy="11988"/>
            </a:xfrm>
            <a:custGeom>
              <a:rect b="b" l="l" r="r" t="t"/>
              <a:pathLst>
                <a:path extrusionOk="0" h="548" w="601">
                  <a:moveTo>
                    <a:pt x="312" y="1"/>
                  </a:moveTo>
                  <a:cubicBezTo>
                    <a:pt x="239" y="1"/>
                    <a:pt x="165" y="34"/>
                    <a:pt x="106" y="101"/>
                  </a:cubicBezTo>
                  <a:cubicBezTo>
                    <a:pt x="1" y="218"/>
                    <a:pt x="1" y="376"/>
                    <a:pt x="115" y="479"/>
                  </a:cubicBezTo>
                  <a:cubicBezTo>
                    <a:pt x="169" y="525"/>
                    <a:pt x="229" y="547"/>
                    <a:pt x="288" y="547"/>
                  </a:cubicBezTo>
                  <a:cubicBezTo>
                    <a:pt x="362" y="547"/>
                    <a:pt x="436" y="512"/>
                    <a:pt x="493" y="447"/>
                  </a:cubicBezTo>
                  <a:cubicBezTo>
                    <a:pt x="601" y="325"/>
                    <a:pt x="599" y="170"/>
                    <a:pt x="484" y="69"/>
                  </a:cubicBezTo>
                  <a:cubicBezTo>
                    <a:pt x="433" y="23"/>
                    <a:pt x="372"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8" name="Google Shape;9298;p38"/>
            <p:cNvSpPr/>
            <p:nvPr/>
          </p:nvSpPr>
          <p:spPr>
            <a:xfrm>
              <a:off x="3168913" y="5958635"/>
              <a:ext cx="13388" cy="11922"/>
            </a:xfrm>
            <a:custGeom>
              <a:rect b="b" l="l" r="r" t="t"/>
              <a:pathLst>
                <a:path extrusionOk="0" h="545" w="612">
                  <a:moveTo>
                    <a:pt x="320" y="0"/>
                  </a:moveTo>
                  <a:cubicBezTo>
                    <a:pt x="251" y="0"/>
                    <a:pt x="182" y="29"/>
                    <a:pt x="124" y="86"/>
                  </a:cubicBezTo>
                  <a:cubicBezTo>
                    <a:pt x="12" y="198"/>
                    <a:pt x="0" y="354"/>
                    <a:pt x="108" y="464"/>
                  </a:cubicBezTo>
                  <a:cubicBezTo>
                    <a:pt x="163" y="519"/>
                    <a:pt x="227" y="545"/>
                    <a:pt x="291" y="545"/>
                  </a:cubicBezTo>
                  <a:cubicBezTo>
                    <a:pt x="360" y="545"/>
                    <a:pt x="430" y="514"/>
                    <a:pt x="488" y="457"/>
                  </a:cubicBezTo>
                  <a:cubicBezTo>
                    <a:pt x="602" y="345"/>
                    <a:pt x="612" y="189"/>
                    <a:pt x="504" y="81"/>
                  </a:cubicBezTo>
                  <a:cubicBezTo>
                    <a:pt x="451" y="27"/>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299" name="Google Shape;9299;p38"/>
            <p:cNvSpPr/>
            <p:nvPr/>
          </p:nvSpPr>
          <p:spPr>
            <a:xfrm>
              <a:off x="3181469" y="5972526"/>
              <a:ext cx="13606" cy="11878"/>
            </a:xfrm>
            <a:custGeom>
              <a:rect b="b" l="l" r="r" t="t"/>
              <a:pathLst>
                <a:path extrusionOk="0" h="543" w="622">
                  <a:moveTo>
                    <a:pt x="328" y="0"/>
                  </a:moveTo>
                  <a:cubicBezTo>
                    <a:pt x="264" y="0"/>
                    <a:pt x="199" y="24"/>
                    <a:pt x="141" y="74"/>
                  </a:cubicBezTo>
                  <a:cubicBezTo>
                    <a:pt x="22" y="177"/>
                    <a:pt x="1" y="333"/>
                    <a:pt x="99" y="449"/>
                  </a:cubicBezTo>
                  <a:cubicBezTo>
                    <a:pt x="154" y="512"/>
                    <a:pt x="223" y="543"/>
                    <a:pt x="293" y="543"/>
                  </a:cubicBezTo>
                  <a:cubicBezTo>
                    <a:pt x="357" y="543"/>
                    <a:pt x="423" y="517"/>
                    <a:pt x="480" y="468"/>
                  </a:cubicBezTo>
                  <a:cubicBezTo>
                    <a:pt x="603" y="362"/>
                    <a:pt x="622" y="209"/>
                    <a:pt x="521" y="92"/>
                  </a:cubicBezTo>
                  <a:cubicBezTo>
                    <a:pt x="469" y="31"/>
                    <a:pt x="399"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0" name="Google Shape;9300;p38"/>
            <p:cNvSpPr/>
            <p:nvPr/>
          </p:nvSpPr>
          <p:spPr>
            <a:xfrm>
              <a:off x="3193259" y="5987423"/>
              <a:ext cx="13738" cy="11834"/>
            </a:xfrm>
            <a:custGeom>
              <a:rect b="b" l="l" r="r" t="t"/>
              <a:pathLst>
                <a:path extrusionOk="0" h="541" w="628">
                  <a:moveTo>
                    <a:pt x="331" y="1"/>
                  </a:moveTo>
                  <a:cubicBezTo>
                    <a:pt x="273" y="1"/>
                    <a:pt x="214" y="21"/>
                    <a:pt x="158" y="61"/>
                  </a:cubicBezTo>
                  <a:cubicBezTo>
                    <a:pt x="32" y="158"/>
                    <a:pt x="0" y="311"/>
                    <a:pt x="92" y="432"/>
                  </a:cubicBezTo>
                  <a:cubicBezTo>
                    <a:pt x="147" y="506"/>
                    <a:pt x="220" y="541"/>
                    <a:pt x="295" y="541"/>
                  </a:cubicBezTo>
                  <a:cubicBezTo>
                    <a:pt x="354" y="541"/>
                    <a:pt x="414" y="519"/>
                    <a:pt x="470" y="478"/>
                  </a:cubicBezTo>
                  <a:cubicBezTo>
                    <a:pt x="600" y="382"/>
                    <a:pt x="628" y="229"/>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1" name="Google Shape;9301;p38"/>
            <p:cNvSpPr/>
            <p:nvPr/>
          </p:nvSpPr>
          <p:spPr>
            <a:xfrm>
              <a:off x="3204022" y="6003173"/>
              <a:ext cx="13847" cy="11769"/>
            </a:xfrm>
            <a:custGeom>
              <a:rect b="b" l="l" r="r" t="t"/>
              <a:pathLst>
                <a:path extrusionOk="0" h="538" w="633">
                  <a:moveTo>
                    <a:pt x="334" y="0"/>
                  </a:moveTo>
                  <a:cubicBezTo>
                    <a:pt x="282" y="0"/>
                    <a:pt x="228" y="16"/>
                    <a:pt x="177" y="49"/>
                  </a:cubicBezTo>
                  <a:cubicBezTo>
                    <a:pt x="44" y="134"/>
                    <a:pt x="1" y="287"/>
                    <a:pt x="83" y="416"/>
                  </a:cubicBezTo>
                  <a:cubicBezTo>
                    <a:pt x="137" y="497"/>
                    <a:pt x="214" y="537"/>
                    <a:pt x="295" y="537"/>
                  </a:cubicBezTo>
                  <a:cubicBezTo>
                    <a:pt x="348" y="537"/>
                    <a:pt x="404" y="520"/>
                    <a:pt x="456" y="486"/>
                  </a:cubicBezTo>
                  <a:cubicBezTo>
                    <a:pt x="594" y="399"/>
                    <a:pt x="633" y="251"/>
                    <a:pt x="550" y="122"/>
                  </a:cubicBezTo>
                  <a:cubicBezTo>
                    <a:pt x="499" y="43"/>
                    <a:pt x="420"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2" name="Google Shape;9302;p38"/>
            <p:cNvSpPr/>
            <p:nvPr/>
          </p:nvSpPr>
          <p:spPr>
            <a:xfrm>
              <a:off x="3213581" y="6019360"/>
              <a:ext cx="13869" cy="11725"/>
            </a:xfrm>
            <a:custGeom>
              <a:rect b="b" l="l" r="r" t="t"/>
              <a:pathLst>
                <a:path extrusionOk="0" h="536" w="634">
                  <a:moveTo>
                    <a:pt x="337" y="1"/>
                  </a:moveTo>
                  <a:cubicBezTo>
                    <a:pt x="290" y="1"/>
                    <a:pt x="241" y="13"/>
                    <a:pt x="193" y="40"/>
                  </a:cubicBezTo>
                  <a:cubicBezTo>
                    <a:pt x="54" y="115"/>
                    <a:pt x="1" y="264"/>
                    <a:pt x="74" y="399"/>
                  </a:cubicBezTo>
                  <a:cubicBezTo>
                    <a:pt x="125" y="491"/>
                    <a:pt x="205" y="536"/>
                    <a:pt x="294" y="536"/>
                  </a:cubicBezTo>
                  <a:cubicBezTo>
                    <a:pt x="342" y="536"/>
                    <a:pt x="393" y="522"/>
                    <a:pt x="443" y="495"/>
                  </a:cubicBezTo>
                  <a:cubicBezTo>
                    <a:pt x="585" y="420"/>
                    <a:pt x="633" y="273"/>
                    <a:pt x="560" y="138"/>
                  </a:cubicBezTo>
                  <a:cubicBezTo>
                    <a:pt x="511" y="49"/>
                    <a:pt x="428"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3" name="Google Shape;9303;p38"/>
            <p:cNvSpPr/>
            <p:nvPr/>
          </p:nvSpPr>
          <p:spPr>
            <a:xfrm>
              <a:off x="3222069" y="6036313"/>
              <a:ext cx="13781" cy="11638"/>
            </a:xfrm>
            <a:custGeom>
              <a:rect b="b" l="l" r="r" t="t"/>
              <a:pathLst>
                <a:path extrusionOk="0" h="532" w="630">
                  <a:moveTo>
                    <a:pt x="334" y="1"/>
                  </a:moveTo>
                  <a:cubicBezTo>
                    <a:pt x="293" y="1"/>
                    <a:pt x="249" y="10"/>
                    <a:pt x="206" y="30"/>
                  </a:cubicBezTo>
                  <a:cubicBezTo>
                    <a:pt x="64" y="96"/>
                    <a:pt x="0" y="240"/>
                    <a:pt x="64" y="378"/>
                  </a:cubicBezTo>
                  <a:cubicBezTo>
                    <a:pt x="112" y="480"/>
                    <a:pt x="197" y="532"/>
                    <a:pt x="293" y="532"/>
                  </a:cubicBezTo>
                  <a:cubicBezTo>
                    <a:pt x="335" y="532"/>
                    <a:pt x="380" y="522"/>
                    <a:pt x="424" y="501"/>
                  </a:cubicBezTo>
                  <a:cubicBezTo>
                    <a:pt x="570" y="435"/>
                    <a:pt x="630" y="291"/>
                    <a:pt x="566" y="153"/>
                  </a:cubicBezTo>
                  <a:cubicBezTo>
                    <a:pt x="520" y="55"/>
                    <a:pt x="43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4" name="Google Shape;9304;p38"/>
            <p:cNvSpPr/>
            <p:nvPr/>
          </p:nvSpPr>
          <p:spPr>
            <a:xfrm>
              <a:off x="3229419" y="6053879"/>
              <a:ext cx="13650" cy="11594"/>
            </a:xfrm>
            <a:custGeom>
              <a:rect b="b" l="l" r="r" t="t"/>
              <a:pathLst>
                <a:path extrusionOk="0" h="530" w="624">
                  <a:moveTo>
                    <a:pt x="330" y="0"/>
                  </a:moveTo>
                  <a:cubicBezTo>
                    <a:pt x="295" y="0"/>
                    <a:pt x="258" y="7"/>
                    <a:pt x="221" y="21"/>
                  </a:cubicBezTo>
                  <a:cubicBezTo>
                    <a:pt x="74" y="78"/>
                    <a:pt x="1" y="218"/>
                    <a:pt x="56" y="360"/>
                  </a:cubicBezTo>
                  <a:cubicBezTo>
                    <a:pt x="96" y="471"/>
                    <a:pt x="186" y="529"/>
                    <a:pt x="289" y="529"/>
                  </a:cubicBezTo>
                  <a:cubicBezTo>
                    <a:pt x="326" y="529"/>
                    <a:pt x="365" y="522"/>
                    <a:pt x="404" y="507"/>
                  </a:cubicBezTo>
                  <a:cubicBezTo>
                    <a:pt x="555" y="452"/>
                    <a:pt x="624" y="312"/>
                    <a:pt x="571" y="170"/>
                  </a:cubicBezTo>
                  <a:cubicBezTo>
                    <a:pt x="530" y="63"/>
                    <a:pt x="437" y="0"/>
                    <a:pt x="3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5" name="Google Shape;9305;p38"/>
            <p:cNvSpPr/>
            <p:nvPr/>
          </p:nvSpPr>
          <p:spPr>
            <a:xfrm>
              <a:off x="3235588" y="6072057"/>
              <a:ext cx="13497" cy="11528"/>
            </a:xfrm>
            <a:custGeom>
              <a:rect b="b" l="l" r="r" t="t"/>
              <a:pathLst>
                <a:path extrusionOk="0" h="527" w="617">
                  <a:moveTo>
                    <a:pt x="325" y="1"/>
                  </a:moveTo>
                  <a:cubicBezTo>
                    <a:pt x="296" y="1"/>
                    <a:pt x="265" y="5"/>
                    <a:pt x="234" y="15"/>
                  </a:cubicBezTo>
                  <a:cubicBezTo>
                    <a:pt x="83" y="60"/>
                    <a:pt x="0" y="193"/>
                    <a:pt x="44" y="340"/>
                  </a:cubicBezTo>
                  <a:cubicBezTo>
                    <a:pt x="80" y="462"/>
                    <a:pt x="175" y="526"/>
                    <a:pt x="287" y="526"/>
                  </a:cubicBezTo>
                  <a:cubicBezTo>
                    <a:pt x="318" y="526"/>
                    <a:pt x="350" y="521"/>
                    <a:pt x="383" y="512"/>
                  </a:cubicBezTo>
                  <a:cubicBezTo>
                    <a:pt x="536" y="466"/>
                    <a:pt x="616" y="333"/>
                    <a:pt x="573" y="186"/>
                  </a:cubicBezTo>
                  <a:cubicBezTo>
                    <a:pt x="536" y="70"/>
                    <a:pt x="440"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6" name="Google Shape;9306;p38"/>
            <p:cNvSpPr/>
            <p:nvPr/>
          </p:nvSpPr>
          <p:spPr>
            <a:xfrm>
              <a:off x="3240400" y="6090170"/>
              <a:ext cx="13234" cy="11506"/>
            </a:xfrm>
            <a:custGeom>
              <a:rect b="b" l="l" r="r" t="t"/>
              <a:pathLst>
                <a:path extrusionOk="0" h="526" w="605">
                  <a:moveTo>
                    <a:pt x="317" y="1"/>
                  </a:moveTo>
                  <a:cubicBezTo>
                    <a:pt x="294" y="1"/>
                    <a:pt x="270" y="3"/>
                    <a:pt x="245" y="9"/>
                  </a:cubicBezTo>
                  <a:cubicBezTo>
                    <a:pt x="92" y="45"/>
                    <a:pt x="0" y="174"/>
                    <a:pt x="35" y="323"/>
                  </a:cubicBezTo>
                  <a:cubicBezTo>
                    <a:pt x="63" y="454"/>
                    <a:pt x="164" y="526"/>
                    <a:pt x="285" y="526"/>
                  </a:cubicBezTo>
                  <a:cubicBezTo>
                    <a:pt x="309" y="526"/>
                    <a:pt x="334" y="523"/>
                    <a:pt x="360" y="517"/>
                  </a:cubicBezTo>
                  <a:cubicBezTo>
                    <a:pt x="518" y="481"/>
                    <a:pt x="605" y="352"/>
                    <a:pt x="573" y="203"/>
                  </a:cubicBezTo>
                  <a:cubicBezTo>
                    <a:pt x="544" y="78"/>
                    <a:pt x="443"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7" name="Google Shape;9307;p38"/>
            <p:cNvSpPr/>
            <p:nvPr/>
          </p:nvSpPr>
          <p:spPr>
            <a:xfrm>
              <a:off x="3244097" y="6109091"/>
              <a:ext cx="12950" cy="11441"/>
            </a:xfrm>
            <a:custGeom>
              <a:rect b="b" l="l" r="r" t="t"/>
              <a:pathLst>
                <a:path extrusionOk="0" h="523" w="592">
                  <a:moveTo>
                    <a:pt x="308" y="1"/>
                  </a:moveTo>
                  <a:cubicBezTo>
                    <a:pt x="291" y="1"/>
                    <a:pt x="273" y="2"/>
                    <a:pt x="255" y="5"/>
                  </a:cubicBezTo>
                  <a:cubicBezTo>
                    <a:pt x="101" y="28"/>
                    <a:pt x="1" y="149"/>
                    <a:pt x="24" y="300"/>
                  </a:cubicBezTo>
                  <a:cubicBezTo>
                    <a:pt x="46" y="442"/>
                    <a:pt x="150" y="522"/>
                    <a:pt x="281" y="522"/>
                  </a:cubicBezTo>
                  <a:cubicBezTo>
                    <a:pt x="298" y="522"/>
                    <a:pt x="317" y="521"/>
                    <a:pt x="335" y="518"/>
                  </a:cubicBezTo>
                  <a:cubicBezTo>
                    <a:pt x="495" y="493"/>
                    <a:pt x="592" y="371"/>
                    <a:pt x="569" y="222"/>
                  </a:cubicBezTo>
                  <a:cubicBezTo>
                    <a:pt x="546" y="86"/>
                    <a:pt x="4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8" name="Google Shape;9308;p38"/>
            <p:cNvSpPr/>
            <p:nvPr/>
          </p:nvSpPr>
          <p:spPr>
            <a:xfrm>
              <a:off x="3246459" y="6127795"/>
              <a:ext cx="12534" cy="11397"/>
            </a:xfrm>
            <a:custGeom>
              <a:rect b="b" l="l" r="r" t="t"/>
              <a:pathLst>
                <a:path extrusionOk="0" h="521" w="573">
                  <a:moveTo>
                    <a:pt x="293" y="1"/>
                  </a:moveTo>
                  <a:cubicBezTo>
                    <a:pt x="283" y="1"/>
                    <a:pt x="274" y="1"/>
                    <a:pt x="264" y="2"/>
                  </a:cubicBezTo>
                  <a:cubicBezTo>
                    <a:pt x="108" y="16"/>
                    <a:pt x="0" y="130"/>
                    <a:pt x="12" y="281"/>
                  </a:cubicBezTo>
                  <a:cubicBezTo>
                    <a:pt x="25" y="433"/>
                    <a:pt x="135" y="521"/>
                    <a:pt x="278" y="521"/>
                  </a:cubicBezTo>
                  <a:cubicBezTo>
                    <a:pt x="288" y="521"/>
                    <a:pt x="299" y="520"/>
                    <a:pt x="309" y="519"/>
                  </a:cubicBezTo>
                  <a:cubicBezTo>
                    <a:pt x="470" y="506"/>
                    <a:pt x="573" y="393"/>
                    <a:pt x="561" y="240"/>
                  </a:cubicBezTo>
                  <a:cubicBezTo>
                    <a:pt x="548" y="98"/>
                    <a:pt x="441"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09" name="Google Shape;9309;p38"/>
            <p:cNvSpPr/>
            <p:nvPr/>
          </p:nvSpPr>
          <p:spPr>
            <a:xfrm>
              <a:off x="3247553" y="6146563"/>
              <a:ext cx="12206" cy="11397"/>
            </a:xfrm>
            <a:custGeom>
              <a:rect b="b" l="l" r="r" t="t"/>
              <a:pathLst>
                <a:path extrusionOk="0" h="521" w="558">
                  <a:moveTo>
                    <a:pt x="278" y="0"/>
                  </a:moveTo>
                  <a:cubicBezTo>
                    <a:pt x="277" y="0"/>
                    <a:pt x="275" y="0"/>
                    <a:pt x="273" y="0"/>
                  </a:cubicBezTo>
                  <a:cubicBezTo>
                    <a:pt x="117" y="3"/>
                    <a:pt x="1" y="110"/>
                    <a:pt x="3" y="261"/>
                  </a:cubicBezTo>
                  <a:cubicBezTo>
                    <a:pt x="5" y="422"/>
                    <a:pt x="124" y="520"/>
                    <a:pt x="277" y="520"/>
                  </a:cubicBezTo>
                  <a:cubicBezTo>
                    <a:pt x="279" y="520"/>
                    <a:pt x="281" y="520"/>
                    <a:pt x="282" y="520"/>
                  </a:cubicBezTo>
                  <a:cubicBezTo>
                    <a:pt x="445" y="518"/>
                    <a:pt x="557" y="410"/>
                    <a:pt x="553" y="257"/>
                  </a:cubicBezTo>
                  <a:cubicBezTo>
                    <a:pt x="550" y="105"/>
                    <a:pt x="438"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0" name="Google Shape;9310;p38"/>
            <p:cNvSpPr/>
            <p:nvPr/>
          </p:nvSpPr>
          <p:spPr>
            <a:xfrm>
              <a:off x="3247116" y="6165595"/>
              <a:ext cx="12381" cy="11397"/>
            </a:xfrm>
            <a:custGeom>
              <a:rect b="b" l="l" r="r" t="t"/>
              <a:pathLst>
                <a:path extrusionOk="0" h="521" w="566">
                  <a:moveTo>
                    <a:pt x="276" y="0"/>
                  </a:moveTo>
                  <a:cubicBezTo>
                    <a:pt x="127" y="0"/>
                    <a:pt x="16" y="99"/>
                    <a:pt x="7" y="243"/>
                  </a:cubicBezTo>
                  <a:cubicBezTo>
                    <a:pt x="0" y="406"/>
                    <a:pt x="112" y="511"/>
                    <a:pt x="270" y="520"/>
                  </a:cubicBezTo>
                  <a:cubicBezTo>
                    <a:pt x="276" y="521"/>
                    <a:pt x="281" y="521"/>
                    <a:pt x="286" y="521"/>
                  </a:cubicBezTo>
                  <a:cubicBezTo>
                    <a:pt x="438" y="521"/>
                    <a:pt x="550" y="424"/>
                    <a:pt x="557" y="275"/>
                  </a:cubicBezTo>
                  <a:cubicBezTo>
                    <a:pt x="566" y="122"/>
                    <a:pt x="458" y="7"/>
                    <a:pt x="296" y="1"/>
                  </a:cubicBezTo>
                  <a:cubicBezTo>
                    <a:pt x="289" y="0"/>
                    <a:pt x="282"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1" name="Google Shape;9311;p38"/>
            <p:cNvSpPr/>
            <p:nvPr/>
          </p:nvSpPr>
          <p:spPr>
            <a:xfrm>
              <a:off x="3245256" y="6184473"/>
              <a:ext cx="12797" cy="11397"/>
            </a:xfrm>
            <a:custGeom>
              <a:rect b="b" l="l" r="r" t="t"/>
              <a:pathLst>
                <a:path extrusionOk="0" h="521" w="585">
                  <a:moveTo>
                    <a:pt x="283" y="1"/>
                  </a:moveTo>
                  <a:cubicBezTo>
                    <a:pt x="146" y="1"/>
                    <a:pt x="36" y="88"/>
                    <a:pt x="21" y="228"/>
                  </a:cubicBezTo>
                  <a:cubicBezTo>
                    <a:pt x="0" y="388"/>
                    <a:pt x="106" y="500"/>
                    <a:pt x="264" y="519"/>
                  </a:cubicBezTo>
                  <a:cubicBezTo>
                    <a:pt x="278" y="520"/>
                    <a:pt x="291" y="521"/>
                    <a:pt x="305" y="521"/>
                  </a:cubicBezTo>
                  <a:cubicBezTo>
                    <a:pt x="445" y="521"/>
                    <a:pt x="549" y="434"/>
                    <a:pt x="566" y="294"/>
                  </a:cubicBezTo>
                  <a:cubicBezTo>
                    <a:pt x="584" y="143"/>
                    <a:pt x="484" y="22"/>
                    <a:pt x="323" y="3"/>
                  </a:cubicBezTo>
                  <a:cubicBezTo>
                    <a:pt x="310" y="2"/>
                    <a:pt x="2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2" name="Google Shape;9312;p38"/>
            <p:cNvSpPr/>
            <p:nvPr/>
          </p:nvSpPr>
          <p:spPr>
            <a:xfrm>
              <a:off x="3242150" y="6203438"/>
              <a:ext cx="13103" cy="11463"/>
            </a:xfrm>
            <a:custGeom>
              <a:rect b="b" l="l" r="r" t="t"/>
              <a:pathLst>
                <a:path extrusionOk="0" h="524" w="599">
                  <a:moveTo>
                    <a:pt x="286" y="0"/>
                  </a:moveTo>
                  <a:cubicBezTo>
                    <a:pt x="158" y="0"/>
                    <a:pt x="54" y="80"/>
                    <a:pt x="30" y="210"/>
                  </a:cubicBezTo>
                  <a:cubicBezTo>
                    <a:pt x="0" y="368"/>
                    <a:pt x="99" y="487"/>
                    <a:pt x="252" y="517"/>
                  </a:cubicBezTo>
                  <a:cubicBezTo>
                    <a:pt x="274" y="521"/>
                    <a:pt x="295" y="523"/>
                    <a:pt x="316" y="523"/>
                  </a:cubicBezTo>
                  <a:cubicBezTo>
                    <a:pt x="446" y="523"/>
                    <a:pt x="547" y="444"/>
                    <a:pt x="571" y="313"/>
                  </a:cubicBezTo>
                  <a:cubicBezTo>
                    <a:pt x="598" y="165"/>
                    <a:pt x="506" y="36"/>
                    <a:pt x="348" y="7"/>
                  </a:cubicBezTo>
                  <a:cubicBezTo>
                    <a:pt x="327" y="2"/>
                    <a:pt x="30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3" name="Google Shape;9313;p38"/>
            <p:cNvSpPr/>
            <p:nvPr/>
          </p:nvSpPr>
          <p:spPr>
            <a:xfrm>
              <a:off x="3237841" y="6221901"/>
              <a:ext cx="13388" cy="11528"/>
            </a:xfrm>
            <a:custGeom>
              <a:rect b="b" l="l" r="r" t="t"/>
              <a:pathLst>
                <a:path extrusionOk="0" h="527" w="612">
                  <a:moveTo>
                    <a:pt x="289" y="1"/>
                  </a:moveTo>
                  <a:cubicBezTo>
                    <a:pt x="171" y="1"/>
                    <a:pt x="71" y="72"/>
                    <a:pt x="42" y="193"/>
                  </a:cubicBezTo>
                  <a:cubicBezTo>
                    <a:pt x="0" y="349"/>
                    <a:pt x="90" y="475"/>
                    <a:pt x="243" y="516"/>
                  </a:cubicBezTo>
                  <a:cubicBezTo>
                    <a:pt x="271" y="523"/>
                    <a:pt x="298" y="526"/>
                    <a:pt x="324" y="526"/>
                  </a:cubicBezTo>
                  <a:cubicBezTo>
                    <a:pt x="444" y="526"/>
                    <a:pt x="541" y="455"/>
                    <a:pt x="573" y="335"/>
                  </a:cubicBezTo>
                  <a:cubicBezTo>
                    <a:pt x="612" y="186"/>
                    <a:pt x="529" y="51"/>
                    <a:pt x="371" y="12"/>
                  </a:cubicBezTo>
                  <a:cubicBezTo>
                    <a:pt x="343" y="4"/>
                    <a:pt x="31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4" name="Google Shape;9314;p38"/>
            <p:cNvSpPr/>
            <p:nvPr/>
          </p:nvSpPr>
          <p:spPr>
            <a:xfrm>
              <a:off x="3232372" y="6240035"/>
              <a:ext cx="13606" cy="11572"/>
            </a:xfrm>
            <a:custGeom>
              <a:rect b="b" l="l" r="r" t="t"/>
              <a:pathLst>
                <a:path extrusionOk="0" h="529" w="622">
                  <a:moveTo>
                    <a:pt x="295" y="1"/>
                  </a:moveTo>
                  <a:cubicBezTo>
                    <a:pt x="184" y="1"/>
                    <a:pt x="88" y="63"/>
                    <a:pt x="51" y="177"/>
                  </a:cubicBezTo>
                  <a:cubicBezTo>
                    <a:pt x="1" y="328"/>
                    <a:pt x="81" y="461"/>
                    <a:pt x="230" y="511"/>
                  </a:cubicBezTo>
                  <a:cubicBezTo>
                    <a:pt x="265" y="523"/>
                    <a:pt x="300" y="528"/>
                    <a:pt x="333" y="528"/>
                  </a:cubicBezTo>
                  <a:cubicBezTo>
                    <a:pt x="444" y="528"/>
                    <a:pt x="536" y="464"/>
                    <a:pt x="573" y="351"/>
                  </a:cubicBezTo>
                  <a:cubicBezTo>
                    <a:pt x="621" y="207"/>
                    <a:pt x="548" y="67"/>
                    <a:pt x="395" y="17"/>
                  </a:cubicBezTo>
                  <a:cubicBezTo>
                    <a:pt x="361"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5" name="Google Shape;9315;p38"/>
            <p:cNvSpPr/>
            <p:nvPr/>
          </p:nvSpPr>
          <p:spPr>
            <a:xfrm>
              <a:off x="3225766" y="6257754"/>
              <a:ext cx="13694" cy="11616"/>
            </a:xfrm>
            <a:custGeom>
              <a:rect b="b" l="l" r="r" t="t"/>
              <a:pathLst>
                <a:path extrusionOk="0" h="531" w="626">
                  <a:moveTo>
                    <a:pt x="294" y="0"/>
                  </a:moveTo>
                  <a:cubicBezTo>
                    <a:pt x="192" y="0"/>
                    <a:pt x="102" y="56"/>
                    <a:pt x="60" y="159"/>
                  </a:cubicBezTo>
                  <a:cubicBezTo>
                    <a:pt x="0" y="308"/>
                    <a:pt x="71" y="446"/>
                    <a:pt x="218" y="505"/>
                  </a:cubicBezTo>
                  <a:cubicBezTo>
                    <a:pt x="259" y="522"/>
                    <a:pt x="299" y="530"/>
                    <a:pt x="338" y="530"/>
                  </a:cubicBezTo>
                  <a:cubicBezTo>
                    <a:pt x="440" y="530"/>
                    <a:pt x="527" y="473"/>
                    <a:pt x="568" y="370"/>
                  </a:cubicBezTo>
                  <a:cubicBezTo>
                    <a:pt x="626" y="228"/>
                    <a:pt x="562" y="84"/>
                    <a:pt x="413" y="24"/>
                  </a:cubicBezTo>
                  <a:cubicBezTo>
                    <a:pt x="373" y="8"/>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6" name="Google Shape;9316;p38"/>
            <p:cNvSpPr/>
            <p:nvPr/>
          </p:nvSpPr>
          <p:spPr>
            <a:xfrm>
              <a:off x="3217803" y="6275254"/>
              <a:ext cx="13803" cy="11681"/>
            </a:xfrm>
            <a:custGeom>
              <a:rect b="b" l="l" r="r" t="t"/>
              <a:pathLst>
                <a:path extrusionOk="0" h="534" w="631">
                  <a:moveTo>
                    <a:pt x="295" y="0"/>
                  </a:moveTo>
                  <a:cubicBezTo>
                    <a:pt x="201" y="0"/>
                    <a:pt x="117" y="49"/>
                    <a:pt x="71" y="143"/>
                  </a:cubicBezTo>
                  <a:cubicBezTo>
                    <a:pt x="0" y="289"/>
                    <a:pt x="62" y="431"/>
                    <a:pt x="204" y="500"/>
                  </a:cubicBezTo>
                  <a:cubicBezTo>
                    <a:pt x="250" y="522"/>
                    <a:pt x="295" y="533"/>
                    <a:pt x="339" y="533"/>
                  </a:cubicBezTo>
                  <a:cubicBezTo>
                    <a:pt x="434" y="533"/>
                    <a:pt x="518" y="482"/>
                    <a:pt x="564" y="388"/>
                  </a:cubicBezTo>
                  <a:cubicBezTo>
                    <a:pt x="630" y="250"/>
                    <a:pt x="577" y="104"/>
                    <a:pt x="431" y="33"/>
                  </a:cubicBezTo>
                  <a:cubicBezTo>
                    <a:pt x="386" y="11"/>
                    <a:pt x="339"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7" name="Google Shape;9317;p38"/>
            <p:cNvSpPr/>
            <p:nvPr/>
          </p:nvSpPr>
          <p:spPr>
            <a:xfrm>
              <a:off x="3208922" y="6291682"/>
              <a:ext cx="13803" cy="11747"/>
            </a:xfrm>
            <a:custGeom>
              <a:rect b="b" l="l" r="r" t="t"/>
              <a:pathLst>
                <a:path extrusionOk="0" h="537" w="631">
                  <a:moveTo>
                    <a:pt x="297" y="1"/>
                  </a:moveTo>
                  <a:cubicBezTo>
                    <a:pt x="210" y="1"/>
                    <a:pt x="129" y="45"/>
                    <a:pt x="81" y="129"/>
                  </a:cubicBezTo>
                  <a:cubicBezTo>
                    <a:pt x="1" y="269"/>
                    <a:pt x="51" y="415"/>
                    <a:pt x="189" y="493"/>
                  </a:cubicBezTo>
                  <a:cubicBezTo>
                    <a:pt x="239" y="522"/>
                    <a:pt x="292" y="537"/>
                    <a:pt x="341" y="537"/>
                  </a:cubicBezTo>
                  <a:cubicBezTo>
                    <a:pt x="428" y="537"/>
                    <a:pt x="507" y="492"/>
                    <a:pt x="555" y="406"/>
                  </a:cubicBezTo>
                  <a:cubicBezTo>
                    <a:pt x="631" y="276"/>
                    <a:pt x="587" y="125"/>
                    <a:pt x="448" y="44"/>
                  </a:cubicBezTo>
                  <a:cubicBezTo>
                    <a:pt x="398" y="15"/>
                    <a:pt x="34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8" name="Google Shape;9318;p38"/>
            <p:cNvSpPr/>
            <p:nvPr/>
          </p:nvSpPr>
          <p:spPr>
            <a:xfrm>
              <a:off x="3198816" y="6307760"/>
              <a:ext cx="13803" cy="11813"/>
            </a:xfrm>
            <a:custGeom>
              <a:rect b="b" l="l" r="r" t="t"/>
              <a:pathLst>
                <a:path extrusionOk="0" h="540" w="631">
                  <a:moveTo>
                    <a:pt x="298" y="1"/>
                  </a:moveTo>
                  <a:cubicBezTo>
                    <a:pt x="218" y="1"/>
                    <a:pt x="142" y="38"/>
                    <a:pt x="92" y="113"/>
                  </a:cubicBezTo>
                  <a:cubicBezTo>
                    <a:pt x="0" y="248"/>
                    <a:pt x="44" y="397"/>
                    <a:pt x="174" y="484"/>
                  </a:cubicBezTo>
                  <a:cubicBezTo>
                    <a:pt x="228" y="521"/>
                    <a:pt x="286" y="540"/>
                    <a:pt x="341" y="540"/>
                  </a:cubicBezTo>
                  <a:cubicBezTo>
                    <a:pt x="421" y="540"/>
                    <a:pt x="495" y="501"/>
                    <a:pt x="545"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19" name="Google Shape;9319;p38"/>
            <p:cNvSpPr/>
            <p:nvPr/>
          </p:nvSpPr>
          <p:spPr>
            <a:xfrm>
              <a:off x="3187638" y="6323116"/>
              <a:ext cx="13694" cy="11878"/>
            </a:xfrm>
            <a:custGeom>
              <a:rect b="b" l="l" r="r" t="t"/>
              <a:pathLst>
                <a:path extrusionOk="0" h="543" w="626">
                  <a:moveTo>
                    <a:pt x="296" y="1"/>
                  </a:moveTo>
                  <a:cubicBezTo>
                    <a:pt x="222" y="1"/>
                    <a:pt x="151" y="34"/>
                    <a:pt x="99" y="101"/>
                  </a:cubicBezTo>
                  <a:cubicBezTo>
                    <a:pt x="1" y="226"/>
                    <a:pt x="30" y="380"/>
                    <a:pt x="156" y="476"/>
                  </a:cubicBezTo>
                  <a:cubicBezTo>
                    <a:pt x="213" y="520"/>
                    <a:pt x="275" y="542"/>
                    <a:pt x="335" y="542"/>
                  </a:cubicBezTo>
                  <a:cubicBezTo>
                    <a:pt x="408" y="542"/>
                    <a:pt x="479" y="509"/>
                    <a:pt x="532" y="442"/>
                  </a:cubicBezTo>
                  <a:cubicBezTo>
                    <a:pt x="626"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0" name="Google Shape;9320;p38"/>
            <p:cNvSpPr/>
            <p:nvPr/>
          </p:nvSpPr>
          <p:spPr>
            <a:xfrm>
              <a:off x="3175519" y="6337510"/>
              <a:ext cx="13541" cy="11922"/>
            </a:xfrm>
            <a:custGeom>
              <a:rect b="b" l="l" r="r" t="t"/>
              <a:pathLst>
                <a:path extrusionOk="0" h="545" w="619">
                  <a:moveTo>
                    <a:pt x="295" y="1"/>
                  </a:moveTo>
                  <a:cubicBezTo>
                    <a:pt x="228" y="1"/>
                    <a:pt x="162" y="29"/>
                    <a:pt x="110" y="86"/>
                  </a:cubicBezTo>
                  <a:cubicBezTo>
                    <a:pt x="0" y="205"/>
                    <a:pt x="21" y="359"/>
                    <a:pt x="138" y="466"/>
                  </a:cubicBezTo>
                  <a:cubicBezTo>
                    <a:pt x="197" y="519"/>
                    <a:pt x="264" y="545"/>
                    <a:pt x="329" y="545"/>
                  </a:cubicBezTo>
                  <a:cubicBezTo>
                    <a:pt x="397" y="545"/>
                    <a:pt x="463" y="516"/>
                    <a:pt x="516" y="457"/>
                  </a:cubicBezTo>
                  <a:cubicBezTo>
                    <a:pt x="619" y="345"/>
                    <a:pt x="607" y="187"/>
                    <a:pt x="486" y="79"/>
                  </a:cubicBezTo>
                  <a:cubicBezTo>
                    <a:pt x="429" y="27"/>
                    <a:pt x="361"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1" name="Google Shape;9321;p38"/>
            <p:cNvSpPr/>
            <p:nvPr/>
          </p:nvSpPr>
          <p:spPr>
            <a:xfrm>
              <a:off x="3162394" y="6351073"/>
              <a:ext cx="13256" cy="11988"/>
            </a:xfrm>
            <a:custGeom>
              <a:rect b="b" l="l" r="r" t="t"/>
              <a:pathLst>
                <a:path extrusionOk="0" h="548" w="606">
                  <a:moveTo>
                    <a:pt x="291" y="0"/>
                  </a:moveTo>
                  <a:cubicBezTo>
                    <a:pt x="230" y="0"/>
                    <a:pt x="168" y="24"/>
                    <a:pt x="117" y="73"/>
                  </a:cubicBezTo>
                  <a:cubicBezTo>
                    <a:pt x="0" y="185"/>
                    <a:pt x="10" y="341"/>
                    <a:pt x="120" y="453"/>
                  </a:cubicBezTo>
                  <a:cubicBezTo>
                    <a:pt x="179" y="515"/>
                    <a:pt x="251" y="547"/>
                    <a:pt x="321" y="547"/>
                  </a:cubicBezTo>
                  <a:cubicBezTo>
                    <a:pt x="383" y="547"/>
                    <a:pt x="444" y="523"/>
                    <a:pt x="495" y="474"/>
                  </a:cubicBezTo>
                  <a:cubicBezTo>
                    <a:pt x="605" y="368"/>
                    <a:pt x="605" y="210"/>
                    <a:pt x="493" y="94"/>
                  </a:cubicBezTo>
                  <a:cubicBezTo>
                    <a:pt x="435" y="32"/>
                    <a:pt x="36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2" name="Google Shape;9322;p38"/>
            <p:cNvSpPr/>
            <p:nvPr/>
          </p:nvSpPr>
          <p:spPr>
            <a:xfrm>
              <a:off x="3148416" y="6363563"/>
              <a:ext cx="13256" cy="12009"/>
            </a:xfrm>
            <a:custGeom>
              <a:rect b="b" l="l" r="r" t="t"/>
              <a:pathLst>
                <a:path extrusionOk="0" h="549" w="606">
                  <a:moveTo>
                    <a:pt x="288" y="0"/>
                  </a:moveTo>
                  <a:cubicBezTo>
                    <a:pt x="232" y="0"/>
                    <a:pt x="176" y="20"/>
                    <a:pt x="126" y="61"/>
                  </a:cubicBezTo>
                  <a:cubicBezTo>
                    <a:pt x="3" y="164"/>
                    <a:pt x="1" y="319"/>
                    <a:pt x="101" y="441"/>
                  </a:cubicBezTo>
                  <a:cubicBezTo>
                    <a:pt x="160" y="512"/>
                    <a:pt x="236" y="549"/>
                    <a:pt x="313" y="549"/>
                  </a:cubicBezTo>
                  <a:cubicBezTo>
                    <a:pt x="369" y="549"/>
                    <a:pt x="426" y="529"/>
                    <a:pt x="477" y="487"/>
                  </a:cubicBezTo>
                  <a:cubicBezTo>
                    <a:pt x="594" y="388"/>
                    <a:pt x="605" y="232"/>
                    <a:pt x="502" y="109"/>
                  </a:cubicBezTo>
                  <a:cubicBezTo>
                    <a:pt x="443"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3" name="Google Shape;9323;p38"/>
            <p:cNvSpPr/>
            <p:nvPr/>
          </p:nvSpPr>
          <p:spPr>
            <a:xfrm>
              <a:off x="3133234" y="6375135"/>
              <a:ext cx="13344" cy="12053"/>
            </a:xfrm>
            <a:custGeom>
              <a:rect b="b" l="l" r="r" t="t"/>
              <a:pathLst>
                <a:path extrusionOk="0" h="551" w="610">
                  <a:moveTo>
                    <a:pt x="293" y="0"/>
                  </a:moveTo>
                  <a:cubicBezTo>
                    <a:pt x="243" y="0"/>
                    <a:pt x="192" y="16"/>
                    <a:pt x="145" y="49"/>
                  </a:cubicBezTo>
                  <a:cubicBezTo>
                    <a:pt x="14" y="143"/>
                    <a:pt x="1" y="299"/>
                    <a:pt x="92" y="425"/>
                  </a:cubicBezTo>
                  <a:cubicBezTo>
                    <a:pt x="150" y="507"/>
                    <a:pt x="231" y="551"/>
                    <a:pt x="313" y="551"/>
                  </a:cubicBezTo>
                  <a:cubicBezTo>
                    <a:pt x="364" y="551"/>
                    <a:pt x="415" y="534"/>
                    <a:pt x="463" y="500"/>
                  </a:cubicBezTo>
                  <a:cubicBezTo>
                    <a:pt x="587" y="411"/>
                    <a:pt x="610" y="255"/>
                    <a:pt x="516" y="125"/>
                  </a:cubicBezTo>
                  <a:cubicBezTo>
                    <a:pt x="458" y="45"/>
                    <a:pt x="37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4" name="Google Shape;9324;p38"/>
            <p:cNvSpPr/>
            <p:nvPr/>
          </p:nvSpPr>
          <p:spPr>
            <a:xfrm>
              <a:off x="3117397" y="6385504"/>
              <a:ext cx="13366" cy="12075"/>
            </a:xfrm>
            <a:custGeom>
              <a:rect b="b" l="l" r="r" t="t"/>
              <a:pathLst>
                <a:path extrusionOk="0" h="552" w="611">
                  <a:moveTo>
                    <a:pt x="297" y="1"/>
                  </a:moveTo>
                  <a:cubicBezTo>
                    <a:pt x="253" y="1"/>
                    <a:pt x="207" y="13"/>
                    <a:pt x="164" y="40"/>
                  </a:cubicBezTo>
                  <a:cubicBezTo>
                    <a:pt x="24" y="125"/>
                    <a:pt x="1" y="276"/>
                    <a:pt x="83" y="411"/>
                  </a:cubicBezTo>
                  <a:cubicBezTo>
                    <a:pt x="138" y="502"/>
                    <a:pt x="222" y="552"/>
                    <a:pt x="310" y="552"/>
                  </a:cubicBezTo>
                  <a:cubicBezTo>
                    <a:pt x="355" y="552"/>
                    <a:pt x="401" y="539"/>
                    <a:pt x="445" y="512"/>
                  </a:cubicBezTo>
                  <a:cubicBezTo>
                    <a:pt x="576" y="432"/>
                    <a:pt x="610" y="278"/>
                    <a:pt x="525" y="141"/>
                  </a:cubicBezTo>
                  <a:cubicBezTo>
                    <a:pt x="470" y="51"/>
                    <a:pt x="38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5" name="Google Shape;9325;p38"/>
            <p:cNvSpPr/>
            <p:nvPr/>
          </p:nvSpPr>
          <p:spPr>
            <a:xfrm>
              <a:off x="3100881" y="6394757"/>
              <a:ext cx="13344" cy="12119"/>
            </a:xfrm>
            <a:custGeom>
              <a:rect b="b" l="l" r="r" t="t"/>
              <a:pathLst>
                <a:path extrusionOk="0" h="554" w="610">
                  <a:moveTo>
                    <a:pt x="300" y="1"/>
                  </a:moveTo>
                  <a:cubicBezTo>
                    <a:pt x="260" y="1"/>
                    <a:pt x="219" y="11"/>
                    <a:pt x="179" y="32"/>
                  </a:cubicBezTo>
                  <a:cubicBezTo>
                    <a:pt x="35" y="105"/>
                    <a:pt x="0" y="256"/>
                    <a:pt x="71" y="396"/>
                  </a:cubicBezTo>
                  <a:cubicBezTo>
                    <a:pt x="124" y="497"/>
                    <a:pt x="211" y="553"/>
                    <a:pt x="306" y="553"/>
                  </a:cubicBezTo>
                  <a:cubicBezTo>
                    <a:pt x="346" y="553"/>
                    <a:pt x="387" y="543"/>
                    <a:pt x="428" y="522"/>
                  </a:cubicBezTo>
                  <a:cubicBezTo>
                    <a:pt x="564" y="451"/>
                    <a:pt x="609" y="300"/>
                    <a:pt x="534" y="155"/>
                  </a:cubicBezTo>
                  <a:cubicBezTo>
                    <a:pt x="484" y="57"/>
                    <a:pt x="39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6" name="Google Shape;9326;p38"/>
            <p:cNvSpPr/>
            <p:nvPr/>
          </p:nvSpPr>
          <p:spPr>
            <a:xfrm>
              <a:off x="3083797" y="6402763"/>
              <a:ext cx="13191" cy="12097"/>
            </a:xfrm>
            <a:custGeom>
              <a:rect b="b" l="l" r="r" t="t"/>
              <a:pathLst>
                <a:path extrusionOk="0" h="553" w="603">
                  <a:moveTo>
                    <a:pt x="298" y="0"/>
                  </a:moveTo>
                  <a:cubicBezTo>
                    <a:pt x="264" y="0"/>
                    <a:pt x="228" y="7"/>
                    <a:pt x="193" y="23"/>
                  </a:cubicBezTo>
                  <a:cubicBezTo>
                    <a:pt x="46" y="87"/>
                    <a:pt x="0" y="234"/>
                    <a:pt x="62" y="380"/>
                  </a:cubicBezTo>
                  <a:cubicBezTo>
                    <a:pt x="110" y="489"/>
                    <a:pt x="199" y="553"/>
                    <a:pt x="300" y="553"/>
                  </a:cubicBezTo>
                  <a:cubicBezTo>
                    <a:pt x="335" y="553"/>
                    <a:pt x="371" y="545"/>
                    <a:pt x="408" y="529"/>
                  </a:cubicBezTo>
                  <a:cubicBezTo>
                    <a:pt x="548" y="470"/>
                    <a:pt x="603" y="323"/>
                    <a:pt x="541" y="174"/>
                  </a:cubicBezTo>
                  <a:cubicBezTo>
                    <a:pt x="493" y="66"/>
                    <a:pt x="401"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7" name="Google Shape;9327;p38"/>
            <p:cNvSpPr/>
            <p:nvPr/>
          </p:nvSpPr>
          <p:spPr>
            <a:xfrm>
              <a:off x="3066166" y="6409632"/>
              <a:ext cx="13081" cy="12097"/>
            </a:xfrm>
            <a:custGeom>
              <a:rect b="b" l="l" r="r" t="t"/>
              <a:pathLst>
                <a:path extrusionOk="0" h="553" w="598">
                  <a:moveTo>
                    <a:pt x="297" y="0"/>
                  </a:moveTo>
                  <a:cubicBezTo>
                    <a:pt x="269" y="0"/>
                    <a:pt x="239" y="5"/>
                    <a:pt x="208" y="16"/>
                  </a:cubicBezTo>
                  <a:cubicBezTo>
                    <a:pt x="55" y="68"/>
                    <a:pt x="0" y="215"/>
                    <a:pt x="53" y="362"/>
                  </a:cubicBezTo>
                  <a:cubicBezTo>
                    <a:pt x="94" y="482"/>
                    <a:pt x="187" y="553"/>
                    <a:pt x="295" y="553"/>
                  </a:cubicBezTo>
                  <a:cubicBezTo>
                    <a:pt x="325" y="553"/>
                    <a:pt x="356" y="547"/>
                    <a:pt x="387" y="536"/>
                  </a:cubicBezTo>
                  <a:cubicBezTo>
                    <a:pt x="531" y="485"/>
                    <a:pt x="598" y="343"/>
                    <a:pt x="543" y="190"/>
                  </a:cubicBezTo>
                  <a:cubicBezTo>
                    <a:pt x="501" y="72"/>
                    <a:pt x="407"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8" name="Google Shape;9328;p38"/>
            <p:cNvSpPr/>
            <p:nvPr/>
          </p:nvSpPr>
          <p:spPr>
            <a:xfrm>
              <a:off x="3048119" y="6415254"/>
              <a:ext cx="12797" cy="12097"/>
            </a:xfrm>
            <a:custGeom>
              <a:rect b="b" l="l" r="r" t="t"/>
              <a:pathLst>
                <a:path extrusionOk="0" h="553" w="585">
                  <a:moveTo>
                    <a:pt x="293" y="1"/>
                  </a:moveTo>
                  <a:cubicBezTo>
                    <a:pt x="269" y="1"/>
                    <a:pt x="245" y="4"/>
                    <a:pt x="220" y="11"/>
                  </a:cubicBezTo>
                  <a:cubicBezTo>
                    <a:pt x="65" y="54"/>
                    <a:pt x="1" y="194"/>
                    <a:pt x="42" y="345"/>
                  </a:cubicBezTo>
                  <a:cubicBezTo>
                    <a:pt x="78" y="474"/>
                    <a:pt x="173" y="553"/>
                    <a:pt x="288" y="553"/>
                  </a:cubicBezTo>
                  <a:cubicBezTo>
                    <a:pt x="312" y="553"/>
                    <a:pt x="337" y="549"/>
                    <a:pt x="362" y="542"/>
                  </a:cubicBezTo>
                  <a:cubicBezTo>
                    <a:pt x="511" y="501"/>
                    <a:pt x="585" y="363"/>
                    <a:pt x="541" y="208"/>
                  </a:cubicBezTo>
                  <a:cubicBezTo>
                    <a:pt x="507" y="82"/>
                    <a:pt x="409"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29" name="Google Shape;9329;p38"/>
            <p:cNvSpPr/>
            <p:nvPr/>
          </p:nvSpPr>
          <p:spPr>
            <a:xfrm>
              <a:off x="3029788" y="6419695"/>
              <a:ext cx="12600" cy="12075"/>
            </a:xfrm>
            <a:custGeom>
              <a:rect b="b" l="l" r="r" t="t"/>
              <a:pathLst>
                <a:path extrusionOk="0" h="552" w="576">
                  <a:moveTo>
                    <a:pt x="289" y="1"/>
                  </a:moveTo>
                  <a:cubicBezTo>
                    <a:pt x="271" y="1"/>
                    <a:pt x="251" y="3"/>
                    <a:pt x="232" y="7"/>
                  </a:cubicBezTo>
                  <a:cubicBezTo>
                    <a:pt x="74" y="41"/>
                    <a:pt x="0" y="179"/>
                    <a:pt x="35" y="332"/>
                  </a:cubicBezTo>
                  <a:cubicBezTo>
                    <a:pt x="64" y="468"/>
                    <a:pt x="162" y="552"/>
                    <a:pt x="284" y="552"/>
                  </a:cubicBezTo>
                  <a:cubicBezTo>
                    <a:pt x="303" y="552"/>
                    <a:pt x="323" y="550"/>
                    <a:pt x="344" y="545"/>
                  </a:cubicBezTo>
                  <a:cubicBezTo>
                    <a:pt x="493" y="513"/>
                    <a:pt x="575" y="380"/>
                    <a:pt x="543" y="222"/>
                  </a:cubicBezTo>
                  <a:cubicBezTo>
                    <a:pt x="513" y="89"/>
                    <a:pt x="413"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0" name="Google Shape;9330;p38"/>
            <p:cNvSpPr/>
            <p:nvPr/>
          </p:nvSpPr>
          <p:spPr>
            <a:xfrm>
              <a:off x="3011150" y="6423216"/>
              <a:ext cx="12338" cy="12119"/>
            </a:xfrm>
            <a:custGeom>
              <a:rect b="b" l="l" r="r" t="t"/>
              <a:pathLst>
                <a:path extrusionOk="0" h="554" w="564">
                  <a:moveTo>
                    <a:pt x="282" y="1"/>
                  </a:moveTo>
                  <a:cubicBezTo>
                    <a:pt x="268" y="1"/>
                    <a:pt x="253" y="2"/>
                    <a:pt x="239" y="4"/>
                  </a:cubicBezTo>
                  <a:cubicBezTo>
                    <a:pt x="81" y="31"/>
                    <a:pt x="1" y="164"/>
                    <a:pt x="26" y="318"/>
                  </a:cubicBezTo>
                  <a:cubicBezTo>
                    <a:pt x="48" y="461"/>
                    <a:pt x="148" y="553"/>
                    <a:pt x="276" y="553"/>
                  </a:cubicBezTo>
                  <a:cubicBezTo>
                    <a:pt x="292" y="553"/>
                    <a:pt x="307" y="552"/>
                    <a:pt x="323" y="549"/>
                  </a:cubicBezTo>
                  <a:cubicBezTo>
                    <a:pt x="475" y="524"/>
                    <a:pt x="564" y="396"/>
                    <a:pt x="539" y="235"/>
                  </a:cubicBezTo>
                  <a:cubicBezTo>
                    <a:pt x="516" y="95"/>
                    <a:pt x="413"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1" name="Google Shape;9331;p38"/>
            <p:cNvSpPr/>
            <p:nvPr/>
          </p:nvSpPr>
          <p:spPr>
            <a:xfrm>
              <a:off x="2992272" y="6425710"/>
              <a:ext cx="12031" cy="12075"/>
            </a:xfrm>
            <a:custGeom>
              <a:rect b="b" l="l" r="r" t="t"/>
              <a:pathLst>
                <a:path extrusionOk="0" h="552" w="550">
                  <a:moveTo>
                    <a:pt x="278" y="1"/>
                  </a:moveTo>
                  <a:cubicBezTo>
                    <a:pt x="268" y="1"/>
                    <a:pt x="258" y="1"/>
                    <a:pt x="247" y="2"/>
                  </a:cubicBezTo>
                  <a:cubicBezTo>
                    <a:pt x="87" y="21"/>
                    <a:pt x="0" y="146"/>
                    <a:pt x="18" y="305"/>
                  </a:cubicBezTo>
                  <a:cubicBezTo>
                    <a:pt x="33" y="454"/>
                    <a:pt x="135" y="551"/>
                    <a:pt x="271" y="551"/>
                  </a:cubicBezTo>
                  <a:cubicBezTo>
                    <a:pt x="281" y="551"/>
                    <a:pt x="292" y="551"/>
                    <a:pt x="302" y="550"/>
                  </a:cubicBezTo>
                  <a:cubicBezTo>
                    <a:pt x="454" y="534"/>
                    <a:pt x="550" y="410"/>
                    <a:pt x="534" y="250"/>
                  </a:cubicBezTo>
                  <a:cubicBezTo>
                    <a:pt x="519" y="102"/>
                    <a:pt x="416"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2" name="Google Shape;9332;p38"/>
            <p:cNvSpPr/>
            <p:nvPr/>
          </p:nvSpPr>
          <p:spPr>
            <a:xfrm>
              <a:off x="2973175" y="6427198"/>
              <a:ext cx="11747" cy="12053"/>
            </a:xfrm>
            <a:custGeom>
              <a:rect b="b" l="l" r="r" t="t"/>
              <a:pathLst>
                <a:path extrusionOk="0" h="551" w="537">
                  <a:moveTo>
                    <a:pt x="274" y="0"/>
                  </a:moveTo>
                  <a:cubicBezTo>
                    <a:pt x="269" y="0"/>
                    <a:pt x="263" y="0"/>
                    <a:pt x="257" y="1"/>
                  </a:cubicBezTo>
                  <a:cubicBezTo>
                    <a:pt x="97" y="8"/>
                    <a:pt x="1" y="131"/>
                    <a:pt x="10" y="287"/>
                  </a:cubicBezTo>
                  <a:cubicBezTo>
                    <a:pt x="16" y="445"/>
                    <a:pt x="122" y="551"/>
                    <a:pt x="266" y="551"/>
                  </a:cubicBezTo>
                  <a:cubicBezTo>
                    <a:pt x="271" y="551"/>
                    <a:pt x="275" y="550"/>
                    <a:pt x="280" y="550"/>
                  </a:cubicBezTo>
                  <a:cubicBezTo>
                    <a:pt x="433" y="543"/>
                    <a:pt x="536" y="424"/>
                    <a:pt x="530" y="262"/>
                  </a:cubicBezTo>
                  <a:cubicBezTo>
                    <a:pt x="521" y="112"/>
                    <a:pt x="419" y="0"/>
                    <a:pt x="2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3" name="Google Shape;9333;p38"/>
            <p:cNvSpPr/>
            <p:nvPr/>
          </p:nvSpPr>
          <p:spPr>
            <a:xfrm>
              <a:off x="2954538" y="6427504"/>
              <a:ext cx="11441" cy="12097"/>
            </a:xfrm>
            <a:custGeom>
              <a:rect b="b" l="l" r="r" t="t"/>
              <a:pathLst>
                <a:path extrusionOk="0" h="553" w="523">
                  <a:moveTo>
                    <a:pt x="266" y="0"/>
                  </a:moveTo>
                  <a:cubicBezTo>
                    <a:pt x="106" y="0"/>
                    <a:pt x="5" y="117"/>
                    <a:pt x="3" y="275"/>
                  </a:cubicBezTo>
                  <a:cubicBezTo>
                    <a:pt x="1" y="435"/>
                    <a:pt x="106" y="550"/>
                    <a:pt x="259" y="552"/>
                  </a:cubicBezTo>
                  <a:cubicBezTo>
                    <a:pt x="411" y="552"/>
                    <a:pt x="521" y="440"/>
                    <a:pt x="523" y="277"/>
                  </a:cubicBezTo>
                  <a:cubicBezTo>
                    <a:pt x="523" y="122"/>
                    <a:pt x="420" y="3"/>
                    <a:pt x="2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4" name="Google Shape;9334;p38"/>
            <p:cNvSpPr/>
            <p:nvPr/>
          </p:nvSpPr>
          <p:spPr>
            <a:xfrm>
              <a:off x="2935200" y="6426782"/>
              <a:ext cx="11791" cy="12031"/>
            </a:xfrm>
            <a:custGeom>
              <a:rect b="b" l="l" r="r" t="t"/>
              <a:pathLst>
                <a:path extrusionOk="0" h="550" w="539">
                  <a:moveTo>
                    <a:pt x="267" y="0"/>
                  </a:moveTo>
                  <a:cubicBezTo>
                    <a:pt x="119" y="0"/>
                    <a:pt x="21" y="107"/>
                    <a:pt x="10" y="258"/>
                  </a:cubicBezTo>
                  <a:cubicBezTo>
                    <a:pt x="1" y="418"/>
                    <a:pt x="97" y="539"/>
                    <a:pt x="250" y="549"/>
                  </a:cubicBezTo>
                  <a:cubicBezTo>
                    <a:pt x="258" y="549"/>
                    <a:pt x="265" y="549"/>
                    <a:pt x="273" y="549"/>
                  </a:cubicBezTo>
                  <a:cubicBezTo>
                    <a:pt x="413" y="549"/>
                    <a:pt x="519" y="447"/>
                    <a:pt x="530" y="292"/>
                  </a:cubicBezTo>
                  <a:cubicBezTo>
                    <a:pt x="539" y="136"/>
                    <a:pt x="443" y="10"/>
                    <a:pt x="289" y="1"/>
                  </a:cubicBezTo>
                  <a:cubicBezTo>
                    <a:pt x="282" y="1"/>
                    <a:pt x="274"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5" name="Google Shape;9335;p38"/>
            <p:cNvSpPr/>
            <p:nvPr/>
          </p:nvSpPr>
          <p:spPr>
            <a:xfrm>
              <a:off x="2915775" y="6424879"/>
              <a:ext cx="12184" cy="12053"/>
            </a:xfrm>
            <a:custGeom>
              <a:rect b="b" l="l" r="r" t="t"/>
              <a:pathLst>
                <a:path extrusionOk="0" h="551" w="557">
                  <a:moveTo>
                    <a:pt x="276" y="1"/>
                  </a:moveTo>
                  <a:cubicBezTo>
                    <a:pt x="137" y="1"/>
                    <a:pt x="40" y="99"/>
                    <a:pt x="21" y="242"/>
                  </a:cubicBezTo>
                  <a:cubicBezTo>
                    <a:pt x="0" y="402"/>
                    <a:pt x="89" y="528"/>
                    <a:pt x="243" y="549"/>
                  </a:cubicBezTo>
                  <a:cubicBezTo>
                    <a:pt x="255" y="550"/>
                    <a:pt x="267" y="551"/>
                    <a:pt x="278" y="551"/>
                  </a:cubicBezTo>
                  <a:cubicBezTo>
                    <a:pt x="413" y="551"/>
                    <a:pt x="517" y="456"/>
                    <a:pt x="536" y="308"/>
                  </a:cubicBezTo>
                  <a:cubicBezTo>
                    <a:pt x="557" y="152"/>
                    <a:pt x="467" y="22"/>
                    <a:pt x="316" y="4"/>
                  </a:cubicBezTo>
                  <a:cubicBezTo>
                    <a:pt x="302" y="2"/>
                    <a:pt x="28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6" name="Google Shape;9336;p38"/>
            <p:cNvSpPr/>
            <p:nvPr/>
          </p:nvSpPr>
          <p:spPr>
            <a:xfrm>
              <a:off x="2896984" y="6421926"/>
              <a:ext cx="12447" cy="12031"/>
            </a:xfrm>
            <a:custGeom>
              <a:rect b="b" l="l" r="r" t="t"/>
              <a:pathLst>
                <a:path extrusionOk="0" h="550" w="569">
                  <a:moveTo>
                    <a:pt x="281" y="0"/>
                  </a:moveTo>
                  <a:cubicBezTo>
                    <a:pt x="151" y="0"/>
                    <a:pt x="54" y="91"/>
                    <a:pt x="30" y="228"/>
                  </a:cubicBezTo>
                  <a:cubicBezTo>
                    <a:pt x="0" y="386"/>
                    <a:pt x="83" y="516"/>
                    <a:pt x="232" y="544"/>
                  </a:cubicBezTo>
                  <a:cubicBezTo>
                    <a:pt x="251" y="548"/>
                    <a:pt x="269" y="550"/>
                    <a:pt x="288" y="550"/>
                  </a:cubicBezTo>
                  <a:cubicBezTo>
                    <a:pt x="414" y="550"/>
                    <a:pt x="515" y="462"/>
                    <a:pt x="541" y="322"/>
                  </a:cubicBezTo>
                  <a:cubicBezTo>
                    <a:pt x="568" y="168"/>
                    <a:pt x="488" y="33"/>
                    <a:pt x="337" y="6"/>
                  </a:cubicBezTo>
                  <a:cubicBezTo>
                    <a:pt x="318" y="2"/>
                    <a:pt x="29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7" name="Google Shape;9337;p38"/>
            <p:cNvSpPr/>
            <p:nvPr/>
          </p:nvSpPr>
          <p:spPr>
            <a:xfrm>
              <a:off x="2878194" y="6417835"/>
              <a:ext cx="12753" cy="12075"/>
            </a:xfrm>
            <a:custGeom>
              <a:rect b="b" l="l" r="r" t="t"/>
              <a:pathLst>
                <a:path extrusionOk="0" h="552" w="583">
                  <a:moveTo>
                    <a:pt x="290" y="1"/>
                  </a:moveTo>
                  <a:cubicBezTo>
                    <a:pt x="167" y="1"/>
                    <a:pt x="72" y="86"/>
                    <a:pt x="39" y="213"/>
                  </a:cubicBezTo>
                  <a:cubicBezTo>
                    <a:pt x="0" y="371"/>
                    <a:pt x="76" y="506"/>
                    <a:pt x="225" y="543"/>
                  </a:cubicBezTo>
                  <a:cubicBezTo>
                    <a:pt x="248" y="549"/>
                    <a:pt x="271" y="552"/>
                    <a:pt x="293" y="552"/>
                  </a:cubicBezTo>
                  <a:cubicBezTo>
                    <a:pt x="413" y="552"/>
                    <a:pt x="513" y="471"/>
                    <a:pt x="546" y="339"/>
                  </a:cubicBezTo>
                  <a:cubicBezTo>
                    <a:pt x="582" y="186"/>
                    <a:pt x="509" y="46"/>
                    <a:pt x="360" y="10"/>
                  </a:cubicBezTo>
                  <a:cubicBezTo>
                    <a:pt x="336" y="3"/>
                    <a:pt x="312"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8" name="Google Shape;9338;p38"/>
            <p:cNvSpPr/>
            <p:nvPr/>
          </p:nvSpPr>
          <p:spPr>
            <a:xfrm>
              <a:off x="2859666" y="6412629"/>
              <a:ext cx="12928" cy="12075"/>
            </a:xfrm>
            <a:custGeom>
              <a:rect b="b" l="l" r="r" t="t"/>
              <a:pathLst>
                <a:path extrusionOk="0" h="552" w="591">
                  <a:moveTo>
                    <a:pt x="294" y="0"/>
                  </a:moveTo>
                  <a:cubicBezTo>
                    <a:pt x="179" y="0"/>
                    <a:pt x="85" y="77"/>
                    <a:pt x="48" y="199"/>
                  </a:cubicBezTo>
                  <a:cubicBezTo>
                    <a:pt x="0" y="353"/>
                    <a:pt x="67" y="493"/>
                    <a:pt x="213" y="538"/>
                  </a:cubicBezTo>
                  <a:cubicBezTo>
                    <a:pt x="241" y="547"/>
                    <a:pt x="269" y="552"/>
                    <a:pt x="296" y="552"/>
                  </a:cubicBezTo>
                  <a:cubicBezTo>
                    <a:pt x="408" y="552"/>
                    <a:pt x="506" y="478"/>
                    <a:pt x="545" y="353"/>
                  </a:cubicBezTo>
                  <a:cubicBezTo>
                    <a:pt x="591" y="204"/>
                    <a:pt x="527" y="60"/>
                    <a:pt x="380" y="14"/>
                  </a:cubicBezTo>
                  <a:cubicBezTo>
                    <a:pt x="351" y="5"/>
                    <a:pt x="32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39" name="Google Shape;9339;p38"/>
            <p:cNvSpPr/>
            <p:nvPr/>
          </p:nvSpPr>
          <p:spPr>
            <a:xfrm>
              <a:off x="2841531" y="6406351"/>
              <a:ext cx="13147" cy="12097"/>
            </a:xfrm>
            <a:custGeom>
              <a:rect b="b" l="l" r="r" t="t"/>
              <a:pathLst>
                <a:path extrusionOk="0" h="553" w="601">
                  <a:moveTo>
                    <a:pt x="301" y="0"/>
                  </a:moveTo>
                  <a:cubicBezTo>
                    <a:pt x="192" y="0"/>
                    <a:pt x="102" y="71"/>
                    <a:pt x="57" y="184"/>
                  </a:cubicBezTo>
                  <a:cubicBezTo>
                    <a:pt x="0" y="338"/>
                    <a:pt x="60" y="480"/>
                    <a:pt x="202" y="535"/>
                  </a:cubicBezTo>
                  <a:cubicBezTo>
                    <a:pt x="234" y="546"/>
                    <a:pt x="266" y="552"/>
                    <a:pt x="298" y="552"/>
                  </a:cubicBezTo>
                  <a:cubicBezTo>
                    <a:pt x="406" y="552"/>
                    <a:pt x="501" y="484"/>
                    <a:pt x="545" y="367"/>
                  </a:cubicBezTo>
                  <a:cubicBezTo>
                    <a:pt x="600" y="221"/>
                    <a:pt x="543" y="74"/>
                    <a:pt x="401" y="19"/>
                  </a:cubicBezTo>
                  <a:cubicBezTo>
                    <a:pt x="366" y="6"/>
                    <a:pt x="33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0" name="Google Shape;9340;p38"/>
            <p:cNvSpPr/>
            <p:nvPr/>
          </p:nvSpPr>
          <p:spPr>
            <a:xfrm>
              <a:off x="2823988" y="6399132"/>
              <a:ext cx="13256" cy="12053"/>
            </a:xfrm>
            <a:custGeom>
              <a:rect b="b" l="l" r="r" t="t"/>
              <a:pathLst>
                <a:path extrusionOk="0" h="551" w="606">
                  <a:moveTo>
                    <a:pt x="304" y="1"/>
                  </a:moveTo>
                  <a:cubicBezTo>
                    <a:pt x="202" y="1"/>
                    <a:pt x="114" y="65"/>
                    <a:pt x="67" y="171"/>
                  </a:cubicBezTo>
                  <a:cubicBezTo>
                    <a:pt x="1" y="319"/>
                    <a:pt x="51" y="464"/>
                    <a:pt x="191" y="526"/>
                  </a:cubicBezTo>
                  <a:cubicBezTo>
                    <a:pt x="228" y="542"/>
                    <a:pt x="266" y="550"/>
                    <a:pt x="302" y="550"/>
                  </a:cubicBezTo>
                  <a:cubicBezTo>
                    <a:pt x="402" y="550"/>
                    <a:pt x="492" y="490"/>
                    <a:pt x="541" y="381"/>
                  </a:cubicBezTo>
                  <a:cubicBezTo>
                    <a:pt x="605" y="237"/>
                    <a:pt x="557" y="88"/>
                    <a:pt x="417" y="26"/>
                  </a:cubicBezTo>
                  <a:cubicBezTo>
                    <a:pt x="379" y="9"/>
                    <a:pt x="340"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1" name="Google Shape;9341;p38"/>
            <p:cNvSpPr/>
            <p:nvPr/>
          </p:nvSpPr>
          <p:spPr>
            <a:xfrm>
              <a:off x="2806553" y="6390754"/>
              <a:ext cx="13300" cy="12075"/>
            </a:xfrm>
            <a:custGeom>
              <a:rect b="b" l="l" r="r" t="t"/>
              <a:pathLst>
                <a:path extrusionOk="0" h="552" w="608">
                  <a:moveTo>
                    <a:pt x="307" y="1"/>
                  </a:moveTo>
                  <a:cubicBezTo>
                    <a:pt x="210" y="1"/>
                    <a:pt x="124" y="59"/>
                    <a:pt x="74" y="157"/>
                  </a:cubicBezTo>
                  <a:cubicBezTo>
                    <a:pt x="1" y="302"/>
                    <a:pt x="40" y="451"/>
                    <a:pt x="177" y="519"/>
                  </a:cubicBezTo>
                  <a:cubicBezTo>
                    <a:pt x="218" y="541"/>
                    <a:pt x="260" y="551"/>
                    <a:pt x="301" y="551"/>
                  </a:cubicBezTo>
                  <a:cubicBezTo>
                    <a:pt x="395" y="551"/>
                    <a:pt x="484" y="496"/>
                    <a:pt x="536" y="396"/>
                  </a:cubicBezTo>
                  <a:cubicBezTo>
                    <a:pt x="607" y="256"/>
                    <a:pt x="569" y="102"/>
                    <a:pt x="433" y="34"/>
                  </a:cubicBezTo>
                  <a:cubicBezTo>
                    <a:pt x="390" y="11"/>
                    <a:pt x="348"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2" name="Google Shape;9342;p38"/>
            <p:cNvSpPr/>
            <p:nvPr/>
          </p:nvSpPr>
          <p:spPr>
            <a:xfrm>
              <a:off x="2789775" y="6381523"/>
              <a:ext cx="13344" cy="12031"/>
            </a:xfrm>
            <a:custGeom>
              <a:rect b="b" l="l" r="r" t="t"/>
              <a:pathLst>
                <a:path extrusionOk="0" h="550" w="610">
                  <a:moveTo>
                    <a:pt x="311" y="1"/>
                  </a:moveTo>
                  <a:cubicBezTo>
                    <a:pt x="219" y="1"/>
                    <a:pt x="135" y="53"/>
                    <a:pt x="83" y="144"/>
                  </a:cubicBezTo>
                  <a:cubicBezTo>
                    <a:pt x="0" y="284"/>
                    <a:pt x="35" y="435"/>
                    <a:pt x="165" y="511"/>
                  </a:cubicBezTo>
                  <a:cubicBezTo>
                    <a:pt x="210" y="537"/>
                    <a:pt x="257" y="550"/>
                    <a:pt x="302" y="550"/>
                  </a:cubicBezTo>
                  <a:cubicBezTo>
                    <a:pt x="392" y="550"/>
                    <a:pt x="476" y="500"/>
                    <a:pt x="529" y="408"/>
                  </a:cubicBezTo>
                  <a:cubicBezTo>
                    <a:pt x="610" y="273"/>
                    <a:pt x="580" y="117"/>
                    <a:pt x="447" y="39"/>
                  </a:cubicBezTo>
                  <a:cubicBezTo>
                    <a:pt x="401"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3" name="Google Shape;9343;p38"/>
            <p:cNvSpPr/>
            <p:nvPr/>
          </p:nvSpPr>
          <p:spPr>
            <a:xfrm>
              <a:off x="2773500" y="6371307"/>
              <a:ext cx="13388" cy="12075"/>
            </a:xfrm>
            <a:custGeom>
              <a:rect b="b" l="l" r="r" t="t"/>
              <a:pathLst>
                <a:path extrusionOk="0" h="552" w="612">
                  <a:moveTo>
                    <a:pt x="315" y="1"/>
                  </a:moveTo>
                  <a:cubicBezTo>
                    <a:pt x="229" y="1"/>
                    <a:pt x="148" y="49"/>
                    <a:pt x="92" y="133"/>
                  </a:cubicBezTo>
                  <a:cubicBezTo>
                    <a:pt x="0" y="268"/>
                    <a:pt x="25" y="421"/>
                    <a:pt x="154" y="506"/>
                  </a:cubicBezTo>
                  <a:cubicBezTo>
                    <a:pt x="200" y="536"/>
                    <a:pt x="250" y="551"/>
                    <a:pt x="299" y="551"/>
                  </a:cubicBezTo>
                  <a:cubicBezTo>
                    <a:pt x="385" y="551"/>
                    <a:pt x="468" y="507"/>
                    <a:pt x="525" y="421"/>
                  </a:cubicBezTo>
                  <a:cubicBezTo>
                    <a:pt x="612" y="291"/>
                    <a:pt x="589" y="133"/>
                    <a:pt x="460" y="48"/>
                  </a:cubicBezTo>
                  <a:cubicBezTo>
                    <a:pt x="413" y="16"/>
                    <a:pt x="36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4" name="Google Shape;9344;p38"/>
            <p:cNvSpPr/>
            <p:nvPr/>
          </p:nvSpPr>
          <p:spPr>
            <a:xfrm>
              <a:off x="2758122" y="6360370"/>
              <a:ext cx="13278" cy="12031"/>
            </a:xfrm>
            <a:custGeom>
              <a:rect b="b" l="l" r="r" t="t"/>
              <a:pathLst>
                <a:path extrusionOk="0" h="550" w="607">
                  <a:moveTo>
                    <a:pt x="314" y="0"/>
                  </a:moveTo>
                  <a:cubicBezTo>
                    <a:pt x="232" y="0"/>
                    <a:pt x="153" y="43"/>
                    <a:pt x="96" y="120"/>
                  </a:cubicBezTo>
                  <a:cubicBezTo>
                    <a:pt x="0" y="250"/>
                    <a:pt x="16" y="404"/>
                    <a:pt x="137" y="495"/>
                  </a:cubicBezTo>
                  <a:cubicBezTo>
                    <a:pt x="186" y="532"/>
                    <a:pt x="240" y="550"/>
                    <a:pt x="294" y="550"/>
                  </a:cubicBezTo>
                  <a:cubicBezTo>
                    <a:pt x="374" y="550"/>
                    <a:pt x="454" y="509"/>
                    <a:pt x="513" y="431"/>
                  </a:cubicBezTo>
                  <a:cubicBezTo>
                    <a:pt x="607" y="305"/>
                    <a:pt x="593" y="149"/>
                    <a:pt x="472" y="56"/>
                  </a:cubicBezTo>
                  <a:cubicBezTo>
                    <a:pt x="421" y="18"/>
                    <a:pt x="366"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5" name="Google Shape;9345;p38"/>
            <p:cNvSpPr/>
            <p:nvPr/>
          </p:nvSpPr>
          <p:spPr>
            <a:xfrm>
              <a:off x="2743028" y="6348404"/>
              <a:ext cx="13256" cy="11988"/>
            </a:xfrm>
            <a:custGeom>
              <a:rect b="b" l="l" r="r" t="t"/>
              <a:pathLst>
                <a:path extrusionOk="0" h="548" w="606">
                  <a:moveTo>
                    <a:pt x="317" y="0"/>
                  </a:moveTo>
                  <a:cubicBezTo>
                    <a:pt x="240" y="0"/>
                    <a:pt x="164" y="38"/>
                    <a:pt x="106" y="108"/>
                  </a:cubicBezTo>
                  <a:cubicBezTo>
                    <a:pt x="1" y="232"/>
                    <a:pt x="10" y="385"/>
                    <a:pt x="127" y="486"/>
                  </a:cubicBezTo>
                  <a:cubicBezTo>
                    <a:pt x="177" y="527"/>
                    <a:pt x="235" y="548"/>
                    <a:pt x="293" y="548"/>
                  </a:cubicBezTo>
                  <a:cubicBezTo>
                    <a:pt x="370" y="548"/>
                    <a:pt x="446" y="512"/>
                    <a:pt x="505" y="442"/>
                  </a:cubicBezTo>
                  <a:cubicBezTo>
                    <a:pt x="605" y="321"/>
                    <a:pt x="601" y="163"/>
                    <a:pt x="484" y="64"/>
                  </a:cubicBezTo>
                  <a:cubicBezTo>
                    <a:pt x="431" y="21"/>
                    <a:pt x="37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6" name="Google Shape;9346;p38"/>
            <p:cNvSpPr/>
            <p:nvPr/>
          </p:nvSpPr>
          <p:spPr>
            <a:xfrm>
              <a:off x="2728853" y="6335738"/>
              <a:ext cx="13191" cy="11944"/>
            </a:xfrm>
            <a:custGeom>
              <a:rect b="b" l="l" r="r" t="t"/>
              <a:pathLst>
                <a:path extrusionOk="0" h="546" w="603">
                  <a:moveTo>
                    <a:pt x="315" y="0"/>
                  </a:moveTo>
                  <a:cubicBezTo>
                    <a:pt x="243" y="0"/>
                    <a:pt x="170" y="34"/>
                    <a:pt x="111" y="96"/>
                  </a:cubicBezTo>
                  <a:lnTo>
                    <a:pt x="113" y="96"/>
                  </a:lnTo>
                  <a:cubicBezTo>
                    <a:pt x="1" y="213"/>
                    <a:pt x="1" y="369"/>
                    <a:pt x="111" y="472"/>
                  </a:cubicBezTo>
                  <a:cubicBezTo>
                    <a:pt x="163" y="521"/>
                    <a:pt x="225" y="546"/>
                    <a:pt x="288" y="546"/>
                  </a:cubicBezTo>
                  <a:cubicBezTo>
                    <a:pt x="359" y="546"/>
                    <a:pt x="431" y="514"/>
                    <a:pt x="491" y="451"/>
                  </a:cubicBezTo>
                  <a:cubicBezTo>
                    <a:pt x="598" y="337"/>
                    <a:pt x="603" y="178"/>
                    <a:pt x="491" y="75"/>
                  </a:cubicBezTo>
                  <a:cubicBezTo>
                    <a:pt x="437" y="24"/>
                    <a:pt x="376"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7" name="Google Shape;9347;p38"/>
            <p:cNvSpPr/>
            <p:nvPr/>
          </p:nvSpPr>
          <p:spPr>
            <a:xfrm>
              <a:off x="2715138" y="6322220"/>
              <a:ext cx="13431" cy="11922"/>
            </a:xfrm>
            <a:custGeom>
              <a:rect b="b" l="l" r="r" t="t"/>
              <a:pathLst>
                <a:path extrusionOk="0" h="545" w="614">
                  <a:moveTo>
                    <a:pt x="321" y="0"/>
                  </a:moveTo>
                  <a:cubicBezTo>
                    <a:pt x="253" y="0"/>
                    <a:pt x="185" y="30"/>
                    <a:pt x="128" y="84"/>
                  </a:cubicBezTo>
                  <a:cubicBezTo>
                    <a:pt x="9" y="196"/>
                    <a:pt x="0" y="350"/>
                    <a:pt x="105" y="462"/>
                  </a:cubicBezTo>
                  <a:cubicBezTo>
                    <a:pt x="158" y="517"/>
                    <a:pt x="224" y="545"/>
                    <a:pt x="291" y="545"/>
                  </a:cubicBezTo>
                  <a:cubicBezTo>
                    <a:pt x="358" y="545"/>
                    <a:pt x="427" y="517"/>
                    <a:pt x="486" y="462"/>
                  </a:cubicBezTo>
                  <a:cubicBezTo>
                    <a:pt x="600" y="354"/>
                    <a:pt x="614" y="196"/>
                    <a:pt x="506" y="87"/>
                  </a:cubicBezTo>
                  <a:cubicBezTo>
                    <a:pt x="452" y="28"/>
                    <a:pt x="387"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8" name="Google Shape;9348;p38"/>
            <p:cNvSpPr/>
            <p:nvPr/>
          </p:nvSpPr>
          <p:spPr>
            <a:xfrm>
              <a:off x="2702603" y="6308198"/>
              <a:ext cx="13650" cy="11900"/>
            </a:xfrm>
            <a:custGeom>
              <a:rect b="b" l="l" r="r" t="t"/>
              <a:pathLst>
                <a:path extrusionOk="0" h="544" w="624">
                  <a:moveTo>
                    <a:pt x="329" y="1"/>
                  </a:moveTo>
                  <a:cubicBezTo>
                    <a:pt x="266" y="1"/>
                    <a:pt x="202" y="25"/>
                    <a:pt x="145" y="73"/>
                  </a:cubicBezTo>
                  <a:cubicBezTo>
                    <a:pt x="21" y="178"/>
                    <a:pt x="1" y="331"/>
                    <a:pt x="99" y="448"/>
                  </a:cubicBezTo>
                  <a:cubicBezTo>
                    <a:pt x="152" y="511"/>
                    <a:pt x="223" y="544"/>
                    <a:pt x="297" y="544"/>
                  </a:cubicBezTo>
                  <a:cubicBezTo>
                    <a:pt x="359" y="544"/>
                    <a:pt x="422" y="521"/>
                    <a:pt x="479" y="473"/>
                  </a:cubicBezTo>
                  <a:cubicBezTo>
                    <a:pt x="601" y="370"/>
                    <a:pt x="623" y="215"/>
                    <a:pt x="525" y="98"/>
                  </a:cubicBezTo>
                  <a:cubicBezTo>
                    <a:pt x="469" y="32"/>
                    <a:pt x="400" y="1"/>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49" name="Google Shape;9349;p38"/>
            <p:cNvSpPr/>
            <p:nvPr/>
          </p:nvSpPr>
          <p:spPr>
            <a:xfrm>
              <a:off x="2690725" y="6293104"/>
              <a:ext cx="13759" cy="11856"/>
            </a:xfrm>
            <a:custGeom>
              <a:rect b="b" l="l" r="r" t="t"/>
              <a:pathLst>
                <a:path extrusionOk="0" h="542" w="629">
                  <a:moveTo>
                    <a:pt x="335" y="0"/>
                  </a:moveTo>
                  <a:cubicBezTo>
                    <a:pt x="276" y="0"/>
                    <a:pt x="216" y="21"/>
                    <a:pt x="161" y="62"/>
                  </a:cubicBezTo>
                  <a:cubicBezTo>
                    <a:pt x="31" y="156"/>
                    <a:pt x="1" y="307"/>
                    <a:pt x="90" y="433"/>
                  </a:cubicBezTo>
                  <a:cubicBezTo>
                    <a:pt x="143" y="504"/>
                    <a:pt x="217" y="541"/>
                    <a:pt x="296" y="541"/>
                  </a:cubicBezTo>
                  <a:cubicBezTo>
                    <a:pt x="353" y="541"/>
                    <a:pt x="413" y="522"/>
                    <a:pt x="468" y="481"/>
                  </a:cubicBezTo>
                  <a:cubicBezTo>
                    <a:pt x="594" y="389"/>
                    <a:pt x="628" y="234"/>
                    <a:pt x="539" y="112"/>
                  </a:cubicBezTo>
                  <a:cubicBezTo>
                    <a:pt x="484" y="37"/>
                    <a:pt x="411"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50" name="Google Shape;9350;p38"/>
            <p:cNvSpPr/>
            <p:nvPr/>
          </p:nvSpPr>
          <p:spPr>
            <a:xfrm>
              <a:off x="2680159" y="6277376"/>
              <a:ext cx="13847" cy="11747"/>
            </a:xfrm>
            <a:custGeom>
              <a:rect b="b" l="l" r="r" t="t"/>
              <a:pathLst>
                <a:path extrusionOk="0" h="537" w="633">
                  <a:moveTo>
                    <a:pt x="339" y="0"/>
                  </a:moveTo>
                  <a:cubicBezTo>
                    <a:pt x="287" y="0"/>
                    <a:pt x="233" y="16"/>
                    <a:pt x="181" y="48"/>
                  </a:cubicBezTo>
                  <a:cubicBezTo>
                    <a:pt x="44" y="133"/>
                    <a:pt x="1" y="282"/>
                    <a:pt x="83" y="412"/>
                  </a:cubicBezTo>
                  <a:cubicBezTo>
                    <a:pt x="133" y="494"/>
                    <a:pt x="212" y="537"/>
                    <a:pt x="298" y="537"/>
                  </a:cubicBezTo>
                  <a:cubicBezTo>
                    <a:pt x="349" y="537"/>
                    <a:pt x="403" y="522"/>
                    <a:pt x="454" y="490"/>
                  </a:cubicBezTo>
                  <a:cubicBezTo>
                    <a:pt x="589" y="410"/>
                    <a:pt x="633" y="256"/>
                    <a:pt x="552" y="126"/>
                  </a:cubicBezTo>
                  <a:cubicBezTo>
                    <a:pt x="500" y="41"/>
                    <a:pt x="422"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51" name="Google Shape;9351;p38"/>
            <p:cNvSpPr/>
            <p:nvPr/>
          </p:nvSpPr>
          <p:spPr>
            <a:xfrm>
              <a:off x="2671234" y="6261101"/>
              <a:ext cx="13803" cy="11681"/>
            </a:xfrm>
            <a:custGeom>
              <a:rect b="b" l="l" r="r" t="t"/>
              <a:pathLst>
                <a:path extrusionOk="0" h="534" w="631">
                  <a:moveTo>
                    <a:pt x="337" y="1"/>
                  </a:moveTo>
                  <a:cubicBezTo>
                    <a:pt x="293" y="1"/>
                    <a:pt x="247" y="12"/>
                    <a:pt x="202" y="34"/>
                  </a:cubicBezTo>
                  <a:cubicBezTo>
                    <a:pt x="56" y="105"/>
                    <a:pt x="1" y="249"/>
                    <a:pt x="67" y="387"/>
                  </a:cubicBezTo>
                  <a:cubicBezTo>
                    <a:pt x="115" y="481"/>
                    <a:pt x="200" y="534"/>
                    <a:pt x="297" y="534"/>
                  </a:cubicBezTo>
                  <a:cubicBezTo>
                    <a:pt x="340" y="534"/>
                    <a:pt x="386" y="523"/>
                    <a:pt x="431" y="501"/>
                  </a:cubicBezTo>
                  <a:cubicBezTo>
                    <a:pt x="571" y="432"/>
                    <a:pt x="631" y="286"/>
                    <a:pt x="564" y="148"/>
                  </a:cubicBezTo>
                  <a:cubicBezTo>
                    <a:pt x="516" y="50"/>
                    <a:pt x="431"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52" name="Google Shape;9352;p38"/>
            <p:cNvSpPr/>
            <p:nvPr/>
          </p:nvSpPr>
          <p:spPr>
            <a:xfrm>
              <a:off x="2664388" y="6244301"/>
              <a:ext cx="13584" cy="11528"/>
            </a:xfrm>
            <a:custGeom>
              <a:rect b="b" l="l" r="r" t="t"/>
              <a:pathLst>
                <a:path extrusionOk="0" h="527" w="621">
                  <a:moveTo>
                    <a:pt x="331" y="1"/>
                  </a:moveTo>
                  <a:cubicBezTo>
                    <a:pt x="297" y="1"/>
                    <a:pt x="262" y="7"/>
                    <a:pt x="227" y="19"/>
                  </a:cubicBezTo>
                  <a:cubicBezTo>
                    <a:pt x="73" y="71"/>
                    <a:pt x="0" y="206"/>
                    <a:pt x="51" y="351"/>
                  </a:cubicBezTo>
                  <a:cubicBezTo>
                    <a:pt x="88" y="462"/>
                    <a:pt x="180" y="527"/>
                    <a:pt x="291" y="527"/>
                  </a:cubicBezTo>
                  <a:cubicBezTo>
                    <a:pt x="324" y="527"/>
                    <a:pt x="359" y="521"/>
                    <a:pt x="394" y="509"/>
                  </a:cubicBezTo>
                  <a:cubicBezTo>
                    <a:pt x="543" y="458"/>
                    <a:pt x="621" y="321"/>
                    <a:pt x="570" y="177"/>
                  </a:cubicBezTo>
                  <a:cubicBezTo>
                    <a:pt x="530" y="61"/>
                    <a:pt x="438"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53" name="Google Shape;9353;p38"/>
            <p:cNvSpPr/>
            <p:nvPr/>
          </p:nvSpPr>
          <p:spPr>
            <a:xfrm>
              <a:off x="2729159" y="5532970"/>
              <a:ext cx="38281" cy="38259"/>
            </a:xfrm>
            <a:custGeom>
              <a:rect b="b" l="l" r="r" t="t"/>
              <a:pathLst>
                <a:path extrusionOk="0" h="1749" w="1750">
                  <a:moveTo>
                    <a:pt x="875" y="1"/>
                  </a:moveTo>
                  <a:cubicBezTo>
                    <a:pt x="392" y="1"/>
                    <a:pt x="0" y="392"/>
                    <a:pt x="0" y="876"/>
                  </a:cubicBezTo>
                  <a:cubicBezTo>
                    <a:pt x="0" y="1357"/>
                    <a:pt x="392" y="1748"/>
                    <a:pt x="875" y="1748"/>
                  </a:cubicBezTo>
                  <a:cubicBezTo>
                    <a:pt x="1358" y="1748"/>
                    <a:pt x="1750" y="1357"/>
                    <a:pt x="1750" y="876"/>
                  </a:cubicBezTo>
                  <a:cubicBezTo>
                    <a:pt x="1750" y="392"/>
                    <a:pt x="1358" y="1"/>
                    <a:pt x="8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54" name="Google Shape;9354;p38"/>
            <p:cNvSpPr/>
            <p:nvPr/>
          </p:nvSpPr>
          <p:spPr>
            <a:xfrm>
              <a:off x="2696281" y="5932604"/>
              <a:ext cx="38303" cy="38281"/>
            </a:xfrm>
            <a:custGeom>
              <a:rect b="b" l="l" r="r" t="t"/>
              <a:pathLst>
                <a:path extrusionOk="0" h="1750" w="1751">
                  <a:moveTo>
                    <a:pt x="876" y="0"/>
                  </a:moveTo>
                  <a:cubicBezTo>
                    <a:pt x="393" y="0"/>
                    <a:pt x="1" y="392"/>
                    <a:pt x="1" y="875"/>
                  </a:cubicBezTo>
                  <a:cubicBezTo>
                    <a:pt x="1" y="1358"/>
                    <a:pt x="393" y="1750"/>
                    <a:pt x="876" y="1750"/>
                  </a:cubicBezTo>
                  <a:cubicBezTo>
                    <a:pt x="1359" y="1750"/>
                    <a:pt x="1751" y="1358"/>
                    <a:pt x="1751" y="875"/>
                  </a:cubicBezTo>
                  <a:cubicBezTo>
                    <a:pt x="1751" y="392"/>
                    <a:pt x="1359"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55" name="Google Shape;9355;p38"/>
            <p:cNvSpPr/>
            <p:nvPr/>
          </p:nvSpPr>
          <p:spPr>
            <a:xfrm>
              <a:off x="2647391" y="6197860"/>
              <a:ext cx="38259" cy="38238"/>
            </a:xfrm>
            <a:custGeom>
              <a:rect b="b" l="l" r="r" t="t"/>
              <a:pathLst>
                <a:path extrusionOk="0" h="1748" w="1749">
                  <a:moveTo>
                    <a:pt x="876" y="0"/>
                  </a:moveTo>
                  <a:cubicBezTo>
                    <a:pt x="392" y="0"/>
                    <a:pt x="1" y="392"/>
                    <a:pt x="1" y="875"/>
                  </a:cubicBezTo>
                  <a:cubicBezTo>
                    <a:pt x="1" y="1358"/>
                    <a:pt x="392" y="1748"/>
                    <a:pt x="876" y="1748"/>
                  </a:cubicBezTo>
                  <a:cubicBezTo>
                    <a:pt x="1357" y="1748"/>
                    <a:pt x="1748" y="1358"/>
                    <a:pt x="1748" y="875"/>
                  </a:cubicBezTo>
                  <a:cubicBezTo>
                    <a:pt x="1748" y="392"/>
                    <a:pt x="1357"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9356" name="Google Shape;9356;p38"/>
          <p:cNvGrpSpPr/>
          <p:nvPr/>
        </p:nvGrpSpPr>
        <p:grpSpPr>
          <a:xfrm>
            <a:off x="5436358" y="6694690"/>
            <a:ext cx="205084" cy="385575"/>
            <a:chOff x="7380047" y="5381091"/>
            <a:chExt cx="523841" cy="984616"/>
          </a:xfrm>
        </p:grpSpPr>
        <p:sp>
          <p:nvSpPr>
            <p:cNvPr id="9357" name="Google Shape;9357;p38"/>
            <p:cNvSpPr/>
            <p:nvPr/>
          </p:nvSpPr>
          <p:spPr>
            <a:xfrm>
              <a:off x="7445978" y="5381091"/>
              <a:ext cx="457909" cy="984616"/>
            </a:xfrm>
            <a:custGeom>
              <a:rect b="b" l="l" r="r" t="t"/>
              <a:pathLst>
                <a:path extrusionOk="0" h="45011" w="20933">
                  <a:moveTo>
                    <a:pt x="16558" y="0"/>
                  </a:moveTo>
                  <a:cubicBezTo>
                    <a:pt x="16214" y="0"/>
                    <a:pt x="15873" y="21"/>
                    <a:pt x="15530" y="64"/>
                  </a:cubicBezTo>
                  <a:cubicBezTo>
                    <a:pt x="15186" y="108"/>
                    <a:pt x="14845" y="257"/>
                    <a:pt x="14501" y="513"/>
                  </a:cubicBezTo>
                  <a:lnTo>
                    <a:pt x="740" y="11059"/>
                  </a:lnTo>
                  <a:cubicBezTo>
                    <a:pt x="355" y="11359"/>
                    <a:pt x="131" y="11744"/>
                    <a:pt x="67" y="12216"/>
                  </a:cubicBezTo>
                  <a:cubicBezTo>
                    <a:pt x="0" y="12687"/>
                    <a:pt x="119" y="13116"/>
                    <a:pt x="419" y="13503"/>
                  </a:cubicBezTo>
                  <a:lnTo>
                    <a:pt x="1963" y="15495"/>
                  </a:lnTo>
                  <a:cubicBezTo>
                    <a:pt x="2263" y="15839"/>
                    <a:pt x="2648" y="16054"/>
                    <a:pt x="3119" y="16139"/>
                  </a:cubicBezTo>
                  <a:cubicBezTo>
                    <a:pt x="3214" y="16156"/>
                    <a:pt x="3307" y="16165"/>
                    <a:pt x="3398" y="16165"/>
                  </a:cubicBezTo>
                  <a:cubicBezTo>
                    <a:pt x="3761" y="16165"/>
                    <a:pt x="4097" y="16026"/>
                    <a:pt x="4406" y="15752"/>
                  </a:cubicBezTo>
                  <a:lnTo>
                    <a:pt x="14822" y="7844"/>
                  </a:lnTo>
                  <a:lnTo>
                    <a:pt x="14822" y="43274"/>
                  </a:lnTo>
                  <a:cubicBezTo>
                    <a:pt x="14822" y="43746"/>
                    <a:pt x="14994" y="44154"/>
                    <a:pt x="15337" y="44495"/>
                  </a:cubicBezTo>
                  <a:cubicBezTo>
                    <a:pt x="15681" y="44839"/>
                    <a:pt x="16086" y="45010"/>
                    <a:pt x="16560" y="45010"/>
                  </a:cubicBezTo>
                  <a:lnTo>
                    <a:pt x="19196" y="45010"/>
                  </a:lnTo>
                  <a:cubicBezTo>
                    <a:pt x="19668" y="45010"/>
                    <a:pt x="20073" y="44839"/>
                    <a:pt x="20417" y="44495"/>
                  </a:cubicBezTo>
                  <a:cubicBezTo>
                    <a:pt x="20760" y="44154"/>
                    <a:pt x="20932" y="43746"/>
                    <a:pt x="20932" y="43274"/>
                  </a:cubicBezTo>
                  <a:lnTo>
                    <a:pt x="20932" y="1736"/>
                  </a:lnTo>
                  <a:cubicBezTo>
                    <a:pt x="20932" y="1264"/>
                    <a:pt x="20760" y="857"/>
                    <a:pt x="20417" y="513"/>
                  </a:cubicBezTo>
                  <a:cubicBezTo>
                    <a:pt x="20073" y="172"/>
                    <a:pt x="19666" y="0"/>
                    <a:pt x="19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58" name="Google Shape;9358;p38"/>
            <p:cNvSpPr/>
            <p:nvPr/>
          </p:nvSpPr>
          <p:spPr>
            <a:xfrm>
              <a:off x="7529694" y="5651445"/>
              <a:ext cx="9975" cy="9056"/>
            </a:xfrm>
            <a:custGeom>
              <a:rect b="b" l="l" r="r" t="t"/>
              <a:pathLst>
                <a:path extrusionOk="0" h="414" w="456">
                  <a:moveTo>
                    <a:pt x="221" y="1"/>
                  </a:moveTo>
                  <a:cubicBezTo>
                    <a:pt x="181" y="1"/>
                    <a:pt x="140" y="15"/>
                    <a:pt x="103" y="42"/>
                  </a:cubicBezTo>
                  <a:cubicBezTo>
                    <a:pt x="11" y="113"/>
                    <a:pt x="0" y="230"/>
                    <a:pt x="73" y="326"/>
                  </a:cubicBezTo>
                  <a:cubicBezTo>
                    <a:pt x="117" y="383"/>
                    <a:pt x="177" y="414"/>
                    <a:pt x="238" y="414"/>
                  </a:cubicBezTo>
                  <a:cubicBezTo>
                    <a:pt x="278" y="414"/>
                    <a:pt x="319" y="400"/>
                    <a:pt x="355" y="372"/>
                  </a:cubicBezTo>
                  <a:cubicBezTo>
                    <a:pt x="449" y="296"/>
                    <a:pt x="456" y="182"/>
                    <a:pt x="382" y="88"/>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59" name="Google Shape;9359;p38"/>
            <p:cNvSpPr/>
            <p:nvPr/>
          </p:nvSpPr>
          <p:spPr>
            <a:xfrm>
              <a:off x="7541353" y="5642388"/>
              <a:ext cx="9997" cy="9056"/>
            </a:xfrm>
            <a:custGeom>
              <a:rect b="b" l="l" r="r" t="t"/>
              <a:pathLst>
                <a:path extrusionOk="0" h="414" w="457">
                  <a:moveTo>
                    <a:pt x="224" y="1"/>
                  </a:moveTo>
                  <a:cubicBezTo>
                    <a:pt x="183" y="1"/>
                    <a:pt x="142" y="15"/>
                    <a:pt x="106" y="44"/>
                  </a:cubicBezTo>
                  <a:cubicBezTo>
                    <a:pt x="14" y="113"/>
                    <a:pt x="1" y="232"/>
                    <a:pt x="76" y="326"/>
                  </a:cubicBezTo>
                  <a:lnTo>
                    <a:pt x="76" y="328"/>
                  </a:lnTo>
                  <a:cubicBezTo>
                    <a:pt x="119" y="383"/>
                    <a:pt x="178" y="413"/>
                    <a:pt x="238" y="413"/>
                  </a:cubicBezTo>
                  <a:cubicBezTo>
                    <a:pt x="278" y="413"/>
                    <a:pt x="319" y="400"/>
                    <a:pt x="356" y="371"/>
                  </a:cubicBezTo>
                  <a:cubicBezTo>
                    <a:pt x="452" y="298"/>
                    <a:pt x="456" y="181"/>
                    <a:pt x="385" y="88"/>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0" name="Google Shape;9360;p38"/>
            <p:cNvSpPr/>
            <p:nvPr/>
          </p:nvSpPr>
          <p:spPr>
            <a:xfrm>
              <a:off x="7553122" y="5633288"/>
              <a:ext cx="9953" cy="9034"/>
            </a:xfrm>
            <a:custGeom>
              <a:rect b="b" l="l" r="r" t="t"/>
              <a:pathLst>
                <a:path extrusionOk="0" h="413" w="455">
                  <a:moveTo>
                    <a:pt x="222" y="1"/>
                  </a:moveTo>
                  <a:cubicBezTo>
                    <a:pt x="182" y="1"/>
                    <a:pt x="141" y="15"/>
                    <a:pt x="104" y="43"/>
                  </a:cubicBezTo>
                  <a:cubicBezTo>
                    <a:pt x="12" y="114"/>
                    <a:pt x="1" y="231"/>
                    <a:pt x="74" y="327"/>
                  </a:cubicBezTo>
                  <a:cubicBezTo>
                    <a:pt x="118" y="382"/>
                    <a:pt x="177" y="412"/>
                    <a:pt x="237" y="412"/>
                  </a:cubicBezTo>
                  <a:cubicBezTo>
                    <a:pt x="277" y="412"/>
                    <a:pt x="317" y="399"/>
                    <a:pt x="354" y="371"/>
                  </a:cubicBezTo>
                  <a:cubicBezTo>
                    <a:pt x="450" y="297"/>
                    <a:pt x="454" y="181"/>
                    <a:pt x="383" y="87"/>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1" name="Google Shape;9361;p38"/>
            <p:cNvSpPr/>
            <p:nvPr/>
          </p:nvSpPr>
          <p:spPr>
            <a:xfrm>
              <a:off x="7565000" y="5624101"/>
              <a:ext cx="9953" cy="9056"/>
            </a:xfrm>
            <a:custGeom>
              <a:rect b="b" l="l" r="r" t="t"/>
              <a:pathLst>
                <a:path extrusionOk="0" h="414" w="455">
                  <a:moveTo>
                    <a:pt x="220" y="1"/>
                  </a:moveTo>
                  <a:cubicBezTo>
                    <a:pt x="180" y="1"/>
                    <a:pt x="140" y="14"/>
                    <a:pt x="104" y="42"/>
                  </a:cubicBezTo>
                  <a:cubicBezTo>
                    <a:pt x="12" y="113"/>
                    <a:pt x="1" y="230"/>
                    <a:pt x="74" y="326"/>
                  </a:cubicBezTo>
                  <a:cubicBezTo>
                    <a:pt x="118" y="382"/>
                    <a:pt x="177" y="413"/>
                    <a:pt x="237" y="413"/>
                  </a:cubicBezTo>
                  <a:cubicBezTo>
                    <a:pt x="277" y="413"/>
                    <a:pt x="317" y="400"/>
                    <a:pt x="353" y="372"/>
                  </a:cubicBezTo>
                  <a:cubicBezTo>
                    <a:pt x="449" y="296"/>
                    <a:pt x="454" y="182"/>
                    <a:pt x="383" y="88"/>
                  </a:cubicBezTo>
                  <a:cubicBezTo>
                    <a:pt x="338"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2" name="Google Shape;9362;p38"/>
            <p:cNvSpPr/>
            <p:nvPr/>
          </p:nvSpPr>
          <p:spPr>
            <a:xfrm>
              <a:off x="7576725" y="5615023"/>
              <a:ext cx="9931" cy="9034"/>
            </a:xfrm>
            <a:custGeom>
              <a:rect b="b" l="l" r="r" t="t"/>
              <a:pathLst>
                <a:path extrusionOk="0" h="413" w="454">
                  <a:moveTo>
                    <a:pt x="220" y="0"/>
                  </a:moveTo>
                  <a:cubicBezTo>
                    <a:pt x="180" y="0"/>
                    <a:pt x="140" y="14"/>
                    <a:pt x="104" y="42"/>
                  </a:cubicBezTo>
                  <a:cubicBezTo>
                    <a:pt x="12" y="113"/>
                    <a:pt x="0" y="230"/>
                    <a:pt x="74" y="326"/>
                  </a:cubicBezTo>
                  <a:cubicBezTo>
                    <a:pt x="117" y="382"/>
                    <a:pt x="176" y="412"/>
                    <a:pt x="235" y="412"/>
                  </a:cubicBezTo>
                  <a:cubicBezTo>
                    <a:pt x="275" y="412"/>
                    <a:pt x="316" y="398"/>
                    <a:pt x="353" y="370"/>
                  </a:cubicBezTo>
                  <a:cubicBezTo>
                    <a:pt x="449" y="297"/>
                    <a:pt x="454" y="180"/>
                    <a:pt x="383" y="88"/>
                  </a:cubicBezTo>
                  <a:cubicBezTo>
                    <a:pt x="338" y="31"/>
                    <a:pt x="279"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3" name="Google Shape;9363;p38"/>
            <p:cNvSpPr/>
            <p:nvPr/>
          </p:nvSpPr>
          <p:spPr>
            <a:xfrm>
              <a:off x="7588406" y="5605966"/>
              <a:ext cx="9931" cy="9056"/>
            </a:xfrm>
            <a:custGeom>
              <a:rect b="b" l="l" r="r" t="t"/>
              <a:pathLst>
                <a:path extrusionOk="0" h="414" w="454">
                  <a:moveTo>
                    <a:pt x="220" y="1"/>
                  </a:moveTo>
                  <a:cubicBezTo>
                    <a:pt x="180" y="1"/>
                    <a:pt x="140" y="14"/>
                    <a:pt x="103" y="42"/>
                  </a:cubicBezTo>
                  <a:cubicBezTo>
                    <a:pt x="12" y="113"/>
                    <a:pt x="0" y="230"/>
                    <a:pt x="73" y="326"/>
                  </a:cubicBezTo>
                  <a:cubicBezTo>
                    <a:pt x="118" y="382"/>
                    <a:pt x="177" y="413"/>
                    <a:pt x="237" y="413"/>
                  </a:cubicBezTo>
                  <a:cubicBezTo>
                    <a:pt x="276" y="413"/>
                    <a:pt x="316" y="400"/>
                    <a:pt x="353" y="372"/>
                  </a:cubicBezTo>
                  <a:cubicBezTo>
                    <a:pt x="449" y="296"/>
                    <a:pt x="454" y="181"/>
                    <a:pt x="383" y="88"/>
                  </a:cubicBezTo>
                  <a:cubicBezTo>
                    <a:pt x="337"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4" name="Google Shape;9364;p38"/>
            <p:cNvSpPr/>
            <p:nvPr/>
          </p:nvSpPr>
          <p:spPr>
            <a:xfrm>
              <a:off x="7600109" y="5596845"/>
              <a:ext cx="9997" cy="9056"/>
            </a:xfrm>
            <a:custGeom>
              <a:rect b="b" l="l" r="r" t="t"/>
              <a:pathLst>
                <a:path extrusionOk="0" h="414" w="457">
                  <a:moveTo>
                    <a:pt x="222" y="1"/>
                  </a:moveTo>
                  <a:cubicBezTo>
                    <a:pt x="182" y="1"/>
                    <a:pt x="141" y="14"/>
                    <a:pt x="104" y="42"/>
                  </a:cubicBezTo>
                  <a:cubicBezTo>
                    <a:pt x="15" y="113"/>
                    <a:pt x="1" y="230"/>
                    <a:pt x="77" y="326"/>
                  </a:cubicBezTo>
                  <a:cubicBezTo>
                    <a:pt x="119" y="383"/>
                    <a:pt x="179" y="413"/>
                    <a:pt x="239" y="413"/>
                  </a:cubicBezTo>
                  <a:cubicBezTo>
                    <a:pt x="279" y="413"/>
                    <a:pt x="320" y="400"/>
                    <a:pt x="356" y="372"/>
                  </a:cubicBezTo>
                  <a:cubicBezTo>
                    <a:pt x="452" y="296"/>
                    <a:pt x="457" y="182"/>
                    <a:pt x="383" y="88"/>
                  </a:cubicBezTo>
                  <a:cubicBezTo>
                    <a:pt x="340" y="30"/>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5" name="Google Shape;9365;p38"/>
            <p:cNvSpPr/>
            <p:nvPr/>
          </p:nvSpPr>
          <p:spPr>
            <a:xfrm>
              <a:off x="7611988" y="5587657"/>
              <a:ext cx="9953" cy="9056"/>
            </a:xfrm>
            <a:custGeom>
              <a:rect b="b" l="l" r="r" t="t"/>
              <a:pathLst>
                <a:path extrusionOk="0" h="414" w="455">
                  <a:moveTo>
                    <a:pt x="220" y="1"/>
                  </a:moveTo>
                  <a:cubicBezTo>
                    <a:pt x="181" y="1"/>
                    <a:pt x="141" y="14"/>
                    <a:pt x="104" y="43"/>
                  </a:cubicBezTo>
                  <a:cubicBezTo>
                    <a:pt x="12" y="114"/>
                    <a:pt x="1" y="231"/>
                    <a:pt x="74" y="327"/>
                  </a:cubicBezTo>
                  <a:cubicBezTo>
                    <a:pt x="118" y="383"/>
                    <a:pt x="177" y="413"/>
                    <a:pt x="237" y="413"/>
                  </a:cubicBezTo>
                  <a:cubicBezTo>
                    <a:pt x="277" y="413"/>
                    <a:pt x="317" y="400"/>
                    <a:pt x="353" y="373"/>
                  </a:cubicBezTo>
                  <a:cubicBezTo>
                    <a:pt x="450" y="297"/>
                    <a:pt x="454" y="180"/>
                    <a:pt x="383" y="89"/>
                  </a:cubicBezTo>
                  <a:cubicBezTo>
                    <a:pt x="338"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6" name="Google Shape;9366;p38"/>
            <p:cNvSpPr/>
            <p:nvPr/>
          </p:nvSpPr>
          <p:spPr>
            <a:xfrm>
              <a:off x="7623559" y="5578666"/>
              <a:ext cx="9997" cy="9056"/>
            </a:xfrm>
            <a:custGeom>
              <a:rect b="b" l="l" r="r" t="t"/>
              <a:pathLst>
                <a:path extrusionOk="0" h="414" w="457">
                  <a:moveTo>
                    <a:pt x="224" y="1"/>
                  </a:moveTo>
                  <a:cubicBezTo>
                    <a:pt x="183" y="1"/>
                    <a:pt x="143" y="15"/>
                    <a:pt x="106" y="44"/>
                  </a:cubicBezTo>
                  <a:cubicBezTo>
                    <a:pt x="15" y="113"/>
                    <a:pt x="1" y="232"/>
                    <a:pt x="76" y="328"/>
                  </a:cubicBezTo>
                  <a:cubicBezTo>
                    <a:pt x="119" y="383"/>
                    <a:pt x="178" y="413"/>
                    <a:pt x="238" y="413"/>
                  </a:cubicBezTo>
                  <a:cubicBezTo>
                    <a:pt x="279" y="413"/>
                    <a:pt x="319" y="400"/>
                    <a:pt x="356" y="371"/>
                  </a:cubicBezTo>
                  <a:cubicBezTo>
                    <a:pt x="452" y="298"/>
                    <a:pt x="457" y="181"/>
                    <a:pt x="386" y="87"/>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7" name="Google Shape;9367;p38"/>
            <p:cNvSpPr/>
            <p:nvPr/>
          </p:nvSpPr>
          <p:spPr>
            <a:xfrm>
              <a:off x="7635438" y="5569479"/>
              <a:ext cx="9997" cy="9034"/>
            </a:xfrm>
            <a:custGeom>
              <a:rect b="b" l="l" r="r" t="t"/>
              <a:pathLst>
                <a:path extrusionOk="0" h="413" w="457">
                  <a:moveTo>
                    <a:pt x="222" y="0"/>
                  </a:moveTo>
                  <a:cubicBezTo>
                    <a:pt x="182" y="0"/>
                    <a:pt x="142" y="14"/>
                    <a:pt x="106" y="43"/>
                  </a:cubicBezTo>
                  <a:cubicBezTo>
                    <a:pt x="14" y="114"/>
                    <a:pt x="1" y="230"/>
                    <a:pt x="76" y="327"/>
                  </a:cubicBezTo>
                  <a:cubicBezTo>
                    <a:pt x="118" y="383"/>
                    <a:pt x="177" y="412"/>
                    <a:pt x="237" y="412"/>
                  </a:cubicBezTo>
                  <a:cubicBezTo>
                    <a:pt x="277" y="412"/>
                    <a:pt x="319" y="399"/>
                    <a:pt x="356" y="370"/>
                  </a:cubicBezTo>
                  <a:cubicBezTo>
                    <a:pt x="452" y="297"/>
                    <a:pt x="456" y="180"/>
                    <a:pt x="385" y="88"/>
                  </a:cubicBezTo>
                  <a:cubicBezTo>
                    <a:pt x="340" y="31"/>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8" name="Google Shape;9368;p38"/>
            <p:cNvSpPr/>
            <p:nvPr/>
          </p:nvSpPr>
          <p:spPr>
            <a:xfrm>
              <a:off x="7647119" y="5560445"/>
              <a:ext cx="9975" cy="9034"/>
            </a:xfrm>
            <a:custGeom>
              <a:rect b="b" l="l" r="r" t="t"/>
              <a:pathLst>
                <a:path extrusionOk="0" h="413" w="456">
                  <a:moveTo>
                    <a:pt x="222" y="0"/>
                  </a:moveTo>
                  <a:cubicBezTo>
                    <a:pt x="182" y="0"/>
                    <a:pt x="141" y="14"/>
                    <a:pt x="103" y="43"/>
                  </a:cubicBezTo>
                  <a:cubicBezTo>
                    <a:pt x="12" y="112"/>
                    <a:pt x="0" y="231"/>
                    <a:pt x="73" y="327"/>
                  </a:cubicBezTo>
                  <a:cubicBezTo>
                    <a:pt x="117" y="382"/>
                    <a:pt x="177" y="413"/>
                    <a:pt x="237" y="413"/>
                  </a:cubicBezTo>
                  <a:cubicBezTo>
                    <a:pt x="277" y="413"/>
                    <a:pt x="317" y="399"/>
                    <a:pt x="353" y="371"/>
                  </a:cubicBezTo>
                  <a:cubicBezTo>
                    <a:pt x="449" y="298"/>
                    <a:pt x="456" y="181"/>
                    <a:pt x="383" y="87"/>
                  </a:cubicBezTo>
                  <a:cubicBezTo>
                    <a:pt x="339" y="30"/>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69" name="Google Shape;9369;p38"/>
            <p:cNvSpPr/>
            <p:nvPr/>
          </p:nvSpPr>
          <p:spPr>
            <a:xfrm>
              <a:off x="7658888" y="5551323"/>
              <a:ext cx="9931" cy="9034"/>
            </a:xfrm>
            <a:custGeom>
              <a:rect b="b" l="l" r="r" t="t"/>
              <a:pathLst>
                <a:path extrusionOk="0" h="413" w="454">
                  <a:moveTo>
                    <a:pt x="223" y="0"/>
                  </a:moveTo>
                  <a:cubicBezTo>
                    <a:pt x="182" y="0"/>
                    <a:pt x="141" y="15"/>
                    <a:pt x="103" y="44"/>
                  </a:cubicBezTo>
                  <a:cubicBezTo>
                    <a:pt x="12" y="112"/>
                    <a:pt x="0" y="231"/>
                    <a:pt x="74" y="328"/>
                  </a:cubicBezTo>
                  <a:lnTo>
                    <a:pt x="74" y="325"/>
                  </a:lnTo>
                  <a:cubicBezTo>
                    <a:pt x="118" y="382"/>
                    <a:pt x="178" y="413"/>
                    <a:pt x="238" y="413"/>
                  </a:cubicBezTo>
                  <a:cubicBezTo>
                    <a:pt x="278" y="413"/>
                    <a:pt x="318" y="399"/>
                    <a:pt x="353" y="371"/>
                  </a:cubicBezTo>
                  <a:cubicBezTo>
                    <a:pt x="449" y="298"/>
                    <a:pt x="454"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0" name="Google Shape;9370;p38"/>
            <p:cNvSpPr/>
            <p:nvPr/>
          </p:nvSpPr>
          <p:spPr>
            <a:xfrm>
              <a:off x="7670459" y="5542332"/>
              <a:ext cx="9997" cy="9034"/>
            </a:xfrm>
            <a:custGeom>
              <a:rect b="b" l="l" r="r" t="t"/>
              <a:pathLst>
                <a:path extrusionOk="0" h="413" w="457">
                  <a:moveTo>
                    <a:pt x="221" y="0"/>
                  </a:moveTo>
                  <a:cubicBezTo>
                    <a:pt x="181" y="0"/>
                    <a:pt x="142" y="14"/>
                    <a:pt x="106" y="42"/>
                  </a:cubicBezTo>
                  <a:cubicBezTo>
                    <a:pt x="14" y="113"/>
                    <a:pt x="0" y="230"/>
                    <a:pt x="76" y="326"/>
                  </a:cubicBezTo>
                  <a:cubicBezTo>
                    <a:pt x="120" y="383"/>
                    <a:pt x="179" y="413"/>
                    <a:pt x="239" y="413"/>
                  </a:cubicBezTo>
                  <a:cubicBezTo>
                    <a:pt x="279" y="413"/>
                    <a:pt x="319" y="400"/>
                    <a:pt x="355" y="372"/>
                  </a:cubicBezTo>
                  <a:cubicBezTo>
                    <a:pt x="451" y="297"/>
                    <a:pt x="456" y="180"/>
                    <a:pt x="385" y="88"/>
                  </a:cubicBezTo>
                  <a:cubicBezTo>
                    <a:pt x="340" y="31"/>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1" name="Google Shape;9371;p38"/>
            <p:cNvSpPr/>
            <p:nvPr/>
          </p:nvSpPr>
          <p:spPr>
            <a:xfrm>
              <a:off x="7682272" y="5533166"/>
              <a:ext cx="9997" cy="9034"/>
            </a:xfrm>
            <a:custGeom>
              <a:rect b="b" l="l" r="r" t="t"/>
              <a:pathLst>
                <a:path extrusionOk="0" h="413" w="457">
                  <a:moveTo>
                    <a:pt x="222" y="1"/>
                  </a:moveTo>
                  <a:cubicBezTo>
                    <a:pt x="181" y="1"/>
                    <a:pt x="141" y="15"/>
                    <a:pt x="104" y="42"/>
                  </a:cubicBezTo>
                  <a:cubicBezTo>
                    <a:pt x="15" y="113"/>
                    <a:pt x="1" y="230"/>
                    <a:pt x="76" y="326"/>
                  </a:cubicBezTo>
                  <a:cubicBezTo>
                    <a:pt x="119" y="383"/>
                    <a:pt x="178" y="413"/>
                    <a:pt x="239" y="413"/>
                  </a:cubicBezTo>
                  <a:cubicBezTo>
                    <a:pt x="279" y="413"/>
                    <a:pt x="319" y="399"/>
                    <a:pt x="356" y="372"/>
                  </a:cubicBezTo>
                  <a:cubicBezTo>
                    <a:pt x="452" y="296"/>
                    <a:pt x="457" y="182"/>
                    <a:pt x="383" y="88"/>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2" name="Google Shape;9372;p38"/>
            <p:cNvSpPr/>
            <p:nvPr/>
          </p:nvSpPr>
          <p:spPr>
            <a:xfrm>
              <a:off x="7694041" y="5524066"/>
              <a:ext cx="9953" cy="9034"/>
            </a:xfrm>
            <a:custGeom>
              <a:rect b="b" l="l" r="r" t="t"/>
              <a:pathLst>
                <a:path extrusionOk="0" h="413" w="455">
                  <a:moveTo>
                    <a:pt x="223" y="1"/>
                  </a:moveTo>
                  <a:cubicBezTo>
                    <a:pt x="182" y="1"/>
                    <a:pt x="141" y="15"/>
                    <a:pt x="104" y="44"/>
                  </a:cubicBezTo>
                  <a:cubicBezTo>
                    <a:pt x="12" y="112"/>
                    <a:pt x="1" y="232"/>
                    <a:pt x="74" y="328"/>
                  </a:cubicBezTo>
                  <a:cubicBezTo>
                    <a:pt x="118" y="383"/>
                    <a:pt x="177" y="413"/>
                    <a:pt x="237" y="413"/>
                  </a:cubicBezTo>
                  <a:cubicBezTo>
                    <a:pt x="277" y="413"/>
                    <a:pt x="317" y="400"/>
                    <a:pt x="354" y="371"/>
                  </a:cubicBezTo>
                  <a:cubicBezTo>
                    <a:pt x="450" y="298"/>
                    <a:pt x="454" y="181"/>
                    <a:pt x="383" y="87"/>
                  </a:cubicBezTo>
                  <a:cubicBezTo>
                    <a:pt x="339" y="30"/>
                    <a:pt x="281"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3" name="Google Shape;9373;p38"/>
            <p:cNvSpPr/>
            <p:nvPr/>
          </p:nvSpPr>
          <p:spPr>
            <a:xfrm>
              <a:off x="7705875" y="5514901"/>
              <a:ext cx="9931" cy="9034"/>
            </a:xfrm>
            <a:custGeom>
              <a:rect b="b" l="l" r="r" t="t"/>
              <a:pathLst>
                <a:path extrusionOk="0" h="413" w="454">
                  <a:moveTo>
                    <a:pt x="221" y="1"/>
                  </a:moveTo>
                  <a:cubicBezTo>
                    <a:pt x="181" y="1"/>
                    <a:pt x="140" y="15"/>
                    <a:pt x="104" y="44"/>
                  </a:cubicBezTo>
                  <a:cubicBezTo>
                    <a:pt x="12" y="112"/>
                    <a:pt x="0" y="231"/>
                    <a:pt x="74" y="328"/>
                  </a:cubicBezTo>
                  <a:cubicBezTo>
                    <a:pt x="118" y="383"/>
                    <a:pt x="177" y="413"/>
                    <a:pt x="236" y="413"/>
                  </a:cubicBezTo>
                  <a:cubicBezTo>
                    <a:pt x="276" y="413"/>
                    <a:pt x="317" y="399"/>
                    <a:pt x="353" y="371"/>
                  </a:cubicBezTo>
                  <a:cubicBezTo>
                    <a:pt x="449" y="298"/>
                    <a:pt x="454" y="181"/>
                    <a:pt x="383" y="87"/>
                  </a:cubicBezTo>
                  <a:cubicBezTo>
                    <a:pt x="338"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4" name="Google Shape;9374;p38"/>
            <p:cNvSpPr/>
            <p:nvPr/>
          </p:nvSpPr>
          <p:spPr>
            <a:xfrm>
              <a:off x="7717447" y="5505932"/>
              <a:ext cx="9997" cy="9034"/>
            </a:xfrm>
            <a:custGeom>
              <a:rect b="b" l="l" r="r" t="t"/>
              <a:pathLst>
                <a:path extrusionOk="0" h="413" w="457">
                  <a:moveTo>
                    <a:pt x="221" y="0"/>
                  </a:moveTo>
                  <a:cubicBezTo>
                    <a:pt x="181" y="0"/>
                    <a:pt x="140" y="14"/>
                    <a:pt x="104" y="41"/>
                  </a:cubicBezTo>
                  <a:cubicBezTo>
                    <a:pt x="14" y="112"/>
                    <a:pt x="0" y="229"/>
                    <a:pt x="74" y="325"/>
                  </a:cubicBezTo>
                  <a:cubicBezTo>
                    <a:pt x="118" y="382"/>
                    <a:pt x="178" y="413"/>
                    <a:pt x="239" y="413"/>
                  </a:cubicBezTo>
                  <a:cubicBezTo>
                    <a:pt x="279" y="413"/>
                    <a:pt x="319" y="399"/>
                    <a:pt x="355" y="371"/>
                  </a:cubicBezTo>
                  <a:cubicBezTo>
                    <a:pt x="449" y="296"/>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5" name="Google Shape;9375;p38"/>
            <p:cNvSpPr/>
            <p:nvPr/>
          </p:nvSpPr>
          <p:spPr>
            <a:xfrm>
              <a:off x="7729172" y="5496832"/>
              <a:ext cx="9997" cy="9034"/>
            </a:xfrm>
            <a:custGeom>
              <a:rect b="b" l="l" r="r" t="t"/>
              <a:pathLst>
                <a:path extrusionOk="0" h="413" w="457">
                  <a:moveTo>
                    <a:pt x="221" y="1"/>
                  </a:moveTo>
                  <a:cubicBezTo>
                    <a:pt x="181" y="1"/>
                    <a:pt x="140" y="14"/>
                    <a:pt x="103" y="43"/>
                  </a:cubicBezTo>
                  <a:cubicBezTo>
                    <a:pt x="12" y="114"/>
                    <a:pt x="0" y="231"/>
                    <a:pt x="74" y="327"/>
                  </a:cubicBezTo>
                  <a:cubicBezTo>
                    <a:pt x="117" y="383"/>
                    <a:pt x="177" y="413"/>
                    <a:pt x="236" y="413"/>
                  </a:cubicBezTo>
                  <a:cubicBezTo>
                    <a:pt x="276" y="413"/>
                    <a:pt x="317" y="399"/>
                    <a:pt x="353" y="370"/>
                  </a:cubicBezTo>
                  <a:cubicBezTo>
                    <a:pt x="449" y="297"/>
                    <a:pt x="456" y="180"/>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6" name="Google Shape;9376;p38"/>
            <p:cNvSpPr/>
            <p:nvPr/>
          </p:nvSpPr>
          <p:spPr>
            <a:xfrm>
              <a:off x="7740897" y="5487754"/>
              <a:ext cx="9975" cy="9034"/>
            </a:xfrm>
            <a:custGeom>
              <a:rect b="b" l="l" r="r" t="t"/>
              <a:pathLst>
                <a:path extrusionOk="0" h="413" w="456">
                  <a:moveTo>
                    <a:pt x="223" y="0"/>
                  </a:moveTo>
                  <a:cubicBezTo>
                    <a:pt x="182" y="0"/>
                    <a:pt x="141" y="14"/>
                    <a:pt x="103" y="43"/>
                  </a:cubicBezTo>
                  <a:cubicBezTo>
                    <a:pt x="14" y="112"/>
                    <a:pt x="0" y="231"/>
                    <a:pt x="76" y="327"/>
                  </a:cubicBezTo>
                  <a:cubicBezTo>
                    <a:pt x="118" y="382"/>
                    <a:pt x="178" y="413"/>
                    <a:pt x="238" y="413"/>
                  </a:cubicBezTo>
                  <a:cubicBezTo>
                    <a:pt x="278" y="413"/>
                    <a:pt x="319" y="399"/>
                    <a:pt x="355" y="371"/>
                  </a:cubicBezTo>
                  <a:cubicBezTo>
                    <a:pt x="449" y="298"/>
                    <a:pt x="456"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7" name="Google Shape;9377;p38"/>
            <p:cNvSpPr/>
            <p:nvPr/>
          </p:nvSpPr>
          <p:spPr>
            <a:xfrm>
              <a:off x="7752666" y="5478632"/>
              <a:ext cx="9997" cy="9013"/>
            </a:xfrm>
            <a:custGeom>
              <a:rect b="b" l="l" r="r" t="t"/>
              <a:pathLst>
                <a:path extrusionOk="0" h="412" w="457">
                  <a:moveTo>
                    <a:pt x="221" y="0"/>
                  </a:moveTo>
                  <a:cubicBezTo>
                    <a:pt x="181" y="0"/>
                    <a:pt x="140" y="14"/>
                    <a:pt x="104" y="41"/>
                  </a:cubicBezTo>
                  <a:cubicBezTo>
                    <a:pt x="14" y="112"/>
                    <a:pt x="0" y="229"/>
                    <a:pt x="76" y="325"/>
                  </a:cubicBezTo>
                  <a:cubicBezTo>
                    <a:pt x="119" y="382"/>
                    <a:pt x="178" y="412"/>
                    <a:pt x="238" y="412"/>
                  </a:cubicBezTo>
                  <a:cubicBezTo>
                    <a:pt x="278" y="412"/>
                    <a:pt x="319" y="398"/>
                    <a:pt x="355" y="371"/>
                  </a:cubicBezTo>
                  <a:cubicBezTo>
                    <a:pt x="452" y="295"/>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8" name="Google Shape;9378;p38"/>
            <p:cNvSpPr/>
            <p:nvPr/>
          </p:nvSpPr>
          <p:spPr>
            <a:xfrm>
              <a:off x="7764347" y="5469576"/>
              <a:ext cx="9975" cy="9034"/>
            </a:xfrm>
            <a:custGeom>
              <a:rect b="b" l="l" r="r" t="t"/>
              <a:pathLst>
                <a:path extrusionOk="0" h="413" w="456">
                  <a:moveTo>
                    <a:pt x="220" y="1"/>
                  </a:moveTo>
                  <a:cubicBezTo>
                    <a:pt x="180" y="1"/>
                    <a:pt x="140" y="15"/>
                    <a:pt x="103" y="43"/>
                  </a:cubicBezTo>
                  <a:cubicBezTo>
                    <a:pt x="14" y="114"/>
                    <a:pt x="0" y="231"/>
                    <a:pt x="76" y="327"/>
                  </a:cubicBezTo>
                  <a:cubicBezTo>
                    <a:pt x="118" y="383"/>
                    <a:pt x="177" y="413"/>
                    <a:pt x="236" y="413"/>
                  </a:cubicBezTo>
                  <a:cubicBezTo>
                    <a:pt x="277" y="413"/>
                    <a:pt x="318" y="399"/>
                    <a:pt x="355" y="371"/>
                  </a:cubicBezTo>
                  <a:cubicBezTo>
                    <a:pt x="449" y="297"/>
                    <a:pt x="456" y="180"/>
                    <a:pt x="383" y="89"/>
                  </a:cubicBezTo>
                  <a:cubicBezTo>
                    <a:pt x="339"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79" name="Google Shape;9379;p38"/>
            <p:cNvSpPr/>
            <p:nvPr/>
          </p:nvSpPr>
          <p:spPr>
            <a:xfrm>
              <a:off x="7775963" y="5460563"/>
              <a:ext cx="9997" cy="9034"/>
            </a:xfrm>
            <a:custGeom>
              <a:rect b="b" l="l" r="r" t="t"/>
              <a:pathLst>
                <a:path extrusionOk="0" h="413" w="457">
                  <a:moveTo>
                    <a:pt x="221" y="0"/>
                  </a:moveTo>
                  <a:cubicBezTo>
                    <a:pt x="181" y="0"/>
                    <a:pt x="140" y="14"/>
                    <a:pt x="103" y="43"/>
                  </a:cubicBezTo>
                  <a:cubicBezTo>
                    <a:pt x="14" y="114"/>
                    <a:pt x="0" y="231"/>
                    <a:pt x="76" y="327"/>
                  </a:cubicBezTo>
                  <a:cubicBezTo>
                    <a:pt x="119" y="382"/>
                    <a:pt x="178" y="412"/>
                    <a:pt x="238" y="412"/>
                  </a:cubicBezTo>
                  <a:cubicBezTo>
                    <a:pt x="278" y="412"/>
                    <a:pt x="319" y="399"/>
                    <a:pt x="355" y="370"/>
                  </a:cubicBezTo>
                  <a:cubicBezTo>
                    <a:pt x="452" y="297"/>
                    <a:pt x="456" y="180"/>
                    <a:pt x="383" y="86"/>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0" name="Google Shape;9380;p38"/>
            <p:cNvSpPr/>
            <p:nvPr/>
          </p:nvSpPr>
          <p:spPr>
            <a:xfrm>
              <a:off x="7787884" y="5451288"/>
              <a:ext cx="9997" cy="9056"/>
            </a:xfrm>
            <a:custGeom>
              <a:rect b="b" l="l" r="r" t="t"/>
              <a:pathLst>
                <a:path extrusionOk="0" h="414" w="457">
                  <a:moveTo>
                    <a:pt x="221" y="1"/>
                  </a:moveTo>
                  <a:cubicBezTo>
                    <a:pt x="181" y="1"/>
                    <a:pt x="140" y="15"/>
                    <a:pt x="103" y="43"/>
                  </a:cubicBezTo>
                  <a:cubicBezTo>
                    <a:pt x="14" y="114"/>
                    <a:pt x="0" y="231"/>
                    <a:pt x="76" y="327"/>
                  </a:cubicBezTo>
                  <a:cubicBezTo>
                    <a:pt x="119" y="384"/>
                    <a:pt x="178" y="414"/>
                    <a:pt x="238" y="414"/>
                  </a:cubicBezTo>
                  <a:cubicBezTo>
                    <a:pt x="278" y="414"/>
                    <a:pt x="319" y="400"/>
                    <a:pt x="355" y="373"/>
                  </a:cubicBezTo>
                  <a:cubicBezTo>
                    <a:pt x="452" y="297"/>
                    <a:pt x="456" y="181"/>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1" name="Google Shape;9381;p38"/>
            <p:cNvSpPr/>
            <p:nvPr/>
          </p:nvSpPr>
          <p:spPr>
            <a:xfrm>
              <a:off x="7799566" y="5442254"/>
              <a:ext cx="9975" cy="9056"/>
            </a:xfrm>
            <a:custGeom>
              <a:rect b="b" l="l" r="r" t="t"/>
              <a:pathLst>
                <a:path extrusionOk="0" h="414" w="456">
                  <a:moveTo>
                    <a:pt x="222" y="1"/>
                  </a:moveTo>
                  <a:cubicBezTo>
                    <a:pt x="182" y="1"/>
                    <a:pt x="140" y="15"/>
                    <a:pt x="103" y="44"/>
                  </a:cubicBezTo>
                  <a:cubicBezTo>
                    <a:pt x="14" y="113"/>
                    <a:pt x="0" y="232"/>
                    <a:pt x="76" y="328"/>
                  </a:cubicBezTo>
                  <a:cubicBezTo>
                    <a:pt x="118" y="383"/>
                    <a:pt x="177" y="413"/>
                    <a:pt x="238" y="413"/>
                  </a:cubicBezTo>
                  <a:cubicBezTo>
                    <a:pt x="278" y="413"/>
                    <a:pt x="318" y="400"/>
                    <a:pt x="355" y="371"/>
                  </a:cubicBezTo>
                  <a:cubicBezTo>
                    <a:pt x="451" y="298"/>
                    <a:pt x="456" y="181"/>
                    <a:pt x="382" y="87"/>
                  </a:cubicBezTo>
                  <a:cubicBezTo>
                    <a:pt x="339"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2" name="Google Shape;9382;p38"/>
            <p:cNvSpPr/>
            <p:nvPr/>
          </p:nvSpPr>
          <p:spPr>
            <a:xfrm>
              <a:off x="7811422" y="5433088"/>
              <a:ext cx="9953" cy="9034"/>
            </a:xfrm>
            <a:custGeom>
              <a:rect b="b" l="l" r="r" t="t"/>
              <a:pathLst>
                <a:path extrusionOk="0" h="413" w="455">
                  <a:moveTo>
                    <a:pt x="221" y="1"/>
                  </a:moveTo>
                  <a:cubicBezTo>
                    <a:pt x="181" y="1"/>
                    <a:pt x="140" y="15"/>
                    <a:pt x="104" y="44"/>
                  </a:cubicBezTo>
                  <a:cubicBezTo>
                    <a:pt x="12" y="113"/>
                    <a:pt x="1" y="232"/>
                    <a:pt x="74" y="326"/>
                  </a:cubicBezTo>
                  <a:cubicBezTo>
                    <a:pt x="118" y="382"/>
                    <a:pt x="177" y="413"/>
                    <a:pt x="237" y="413"/>
                  </a:cubicBezTo>
                  <a:cubicBezTo>
                    <a:pt x="277" y="413"/>
                    <a:pt x="317" y="400"/>
                    <a:pt x="353" y="371"/>
                  </a:cubicBezTo>
                  <a:cubicBezTo>
                    <a:pt x="450" y="296"/>
                    <a:pt x="454" y="181"/>
                    <a:pt x="383" y="87"/>
                  </a:cubicBezTo>
                  <a:cubicBezTo>
                    <a:pt x="339"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3" name="Google Shape;9383;p38"/>
            <p:cNvSpPr/>
            <p:nvPr/>
          </p:nvSpPr>
          <p:spPr>
            <a:xfrm>
              <a:off x="7841981" y="632674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4" name="Google Shape;9384;p38"/>
            <p:cNvSpPr/>
            <p:nvPr/>
          </p:nvSpPr>
          <p:spPr>
            <a:xfrm>
              <a:off x="7841981" y="6311938"/>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5" name="Google Shape;9385;p38"/>
            <p:cNvSpPr/>
            <p:nvPr/>
          </p:nvSpPr>
          <p:spPr>
            <a:xfrm>
              <a:off x="7841981" y="6297107"/>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5"/>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6" name="Google Shape;9386;p38"/>
            <p:cNvSpPr/>
            <p:nvPr/>
          </p:nvSpPr>
          <p:spPr>
            <a:xfrm>
              <a:off x="7841981" y="6282276"/>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7" name="Google Shape;9387;p38"/>
            <p:cNvSpPr/>
            <p:nvPr/>
          </p:nvSpPr>
          <p:spPr>
            <a:xfrm>
              <a:off x="7841981" y="6267401"/>
              <a:ext cx="9034" cy="8531"/>
            </a:xfrm>
            <a:custGeom>
              <a:rect b="b" l="l" r="r" t="t"/>
              <a:pathLst>
                <a:path extrusionOk="0" h="390" w="413">
                  <a:moveTo>
                    <a:pt x="207" y="0"/>
                  </a:moveTo>
                  <a:cubicBezTo>
                    <a:pt x="86" y="0"/>
                    <a:pt x="1" y="78"/>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8" name="Google Shape;9388;p38"/>
            <p:cNvSpPr/>
            <p:nvPr/>
          </p:nvSpPr>
          <p:spPr>
            <a:xfrm>
              <a:off x="7841981" y="6252570"/>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89" name="Google Shape;9389;p38"/>
            <p:cNvSpPr/>
            <p:nvPr/>
          </p:nvSpPr>
          <p:spPr>
            <a:xfrm>
              <a:off x="7841981" y="6237738"/>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0" name="Google Shape;9390;p38"/>
            <p:cNvSpPr/>
            <p:nvPr/>
          </p:nvSpPr>
          <p:spPr>
            <a:xfrm>
              <a:off x="7841981" y="6222907"/>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1" name="Google Shape;9391;p38"/>
            <p:cNvSpPr/>
            <p:nvPr/>
          </p:nvSpPr>
          <p:spPr>
            <a:xfrm>
              <a:off x="7841981" y="6208076"/>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2" name="Google Shape;9392;p38"/>
            <p:cNvSpPr/>
            <p:nvPr/>
          </p:nvSpPr>
          <p:spPr>
            <a:xfrm>
              <a:off x="7841981" y="6193245"/>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3" name="Google Shape;9393;p38"/>
            <p:cNvSpPr/>
            <p:nvPr/>
          </p:nvSpPr>
          <p:spPr>
            <a:xfrm>
              <a:off x="7841981" y="617841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4" name="Google Shape;9394;p38"/>
            <p:cNvSpPr/>
            <p:nvPr/>
          </p:nvSpPr>
          <p:spPr>
            <a:xfrm>
              <a:off x="7841981" y="6163582"/>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5" name="Google Shape;9395;p38"/>
            <p:cNvSpPr/>
            <p:nvPr/>
          </p:nvSpPr>
          <p:spPr>
            <a:xfrm>
              <a:off x="7841981" y="6148707"/>
              <a:ext cx="9034" cy="8597"/>
            </a:xfrm>
            <a:custGeom>
              <a:rect b="b" l="l" r="r" t="t"/>
              <a:pathLst>
                <a:path extrusionOk="0" h="393" w="413">
                  <a:moveTo>
                    <a:pt x="207" y="1"/>
                  </a:moveTo>
                  <a:cubicBezTo>
                    <a:pt x="86" y="1"/>
                    <a:pt x="1" y="81"/>
                    <a:pt x="1" y="195"/>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6" name="Google Shape;9396;p38"/>
            <p:cNvSpPr/>
            <p:nvPr/>
          </p:nvSpPr>
          <p:spPr>
            <a:xfrm>
              <a:off x="7841981" y="6133876"/>
              <a:ext cx="9034" cy="8597"/>
            </a:xfrm>
            <a:custGeom>
              <a:rect b="b" l="l" r="r" t="t"/>
              <a:pathLst>
                <a:path extrusionOk="0" h="393" w="413">
                  <a:moveTo>
                    <a:pt x="207" y="1"/>
                  </a:moveTo>
                  <a:cubicBezTo>
                    <a:pt x="86" y="1"/>
                    <a:pt x="1" y="81"/>
                    <a:pt x="1" y="196"/>
                  </a:cubicBezTo>
                  <a:cubicBezTo>
                    <a:pt x="1" y="310"/>
                    <a:pt x="86" y="390"/>
                    <a:pt x="207" y="390"/>
                  </a:cubicBezTo>
                  <a:lnTo>
                    <a:pt x="207" y="393"/>
                  </a:ln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7" name="Google Shape;9397;p38"/>
            <p:cNvSpPr/>
            <p:nvPr/>
          </p:nvSpPr>
          <p:spPr>
            <a:xfrm>
              <a:off x="7841981" y="6119066"/>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8" name="Google Shape;9398;p38"/>
            <p:cNvSpPr/>
            <p:nvPr/>
          </p:nvSpPr>
          <p:spPr>
            <a:xfrm>
              <a:off x="7841981" y="6104235"/>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399" name="Google Shape;9399;p38"/>
            <p:cNvSpPr/>
            <p:nvPr/>
          </p:nvSpPr>
          <p:spPr>
            <a:xfrm>
              <a:off x="7841981" y="6089404"/>
              <a:ext cx="9034" cy="8531"/>
            </a:xfrm>
            <a:custGeom>
              <a:rect b="b" l="l" r="r" t="t"/>
              <a:pathLst>
                <a:path extrusionOk="0" h="390" w="413">
                  <a:moveTo>
                    <a:pt x="207" y="0"/>
                  </a:moveTo>
                  <a:cubicBezTo>
                    <a:pt x="86" y="0"/>
                    <a:pt x="1" y="80"/>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0" name="Google Shape;9400;p38"/>
            <p:cNvSpPr/>
            <p:nvPr/>
          </p:nvSpPr>
          <p:spPr>
            <a:xfrm>
              <a:off x="7841981" y="6074573"/>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1" name="Google Shape;9401;p38"/>
            <p:cNvSpPr/>
            <p:nvPr/>
          </p:nvSpPr>
          <p:spPr>
            <a:xfrm>
              <a:off x="7841981" y="6059741"/>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5"/>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2" name="Google Shape;9402;p38"/>
            <p:cNvSpPr/>
            <p:nvPr/>
          </p:nvSpPr>
          <p:spPr>
            <a:xfrm>
              <a:off x="7841981" y="6044866"/>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3" name="Google Shape;9403;p38"/>
            <p:cNvSpPr/>
            <p:nvPr/>
          </p:nvSpPr>
          <p:spPr>
            <a:xfrm>
              <a:off x="7841981" y="6030035"/>
              <a:ext cx="9034" cy="8597"/>
            </a:xfrm>
            <a:custGeom>
              <a:rect b="b" l="l" r="r" t="t"/>
              <a:pathLst>
                <a:path extrusionOk="0" h="393"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4" name="Google Shape;9404;p38"/>
            <p:cNvSpPr/>
            <p:nvPr/>
          </p:nvSpPr>
          <p:spPr>
            <a:xfrm>
              <a:off x="7841981" y="6015204"/>
              <a:ext cx="9034" cy="8531"/>
            </a:xfrm>
            <a:custGeom>
              <a:rect b="b" l="l" r="r" t="t"/>
              <a:pathLst>
                <a:path extrusionOk="0" h="390" w="413">
                  <a:moveTo>
                    <a:pt x="207" y="1"/>
                  </a:moveTo>
                  <a:cubicBezTo>
                    <a:pt x="86" y="1"/>
                    <a:pt x="1" y="78"/>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5" name="Google Shape;9405;p38"/>
            <p:cNvSpPr/>
            <p:nvPr/>
          </p:nvSpPr>
          <p:spPr>
            <a:xfrm>
              <a:off x="7841981" y="6000373"/>
              <a:ext cx="9034" cy="8553"/>
            </a:xfrm>
            <a:custGeom>
              <a:rect b="b" l="l" r="r" t="t"/>
              <a:pathLst>
                <a:path extrusionOk="0" h="391" w="413">
                  <a:moveTo>
                    <a:pt x="207" y="1"/>
                  </a:moveTo>
                  <a:cubicBezTo>
                    <a:pt x="86" y="1"/>
                    <a:pt x="1" y="79"/>
                    <a:pt x="1" y="193"/>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6" name="Google Shape;9406;p38"/>
            <p:cNvSpPr/>
            <p:nvPr/>
          </p:nvSpPr>
          <p:spPr>
            <a:xfrm>
              <a:off x="7841981" y="59855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7" name="Google Shape;9407;p38"/>
            <p:cNvSpPr/>
            <p:nvPr/>
          </p:nvSpPr>
          <p:spPr>
            <a:xfrm>
              <a:off x="7841981" y="597071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8" name="Google Shape;9408;p38"/>
            <p:cNvSpPr/>
            <p:nvPr/>
          </p:nvSpPr>
          <p:spPr>
            <a:xfrm>
              <a:off x="7841981" y="5955901"/>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09" name="Google Shape;9409;p38"/>
            <p:cNvSpPr/>
            <p:nvPr/>
          </p:nvSpPr>
          <p:spPr>
            <a:xfrm>
              <a:off x="7841981" y="5941070"/>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0" name="Google Shape;9410;p38"/>
            <p:cNvSpPr/>
            <p:nvPr/>
          </p:nvSpPr>
          <p:spPr>
            <a:xfrm>
              <a:off x="7841981" y="5926195"/>
              <a:ext cx="9034" cy="8575"/>
            </a:xfrm>
            <a:custGeom>
              <a:rect b="b" l="l" r="r" t="t"/>
              <a:pathLst>
                <a:path extrusionOk="0" h="392" w="413">
                  <a:moveTo>
                    <a:pt x="207" y="0"/>
                  </a:moveTo>
                  <a:cubicBezTo>
                    <a:pt x="86" y="0"/>
                    <a:pt x="1" y="80"/>
                    <a:pt x="1" y="195"/>
                  </a:cubicBezTo>
                  <a:cubicBezTo>
                    <a:pt x="1" y="309"/>
                    <a:pt x="86" y="392"/>
                    <a:pt x="207" y="392"/>
                  </a:cubicBezTo>
                  <a:cubicBezTo>
                    <a:pt x="324" y="392"/>
                    <a:pt x="413" y="314"/>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1" name="Google Shape;9411;p38"/>
            <p:cNvSpPr/>
            <p:nvPr/>
          </p:nvSpPr>
          <p:spPr>
            <a:xfrm>
              <a:off x="7841981" y="5911363"/>
              <a:ext cx="9034" cy="8575"/>
            </a:xfrm>
            <a:custGeom>
              <a:rect b="b" l="l" r="r" t="t"/>
              <a:pathLst>
                <a:path extrusionOk="0" h="392" w="413">
                  <a:moveTo>
                    <a:pt x="207" y="0"/>
                  </a:moveTo>
                  <a:cubicBezTo>
                    <a:pt x="86" y="0"/>
                    <a:pt x="1" y="80"/>
                    <a:pt x="1" y="195"/>
                  </a:cubicBezTo>
                  <a:cubicBezTo>
                    <a:pt x="1" y="309"/>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2" name="Google Shape;9412;p38"/>
            <p:cNvSpPr/>
            <p:nvPr/>
          </p:nvSpPr>
          <p:spPr>
            <a:xfrm>
              <a:off x="7841981" y="5896532"/>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3" name="Google Shape;9413;p38"/>
            <p:cNvSpPr/>
            <p:nvPr/>
          </p:nvSpPr>
          <p:spPr>
            <a:xfrm>
              <a:off x="7841981" y="5881701"/>
              <a:ext cx="9034" cy="8531"/>
            </a:xfrm>
            <a:custGeom>
              <a:rect b="b" l="l" r="r" t="t"/>
              <a:pathLst>
                <a:path extrusionOk="0" h="390" w="413">
                  <a:moveTo>
                    <a:pt x="207" y="0"/>
                  </a:moveTo>
                  <a:cubicBezTo>
                    <a:pt x="86" y="0"/>
                    <a:pt x="1" y="81"/>
                    <a:pt x="1" y="195"/>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4" name="Google Shape;9414;p38"/>
            <p:cNvSpPr/>
            <p:nvPr/>
          </p:nvSpPr>
          <p:spPr>
            <a:xfrm>
              <a:off x="7841981" y="5866870"/>
              <a:ext cx="9034" cy="8531"/>
            </a:xfrm>
            <a:custGeom>
              <a:rect b="b" l="l" r="r" t="t"/>
              <a:pathLst>
                <a:path extrusionOk="0" h="390" w="413">
                  <a:moveTo>
                    <a:pt x="207" y="1"/>
                  </a:moveTo>
                  <a:cubicBezTo>
                    <a:pt x="86" y="1"/>
                    <a:pt x="1" y="81"/>
                    <a:pt x="1" y="195"/>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5" name="Google Shape;9415;p38"/>
            <p:cNvSpPr/>
            <p:nvPr/>
          </p:nvSpPr>
          <p:spPr>
            <a:xfrm>
              <a:off x="7841981" y="5852038"/>
              <a:ext cx="9034" cy="8531"/>
            </a:xfrm>
            <a:custGeom>
              <a:rect b="b" l="l" r="r" t="t"/>
              <a:pathLst>
                <a:path extrusionOk="0" h="390"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6" name="Google Shape;9416;p38"/>
            <p:cNvSpPr/>
            <p:nvPr/>
          </p:nvSpPr>
          <p:spPr>
            <a:xfrm>
              <a:off x="7841981" y="5837207"/>
              <a:ext cx="9034" cy="8553"/>
            </a:xfrm>
            <a:custGeom>
              <a:rect b="b" l="l" r="r" t="t"/>
              <a:pathLst>
                <a:path extrusionOk="0" h="391" w="413">
                  <a:moveTo>
                    <a:pt x="207" y="1"/>
                  </a:moveTo>
                  <a:cubicBezTo>
                    <a:pt x="86" y="1"/>
                    <a:pt x="1" y="81"/>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7" name="Google Shape;9417;p38"/>
            <p:cNvSpPr/>
            <p:nvPr/>
          </p:nvSpPr>
          <p:spPr>
            <a:xfrm>
              <a:off x="7841981" y="5822376"/>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8" name="Google Shape;9418;p38"/>
            <p:cNvSpPr/>
            <p:nvPr/>
          </p:nvSpPr>
          <p:spPr>
            <a:xfrm>
              <a:off x="7841981" y="5807566"/>
              <a:ext cx="9034" cy="8531"/>
            </a:xfrm>
            <a:custGeom>
              <a:rect b="b" l="l" r="r" t="t"/>
              <a:pathLst>
                <a:path extrusionOk="0" h="390" w="413">
                  <a:moveTo>
                    <a:pt x="207" y="0"/>
                  </a:moveTo>
                  <a:cubicBezTo>
                    <a:pt x="86" y="0"/>
                    <a:pt x="1" y="78"/>
                    <a:pt x="1" y="192"/>
                  </a:cubicBezTo>
                  <a:cubicBezTo>
                    <a:pt x="1" y="307"/>
                    <a:pt x="86" y="389"/>
                    <a:pt x="207" y="389"/>
                  </a:cubicBezTo>
                  <a:cubicBezTo>
                    <a:pt x="324" y="389"/>
                    <a:pt x="413" y="311"/>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19" name="Google Shape;9419;p38"/>
            <p:cNvSpPr/>
            <p:nvPr/>
          </p:nvSpPr>
          <p:spPr>
            <a:xfrm>
              <a:off x="7841981" y="5792670"/>
              <a:ext cx="9034" cy="8597"/>
            </a:xfrm>
            <a:custGeom>
              <a:rect b="b" l="l" r="r" t="t"/>
              <a:pathLst>
                <a:path extrusionOk="0" h="393" w="413">
                  <a:moveTo>
                    <a:pt x="207" y="1"/>
                  </a:moveTo>
                  <a:cubicBezTo>
                    <a:pt x="86" y="1"/>
                    <a:pt x="1" y="81"/>
                    <a:pt x="1" y="196"/>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0" name="Google Shape;9420;p38"/>
            <p:cNvSpPr/>
            <p:nvPr/>
          </p:nvSpPr>
          <p:spPr>
            <a:xfrm>
              <a:off x="7841981" y="5777838"/>
              <a:ext cx="9034" cy="8597"/>
            </a:xfrm>
            <a:custGeom>
              <a:rect b="b" l="l" r="r" t="t"/>
              <a:pathLst>
                <a:path extrusionOk="0" h="393" w="413">
                  <a:moveTo>
                    <a:pt x="207" y="1"/>
                  </a:moveTo>
                  <a:cubicBezTo>
                    <a:pt x="86" y="1"/>
                    <a:pt x="1" y="81"/>
                    <a:pt x="1" y="196"/>
                  </a:cubicBezTo>
                  <a:cubicBezTo>
                    <a:pt x="1" y="310"/>
                    <a:pt x="86" y="393"/>
                    <a:pt x="207" y="393"/>
                  </a:cubicBez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1" name="Google Shape;9421;p38"/>
            <p:cNvSpPr/>
            <p:nvPr/>
          </p:nvSpPr>
          <p:spPr>
            <a:xfrm>
              <a:off x="7841981" y="5763029"/>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2" name="Google Shape;9422;p38"/>
            <p:cNvSpPr/>
            <p:nvPr/>
          </p:nvSpPr>
          <p:spPr>
            <a:xfrm>
              <a:off x="7841981" y="5748198"/>
              <a:ext cx="9034" cy="8531"/>
            </a:xfrm>
            <a:custGeom>
              <a:rect b="b" l="l" r="r" t="t"/>
              <a:pathLst>
                <a:path extrusionOk="0" h="390" w="413">
                  <a:moveTo>
                    <a:pt x="207" y="0"/>
                  </a:moveTo>
                  <a:cubicBezTo>
                    <a:pt x="86" y="0"/>
                    <a:pt x="1" y="78"/>
                    <a:pt x="1" y="193"/>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3" name="Google Shape;9423;p38"/>
            <p:cNvSpPr/>
            <p:nvPr/>
          </p:nvSpPr>
          <p:spPr>
            <a:xfrm>
              <a:off x="7841981" y="5733366"/>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4" name="Google Shape;9424;p38"/>
            <p:cNvSpPr/>
            <p:nvPr/>
          </p:nvSpPr>
          <p:spPr>
            <a:xfrm>
              <a:off x="7841981" y="5718535"/>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5" name="Google Shape;9425;p38"/>
            <p:cNvSpPr/>
            <p:nvPr/>
          </p:nvSpPr>
          <p:spPr>
            <a:xfrm>
              <a:off x="7841981" y="5703704"/>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6" name="Google Shape;9426;p38"/>
            <p:cNvSpPr/>
            <p:nvPr/>
          </p:nvSpPr>
          <p:spPr>
            <a:xfrm>
              <a:off x="7841981" y="568887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7" name="Google Shape;9427;p38"/>
            <p:cNvSpPr/>
            <p:nvPr/>
          </p:nvSpPr>
          <p:spPr>
            <a:xfrm>
              <a:off x="7841981" y="56740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8" name="Google Shape;9428;p38"/>
            <p:cNvSpPr/>
            <p:nvPr/>
          </p:nvSpPr>
          <p:spPr>
            <a:xfrm>
              <a:off x="7841981" y="5659166"/>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29" name="Google Shape;9429;p38"/>
            <p:cNvSpPr/>
            <p:nvPr/>
          </p:nvSpPr>
          <p:spPr>
            <a:xfrm>
              <a:off x="7841981" y="5644335"/>
              <a:ext cx="9034" cy="8553"/>
            </a:xfrm>
            <a:custGeom>
              <a:rect b="b" l="l" r="r" t="t"/>
              <a:pathLst>
                <a:path extrusionOk="0" h="391"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0" name="Google Shape;9430;p38"/>
            <p:cNvSpPr/>
            <p:nvPr/>
          </p:nvSpPr>
          <p:spPr>
            <a:xfrm>
              <a:off x="7841981" y="5629504"/>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1" name="Google Shape;9431;p38"/>
            <p:cNvSpPr/>
            <p:nvPr/>
          </p:nvSpPr>
          <p:spPr>
            <a:xfrm>
              <a:off x="7841981" y="5614695"/>
              <a:ext cx="9034" cy="8531"/>
            </a:xfrm>
            <a:custGeom>
              <a:rect b="b" l="l" r="r" t="t"/>
              <a:pathLst>
                <a:path extrusionOk="0" h="390" w="413">
                  <a:moveTo>
                    <a:pt x="207" y="0"/>
                  </a:moveTo>
                  <a:cubicBezTo>
                    <a:pt x="86" y="0"/>
                    <a:pt x="1" y="80"/>
                    <a:pt x="1" y="195"/>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2" name="Google Shape;9432;p38"/>
            <p:cNvSpPr/>
            <p:nvPr/>
          </p:nvSpPr>
          <p:spPr>
            <a:xfrm>
              <a:off x="7841981" y="5599863"/>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3" name="Google Shape;9433;p38"/>
            <p:cNvSpPr/>
            <p:nvPr/>
          </p:nvSpPr>
          <p:spPr>
            <a:xfrm>
              <a:off x="7841981" y="5585032"/>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4" name="Google Shape;9434;p38"/>
            <p:cNvSpPr/>
            <p:nvPr/>
          </p:nvSpPr>
          <p:spPr>
            <a:xfrm>
              <a:off x="7841981" y="5570201"/>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5" name="Google Shape;9435;p38"/>
            <p:cNvSpPr/>
            <p:nvPr/>
          </p:nvSpPr>
          <p:spPr>
            <a:xfrm>
              <a:off x="7841981" y="5555370"/>
              <a:ext cx="9034" cy="8531"/>
            </a:xfrm>
            <a:custGeom>
              <a:rect b="b" l="l" r="r" t="t"/>
              <a:pathLst>
                <a:path extrusionOk="0" h="390" w="413">
                  <a:moveTo>
                    <a:pt x="207" y="1"/>
                  </a:moveTo>
                  <a:cubicBezTo>
                    <a:pt x="86" y="1"/>
                    <a:pt x="1" y="78"/>
                    <a:pt x="1" y="193"/>
                  </a:cubicBezTo>
                  <a:cubicBezTo>
                    <a:pt x="1" y="307"/>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6" name="Google Shape;9436;p38"/>
            <p:cNvSpPr/>
            <p:nvPr/>
          </p:nvSpPr>
          <p:spPr>
            <a:xfrm>
              <a:off x="7841981" y="5540495"/>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7" name="Google Shape;9437;p38"/>
            <p:cNvSpPr/>
            <p:nvPr/>
          </p:nvSpPr>
          <p:spPr>
            <a:xfrm>
              <a:off x="7841981" y="5525663"/>
              <a:ext cx="9034" cy="8531"/>
            </a:xfrm>
            <a:custGeom>
              <a:rect b="b" l="l" r="r" t="t"/>
              <a:pathLst>
                <a:path extrusionOk="0" h="390" w="413">
                  <a:moveTo>
                    <a:pt x="207" y="0"/>
                  </a:moveTo>
                  <a:cubicBezTo>
                    <a:pt x="86" y="0"/>
                    <a:pt x="1" y="78"/>
                    <a:pt x="1" y="193"/>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8" name="Google Shape;9438;p38"/>
            <p:cNvSpPr/>
            <p:nvPr/>
          </p:nvSpPr>
          <p:spPr>
            <a:xfrm>
              <a:off x="7841981" y="5510832"/>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39" name="Google Shape;9439;p38"/>
            <p:cNvSpPr/>
            <p:nvPr/>
          </p:nvSpPr>
          <p:spPr>
            <a:xfrm>
              <a:off x="7841981" y="549600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40" name="Google Shape;9440;p38"/>
            <p:cNvSpPr/>
            <p:nvPr/>
          </p:nvSpPr>
          <p:spPr>
            <a:xfrm>
              <a:off x="7841981" y="548117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41" name="Google Shape;9441;p38"/>
            <p:cNvSpPr/>
            <p:nvPr/>
          </p:nvSpPr>
          <p:spPr>
            <a:xfrm>
              <a:off x="7841981" y="546633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42" name="Google Shape;9442;p38"/>
            <p:cNvSpPr/>
            <p:nvPr/>
          </p:nvSpPr>
          <p:spPr>
            <a:xfrm>
              <a:off x="7841981" y="5451529"/>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43" name="Google Shape;9443;p38"/>
            <p:cNvSpPr/>
            <p:nvPr/>
          </p:nvSpPr>
          <p:spPr>
            <a:xfrm>
              <a:off x="7841981" y="5436698"/>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44" name="Google Shape;9444;p38"/>
            <p:cNvSpPr/>
            <p:nvPr/>
          </p:nvSpPr>
          <p:spPr>
            <a:xfrm>
              <a:off x="7380047" y="5708320"/>
              <a:ext cx="87238" cy="76759"/>
            </a:xfrm>
            <a:custGeom>
              <a:rect b="b" l="l" r="r" t="t"/>
              <a:pathLst>
                <a:path extrusionOk="0" h="3509" w="3988">
                  <a:moveTo>
                    <a:pt x="3988" y="0"/>
                  </a:moveTo>
                  <a:lnTo>
                    <a:pt x="981" y="502"/>
                  </a:lnTo>
                  <a:lnTo>
                    <a:pt x="1739" y="1425"/>
                  </a:lnTo>
                  <a:lnTo>
                    <a:pt x="0" y="2050"/>
                  </a:lnTo>
                  <a:lnTo>
                    <a:pt x="1200" y="3509"/>
                  </a:lnTo>
                  <a:lnTo>
                    <a:pt x="2149" y="1922"/>
                  </a:lnTo>
                  <a:lnTo>
                    <a:pt x="2918" y="2856"/>
                  </a:lnTo>
                  <a:lnTo>
                    <a:pt x="3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45" name="Google Shape;9445;p38"/>
            <p:cNvSpPr/>
            <p:nvPr/>
          </p:nvSpPr>
          <p:spPr>
            <a:xfrm>
              <a:off x="7827413" y="5412745"/>
              <a:ext cx="20366" cy="20366"/>
            </a:xfrm>
            <a:custGeom>
              <a:rect b="b" l="l" r="r" t="t"/>
              <a:pathLst>
                <a:path extrusionOk="0" h="931" w="931">
                  <a:moveTo>
                    <a:pt x="465" y="1"/>
                  </a:moveTo>
                  <a:cubicBezTo>
                    <a:pt x="209" y="1"/>
                    <a:pt x="0" y="209"/>
                    <a:pt x="0" y="465"/>
                  </a:cubicBezTo>
                  <a:cubicBezTo>
                    <a:pt x="0" y="722"/>
                    <a:pt x="209" y="930"/>
                    <a:pt x="465" y="930"/>
                  </a:cubicBezTo>
                  <a:cubicBezTo>
                    <a:pt x="722" y="930"/>
                    <a:pt x="930" y="722"/>
                    <a:pt x="930" y="465"/>
                  </a:cubicBezTo>
                  <a:cubicBezTo>
                    <a:pt x="930" y="209"/>
                    <a:pt x="722"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9446" name="Google Shape;9446;p38"/>
            <p:cNvSpPr/>
            <p:nvPr/>
          </p:nvSpPr>
          <p:spPr>
            <a:xfrm>
              <a:off x="7837125" y="6325654"/>
              <a:ext cx="20366" cy="20366"/>
            </a:xfrm>
            <a:custGeom>
              <a:rect b="b" l="l" r="r" t="t"/>
              <a:pathLst>
                <a:path extrusionOk="0" h="931" w="931">
                  <a:moveTo>
                    <a:pt x="466" y="1"/>
                  </a:moveTo>
                  <a:cubicBezTo>
                    <a:pt x="207" y="1"/>
                    <a:pt x="1" y="209"/>
                    <a:pt x="1" y="465"/>
                  </a:cubicBezTo>
                  <a:cubicBezTo>
                    <a:pt x="1" y="722"/>
                    <a:pt x="207" y="930"/>
                    <a:pt x="466" y="930"/>
                  </a:cubicBezTo>
                  <a:cubicBezTo>
                    <a:pt x="722" y="930"/>
                    <a:pt x="930" y="722"/>
                    <a:pt x="930" y="465"/>
                  </a:cubicBezTo>
                  <a:cubicBezTo>
                    <a:pt x="930" y="209"/>
                    <a:pt x="722" y="1"/>
                    <a:pt x="4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9447" name="Google Shape;9447;p38"/>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448" name="Google Shape;9448;p38"/>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2" name="Shape 9452"/>
        <p:cNvGrpSpPr/>
        <p:nvPr/>
      </p:nvGrpSpPr>
      <p:grpSpPr>
        <a:xfrm>
          <a:off x="0" y="0"/>
          <a:ext cx="0" cy="0"/>
          <a:chOff x="0" y="0"/>
          <a:chExt cx="0" cy="0"/>
        </a:xfrm>
      </p:grpSpPr>
      <p:sp>
        <p:nvSpPr>
          <p:cNvPr id="9453" name="Google Shape;9453;p39"/>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9454" name="Google Shape;9454;p39"/>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9455" name="Google Shape;9455;p39"/>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6" name="Google Shape;9456;p39"/>
          <p:cNvGrpSpPr/>
          <p:nvPr/>
        </p:nvGrpSpPr>
        <p:grpSpPr>
          <a:xfrm rot="-214069">
            <a:off x="7645356" y="6599932"/>
            <a:ext cx="335968" cy="274617"/>
            <a:chOff x="3419525" y="3514050"/>
            <a:chExt cx="1000350" cy="817675"/>
          </a:xfrm>
        </p:grpSpPr>
        <p:sp>
          <p:nvSpPr>
            <p:cNvPr id="9457" name="Google Shape;9457;p39"/>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39"/>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39"/>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39"/>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39"/>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2" name="Google Shape;9462;p39"/>
          <p:cNvGrpSpPr/>
          <p:nvPr/>
        </p:nvGrpSpPr>
        <p:grpSpPr>
          <a:xfrm>
            <a:off x="8676141" y="6629982"/>
            <a:ext cx="1658570" cy="930116"/>
            <a:chOff x="5174600" y="1718575"/>
            <a:chExt cx="2206425" cy="1237350"/>
          </a:xfrm>
        </p:grpSpPr>
        <p:sp>
          <p:nvSpPr>
            <p:cNvPr id="9463" name="Google Shape;9463;p39"/>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39"/>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39"/>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39"/>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39"/>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39"/>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39"/>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39"/>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39"/>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39"/>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39"/>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39"/>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39"/>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39"/>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39"/>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39"/>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39"/>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39"/>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39"/>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39"/>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39"/>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39"/>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39"/>
          <p:cNvGrpSpPr/>
          <p:nvPr/>
        </p:nvGrpSpPr>
        <p:grpSpPr>
          <a:xfrm>
            <a:off x="8096651" y="767305"/>
            <a:ext cx="1416380" cy="1324192"/>
            <a:chOff x="2717575" y="1865850"/>
            <a:chExt cx="1949325" cy="1822450"/>
          </a:xfrm>
        </p:grpSpPr>
        <p:sp>
          <p:nvSpPr>
            <p:cNvPr id="9486" name="Google Shape;9486;p39"/>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39"/>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39"/>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39"/>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39"/>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39"/>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39"/>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39"/>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39"/>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39"/>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39"/>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39"/>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39"/>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39"/>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39"/>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39"/>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39"/>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39"/>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39"/>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39"/>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39"/>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39"/>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39"/>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39"/>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39"/>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39"/>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39"/>
          <p:cNvGrpSpPr/>
          <p:nvPr/>
        </p:nvGrpSpPr>
        <p:grpSpPr>
          <a:xfrm rot="3569144">
            <a:off x="2009066" y="6627190"/>
            <a:ext cx="462257" cy="656760"/>
            <a:chOff x="5997050" y="1070425"/>
            <a:chExt cx="527325" cy="749250"/>
          </a:xfrm>
        </p:grpSpPr>
        <p:sp>
          <p:nvSpPr>
            <p:cNvPr id="9513" name="Google Shape;9513;p39"/>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39"/>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39"/>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6" name="Google Shape;9516;p39"/>
          <p:cNvGrpSpPr/>
          <p:nvPr/>
        </p:nvGrpSpPr>
        <p:grpSpPr>
          <a:xfrm>
            <a:off x="2131971" y="1040368"/>
            <a:ext cx="336010" cy="336017"/>
            <a:chOff x="6241525" y="2196000"/>
            <a:chExt cx="1140175" cy="1140200"/>
          </a:xfrm>
        </p:grpSpPr>
        <p:sp>
          <p:nvSpPr>
            <p:cNvPr id="9517" name="Google Shape;9517;p39"/>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39"/>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39"/>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39"/>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39"/>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39"/>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39"/>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39"/>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5" name="Google Shape;9525;p39"/>
          <p:cNvGrpSpPr/>
          <p:nvPr/>
        </p:nvGrpSpPr>
        <p:grpSpPr>
          <a:xfrm flipH="1" rot="-5400000">
            <a:off x="9805280" y="608706"/>
            <a:ext cx="298200" cy="316822"/>
            <a:chOff x="6904650" y="3361025"/>
            <a:chExt cx="298200" cy="318350"/>
          </a:xfrm>
        </p:grpSpPr>
        <p:sp>
          <p:nvSpPr>
            <p:cNvPr id="9526" name="Google Shape;9526;p39"/>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39"/>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39"/>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39"/>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39"/>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39"/>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2" name="Google Shape;9532;p39"/>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9533" name="Google Shape;9533;p39"/>
          <p:cNvGraphicFramePr/>
          <p:nvPr/>
        </p:nvGraphicFramePr>
        <p:xfrm>
          <a:off x="2927100" y="521006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chemeClr val="dk1"/>
                          </a:solidFill>
                        </a:rPr>
                        <a:t>0</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9534" name="Google Shape;9534;p39"/>
          <p:cNvSpPr txBox="1"/>
          <p:nvPr>
            <p:ph idx="2" type="title"/>
          </p:nvPr>
        </p:nvSpPr>
        <p:spPr>
          <a:xfrm>
            <a:off x="757275" y="3002508"/>
            <a:ext cx="923700" cy="7431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3</a:t>
            </a:r>
            <a:endParaRPr/>
          </a:p>
        </p:txBody>
      </p:sp>
      <p:sp>
        <p:nvSpPr>
          <p:cNvPr id="9535" name="Google Shape;9535;p39"/>
          <p:cNvSpPr txBox="1"/>
          <p:nvPr/>
        </p:nvSpPr>
        <p:spPr>
          <a:xfrm>
            <a:off x="1738775" y="3143200"/>
            <a:ext cx="69228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ubik"/>
                <a:ea typeface="Rubik"/>
                <a:cs typeface="Rubik"/>
                <a:sym typeface="Rubik"/>
              </a:rPr>
              <a:t>On recommence. </a:t>
            </a:r>
            <a:endParaRPr sz="1800">
              <a:latin typeface="Rubik"/>
              <a:ea typeface="Rubik"/>
              <a:cs typeface="Rubik"/>
              <a:sym typeface="Rubik"/>
            </a:endParaRPr>
          </a:p>
          <a:p>
            <a:pPr indent="0" lvl="0" marL="0" rtl="0" algn="l">
              <a:spcBef>
                <a:spcPts val="0"/>
              </a:spcBef>
              <a:spcAft>
                <a:spcPts val="0"/>
              </a:spcAft>
              <a:buNone/>
            </a:pPr>
            <a:r>
              <a:rPr lang="en" sz="1800">
                <a:latin typeface="Rubik"/>
                <a:ea typeface="Rubik"/>
                <a:cs typeface="Rubik"/>
                <a:sym typeface="Rubik"/>
              </a:rPr>
              <a:t>De gauche à droite, trouver le 1er nombre plus </a:t>
            </a:r>
            <a:r>
              <a:rPr lang="en" sz="1800">
                <a:solidFill>
                  <a:schemeClr val="accent2"/>
                </a:solidFill>
                <a:latin typeface="Rubik"/>
                <a:ea typeface="Rubik"/>
                <a:cs typeface="Rubik"/>
                <a:sym typeface="Rubik"/>
              </a:rPr>
              <a:t>petit ou égal </a:t>
            </a:r>
            <a:r>
              <a:rPr lang="en" sz="1800">
                <a:latin typeface="Rubik"/>
                <a:ea typeface="Rubik"/>
                <a:cs typeface="Rubik"/>
                <a:sym typeface="Rubik"/>
              </a:rPr>
              <a:t>à </a:t>
            </a:r>
            <a:r>
              <a:rPr b="1" lang="en" sz="1800">
                <a:solidFill>
                  <a:srgbClr val="FF9900"/>
                </a:solidFill>
                <a:latin typeface="Rubik"/>
                <a:ea typeface="Rubik"/>
                <a:cs typeface="Rubik"/>
                <a:sym typeface="Rubik"/>
              </a:rPr>
              <a:t>1</a:t>
            </a:r>
            <a:r>
              <a:rPr lang="en" sz="1800">
                <a:latin typeface="Rubik"/>
                <a:ea typeface="Rubik"/>
                <a:cs typeface="Rubik"/>
                <a:sym typeface="Rubik"/>
              </a:rPr>
              <a:t>.</a:t>
            </a:r>
            <a:endParaRPr sz="1800">
              <a:latin typeface="Rubik"/>
              <a:ea typeface="Rubik"/>
              <a:cs typeface="Rubik"/>
              <a:sym typeface="Rubik"/>
            </a:endParaRPr>
          </a:p>
        </p:txBody>
      </p:sp>
      <p:sp>
        <p:nvSpPr>
          <p:cNvPr id="9536" name="Google Shape;9536;p39"/>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5</a:t>
            </a:r>
            <a:r>
              <a:rPr lang="en" sz="2000">
                <a:solidFill>
                  <a:srgbClr val="FF9900"/>
                </a:solidFill>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9537" name="Google Shape;9537;p39"/>
          <p:cNvSpPr/>
          <p:nvPr/>
        </p:nvSpPr>
        <p:spPr>
          <a:xfrm>
            <a:off x="3380850" y="4839138"/>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538" name="Google Shape;9538;p39"/>
          <p:cNvSpPr txBox="1"/>
          <p:nvPr/>
        </p:nvSpPr>
        <p:spPr>
          <a:xfrm>
            <a:off x="1863750" y="3976100"/>
            <a:ext cx="6964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Rubik"/>
                <a:ea typeface="Rubik"/>
                <a:cs typeface="Rubik"/>
                <a:sym typeface="Rubik"/>
              </a:rPr>
              <a:t>2</a:t>
            </a:r>
            <a:r>
              <a:rPr lang="en" sz="1800">
                <a:latin typeface="Rubik"/>
                <a:ea typeface="Rubik"/>
                <a:cs typeface="Rubik"/>
                <a:sym typeface="Rubik"/>
              </a:rPr>
              <a:t> </a:t>
            </a:r>
            <a:r>
              <a:rPr lang="en" sz="1800">
                <a:solidFill>
                  <a:schemeClr val="dk1"/>
                </a:solidFill>
                <a:latin typeface="Rubik"/>
                <a:ea typeface="Rubik"/>
                <a:cs typeface="Rubik"/>
                <a:sym typeface="Rubik"/>
              </a:rPr>
              <a:t>≤ 1 ←</a:t>
            </a:r>
            <a:r>
              <a:rPr lang="en" sz="1800">
                <a:solidFill>
                  <a:schemeClr val="accent2"/>
                </a:solidFill>
                <a:latin typeface="Rubik"/>
                <a:ea typeface="Rubik"/>
                <a:cs typeface="Rubik"/>
                <a:sym typeface="Rubik"/>
              </a:rPr>
              <a:t>  </a:t>
            </a:r>
            <a:r>
              <a:rPr lang="en" sz="1800">
                <a:solidFill>
                  <a:srgbClr val="FF6B65"/>
                </a:solidFill>
                <a:latin typeface="Rubik"/>
                <a:ea typeface="Rubik"/>
                <a:cs typeface="Rubik"/>
                <a:sym typeface="Rubik"/>
              </a:rPr>
              <a:t>Non </a:t>
            </a:r>
            <a:r>
              <a:rPr lang="en" sz="1800">
                <a:solidFill>
                  <a:schemeClr val="dk1"/>
                </a:solidFill>
                <a:latin typeface="Rubik"/>
                <a:ea typeface="Rubik"/>
                <a:cs typeface="Rubik"/>
                <a:sym typeface="Rubik"/>
              </a:rPr>
              <a:t>: On met un 0 dans la case de 2</a:t>
            </a:r>
            <a:endParaRPr sz="1800">
              <a:solidFill>
                <a:schemeClr val="dk1"/>
              </a:solidFill>
              <a:latin typeface="Rubik"/>
              <a:ea typeface="Rubik"/>
              <a:cs typeface="Rubik"/>
              <a:sym typeface="Rubik"/>
            </a:endParaRPr>
          </a:p>
        </p:txBody>
      </p:sp>
      <p:sp>
        <p:nvSpPr>
          <p:cNvPr id="9539" name="Google Shape;9539;p39"/>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3" name="Shape 9543"/>
        <p:cNvGrpSpPr/>
        <p:nvPr/>
      </p:nvGrpSpPr>
      <p:grpSpPr>
        <a:xfrm>
          <a:off x="0" y="0"/>
          <a:ext cx="0" cy="0"/>
          <a:chOff x="0" y="0"/>
          <a:chExt cx="0" cy="0"/>
        </a:xfrm>
      </p:grpSpPr>
      <p:sp>
        <p:nvSpPr>
          <p:cNvPr id="9544" name="Google Shape;9544;p40"/>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9545" name="Google Shape;9545;p40"/>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9546" name="Google Shape;9546;p40"/>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7" name="Google Shape;9547;p40"/>
          <p:cNvGrpSpPr/>
          <p:nvPr/>
        </p:nvGrpSpPr>
        <p:grpSpPr>
          <a:xfrm rot="-214069">
            <a:off x="7645356" y="6599932"/>
            <a:ext cx="335968" cy="274617"/>
            <a:chOff x="3419525" y="3514050"/>
            <a:chExt cx="1000350" cy="817675"/>
          </a:xfrm>
        </p:grpSpPr>
        <p:sp>
          <p:nvSpPr>
            <p:cNvPr id="9548" name="Google Shape;9548;p40"/>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40"/>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40"/>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40"/>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40"/>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3" name="Google Shape;9553;p40"/>
          <p:cNvGrpSpPr/>
          <p:nvPr/>
        </p:nvGrpSpPr>
        <p:grpSpPr>
          <a:xfrm>
            <a:off x="8676141" y="6629982"/>
            <a:ext cx="1658570" cy="930116"/>
            <a:chOff x="5174600" y="1718575"/>
            <a:chExt cx="2206425" cy="1237350"/>
          </a:xfrm>
        </p:grpSpPr>
        <p:sp>
          <p:nvSpPr>
            <p:cNvPr id="9554" name="Google Shape;9554;p40"/>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40"/>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40"/>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40"/>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40"/>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40"/>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40"/>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40"/>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40"/>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40"/>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40"/>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40"/>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40"/>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40"/>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40"/>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40"/>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40"/>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40"/>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40"/>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40"/>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40"/>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40"/>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40"/>
          <p:cNvGrpSpPr/>
          <p:nvPr/>
        </p:nvGrpSpPr>
        <p:grpSpPr>
          <a:xfrm>
            <a:off x="8096651" y="767305"/>
            <a:ext cx="1416380" cy="1324192"/>
            <a:chOff x="2717575" y="1865850"/>
            <a:chExt cx="1949325" cy="1822450"/>
          </a:xfrm>
        </p:grpSpPr>
        <p:sp>
          <p:nvSpPr>
            <p:cNvPr id="9577" name="Google Shape;9577;p40"/>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40"/>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40"/>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40"/>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40"/>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40"/>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40"/>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40"/>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40"/>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40"/>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40"/>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40"/>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40"/>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40"/>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40"/>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40"/>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40"/>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40"/>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40"/>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40"/>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40"/>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40"/>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40"/>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40"/>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40"/>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40"/>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3" name="Google Shape;9603;p40"/>
          <p:cNvGrpSpPr/>
          <p:nvPr/>
        </p:nvGrpSpPr>
        <p:grpSpPr>
          <a:xfrm rot="3569144">
            <a:off x="2009066" y="6627190"/>
            <a:ext cx="462257" cy="656760"/>
            <a:chOff x="5997050" y="1070425"/>
            <a:chExt cx="527325" cy="749250"/>
          </a:xfrm>
        </p:grpSpPr>
        <p:sp>
          <p:nvSpPr>
            <p:cNvPr id="9604" name="Google Shape;9604;p40"/>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40"/>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40"/>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7" name="Google Shape;9607;p40"/>
          <p:cNvGrpSpPr/>
          <p:nvPr/>
        </p:nvGrpSpPr>
        <p:grpSpPr>
          <a:xfrm>
            <a:off x="2131971" y="1040368"/>
            <a:ext cx="336010" cy="336017"/>
            <a:chOff x="6241525" y="2196000"/>
            <a:chExt cx="1140175" cy="1140200"/>
          </a:xfrm>
        </p:grpSpPr>
        <p:sp>
          <p:nvSpPr>
            <p:cNvPr id="9608" name="Google Shape;9608;p40"/>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40"/>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40"/>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40"/>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40"/>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40"/>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40"/>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40"/>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6" name="Google Shape;9616;p40"/>
          <p:cNvGrpSpPr/>
          <p:nvPr/>
        </p:nvGrpSpPr>
        <p:grpSpPr>
          <a:xfrm flipH="1" rot="-5400000">
            <a:off x="9805280" y="608706"/>
            <a:ext cx="298200" cy="316822"/>
            <a:chOff x="6904650" y="3361025"/>
            <a:chExt cx="298200" cy="318350"/>
          </a:xfrm>
        </p:grpSpPr>
        <p:sp>
          <p:nvSpPr>
            <p:cNvPr id="9617" name="Google Shape;9617;p40"/>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40"/>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40"/>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40"/>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40"/>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40"/>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3" name="Google Shape;9623;p40"/>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9624" name="Google Shape;9624;p40"/>
          <p:cNvGraphicFramePr/>
          <p:nvPr/>
        </p:nvGraphicFramePr>
        <p:xfrm>
          <a:off x="2927100" y="490526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chemeClr val="dk1"/>
                          </a:solidFill>
                        </a:rPr>
                        <a:t>0</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9625" name="Google Shape;9625;p40"/>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5</a:t>
            </a:r>
            <a:r>
              <a:rPr lang="en" sz="2000">
                <a:solidFill>
                  <a:srgbClr val="FF9900"/>
                </a:solidFill>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9626" name="Google Shape;9626;p40"/>
          <p:cNvSpPr/>
          <p:nvPr/>
        </p:nvSpPr>
        <p:spPr>
          <a:xfrm>
            <a:off x="3380850" y="4610538"/>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627" name="Google Shape;9627;p40"/>
          <p:cNvSpPr txBox="1"/>
          <p:nvPr/>
        </p:nvSpPr>
        <p:spPr>
          <a:xfrm>
            <a:off x="1863750" y="3518900"/>
            <a:ext cx="69645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latin typeface="Rubik"/>
                <a:ea typeface="Rubik"/>
                <a:cs typeface="Rubik"/>
                <a:sym typeface="Rubik"/>
              </a:rPr>
              <a:t>1</a:t>
            </a:r>
            <a:r>
              <a:rPr lang="en" sz="1800">
                <a:latin typeface="Rubik"/>
                <a:ea typeface="Rubik"/>
                <a:cs typeface="Rubik"/>
                <a:sym typeface="Rubik"/>
              </a:rPr>
              <a:t> </a:t>
            </a:r>
            <a:r>
              <a:rPr lang="en" sz="1800">
                <a:solidFill>
                  <a:schemeClr val="dk1"/>
                </a:solidFill>
                <a:latin typeface="Rubik"/>
                <a:ea typeface="Rubik"/>
                <a:cs typeface="Rubik"/>
                <a:sym typeface="Rubik"/>
              </a:rPr>
              <a:t>≤ 1 ←</a:t>
            </a:r>
            <a:r>
              <a:rPr lang="en" sz="1800">
                <a:solidFill>
                  <a:schemeClr val="accent2"/>
                </a:solidFill>
                <a:latin typeface="Rubik"/>
                <a:ea typeface="Rubik"/>
                <a:cs typeface="Rubik"/>
                <a:sym typeface="Rubik"/>
              </a:rPr>
              <a:t>  </a:t>
            </a:r>
            <a:r>
              <a:rPr lang="en" sz="1800">
                <a:solidFill>
                  <a:schemeClr val="lt2"/>
                </a:solidFill>
                <a:latin typeface="Rubik"/>
                <a:ea typeface="Rubik"/>
                <a:cs typeface="Rubik"/>
                <a:sym typeface="Rubik"/>
              </a:rPr>
              <a:t>Oui</a:t>
            </a:r>
            <a:r>
              <a:rPr lang="en" sz="1800">
                <a:solidFill>
                  <a:srgbClr val="FF6B65"/>
                </a:solidFill>
                <a:latin typeface="Rubik"/>
                <a:ea typeface="Rubik"/>
                <a:cs typeface="Rubik"/>
                <a:sym typeface="Rubik"/>
              </a:rPr>
              <a:t> </a:t>
            </a:r>
            <a:r>
              <a:rPr lang="en" sz="1800">
                <a:solidFill>
                  <a:schemeClr val="dk1"/>
                </a:solidFill>
                <a:latin typeface="Rubik"/>
                <a:ea typeface="Rubik"/>
                <a:cs typeface="Rubik"/>
                <a:sym typeface="Rubik"/>
              </a:rPr>
              <a:t>: On met un 1 dans la case de 1</a:t>
            </a:r>
            <a:endParaRPr sz="1800">
              <a:latin typeface="Rubik"/>
              <a:ea typeface="Rubik"/>
              <a:cs typeface="Rubik"/>
              <a:sym typeface="Rubik"/>
            </a:endParaRPr>
          </a:p>
        </p:txBody>
      </p:sp>
      <p:sp>
        <p:nvSpPr>
          <p:cNvPr id="9628" name="Google Shape;9628;p40"/>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2" name="Shape 9632"/>
        <p:cNvGrpSpPr/>
        <p:nvPr/>
      </p:nvGrpSpPr>
      <p:grpSpPr>
        <a:xfrm>
          <a:off x="0" y="0"/>
          <a:ext cx="0" cy="0"/>
          <a:chOff x="0" y="0"/>
          <a:chExt cx="0" cy="0"/>
        </a:xfrm>
      </p:grpSpPr>
      <p:sp>
        <p:nvSpPr>
          <p:cNvPr id="9633" name="Google Shape;9633;p41"/>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9634" name="Google Shape;9634;p41"/>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9635" name="Google Shape;9635;p41"/>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6" name="Google Shape;9636;p41"/>
          <p:cNvGrpSpPr/>
          <p:nvPr/>
        </p:nvGrpSpPr>
        <p:grpSpPr>
          <a:xfrm rot="-214069">
            <a:off x="7645356" y="6599932"/>
            <a:ext cx="335968" cy="274617"/>
            <a:chOff x="3419525" y="3514050"/>
            <a:chExt cx="1000350" cy="817675"/>
          </a:xfrm>
        </p:grpSpPr>
        <p:sp>
          <p:nvSpPr>
            <p:cNvPr id="9637" name="Google Shape;9637;p41"/>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41"/>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41"/>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41"/>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41"/>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41"/>
          <p:cNvGrpSpPr/>
          <p:nvPr/>
        </p:nvGrpSpPr>
        <p:grpSpPr>
          <a:xfrm>
            <a:off x="8676141" y="6629982"/>
            <a:ext cx="1658570" cy="930116"/>
            <a:chOff x="5174600" y="1718575"/>
            <a:chExt cx="2206425" cy="1237350"/>
          </a:xfrm>
        </p:grpSpPr>
        <p:sp>
          <p:nvSpPr>
            <p:cNvPr id="9643" name="Google Shape;9643;p41"/>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41"/>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41"/>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41"/>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41"/>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41"/>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41"/>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41"/>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41"/>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41"/>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41"/>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41"/>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41"/>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41"/>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41"/>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41"/>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41"/>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41"/>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41"/>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41"/>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41"/>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41"/>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5" name="Google Shape;9665;p41"/>
          <p:cNvGrpSpPr/>
          <p:nvPr/>
        </p:nvGrpSpPr>
        <p:grpSpPr>
          <a:xfrm>
            <a:off x="8096651" y="767305"/>
            <a:ext cx="1416380" cy="1324192"/>
            <a:chOff x="2717575" y="1865850"/>
            <a:chExt cx="1949325" cy="1822450"/>
          </a:xfrm>
        </p:grpSpPr>
        <p:sp>
          <p:nvSpPr>
            <p:cNvPr id="9666" name="Google Shape;9666;p41"/>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41"/>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41"/>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41"/>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41"/>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41"/>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41"/>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41"/>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41"/>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41"/>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41"/>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41"/>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41"/>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41"/>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41"/>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41"/>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41"/>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41"/>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41"/>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41"/>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41"/>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41"/>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41"/>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41"/>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41"/>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41"/>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2" name="Google Shape;9692;p41"/>
          <p:cNvGrpSpPr/>
          <p:nvPr/>
        </p:nvGrpSpPr>
        <p:grpSpPr>
          <a:xfrm rot="3569144">
            <a:off x="2009066" y="6627190"/>
            <a:ext cx="462257" cy="656760"/>
            <a:chOff x="5997050" y="1070425"/>
            <a:chExt cx="527325" cy="749250"/>
          </a:xfrm>
        </p:grpSpPr>
        <p:sp>
          <p:nvSpPr>
            <p:cNvPr id="9693" name="Google Shape;9693;p41"/>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41"/>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41"/>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41"/>
          <p:cNvGrpSpPr/>
          <p:nvPr/>
        </p:nvGrpSpPr>
        <p:grpSpPr>
          <a:xfrm>
            <a:off x="2131971" y="1040368"/>
            <a:ext cx="336010" cy="336017"/>
            <a:chOff x="6241525" y="2196000"/>
            <a:chExt cx="1140175" cy="1140200"/>
          </a:xfrm>
        </p:grpSpPr>
        <p:sp>
          <p:nvSpPr>
            <p:cNvPr id="9697" name="Google Shape;9697;p41"/>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41"/>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41"/>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41"/>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41"/>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41"/>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41"/>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41"/>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41"/>
          <p:cNvGrpSpPr/>
          <p:nvPr/>
        </p:nvGrpSpPr>
        <p:grpSpPr>
          <a:xfrm flipH="1" rot="-5400000">
            <a:off x="9805280" y="608706"/>
            <a:ext cx="298200" cy="316822"/>
            <a:chOff x="6904650" y="3361025"/>
            <a:chExt cx="298200" cy="318350"/>
          </a:xfrm>
        </p:grpSpPr>
        <p:sp>
          <p:nvSpPr>
            <p:cNvPr id="9706" name="Google Shape;9706;p41"/>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41"/>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41"/>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41"/>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41"/>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41"/>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2" name="Google Shape;9712;p41"/>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9713" name="Google Shape;9713;p41"/>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9714" name="Google Shape;9714;p41"/>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a:t>
            </a:r>
            <a:r>
              <a:rPr lang="en" sz="2000">
                <a:latin typeface="Rubik"/>
                <a:ea typeface="Rubik"/>
                <a:cs typeface="Rubik"/>
                <a:sym typeface="Rubik"/>
              </a:rPr>
              <a:t>: convertir </a:t>
            </a:r>
            <a:r>
              <a:rPr b="1" lang="en" sz="2000">
                <a:solidFill>
                  <a:srgbClr val="FF9900"/>
                </a:solidFill>
                <a:latin typeface="Rubik"/>
                <a:ea typeface="Rubik"/>
                <a:cs typeface="Rubik"/>
                <a:sym typeface="Rubik"/>
              </a:rPr>
              <a:t>5</a:t>
            </a:r>
            <a:r>
              <a:rPr lang="en" sz="2000">
                <a:latin typeface="Rubik"/>
                <a:ea typeface="Rubik"/>
                <a:cs typeface="Rubik"/>
                <a:sym typeface="Rubik"/>
              </a:rPr>
              <a:t> en binaire</a:t>
            </a:r>
            <a:endParaRPr sz="2000">
              <a:latin typeface="Rubik"/>
              <a:ea typeface="Rubik"/>
              <a:cs typeface="Rubik"/>
              <a:sym typeface="Rubik"/>
            </a:endParaRPr>
          </a:p>
        </p:txBody>
      </p:sp>
      <p:sp>
        <p:nvSpPr>
          <p:cNvPr id="9715" name="Google Shape;9715;p41"/>
          <p:cNvSpPr txBox="1"/>
          <p:nvPr/>
        </p:nvSpPr>
        <p:spPr>
          <a:xfrm>
            <a:off x="3183150" y="5181275"/>
            <a:ext cx="432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Le nombre </a:t>
            </a:r>
            <a:r>
              <a:rPr b="1" lang="en" sz="2000">
                <a:latin typeface="Rubik"/>
                <a:ea typeface="Rubik"/>
                <a:cs typeface="Rubik"/>
                <a:sym typeface="Rubik"/>
              </a:rPr>
              <a:t>5</a:t>
            </a:r>
            <a:r>
              <a:rPr lang="en" sz="2000">
                <a:latin typeface="Rubik"/>
                <a:ea typeface="Rubik"/>
                <a:cs typeface="Rubik"/>
                <a:sym typeface="Rubik"/>
              </a:rPr>
              <a:t> est </a:t>
            </a:r>
            <a:r>
              <a:rPr b="1" lang="en" sz="2000">
                <a:latin typeface="Rubik"/>
                <a:ea typeface="Rubik"/>
                <a:cs typeface="Rubik"/>
                <a:sym typeface="Rubik"/>
              </a:rPr>
              <a:t>00101 </a:t>
            </a:r>
            <a:r>
              <a:rPr lang="en" sz="2000">
                <a:latin typeface="Rubik"/>
                <a:ea typeface="Rubik"/>
                <a:cs typeface="Rubik"/>
                <a:sym typeface="Rubik"/>
              </a:rPr>
              <a:t>en binaire.</a:t>
            </a:r>
            <a:endParaRPr sz="2000">
              <a:latin typeface="Rubik"/>
              <a:ea typeface="Rubik"/>
              <a:cs typeface="Rubik"/>
              <a:sym typeface="Rubik"/>
            </a:endParaRPr>
          </a:p>
        </p:txBody>
      </p:sp>
      <p:grpSp>
        <p:nvGrpSpPr>
          <p:cNvPr id="9716" name="Google Shape;9716;p41"/>
          <p:cNvGrpSpPr/>
          <p:nvPr/>
        </p:nvGrpSpPr>
        <p:grpSpPr>
          <a:xfrm rot="1413296">
            <a:off x="7694137" y="4403037"/>
            <a:ext cx="956370" cy="1126678"/>
            <a:chOff x="2855400" y="1698200"/>
            <a:chExt cx="1456525" cy="1715900"/>
          </a:xfrm>
        </p:grpSpPr>
        <p:sp>
          <p:nvSpPr>
            <p:cNvPr id="9717" name="Google Shape;9717;p41"/>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41"/>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41"/>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41"/>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41"/>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41"/>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41"/>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41"/>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41"/>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41"/>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41"/>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41"/>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41"/>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41"/>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41"/>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41"/>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41"/>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41"/>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41"/>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41"/>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7" name="Google Shape;9737;p41"/>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738" name="Google Shape;9738;p41"/>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2" name="Shape 9742"/>
        <p:cNvGrpSpPr/>
        <p:nvPr/>
      </p:nvGrpSpPr>
      <p:grpSpPr>
        <a:xfrm>
          <a:off x="0" y="0"/>
          <a:ext cx="0" cy="0"/>
          <a:chOff x="0" y="0"/>
          <a:chExt cx="0" cy="0"/>
        </a:xfrm>
      </p:grpSpPr>
      <p:sp>
        <p:nvSpPr>
          <p:cNvPr id="9743" name="Google Shape;9743;p42"/>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Exercice: Activité 2</a:t>
            </a:r>
            <a:endParaRPr/>
          </a:p>
        </p:txBody>
      </p:sp>
      <p:cxnSp>
        <p:nvCxnSpPr>
          <p:cNvPr id="9744" name="Google Shape;9744;p42"/>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9745" name="Google Shape;9745;p42"/>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9746" name="Google Shape;9746;p42"/>
          <p:cNvGrpSpPr/>
          <p:nvPr/>
        </p:nvGrpSpPr>
        <p:grpSpPr>
          <a:xfrm flipH="1">
            <a:off x="9478081" y="6198633"/>
            <a:ext cx="1010547" cy="1015149"/>
            <a:chOff x="2423000" y="1876050"/>
            <a:chExt cx="1657450" cy="1664725"/>
          </a:xfrm>
        </p:grpSpPr>
        <p:sp>
          <p:nvSpPr>
            <p:cNvPr id="9747" name="Google Shape;9747;p42"/>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42"/>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42"/>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42"/>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42"/>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42"/>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42"/>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42"/>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42"/>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42"/>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42"/>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42"/>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42"/>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42"/>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42"/>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42"/>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763" name="Google Shape;9763;p42"/>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9764" name="Google Shape;9764;p42"/>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9765" name="Google Shape;9765;p42"/>
          <p:cNvGrpSpPr/>
          <p:nvPr/>
        </p:nvGrpSpPr>
        <p:grpSpPr>
          <a:xfrm flipH="1">
            <a:off x="9478081" y="6198633"/>
            <a:ext cx="1010547" cy="1015149"/>
            <a:chOff x="2423000" y="1876050"/>
            <a:chExt cx="1657450" cy="1664725"/>
          </a:xfrm>
        </p:grpSpPr>
        <p:sp>
          <p:nvSpPr>
            <p:cNvPr id="9766" name="Google Shape;9766;p42"/>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42"/>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42"/>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42"/>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42"/>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42"/>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42"/>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42"/>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42"/>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42"/>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42"/>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42"/>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42"/>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42"/>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42"/>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42"/>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2" name="Google Shape;9782;p42"/>
          <p:cNvGrpSpPr/>
          <p:nvPr/>
        </p:nvGrpSpPr>
        <p:grpSpPr>
          <a:xfrm>
            <a:off x="792472" y="5471349"/>
            <a:ext cx="1270940" cy="829953"/>
            <a:chOff x="2943525" y="2635675"/>
            <a:chExt cx="2326450" cy="1519225"/>
          </a:xfrm>
        </p:grpSpPr>
        <p:sp>
          <p:nvSpPr>
            <p:cNvPr id="9783" name="Google Shape;9783;p42"/>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42"/>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42"/>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42"/>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42"/>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42"/>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42"/>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42"/>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42"/>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42"/>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42"/>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42"/>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42"/>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42"/>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42"/>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42"/>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42"/>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42"/>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42"/>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42"/>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42"/>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4" name="Google Shape;9804;p42"/>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5" name="Google Shape;9805;p42"/>
          <p:cNvGrpSpPr/>
          <p:nvPr/>
        </p:nvGrpSpPr>
        <p:grpSpPr>
          <a:xfrm rot="-214069">
            <a:off x="7674206" y="6611682"/>
            <a:ext cx="335968" cy="274617"/>
            <a:chOff x="3419525" y="3514050"/>
            <a:chExt cx="1000350" cy="817675"/>
          </a:xfrm>
        </p:grpSpPr>
        <p:sp>
          <p:nvSpPr>
            <p:cNvPr id="9806" name="Google Shape;9806;p42"/>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42"/>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42"/>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42"/>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42"/>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1" name="Google Shape;9811;p42"/>
          <p:cNvGrpSpPr/>
          <p:nvPr/>
        </p:nvGrpSpPr>
        <p:grpSpPr>
          <a:xfrm>
            <a:off x="1967196" y="1139993"/>
            <a:ext cx="336010" cy="336017"/>
            <a:chOff x="6241525" y="2196000"/>
            <a:chExt cx="1140175" cy="1140200"/>
          </a:xfrm>
        </p:grpSpPr>
        <p:sp>
          <p:nvSpPr>
            <p:cNvPr id="9812" name="Google Shape;9812;p42"/>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42"/>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42"/>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42"/>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42"/>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42"/>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42"/>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42"/>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0" name="Google Shape;9820;p42"/>
          <p:cNvGrpSpPr/>
          <p:nvPr/>
        </p:nvGrpSpPr>
        <p:grpSpPr>
          <a:xfrm flipH="1" rot="-5400000">
            <a:off x="9805280" y="608706"/>
            <a:ext cx="298200" cy="316822"/>
            <a:chOff x="6904650" y="3361025"/>
            <a:chExt cx="298200" cy="318350"/>
          </a:xfrm>
        </p:grpSpPr>
        <p:sp>
          <p:nvSpPr>
            <p:cNvPr id="9821" name="Google Shape;9821;p42"/>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42"/>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42"/>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42"/>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42"/>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42"/>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7" name="Google Shape;9827;p42"/>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42"/>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42"/>
          <p:cNvSpPr/>
          <p:nvPr/>
        </p:nvSpPr>
        <p:spPr>
          <a:xfrm>
            <a:off x="503700" y="1843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830" name="Google Shape;9830;p42"/>
          <p:cNvPicPr preferRelativeResize="0"/>
          <p:nvPr/>
        </p:nvPicPr>
        <p:blipFill>
          <a:blip r:embed="rId3">
            <a:alphaModFix/>
          </a:blip>
          <a:stretch>
            <a:fillRect/>
          </a:stretch>
        </p:blipFill>
        <p:spPr>
          <a:xfrm>
            <a:off x="1967197" y="1987450"/>
            <a:ext cx="3182925" cy="4026525"/>
          </a:xfrm>
          <a:prstGeom prst="rect">
            <a:avLst/>
          </a:prstGeom>
          <a:noFill/>
          <a:ln cap="flat" cmpd="sng" w="19050">
            <a:solidFill>
              <a:schemeClr val="dk1"/>
            </a:solidFill>
            <a:prstDash val="solid"/>
            <a:round/>
            <a:headEnd len="sm" w="sm" type="none"/>
            <a:tailEnd len="sm" w="sm" type="none"/>
          </a:ln>
        </p:spPr>
      </p:pic>
      <p:pic>
        <p:nvPicPr>
          <p:cNvPr id="9831" name="Google Shape;9831;p42"/>
          <p:cNvPicPr preferRelativeResize="0"/>
          <p:nvPr/>
        </p:nvPicPr>
        <p:blipFill>
          <a:blip r:embed="rId4">
            <a:alphaModFix/>
          </a:blip>
          <a:stretch>
            <a:fillRect/>
          </a:stretch>
        </p:blipFill>
        <p:spPr>
          <a:xfrm>
            <a:off x="5748825" y="1987450"/>
            <a:ext cx="3349330" cy="4026524"/>
          </a:xfrm>
          <a:prstGeom prst="rect">
            <a:avLst/>
          </a:prstGeom>
          <a:noFill/>
          <a:ln cap="flat" cmpd="sng" w="19050">
            <a:solidFill>
              <a:schemeClr val="dk1"/>
            </a:solidFill>
            <a:prstDash val="solid"/>
            <a:round/>
            <a:headEnd len="sm" w="sm" type="none"/>
            <a:tailEnd len="sm" w="sm" type="none"/>
          </a:ln>
        </p:spPr>
      </p:pic>
      <p:grpSp>
        <p:nvGrpSpPr>
          <p:cNvPr id="9832" name="Google Shape;9832;p42"/>
          <p:cNvGrpSpPr/>
          <p:nvPr/>
        </p:nvGrpSpPr>
        <p:grpSpPr>
          <a:xfrm>
            <a:off x="8383627" y="932722"/>
            <a:ext cx="956354" cy="1126660"/>
            <a:chOff x="2855400" y="1698200"/>
            <a:chExt cx="1456525" cy="1715900"/>
          </a:xfrm>
        </p:grpSpPr>
        <p:sp>
          <p:nvSpPr>
            <p:cNvPr id="9833" name="Google Shape;9833;p42"/>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42"/>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42"/>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42"/>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42"/>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42"/>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42"/>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42"/>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42"/>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42"/>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42"/>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42"/>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42"/>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42"/>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42"/>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42"/>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42"/>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42"/>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42"/>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42"/>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3" name="Google Shape;9853;p42"/>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57" name="Shape 9857"/>
        <p:cNvGrpSpPr/>
        <p:nvPr/>
      </p:nvGrpSpPr>
      <p:grpSpPr>
        <a:xfrm>
          <a:off x="0" y="0"/>
          <a:ext cx="0" cy="0"/>
          <a:chOff x="0" y="0"/>
          <a:chExt cx="0" cy="0"/>
        </a:xfrm>
      </p:grpSpPr>
      <p:sp>
        <p:nvSpPr>
          <p:cNvPr id="9858" name="Google Shape;9858;p43"/>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9859" name="Google Shape;9859;p43"/>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9860" name="Google Shape;9860;p43"/>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1" name="Google Shape;9861;p43"/>
          <p:cNvGrpSpPr/>
          <p:nvPr/>
        </p:nvGrpSpPr>
        <p:grpSpPr>
          <a:xfrm rot="-214069">
            <a:off x="7645356" y="6599932"/>
            <a:ext cx="335968" cy="274617"/>
            <a:chOff x="3419525" y="3514050"/>
            <a:chExt cx="1000350" cy="817675"/>
          </a:xfrm>
        </p:grpSpPr>
        <p:sp>
          <p:nvSpPr>
            <p:cNvPr id="9862" name="Google Shape;9862;p43"/>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43"/>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43"/>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43"/>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43"/>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43"/>
          <p:cNvGrpSpPr/>
          <p:nvPr/>
        </p:nvGrpSpPr>
        <p:grpSpPr>
          <a:xfrm>
            <a:off x="8676141" y="6629982"/>
            <a:ext cx="1658570" cy="930116"/>
            <a:chOff x="5174600" y="1718575"/>
            <a:chExt cx="2206425" cy="1237350"/>
          </a:xfrm>
        </p:grpSpPr>
        <p:sp>
          <p:nvSpPr>
            <p:cNvPr id="9868" name="Google Shape;9868;p43"/>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43"/>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43"/>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43"/>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43"/>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43"/>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43"/>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43"/>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43"/>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43"/>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43"/>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43"/>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43"/>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43"/>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43"/>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43"/>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43"/>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43"/>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43"/>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43"/>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43"/>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43"/>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0" name="Google Shape;9890;p43"/>
          <p:cNvGrpSpPr/>
          <p:nvPr/>
        </p:nvGrpSpPr>
        <p:grpSpPr>
          <a:xfrm>
            <a:off x="8096651" y="767305"/>
            <a:ext cx="1416380" cy="1324192"/>
            <a:chOff x="2717575" y="1865850"/>
            <a:chExt cx="1949325" cy="1822450"/>
          </a:xfrm>
        </p:grpSpPr>
        <p:sp>
          <p:nvSpPr>
            <p:cNvPr id="9891" name="Google Shape;9891;p43"/>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43"/>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43"/>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43"/>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43"/>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43"/>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43"/>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43"/>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43"/>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43"/>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43"/>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43"/>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43"/>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43"/>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43"/>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43"/>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43"/>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43"/>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43"/>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43"/>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43"/>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43"/>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43"/>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43"/>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43"/>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43"/>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7" name="Google Shape;9917;p43"/>
          <p:cNvGrpSpPr/>
          <p:nvPr/>
        </p:nvGrpSpPr>
        <p:grpSpPr>
          <a:xfrm rot="3569144">
            <a:off x="2009066" y="6627190"/>
            <a:ext cx="462257" cy="656760"/>
            <a:chOff x="5997050" y="1070425"/>
            <a:chExt cx="527325" cy="749250"/>
          </a:xfrm>
        </p:grpSpPr>
        <p:sp>
          <p:nvSpPr>
            <p:cNvPr id="9918" name="Google Shape;9918;p43"/>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43"/>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43"/>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43"/>
          <p:cNvGrpSpPr/>
          <p:nvPr/>
        </p:nvGrpSpPr>
        <p:grpSpPr>
          <a:xfrm>
            <a:off x="2131971" y="1040368"/>
            <a:ext cx="336010" cy="336017"/>
            <a:chOff x="6241525" y="2196000"/>
            <a:chExt cx="1140175" cy="1140200"/>
          </a:xfrm>
        </p:grpSpPr>
        <p:sp>
          <p:nvSpPr>
            <p:cNvPr id="9922" name="Google Shape;9922;p43"/>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43"/>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43"/>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43"/>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43"/>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43"/>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43"/>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43"/>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43"/>
          <p:cNvGrpSpPr/>
          <p:nvPr/>
        </p:nvGrpSpPr>
        <p:grpSpPr>
          <a:xfrm flipH="1" rot="-5400000">
            <a:off x="9805280" y="608706"/>
            <a:ext cx="298200" cy="316822"/>
            <a:chOff x="6904650" y="3361025"/>
            <a:chExt cx="298200" cy="318350"/>
          </a:xfrm>
        </p:grpSpPr>
        <p:sp>
          <p:nvSpPr>
            <p:cNvPr id="9931" name="Google Shape;9931;p43"/>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43"/>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43"/>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43"/>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43"/>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43"/>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7" name="Google Shape;9937;p43"/>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9938" name="Google Shape;9938;p43"/>
          <p:cNvGraphicFramePr/>
          <p:nvPr/>
        </p:nvGraphicFramePr>
        <p:xfrm>
          <a:off x="3005000" y="32586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9939" name="Google Shape;9939;p43"/>
          <p:cNvSpPr txBox="1"/>
          <p:nvPr>
            <p:ph idx="2" type="title"/>
          </p:nvPr>
        </p:nvSpPr>
        <p:spPr>
          <a:xfrm>
            <a:off x="504000" y="4509108"/>
            <a:ext cx="923700" cy="7431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1</a:t>
            </a:r>
            <a:endParaRPr/>
          </a:p>
        </p:txBody>
      </p:sp>
      <p:sp>
        <p:nvSpPr>
          <p:cNvPr id="9940" name="Google Shape;9940;p43"/>
          <p:cNvSpPr txBox="1"/>
          <p:nvPr/>
        </p:nvSpPr>
        <p:spPr>
          <a:xfrm>
            <a:off x="1677125" y="4678350"/>
            <a:ext cx="692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ubik"/>
                <a:ea typeface="Rubik"/>
                <a:cs typeface="Rubik"/>
                <a:sym typeface="Rubik"/>
              </a:rPr>
              <a:t>Écrire le code binaire dans le tableau</a:t>
            </a:r>
            <a:endParaRPr sz="1800">
              <a:latin typeface="Rubik"/>
              <a:ea typeface="Rubik"/>
              <a:cs typeface="Rubik"/>
              <a:sym typeface="Rubik"/>
            </a:endParaRPr>
          </a:p>
        </p:txBody>
      </p:sp>
      <p:sp>
        <p:nvSpPr>
          <p:cNvPr id="9941" name="Google Shape;9941;p43"/>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00111</a:t>
            </a:r>
            <a:r>
              <a:rPr lang="en" sz="2000">
                <a:solidFill>
                  <a:srgbClr val="FF9900"/>
                </a:solidFill>
                <a:latin typeface="Rubik"/>
                <a:ea typeface="Rubik"/>
                <a:cs typeface="Rubik"/>
                <a:sym typeface="Rubik"/>
              </a:rPr>
              <a:t> </a:t>
            </a:r>
            <a:r>
              <a:rPr lang="en" sz="2000">
                <a:latin typeface="Rubik"/>
                <a:ea typeface="Rubik"/>
                <a:cs typeface="Rubik"/>
                <a:sym typeface="Rubik"/>
              </a:rPr>
              <a:t>en nombre</a:t>
            </a:r>
            <a:endParaRPr sz="2000">
              <a:latin typeface="Rubik"/>
              <a:ea typeface="Rubik"/>
              <a:cs typeface="Rubik"/>
              <a:sym typeface="Rubik"/>
            </a:endParaRPr>
          </a:p>
        </p:txBody>
      </p:sp>
      <p:sp>
        <p:nvSpPr>
          <p:cNvPr id="9942" name="Google Shape;9942;p43"/>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9943" name="Google Shape;9943;p43"/>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7" name="Shape 9947"/>
        <p:cNvGrpSpPr/>
        <p:nvPr/>
      </p:nvGrpSpPr>
      <p:grpSpPr>
        <a:xfrm>
          <a:off x="0" y="0"/>
          <a:ext cx="0" cy="0"/>
          <a:chOff x="0" y="0"/>
          <a:chExt cx="0" cy="0"/>
        </a:xfrm>
      </p:grpSpPr>
      <p:sp>
        <p:nvSpPr>
          <p:cNvPr id="9948" name="Google Shape;9948;p44"/>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9949" name="Google Shape;9949;p44"/>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9950" name="Google Shape;9950;p44"/>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1" name="Google Shape;9951;p44"/>
          <p:cNvGrpSpPr/>
          <p:nvPr/>
        </p:nvGrpSpPr>
        <p:grpSpPr>
          <a:xfrm rot="-214069">
            <a:off x="7645356" y="6599932"/>
            <a:ext cx="335968" cy="274617"/>
            <a:chOff x="3419525" y="3514050"/>
            <a:chExt cx="1000350" cy="817675"/>
          </a:xfrm>
        </p:grpSpPr>
        <p:sp>
          <p:nvSpPr>
            <p:cNvPr id="9952" name="Google Shape;9952;p44"/>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44"/>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44"/>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44"/>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44"/>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7" name="Google Shape;9957;p44"/>
          <p:cNvGrpSpPr/>
          <p:nvPr/>
        </p:nvGrpSpPr>
        <p:grpSpPr>
          <a:xfrm>
            <a:off x="8676141" y="6629982"/>
            <a:ext cx="1658570" cy="930116"/>
            <a:chOff x="5174600" y="1718575"/>
            <a:chExt cx="2206425" cy="1237350"/>
          </a:xfrm>
        </p:grpSpPr>
        <p:sp>
          <p:nvSpPr>
            <p:cNvPr id="9958" name="Google Shape;9958;p44"/>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44"/>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44"/>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44"/>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44"/>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44"/>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44"/>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44"/>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44"/>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44"/>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44"/>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44"/>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44"/>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44"/>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44"/>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44"/>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44"/>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44"/>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44"/>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44"/>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44"/>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44"/>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44"/>
          <p:cNvGrpSpPr/>
          <p:nvPr/>
        </p:nvGrpSpPr>
        <p:grpSpPr>
          <a:xfrm>
            <a:off x="8096651" y="767305"/>
            <a:ext cx="1416380" cy="1324192"/>
            <a:chOff x="2717575" y="1865850"/>
            <a:chExt cx="1949325" cy="1822450"/>
          </a:xfrm>
        </p:grpSpPr>
        <p:sp>
          <p:nvSpPr>
            <p:cNvPr id="9981" name="Google Shape;9981;p44"/>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44"/>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44"/>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44"/>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44"/>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44"/>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44"/>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44"/>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44"/>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44"/>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44"/>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44"/>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44"/>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44"/>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44"/>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44"/>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44"/>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44"/>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44"/>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44"/>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44"/>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44"/>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44"/>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44"/>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44"/>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44"/>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7" name="Google Shape;10007;p44"/>
          <p:cNvGrpSpPr/>
          <p:nvPr/>
        </p:nvGrpSpPr>
        <p:grpSpPr>
          <a:xfrm rot="3569144">
            <a:off x="2009066" y="6627190"/>
            <a:ext cx="462257" cy="656760"/>
            <a:chOff x="5997050" y="1070425"/>
            <a:chExt cx="527325" cy="749250"/>
          </a:xfrm>
        </p:grpSpPr>
        <p:sp>
          <p:nvSpPr>
            <p:cNvPr id="10008" name="Google Shape;10008;p44"/>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44"/>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44"/>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44"/>
          <p:cNvGrpSpPr/>
          <p:nvPr/>
        </p:nvGrpSpPr>
        <p:grpSpPr>
          <a:xfrm>
            <a:off x="2131971" y="1040368"/>
            <a:ext cx="336010" cy="336017"/>
            <a:chOff x="6241525" y="2196000"/>
            <a:chExt cx="1140175" cy="1140200"/>
          </a:xfrm>
        </p:grpSpPr>
        <p:sp>
          <p:nvSpPr>
            <p:cNvPr id="10012" name="Google Shape;10012;p44"/>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44"/>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44"/>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44"/>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44"/>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44"/>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44"/>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44"/>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44"/>
          <p:cNvGrpSpPr/>
          <p:nvPr/>
        </p:nvGrpSpPr>
        <p:grpSpPr>
          <a:xfrm flipH="1" rot="-5400000">
            <a:off x="9805280" y="608706"/>
            <a:ext cx="298200" cy="316822"/>
            <a:chOff x="6904650" y="3361025"/>
            <a:chExt cx="298200" cy="318350"/>
          </a:xfrm>
        </p:grpSpPr>
        <p:sp>
          <p:nvSpPr>
            <p:cNvPr id="10021" name="Google Shape;10021;p44"/>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44"/>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44"/>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44"/>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44"/>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44"/>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7" name="Google Shape;10027;p44"/>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0028" name="Google Shape;10028;p44"/>
          <p:cNvGraphicFramePr/>
          <p:nvPr/>
        </p:nvGraphicFramePr>
        <p:xfrm>
          <a:off x="3005000" y="32586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0029" name="Google Shape;10029;p44"/>
          <p:cNvSpPr txBox="1"/>
          <p:nvPr>
            <p:ph idx="2" type="title"/>
          </p:nvPr>
        </p:nvSpPr>
        <p:spPr>
          <a:xfrm>
            <a:off x="504000" y="4509108"/>
            <a:ext cx="923700" cy="7431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2</a:t>
            </a:r>
            <a:endParaRPr/>
          </a:p>
        </p:txBody>
      </p:sp>
      <p:sp>
        <p:nvSpPr>
          <p:cNvPr id="10030" name="Google Shape;10030;p44"/>
          <p:cNvSpPr txBox="1"/>
          <p:nvPr/>
        </p:nvSpPr>
        <p:spPr>
          <a:xfrm>
            <a:off x="1677125" y="4678350"/>
            <a:ext cx="692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ubik"/>
                <a:ea typeface="Rubik"/>
                <a:cs typeface="Rubik"/>
                <a:sym typeface="Rubik"/>
              </a:rPr>
              <a:t>Ajouter les nombres avec des 1 ensemble</a:t>
            </a:r>
            <a:endParaRPr sz="1800">
              <a:latin typeface="Rubik"/>
              <a:ea typeface="Rubik"/>
              <a:cs typeface="Rubik"/>
              <a:sym typeface="Rubik"/>
            </a:endParaRPr>
          </a:p>
        </p:txBody>
      </p:sp>
      <p:sp>
        <p:nvSpPr>
          <p:cNvPr id="10031" name="Google Shape;10031;p44"/>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00111</a:t>
            </a:r>
            <a:r>
              <a:rPr lang="en" sz="2000">
                <a:solidFill>
                  <a:srgbClr val="FF9900"/>
                </a:solidFill>
                <a:latin typeface="Rubik"/>
                <a:ea typeface="Rubik"/>
                <a:cs typeface="Rubik"/>
                <a:sym typeface="Rubik"/>
              </a:rPr>
              <a:t> </a:t>
            </a:r>
            <a:r>
              <a:rPr lang="en" sz="2000">
                <a:latin typeface="Rubik"/>
                <a:ea typeface="Rubik"/>
                <a:cs typeface="Rubik"/>
                <a:sym typeface="Rubik"/>
              </a:rPr>
              <a:t>en nombre</a:t>
            </a:r>
            <a:endParaRPr sz="2000">
              <a:latin typeface="Rubik"/>
              <a:ea typeface="Rubik"/>
              <a:cs typeface="Rubik"/>
              <a:sym typeface="Rubik"/>
            </a:endParaRPr>
          </a:p>
        </p:txBody>
      </p:sp>
      <p:sp>
        <p:nvSpPr>
          <p:cNvPr id="10032" name="Google Shape;10032;p44"/>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0033" name="Google Shape;10033;p44"/>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5" name="Shape 1265"/>
        <p:cNvGrpSpPr/>
        <p:nvPr/>
      </p:nvGrpSpPr>
      <p:grpSpPr>
        <a:xfrm>
          <a:off x="0" y="0"/>
          <a:ext cx="0" cy="0"/>
          <a:chOff x="0" y="0"/>
          <a:chExt cx="0" cy="0"/>
        </a:xfrm>
      </p:grpSpPr>
      <p:sp>
        <p:nvSpPr>
          <p:cNvPr id="1266" name="Google Shape;1266;p18"/>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À propos de nous</a:t>
            </a:r>
            <a:endParaRPr/>
          </a:p>
          <a:p>
            <a:pPr indent="0" lvl="0" marL="0" rtl="0" algn="ctr">
              <a:spcBef>
                <a:spcPts val="0"/>
              </a:spcBef>
              <a:spcAft>
                <a:spcPts val="0"/>
              </a:spcAft>
              <a:buNone/>
            </a:pPr>
            <a:r>
              <a:t/>
            </a:r>
            <a:endParaRPr/>
          </a:p>
        </p:txBody>
      </p:sp>
      <p:sp>
        <p:nvSpPr>
          <p:cNvPr id="1267" name="Google Shape;1267;p18"/>
          <p:cNvSpPr/>
          <p:nvPr/>
        </p:nvSpPr>
        <p:spPr>
          <a:xfrm>
            <a:off x="503700" y="1843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8"/>
          <p:cNvSpPr txBox="1"/>
          <p:nvPr/>
        </p:nvSpPr>
        <p:spPr>
          <a:xfrm>
            <a:off x="1799250" y="2210800"/>
            <a:ext cx="7092900" cy="830100"/>
          </a:xfrm>
          <a:prstGeom prst="rect">
            <a:avLst/>
          </a:prstGeom>
          <a:noFill/>
          <a:ln>
            <a:noFill/>
          </a:ln>
        </p:spPr>
        <p:txBody>
          <a:bodyPr anchorCtr="0" anchor="t" bIns="91425" lIns="91425" spcFirstLastPara="1" rIns="91425" wrap="square" tIns="91425">
            <a:noAutofit/>
          </a:bodyPr>
          <a:lstStyle/>
          <a:p>
            <a:pPr indent="0" lvl="0" marL="457200" rtl="0" algn="ctr">
              <a:lnSpc>
                <a:spcPct val="115000"/>
              </a:lnSpc>
              <a:spcBef>
                <a:spcPts val="0"/>
              </a:spcBef>
              <a:spcAft>
                <a:spcPts val="0"/>
              </a:spcAft>
              <a:buNone/>
            </a:pPr>
            <a:r>
              <a:rPr b="1" lang="en" sz="2200">
                <a:solidFill>
                  <a:srgbClr val="FF6B65"/>
                </a:solidFill>
                <a:latin typeface="Rubik"/>
                <a:ea typeface="Rubik"/>
                <a:cs typeface="Rubik"/>
                <a:sym typeface="Rubik"/>
              </a:rPr>
              <a:t>Génie Logiciel et Informatique</a:t>
            </a:r>
            <a:endParaRPr sz="2200">
              <a:solidFill>
                <a:srgbClr val="FF6B65"/>
              </a:solidFill>
              <a:latin typeface="Rubik"/>
              <a:ea typeface="Rubik"/>
              <a:cs typeface="Rubik"/>
              <a:sym typeface="Rubik"/>
            </a:endParaRPr>
          </a:p>
        </p:txBody>
      </p:sp>
      <p:grpSp>
        <p:nvGrpSpPr>
          <p:cNvPr id="1269" name="Google Shape;1269;p18"/>
          <p:cNvGrpSpPr/>
          <p:nvPr/>
        </p:nvGrpSpPr>
        <p:grpSpPr>
          <a:xfrm>
            <a:off x="7205077" y="1084147"/>
            <a:ext cx="956354" cy="1126660"/>
            <a:chOff x="2855400" y="1698200"/>
            <a:chExt cx="1456525" cy="1715900"/>
          </a:xfrm>
        </p:grpSpPr>
        <p:sp>
          <p:nvSpPr>
            <p:cNvPr id="1270" name="Google Shape;1270;p18"/>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8"/>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8"/>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8"/>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8"/>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8"/>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8"/>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8"/>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8"/>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8"/>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8"/>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8"/>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8"/>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8"/>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8"/>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8"/>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8"/>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8"/>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8"/>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8"/>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90" name="Google Shape;1290;p18"/>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91" name="Google Shape;1291;p18"/>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292" name="Google Shape;1292;p18"/>
          <p:cNvGrpSpPr/>
          <p:nvPr/>
        </p:nvGrpSpPr>
        <p:grpSpPr>
          <a:xfrm flipH="1">
            <a:off x="9478081" y="6198633"/>
            <a:ext cx="1010547" cy="1015149"/>
            <a:chOff x="2423000" y="1876050"/>
            <a:chExt cx="1657450" cy="1664725"/>
          </a:xfrm>
        </p:grpSpPr>
        <p:sp>
          <p:nvSpPr>
            <p:cNvPr id="1293" name="Google Shape;1293;p18"/>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8"/>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8"/>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8"/>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8"/>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8"/>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8"/>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8"/>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8"/>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8"/>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8"/>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8"/>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8"/>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8"/>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8"/>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8"/>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9" name="Google Shape;1309;p18"/>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10" name="Google Shape;1310;p18"/>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11" name="Google Shape;1311;p18"/>
          <p:cNvGrpSpPr/>
          <p:nvPr/>
        </p:nvGrpSpPr>
        <p:grpSpPr>
          <a:xfrm flipH="1">
            <a:off x="9478081" y="6198633"/>
            <a:ext cx="1010547" cy="1015149"/>
            <a:chOff x="2423000" y="1876050"/>
            <a:chExt cx="1657450" cy="1664725"/>
          </a:xfrm>
        </p:grpSpPr>
        <p:sp>
          <p:nvSpPr>
            <p:cNvPr id="1312" name="Google Shape;1312;p18"/>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8"/>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8"/>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8"/>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8"/>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8"/>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8"/>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8"/>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8"/>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8"/>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8"/>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8"/>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8"/>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8"/>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8"/>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8"/>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 name="Google Shape;1328;p18"/>
          <p:cNvGrpSpPr/>
          <p:nvPr/>
        </p:nvGrpSpPr>
        <p:grpSpPr>
          <a:xfrm>
            <a:off x="792472" y="5471349"/>
            <a:ext cx="1270940" cy="829953"/>
            <a:chOff x="2943525" y="2635675"/>
            <a:chExt cx="2326450" cy="1519225"/>
          </a:xfrm>
        </p:grpSpPr>
        <p:sp>
          <p:nvSpPr>
            <p:cNvPr id="1329" name="Google Shape;1329;p18"/>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8"/>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8"/>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8"/>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8"/>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8"/>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8"/>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8"/>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8"/>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8"/>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8"/>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8"/>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8"/>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8"/>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8"/>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8"/>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8"/>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8"/>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8"/>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8"/>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8"/>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0" name="Google Shape;1350;p18"/>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1" name="Google Shape;1351;p18"/>
          <p:cNvGrpSpPr/>
          <p:nvPr/>
        </p:nvGrpSpPr>
        <p:grpSpPr>
          <a:xfrm rot="-214069">
            <a:off x="7674206" y="6611682"/>
            <a:ext cx="335968" cy="274617"/>
            <a:chOff x="3419525" y="3514050"/>
            <a:chExt cx="1000350" cy="817675"/>
          </a:xfrm>
        </p:grpSpPr>
        <p:sp>
          <p:nvSpPr>
            <p:cNvPr id="1352" name="Google Shape;1352;p18"/>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8"/>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8"/>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8"/>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8"/>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 name="Google Shape;1357;p18"/>
          <p:cNvGrpSpPr/>
          <p:nvPr/>
        </p:nvGrpSpPr>
        <p:grpSpPr>
          <a:xfrm>
            <a:off x="1967196" y="1139993"/>
            <a:ext cx="336010" cy="336017"/>
            <a:chOff x="6241525" y="2196000"/>
            <a:chExt cx="1140175" cy="1140200"/>
          </a:xfrm>
        </p:grpSpPr>
        <p:sp>
          <p:nvSpPr>
            <p:cNvPr id="1358" name="Google Shape;1358;p18"/>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8"/>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8"/>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8"/>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8"/>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8"/>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8"/>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8"/>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18"/>
          <p:cNvGrpSpPr/>
          <p:nvPr/>
        </p:nvGrpSpPr>
        <p:grpSpPr>
          <a:xfrm flipH="1" rot="-5400000">
            <a:off x="9805280" y="608706"/>
            <a:ext cx="298200" cy="316822"/>
            <a:chOff x="6904650" y="3361025"/>
            <a:chExt cx="298200" cy="318350"/>
          </a:xfrm>
        </p:grpSpPr>
        <p:sp>
          <p:nvSpPr>
            <p:cNvPr id="1367" name="Google Shape;1367;p18"/>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8"/>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8"/>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8"/>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8"/>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8"/>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3" name="Google Shape;1373;p18"/>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8"/>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8"/>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376" name="Google Shape;1376;p18"/>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377" name="Google Shape;1377;p18"/>
          <p:cNvPicPr preferRelativeResize="0"/>
          <p:nvPr/>
        </p:nvPicPr>
        <p:blipFill>
          <a:blip r:embed="rId4">
            <a:alphaModFix/>
          </a:blip>
          <a:stretch>
            <a:fillRect/>
          </a:stretch>
        </p:blipFill>
        <p:spPr>
          <a:xfrm>
            <a:off x="1479000" y="3194925"/>
            <a:ext cx="3460626" cy="2422450"/>
          </a:xfrm>
          <a:prstGeom prst="rect">
            <a:avLst/>
          </a:prstGeom>
          <a:noFill/>
          <a:ln cap="flat" cmpd="sng" w="9525">
            <a:solidFill>
              <a:schemeClr val="dk1"/>
            </a:solidFill>
            <a:prstDash val="dash"/>
            <a:round/>
            <a:headEnd len="sm" w="sm" type="none"/>
            <a:tailEnd len="sm" w="sm" type="none"/>
          </a:ln>
        </p:spPr>
      </p:pic>
      <p:pic>
        <p:nvPicPr>
          <p:cNvPr id="1378" name="Google Shape;1378;p18"/>
          <p:cNvPicPr preferRelativeResize="0"/>
          <p:nvPr/>
        </p:nvPicPr>
        <p:blipFill>
          <a:blip r:embed="rId5">
            <a:alphaModFix/>
          </a:blip>
          <a:stretch>
            <a:fillRect/>
          </a:stretch>
        </p:blipFill>
        <p:spPr>
          <a:xfrm>
            <a:off x="5782743" y="3194913"/>
            <a:ext cx="3632768" cy="2422451"/>
          </a:xfrm>
          <a:prstGeom prst="rect">
            <a:avLst/>
          </a:prstGeom>
          <a:noFill/>
          <a:ln cap="flat" cmpd="sng" w="9525">
            <a:solidFill>
              <a:schemeClr val="dk1"/>
            </a:solidFill>
            <a:prstDash val="dash"/>
            <a:round/>
            <a:headEnd len="sm" w="sm" type="none"/>
            <a:tailEnd len="sm" w="sm" type="none"/>
          </a:ln>
        </p:spPr>
      </p:pic>
      <p:sp>
        <p:nvSpPr>
          <p:cNvPr id="1379" name="Google Shape;1379;p18"/>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
        <p:nvSpPr>
          <p:cNvPr id="1380" name="Google Shape;1380;p18"/>
          <p:cNvSpPr txBox="1"/>
          <p:nvPr/>
        </p:nvSpPr>
        <p:spPr>
          <a:xfrm>
            <a:off x="5782750" y="5610800"/>
            <a:ext cx="36327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u="sng">
                <a:solidFill>
                  <a:schemeClr val="hlink"/>
                </a:solidFill>
                <a:latin typeface="Rubik"/>
                <a:ea typeface="Rubik"/>
                <a:cs typeface="Rubik"/>
                <a:sym typeface="Rubik"/>
                <a:hlinkClick r:id="rId6"/>
              </a:rPr>
              <a:t>https://codakid.com/coding-for-kids-the-ultimate-guide-for-parents-2</a:t>
            </a:r>
            <a:r>
              <a:rPr lang="en" sz="1000">
                <a:latin typeface="Rubik"/>
                <a:ea typeface="Rubik"/>
                <a:cs typeface="Rubik"/>
                <a:sym typeface="Rubik"/>
              </a:rPr>
              <a:t> </a:t>
            </a:r>
            <a:endParaRPr sz="1000">
              <a:latin typeface="Rubik"/>
              <a:ea typeface="Rubik"/>
              <a:cs typeface="Rubik"/>
              <a:sym typeface="Rubik"/>
            </a:endParaRPr>
          </a:p>
        </p:txBody>
      </p:sp>
      <p:sp>
        <p:nvSpPr>
          <p:cNvPr id="1381" name="Google Shape;1381;p18"/>
          <p:cNvSpPr txBox="1"/>
          <p:nvPr/>
        </p:nvSpPr>
        <p:spPr>
          <a:xfrm>
            <a:off x="1479000" y="5610800"/>
            <a:ext cx="34605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000" u="sng">
                <a:solidFill>
                  <a:schemeClr val="hlink"/>
                </a:solidFill>
                <a:latin typeface="Rubik"/>
                <a:ea typeface="Rubik"/>
                <a:cs typeface="Rubik"/>
                <a:sym typeface="Rubik"/>
                <a:hlinkClick r:id="rId7"/>
              </a:rPr>
              <a:t>https://tryengineering.org/news/its-national-engineers-week-february-21-27</a:t>
            </a:r>
            <a:r>
              <a:rPr lang="en" sz="1000">
                <a:latin typeface="Rubik"/>
                <a:ea typeface="Rubik"/>
                <a:cs typeface="Rubik"/>
                <a:sym typeface="Rubik"/>
              </a:rPr>
              <a:t> </a:t>
            </a:r>
            <a:endParaRPr sz="1000">
              <a:latin typeface="Rubik"/>
              <a:ea typeface="Rubik"/>
              <a:cs typeface="Rubik"/>
              <a:sym typeface="Rubik"/>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7" name="Shape 10037"/>
        <p:cNvGrpSpPr/>
        <p:nvPr/>
      </p:nvGrpSpPr>
      <p:grpSpPr>
        <a:xfrm>
          <a:off x="0" y="0"/>
          <a:ext cx="0" cy="0"/>
          <a:chOff x="0" y="0"/>
          <a:chExt cx="0" cy="0"/>
        </a:xfrm>
      </p:grpSpPr>
      <p:sp>
        <p:nvSpPr>
          <p:cNvPr id="10038" name="Google Shape;10038;p45"/>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0039" name="Google Shape;10039;p45"/>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0040" name="Google Shape;10040;p45"/>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1" name="Google Shape;10041;p45"/>
          <p:cNvGrpSpPr/>
          <p:nvPr/>
        </p:nvGrpSpPr>
        <p:grpSpPr>
          <a:xfrm rot="-214069">
            <a:off x="7645356" y="6599932"/>
            <a:ext cx="335968" cy="274617"/>
            <a:chOff x="3419525" y="3514050"/>
            <a:chExt cx="1000350" cy="817675"/>
          </a:xfrm>
        </p:grpSpPr>
        <p:sp>
          <p:nvSpPr>
            <p:cNvPr id="10042" name="Google Shape;10042;p45"/>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45"/>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45"/>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45"/>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45"/>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45"/>
          <p:cNvGrpSpPr/>
          <p:nvPr/>
        </p:nvGrpSpPr>
        <p:grpSpPr>
          <a:xfrm>
            <a:off x="8676141" y="6629982"/>
            <a:ext cx="1658570" cy="930116"/>
            <a:chOff x="5174600" y="1718575"/>
            <a:chExt cx="2206425" cy="1237350"/>
          </a:xfrm>
        </p:grpSpPr>
        <p:sp>
          <p:nvSpPr>
            <p:cNvPr id="10048" name="Google Shape;10048;p45"/>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45"/>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45"/>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45"/>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45"/>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45"/>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45"/>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45"/>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45"/>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45"/>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45"/>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45"/>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45"/>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45"/>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45"/>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45"/>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45"/>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45"/>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45"/>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45"/>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45"/>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45"/>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45"/>
          <p:cNvGrpSpPr/>
          <p:nvPr/>
        </p:nvGrpSpPr>
        <p:grpSpPr>
          <a:xfrm>
            <a:off x="8096651" y="767305"/>
            <a:ext cx="1416380" cy="1324192"/>
            <a:chOff x="2717575" y="1865850"/>
            <a:chExt cx="1949325" cy="1822450"/>
          </a:xfrm>
        </p:grpSpPr>
        <p:sp>
          <p:nvSpPr>
            <p:cNvPr id="10071" name="Google Shape;10071;p45"/>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45"/>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45"/>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45"/>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45"/>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45"/>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45"/>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45"/>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45"/>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45"/>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45"/>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45"/>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45"/>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45"/>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45"/>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45"/>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45"/>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45"/>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45"/>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45"/>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45"/>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45"/>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45"/>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45"/>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45"/>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45"/>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7" name="Google Shape;10097;p45"/>
          <p:cNvGrpSpPr/>
          <p:nvPr/>
        </p:nvGrpSpPr>
        <p:grpSpPr>
          <a:xfrm rot="3569144">
            <a:off x="2009066" y="6627190"/>
            <a:ext cx="462257" cy="656760"/>
            <a:chOff x="5997050" y="1070425"/>
            <a:chExt cx="527325" cy="749250"/>
          </a:xfrm>
        </p:grpSpPr>
        <p:sp>
          <p:nvSpPr>
            <p:cNvPr id="10098" name="Google Shape;10098;p45"/>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45"/>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45"/>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45"/>
          <p:cNvGrpSpPr/>
          <p:nvPr/>
        </p:nvGrpSpPr>
        <p:grpSpPr>
          <a:xfrm>
            <a:off x="2131971" y="1040368"/>
            <a:ext cx="336010" cy="336017"/>
            <a:chOff x="6241525" y="2196000"/>
            <a:chExt cx="1140175" cy="1140200"/>
          </a:xfrm>
        </p:grpSpPr>
        <p:sp>
          <p:nvSpPr>
            <p:cNvPr id="10102" name="Google Shape;10102;p45"/>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45"/>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45"/>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45"/>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45"/>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45"/>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45"/>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45"/>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45"/>
          <p:cNvGrpSpPr/>
          <p:nvPr/>
        </p:nvGrpSpPr>
        <p:grpSpPr>
          <a:xfrm flipH="1" rot="-5400000">
            <a:off x="9805280" y="608706"/>
            <a:ext cx="298200" cy="316822"/>
            <a:chOff x="6904650" y="3361025"/>
            <a:chExt cx="298200" cy="318350"/>
          </a:xfrm>
        </p:grpSpPr>
        <p:sp>
          <p:nvSpPr>
            <p:cNvPr id="10111" name="Google Shape;10111;p45"/>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45"/>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45"/>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45"/>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45"/>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45"/>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7" name="Google Shape;10117;p45"/>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0118" name="Google Shape;10118;p45"/>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0119" name="Google Shape;10119;p45"/>
          <p:cNvSpPr txBox="1"/>
          <p:nvPr>
            <p:ph idx="2" type="title"/>
          </p:nvPr>
        </p:nvSpPr>
        <p:spPr>
          <a:xfrm>
            <a:off x="504000" y="4509108"/>
            <a:ext cx="923700" cy="7431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2</a:t>
            </a:r>
            <a:endParaRPr/>
          </a:p>
        </p:txBody>
      </p:sp>
      <p:sp>
        <p:nvSpPr>
          <p:cNvPr id="10120" name="Google Shape;10120;p45"/>
          <p:cNvSpPr txBox="1"/>
          <p:nvPr/>
        </p:nvSpPr>
        <p:spPr>
          <a:xfrm>
            <a:off x="1677125" y="4678350"/>
            <a:ext cx="692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ubik"/>
                <a:ea typeface="Rubik"/>
                <a:cs typeface="Rubik"/>
                <a:sym typeface="Rubik"/>
              </a:rPr>
              <a:t>Ajouter</a:t>
            </a:r>
            <a:r>
              <a:rPr lang="en" sz="1800">
                <a:latin typeface="Rubik"/>
                <a:ea typeface="Rubik"/>
                <a:cs typeface="Rubik"/>
                <a:sym typeface="Rubik"/>
              </a:rPr>
              <a:t> </a:t>
            </a:r>
            <a:r>
              <a:rPr b="1" lang="en" sz="1800">
                <a:latin typeface="Rubik"/>
                <a:ea typeface="Rubik"/>
                <a:cs typeface="Rubik"/>
                <a:sym typeface="Rubik"/>
              </a:rPr>
              <a:t>4, 2</a:t>
            </a:r>
            <a:r>
              <a:rPr lang="en" sz="1800">
                <a:latin typeface="Rubik"/>
                <a:ea typeface="Rubik"/>
                <a:cs typeface="Rubik"/>
                <a:sym typeface="Rubik"/>
              </a:rPr>
              <a:t> et </a:t>
            </a:r>
            <a:r>
              <a:rPr b="1" lang="en" sz="1800">
                <a:solidFill>
                  <a:schemeClr val="dk1"/>
                </a:solidFill>
                <a:latin typeface="Rubik"/>
                <a:ea typeface="Rubik"/>
                <a:cs typeface="Rubik"/>
                <a:sym typeface="Rubik"/>
              </a:rPr>
              <a:t>1</a:t>
            </a:r>
            <a:r>
              <a:rPr b="1" lang="en" sz="1800">
                <a:solidFill>
                  <a:srgbClr val="FF9900"/>
                </a:solidFill>
                <a:latin typeface="Rubik"/>
                <a:ea typeface="Rubik"/>
                <a:cs typeface="Rubik"/>
                <a:sym typeface="Rubik"/>
              </a:rPr>
              <a:t> </a:t>
            </a:r>
            <a:r>
              <a:rPr lang="en" sz="1800">
                <a:latin typeface="Rubik"/>
                <a:ea typeface="Rubik"/>
                <a:cs typeface="Rubik"/>
                <a:sym typeface="Rubik"/>
              </a:rPr>
              <a:t>ensemble. </a:t>
            </a:r>
            <a:endParaRPr sz="1800">
              <a:latin typeface="Rubik"/>
              <a:ea typeface="Rubik"/>
              <a:cs typeface="Rubik"/>
              <a:sym typeface="Rubik"/>
            </a:endParaRPr>
          </a:p>
        </p:txBody>
      </p:sp>
      <p:sp>
        <p:nvSpPr>
          <p:cNvPr id="10121" name="Google Shape;10121;p45"/>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00111</a:t>
            </a:r>
            <a:r>
              <a:rPr lang="en" sz="2000">
                <a:solidFill>
                  <a:srgbClr val="FF9900"/>
                </a:solidFill>
                <a:latin typeface="Rubik"/>
                <a:ea typeface="Rubik"/>
                <a:cs typeface="Rubik"/>
                <a:sym typeface="Rubik"/>
              </a:rPr>
              <a:t> </a:t>
            </a:r>
            <a:r>
              <a:rPr lang="en" sz="2000">
                <a:latin typeface="Rubik"/>
                <a:ea typeface="Rubik"/>
                <a:cs typeface="Rubik"/>
                <a:sym typeface="Rubik"/>
              </a:rPr>
              <a:t>en nombre</a:t>
            </a:r>
            <a:endParaRPr sz="2000">
              <a:latin typeface="Rubik"/>
              <a:ea typeface="Rubik"/>
              <a:cs typeface="Rubik"/>
              <a:sym typeface="Rubik"/>
            </a:endParaRPr>
          </a:p>
        </p:txBody>
      </p:sp>
      <p:sp>
        <p:nvSpPr>
          <p:cNvPr id="10122" name="Google Shape;10122;p45"/>
          <p:cNvSpPr/>
          <p:nvPr/>
        </p:nvSpPr>
        <p:spPr>
          <a:xfrm>
            <a:off x="5126960" y="6804931"/>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45"/>
          <p:cNvSpPr txBox="1"/>
          <p:nvPr/>
        </p:nvSpPr>
        <p:spPr>
          <a:xfrm>
            <a:off x="2640475" y="575292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10124" name="Google Shape;10124;p45"/>
          <p:cNvCxnSpPr/>
          <p:nvPr/>
        </p:nvCxnSpPr>
        <p:spPr>
          <a:xfrm rot="10800000">
            <a:off x="5064850" y="6692850"/>
            <a:ext cx="704400" cy="0"/>
          </a:xfrm>
          <a:prstGeom prst="straightConnector1">
            <a:avLst/>
          </a:prstGeom>
          <a:noFill/>
          <a:ln cap="flat" cmpd="sng" w="28575">
            <a:solidFill>
              <a:schemeClr val="dk1"/>
            </a:solidFill>
            <a:prstDash val="solid"/>
            <a:round/>
            <a:headEnd len="med" w="med" type="none"/>
            <a:tailEnd len="med" w="med" type="none"/>
          </a:ln>
        </p:spPr>
      </p:cxnSp>
      <p:sp>
        <p:nvSpPr>
          <p:cNvPr id="10125" name="Google Shape;10125;p45"/>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0126" name="Google Shape;10126;p45"/>
          <p:cNvGrpSpPr/>
          <p:nvPr/>
        </p:nvGrpSpPr>
        <p:grpSpPr>
          <a:xfrm>
            <a:off x="5298008" y="6118990"/>
            <a:ext cx="205084" cy="385575"/>
            <a:chOff x="7380047" y="5381091"/>
            <a:chExt cx="523841" cy="984616"/>
          </a:xfrm>
        </p:grpSpPr>
        <p:sp>
          <p:nvSpPr>
            <p:cNvPr id="10127" name="Google Shape;10127;p45"/>
            <p:cNvSpPr/>
            <p:nvPr/>
          </p:nvSpPr>
          <p:spPr>
            <a:xfrm>
              <a:off x="7445978" y="5381091"/>
              <a:ext cx="457909" cy="984616"/>
            </a:xfrm>
            <a:custGeom>
              <a:rect b="b" l="l" r="r" t="t"/>
              <a:pathLst>
                <a:path extrusionOk="0" h="45011" w="20933">
                  <a:moveTo>
                    <a:pt x="16558" y="0"/>
                  </a:moveTo>
                  <a:cubicBezTo>
                    <a:pt x="16214" y="0"/>
                    <a:pt x="15873" y="21"/>
                    <a:pt x="15530" y="64"/>
                  </a:cubicBezTo>
                  <a:cubicBezTo>
                    <a:pt x="15186" y="108"/>
                    <a:pt x="14845" y="257"/>
                    <a:pt x="14501" y="513"/>
                  </a:cubicBezTo>
                  <a:lnTo>
                    <a:pt x="740" y="11059"/>
                  </a:lnTo>
                  <a:cubicBezTo>
                    <a:pt x="355" y="11359"/>
                    <a:pt x="131" y="11744"/>
                    <a:pt x="67" y="12216"/>
                  </a:cubicBezTo>
                  <a:cubicBezTo>
                    <a:pt x="0" y="12687"/>
                    <a:pt x="119" y="13116"/>
                    <a:pt x="419" y="13503"/>
                  </a:cubicBezTo>
                  <a:lnTo>
                    <a:pt x="1963" y="15495"/>
                  </a:lnTo>
                  <a:cubicBezTo>
                    <a:pt x="2263" y="15839"/>
                    <a:pt x="2648" y="16054"/>
                    <a:pt x="3119" y="16139"/>
                  </a:cubicBezTo>
                  <a:cubicBezTo>
                    <a:pt x="3214" y="16156"/>
                    <a:pt x="3307" y="16165"/>
                    <a:pt x="3398" y="16165"/>
                  </a:cubicBezTo>
                  <a:cubicBezTo>
                    <a:pt x="3761" y="16165"/>
                    <a:pt x="4097" y="16026"/>
                    <a:pt x="4406" y="15752"/>
                  </a:cubicBezTo>
                  <a:lnTo>
                    <a:pt x="14822" y="7844"/>
                  </a:lnTo>
                  <a:lnTo>
                    <a:pt x="14822" y="43274"/>
                  </a:lnTo>
                  <a:cubicBezTo>
                    <a:pt x="14822" y="43746"/>
                    <a:pt x="14994" y="44154"/>
                    <a:pt x="15337" y="44495"/>
                  </a:cubicBezTo>
                  <a:cubicBezTo>
                    <a:pt x="15681" y="44839"/>
                    <a:pt x="16086" y="45010"/>
                    <a:pt x="16560" y="45010"/>
                  </a:cubicBezTo>
                  <a:lnTo>
                    <a:pt x="19196" y="45010"/>
                  </a:lnTo>
                  <a:cubicBezTo>
                    <a:pt x="19668" y="45010"/>
                    <a:pt x="20073" y="44839"/>
                    <a:pt x="20417" y="44495"/>
                  </a:cubicBezTo>
                  <a:cubicBezTo>
                    <a:pt x="20760" y="44154"/>
                    <a:pt x="20932" y="43746"/>
                    <a:pt x="20932" y="43274"/>
                  </a:cubicBezTo>
                  <a:lnTo>
                    <a:pt x="20932" y="1736"/>
                  </a:lnTo>
                  <a:cubicBezTo>
                    <a:pt x="20932" y="1264"/>
                    <a:pt x="20760" y="857"/>
                    <a:pt x="20417" y="513"/>
                  </a:cubicBezTo>
                  <a:cubicBezTo>
                    <a:pt x="20073" y="172"/>
                    <a:pt x="19666" y="0"/>
                    <a:pt x="19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28" name="Google Shape;10128;p45"/>
            <p:cNvSpPr/>
            <p:nvPr/>
          </p:nvSpPr>
          <p:spPr>
            <a:xfrm>
              <a:off x="7529694" y="5651445"/>
              <a:ext cx="9975" cy="9056"/>
            </a:xfrm>
            <a:custGeom>
              <a:rect b="b" l="l" r="r" t="t"/>
              <a:pathLst>
                <a:path extrusionOk="0" h="414" w="456">
                  <a:moveTo>
                    <a:pt x="221" y="1"/>
                  </a:moveTo>
                  <a:cubicBezTo>
                    <a:pt x="181" y="1"/>
                    <a:pt x="140" y="15"/>
                    <a:pt x="103" y="42"/>
                  </a:cubicBezTo>
                  <a:cubicBezTo>
                    <a:pt x="11" y="113"/>
                    <a:pt x="0" y="230"/>
                    <a:pt x="73" y="326"/>
                  </a:cubicBezTo>
                  <a:cubicBezTo>
                    <a:pt x="117" y="383"/>
                    <a:pt x="177" y="414"/>
                    <a:pt x="238" y="414"/>
                  </a:cubicBezTo>
                  <a:cubicBezTo>
                    <a:pt x="278" y="414"/>
                    <a:pt x="319" y="400"/>
                    <a:pt x="355" y="372"/>
                  </a:cubicBezTo>
                  <a:cubicBezTo>
                    <a:pt x="449" y="296"/>
                    <a:pt x="456" y="182"/>
                    <a:pt x="382" y="88"/>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29" name="Google Shape;10129;p45"/>
            <p:cNvSpPr/>
            <p:nvPr/>
          </p:nvSpPr>
          <p:spPr>
            <a:xfrm>
              <a:off x="7541353" y="5642388"/>
              <a:ext cx="9997" cy="9056"/>
            </a:xfrm>
            <a:custGeom>
              <a:rect b="b" l="l" r="r" t="t"/>
              <a:pathLst>
                <a:path extrusionOk="0" h="414" w="457">
                  <a:moveTo>
                    <a:pt x="224" y="1"/>
                  </a:moveTo>
                  <a:cubicBezTo>
                    <a:pt x="183" y="1"/>
                    <a:pt x="142" y="15"/>
                    <a:pt x="106" y="44"/>
                  </a:cubicBezTo>
                  <a:cubicBezTo>
                    <a:pt x="14" y="113"/>
                    <a:pt x="1" y="232"/>
                    <a:pt x="76" y="326"/>
                  </a:cubicBezTo>
                  <a:lnTo>
                    <a:pt x="76" y="328"/>
                  </a:lnTo>
                  <a:cubicBezTo>
                    <a:pt x="119" y="383"/>
                    <a:pt x="178" y="413"/>
                    <a:pt x="238" y="413"/>
                  </a:cubicBezTo>
                  <a:cubicBezTo>
                    <a:pt x="278" y="413"/>
                    <a:pt x="319" y="400"/>
                    <a:pt x="356" y="371"/>
                  </a:cubicBezTo>
                  <a:cubicBezTo>
                    <a:pt x="452" y="298"/>
                    <a:pt x="456" y="181"/>
                    <a:pt x="385" y="88"/>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0" name="Google Shape;10130;p45"/>
            <p:cNvSpPr/>
            <p:nvPr/>
          </p:nvSpPr>
          <p:spPr>
            <a:xfrm>
              <a:off x="7553122" y="5633288"/>
              <a:ext cx="9953" cy="9034"/>
            </a:xfrm>
            <a:custGeom>
              <a:rect b="b" l="l" r="r" t="t"/>
              <a:pathLst>
                <a:path extrusionOk="0" h="413" w="455">
                  <a:moveTo>
                    <a:pt x="222" y="1"/>
                  </a:moveTo>
                  <a:cubicBezTo>
                    <a:pt x="182" y="1"/>
                    <a:pt x="141" y="15"/>
                    <a:pt x="104" y="43"/>
                  </a:cubicBezTo>
                  <a:cubicBezTo>
                    <a:pt x="12" y="114"/>
                    <a:pt x="1" y="231"/>
                    <a:pt x="74" y="327"/>
                  </a:cubicBezTo>
                  <a:cubicBezTo>
                    <a:pt x="118" y="382"/>
                    <a:pt x="177" y="412"/>
                    <a:pt x="237" y="412"/>
                  </a:cubicBezTo>
                  <a:cubicBezTo>
                    <a:pt x="277" y="412"/>
                    <a:pt x="317" y="399"/>
                    <a:pt x="354" y="371"/>
                  </a:cubicBezTo>
                  <a:cubicBezTo>
                    <a:pt x="450" y="297"/>
                    <a:pt x="454" y="181"/>
                    <a:pt x="383" y="87"/>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1" name="Google Shape;10131;p45"/>
            <p:cNvSpPr/>
            <p:nvPr/>
          </p:nvSpPr>
          <p:spPr>
            <a:xfrm>
              <a:off x="7565000" y="5624101"/>
              <a:ext cx="9953" cy="9056"/>
            </a:xfrm>
            <a:custGeom>
              <a:rect b="b" l="l" r="r" t="t"/>
              <a:pathLst>
                <a:path extrusionOk="0" h="414" w="455">
                  <a:moveTo>
                    <a:pt x="220" y="1"/>
                  </a:moveTo>
                  <a:cubicBezTo>
                    <a:pt x="180" y="1"/>
                    <a:pt x="140" y="14"/>
                    <a:pt x="104" y="42"/>
                  </a:cubicBezTo>
                  <a:cubicBezTo>
                    <a:pt x="12" y="113"/>
                    <a:pt x="1" y="230"/>
                    <a:pt x="74" y="326"/>
                  </a:cubicBezTo>
                  <a:cubicBezTo>
                    <a:pt x="118" y="382"/>
                    <a:pt x="177" y="413"/>
                    <a:pt x="237" y="413"/>
                  </a:cubicBezTo>
                  <a:cubicBezTo>
                    <a:pt x="277" y="413"/>
                    <a:pt x="317" y="400"/>
                    <a:pt x="353" y="372"/>
                  </a:cubicBezTo>
                  <a:cubicBezTo>
                    <a:pt x="449" y="296"/>
                    <a:pt x="454" y="182"/>
                    <a:pt x="383" y="88"/>
                  </a:cubicBezTo>
                  <a:cubicBezTo>
                    <a:pt x="338"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2" name="Google Shape;10132;p45"/>
            <p:cNvSpPr/>
            <p:nvPr/>
          </p:nvSpPr>
          <p:spPr>
            <a:xfrm>
              <a:off x="7576725" y="5615023"/>
              <a:ext cx="9931" cy="9034"/>
            </a:xfrm>
            <a:custGeom>
              <a:rect b="b" l="l" r="r" t="t"/>
              <a:pathLst>
                <a:path extrusionOk="0" h="413" w="454">
                  <a:moveTo>
                    <a:pt x="220" y="0"/>
                  </a:moveTo>
                  <a:cubicBezTo>
                    <a:pt x="180" y="0"/>
                    <a:pt x="140" y="14"/>
                    <a:pt x="104" y="42"/>
                  </a:cubicBezTo>
                  <a:cubicBezTo>
                    <a:pt x="12" y="113"/>
                    <a:pt x="0" y="230"/>
                    <a:pt x="74" y="326"/>
                  </a:cubicBezTo>
                  <a:cubicBezTo>
                    <a:pt x="117" y="382"/>
                    <a:pt x="176" y="412"/>
                    <a:pt x="235" y="412"/>
                  </a:cubicBezTo>
                  <a:cubicBezTo>
                    <a:pt x="275" y="412"/>
                    <a:pt x="316" y="398"/>
                    <a:pt x="353" y="370"/>
                  </a:cubicBezTo>
                  <a:cubicBezTo>
                    <a:pt x="449" y="297"/>
                    <a:pt x="454" y="180"/>
                    <a:pt x="383" y="88"/>
                  </a:cubicBezTo>
                  <a:cubicBezTo>
                    <a:pt x="338" y="31"/>
                    <a:pt x="279"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3" name="Google Shape;10133;p45"/>
            <p:cNvSpPr/>
            <p:nvPr/>
          </p:nvSpPr>
          <p:spPr>
            <a:xfrm>
              <a:off x="7588406" y="5605966"/>
              <a:ext cx="9931" cy="9056"/>
            </a:xfrm>
            <a:custGeom>
              <a:rect b="b" l="l" r="r" t="t"/>
              <a:pathLst>
                <a:path extrusionOk="0" h="414" w="454">
                  <a:moveTo>
                    <a:pt x="220" y="1"/>
                  </a:moveTo>
                  <a:cubicBezTo>
                    <a:pt x="180" y="1"/>
                    <a:pt x="140" y="14"/>
                    <a:pt x="103" y="42"/>
                  </a:cubicBezTo>
                  <a:cubicBezTo>
                    <a:pt x="12" y="113"/>
                    <a:pt x="0" y="230"/>
                    <a:pt x="73" y="326"/>
                  </a:cubicBezTo>
                  <a:cubicBezTo>
                    <a:pt x="118" y="382"/>
                    <a:pt x="177" y="413"/>
                    <a:pt x="237" y="413"/>
                  </a:cubicBezTo>
                  <a:cubicBezTo>
                    <a:pt x="276" y="413"/>
                    <a:pt x="316" y="400"/>
                    <a:pt x="353" y="372"/>
                  </a:cubicBezTo>
                  <a:cubicBezTo>
                    <a:pt x="449" y="296"/>
                    <a:pt x="454" y="181"/>
                    <a:pt x="383" y="88"/>
                  </a:cubicBezTo>
                  <a:cubicBezTo>
                    <a:pt x="337"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4" name="Google Shape;10134;p45"/>
            <p:cNvSpPr/>
            <p:nvPr/>
          </p:nvSpPr>
          <p:spPr>
            <a:xfrm>
              <a:off x="7600109" y="5596845"/>
              <a:ext cx="9997" cy="9056"/>
            </a:xfrm>
            <a:custGeom>
              <a:rect b="b" l="l" r="r" t="t"/>
              <a:pathLst>
                <a:path extrusionOk="0" h="414" w="457">
                  <a:moveTo>
                    <a:pt x="222" y="1"/>
                  </a:moveTo>
                  <a:cubicBezTo>
                    <a:pt x="182" y="1"/>
                    <a:pt x="141" y="14"/>
                    <a:pt x="104" y="42"/>
                  </a:cubicBezTo>
                  <a:cubicBezTo>
                    <a:pt x="15" y="113"/>
                    <a:pt x="1" y="230"/>
                    <a:pt x="77" y="326"/>
                  </a:cubicBezTo>
                  <a:cubicBezTo>
                    <a:pt x="119" y="383"/>
                    <a:pt x="179" y="413"/>
                    <a:pt x="239" y="413"/>
                  </a:cubicBezTo>
                  <a:cubicBezTo>
                    <a:pt x="279" y="413"/>
                    <a:pt x="320" y="400"/>
                    <a:pt x="356" y="372"/>
                  </a:cubicBezTo>
                  <a:cubicBezTo>
                    <a:pt x="452" y="296"/>
                    <a:pt x="457" y="182"/>
                    <a:pt x="383" y="88"/>
                  </a:cubicBezTo>
                  <a:cubicBezTo>
                    <a:pt x="340" y="30"/>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5" name="Google Shape;10135;p45"/>
            <p:cNvSpPr/>
            <p:nvPr/>
          </p:nvSpPr>
          <p:spPr>
            <a:xfrm>
              <a:off x="7611988" y="5587657"/>
              <a:ext cx="9953" cy="9056"/>
            </a:xfrm>
            <a:custGeom>
              <a:rect b="b" l="l" r="r" t="t"/>
              <a:pathLst>
                <a:path extrusionOk="0" h="414" w="455">
                  <a:moveTo>
                    <a:pt x="220" y="1"/>
                  </a:moveTo>
                  <a:cubicBezTo>
                    <a:pt x="181" y="1"/>
                    <a:pt x="141" y="14"/>
                    <a:pt x="104" y="43"/>
                  </a:cubicBezTo>
                  <a:cubicBezTo>
                    <a:pt x="12" y="114"/>
                    <a:pt x="1" y="231"/>
                    <a:pt x="74" y="327"/>
                  </a:cubicBezTo>
                  <a:cubicBezTo>
                    <a:pt x="118" y="383"/>
                    <a:pt x="177" y="413"/>
                    <a:pt x="237" y="413"/>
                  </a:cubicBezTo>
                  <a:cubicBezTo>
                    <a:pt x="277" y="413"/>
                    <a:pt x="317" y="400"/>
                    <a:pt x="353" y="373"/>
                  </a:cubicBezTo>
                  <a:cubicBezTo>
                    <a:pt x="450" y="297"/>
                    <a:pt x="454" y="180"/>
                    <a:pt x="383" y="89"/>
                  </a:cubicBezTo>
                  <a:cubicBezTo>
                    <a:pt x="338"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6" name="Google Shape;10136;p45"/>
            <p:cNvSpPr/>
            <p:nvPr/>
          </p:nvSpPr>
          <p:spPr>
            <a:xfrm>
              <a:off x="7623559" y="5578666"/>
              <a:ext cx="9997" cy="9056"/>
            </a:xfrm>
            <a:custGeom>
              <a:rect b="b" l="l" r="r" t="t"/>
              <a:pathLst>
                <a:path extrusionOk="0" h="414" w="457">
                  <a:moveTo>
                    <a:pt x="224" y="1"/>
                  </a:moveTo>
                  <a:cubicBezTo>
                    <a:pt x="183" y="1"/>
                    <a:pt x="143" y="15"/>
                    <a:pt x="106" y="44"/>
                  </a:cubicBezTo>
                  <a:cubicBezTo>
                    <a:pt x="15" y="113"/>
                    <a:pt x="1" y="232"/>
                    <a:pt x="76" y="328"/>
                  </a:cubicBezTo>
                  <a:cubicBezTo>
                    <a:pt x="119" y="383"/>
                    <a:pt x="178" y="413"/>
                    <a:pt x="238" y="413"/>
                  </a:cubicBezTo>
                  <a:cubicBezTo>
                    <a:pt x="279" y="413"/>
                    <a:pt x="319" y="400"/>
                    <a:pt x="356" y="371"/>
                  </a:cubicBezTo>
                  <a:cubicBezTo>
                    <a:pt x="452" y="298"/>
                    <a:pt x="457" y="181"/>
                    <a:pt x="386" y="87"/>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7" name="Google Shape;10137;p45"/>
            <p:cNvSpPr/>
            <p:nvPr/>
          </p:nvSpPr>
          <p:spPr>
            <a:xfrm>
              <a:off x="7635438" y="5569479"/>
              <a:ext cx="9997" cy="9034"/>
            </a:xfrm>
            <a:custGeom>
              <a:rect b="b" l="l" r="r" t="t"/>
              <a:pathLst>
                <a:path extrusionOk="0" h="413" w="457">
                  <a:moveTo>
                    <a:pt x="222" y="0"/>
                  </a:moveTo>
                  <a:cubicBezTo>
                    <a:pt x="182" y="0"/>
                    <a:pt x="142" y="14"/>
                    <a:pt x="106" y="43"/>
                  </a:cubicBezTo>
                  <a:cubicBezTo>
                    <a:pt x="14" y="114"/>
                    <a:pt x="1" y="230"/>
                    <a:pt x="76" y="327"/>
                  </a:cubicBezTo>
                  <a:cubicBezTo>
                    <a:pt x="118" y="383"/>
                    <a:pt x="177" y="412"/>
                    <a:pt x="237" y="412"/>
                  </a:cubicBezTo>
                  <a:cubicBezTo>
                    <a:pt x="277" y="412"/>
                    <a:pt x="319" y="399"/>
                    <a:pt x="356" y="370"/>
                  </a:cubicBezTo>
                  <a:cubicBezTo>
                    <a:pt x="452" y="297"/>
                    <a:pt x="456" y="180"/>
                    <a:pt x="385" y="88"/>
                  </a:cubicBezTo>
                  <a:cubicBezTo>
                    <a:pt x="340" y="31"/>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8" name="Google Shape;10138;p45"/>
            <p:cNvSpPr/>
            <p:nvPr/>
          </p:nvSpPr>
          <p:spPr>
            <a:xfrm>
              <a:off x="7647119" y="5560445"/>
              <a:ext cx="9975" cy="9034"/>
            </a:xfrm>
            <a:custGeom>
              <a:rect b="b" l="l" r="r" t="t"/>
              <a:pathLst>
                <a:path extrusionOk="0" h="413" w="456">
                  <a:moveTo>
                    <a:pt x="222" y="0"/>
                  </a:moveTo>
                  <a:cubicBezTo>
                    <a:pt x="182" y="0"/>
                    <a:pt x="141" y="14"/>
                    <a:pt x="103" y="43"/>
                  </a:cubicBezTo>
                  <a:cubicBezTo>
                    <a:pt x="12" y="112"/>
                    <a:pt x="0" y="231"/>
                    <a:pt x="73" y="327"/>
                  </a:cubicBezTo>
                  <a:cubicBezTo>
                    <a:pt x="117" y="382"/>
                    <a:pt x="177" y="413"/>
                    <a:pt x="237" y="413"/>
                  </a:cubicBezTo>
                  <a:cubicBezTo>
                    <a:pt x="277" y="413"/>
                    <a:pt x="317" y="399"/>
                    <a:pt x="353" y="371"/>
                  </a:cubicBezTo>
                  <a:cubicBezTo>
                    <a:pt x="449" y="298"/>
                    <a:pt x="456" y="181"/>
                    <a:pt x="383" y="87"/>
                  </a:cubicBezTo>
                  <a:cubicBezTo>
                    <a:pt x="339" y="30"/>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39" name="Google Shape;10139;p45"/>
            <p:cNvSpPr/>
            <p:nvPr/>
          </p:nvSpPr>
          <p:spPr>
            <a:xfrm>
              <a:off x="7658888" y="5551323"/>
              <a:ext cx="9931" cy="9034"/>
            </a:xfrm>
            <a:custGeom>
              <a:rect b="b" l="l" r="r" t="t"/>
              <a:pathLst>
                <a:path extrusionOk="0" h="413" w="454">
                  <a:moveTo>
                    <a:pt x="223" y="0"/>
                  </a:moveTo>
                  <a:cubicBezTo>
                    <a:pt x="182" y="0"/>
                    <a:pt x="141" y="15"/>
                    <a:pt x="103" y="44"/>
                  </a:cubicBezTo>
                  <a:cubicBezTo>
                    <a:pt x="12" y="112"/>
                    <a:pt x="0" y="231"/>
                    <a:pt x="74" y="328"/>
                  </a:cubicBezTo>
                  <a:lnTo>
                    <a:pt x="74" y="325"/>
                  </a:lnTo>
                  <a:cubicBezTo>
                    <a:pt x="118" y="382"/>
                    <a:pt x="178" y="413"/>
                    <a:pt x="238" y="413"/>
                  </a:cubicBezTo>
                  <a:cubicBezTo>
                    <a:pt x="278" y="413"/>
                    <a:pt x="318" y="399"/>
                    <a:pt x="353" y="371"/>
                  </a:cubicBezTo>
                  <a:cubicBezTo>
                    <a:pt x="449" y="298"/>
                    <a:pt x="454"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0" name="Google Shape;10140;p45"/>
            <p:cNvSpPr/>
            <p:nvPr/>
          </p:nvSpPr>
          <p:spPr>
            <a:xfrm>
              <a:off x="7670459" y="5542332"/>
              <a:ext cx="9997" cy="9034"/>
            </a:xfrm>
            <a:custGeom>
              <a:rect b="b" l="l" r="r" t="t"/>
              <a:pathLst>
                <a:path extrusionOk="0" h="413" w="457">
                  <a:moveTo>
                    <a:pt x="221" y="0"/>
                  </a:moveTo>
                  <a:cubicBezTo>
                    <a:pt x="181" y="0"/>
                    <a:pt x="142" y="14"/>
                    <a:pt x="106" y="42"/>
                  </a:cubicBezTo>
                  <a:cubicBezTo>
                    <a:pt x="14" y="113"/>
                    <a:pt x="0" y="230"/>
                    <a:pt x="76" y="326"/>
                  </a:cubicBezTo>
                  <a:cubicBezTo>
                    <a:pt x="120" y="383"/>
                    <a:pt x="179" y="413"/>
                    <a:pt x="239" y="413"/>
                  </a:cubicBezTo>
                  <a:cubicBezTo>
                    <a:pt x="279" y="413"/>
                    <a:pt x="319" y="400"/>
                    <a:pt x="355" y="372"/>
                  </a:cubicBezTo>
                  <a:cubicBezTo>
                    <a:pt x="451" y="297"/>
                    <a:pt x="456" y="180"/>
                    <a:pt x="385" y="88"/>
                  </a:cubicBezTo>
                  <a:cubicBezTo>
                    <a:pt x="340" y="31"/>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1" name="Google Shape;10141;p45"/>
            <p:cNvSpPr/>
            <p:nvPr/>
          </p:nvSpPr>
          <p:spPr>
            <a:xfrm>
              <a:off x="7682272" y="5533166"/>
              <a:ext cx="9997" cy="9034"/>
            </a:xfrm>
            <a:custGeom>
              <a:rect b="b" l="l" r="r" t="t"/>
              <a:pathLst>
                <a:path extrusionOk="0" h="413" w="457">
                  <a:moveTo>
                    <a:pt x="222" y="1"/>
                  </a:moveTo>
                  <a:cubicBezTo>
                    <a:pt x="181" y="1"/>
                    <a:pt x="141" y="15"/>
                    <a:pt x="104" y="42"/>
                  </a:cubicBezTo>
                  <a:cubicBezTo>
                    <a:pt x="15" y="113"/>
                    <a:pt x="1" y="230"/>
                    <a:pt x="76" y="326"/>
                  </a:cubicBezTo>
                  <a:cubicBezTo>
                    <a:pt x="119" y="383"/>
                    <a:pt x="178" y="413"/>
                    <a:pt x="239" y="413"/>
                  </a:cubicBezTo>
                  <a:cubicBezTo>
                    <a:pt x="279" y="413"/>
                    <a:pt x="319" y="399"/>
                    <a:pt x="356" y="372"/>
                  </a:cubicBezTo>
                  <a:cubicBezTo>
                    <a:pt x="452" y="296"/>
                    <a:pt x="457" y="182"/>
                    <a:pt x="383" y="88"/>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2" name="Google Shape;10142;p45"/>
            <p:cNvSpPr/>
            <p:nvPr/>
          </p:nvSpPr>
          <p:spPr>
            <a:xfrm>
              <a:off x="7694041" y="5524066"/>
              <a:ext cx="9953" cy="9034"/>
            </a:xfrm>
            <a:custGeom>
              <a:rect b="b" l="l" r="r" t="t"/>
              <a:pathLst>
                <a:path extrusionOk="0" h="413" w="455">
                  <a:moveTo>
                    <a:pt x="223" y="1"/>
                  </a:moveTo>
                  <a:cubicBezTo>
                    <a:pt x="182" y="1"/>
                    <a:pt x="141" y="15"/>
                    <a:pt x="104" y="44"/>
                  </a:cubicBezTo>
                  <a:cubicBezTo>
                    <a:pt x="12" y="112"/>
                    <a:pt x="1" y="232"/>
                    <a:pt x="74" y="328"/>
                  </a:cubicBezTo>
                  <a:cubicBezTo>
                    <a:pt x="118" y="383"/>
                    <a:pt x="177" y="413"/>
                    <a:pt x="237" y="413"/>
                  </a:cubicBezTo>
                  <a:cubicBezTo>
                    <a:pt x="277" y="413"/>
                    <a:pt x="317" y="400"/>
                    <a:pt x="354" y="371"/>
                  </a:cubicBezTo>
                  <a:cubicBezTo>
                    <a:pt x="450" y="298"/>
                    <a:pt x="454" y="181"/>
                    <a:pt x="383" y="87"/>
                  </a:cubicBezTo>
                  <a:cubicBezTo>
                    <a:pt x="339" y="30"/>
                    <a:pt x="281"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3" name="Google Shape;10143;p45"/>
            <p:cNvSpPr/>
            <p:nvPr/>
          </p:nvSpPr>
          <p:spPr>
            <a:xfrm>
              <a:off x="7705875" y="5514901"/>
              <a:ext cx="9931" cy="9034"/>
            </a:xfrm>
            <a:custGeom>
              <a:rect b="b" l="l" r="r" t="t"/>
              <a:pathLst>
                <a:path extrusionOk="0" h="413" w="454">
                  <a:moveTo>
                    <a:pt x="221" y="1"/>
                  </a:moveTo>
                  <a:cubicBezTo>
                    <a:pt x="181" y="1"/>
                    <a:pt x="140" y="15"/>
                    <a:pt x="104" y="44"/>
                  </a:cubicBezTo>
                  <a:cubicBezTo>
                    <a:pt x="12" y="112"/>
                    <a:pt x="0" y="231"/>
                    <a:pt x="74" y="328"/>
                  </a:cubicBezTo>
                  <a:cubicBezTo>
                    <a:pt x="118" y="383"/>
                    <a:pt x="177" y="413"/>
                    <a:pt x="236" y="413"/>
                  </a:cubicBezTo>
                  <a:cubicBezTo>
                    <a:pt x="276" y="413"/>
                    <a:pt x="317" y="399"/>
                    <a:pt x="353" y="371"/>
                  </a:cubicBezTo>
                  <a:cubicBezTo>
                    <a:pt x="449" y="298"/>
                    <a:pt x="454" y="181"/>
                    <a:pt x="383" y="87"/>
                  </a:cubicBezTo>
                  <a:cubicBezTo>
                    <a:pt x="338"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4" name="Google Shape;10144;p45"/>
            <p:cNvSpPr/>
            <p:nvPr/>
          </p:nvSpPr>
          <p:spPr>
            <a:xfrm>
              <a:off x="7717447" y="5505932"/>
              <a:ext cx="9997" cy="9034"/>
            </a:xfrm>
            <a:custGeom>
              <a:rect b="b" l="l" r="r" t="t"/>
              <a:pathLst>
                <a:path extrusionOk="0" h="413" w="457">
                  <a:moveTo>
                    <a:pt x="221" y="0"/>
                  </a:moveTo>
                  <a:cubicBezTo>
                    <a:pt x="181" y="0"/>
                    <a:pt x="140" y="14"/>
                    <a:pt x="104" y="41"/>
                  </a:cubicBezTo>
                  <a:cubicBezTo>
                    <a:pt x="14" y="112"/>
                    <a:pt x="0" y="229"/>
                    <a:pt x="74" y="325"/>
                  </a:cubicBezTo>
                  <a:cubicBezTo>
                    <a:pt x="118" y="382"/>
                    <a:pt x="178" y="413"/>
                    <a:pt x="239" y="413"/>
                  </a:cubicBezTo>
                  <a:cubicBezTo>
                    <a:pt x="279" y="413"/>
                    <a:pt x="319" y="399"/>
                    <a:pt x="355" y="371"/>
                  </a:cubicBezTo>
                  <a:cubicBezTo>
                    <a:pt x="449" y="296"/>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5" name="Google Shape;10145;p45"/>
            <p:cNvSpPr/>
            <p:nvPr/>
          </p:nvSpPr>
          <p:spPr>
            <a:xfrm>
              <a:off x="7729172" y="5496832"/>
              <a:ext cx="9997" cy="9034"/>
            </a:xfrm>
            <a:custGeom>
              <a:rect b="b" l="l" r="r" t="t"/>
              <a:pathLst>
                <a:path extrusionOk="0" h="413" w="457">
                  <a:moveTo>
                    <a:pt x="221" y="1"/>
                  </a:moveTo>
                  <a:cubicBezTo>
                    <a:pt x="181" y="1"/>
                    <a:pt x="140" y="14"/>
                    <a:pt x="103" y="43"/>
                  </a:cubicBezTo>
                  <a:cubicBezTo>
                    <a:pt x="12" y="114"/>
                    <a:pt x="0" y="231"/>
                    <a:pt x="74" y="327"/>
                  </a:cubicBezTo>
                  <a:cubicBezTo>
                    <a:pt x="117" y="383"/>
                    <a:pt x="177" y="413"/>
                    <a:pt x="236" y="413"/>
                  </a:cubicBezTo>
                  <a:cubicBezTo>
                    <a:pt x="276" y="413"/>
                    <a:pt x="317" y="399"/>
                    <a:pt x="353" y="370"/>
                  </a:cubicBezTo>
                  <a:cubicBezTo>
                    <a:pt x="449" y="297"/>
                    <a:pt x="456" y="180"/>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6" name="Google Shape;10146;p45"/>
            <p:cNvSpPr/>
            <p:nvPr/>
          </p:nvSpPr>
          <p:spPr>
            <a:xfrm>
              <a:off x="7740897" y="5487754"/>
              <a:ext cx="9975" cy="9034"/>
            </a:xfrm>
            <a:custGeom>
              <a:rect b="b" l="l" r="r" t="t"/>
              <a:pathLst>
                <a:path extrusionOk="0" h="413" w="456">
                  <a:moveTo>
                    <a:pt x="223" y="0"/>
                  </a:moveTo>
                  <a:cubicBezTo>
                    <a:pt x="182" y="0"/>
                    <a:pt x="141" y="14"/>
                    <a:pt x="103" y="43"/>
                  </a:cubicBezTo>
                  <a:cubicBezTo>
                    <a:pt x="14" y="112"/>
                    <a:pt x="0" y="231"/>
                    <a:pt x="76" y="327"/>
                  </a:cubicBezTo>
                  <a:cubicBezTo>
                    <a:pt x="118" y="382"/>
                    <a:pt x="178" y="413"/>
                    <a:pt x="238" y="413"/>
                  </a:cubicBezTo>
                  <a:cubicBezTo>
                    <a:pt x="278" y="413"/>
                    <a:pt x="319" y="399"/>
                    <a:pt x="355" y="371"/>
                  </a:cubicBezTo>
                  <a:cubicBezTo>
                    <a:pt x="449" y="298"/>
                    <a:pt x="456"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7" name="Google Shape;10147;p45"/>
            <p:cNvSpPr/>
            <p:nvPr/>
          </p:nvSpPr>
          <p:spPr>
            <a:xfrm>
              <a:off x="7752666" y="5478632"/>
              <a:ext cx="9997" cy="9013"/>
            </a:xfrm>
            <a:custGeom>
              <a:rect b="b" l="l" r="r" t="t"/>
              <a:pathLst>
                <a:path extrusionOk="0" h="412" w="457">
                  <a:moveTo>
                    <a:pt x="221" y="0"/>
                  </a:moveTo>
                  <a:cubicBezTo>
                    <a:pt x="181" y="0"/>
                    <a:pt x="140" y="14"/>
                    <a:pt x="104" y="41"/>
                  </a:cubicBezTo>
                  <a:cubicBezTo>
                    <a:pt x="14" y="112"/>
                    <a:pt x="0" y="229"/>
                    <a:pt x="76" y="325"/>
                  </a:cubicBezTo>
                  <a:cubicBezTo>
                    <a:pt x="119" y="382"/>
                    <a:pt x="178" y="412"/>
                    <a:pt x="238" y="412"/>
                  </a:cubicBezTo>
                  <a:cubicBezTo>
                    <a:pt x="278" y="412"/>
                    <a:pt x="319" y="398"/>
                    <a:pt x="355" y="371"/>
                  </a:cubicBezTo>
                  <a:cubicBezTo>
                    <a:pt x="452" y="295"/>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8" name="Google Shape;10148;p45"/>
            <p:cNvSpPr/>
            <p:nvPr/>
          </p:nvSpPr>
          <p:spPr>
            <a:xfrm>
              <a:off x="7764347" y="5469576"/>
              <a:ext cx="9975" cy="9034"/>
            </a:xfrm>
            <a:custGeom>
              <a:rect b="b" l="l" r="r" t="t"/>
              <a:pathLst>
                <a:path extrusionOk="0" h="413" w="456">
                  <a:moveTo>
                    <a:pt x="220" y="1"/>
                  </a:moveTo>
                  <a:cubicBezTo>
                    <a:pt x="180" y="1"/>
                    <a:pt x="140" y="15"/>
                    <a:pt x="103" y="43"/>
                  </a:cubicBezTo>
                  <a:cubicBezTo>
                    <a:pt x="14" y="114"/>
                    <a:pt x="0" y="231"/>
                    <a:pt x="76" y="327"/>
                  </a:cubicBezTo>
                  <a:cubicBezTo>
                    <a:pt x="118" y="383"/>
                    <a:pt x="177" y="413"/>
                    <a:pt x="236" y="413"/>
                  </a:cubicBezTo>
                  <a:cubicBezTo>
                    <a:pt x="277" y="413"/>
                    <a:pt x="318" y="399"/>
                    <a:pt x="355" y="371"/>
                  </a:cubicBezTo>
                  <a:cubicBezTo>
                    <a:pt x="449" y="297"/>
                    <a:pt x="456" y="180"/>
                    <a:pt x="383" y="89"/>
                  </a:cubicBezTo>
                  <a:cubicBezTo>
                    <a:pt x="339"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49" name="Google Shape;10149;p45"/>
            <p:cNvSpPr/>
            <p:nvPr/>
          </p:nvSpPr>
          <p:spPr>
            <a:xfrm>
              <a:off x="7775963" y="5460563"/>
              <a:ext cx="9997" cy="9034"/>
            </a:xfrm>
            <a:custGeom>
              <a:rect b="b" l="l" r="r" t="t"/>
              <a:pathLst>
                <a:path extrusionOk="0" h="413" w="457">
                  <a:moveTo>
                    <a:pt x="221" y="0"/>
                  </a:moveTo>
                  <a:cubicBezTo>
                    <a:pt x="181" y="0"/>
                    <a:pt x="140" y="14"/>
                    <a:pt x="103" y="43"/>
                  </a:cubicBezTo>
                  <a:cubicBezTo>
                    <a:pt x="14" y="114"/>
                    <a:pt x="0" y="231"/>
                    <a:pt x="76" y="327"/>
                  </a:cubicBezTo>
                  <a:cubicBezTo>
                    <a:pt x="119" y="382"/>
                    <a:pt x="178" y="412"/>
                    <a:pt x="238" y="412"/>
                  </a:cubicBezTo>
                  <a:cubicBezTo>
                    <a:pt x="278" y="412"/>
                    <a:pt x="319" y="399"/>
                    <a:pt x="355" y="370"/>
                  </a:cubicBezTo>
                  <a:cubicBezTo>
                    <a:pt x="452" y="297"/>
                    <a:pt x="456" y="180"/>
                    <a:pt x="383" y="86"/>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0" name="Google Shape;10150;p45"/>
            <p:cNvSpPr/>
            <p:nvPr/>
          </p:nvSpPr>
          <p:spPr>
            <a:xfrm>
              <a:off x="7787884" y="5451288"/>
              <a:ext cx="9997" cy="9056"/>
            </a:xfrm>
            <a:custGeom>
              <a:rect b="b" l="l" r="r" t="t"/>
              <a:pathLst>
                <a:path extrusionOk="0" h="414" w="457">
                  <a:moveTo>
                    <a:pt x="221" y="1"/>
                  </a:moveTo>
                  <a:cubicBezTo>
                    <a:pt x="181" y="1"/>
                    <a:pt x="140" y="15"/>
                    <a:pt x="103" y="43"/>
                  </a:cubicBezTo>
                  <a:cubicBezTo>
                    <a:pt x="14" y="114"/>
                    <a:pt x="0" y="231"/>
                    <a:pt x="76" y="327"/>
                  </a:cubicBezTo>
                  <a:cubicBezTo>
                    <a:pt x="119" y="384"/>
                    <a:pt x="178" y="414"/>
                    <a:pt x="238" y="414"/>
                  </a:cubicBezTo>
                  <a:cubicBezTo>
                    <a:pt x="278" y="414"/>
                    <a:pt x="319" y="400"/>
                    <a:pt x="355" y="373"/>
                  </a:cubicBezTo>
                  <a:cubicBezTo>
                    <a:pt x="452" y="297"/>
                    <a:pt x="456" y="181"/>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1" name="Google Shape;10151;p45"/>
            <p:cNvSpPr/>
            <p:nvPr/>
          </p:nvSpPr>
          <p:spPr>
            <a:xfrm>
              <a:off x="7799566" y="5442254"/>
              <a:ext cx="9975" cy="9056"/>
            </a:xfrm>
            <a:custGeom>
              <a:rect b="b" l="l" r="r" t="t"/>
              <a:pathLst>
                <a:path extrusionOk="0" h="414" w="456">
                  <a:moveTo>
                    <a:pt x="222" y="1"/>
                  </a:moveTo>
                  <a:cubicBezTo>
                    <a:pt x="182" y="1"/>
                    <a:pt x="140" y="15"/>
                    <a:pt x="103" y="44"/>
                  </a:cubicBezTo>
                  <a:cubicBezTo>
                    <a:pt x="14" y="113"/>
                    <a:pt x="0" y="232"/>
                    <a:pt x="76" y="328"/>
                  </a:cubicBezTo>
                  <a:cubicBezTo>
                    <a:pt x="118" y="383"/>
                    <a:pt x="177" y="413"/>
                    <a:pt x="238" y="413"/>
                  </a:cubicBezTo>
                  <a:cubicBezTo>
                    <a:pt x="278" y="413"/>
                    <a:pt x="318" y="400"/>
                    <a:pt x="355" y="371"/>
                  </a:cubicBezTo>
                  <a:cubicBezTo>
                    <a:pt x="451" y="298"/>
                    <a:pt x="456" y="181"/>
                    <a:pt x="382" y="87"/>
                  </a:cubicBezTo>
                  <a:cubicBezTo>
                    <a:pt x="339"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2" name="Google Shape;10152;p45"/>
            <p:cNvSpPr/>
            <p:nvPr/>
          </p:nvSpPr>
          <p:spPr>
            <a:xfrm>
              <a:off x="7811422" y="5433088"/>
              <a:ext cx="9953" cy="9034"/>
            </a:xfrm>
            <a:custGeom>
              <a:rect b="b" l="l" r="r" t="t"/>
              <a:pathLst>
                <a:path extrusionOk="0" h="413" w="455">
                  <a:moveTo>
                    <a:pt x="221" y="1"/>
                  </a:moveTo>
                  <a:cubicBezTo>
                    <a:pt x="181" y="1"/>
                    <a:pt x="140" y="15"/>
                    <a:pt x="104" y="44"/>
                  </a:cubicBezTo>
                  <a:cubicBezTo>
                    <a:pt x="12" y="113"/>
                    <a:pt x="1" y="232"/>
                    <a:pt x="74" y="326"/>
                  </a:cubicBezTo>
                  <a:cubicBezTo>
                    <a:pt x="118" y="382"/>
                    <a:pt x="177" y="413"/>
                    <a:pt x="237" y="413"/>
                  </a:cubicBezTo>
                  <a:cubicBezTo>
                    <a:pt x="277" y="413"/>
                    <a:pt x="317" y="400"/>
                    <a:pt x="353" y="371"/>
                  </a:cubicBezTo>
                  <a:cubicBezTo>
                    <a:pt x="450" y="296"/>
                    <a:pt x="454" y="181"/>
                    <a:pt x="383" y="87"/>
                  </a:cubicBezTo>
                  <a:cubicBezTo>
                    <a:pt x="339"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3" name="Google Shape;10153;p45"/>
            <p:cNvSpPr/>
            <p:nvPr/>
          </p:nvSpPr>
          <p:spPr>
            <a:xfrm>
              <a:off x="7841981" y="632674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4" name="Google Shape;10154;p45"/>
            <p:cNvSpPr/>
            <p:nvPr/>
          </p:nvSpPr>
          <p:spPr>
            <a:xfrm>
              <a:off x="7841981" y="6311938"/>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5" name="Google Shape;10155;p45"/>
            <p:cNvSpPr/>
            <p:nvPr/>
          </p:nvSpPr>
          <p:spPr>
            <a:xfrm>
              <a:off x="7841981" y="6297107"/>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5"/>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6" name="Google Shape;10156;p45"/>
            <p:cNvSpPr/>
            <p:nvPr/>
          </p:nvSpPr>
          <p:spPr>
            <a:xfrm>
              <a:off x="7841981" y="6282276"/>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7" name="Google Shape;10157;p45"/>
            <p:cNvSpPr/>
            <p:nvPr/>
          </p:nvSpPr>
          <p:spPr>
            <a:xfrm>
              <a:off x="7841981" y="6267401"/>
              <a:ext cx="9034" cy="8531"/>
            </a:xfrm>
            <a:custGeom>
              <a:rect b="b" l="l" r="r" t="t"/>
              <a:pathLst>
                <a:path extrusionOk="0" h="390" w="413">
                  <a:moveTo>
                    <a:pt x="207" y="0"/>
                  </a:moveTo>
                  <a:cubicBezTo>
                    <a:pt x="86" y="0"/>
                    <a:pt x="1" y="78"/>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8" name="Google Shape;10158;p45"/>
            <p:cNvSpPr/>
            <p:nvPr/>
          </p:nvSpPr>
          <p:spPr>
            <a:xfrm>
              <a:off x="7841981" y="6252570"/>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59" name="Google Shape;10159;p45"/>
            <p:cNvSpPr/>
            <p:nvPr/>
          </p:nvSpPr>
          <p:spPr>
            <a:xfrm>
              <a:off x="7841981" y="6237738"/>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0" name="Google Shape;10160;p45"/>
            <p:cNvSpPr/>
            <p:nvPr/>
          </p:nvSpPr>
          <p:spPr>
            <a:xfrm>
              <a:off x="7841981" y="6222907"/>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1" name="Google Shape;10161;p45"/>
            <p:cNvSpPr/>
            <p:nvPr/>
          </p:nvSpPr>
          <p:spPr>
            <a:xfrm>
              <a:off x="7841981" y="6208076"/>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2" name="Google Shape;10162;p45"/>
            <p:cNvSpPr/>
            <p:nvPr/>
          </p:nvSpPr>
          <p:spPr>
            <a:xfrm>
              <a:off x="7841981" y="6193245"/>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3" name="Google Shape;10163;p45"/>
            <p:cNvSpPr/>
            <p:nvPr/>
          </p:nvSpPr>
          <p:spPr>
            <a:xfrm>
              <a:off x="7841981" y="617841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4" name="Google Shape;10164;p45"/>
            <p:cNvSpPr/>
            <p:nvPr/>
          </p:nvSpPr>
          <p:spPr>
            <a:xfrm>
              <a:off x="7841981" y="6163582"/>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5" name="Google Shape;10165;p45"/>
            <p:cNvSpPr/>
            <p:nvPr/>
          </p:nvSpPr>
          <p:spPr>
            <a:xfrm>
              <a:off x="7841981" y="6148707"/>
              <a:ext cx="9034" cy="8597"/>
            </a:xfrm>
            <a:custGeom>
              <a:rect b="b" l="l" r="r" t="t"/>
              <a:pathLst>
                <a:path extrusionOk="0" h="393" w="413">
                  <a:moveTo>
                    <a:pt x="207" y="1"/>
                  </a:moveTo>
                  <a:cubicBezTo>
                    <a:pt x="86" y="1"/>
                    <a:pt x="1" y="81"/>
                    <a:pt x="1" y="195"/>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6" name="Google Shape;10166;p45"/>
            <p:cNvSpPr/>
            <p:nvPr/>
          </p:nvSpPr>
          <p:spPr>
            <a:xfrm>
              <a:off x="7841981" y="6133876"/>
              <a:ext cx="9034" cy="8597"/>
            </a:xfrm>
            <a:custGeom>
              <a:rect b="b" l="l" r="r" t="t"/>
              <a:pathLst>
                <a:path extrusionOk="0" h="393" w="413">
                  <a:moveTo>
                    <a:pt x="207" y="1"/>
                  </a:moveTo>
                  <a:cubicBezTo>
                    <a:pt x="86" y="1"/>
                    <a:pt x="1" y="81"/>
                    <a:pt x="1" y="196"/>
                  </a:cubicBezTo>
                  <a:cubicBezTo>
                    <a:pt x="1" y="310"/>
                    <a:pt x="86" y="390"/>
                    <a:pt x="207" y="390"/>
                  </a:cubicBezTo>
                  <a:lnTo>
                    <a:pt x="207" y="393"/>
                  </a:ln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7" name="Google Shape;10167;p45"/>
            <p:cNvSpPr/>
            <p:nvPr/>
          </p:nvSpPr>
          <p:spPr>
            <a:xfrm>
              <a:off x="7841981" y="6119066"/>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8" name="Google Shape;10168;p45"/>
            <p:cNvSpPr/>
            <p:nvPr/>
          </p:nvSpPr>
          <p:spPr>
            <a:xfrm>
              <a:off x="7841981" y="6104235"/>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69" name="Google Shape;10169;p45"/>
            <p:cNvSpPr/>
            <p:nvPr/>
          </p:nvSpPr>
          <p:spPr>
            <a:xfrm>
              <a:off x="7841981" y="6089404"/>
              <a:ext cx="9034" cy="8531"/>
            </a:xfrm>
            <a:custGeom>
              <a:rect b="b" l="l" r="r" t="t"/>
              <a:pathLst>
                <a:path extrusionOk="0" h="390" w="413">
                  <a:moveTo>
                    <a:pt x="207" y="0"/>
                  </a:moveTo>
                  <a:cubicBezTo>
                    <a:pt x="86" y="0"/>
                    <a:pt x="1" y="80"/>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0" name="Google Shape;10170;p45"/>
            <p:cNvSpPr/>
            <p:nvPr/>
          </p:nvSpPr>
          <p:spPr>
            <a:xfrm>
              <a:off x="7841981" y="6074573"/>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1" name="Google Shape;10171;p45"/>
            <p:cNvSpPr/>
            <p:nvPr/>
          </p:nvSpPr>
          <p:spPr>
            <a:xfrm>
              <a:off x="7841981" y="6059741"/>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5"/>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2" name="Google Shape;10172;p45"/>
            <p:cNvSpPr/>
            <p:nvPr/>
          </p:nvSpPr>
          <p:spPr>
            <a:xfrm>
              <a:off x="7841981" y="6044866"/>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3" name="Google Shape;10173;p45"/>
            <p:cNvSpPr/>
            <p:nvPr/>
          </p:nvSpPr>
          <p:spPr>
            <a:xfrm>
              <a:off x="7841981" y="6030035"/>
              <a:ext cx="9034" cy="8597"/>
            </a:xfrm>
            <a:custGeom>
              <a:rect b="b" l="l" r="r" t="t"/>
              <a:pathLst>
                <a:path extrusionOk="0" h="393"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4" name="Google Shape;10174;p45"/>
            <p:cNvSpPr/>
            <p:nvPr/>
          </p:nvSpPr>
          <p:spPr>
            <a:xfrm>
              <a:off x="7841981" y="6015204"/>
              <a:ext cx="9034" cy="8531"/>
            </a:xfrm>
            <a:custGeom>
              <a:rect b="b" l="l" r="r" t="t"/>
              <a:pathLst>
                <a:path extrusionOk="0" h="390" w="413">
                  <a:moveTo>
                    <a:pt x="207" y="1"/>
                  </a:moveTo>
                  <a:cubicBezTo>
                    <a:pt x="86" y="1"/>
                    <a:pt x="1" y="78"/>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5" name="Google Shape;10175;p45"/>
            <p:cNvSpPr/>
            <p:nvPr/>
          </p:nvSpPr>
          <p:spPr>
            <a:xfrm>
              <a:off x="7841981" y="6000373"/>
              <a:ext cx="9034" cy="8553"/>
            </a:xfrm>
            <a:custGeom>
              <a:rect b="b" l="l" r="r" t="t"/>
              <a:pathLst>
                <a:path extrusionOk="0" h="391" w="413">
                  <a:moveTo>
                    <a:pt x="207" y="1"/>
                  </a:moveTo>
                  <a:cubicBezTo>
                    <a:pt x="86" y="1"/>
                    <a:pt x="1" y="79"/>
                    <a:pt x="1" y="193"/>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6" name="Google Shape;10176;p45"/>
            <p:cNvSpPr/>
            <p:nvPr/>
          </p:nvSpPr>
          <p:spPr>
            <a:xfrm>
              <a:off x="7841981" y="59855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7" name="Google Shape;10177;p45"/>
            <p:cNvSpPr/>
            <p:nvPr/>
          </p:nvSpPr>
          <p:spPr>
            <a:xfrm>
              <a:off x="7841981" y="597071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8" name="Google Shape;10178;p45"/>
            <p:cNvSpPr/>
            <p:nvPr/>
          </p:nvSpPr>
          <p:spPr>
            <a:xfrm>
              <a:off x="7841981" y="5955901"/>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79" name="Google Shape;10179;p45"/>
            <p:cNvSpPr/>
            <p:nvPr/>
          </p:nvSpPr>
          <p:spPr>
            <a:xfrm>
              <a:off x="7841981" y="5941070"/>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0" name="Google Shape;10180;p45"/>
            <p:cNvSpPr/>
            <p:nvPr/>
          </p:nvSpPr>
          <p:spPr>
            <a:xfrm>
              <a:off x="7841981" y="5926195"/>
              <a:ext cx="9034" cy="8575"/>
            </a:xfrm>
            <a:custGeom>
              <a:rect b="b" l="l" r="r" t="t"/>
              <a:pathLst>
                <a:path extrusionOk="0" h="392" w="413">
                  <a:moveTo>
                    <a:pt x="207" y="0"/>
                  </a:moveTo>
                  <a:cubicBezTo>
                    <a:pt x="86" y="0"/>
                    <a:pt x="1" y="80"/>
                    <a:pt x="1" y="195"/>
                  </a:cubicBezTo>
                  <a:cubicBezTo>
                    <a:pt x="1" y="309"/>
                    <a:pt x="86" y="392"/>
                    <a:pt x="207" y="392"/>
                  </a:cubicBezTo>
                  <a:cubicBezTo>
                    <a:pt x="324" y="392"/>
                    <a:pt x="413" y="314"/>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1" name="Google Shape;10181;p45"/>
            <p:cNvSpPr/>
            <p:nvPr/>
          </p:nvSpPr>
          <p:spPr>
            <a:xfrm>
              <a:off x="7841981" y="5911363"/>
              <a:ext cx="9034" cy="8575"/>
            </a:xfrm>
            <a:custGeom>
              <a:rect b="b" l="l" r="r" t="t"/>
              <a:pathLst>
                <a:path extrusionOk="0" h="392" w="413">
                  <a:moveTo>
                    <a:pt x="207" y="0"/>
                  </a:moveTo>
                  <a:cubicBezTo>
                    <a:pt x="86" y="0"/>
                    <a:pt x="1" y="80"/>
                    <a:pt x="1" y="195"/>
                  </a:cubicBezTo>
                  <a:cubicBezTo>
                    <a:pt x="1" y="309"/>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2" name="Google Shape;10182;p45"/>
            <p:cNvSpPr/>
            <p:nvPr/>
          </p:nvSpPr>
          <p:spPr>
            <a:xfrm>
              <a:off x="7841981" y="5896532"/>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3" name="Google Shape;10183;p45"/>
            <p:cNvSpPr/>
            <p:nvPr/>
          </p:nvSpPr>
          <p:spPr>
            <a:xfrm>
              <a:off x="7841981" y="5881701"/>
              <a:ext cx="9034" cy="8531"/>
            </a:xfrm>
            <a:custGeom>
              <a:rect b="b" l="l" r="r" t="t"/>
              <a:pathLst>
                <a:path extrusionOk="0" h="390" w="413">
                  <a:moveTo>
                    <a:pt x="207" y="0"/>
                  </a:moveTo>
                  <a:cubicBezTo>
                    <a:pt x="86" y="0"/>
                    <a:pt x="1" y="81"/>
                    <a:pt x="1" y="195"/>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4" name="Google Shape;10184;p45"/>
            <p:cNvSpPr/>
            <p:nvPr/>
          </p:nvSpPr>
          <p:spPr>
            <a:xfrm>
              <a:off x="7841981" y="5866870"/>
              <a:ext cx="9034" cy="8531"/>
            </a:xfrm>
            <a:custGeom>
              <a:rect b="b" l="l" r="r" t="t"/>
              <a:pathLst>
                <a:path extrusionOk="0" h="390" w="413">
                  <a:moveTo>
                    <a:pt x="207" y="1"/>
                  </a:moveTo>
                  <a:cubicBezTo>
                    <a:pt x="86" y="1"/>
                    <a:pt x="1" y="81"/>
                    <a:pt x="1" y="195"/>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5" name="Google Shape;10185;p45"/>
            <p:cNvSpPr/>
            <p:nvPr/>
          </p:nvSpPr>
          <p:spPr>
            <a:xfrm>
              <a:off x="7841981" y="5852038"/>
              <a:ext cx="9034" cy="8531"/>
            </a:xfrm>
            <a:custGeom>
              <a:rect b="b" l="l" r="r" t="t"/>
              <a:pathLst>
                <a:path extrusionOk="0" h="390"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6" name="Google Shape;10186;p45"/>
            <p:cNvSpPr/>
            <p:nvPr/>
          </p:nvSpPr>
          <p:spPr>
            <a:xfrm>
              <a:off x="7841981" y="5837207"/>
              <a:ext cx="9034" cy="8553"/>
            </a:xfrm>
            <a:custGeom>
              <a:rect b="b" l="l" r="r" t="t"/>
              <a:pathLst>
                <a:path extrusionOk="0" h="391" w="413">
                  <a:moveTo>
                    <a:pt x="207" y="1"/>
                  </a:moveTo>
                  <a:cubicBezTo>
                    <a:pt x="86" y="1"/>
                    <a:pt x="1" y="81"/>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7" name="Google Shape;10187;p45"/>
            <p:cNvSpPr/>
            <p:nvPr/>
          </p:nvSpPr>
          <p:spPr>
            <a:xfrm>
              <a:off x="7841981" y="5822376"/>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8" name="Google Shape;10188;p45"/>
            <p:cNvSpPr/>
            <p:nvPr/>
          </p:nvSpPr>
          <p:spPr>
            <a:xfrm>
              <a:off x="7841981" y="5807566"/>
              <a:ext cx="9034" cy="8531"/>
            </a:xfrm>
            <a:custGeom>
              <a:rect b="b" l="l" r="r" t="t"/>
              <a:pathLst>
                <a:path extrusionOk="0" h="390" w="413">
                  <a:moveTo>
                    <a:pt x="207" y="0"/>
                  </a:moveTo>
                  <a:cubicBezTo>
                    <a:pt x="86" y="0"/>
                    <a:pt x="1" y="78"/>
                    <a:pt x="1" y="192"/>
                  </a:cubicBezTo>
                  <a:cubicBezTo>
                    <a:pt x="1" y="307"/>
                    <a:pt x="86" y="389"/>
                    <a:pt x="207" y="389"/>
                  </a:cubicBezTo>
                  <a:cubicBezTo>
                    <a:pt x="324" y="389"/>
                    <a:pt x="413" y="311"/>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89" name="Google Shape;10189;p45"/>
            <p:cNvSpPr/>
            <p:nvPr/>
          </p:nvSpPr>
          <p:spPr>
            <a:xfrm>
              <a:off x="7841981" y="5792670"/>
              <a:ext cx="9034" cy="8597"/>
            </a:xfrm>
            <a:custGeom>
              <a:rect b="b" l="l" r="r" t="t"/>
              <a:pathLst>
                <a:path extrusionOk="0" h="393" w="413">
                  <a:moveTo>
                    <a:pt x="207" y="1"/>
                  </a:moveTo>
                  <a:cubicBezTo>
                    <a:pt x="86" y="1"/>
                    <a:pt x="1" y="81"/>
                    <a:pt x="1" y="196"/>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0" name="Google Shape;10190;p45"/>
            <p:cNvSpPr/>
            <p:nvPr/>
          </p:nvSpPr>
          <p:spPr>
            <a:xfrm>
              <a:off x="7841981" y="5777838"/>
              <a:ext cx="9034" cy="8597"/>
            </a:xfrm>
            <a:custGeom>
              <a:rect b="b" l="l" r="r" t="t"/>
              <a:pathLst>
                <a:path extrusionOk="0" h="393" w="413">
                  <a:moveTo>
                    <a:pt x="207" y="1"/>
                  </a:moveTo>
                  <a:cubicBezTo>
                    <a:pt x="86" y="1"/>
                    <a:pt x="1" y="81"/>
                    <a:pt x="1" y="196"/>
                  </a:cubicBezTo>
                  <a:cubicBezTo>
                    <a:pt x="1" y="310"/>
                    <a:pt x="86" y="393"/>
                    <a:pt x="207" y="393"/>
                  </a:cubicBez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1" name="Google Shape;10191;p45"/>
            <p:cNvSpPr/>
            <p:nvPr/>
          </p:nvSpPr>
          <p:spPr>
            <a:xfrm>
              <a:off x="7841981" y="5763029"/>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2" name="Google Shape;10192;p45"/>
            <p:cNvSpPr/>
            <p:nvPr/>
          </p:nvSpPr>
          <p:spPr>
            <a:xfrm>
              <a:off x="7841981" y="5748198"/>
              <a:ext cx="9034" cy="8531"/>
            </a:xfrm>
            <a:custGeom>
              <a:rect b="b" l="l" r="r" t="t"/>
              <a:pathLst>
                <a:path extrusionOk="0" h="390" w="413">
                  <a:moveTo>
                    <a:pt x="207" y="0"/>
                  </a:moveTo>
                  <a:cubicBezTo>
                    <a:pt x="86" y="0"/>
                    <a:pt x="1" y="78"/>
                    <a:pt x="1" y="193"/>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3" name="Google Shape;10193;p45"/>
            <p:cNvSpPr/>
            <p:nvPr/>
          </p:nvSpPr>
          <p:spPr>
            <a:xfrm>
              <a:off x="7841981" y="5733366"/>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4" name="Google Shape;10194;p45"/>
            <p:cNvSpPr/>
            <p:nvPr/>
          </p:nvSpPr>
          <p:spPr>
            <a:xfrm>
              <a:off x="7841981" y="5718535"/>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5" name="Google Shape;10195;p45"/>
            <p:cNvSpPr/>
            <p:nvPr/>
          </p:nvSpPr>
          <p:spPr>
            <a:xfrm>
              <a:off x="7841981" y="5703704"/>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6" name="Google Shape;10196;p45"/>
            <p:cNvSpPr/>
            <p:nvPr/>
          </p:nvSpPr>
          <p:spPr>
            <a:xfrm>
              <a:off x="7841981" y="568887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7" name="Google Shape;10197;p45"/>
            <p:cNvSpPr/>
            <p:nvPr/>
          </p:nvSpPr>
          <p:spPr>
            <a:xfrm>
              <a:off x="7841981" y="56740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8" name="Google Shape;10198;p45"/>
            <p:cNvSpPr/>
            <p:nvPr/>
          </p:nvSpPr>
          <p:spPr>
            <a:xfrm>
              <a:off x="7841981" y="5659166"/>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199" name="Google Shape;10199;p45"/>
            <p:cNvSpPr/>
            <p:nvPr/>
          </p:nvSpPr>
          <p:spPr>
            <a:xfrm>
              <a:off x="7841981" y="5644335"/>
              <a:ext cx="9034" cy="8553"/>
            </a:xfrm>
            <a:custGeom>
              <a:rect b="b" l="l" r="r" t="t"/>
              <a:pathLst>
                <a:path extrusionOk="0" h="391"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0" name="Google Shape;10200;p45"/>
            <p:cNvSpPr/>
            <p:nvPr/>
          </p:nvSpPr>
          <p:spPr>
            <a:xfrm>
              <a:off x="7841981" y="5629504"/>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1" name="Google Shape;10201;p45"/>
            <p:cNvSpPr/>
            <p:nvPr/>
          </p:nvSpPr>
          <p:spPr>
            <a:xfrm>
              <a:off x="7841981" y="5614695"/>
              <a:ext cx="9034" cy="8531"/>
            </a:xfrm>
            <a:custGeom>
              <a:rect b="b" l="l" r="r" t="t"/>
              <a:pathLst>
                <a:path extrusionOk="0" h="390" w="413">
                  <a:moveTo>
                    <a:pt x="207" y="0"/>
                  </a:moveTo>
                  <a:cubicBezTo>
                    <a:pt x="86" y="0"/>
                    <a:pt x="1" y="80"/>
                    <a:pt x="1" y="195"/>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2" name="Google Shape;10202;p45"/>
            <p:cNvSpPr/>
            <p:nvPr/>
          </p:nvSpPr>
          <p:spPr>
            <a:xfrm>
              <a:off x="7841981" y="5599863"/>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3" name="Google Shape;10203;p45"/>
            <p:cNvSpPr/>
            <p:nvPr/>
          </p:nvSpPr>
          <p:spPr>
            <a:xfrm>
              <a:off x="7841981" y="5585032"/>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4" name="Google Shape;10204;p45"/>
            <p:cNvSpPr/>
            <p:nvPr/>
          </p:nvSpPr>
          <p:spPr>
            <a:xfrm>
              <a:off x="7841981" y="5570201"/>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5" name="Google Shape;10205;p45"/>
            <p:cNvSpPr/>
            <p:nvPr/>
          </p:nvSpPr>
          <p:spPr>
            <a:xfrm>
              <a:off x="7841981" y="5555370"/>
              <a:ext cx="9034" cy="8531"/>
            </a:xfrm>
            <a:custGeom>
              <a:rect b="b" l="l" r="r" t="t"/>
              <a:pathLst>
                <a:path extrusionOk="0" h="390" w="413">
                  <a:moveTo>
                    <a:pt x="207" y="1"/>
                  </a:moveTo>
                  <a:cubicBezTo>
                    <a:pt x="86" y="1"/>
                    <a:pt x="1" y="78"/>
                    <a:pt x="1" y="193"/>
                  </a:cubicBezTo>
                  <a:cubicBezTo>
                    <a:pt x="1" y="307"/>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6" name="Google Shape;10206;p45"/>
            <p:cNvSpPr/>
            <p:nvPr/>
          </p:nvSpPr>
          <p:spPr>
            <a:xfrm>
              <a:off x="7841981" y="5540495"/>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7" name="Google Shape;10207;p45"/>
            <p:cNvSpPr/>
            <p:nvPr/>
          </p:nvSpPr>
          <p:spPr>
            <a:xfrm>
              <a:off x="7841981" y="5525663"/>
              <a:ext cx="9034" cy="8531"/>
            </a:xfrm>
            <a:custGeom>
              <a:rect b="b" l="l" r="r" t="t"/>
              <a:pathLst>
                <a:path extrusionOk="0" h="390" w="413">
                  <a:moveTo>
                    <a:pt x="207" y="0"/>
                  </a:moveTo>
                  <a:cubicBezTo>
                    <a:pt x="86" y="0"/>
                    <a:pt x="1" y="78"/>
                    <a:pt x="1" y="193"/>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8" name="Google Shape;10208;p45"/>
            <p:cNvSpPr/>
            <p:nvPr/>
          </p:nvSpPr>
          <p:spPr>
            <a:xfrm>
              <a:off x="7841981" y="5510832"/>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09" name="Google Shape;10209;p45"/>
            <p:cNvSpPr/>
            <p:nvPr/>
          </p:nvSpPr>
          <p:spPr>
            <a:xfrm>
              <a:off x="7841981" y="549600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10" name="Google Shape;10210;p45"/>
            <p:cNvSpPr/>
            <p:nvPr/>
          </p:nvSpPr>
          <p:spPr>
            <a:xfrm>
              <a:off x="7841981" y="548117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11" name="Google Shape;10211;p45"/>
            <p:cNvSpPr/>
            <p:nvPr/>
          </p:nvSpPr>
          <p:spPr>
            <a:xfrm>
              <a:off x="7841981" y="546633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12" name="Google Shape;10212;p45"/>
            <p:cNvSpPr/>
            <p:nvPr/>
          </p:nvSpPr>
          <p:spPr>
            <a:xfrm>
              <a:off x="7841981" y="5451529"/>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13" name="Google Shape;10213;p45"/>
            <p:cNvSpPr/>
            <p:nvPr/>
          </p:nvSpPr>
          <p:spPr>
            <a:xfrm>
              <a:off x="7841981" y="5436698"/>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14" name="Google Shape;10214;p45"/>
            <p:cNvSpPr/>
            <p:nvPr/>
          </p:nvSpPr>
          <p:spPr>
            <a:xfrm>
              <a:off x="7380047" y="5708320"/>
              <a:ext cx="87238" cy="76759"/>
            </a:xfrm>
            <a:custGeom>
              <a:rect b="b" l="l" r="r" t="t"/>
              <a:pathLst>
                <a:path extrusionOk="0" h="3509" w="3988">
                  <a:moveTo>
                    <a:pt x="3988" y="0"/>
                  </a:moveTo>
                  <a:lnTo>
                    <a:pt x="981" y="502"/>
                  </a:lnTo>
                  <a:lnTo>
                    <a:pt x="1739" y="1425"/>
                  </a:lnTo>
                  <a:lnTo>
                    <a:pt x="0" y="2050"/>
                  </a:lnTo>
                  <a:lnTo>
                    <a:pt x="1200" y="3509"/>
                  </a:lnTo>
                  <a:lnTo>
                    <a:pt x="2149" y="1922"/>
                  </a:lnTo>
                  <a:lnTo>
                    <a:pt x="2918" y="2856"/>
                  </a:lnTo>
                  <a:lnTo>
                    <a:pt x="3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15" name="Google Shape;10215;p45"/>
            <p:cNvSpPr/>
            <p:nvPr/>
          </p:nvSpPr>
          <p:spPr>
            <a:xfrm>
              <a:off x="7827413" y="5412745"/>
              <a:ext cx="20366" cy="20366"/>
            </a:xfrm>
            <a:custGeom>
              <a:rect b="b" l="l" r="r" t="t"/>
              <a:pathLst>
                <a:path extrusionOk="0" h="931" w="931">
                  <a:moveTo>
                    <a:pt x="465" y="1"/>
                  </a:moveTo>
                  <a:cubicBezTo>
                    <a:pt x="209" y="1"/>
                    <a:pt x="0" y="209"/>
                    <a:pt x="0" y="465"/>
                  </a:cubicBezTo>
                  <a:cubicBezTo>
                    <a:pt x="0" y="722"/>
                    <a:pt x="209" y="930"/>
                    <a:pt x="465" y="930"/>
                  </a:cubicBezTo>
                  <a:cubicBezTo>
                    <a:pt x="722" y="930"/>
                    <a:pt x="930" y="722"/>
                    <a:pt x="930" y="465"/>
                  </a:cubicBezTo>
                  <a:cubicBezTo>
                    <a:pt x="930" y="209"/>
                    <a:pt x="722"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16" name="Google Shape;10216;p45"/>
            <p:cNvSpPr/>
            <p:nvPr/>
          </p:nvSpPr>
          <p:spPr>
            <a:xfrm>
              <a:off x="7837125" y="6325654"/>
              <a:ext cx="20366" cy="20366"/>
            </a:xfrm>
            <a:custGeom>
              <a:rect b="b" l="l" r="r" t="t"/>
              <a:pathLst>
                <a:path extrusionOk="0" h="931" w="931">
                  <a:moveTo>
                    <a:pt x="466" y="1"/>
                  </a:moveTo>
                  <a:cubicBezTo>
                    <a:pt x="207" y="1"/>
                    <a:pt x="1" y="209"/>
                    <a:pt x="1" y="465"/>
                  </a:cubicBezTo>
                  <a:cubicBezTo>
                    <a:pt x="1" y="722"/>
                    <a:pt x="207" y="930"/>
                    <a:pt x="466" y="930"/>
                  </a:cubicBezTo>
                  <a:cubicBezTo>
                    <a:pt x="722" y="930"/>
                    <a:pt x="930" y="722"/>
                    <a:pt x="930" y="465"/>
                  </a:cubicBezTo>
                  <a:cubicBezTo>
                    <a:pt x="930" y="209"/>
                    <a:pt x="722" y="1"/>
                    <a:pt x="4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0217" name="Google Shape;10217;p45"/>
          <p:cNvGrpSpPr/>
          <p:nvPr/>
        </p:nvGrpSpPr>
        <p:grpSpPr>
          <a:xfrm>
            <a:off x="3222964" y="5430304"/>
            <a:ext cx="353713" cy="385601"/>
            <a:chOff x="3707541" y="5434379"/>
            <a:chExt cx="903481" cy="984681"/>
          </a:xfrm>
        </p:grpSpPr>
        <p:sp>
          <p:nvSpPr>
            <p:cNvPr id="10218" name="Google Shape;10218;p45"/>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19" name="Google Shape;10219;p45"/>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0" name="Google Shape;10220;p45"/>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1" name="Google Shape;10221;p45"/>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2" name="Google Shape;10222;p45"/>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3" name="Google Shape;10223;p45"/>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4" name="Google Shape;10224;p45"/>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5" name="Google Shape;10225;p45"/>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6" name="Google Shape;10226;p45"/>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7" name="Google Shape;10227;p45"/>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8" name="Google Shape;10228;p45"/>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29" name="Google Shape;10229;p45"/>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0" name="Google Shape;10230;p45"/>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1" name="Google Shape;10231;p45"/>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2" name="Google Shape;10232;p45"/>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3" name="Google Shape;10233;p45"/>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4" name="Google Shape;10234;p45"/>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5" name="Google Shape;10235;p45"/>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6" name="Google Shape;10236;p45"/>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7" name="Google Shape;10237;p45"/>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8" name="Google Shape;10238;p45"/>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39" name="Google Shape;10239;p45"/>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0" name="Google Shape;10240;p45"/>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1" name="Google Shape;10241;p45"/>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2" name="Google Shape;10242;p45"/>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3" name="Google Shape;10243;p45"/>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4" name="Google Shape;10244;p45"/>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5" name="Google Shape;10245;p45"/>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6" name="Google Shape;10246;p45"/>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7" name="Google Shape;10247;p45"/>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8" name="Google Shape;10248;p45"/>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49" name="Google Shape;10249;p45"/>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0" name="Google Shape;10250;p45"/>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1" name="Google Shape;10251;p45"/>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2" name="Google Shape;10252;p45"/>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3" name="Google Shape;10253;p45"/>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4" name="Google Shape;10254;p45"/>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5" name="Google Shape;10255;p45"/>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6" name="Google Shape;10256;p45"/>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7" name="Google Shape;10257;p45"/>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8" name="Google Shape;10258;p45"/>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59" name="Google Shape;10259;p45"/>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0" name="Google Shape;10260;p45"/>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1" name="Google Shape;10261;p45"/>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2" name="Google Shape;10262;p45"/>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3" name="Google Shape;10263;p45"/>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4" name="Google Shape;10264;p45"/>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5" name="Google Shape;10265;p45"/>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6" name="Google Shape;10266;p45"/>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7" name="Google Shape;10267;p45"/>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8" name="Google Shape;10268;p45"/>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69" name="Google Shape;10269;p45"/>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0" name="Google Shape;10270;p45"/>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1" name="Google Shape;10271;p45"/>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2" name="Google Shape;10272;p45"/>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3" name="Google Shape;10273;p45"/>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4" name="Google Shape;10274;p45"/>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5" name="Google Shape;10275;p45"/>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6" name="Google Shape;10276;p45"/>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7" name="Google Shape;10277;p45"/>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8" name="Google Shape;10278;p45"/>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79" name="Google Shape;10279;p45"/>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0" name="Google Shape;10280;p45"/>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1" name="Google Shape;10281;p45"/>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2" name="Google Shape;10282;p45"/>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3" name="Google Shape;10283;p45"/>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4" name="Google Shape;10284;p45"/>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5" name="Google Shape;10285;p45"/>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6" name="Google Shape;10286;p45"/>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7" name="Google Shape;10287;p45"/>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8" name="Google Shape;10288;p45"/>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89" name="Google Shape;10289;p45"/>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0" name="Google Shape;10290;p45"/>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1" name="Google Shape;10291;p45"/>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2" name="Google Shape;10292;p45"/>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3" name="Google Shape;10293;p45"/>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4" name="Google Shape;10294;p45"/>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5" name="Google Shape;10295;p45"/>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6" name="Google Shape;10296;p45"/>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7" name="Google Shape;10297;p45"/>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8" name="Google Shape;10298;p45"/>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299" name="Google Shape;10299;p45"/>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0" name="Google Shape;10300;p45"/>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1" name="Google Shape;10301;p45"/>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2" name="Google Shape;10302;p45"/>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3" name="Google Shape;10303;p45"/>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4" name="Google Shape;10304;p45"/>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5" name="Google Shape;10305;p45"/>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6" name="Google Shape;10306;p45"/>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7" name="Google Shape;10307;p45"/>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8" name="Google Shape;10308;p45"/>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09" name="Google Shape;10309;p45"/>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0" name="Google Shape;10310;p45"/>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1" name="Google Shape;10311;p45"/>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2" name="Google Shape;10312;p45"/>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3" name="Google Shape;10313;p45"/>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4" name="Google Shape;10314;p45"/>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5" name="Google Shape;10315;p45"/>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6" name="Google Shape;10316;p45"/>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7" name="Google Shape;10317;p45"/>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8" name="Google Shape;10318;p45"/>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19" name="Google Shape;10319;p45"/>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0" name="Google Shape;10320;p45"/>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1" name="Google Shape;10321;p45"/>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2" name="Google Shape;10322;p45"/>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3" name="Google Shape;10323;p45"/>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4" name="Google Shape;10324;p45"/>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5" name="Google Shape;10325;p45"/>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6" name="Google Shape;10326;p45"/>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7" name="Google Shape;10327;p45"/>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8" name="Google Shape;10328;p45"/>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29" name="Google Shape;10329;p45"/>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30" name="Google Shape;10330;p45"/>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31" name="Google Shape;10331;p45"/>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32" name="Google Shape;10332;p45"/>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33" name="Google Shape;10333;p45"/>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34" name="Google Shape;10334;p45"/>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35" name="Google Shape;10335;p45"/>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36" name="Google Shape;10336;p45"/>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0337" name="Google Shape;10337;p45"/>
          <p:cNvGrpSpPr/>
          <p:nvPr/>
        </p:nvGrpSpPr>
        <p:grpSpPr>
          <a:xfrm>
            <a:off x="3266287" y="6106150"/>
            <a:ext cx="267079" cy="391084"/>
            <a:chOff x="6284219" y="5427379"/>
            <a:chExt cx="682194" cy="998681"/>
          </a:xfrm>
        </p:grpSpPr>
        <p:sp>
          <p:nvSpPr>
            <p:cNvPr id="10338" name="Google Shape;10338;p45"/>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39" name="Google Shape;10339;p45"/>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0" name="Google Shape;10340;p45"/>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1" name="Google Shape;10341;p45"/>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2" name="Google Shape;10342;p45"/>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3" name="Google Shape;10343;p45"/>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4" name="Google Shape;10344;p45"/>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5" name="Google Shape;10345;p45"/>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6" name="Google Shape;10346;p45"/>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7" name="Google Shape;10347;p45"/>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8" name="Google Shape;10348;p45"/>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49" name="Google Shape;10349;p45"/>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0" name="Google Shape;10350;p45"/>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1" name="Google Shape;10351;p45"/>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2" name="Google Shape;10352;p45"/>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3" name="Google Shape;10353;p45"/>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4" name="Google Shape;10354;p45"/>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5" name="Google Shape;10355;p45"/>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6" name="Google Shape;10356;p45"/>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7" name="Google Shape;10357;p45"/>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8" name="Google Shape;10358;p45"/>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59" name="Google Shape;10359;p45"/>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0" name="Google Shape;10360;p45"/>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1" name="Google Shape;10361;p45"/>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2" name="Google Shape;10362;p45"/>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3" name="Google Shape;10363;p45"/>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4" name="Google Shape;10364;p45"/>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5" name="Google Shape;10365;p45"/>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6" name="Google Shape;10366;p45"/>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7" name="Google Shape;10367;p45"/>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8" name="Google Shape;10368;p45"/>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69" name="Google Shape;10369;p45"/>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0" name="Google Shape;10370;p45"/>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1" name="Google Shape;10371;p45"/>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2" name="Google Shape;10372;p45"/>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3" name="Google Shape;10373;p45"/>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4" name="Google Shape;10374;p45"/>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5" name="Google Shape;10375;p45"/>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6" name="Google Shape;10376;p45"/>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7" name="Google Shape;10377;p45"/>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8" name="Google Shape;10378;p45"/>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79" name="Google Shape;10379;p45"/>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0" name="Google Shape;10380;p45"/>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1" name="Google Shape;10381;p45"/>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2" name="Google Shape;10382;p45"/>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3" name="Google Shape;10383;p45"/>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4" name="Google Shape;10384;p45"/>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5" name="Google Shape;10385;p45"/>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6" name="Google Shape;10386;p45"/>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7" name="Google Shape;10387;p45"/>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8" name="Google Shape;10388;p45"/>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89" name="Google Shape;10389;p45"/>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0" name="Google Shape;10390;p45"/>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1" name="Google Shape;10391;p45"/>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2" name="Google Shape;10392;p45"/>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3" name="Google Shape;10393;p45"/>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4" name="Google Shape;10394;p45"/>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5" name="Google Shape;10395;p45"/>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6" name="Google Shape;10396;p45"/>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7" name="Google Shape;10397;p45"/>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8" name="Google Shape;10398;p45"/>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399" name="Google Shape;10399;p45"/>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0" name="Google Shape;10400;p45"/>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1" name="Google Shape;10401;p45"/>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2" name="Google Shape;10402;p45"/>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3" name="Google Shape;10403;p45"/>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4" name="Google Shape;10404;p45"/>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5" name="Google Shape;10405;p45"/>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6" name="Google Shape;10406;p45"/>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7" name="Google Shape;10407;p45"/>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8" name="Google Shape;10408;p45"/>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09" name="Google Shape;10409;p45"/>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0" name="Google Shape;10410;p45"/>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1" name="Google Shape;10411;p45"/>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2" name="Google Shape;10412;p45"/>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3" name="Google Shape;10413;p45"/>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4" name="Google Shape;10414;p45"/>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5" name="Google Shape;10415;p45"/>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6" name="Google Shape;10416;p45"/>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7" name="Google Shape;10417;p45"/>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8" name="Google Shape;10418;p45"/>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19" name="Google Shape;10419;p45"/>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0" name="Google Shape;10420;p45"/>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1" name="Google Shape;10421;p45"/>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2" name="Google Shape;10422;p45"/>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3" name="Google Shape;10423;p45"/>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4" name="Google Shape;10424;p45"/>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5" name="Google Shape;10425;p45"/>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6" name="Google Shape;10426;p45"/>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7" name="Google Shape;10427;p45"/>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8" name="Google Shape;10428;p45"/>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29" name="Google Shape;10429;p45"/>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0" name="Google Shape;10430;p45"/>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1" name="Google Shape;10431;p45"/>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2" name="Google Shape;10432;p45"/>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3" name="Google Shape;10433;p45"/>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4" name="Google Shape;10434;p45"/>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5" name="Google Shape;10435;p45"/>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6" name="Google Shape;10436;p45"/>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7" name="Google Shape;10437;p45"/>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8" name="Google Shape;10438;p45"/>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39" name="Google Shape;10439;p45"/>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0" name="Google Shape;10440;p45"/>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1" name="Google Shape;10441;p45"/>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2" name="Google Shape;10442;p45"/>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3" name="Google Shape;10443;p45"/>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4" name="Google Shape;10444;p45"/>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5" name="Google Shape;10445;p45"/>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6" name="Google Shape;10446;p45"/>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7" name="Google Shape;10447;p45"/>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8" name="Google Shape;10448;p45"/>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49" name="Google Shape;10449;p45"/>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0" name="Google Shape;10450;p45"/>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1" name="Google Shape;10451;p45"/>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2" name="Google Shape;10452;p45"/>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3" name="Google Shape;10453;p45"/>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4" name="Google Shape;10454;p45"/>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5" name="Google Shape;10455;p45"/>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6" name="Google Shape;10456;p45"/>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7" name="Google Shape;10457;p45"/>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8" name="Google Shape;10458;p45"/>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59" name="Google Shape;10459;p45"/>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60" name="Google Shape;10460;p45"/>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61" name="Google Shape;10461;p45"/>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462" name="Google Shape;10462;p45"/>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cxnSp>
        <p:nvCxnSpPr>
          <p:cNvPr id="10463" name="Google Shape;10463;p45"/>
          <p:cNvCxnSpPr/>
          <p:nvPr/>
        </p:nvCxnSpPr>
        <p:spPr>
          <a:xfrm rot="10800000">
            <a:off x="3047625" y="6692850"/>
            <a:ext cx="704400" cy="0"/>
          </a:xfrm>
          <a:prstGeom prst="straightConnector1">
            <a:avLst/>
          </a:prstGeom>
          <a:noFill/>
          <a:ln cap="flat" cmpd="sng" w="28575">
            <a:solidFill>
              <a:schemeClr val="dk1"/>
            </a:solidFill>
            <a:prstDash val="solid"/>
            <a:round/>
            <a:headEnd len="med" w="med" type="none"/>
            <a:tailEnd len="med" w="med" type="none"/>
          </a:ln>
        </p:spPr>
      </p:cxnSp>
      <p:sp>
        <p:nvSpPr>
          <p:cNvPr id="10464" name="Google Shape;10464;p45"/>
          <p:cNvSpPr/>
          <p:nvPr/>
        </p:nvSpPr>
        <p:spPr>
          <a:xfrm>
            <a:off x="3109735" y="6787481"/>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45"/>
          <p:cNvSpPr txBox="1"/>
          <p:nvPr/>
        </p:nvSpPr>
        <p:spPr>
          <a:xfrm>
            <a:off x="4603450" y="570737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sp>
        <p:nvSpPr>
          <p:cNvPr id="10466" name="Google Shape;10466;p45"/>
          <p:cNvSpPr/>
          <p:nvPr/>
        </p:nvSpPr>
        <p:spPr>
          <a:xfrm>
            <a:off x="5126950" y="5252200"/>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45"/>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71" name="Shape 10471"/>
        <p:cNvGrpSpPr/>
        <p:nvPr/>
      </p:nvGrpSpPr>
      <p:grpSpPr>
        <a:xfrm>
          <a:off x="0" y="0"/>
          <a:ext cx="0" cy="0"/>
          <a:chOff x="0" y="0"/>
          <a:chExt cx="0" cy="0"/>
        </a:xfrm>
      </p:grpSpPr>
      <p:sp>
        <p:nvSpPr>
          <p:cNvPr id="10472" name="Google Shape;10472;p46"/>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0473" name="Google Shape;10473;p46"/>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0474" name="Google Shape;10474;p46"/>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5" name="Google Shape;10475;p46"/>
          <p:cNvGrpSpPr/>
          <p:nvPr/>
        </p:nvGrpSpPr>
        <p:grpSpPr>
          <a:xfrm rot="-214069">
            <a:off x="7645356" y="6599932"/>
            <a:ext cx="335968" cy="274617"/>
            <a:chOff x="3419525" y="3514050"/>
            <a:chExt cx="1000350" cy="817675"/>
          </a:xfrm>
        </p:grpSpPr>
        <p:sp>
          <p:nvSpPr>
            <p:cNvPr id="10476" name="Google Shape;10476;p46"/>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46"/>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46"/>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46"/>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46"/>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46"/>
          <p:cNvGrpSpPr/>
          <p:nvPr/>
        </p:nvGrpSpPr>
        <p:grpSpPr>
          <a:xfrm>
            <a:off x="8676141" y="6629982"/>
            <a:ext cx="1658570" cy="930116"/>
            <a:chOff x="5174600" y="1718575"/>
            <a:chExt cx="2206425" cy="1237350"/>
          </a:xfrm>
        </p:grpSpPr>
        <p:sp>
          <p:nvSpPr>
            <p:cNvPr id="10482" name="Google Shape;10482;p46"/>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46"/>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46"/>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46"/>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46"/>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46"/>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46"/>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46"/>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46"/>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46"/>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46"/>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46"/>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46"/>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46"/>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46"/>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46"/>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46"/>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46"/>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46"/>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46"/>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46"/>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46"/>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46"/>
          <p:cNvGrpSpPr/>
          <p:nvPr/>
        </p:nvGrpSpPr>
        <p:grpSpPr>
          <a:xfrm>
            <a:off x="8096651" y="767305"/>
            <a:ext cx="1416380" cy="1324192"/>
            <a:chOff x="2717575" y="1865850"/>
            <a:chExt cx="1949325" cy="1822450"/>
          </a:xfrm>
        </p:grpSpPr>
        <p:sp>
          <p:nvSpPr>
            <p:cNvPr id="10505" name="Google Shape;10505;p46"/>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46"/>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46"/>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46"/>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46"/>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46"/>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46"/>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46"/>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46"/>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46"/>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46"/>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46"/>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46"/>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46"/>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46"/>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46"/>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46"/>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46"/>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46"/>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46"/>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46"/>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46"/>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46"/>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46"/>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46"/>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46"/>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46"/>
          <p:cNvGrpSpPr/>
          <p:nvPr/>
        </p:nvGrpSpPr>
        <p:grpSpPr>
          <a:xfrm rot="3569144">
            <a:off x="2009066" y="6627190"/>
            <a:ext cx="462257" cy="656760"/>
            <a:chOff x="5997050" y="1070425"/>
            <a:chExt cx="527325" cy="749250"/>
          </a:xfrm>
        </p:grpSpPr>
        <p:sp>
          <p:nvSpPr>
            <p:cNvPr id="10532" name="Google Shape;10532;p46"/>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46"/>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46"/>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46"/>
          <p:cNvGrpSpPr/>
          <p:nvPr/>
        </p:nvGrpSpPr>
        <p:grpSpPr>
          <a:xfrm>
            <a:off x="2131971" y="1040368"/>
            <a:ext cx="336010" cy="336017"/>
            <a:chOff x="6241525" y="2196000"/>
            <a:chExt cx="1140175" cy="1140200"/>
          </a:xfrm>
        </p:grpSpPr>
        <p:sp>
          <p:nvSpPr>
            <p:cNvPr id="10536" name="Google Shape;10536;p46"/>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46"/>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46"/>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46"/>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46"/>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46"/>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46"/>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46"/>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46"/>
          <p:cNvGrpSpPr/>
          <p:nvPr/>
        </p:nvGrpSpPr>
        <p:grpSpPr>
          <a:xfrm flipH="1" rot="-5400000">
            <a:off x="9805280" y="608706"/>
            <a:ext cx="298200" cy="316822"/>
            <a:chOff x="6904650" y="3361025"/>
            <a:chExt cx="298200" cy="318350"/>
          </a:xfrm>
        </p:grpSpPr>
        <p:sp>
          <p:nvSpPr>
            <p:cNvPr id="10545" name="Google Shape;10545;p46"/>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46"/>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46"/>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46"/>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46"/>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46"/>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51" name="Google Shape;10551;p46"/>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0552" name="Google Shape;10552;p46"/>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0553" name="Google Shape;10553;p46"/>
          <p:cNvSpPr txBox="1"/>
          <p:nvPr>
            <p:ph idx="2" type="title"/>
          </p:nvPr>
        </p:nvSpPr>
        <p:spPr>
          <a:xfrm>
            <a:off x="504000" y="4509108"/>
            <a:ext cx="923700" cy="7431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2</a:t>
            </a:r>
            <a:endParaRPr/>
          </a:p>
        </p:txBody>
      </p:sp>
      <p:sp>
        <p:nvSpPr>
          <p:cNvPr id="10554" name="Google Shape;10554;p46"/>
          <p:cNvSpPr txBox="1"/>
          <p:nvPr/>
        </p:nvSpPr>
        <p:spPr>
          <a:xfrm>
            <a:off x="1677125" y="4678350"/>
            <a:ext cx="692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ubik"/>
                <a:ea typeface="Rubik"/>
                <a:cs typeface="Rubik"/>
                <a:sym typeface="Rubik"/>
              </a:rPr>
              <a:t>Ajouter </a:t>
            </a:r>
            <a:r>
              <a:rPr b="1" lang="en" sz="1800">
                <a:latin typeface="Rubik"/>
                <a:ea typeface="Rubik"/>
                <a:cs typeface="Rubik"/>
                <a:sym typeface="Rubik"/>
              </a:rPr>
              <a:t>4, 2</a:t>
            </a:r>
            <a:r>
              <a:rPr lang="en" sz="1800">
                <a:latin typeface="Rubik"/>
                <a:ea typeface="Rubik"/>
                <a:cs typeface="Rubik"/>
                <a:sym typeface="Rubik"/>
              </a:rPr>
              <a:t> et </a:t>
            </a:r>
            <a:r>
              <a:rPr b="1" lang="en" sz="1800">
                <a:solidFill>
                  <a:schemeClr val="dk1"/>
                </a:solidFill>
                <a:latin typeface="Rubik"/>
                <a:ea typeface="Rubik"/>
                <a:cs typeface="Rubik"/>
                <a:sym typeface="Rubik"/>
              </a:rPr>
              <a:t>1</a:t>
            </a:r>
            <a:r>
              <a:rPr b="1" lang="en" sz="1800">
                <a:solidFill>
                  <a:srgbClr val="FF9900"/>
                </a:solidFill>
                <a:latin typeface="Rubik"/>
                <a:ea typeface="Rubik"/>
                <a:cs typeface="Rubik"/>
                <a:sym typeface="Rubik"/>
              </a:rPr>
              <a:t> </a:t>
            </a:r>
            <a:r>
              <a:rPr lang="en" sz="1800">
                <a:latin typeface="Rubik"/>
                <a:ea typeface="Rubik"/>
                <a:cs typeface="Rubik"/>
                <a:sym typeface="Rubik"/>
              </a:rPr>
              <a:t>ensemble. </a:t>
            </a:r>
            <a:endParaRPr sz="1800">
              <a:latin typeface="Rubik"/>
              <a:ea typeface="Rubik"/>
              <a:cs typeface="Rubik"/>
              <a:sym typeface="Rubik"/>
            </a:endParaRPr>
          </a:p>
        </p:txBody>
      </p:sp>
      <p:sp>
        <p:nvSpPr>
          <p:cNvPr id="10555" name="Google Shape;10555;p46"/>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00111</a:t>
            </a:r>
            <a:r>
              <a:rPr lang="en" sz="2000">
                <a:solidFill>
                  <a:srgbClr val="FF9900"/>
                </a:solidFill>
                <a:latin typeface="Rubik"/>
                <a:ea typeface="Rubik"/>
                <a:cs typeface="Rubik"/>
                <a:sym typeface="Rubik"/>
              </a:rPr>
              <a:t> </a:t>
            </a:r>
            <a:r>
              <a:rPr lang="en" sz="2000">
                <a:latin typeface="Rubik"/>
                <a:ea typeface="Rubik"/>
                <a:cs typeface="Rubik"/>
                <a:sym typeface="Rubik"/>
              </a:rPr>
              <a:t>en nombre</a:t>
            </a:r>
            <a:endParaRPr sz="2000">
              <a:latin typeface="Rubik"/>
              <a:ea typeface="Rubik"/>
              <a:cs typeface="Rubik"/>
              <a:sym typeface="Rubik"/>
            </a:endParaRPr>
          </a:p>
        </p:txBody>
      </p:sp>
      <p:sp>
        <p:nvSpPr>
          <p:cNvPr id="10556" name="Google Shape;10556;p46"/>
          <p:cNvSpPr/>
          <p:nvPr/>
        </p:nvSpPr>
        <p:spPr>
          <a:xfrm>
            <a:off x="5126960" y="6804931"/>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46"/>
          <p:cNvSpPr txBox="1"/>
          <p:nvPr/>
        </p:nvSpPr>
        <p:spPr>
          <a:xfrm>
            <a:off x="2640475" y="575292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10558" name="Google Shape;10558;p46"/>
          <p:cNvCxnSpPr/>
          <p:nvPr/>
        </p:nvCxnSpPr>
        <p:spPr>
          <a:xfrm rot="10800000">
            <a:off x="5064850" y="6692850"/>
            <a:ext cx="704400" cy="0"/>
          </a:xfrm>
          <a:prstGeom prst="straightConnector1">
            <a:avLst/>
          </a:prstGeom>
          <a:noFill/>
          <a:ln cap="flat" cmpd="sng" w="28575">
            <a:solidFill>
              <a:schemeClr val="dk1"/>
            </a:solidFill>
            <a:prstDash val="solid"/>
            <a:round/>
            <a:headEnd len="med" w="med" type="none"/>
            <a:tailEnd len="med" w="med" type="none"/>
          </a:ln>
        </p:spPr>
      </p:cxnSp>
      <p:sp>
        <p:nvSpPr>
          <p:cNvPr id="10559" name="Google Shape;10559;p46"/>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0560" name="Google Shape;10560;p46"/>
          <p:cNvGrpSpPr/>
          <p:nvPr/>
        </p:nvGrpSpPr>
        <p:grpSpPr>
          <a:xfrm>
            <a:off x="5298008" y="6118990"/>
            <a:ext cx="205084" cy="385575"/>
            <a:chOff x="7380047" y="5381091"/>
            <a:chExt cx="523841" cy="984616"/>
          </a:xfrm>
        </p:grpSpPr>
        <p:sp>
          <p:nvSpPr>
            <p:cNvPr id="10561" name="Google Shape;10561;p46"/>
            <p:cNvSpPr/>
            <p:nvPr/>
          </p:nvSpPr>
          <p:spPr>
            <a:xfrm>
              <a:off x="7445978" y="5381091"/>
              <a:ext cx="457909" cy="984616"/>
            </a:xfrm>
            <a:custGeom>
              <a:rect b="b" l="l" r="r" t="t"/>
              <a:pathLst>
                <a:path extrusionOk="0" h="45011" w="20933">
                  <a:moveTo>
                    <a:pt x="16558" y="0"/>
                  </a:moveTo>
                  <a:cubicBezTo>
                    <a:pt x="16214" y="0"/>
                    <a:pt x="15873" y="21"/>
                    <a:pt x="15530" y="64"/>
                  </a:cubicBezTo>
                  <a:cubicBezTo>
                    <a:pt x="15186" y="108"/>
                    <a:pt x="14845" y="257"/>
                    <a:pt x="14501" y="513"/>
                  </a:cubicBezTo>
                  <a:lnTo>
                    <a:pt x="740" y="11059"/>
                  </a:lnTo>
                  <a:cubicBezTo>
                    <a:pt x="355" y="11359"/>
                    <a:pt x="131" y="11744"/>
                    <a:pt x="67" y="12216"/>
                  </a:cubicBezTo>
                  <a:cubicBezTo>
                    <a:pt x="0" y="12687"/>
                    <a:pt x="119" y="13116"/>
                    <a:pt x="419" y="13503"/>
                  </a:cubicBezTo>
                  <a:lnTo>
                    <a:pt x="1963" y="15495"/>
                  </a:lnTo>
                  <a:cubicBezTo>
                    <a:pt x="2263" y="15839"/>
                    <a:pt x="2648" y="16054"/>
                    <a:pt x="3119" y="16139"/>
                  </a:cubicBezTo>
                  <a:cubicBezTo>
                    <a:pt x="3214" y="16156"/>
                    <a:pt x="3307" y="16165"/>
                    <a:pt x="3398" y="16165"/>
                  </a:cubicBezTo>
                  <a:cubicBezTo>
                    <a:pt x="3761" y="16165"/>
                    <a:pt x="4097" y="16026"/>
                    <a:pt x="4406" y="15752"/>
                  </a:cubicBezTo>
                  <a:lnTo>
                    <a:pt x="14822" y="7844"/>
                  </a:lnTo>
                  <a:lnTo>
                    <a:pt x="14822" y="43274"/>
                  </a:lnTo>
                  <a:cubicBezTo>
                    <a:pt x="14822" y="43746"/>
                    <a:pt x="14994" y="44154"/>
                    <a:pt x="15337" y="44495"/>
                  </a:cubicBezTo>
                  <a:cubicBezTo>
                    <a:pt x="15681" y="44839"/>
                    <a:pt x="16086" y="45010"/>
                    <a:pt x="16560" y="45010"/>
                  </a:cubicBezTo>
                  <a:lnTo>
                    <a:pt x="19196" y="45010"/>
                  </a:lnTo>
                  <a:cubicBezTo>
                    <a:pt x="19668" y="45010"/>
                    <a:pt x="20073" y="44839"/>
                    <a:pt x="20417" y="44495"/>
                  </a:cubicBezTo>
                  <a:cubicBezTo>
                    <a:pt x="20760" y="44154"/>
                    <a:pt x="20932" y="43746"/>
                    <a:pt x="20932" y="43274"/>
                  </a:cubicBezTo>
                  <a:lnTo>
                    <a:pt x="20932" y="1736"/>
                  </a:lnTo>
                  <a:cubicBezTo>
                    <a:pt x="20932" y="1264"/>
                    <a:pt x="20760" y="857"/>
                    <a:pt x="20417" y="513"/>
                  </a:cubicBezTo>
                  <a:cubicBezTo>
                    <a:pt x="20073" y="172"/>
                    <a:pt x="19666" y="0"/>
                    <a:pt x="19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62" name="Google Shape;10562;p46"/>
            <p:cNvSpPr/>
            <p:nvPr/>
          </p:nvSpPr>
          <p:spPr>
            <a:xfrm>
              <a:off x="7529694" y="5651445"/>
              <a:ext cx="9975" cy="9056"/>
            </a:xfrm>
            <a:custGeom>
              <a:rect b="b" l="l" r="r" t="t"/>
              <a:pathLst>
                <a:path extrusionOk="0" h="414" w="456">
                  <a:moveTo>
                    <a:pt x="221" y="1"/>
                  </a:moveTo>
                  <a:cubicBezTo>
                    <a:pt x="181" y="1"/>
                    <a:pt x="140" y="15"/>
                    <a:pt x="103" y="42"/>
                  </a:cubicBezTo>
                  <a:cubicBezTo>
                    <a:pt x="11" y="113"/>
                    <a:pt x="0" y="230"/>
                    <a:pt x="73" y="326"/>
                  </a:cubicBezTo>
                  <a:cubicBezTo>
                    <a:pt x="117" y="383"/>
                    <a:pt x="177" y="414"/>
                    <a:pt x="238" y="414"/>
                  </a:cubicBezTo>
                  <a:cubicBezTo>
                    <a:pt x="278" y="414"/>
                    <a:pt x="319" y="400"/>
                    <a:pt x="355" y="372"/>
                  </a:cubicBezTo>
                  <a:cubicBezTo>
                    <a:pt x="449" y="296"/>
                    <a:pt x="456" y="182"/>
                    <a:pt x="382" y="88"/>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63" name="Google Shape;10563;p46"/>
            <p:cNvSpPr/>
            <p:nvPr/>
          </p:nvSpPr>
          <p:spPr>
            <a:xfrm>
              <a:off x="7541353" y="5642388"/>
              <a:ext cx="9997" cy="9056"/>
            </a:xfrm>
            <a:custGeom>
              <a:rect b="b" l="l" r="r" t="t"/>
              <a:pathLst>
                <a:path extrusionOk="0" h="414" w="457">
                  <a:moveTo>
                    <a:pt x="224" y="1"/>
                  </a:moveTo>
                  <a:cubicBezTo>
                    <a:pt x="183" y="1"/>
                    <a:pt x="142" y="15"/>
                    <a:pt x="106" y="44"/>
                  </a:cubicBezTo>
                  <a:cubicBezTo>
                    <a:pt x="14" y="113"/>
                    <a:pt x="1" y="232"/>
                    <a:pt x="76" y="326"/>
                  </a:cubicBezTo>
                  <a:lnTo>
                    <a:pt x="76" y="328"/>
                  </a:lnTo>
                  <a:cubicBezTo>
                    <a:pt x="119" y="383"/>
                    <a:pt x="178" y="413"/>
                    <a:pt x="238" y="413"/>
                  </a:cubicBezTo>
                  <a:cubicBezTo>
                    <a:pt x="278" y="413"/>
                    <a:pt x="319" y="400"/>
                    <a:pt x="356" y="371"/>
                  </a:cubicBezTo>
                  <a:cubicBezTo>
                    <a:pt x="452" y="298"/>
                    <a:pt x="456" y="181"/>
                    <a:pt x="385" y="88"/>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64" name="Google Shape;10564;p46"/>
            <p:cNvSpPr/>
            <p:nvPr/>
          </p:nvSpPr>
          <p:spPr>
            <a:xfrm>
              <a:off x="7553122" y="5633288"/>
              <a:ext cx="9953" cy="9034"/>
            </a:xfrm>
            <a:custGeom>
              <a:rect b="b" l="l" r="r" t="t"/>
              <a:pathLst>
                <a:path extrusionOk="0" h="413" w="455">
                  <a:moveTo>
                    <a:pt x="222" y="1"/>
                  </a:moveTo>
                  <a:cubicBezTo>
                    <a:pt x="182" y="1"/>
                    <a:pt x="141" y="15"/>
                    <a:pt x="104" y="43"/>
                  </a:cubicBezTo>
                  <a:cubicBezTo>
                    <a:pt x="12" y="114"/>
                    <a:pt x="1" y="231"/>
                    <a:pt x="74" y="327"/>
                  </a:cubicBezTo>
                  <a:cubicBezTo>
                    <a:pt x="118" y="382"/>
                    <a:pt x="177" y="412"/>
                    <a:pt x="237" y="412"/>
                  </a:cubicBezTo>
                  <a:cubicBezTo>
                    <a:pt x="277" y="412"/>
                    <a:pt x="317" y="399"/>
                    <a:pt x="354" y="371"/>
                  </a:cubicBezTo>
                  <a:cubicBezTo>
                    <a:pt x="450" y="297"/>
                    <a:pt x="454" y="181"/>
                    <a:pt x="383" y="87"/>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65" name="Google Shape;10565;p46"/>
            <p:cNvSpPr/>
            <p:nvPr/>
          </p:nvSpPr>
          <p:spPr>
            <a:xfrm>
              <a:off x="7565000" y="5624101"/>
              <a:ext cx="9953" cy="9056"/>
            </a:xfrm>
            <a:custGeom>
              <a:rect b="b" l="l" r="r" t="t"/>
              <a:pathLst>
                <a:path extrusionOk="0" h="414" w="455">
                  <a:moveTo>
                    <a:pt x="220" y="1"/>
                  </a:moveTo>
                  <a:cubicBezTo>
                    <a:pt x="180" y="1"/>
                    <a:pt x="140" y="14"/>
                    <a:pt x="104" y="42"/>
                  </a:cubicBezTo>
                  <a:cubicBezTo>
                    <a:pt x="12" y="113"/>
                    <a:pt x="1" y="230"/>
                    <a:pt x="74" y="326"/>
                  </a:cubicBezTo>
                  <a:cubicBezTo>
                    <a:pt x="118" y="382"/>
                    <a:pt x="177" y="413"/>
                    <a:pt x="237" y="413"/>
                  </a:cubicBezTo>
                  <a:cubicBezTo>
                    <a:pt x="277" y="413"/>
                    <a:pt x="317" y="400"/>
                    <a:pt x="353" y="372"/>
                  </a:cubicBezTo>
                  <a:cubicBezTo>
                    <a:pt x="449" y="296"/>
                    <a:pt x="454" y="182"/>
                    <a:pt x="383" y="88"/>
                  </a:cubicBezTo>
                  <a:cubicBezTo>
                    <a:pt x="338"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66" name="Google Shape;10566;p46"/>
            <p:cNvSpPr/>
            <p:nvPr/>
          </p:nvSpPr>
          <p:spPr>
            <a:xfrm>
              <a:off x="7576725" y="5615023"/>
              <a:ext cx="9931" cy="9034"/>
            </a:xfrm>
            <a:custGeom>
              <a:rect b="b" l="l" r="r" t="t"/>
              <a:pathLst>
                <a:path extrusionOk="0" h="413" w="454">
                  <a:moveTo>
                    <a:pt x="220" y="0"/>
                  </a:moveTo>
                  <a:cubicBezTo>
                    <a:pt x="180" y="0"/>
                    <a:pt x="140" y="14"/>
                    <a:pt x="104" y="42"/>
                  </a:cubicBezTo>
                  <a:cubicBezTo>
                    <a:pt x="12" y="113"/>
                    <a:pt x="0" y="230"/>
                    <a:pt x="74" y="326"/>
                  </a:cubicBezTo>
                  <a:cubicBezTo>
                    <a:pt x="117" y="382"/>
                    <a:pt x="176" y="412"/>
                    <a:pt x="235" y="412"/>
                  </a:cubicBezTo>
                  <a:cubicBezTo>
                    <a:pt x="275" y="412"/>
                    <a:pt x="316" y="398"/>
                    <a:pt x="353" y="370"/>
                  </a:cubicBezTo>
                  <a:cubicBezTo>
                    <a:pt x="449" y="297"/>
                    <a:pt x="454" y="180"/>
                    <a:pt x="383" y="88"/>
                  </a:cubicBezTo>
                  <a:cubicBezTo>
                    <a:pt x="338" y="31"/>
                    <a:pt x="279"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67" name="Google Shape;10567;p46"/>
            <p:cNvSpPr/>
            <p:nvPr/>
          </p:nvSpPr>
          <p:spPr>
            <a:xfrm>
              <a:off x="7588406" y="5605966"/>
              <a:ext cx="9931" cy="9056"/>
            </a:xfrm>
            <a:custGeom>
              <a:rect b="b" l="l" r="r" t="t"/>
              <a:pathLst>
                <a:path extrusionOk="0" h="414" w="454">
                  <a:moveTo>
                    <a:pt x="220" y="1"/>
                  </a:moveTo>
                  <a:cubicBezTo>
                    <a:pt x="180" y="1"/>
                    <a:pt x="140" y="14"/>
                    <a:pt x="103" y="42"/>
                  </a:cubicBezTo>
                  <a:cubicBezTo>
                    <a:pt x="12" y="113"/>
                    <a:pt x="0" y="230"/>
                    <a:pt x="73" y="326"/>
                  </a:cubicBezTo>
                  <a:cubicBezTo>
                    <a:pt x="118" y="382"/>
                    <a:pt x="177" y="413"/>
                    <a:pt x="237" y="413"/>
                  </a:cubicBezTo>
                  <a:cubicBezTo>
                    <a:pt x="276" y="413"/>
                    <a:pt x="316" y="400"/>
                    <a:pt x="353" y="372"/>
                  </a:cubicBezTo>
                  <a:cubicBezTo>
                    <a:pt x="449" y="296"/>
                    <a:pt x="454" y="181"/>
                    <a:pt x="383" y="88"/>
                  </a:cubicBezTo>
                  <a:cubicBezTo>
                    <a:pt x="337"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68" name="Google Shape;10568;p46"/>
            <p:cNvSpPr/>
            <p:nvPr/>
          </p:nvSpPr>
          <p:spPr>
            <a:xfrm>
              <a:off x="7600109" y="5596845"/>
              <a:ext cx="9997" cy="9056"/>
            </a:xfrm>
            <a:custGeom>
              <a:rect b="b" l="l" r="r" t="t"/>
              <a:pathLst>
                <a:path extrusionOk="0" h="414" w="457">
                  <a:moveTo>
                    <a:pt x="222" y="1"/>
                  </a:moveTo>
                  <a:cubicBezTo>
                    <a:pt x="182" y="1"/>
                    <a:pt x="141" y="14"/>
                    <a:pt x="104" y="42"/>
                  </a:cubicBezTo>
                  <a:cubicBezTo>
                    <a:pt x="15" y="113"/>
                    <a:pt x="1" y="230"/>
                    <a:pt x="77" y="326"/>
                  </a:cubicBezTo>
                  <a:cubicBezTo>
                    <a:pt x="119" y="383"/>
                    <a:pt x="179" y="413"/>
                    <a:pt x="239" y="413"/>
                  </a:cubicBezTo>
                  <a:cubicBezTo>
                    <a:pt x="279" y="413"/>
                    <a:pt x="320" y="400"/>
                    <a:pt x="356" y="372"/>
                  </a:cubicBezTo>
                  <a:cubicBezTo>
                    <a:pt x="452" y="296"/>
                    <a:pt x="457" y="182"/>
                    <a:pt x="383" y="88"/>
                  </a:cubicBezTo>
                  <a:cubicBezTo>
                    <a:pt x="340" y="30"/>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69" name="Google Shape;10569;p46"/>
            <p:cNvSpPr/>
            <p:nvPr/>
          </p:nvSpPr>
          <p:spPr>
            <a:xfrm>
              <a:off x="7611988" y="5587657"/>
              <a:ext cx="9953" cy="9056"/>
            </a:xfrm>
            <a:custGeom>
              <a:rect b="b" l="l" r="r" t="t"/>
              <a:pathLst>
                <a:path extrusionOk="0" h="414" w="455">
                  <a:moveTo>
                    <a:pt x="220" y="1"/>
                  </a:moveTo>
                  <a:cubicBezTo>
                    <a:pt x="181" y="1"/>
                    <a:pt x="141" y="14"/>
                    <a:pt x="104" y="43"/>
                  </a:cubicBezTo>
                  <a:cubicBezTo>
                    <a:pt x="12" y="114"/>
                    <a:pt x="1" y="231"/>
                    <a:pt x="74" y="327"/>
                  </a:cubicBezTo>
                  <a:cubicBezTo>
                    <a:pt x="118" y="383"/>
                    <a:pt x="177" y="413"/>
                    <a:pt x="237" y="413"/>
                  </a:cubicBezTo>
                  <a:cubicBezTo>
                    <a:pt x="277" y="413"/>
                    <a:pt x="317" y="400"/>
                    <a:pt x="353" y="373"/>
                  </a:cubicBezTo>
                  <a:cubicBezTo>
                    <a:pt x="450" y="297"/>
                    <a:pt x="454" y="180"/>
                    <a:pt x="383" y="89"/>
                  </a:cubicBezTo>
                  <a:cubicBezTo>
                    <a:pt x="338"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0" name="Google Shape;10570;p46"/>
            <p:cNvSpPr/>
            <p:nvPr/>
          </p:nvSpPr>
          <p:spPr>
            <a:xfrm>
              <a:off x="7623559" y="5578666"/>
              <a:ext cx="9997" cy="9056"/>
            </a:xfrm>
            <a:custGeom>
              <a:rect b="b" l="l" r="r" t="t"/>
              <a:pathLst>
                <a:path extrusionOk="0" h="414" w="457">
                  <a:moveTo>
                    <a:pt x="224" y="1"/>
                  </a:moveTo>
                  <a:cubicBezTo>
                    <a:pt x="183" y="1"/>
                    <a:pt x="143" y="15"/>
                    <a:pt x="106" y="44"/>
                  </a:cubicBezTo>
                  <a:cubicBezTo>
                    <a:pt x="15" y="113"/>
                    <a:pt x="1" y="232"/>
                    <a:pt x="76" y="328"/>
                  </a:cubicBezTo>
                  <a:cubicBezTo>
                    <a:pt x="119" y="383"/>
                    <a:pt x="178" y="413"/>
                    <a:pt x="238" y="413"/>
                  </a:cubicBezTo>
                  <a:cubicBezTo>
                    <a:pt x="279" y="413"/>
                    <a:pt x="319" y="400"/>
                    <a:pt x="356" y="371"/>
                  </a:cubicBezTo>
                  <a:cubicBezTo>
                    <a:pt x="452" y="298"/>
                    <a:pt x="457" y="181"/>
                    <a:pt x="386" y="87"/>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1" name="Google Shape;10571;p46"/>
            <p:cNvSpPr/>
            <p:nvPr/>
          </p:nvSpPr>
          <p:spPr>
            <a:xfrm>
              <a:off x="7635438" y="5569479"/>
              <a:ext cx="9997" cy="9034"/>
            </a:xfrm>
            <a:custGeom>
              <a:rect b="b" l="l" r="r" t="t"/>
              <a:pathLst>
                <a:path extrusionOk="0" h="413" w="457">
                  <a:moveTo>
                    <a:pt x="222" y="0"/>
                  </a:moveTo>
                  <a:cubicBezTo>
                    <a:pt x="182" y="0"/>
                    <a:pt x="142" y="14"/>
                    <a:pt x="106" y="43"/>
                  </a:cubicBezTo>
                  <a:cubicBezTo>
                    <a:pt x="14" y="114"/>
                    <a:pt x="1" y="230"/>
                    <a:pt x="76" y="327"/>
                  </a:cubicBezTo>
                  <a:cubicBezTo>
                    <a:pt x="118" y="383"/>
                    <a:pt x="177" y="412"/>
                    <a:pt x="237" y="412"/>
                  </a:cubicBezTo>
                  <a:cubicBezTo>
                    <a:pt x="277" y="412"/>
                    <a:pt x="319" y="399"/>
                    <a:pt x="356" y="370"/>
                  </a:cubicBezTo>
                  <a:cubicBezTo>
                    <a:pt x="452" y="297"/>
                    <a:pt x="456" y="180"/>
                    <a:pt x="385" y="88"/>
                  </a:cubicBezTo>
                  <a:cubicBezTo>
                    <a:pt x="340" y="31"/>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2" name="Google Shape;10572;p46"/>
            <p:cNvSpPr/>
            <p:nvPr/>
          </p:nvSpPr>
          <p:spPr>
            <a:xfrm>
              <a:off x="7647119" y="5560445"/>
              <a:ext cx="9975" cy="9034"/>
            </a:xfrm>
            <a:custGeom>
              <a:rect b="b" l="l" r="r" t="t"/>
              <a:pathLst>
                <a:path extrusionOk="0" h="413" w="456">
                  <a:moveTo>
                    <a:pt x="222" y="0"/>
                  </a:moveTo>
                  <a:cubicBezTo>
                    <a:pt x="182" y="0"/>
                    <a:pt x="141" y="14"/>
                    <a:pt x="103" y="43"/>
                  </a:cubicBezTo>
                  <a:cubicBezTo>
                    <a:pt x="12" y="112"/>
                    <a:pt x="0" y="231"/>
                    <a:pt x="73" y="327"/>
                  </a:cubicBezTo>
                  <a:cubicBezTo>
                    <a:pt x="117" y="382"/>
                    <a:pt x="177" y="413"/>
                    <a:pt x="237" y="413"/>
                  </a:cubicBezTo>
                  <a:cubicBezTo>
                    <a:pt x="277" y="413"/>
                    <a:pt x="317" y="399"/>
                    <a:pt x="353" y="371"/>
                  </a:cubicBezTo>
                  <a:cubicBezTo>
                    <a:pt x="449" y="298"/>
                    <a:pt x="456" y="181"/>
                    <a:pt x="383" y="87"/>
                  </a:cubicBezTo>
                  <a:cubicBezTo>
                    <a:pt x="339" y="30"/>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3" name="Google Shape;10573;p46"/>
            <p:cNvSpPr/>
            <p:nvPr/>
          </p:nvSpPr>
          <p:spPr>
            <a:xfrm>
              <a:off x="7658888" y="5551323"/>
              <a:ext cx="9931" cy="9034"/>
            </a:xfrm>
            <a:custGeom>
              <a:rect b="b" l="l" r="r" t="t"/>
              <a:pathLst>
                <a:path extrusionOk="0" h="413" w="454">
                  <a:moveTo>
                    <a:pt x="223" y="0"/>
                  </a:moveTo>
                  <a:cubicBezTo>
                    <a:pt x="182" y="0"/>
                    <a:pt x="141" y="15"/>
                    <a:pt x="103" y="44"/>
                  </a:cubicBezTo>
                  <a:cubicBezTo>
                    <a:pt x="12" y="112"/>
                    <a:pt x="0" y="231"/>
                    <a:pt x="74" y="328"/>
                  </a:cubicBezTo>
                  <a:lnTo>
                    <a:pt x="74" y="325"/>
                  </a:lnTo>
                  <a:cubicBezTo>
                    <a:pt x="118" y="382"/>
                    <a:pt x="178" y="413"/>
                    <a:pt x="238" y="413"/>
                  </a:cubicBezTo>
                  <a:cubicBezTo>
                    <a:pt x="278" y="413"/>
                    <a:pt x="318" y="399"/>
                    <a:pt x="353" y="371"/>
                  </a:cubicBezTo>
                  <a:cubicBezTo>
                    <a:pt x="449" y="298"/>
                    <a:pt x="454"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4" name="Google Shape;10574;p46"/>
            <p:cNvSpPr/>
            <p:nvPr/>
          </p:nvSpPr>
          <p:spPr>
            <a:xfrm>
              <a:off x="7670459" y="5542332"/>
              <a:ext cx="9997" cy="9034"/>
            </a:xfrm>
            <a:custGeom>
              <a:rect b="b" l="l" r="r" t="t"/>
              <a:pathLst>
                <a:path extrusionOk="0" h="413" w="457">
                  <a:moveTo>
                    <a:pt x="221" y="0"/>
                  </a:moveTo>
                  <a:cubicBezTo>
                    <a:pt x="181" y="0"/>
                    <a:pt x="142" y="14"/>
                    <a:pt x="106" y="42"/>
                  </a:cubicBezTo>
                  <a:cubicBezTo>
                    <a:pt x="14" y="113"/>
                    <a:pt x="0" y="230"/>
                    <a:pt x="76" y="326"/>
                  </a:cubicBezTo>
                  <a:cubicBezTo>
                    <a:pt x="120" y="383"/>
                    <a:pt x="179" y="413"/>
                    <a:pt x="239" y="413"/>
                  </a:cubicBezTo>
                  <a:cubicBezTo>
                    <a:pt x="279" y="413"/>
                    <a:pt x="319" y="400"/>
                    <a:pt x="355" y="372"/>
                  </a:cubicBezTo>
                  <a:cubicBezTo>
                    <a:pt x="451" y="297"/>
                    <a:pt x="456" y="180"/>
                    <a:pt x="385" y="88"/>
                  </a:cubicBezTo>
                  <a:cubicBezTo>
                    <a:pt x="340" y="31"/>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5" name="Google Shape;10575;p46"/>
            <p:cNvSpPr/>
            <p:nvPr/>
          </p:nvSpPr>
          <p:spPr>
            <a:xfrm>
              <a:off x="7682272" y="5533166"/>
              <a:ext cx="9997" cy="9034"/>
            </a:xfrm>
            <a:custGeom>
              <a:rect b="b" l="l" r="r" t="t"/>
              <a:pathLst>
                <a:path extrusionOk="0" h="413" w="457">
                  <a:moveTo>
                    <a:pt x="222" y="1"/>
                  </a:moveTo>
                  <a:cubicBezTo>
                    <a:pt x="181" y="1"/>
                    <a:pt x="141" y="15"/>
                    <a:pt x="104" y="42"/>
                  </a:cubicBezTo>
                  <a:cubicBezTo>
                    <a:pt x="15" y="113"/>
                    <a:pt x="1" y="230"/>
                    <a:pt x="76" y="326"/>
                  </a:cubicBezTo>
                  <a:cubicBezTo>
                    <a:pt x="119" y="383"/>
                    <a:pt x="178" y="413"/>
                    <a:pt x="239" y="413"/>
                  </a:cubicBezTo>
                  <a:cubicBezTo>
                    <a:pt x="279" y="413"/>
                    <a:pt x="319" y="399"/>
                    <a:pt x="356" y="372"/>
                  </a:cubicBezTo>
                  <a:cubicBezTo>
                    <a:pt x="452" y="296"/>
                    <a:pt x="457" y="182"/>
                    <a:pt x="383" y="88"/>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6" name="Google Shape;10576;p46"/>
            <p:cNvSpPr/>
            <p:nvPr/>
          </p:nvSpPr>
          <p:spPr>
            <a:xfrm>
              <a:off x="7694041" y="5524066"/>
              <a:ext cx="9953" cy="9034"/>
            </a:xfrm>
            <a:custGeom>
              <a:rect b="b" l="l" r="r" t="t"/>
              <a:pathLst>
                <a:path extrusionOk="0" h="413" w="455">
                  <a:moveTo>
                    <a:pt x="223" y="1"/>
                  </a:moveTo>
                  <a:cubicBezTo>
                    <a:pt x="182" y="1"/>
                    <a:pt x="141" y="15"/>
                    <a:pt x="104" y="44"/>
                  </a:cubicBezTo>
                  <a:cubicBezTo>
                    <a:pt x="12" y="112"/>
                    <a:pt x="1" y="232"/>
                    <a:pt x="74" y="328"/>
                  </a:cubicBezTo>
                  <a:cubicBezTo>
                    <a:pt x="118" y="383"/>
                    <a:pt x="177" y="413"/>
                    <a:pt x="237" y="413"/>
                  </a:cubicBezTo>
                  <a:cubicBezTo>
                    <a:pt x="277" y="413"/>
                    <a:pt x="317" y="400"/>
                    <a:pt x="354" y="371"/>
                  </a:cubicBezTo>
                  <a:cubicBezTo>
                    <a:pt x="450" y="298"/>
                    <a:pt x="454" y="181"/>
                    <a:pt x="383" y="87"/>
                  </a:cubicBezTo>
                  <a:cubicBezTo>
                    <a:pt x="339" y="30"/>
                    <a:pt x="281"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7" name="Google Shape;10577;p46"/>
            <p:cNvSpPr/>
            <p:nvPr/>
          </p:nvSpPr>
          <p:spPr>
            <a:xfrm>
              <a:off x="7705875" y="5514901"/>
              <a:ext cx="9931" cy="9034"/>
            </a:xfrm>
            <a:custGeom>
              <a:rect b="b" l="l" r="r" t="t"/>
              <a:pathLst>
                <a:path extrusionOk="0" h="413" w="454">
                  <a:moveTo>
                    <a:pt x="221" y="1"/>
                  </a:moveTo>
                  <a:cubicBezTo>
                    <a:pt x="181" y="1"/>
                    <a:pt x="140" y="15"/>
                    <a:pt x="104" y="44"/>
                  </a:cubicBezTo>
                  <a:cubicBezTo>
                    <a:pt x="12" y="112"/>
                    <a:pt x="0" y="231"/>
                    <a:pt x="74" y="328"/>
                  </a:cubicBezTo>
                  <a:cubicBezTo>
                    <a:pt x="118" y="383"/>
                    <a:pt x="177" y="413"/>
                    <a:pt x="236" y="413"/>
                  </a:cubicBezTo>
                  <a:cubicBezTo>
                    <a:pt x="276" y="413"/>
                    <a:pt x="317" y="399"/>
                    <a:pt x="353" y="371"/>
                  </a:cubicBezTo>
                  <a:cubicBezTo>
                    <a:pt x="449" y="298"/>
                    <a:pt x="454" y="181"/>
                    <a:pt x="383" y="87"/>
                  </a:cubicBezTo>
                  <a:cubicBezTo>
                    <a:pt x="338"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8" name="Google Shape;10578;p46"/>
            <p:cNvSpPr/>
            <p:nvPr/>
          </p:nvSpPr>
          <p:spPr>
            <a:xfrm>
              <a:off x="7717447" y="5505932"/>
              <a:ext cx="9997" cy="9034"/>
            </a:xfrm>
            <a:custGeom>
              <a:rect b="b" l="l" r="r" t="t"/>
              <a:pathLst>
                <a:path extrusionOk="0" h="413" w="457">
                  <a:moveTo>
                    <a:pt x="221" y="0"/>
                  </a:moveTo>
                  <a:cubicBezTo>
                    <a:pt x="181" y="0"/>
                    <a:pt x="140" y="14"/>
                    <a:pt x="104" y="41"/>
                  </a:cubicBezTo>
                  <a:cubicBezTo>
                    <a:pt x="14" y="112"/>
                    <a:pt x="0" y="229"/>
                    <a:pt x="74" y="325"/>
                  </a:cubicBezTo>
                  <a:cubicBezTo>
                    <a:pt x="118" y="382"/>
                    <a:pt x="178" y="413"/>
                    <a:pt x="239" y="413"/>
                  </a:cubicBezTo>
                  <a:cubicBezTo>
                    <a:pt x="279" y="413"/>
                    <a:pt x="319" y="399"/>
                    <a:pt x="355" y="371"/>
                  </a:cubicBezTo>
                  <a:cubicBezTo>
                    <a:pt x="449" y="296"/>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79" name="Google Shape;10579;p46"/>
            <p:cNvSpPr/>
            <p:nvPr/>
          </p:nvSpPr>
          <p:spPr>
            <a:xfrm>
              <a:off x="7729172" y="5496832"/>
              <a:ext cx="9997" cy="9034"/>
            </a:xfrm>
            <a:custGeom>
              <a:rect b="b" l="l" r="r" t="t"/>
              <a:pathLst>
                <a:path extrusionOk="0" h="413" w="457">
                  <a:moveTo>
                    <a:pt x="221" y="1"/>
                  </a:moveTo>
                  <a:cubicBezTo>
                    <a:pt x="181" y="1"/>
                    <a:pt x="140" y="14"/>
                    <a:pt x="103" y="43"/>
                  </a:cubicBezTo>
                  <a:cubicBezTo>
                    <a:pt x="12" y="114"/>
                    <a:pt x="0" y="231"/>
                    <a:pt x="74" y="327"/>
                  </a:cubicBezTo>
                  <a:cubicBezTo>
                    <a:pt x="117" y="383"/>
                    <a:pt x="177" y="413"/>
                    <a:pt x="236" y="413"/>
                  </a:cubicBezTo>
                  <a:cubicBezTo>
                    <a:pt x="276" y="413"/>
                    <a:pt x="317" y="399"/>
                    <a:pt x="353" y="370"/>
                  </a:cubicBezTo>
                  <a:cubicBezTo>
                    <a:pt x="449" y="297"/>
                    <a:pt x="456" y="180"/>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0" name="Google Shape;10580;p46"/>
            <p:cNvSpPr/>
            <p:nvPr/>
          </p:nvSpPr>
          <p:spPr>
            <a:xfrm>
              <a:off x="7740897" y="5487754"/>
              <a:ext cx="9975" cy="9034"/>
            </a:xfrm>
            <a:custGeom>
              <a:rect b="b" l="l" r="r" t="t"/>
              <a:pathLst>
                <a:path extrusionOk="0" h="413" w="456">
                  <a:moveTo>
                    <a:pt x="223" y="0"/>
                  </a:moveTo>
                  <a:cubicBezTo>
                    <a:pt x="182" y="0"/>
                    <a:pt x="141" y="14"/>
                    <a:pt x="103" y="43"/>
                  </a:cubicBezTo>
                  <a:cubicBezTo>
                    <a:pt x="14" y="112"/>
                    <a:pt x="0" y="231"/>
                    <a:pt x="76" y="327"/>
                  </a:cubicBezTo>
                  <a:cubicBezTo>
                    <a:pt x="118" y="382"/>
                    <a:pt x="178" y="413"/>
                    <a:pt x="238" y="413"/>
                  </a:cubicBezTo>
                  <a:cubicBezTo>
                    <a:pt x="278" y="413"/>
                    <a:pt x="319" y="399"/>
                    <a:pt x="355" y="371"/>
                  </a:cubicBezTo>
                  <a:cubicBezTo>
                    <a:pt x="449" y="298"/>
                    <a:pt x="456"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1" name="Google Shape;10581;p46"/>
            <p:cNvSpPr/>
            <p:nvPr/>
          </p:nvSpPr>
          <p:spPr>
            <a:xfrm>
              <a:off x="7752666" y="5478632"/>
              <a:ext cx="9997" cy="9013"/>
            </a:xfrm>
            <a:custGeom>
              <a:rect b="b" l="l" r="r" t="t"/>
              <a:pathLst>
                <a:path extrusionOk="0" h="412" w="457">
                  <a:moveTo>
                    <a:pt x="221" y="0"/>
                  </a:moveTo>
                  <a:cubicBezTo>
                    <a:pt x="181" y="0"/>
                    <a:pt x="140" y="14"/>
                    <a:pt x="104" y="41"/>
                  </a:cubicBezTo>
                  <a:cubicBezTo>
                    <a:pt x="14" y="112"/>
                    <a:pt x="0" y="229"/>
                    <a:pt x="76" y="325"/>
                  </a:cubicBezTo>
                  <a:cubicBezTo>
                    <a:pt x="119" y="382"/>
                    <a:pt x="178" y="412"/>
                    <a:pt x="238" y="412"/>
                  </a:cubicBezTo>
                  <a:cubicBezTo>
                    <a:pt x="278" y="412"/>
                    <a:pt x="319" y="398"/>
                    <a:pt x="355" y="371"/>
                  </a:cubicBezTo>
                  <a:cubicBezTo>
                    <a:pt x="452" y="295"/>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2" name="Google Shape;10582;p46"/>
            <p:cNvSpPr/>
            <p:nvPr/>
          </p:nvSpPr>
          <p:spPr>
            <a:xfrm>
              <a:off x="7764347" y="5469576"/>
              <a:ext cx="9975" cy="9034"/>
            </a:xfrm>
            <a:custGeom>
              <a:rect b="b" l="l" r="r" t="t"/>
              <a:pathLst>
                <a:path extrusionOk="0" h="413" w="456">
                  <a:moveTo>
                    <a:pt x="220" y="1"/>
                  </a:moveTo>
                  <a:cubicBezTo>
                    <a:pt x="180" y="1"/>
                    <a:pt x="140" y="15"/>
                    <a:pt x="103" y="43"/>
                  </a:cubicBezTo>
                  <a:cubicBezTo>
                    <a:pt x="14" y="114"/>
                    <a:pt x="0" y="231"/>
                    <a:pt x="76" y="327"/>
                  </a:cubicBezTo>
                  <a:cubicBezTo>
                    <a:pt x="118" y="383"/>
                    <a:pt x="177" y="413"/>
                    <a:pt x="236" y="413"/>
                  </a:cubicBezTo>
                  <a:cubicBezTo>
                    <a:pt x="277" y="413"/>
                    <a:pt x="318" y="399"/>
                    <a:pt x="355" y="371"/>
                  </a:cubicBezTo>
                  <a:cubicBezTo>
                    <a:pt x="449" y="297"/>
                    <a:pt x="456" y="180"/>
                    <a:pt x="383" y="89"/>
                  </a:cubicBezTo>
                  <a:cubicBezTo>
                    <a:pt x="339"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3" name="Google Shape;10583;p46"/>
            <p:cNvSpPr/>
            <p:nvPr/>
          </p:nvSpPr>
          <p:spPr>
            <a:xfrm>
              <a:off x="7775963" y="5460563"/>
              <a:ext cx="9997" cy="9034"/>
            </a:xfrm>
            <a:custGeom>
              <a:rect b="b" l="l" r="r" t="t"/>
              <a:pathLst>
                <a:path extrusionOk="0" h="413" w="457">
                  <a:moveTo>
                    <a:pt x="221" y="0"/>
                  </a:moveTo>
                  <a:cubicBezTo>
                    <a:pt x="181" y="0"/>
                    <a:pt x="140" y="14"/>
                    <a:pt x="103" y="43"/>
                  </a:cubicBezTo>
                  <a:cubicBezTo>
                    <a:pt x="14" y="114"/>
                    <a:pt x="0" y="231"/>
                    <a:pt x="76" y="327"/>
                  </a:cubicBezTo>
                  <a:cubicBezTo>
                    <a:pt x="119" y="382"/>
                    <a:pt x="178" y="412"/>
                    <a:pt x="238" y="412"/>
                  </a:cubicBezTo>
                  <a:cubicBezTo>
                    <a:pt x="278" y="412"/>
                    <a:pt x="319" y="399"/>
                    <a:pt x="355" y="370"/>
                  </a:cubicBezTo>
                  <a:cubicBezTo>
                    <a:pt x="452" y="297"/>
                    <a:pt x="456" y="180"/>
                    <a:pt x="383" y="86"/>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4" name="Google Shape;10584;p46"/>
            <p:cNvSpPr/>
            <p:nvPr/>
          </p:nvSpPr>
          <p:spPr>
            <a:xfrm>
              <a:off x="7787884" y="5451288"/>
              <a:ext cx="9997" cy="9056"/>
            </a:xfrm>
            <a:custGeom>
              <a:rect b="b" l="l" r="r" t="t"/>
              <a:pathLst>
                <a:path extrusionOk="0" h="414" w="457">
                  <a:moveTo>
                    <a:pt x="221" y="1"/>
                  </a:moveTo>
                  <a:cubicBezTo>
                    <a:pt x="181" y="1"/>
                    <a:pt x="140" y="15"/>
                    <a:pt x="103" y="43"/>
                  </a:cubicBezTo>
                  <a:cubicBezTo>
                    <a:pt x="14" y="114"/>
                    <a:pt x="0" y="231"/>
                    <a:pt x="76" y="327"/>
                  </a:cubicBezTo>
                  <a:cubicBezTo>
                    <a:pt x="119" y="384"/>
                    <a:pt x="178" y="414"/>
                    <a:pt x="238" y="414"/>
                  </a:cubicBezTo>
                  <a:cubicBezTo>
                    <a:pt x="278" y="414"/>
                    <a:pt x="319" y="400"/>
                    <a:pt x="355" y="373"/>
                  </a:cubicBezTo>
                  <a:cubicBezTo>
                    <a:pt x="452" y="297"/>
                    <a:pt x="456" y="181"/>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5" name="Google Shape;10585;p46"/>
            <p:cNvSpPr/>
            <p:nvPr/>
          </p:nvSpPr>
          <p:spPr>
            <a:xfrm>
              <a:off x="7799566" y="5442254"/>
              <a:ext cx="9975" cy="9056"/>
            </a:xfrm>
            <a:custGeom>
              <a:rect b="b" l="l" r="r" t="t"/>
              <a:pathLst>
                <a:path extrusionOk="0" h="414" w="456">
                  <a:moveTo>
                    <a:pt x="222" y="1"/>
                  </a:moveTo>
                  <a:cubicBezTo>
                    <a:pt x="182" y="1"/>
                    <a:pt x="140" y="15"/>
                    <a:pt x="103" y="44"/>
                  </a:cubicBezTo>
                  <a:cubicBezTo>
                    <a:pt x="14" y="113"/>
                    <a:pt x="0" y="232"/>
                    <a:pt x="76" y="328"/>
                  </a:cubicBezTo>
                  <a:cubicBezTo>
                    <a:pt x="118" y="383"/>
                    <a:pt x="177" y="413"/>
                    <a:pt x="238" y="413"/>
                  </a:cubicBezTo>
                  <a:cubicBezTo>
                    <a:pt x="278" y="413"/>
                    <a:pt x="318" y="400"/>
                    <a:pt x="355" y="371"/>
                  </a:cubicBezTo>
                  <a:cubicBezTo>
                    <a:pt x="451" y="298"/>
                    <a:pt x="456" y="181"/>
                    <a:pt x="382" y="87"/>
                  </a:cubicBezTo>
                  <a:cubicBezTo>
                    <a:pt x="339"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6" name="Google Shape;10586;p46"/>
            <p:cNvSpPr/>
            <p:nvPr/>
          </p:nvSpPr>
          <p:spPr>
            <a:xfrm>
              <a:off x="7811422" y="5433088"/>
              <a:ext cx="9953" cy="9034"/>
            </a:xfrm>
            <a:custGeom>
              <a:rect b="b" l="l" r="r" t="t"/>
              <a:pathLst>
                <a:path extrusionOk="0" h="413" w="455">
                  <a:moveTo>
                    <a:pt x="221" y="1"/>
                  </a:moveTo>
                  <a:cubicBezTo>
                    <a:pt x="181" y="1"/>
                    <a:pt x="140" y="15"/>
                    <a:pt x="104" y="44"/>
                  </a:cubicBezTo>
                  <a:cubicBezTo>
                    <a:pt x="12" y="113"/>
                    <a:pt x="1" y="232"/>
                    <a:pt x="74" y="326"/>
                  </a:cubicBezTo>
                  <a:cubicBezTo>
                    <a:pt x="118" y="382"/>
                    <a:pt x="177" y="413"/>
                    <a:pt x="237" y="413"/>
                  </a:cubicBezTo>
                  <a:cubicBezTo>
                    <a:pt x="277" y="413"/>
                    <a:pt x="317" y="400"/>
                    <a:pt x="353" y="371"/>
                  </a:cubicBezTo>
                  <a:cubicBezTo>
                    <a:pt x="450" y="296"/>
                    <a:pt x="454" y="181"/>
                    <a:pt x="383" y="87"/>
                  </a:cubicBezTo>
                  <a:cubicBezTo>
                    <a:pt x="339"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7" name="Google Shape;10587;p46"/>
            <p:cNvSpPr/>
            <p:nvPr/>
          </p:nvSpPr>
          <p:spPr>
            <a:xfrm>
              <a:off x="7841981" y="632674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8" name="Google Shape;10588;p46"/>
            <p:cNvSpPr/>
            <p:nvPr/>
          </p:nvSpPr>
          <p:spPr>
            <a:xfrm>
              <a:off x="7841981" y="6311938"/>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89" name="Google Shape;10589;p46"/>
            <p:cNvSpPr/>
            <p:nvPr/>
          </p:nvSpPr>
          <p:spPr>
            <a:xfrm>
              <a:off x="7841981" y="6297107"/>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5"/>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0" name="Google Shape;10590;p46"/>
            <p:cNvSpPr/>
            <p:nvPr/>
          </p:nvSpPr>
          <p:spPr>
            <a:xfrm>
              <a:off x="7841981" y="6282276"/>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1" name="Google Shape;10591;p46"/>
            <p:cNvSpPr/>
            <p:nvPr/>
          </p:nvSpPr>
          <p:spPr>
            <a:xfrm>
              <a:off x="7841981" y="6267401"/>
              <a:ext cx="9034" cy="8531"/>
            </a:xfrm>
            <a:custGeom>
              <a:rect b="b" l="l" r="r" t="t"/>
              <a:pathLst>
                <a:path extrusionOk="0" h="390" w="413">
                  <a:moveTo>
                    <a:pt x="207" y="0"/>
                  </a:moveTo>
                  <a:cubicBezTo>
                    <a:pt x="86" y="0"/>
                    <a:pt x="1" y="78"/>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2" name="Google Shape;10592;p46"/>
            <p:cNvSpPr/>
            <p:nvPr/>
          </p:nvSpPr>
          <p:spPr>
            <a:xfrm>
              <a:off x="7841981" y="6252570"/>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3" name="Google Shape;10593;p46"/>
            <p:cNvSpPr/>
            <p:nvPr/>
          </p:nvSpPr>
          <p:spPr>
            <a:xfrm>
              <a:off x="7841981" y="6237738"/>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4" name="Google Shape;10594;p46"/>
            <p:cNvSpPr/>
            <p:nvPr/>
          </p:nvSpPr>
          <p:spPr>
            <a:xfrm>
              <a:off x="7841981" y="6222907"/>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5" name="Google Shape;10595;p46"/>
            <p:cNvSpPr/>
            <p:nvPr/>
          </p:nvSpPr>
          <p:spPr>
            <a:xfrm>
              <a:off x="7841981" y="6208076"/>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6" name="Google Shape;10596;p46"/>
            <p:cNvSpPr/>
            <p:nvPr/>
          </p:nvSpPr>
          <p:spPr>
            <a:xfrm>
              <a:off x="7841981" y="6193245"/>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7" name="Google Shape;10597;p46"/>
            <p:cNvSpPr/>
            <p:nvPr/>
          </p:nvSpPr>
          <p:spPr>
            <a:xfrm>
              <a:off x="7841981" y="617841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8" name="Google Shape;10598;p46"/>
            <p:cNvSpPr/>
            <p:nvPr/>
          </p:nvSpPr>
          <p:spPr>
            <a:xfrm>
              <a:off x="7841981" y="6163582"/>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599" name="Google Shape;10599;p46"/>
            <p:cNvSpPr/>
            <p:nvPr/>
          </p:nvSpPr>
          <p:spPr>
            <a:xfrm>
              <a:off x="7841981" y="6148707"/>
              <a:ext cx="9034" cy="8597"/>
            </a:xfrm>
            <a:custGeom>
              <a:rect b="b" l="l" r="r" t="t"/>
              <a:pathLst>
                <a:path extrusionOk="0" h="393" w="413">
                  <a:moveTo>
                    <a:pt x="207" y="1"/>
                  </a:moveTo>
                  <a:cubicBezTo>
                    <a:pt x="86" y="1"/>
                    <a:pt x="1" y="81"/>
                    <a:pt x="1" y="195"/>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0" name="Google Shape;10600;p46"/>
            <p:cNvSpPr/>
            <p:nvPr/>
          </p:nvSpPr>
          <p:spPr>
            <a:xfrm>
              <a:off x="7841981" y="6133876"/>
              <a:ext cx="9034" cy="8597"/>
            </a:xfrm>
            <a:custGeom>
              <a:rect b="b" l="l" r="r" t="t"/>
              <a:pathLst>
                <a:path extrusionOk="0" h="393" w="413">
                  <a:moveTo>
                    <a:pt x="207" y="1"/>
                  </a:moveTo>
                  <a:cubicBezTo>
                    <a:pt x="86" y="1"/>
                    <a:pt x="1" y="81"/>
                    <a:pt x="1" y="196"/>
                  </a:cubicBezTo>
                  <a:cubicBezTo>
                    <a:pt x="1" y="310"/>
                    <a:pt x="86" y="390"/>
                    <a:pt x="207" y="390"/>
                  </a:cubicBezTo>
                  <a:lnTo>
                    <a:pt x="207" y="393"/>
                  </a:ln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1" name="Google Shape;10601;p46"/>
            <p:cNvSpPr/>
            <p:nvPr/>
          </p:nvSpPr>
          <p:spPr>
            <a:xfrm>
              <a:off x="7841981" y="6119066"/>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2" name="Google Shape;10602;p46"/>
            <p:cNvSpPr/>
            <p:nvPr/>
          </p:nvSpPr>
          <p:spPr>
            <a:xfrm>
              <a:off x="7841981" y="6104235"/>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3" name="Google Shape;10603;p46"/>
            <p:cNvSpPr/>
            <p:nvPr/>
          </p:nvSpPr>
          <p:spPr>
            <a:xfrm>
              <a:off x="7841981" y="6089404"/>
              <a:ext cx="9034" cy="8531"/>
            </a:xfrm>
            <a:custGeom>
              <a:rect b="b" l="l" r="r" t="t"/>
              <a:pathLst>
                <a:path extrusionOk="0" h="390" w="413">
                  <a:moveTo>
                    <a:pt x="207" y="0"/>
                  </a:moveTo>
                  <a:cubicBezTo>
                    <a:pt x="86" y="0"/>
                    <a:pt x="1" y="80"/>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4" name="Google Shape;10604;p46"/>
            <p:cNvSpPr/>
            <p:nvPr/>
          </p:nvSpPr>
          <p:spPr>
            <a:xfrm>
              <a:off x="7841981" y="6074573"/>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5" name="Google Shape;10605;p46"/>
            <p:cNvSpPr/>
            <p:nvPr/>
          </p:nvSpPr>
          <p:spPr>
            <a:xfrm>
              <a:off x="7841981" y="6059741"/>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5"/>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6" name="Google Shape;10606;p46"/>
            <p:cNvSpPr/>
            <p:nvPr/>
          </p:nvSpPr>
          <p:spPr>
            <a:xfrm>
              <a:off x="7841981" y="6044866"/>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7" name="Google Shape;10607;p46"/>
            <p:cNvSpPr/>
            <p:nvPr/>
          </p:nvSpPr>
          <p:spPr>
            <a:xfrm>
              <a:off x="7841981" y="6030035"/>
              <a:ext cx="9034" cy="8597"/>
            </a:xfrm>
            <a:custGeom>
              <a:rect b="b" l="l" r="r" t="t"/>
              <a:pathLst>
                <a:path extrusionOk="0" h="393"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8" name="Google Shape;10608;p46"/>
            <p:cNvSpPr/>
            <p:nvPr/>
          </p:nvSpPr>
          <p:spPr>
            <a:xfrm>
              <a:off x="7841981" y="6015204"/>
              <a:ext cx="9034" cy="8531"/>
            </a:xfrm>
            <a:custGeom>
              <a:rect b="b" l="l" r="r" t="t"/>
              <a:pathLst>
                <a:path extrusionOk="0" h="390" w="413">
                  <a:moveTo>
                    <a:pt x="207" y="1"/>
                  </a:moveTo>
                  <a:cubicBezTo>
                    <a:pt x="86" y="1"/>
                    <a:pt x="1" y="78"/>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09" name="Google Shape;10609;p46"/>
            <p:cNvSpPr/>
            <p:nvPr/>
          </p:nvSpPr>
          <p:spPr>
            <a:xfrm>
              <a:off x="7841981" y="6000373"/>
              <a:ext cx="9034" cy="8553"/>
            </a:xfrm>
            <a:custGeom>
              <a:rect b="b" l="l" r="r" t="t"/>
              <a:pathLst>
                <a:path extrusionOk="0" h="391" w="413">
                  <a:moveTo>
                    <a:pt x="207" y="1"/>
                  </a:moveTo>
                  <a:cubicBezTo>
                    <a:pt x="86" y="1"/>
                    <a:pt x="1" y="79"/>
                    <a:pt x="1" y="193"/>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0" name="Google Shape;10610;p46"/>
            <p:cNvSpPr/>
            <p:nvPr/>
          </p:nvSpPr>
          <p:spPr>
            <a:xfrm>
              <a:off x="7841981" y="59855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1" name="Google Shape;10611;p46"/>
            <p:cNvSpPr/>
            <p:nvPr/>
          </p:nvSpPr>
          <p:spPr>
            <a:xfrm>
              <a:off x="7841981" y="597071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2" name="Google Shape;10612;p46"/>
            <p:cNvSpPr/>
            <p:nvPr/>
          </p:nvSpPr>
          <p:spPr>
            <a:xfrm>
              <a:off x="7841981" y="5955901"/>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3" name="Google Shape;10613;p46"/>
            <p:cNvSpPr/>
            <p:nvPr/>
          </p:nvSpPr>
          <p:spPr>
            <a:xfrm>
              <a:off x="7841981" y="5941070"/>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4" name="Google Shape;10614;p46"/>
            <p:cNvSpPr/>
            <p:nvPr/>
          </p:nvSpPr>
          <p:spPr>
            <a:xfrm>
              <a:off x="7841981" y="5926195"/>
              <a:ext cx="9034" cy="8575"/>
            </a:xfrm>
            <a:custGeom>
              <a:rect b="b" l="l" r="r" t="t"/>
              <a:pathLst>
                <a:path extrusionOk="0" h="392" w="413">
                  <a:moveTo>
                    <a:pt x="207" y="0"/>
                  </a:moveTo>
                  <a:cubicBezTo>
                    <a:pt x="86" y="0"/>
                    <a:pt x="1" y="80"/>
                    <a:pt x="1" y="195"/>
                  </a:cubicBezTo>
                  <a:cubicBezTo>
                    <a:pt x="1" y="309"/>
                    <a:pt x="86" y="392"/>
                    <a:pt x="207" y="392"/>
                  </a:cubicBezTo>
                  <a:cubicBezTo>
                    <a:pt x="324" y="392"/>
                    <a:pt x="413" y="314"/>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5" name="Google Shape;10615;p46"/>
            <p:cNvSpPr/>
            <p:nvPr/>
          </p:nvSpPr>
          <p:spPr>
            <a:xfrm>
              <a:off x="7841981" y="5911363"/>
              <a:ext cx="9034" cy="8575"/>
            </a:xfrm>
            <a:custGeom>
              <a:rect b="b" l="l" r="r" t="t"/>
              <a:pathLst>
                <a:path extrusionOk="0" h="392" w="413">
                  <a:moveTo>
                    <a:pt x="207" y="0"/>
                  </a:moveTo>
                  <a:cubicBezTo>
                    <a:pt x="86" y="0"/>
                    <a:pt x="1" y="80"/>
                    <a:pt x="1" y="195"/>
                  </a:cubicBezTo>
                  <a:cubicBezTo>
                    <a:pt x="1" y="309"/>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6" name="Google Shape;10616;p46"/>
            <p:cNvSpPr/>
            <p:nvPr/>
          </p:nvSpPr>
          <p:spPr>
            <a:xfrm>
              <a:off x="7841981" y="5896532"/>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7" name="Google Shape;10617;p46"/>
            <p:cNvSpPr/>
            <p:nvPr/>
          </p:nvSpPr>
          <p:spPr>
            <a:xfrm>
              <a:off x="7841981" y="5881701"/>
              <a:ext cx="9034" cy="8531"/>
            </a:xfrm>
            <a:custGeom>
              <a:rect b="b" l="l" r="r" t="t"/>
              <a:pathLst>
                <a:path extrusionOk="0" h="390" w="413">
                  <a:moveTo>
                    <a:pt x="207" y="0"/>
                  </a:moveTo>
                  <a:cubicBezTo>
                    <a:pt x="86" y="0"/>
                    <a:pt x="1" y="81"/>
                    <a:pt x="1" y="195"/>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8" name="Google Shape;10618;p46"/>
            <p:cNvSpPr/>
            <p:nvPr/>
          </p:nvSpPr>
          <p:spPr>
            <a:xfrm>
              <a:off x="7841981" y="5866870"/>
              <a:ext cx="9034" cy="8531"/>
            </a:xfrm>
            <a:custGeom>
              <a:rect b="b" l="l" r="r" t="t"/>
              <a:pathLst>
                <a:path extrusionOk="0" h="390" w="413">
                  <a:moveTo>
                    <a:pt x="207" y="1"/>
                  </a:moveTo>
                  <a:cubicBezTo>
                    <a:pt x="86" y="1"/>
                    <a:pt x="1" y="81"/>
                    <a:pt x="1" y="195"/>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19" name="Google Shape;10619;p46"/>
            <p:cNvSpPr/>
            <p:nvPr/>
          </p:nvSpPr>
          <p:spPr>
            <a:xfrm>
              <a:off x="7841981" y="5852038"/>
              <a:ext cx="9034" cy="8531"/>
            </a:xfrm>
            <a:custGeom>
              <a:rect b="b" l="l" r="r" t="t"/>
              <a:pathLst>
                <a:path extrusionOk="0" h="390"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0" name="Google Shape;10620;p46"/>
            <p:cNvSpPr/>
            <p:nvPr/>
          </p:nvSpPr>
          <p:spPr>
            <a:xfrm>
              <a:off x="7841981" y="5837207"/>
              <a:ext cx="9034" cy="8553"/>
            </a:xfrm>
            <a:custGeom>
              <a:rect b="b" l="l" r="r" t="t"/>
              <a:pathLst>
                <a:path extrusionOk="0" h="391" w="413">
                  <a:moveTo>
                    <a:pt x="207" y="1"/>
                  </a:moveTo>
                  <a:cubicBezTo>
                    <a:pt x="86" y="1"/>
                    <a:pt x="1" y="81"/>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1" name="Google Shape;10621;p46"/>
            <p:cNvSpPr/>
            <p:nvPr/>
          </p:nvSpPr>
          <p:spPr>
            <a:xfrm>
              <a:off x="7841981" y="5822376"/>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2" name="Google Shape;10622;p46"/>
            <p:cNvSpPr/>
            <p:nvPr/>
          </p:nvSpPr>
          <p:spPr>
            <a:xfrm>
              <a:off x="7841981" y="5807566"/>
              <a:ext cx="9034" cy="8531"/>
            </a:xfrm>
            <a:custGeom>
              <a:rect b="b" l="l" r="r" t="t"/>
              <a:pathLst>
                <a:path extrusionOk="0" h="390" w="413">
                  <a:moveTo>
                    <a:pt x="207" y="0"/>
                  </a:moveTo>
                  <a:cubicBezTo>
                    <a:pt x="86" y="0"/>
                    <a:pt x="1" y="78"/>
                    <a:pt x="1" y="192"/>
                  </a:cubicBezTo>
                  <a:cubicBezTo>
                    <a:pt x="1" y="307"/>
                    <a:pt x="86" y="389"/>
                    <a:pt x="207" y="389"/>
                  </a:cubicBezTo>
                  <a:cubicBezTo>
                    <a:pt x="324" y="389"/>
                    <a:pt x="413" y="311"/>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3" name="Google Shape;10623;p46"/>
            <p:cNvSpPr/>
            <p:nvPr/>
          </p:nvSpPr>
          <p:spPr>
            <a:xfrm>
              <a:off x="7841981" y="5792670"/>
              <a:ext cx="9034" cy="8597"/>
            </a:xfrm>
            <a:custGeom>
              <a:rect b="b" l="l" r="r" t="t"/>
              <a:pathLst>
                <a:path extrusionOk="0" h="393" w="413">
                  <a:moveTo>
                    <a:pt x="207" y="1"/>
                  </a:moveTo>
                  <a:cubicBezTo>
                    <a:pt x="86" y="1"/>
                    <a:pt x="1" y="81"/>
                    <a:pt x="1" y="196"/>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4" name="Google Shape;10624;p46"/>
            <p:cNvSpPr/>
            <p:nvPr/>
          </p:nvSpPr>
          <p:spPr>
            <a:xfrm>
              <a:off x="7841981" y="5777838"/>
              <a:ext cx="9034" cy="8597"/>
            </a:xfrm>
            <a:custGeom>
              <a:rect b="b" l="l" r="r" t="t"/>
              <a:pathLst>
                <a:path extrusionOk="0" h="393" w="413">
                  <a:moveTo>
                    <a:pt x="207" y="1"/>
                  </a:moveTo>
                  <a:cubicBezTo>
                    <a:pt x="86" y="1"/>
                    <a:pt x="1" y="81"/>
                    <a:pt x="1" y="196"/>
                  </a:cubicBezTo>
                  <a:cubicBezTo>
                    <a:pt x="1" y="310"/>
                    <a:pt x="86" y="393"/>
                    <a:pt x="207" y="393"/>
                  </a:cubicBez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5" name="Google Shape;10625;p46"/>
            <p:cNvSpPr/>
            <p:nvPr/>
          </p:nvSpPr>
          <p:spPr>
            <a:xfrm>
              <a:off x="7841981" y="5763029"/>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6" name="Google Shape;10626;p46"/>
            <p:cNvSpPr/>
            <p:nvPr/>
          </p:nvSpPr>
          <p:spPr>
            <a:xfrm>
              <a:off x="7841981" y="5748198"/>
              <a:ext cx="9034" cy="8531"/>
            </a:xfrm>
            <a:custGeom>
              <a:rect b="b" l="l" r="r" t="t"/>
              <a:pathLst>
                <a:path extrusionOk="0" h="390" w="413">
                  <a:moveTo>
                    <a:pt x="207" y="0"/>
                  </a:moveTo>
                  <a:cubicBezTo>
                    <a:pt x="86" y="0"/>
                    <a:pt x="1" y="78"/>
                    <a:pt x="1" y="193"/>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7" name="Google Shape;10627;p46"/>
            <p:cNvSpPr/>
            <p:nvPr/>
          </p:nvSpPr>
          <p:spPr>
            <a:xfrm>
              <a:off x="7841981" y="5733366"/>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8" name="Google Shape;10628;p46"/>
            <p:cNvSpPr/>
            <p:nvPr/>
          </p:nvSpPr>
          <p:spPr>
            <a:xfrm>
              <a:off x="7841981" y="5718535"/>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29" name="Google Shape;10629;p46"/>
            <p:cNvSpPr/>
            <p:nvPr/>
          </p:nvSpPr>
          <p:spPr>
            <a:xfrm>
              <a:off x="7841981" y="5703704"/>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0" name="Google Shape;10630;p46"/>
            <p:cNvSpPr/>
            <p:nvPr/>
          </p:nvSpPr>
          <p:spPr>
            <a:xfrm>
              <a:off x="7841981" y="568887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1" name="Google Shape;10631;p46"/>
            <p:cNvSpPr/>
            <p:nvPr/>
          </p:nvSpPr>
          <p:spPr>
            <a:xfrm>
              <a:off x="7841981" y="56740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2" name="Google Shape;10632;p46"/>
            <p:cNvSpPr/>
            <p:nvPr/>
          </p:nvSpPr>
          <p:spPr>
            <a:xfrm>
              <a:off x="7841981" y="5659166"/>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3" name="Google Shape;10633;p46"/>
            <p:cNvSpPr/>
            <p:nvPr/>
          </p:nvSpPr>
          <p:spPr>
            <a:xfrm>
              <a:off x="7841981" y="5644335"/>
              <a:ext cx="9034" cy="8553"/>
            </a:xfrm>
            <a:custGeom>
              <a:rect b="b" l="l" r="r" t="t"/>
              <a:pathLst>
                <a:path extrusionOk="0" h="391"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4" name="Google Shape;10634;p46"/>
            <p:cNvSpPr/>
            <p:nvPr/>
          </p:nvSpPr>
          <p:spPr>
            <a:xfrm>
              <a:off x="7841981" y="5629504"/>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5" name="Google Shape;10635;p46"/>
            <p:cNvSpPr/>
            <p:nvPr/>
          </p:nvSpPr>
          <p:spPr>
            <a:xfrm>
              <a:off x="7841981" y="5614695"/>
              <a:ext cx="9034" cy="8531"/>
            </a:xfrm>
            <a:custGeom>
              <a:rect b="b" l="l" r="r" t="t"/>
              <a:pathLst>
                <a:path extrusionOk="0" h="390" w="413">
                  <a:moveTo>
                    <a:pt x="207" y="0"/>
                  </a:moveTo>
                  <a:cubicBezTo>
                    <a:pt x="86" y="0"/>
                    <a:pt x="1" y="80"/>
                    <a:pt x="1" y="195"/>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6" name="Google Shape;10636;p46"/>
            <p:cNvSpPr/>
            <p:nvPr/>
          </p:nvSpPr>
          <p:spPr>
            <a:xfrm>
              <a:off x="7841981" y="5599863"/>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7" name="Google Shape;10637;p46"/>
            <p:cNvSpPr/>
            <p:nvPr/>
          </p:nvSpPr>
          <p:spPr>
            <a:xfrm>
              <a:off x="7841981" y="5585032"/>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8" name="Google Shape;10638;p46"/>
            <p:cNvSpPr/>
            <p:nvPr/>
          </p:nvSpPr>
          <p:spPr>
            <a:xfrm>
              <a:off x="7841981" y="5570201"/>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39" name="Google Shape;10639;p46"/>
            <p:cNvSpPr/>
            <p:nvPr/>
          </p:nvSpPr>
          <p:spPr>
            <a:xfrm>
              <a:off x="7841981" y="5555370"/>
              <a:ext cx="9034" cy="8531"/>
            </a:xfrm>
            <a:custGeom>
              <a:rect b="b" l="l" r="r" t="t"/>
              <a:pathLst>
                <a:path extrusionOk="0" h="390" w="413">
                  <a:moveTo>
                    <a:pt x="207" y="1"/>
                  </a:moveTo>
                  <a:cubicBezTo>
                    <a:pt x="86" y="1"/>
                    <a:pt x="1" y="78"/>
                    <a:pt x="1" y="193"/>
                  </a:cubicBezTo>
                  <a:cubicBezTo>
                    <a:pt x="1" y="307"/>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0" name="Google Shape;10640;p46"/>
            <p:cNvSpPr/>
            <p:nvPr/>
          </p:nvSpPr>
          <p:spPr>
            <a:xfrm>
              <a:off x="7841981" y="5540495"/>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1" name="Google Shape;10641;p46"/>
            <p:cNvSpPr/>
            <p:nvPr/>
          </p:nvSpPr>
          <p:spPr>
            <a:xfrm>
              <a:off x="7841981" y="5525663"/>
              <a:ext cx="9034" cy="8531"/>
            </a:xfrm>
            <a:custGeom>
              <a:rect b="b" l="l" r="r" t="t"/>
              <a:pathLst>
                <a:path extrusionOk="0" h="390" w="413">
                  <a:moveTo>
                    <a:pt x="207" y="0"/>
                  </a:moveTo>
                  <a:cubicBezTo>
                    <a:pt x="86" y="0"/>
                    <a:pt x="1" y="78"/>
                    <a:pt x="1" y="193"/>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2" name="Google Shape;10642;p46"/>
            <p:cNvSpPr/>
            <p:nvPr/>
          </p:nvSpPr>
          <p:spPr>
            <a:xfrm>
              <a:off x="7841981" y="5510832"/>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3" name="Google Shape;10643;p46"/>
            <p:cNvSpPr/>
            <p:nvPr/>
          </p:nvSpPr>
          <p:spPr>
            <a:xfrm>
              <a:off x="7841981" y="549600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4" name="Google Shape;10644;p46"/>
            <p:cNvSpPr/>
            <p:nvPr/>
          </p:nvSpPr>
          <p:spPr>
            <a:xfrm>
              <a:off x="7841981" y="548117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5" name="Google Shape;10645;p46"/>
            <p:cNvSpPr/>
            <p:nvPr/>
          </p:nvSpPr>
          <p:spPr>
            <a:xfrm>
              <a:off x="7841981" y="546633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6" name="Google Shape;10646;p46"/>
            <p:cNvSpPr/>
            <p:nvPr/>
          </p:nvSpPr>
          <p:spPr>
            <a:xfrm>
              <a:off x="7841981" y="5451529"/>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7" name="Google Shape;10647;p46"/>
            <p:cNvSpPr/>
            <p:nvPr/>
          </p:nvSpPr>
          <p:spPr>
            <a:xfrm>
              <a:off x="7841981" y="5436698"/>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8" name="Google Shape;10648;p46"/>
            <p:cNvSpPr/>
            <p:nvPr/>
          </p:nvSpPr>
          <p:spPr>
            <a:xfrm>
              <a:off x="7380047" y="5708320"/>
              <a:ext cx="87238" cy="76759"/>
            </a:xfrm>
            <a:custGeom>
              <a:rect b="b" l="l" r="r" t="t"/>
              <a:pathLst>
                <a:path extrusionOk="0" h="3509" w="3988">
                  <a:moveTo>
                    <a:pt x="3988" y="0"/>
                  </a:moveTo>
                  <a:lnTo>
                    <a:pt x="981" y="502"/>
                  </a:lnTo>
                  <a:lnTo>
                    <a:pt x="1739" y="1425"/>
                  </a:lnTo>
                  <a:lnTo>
                    <a:pt x="0" y="2050"/>
                  </a:lnTo>
                  <a:lnTo>
                    <a:pt x="1200" y="3509"/>
                  </a:lnTo>
                  <a:lnTo>
                    <a:pt x="2149" y="1922"/>
                  </a:lnTo>
                  <a:lnTo>
                    <a:pt x="2918" y="2856"/>
                  </a:lnTo>
                  <a:lnTo>
                    <a:pt x="3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49" name="Google Shape;10649;p46"/>
            <p:cNvSpPr/>
            <p:nvPr/>
          </p:nvSpPr>
          <p:spPr>
            <a:xfrm>
              <a:off x="7827413" y="5412745"/>
              <a:ext cx="20366" cy="20366"/>
            </a:xfrm>
            <a:custGeom>
              <a:rect b="b" l="l" r="r" t="t"/>
              <a:pathLst>
                <a:path extrusionOk="0" h="931" w="931">
                  <a:moveTo>
                    <a:pt x="465" y="1"/>
                  </a:moveTo>
                  <a:cubicBezTo>
                    <a:pt x="209" y="1"/>
                    <a:pt x="0" y="209"/>
                    <a:pt x="0" y="465"/>
                  </a:cubicBezTo>
                  <a:cubicBezTo>
                    <a:pt x="0" y="722"/>
                    <a:pt x="209" y="930"/>
                    <a:pt x="465" y="930"/>
                  </a:cubicBezTo>
                  <a:cubicBezTo>
                    <a:pt x="722" y="930"/>
                    <a:pt x="930" y="722"/>
                    <a:pt x="930" y="465"/>
                  </a:cubicBezTo>
                  <a:cubicBezTo>
                    <a:pt x="930" y="209"/>
                    <a:pt x="722"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50" name="Google Shape;10650;p46"/>
            <p:cNvSpPr/>
            <p:nvPr/>
          </p:nvSpPr>
          <p:spPr>
            <a:xfrm>
              <a:off x="7837125" y="6325654"/>
              <a:ext cx="20366" cy="20366"/>
            </a:xfrm>
            <a:custGeom>
              <a:rect b="b" l="l" r="r" t="t"/>
              <a:pathLst>
                <a:path extrusionOk="0" h="931" w="931">
                  <a:moveTo>
                    <a:pt x="466" y="1"/>
                  </a:moveTo>
                  <a:cubicBezTo>
                    <a:pt x="207" y="1"/>
                    <a:pt x="1" y="209"/>
                    <a:pt x="1" y="465"/>
                  </a:cubicBezTo>
                  <a:cubicBezTo>
                    <a:pt x="1" y="722"/>
                    <a:pt x="207" y="930"/>
                    <a:pt x="466" y="930"/>
                  </a:cubicBezTo>
                  <a:cubicBezTo>
                    <a:pt x="722" y="930"/>
                    <a:pt x="930" y="722"/>
                    <a:pt x="930" y="465"/>
                  </a:cubicBezTo>
                  <a:cubicBezTo>
                    <a:pt x="930" y="209"/>
                    <a:pt x="722" y="1"/>
                    <a:pt x="4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0651" name="Google Shape;10651;p46"/>
          <p:cNvGrpSpPr/>
          <p:nvPr/>
        </p:nvGrpSpPr>
        <p:grpSpPr>
          <a:xfrm>
            <a:off x="3222964" y="5430304"/>
            <a:ext cx="353713" cy="385601"/>
            <a:chOff x="3707541" y="5434379"/>
            <a:chExt cx="903481" cy="984681"/>
          </a:xfrm>
        </p:grpSpPr>
        <p:sp>
          <p:nvSpPr>
            <p:cNvPr id="10652" name="Google Shape;10652;p46"/>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53" name="Google Shape;10653;p46"/>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54" name="Google Shape;10654;p46"/>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55" name="Google Shape;10655;p46"/>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56" name="Google Shape;10656;p46"/>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57" name="Google Shape;10657;p46"/>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58" name="Google Shape;10658;p46"/>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59" name="Google Shape;10659;p46"/>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0" name="Google Shape;10660;p46"/>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1" name="Google Shape;10661;p46"/>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2" name="Google Shape;10662;p46"/>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3" name="Google Shape;10663;p46"/>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4" name="Google Shape;10664;p46"/>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5" name="Google Shape;10665;p46"/>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6" name="Google Shape;10666;p46"/>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7" name="Google Shape;10667;p46"/>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8" name="Google Shape;10668;p46"/>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69" name="Google Shape;10669;p46"/>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0" name="Google Shape;10670;p46"/>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1" name="Google Shape;10671;p46"/>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2" name="Google Shape;10672;p46"/>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3" name="Google Shape;10673;p46"/>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4" name="Google Shape;10674;p46"/>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5" name="Google Shape;10675;p46"/>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6" name="Google Shape;10676;p46"/>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7" name="Google Shape;10677;p46"/>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8" name="Google Shape;10678;p46"/>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79" name="Google Shape;10679;p46"/>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0" name="Google Shape;10680;p46"/>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1" name="Google Shape;10681;p46"/>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2" name="Google Shape;10682;p46"/>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3" name="Google Shape;10683;p46"/>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4" name="Google Shape;10684;p46"/>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5" name="Google Shape;10685;p46"/>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6" name="Google Shape;10686;p46"/>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7" name="Google Shape;10687;p46"/>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8" name="Google Shape;10688;p46"/>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89" name="Google Shape;10689;p46"/>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0" name="Google Shape;10690;p46"/>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1" name="Google Shape;10691;p46"/>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2" name="Google Shape;10692;p46"/>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3" name="Google Shape;10693;p46"/>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4" name="Google Shape;10694;p46"/>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5" name="Google Shape;10695;p46"/>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6" name="Google Shape;10696;p46"/>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7" name="Google Shape;10697;p46"/>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8" name="Google Shape;10698;p46"/>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699" name="Google Shape;10699;p46"/>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0" name="Google Shape;10700;p46"/>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1" name="Google Shape;10701;p46"/>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2" name="Google Shape;10702;p46"/>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3" name="Google Shape;10703;p46"/>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4" name="Google Shape;10704;p46"/>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5" name="Google Shape;10705;p46"/>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6" name="Google Shape;10706;p46"/>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7" name="Google Shape;10707;p46"/>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8" name="Google Shape;10708;p46"/>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09" name="Google Shape;10709;p46"/>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0" name="Google Shape;10710;p46"/>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1" name="Google Shape;10711;p46"/>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2" name="Google Shape;10712;p46"/>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3" name="Google Shape;10713;p46"/>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4" name="Google Shape;10714;p46"/>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5" name="Google Shape;10715;p46"/>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6" name="Google Shape;10716;p46"/>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7" name="Google Shape;10717;p46"/>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8" name="Google Shape;10718;p46"/>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19" name="Google Shape;10719;p46"/>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0" name="Google Shape;10720;p46"/>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1" name="Google Shape;10721;p46"/>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2" name="Google Shape;10722;p46"/>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3" name="Google Shape;10723;p46"/>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4" name="Google Shape;10724;p46"/>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5" name="Google Shape;10725;p46"/>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6" name="Google Shape;10726;p46"/>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7" name="Google Shape;10727;p46"/>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8" name="Google Shape;10728;p46"/>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29" name="Google Shape;10729;p46"/>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0" name="Google Shape;10730;p46"/>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1" name="Google Shape;10731;p46"/>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2" name="Google Shape;10732;p46"/>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3" name="Google Shape;10733;p46"/>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4" name="Google Shape;10734;p46"/>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5" name="Google Shape;10735;p46"/>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6" name="Google Shape;10736;p46"/>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7" name="Google Shape;10737;p46"/>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8" name="Google Shape;10738;p46"/>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39" name="Google Shape;10739;p46"/>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0" name="Google Shape;10740;p46"/>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1" name="Google Shape;10741;p46"/>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2" name="Google Shape;10742;p46"/>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3" name="Google Shape;10743;p46"/>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4" name="Google Shape;10744;p46"/>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5" name="Google Shape;10745;p46"/>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6" name="Google Shape;10746;p46"/>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7" name="Google Shape;10747;p46"/>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8" name="Google Shape;10748;p46"/>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49" name="Google Shape;10749;p46"/>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0" name="Google Shape;10750;p46"/>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1" name="Google Shape;10751;p46"/>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2" name="Google Shape;10752;p46"/>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3" name="Google Shape;10753;p46"/>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4" name="Google Shape;10754;p46"/>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5" name="Google Shape;10755;p46"/>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6" name="Google Shape;10756;p46"/>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7" name="Google Shape;10757;p46"/>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8" name="Google Shape;10758;p46"/>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59" name="Google Shape;10759;p46"/>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0" name="Google Shape;10760;p46"/>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1" name="Google Shape;10761;p46"/>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2" name="Google Shape;10762;p46"/>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3" name="Google Shape;10763;p46"/>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4" name="Google Shape;10764;p46"/>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5" name="Google Shape;10765;p46"/>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6" name="Google Shape;10766;p46"/>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7" name="Google Shape;10767;p46"/>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8" name="Google Shape;10768;p46"/>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69" name="Google Shape;10769;p46"/>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70" name="Google Shape;10770;p46"/>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0771" name="Google Shape;10771;p46"/>
          <p:cNvGrpSpPr/>
          <p:nvPr/>
        </p:nvGrpSpPr>
        <p:grpSpPr>
          <a:xfrm>
            <a:off x="3266287" y="6106150"/>
            <a:ext cx="267079" cy="391084"/>
            <a:chOff x="6284219" y="5427379"/>
            <a:chExt cx="682194" cy="998681"/>
          </a:xfrm>
        </p:grpSpPr>
        <p:sp>
          <p:nvSpPr>
            <p:cNvPr id="10772" name="Google Shape;10772;p46"/>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73" name="Google Shape;10773;p46"/>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74" name="Google Shape;10774;p46"/>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75" name="Google Shape;10775;p46"/>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76" name="Google Shape;10776;p46"/>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77" name="Google Shape;10777;p46"/>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78" name="Google Shape;10778;p46"/>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79" name="Google Shape;10779;p46"/>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0" name="Google Shape;10780;p46"/>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1" name="Google Shape;10781;p46"/>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2" name="Google Shape;10782;p46"/>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3" name="Google Shape;10783;p46"/>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4" name="Google Shape;10784;p46"/>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5" name="Google Shape;10785;p46"/>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6" name="Google Shape;10786;p46"/>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7" name="Google Shape;10787;p46"/>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8" name="Google Shape;10788;p46"/>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89" name="Google Shape;10789;p46"/>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0" name="Google Shape;10790;p46"/>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1" name="Google Shape;10791;p46"/>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2" name="Google Shape;10792;p46"/>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3" name="Google Shape;10793;p46"/>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4" name="Google Shape;10794;p46"/>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5" name="Google Shape;10795;p46"/>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6" name="Google Shape;10796;p46"/>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7" name="Google Shape;10797;p46"/>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8" name="Google Shape;10798;p46"/>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799" name="Google Shape;10799;p46"/>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0" name="Google Shape;10800;p46"/>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1" name="Google Shape;10801;p46"/>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2" name="Google Shape;10802;p46"/>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3" name="Google Shape;10803;p46"/>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4" name="Google Shape;10804;p46"/>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5" name="Google Shape;10805;p46"/>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6" name="Google Shape;10806;p46"/>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7" name="Google Shape;10807;p46"/>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8" name="Google Shape;10808;p46"/>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09" name="Google Shape;10809;p46"/>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0" name="Google Shape;10810;p46"/>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1" name="Google Shape;10811;p46"/>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2" name="Google Shape;10812;p46"/>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3" name="Google Shape;10813;p46"/>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4" name="Google Shape;10814;p46"/>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5" name="Google Shape;10815;p46"/>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6" name="Google Shape;10816;p46"/>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7" name="Google Shape;10817;p46"/>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8" name="Google Shape;10818;p46"/>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19" name="Google Shape;10819;p46"/>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0" name="Google Shape;10820;p46"/>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1" name="Google Shape;10821;p46"/>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2" name="Google Shape;10822;p46"/>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3" name="Google Shape;10823;p46"/>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4" name="Google Shape;10824;p46"/>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5" name="Google Shape;10825;p46"/>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6" name="Google Shape;10826;p46"/>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7" name="Google Shape;10827;p46"/>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8" name="Google Shape;10828;p46"/>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29" name="Google Shape;10829;p46"/>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0" name="Google Shape;10830;p46"/>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1" name="Google Shape;10831;p46"/>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2" name="Google Shape;10832;p46"/>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3" name="Google Shape;10833;p46"/>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4" name="Google Shape;10834;p46"/>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5" name="Google Shape;10835;p46"/>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6" name="Google Shape;10836;p46"/>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7" name="Google Shape;10837;p46"/>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8" name="Google Shape;10838;p46"/>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39" name="Google Shape;10839;p46"/>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0" name="Google Shape;10840;p46"/>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1" name="Google Shape;10841;p46"/>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2" name="Google Shape;10842;p46"/>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3" name="Google Shape;10843;p46"/>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4" name="Google Shape;10844;p46"/>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5" name="Google Shape;10845;p46"/>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6" name="Google Shape;10846;p46"/>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7" name="Google Shape;10847;p46"/>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8" name="Google Shape;10848;p46"/>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49" name="Google Shape;10849;p46"/>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0" name="Google Shape;10850;p46"/>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1" name="Google Shape;10851;p46"/>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2" name="Google Shape;10852;p46"/>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3" name="Google Shape;10853;p46"/>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4" name="Google Shape;10854;p46"/>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5" name="Google Shape;10855;p46"/>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6" name="Google Shape;10856;p46"/>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7" name="Google Shape;10857;p46"/>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8" name="Google Shape;10858;p46"/>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59" name="Google Shape;10859;p46"/>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0" name="Google Shape;10860;p46"/>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1" name="Google Shape;10861;p46"/>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2" name="Google Shape;10862;p46"/>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3" name="Google Shape;10863;p46"/>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4" name="Google Shape;10864;p46"/>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5" name="Google Shape;10865;p46"/>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6" name="Google Shape;10866;p46"/>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7" name="Google Shape;10867;p46"/>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8" name="Google Shape;10868;p46"/>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69" name="Google Shape;10869;p46"/>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0" name="Google Shape;10870;p46"/>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1" name="Google Shape;10871;p46"/>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2" name="Google Shape;10872;p46"/>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3" name="Google Shape;10873;p46"/>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4" name="Google Shape;10874;p46"/>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5" name="Google Shape;10875;p46"/>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6" name="Google Shape;10876;p46"/>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7" name="Google Shape;10877;p46"/>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8" name="Google Shape;10878;p46"/>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79" name="Google Shape;10879;p46"/>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0" name="Google Shape;10880;p46"/>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1" name="Google Shape;10881;p46"/>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2" name="Google Shape;10882;p46"/>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3" name="Google Shape;10883;p46"/>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4" name="Google Shape;10884;p46"/>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5" name="Google Shape;10885;p46"/>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6" name="Google Shape;10886;p46"/>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7" name="Google Shape;10887;p46"/>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8" name="Google Shape;10888;p46"/>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89" name="Google Shape;10889;p46"/>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90" name="Google Shape;10890;p46"/>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91" name="Google Shape;10891;p46"/>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92" name="Google Shape;10892;p46"/>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93" name="Google Shape;10893;p46"/>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94" name="Google Shape;10894;p46"/>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95" name="Google Shape;10895;p46"/>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896" name="Google Shape;10896;p46"/>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cxnSp>
        <p:nvCxnSpPr>
          <p:cNvPr id="10897" name="Google Shape;10897;p46"/>
          <p:cNvCxnSpPr/>
          <p:nvPr/>
        </p:nvCxnSpPr>
        <p:spPr>
          <a:xfrm rot="10800000">
            <a:off x="3047625" y="6692850"/>
            <a:ext cx="704400" cy="0"/>
          </a:xfrm>
          <a:prstGeom prst="straightConnector1">
            <a:avLst/>
          </a:prstGeom>
          <a:noFill/>
          <a:ln cap="flat" cmpd="sng" w="28575">
            <a:solidFill>
              <a:schemeClr val="dk1"/>
            </a:solidFill>
            <a:prstDash val="solid"/>
            <a:round/>
            <a:headEnd len="med" w="med" type="none"/>
            <a:tailEnd len="med" w="med" type="none"/>
          </a:ln>
        </p:spPr>
      </p:cxnSp>
      <p:sp>
        <p:nvSpPr>
          <p:cNvPr id="10898" name="Google Shape;10898;p46"/>
          <p:cNvSpPr/>
          <p:nvPr/>
        </p:nvSpPr>
        <p:spPr>
          <a:xfrm>
            <a:off x="3109735" y="6787481"/>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46"/>
          <p:cNvSpPr txBox="1"/>
          <p:nvPr/>
        </p:nvSpPr>
        <p:spPr>
          <a:xfrm>
            <a:off x="4603450" y="570737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sp>
        <p:nvSpPr>
          <p:cNvPr id="10900" name="Google Shape;10900;p46"/>
          <p:cNvSpPr/>
          <p:nvPr/>
        </p:nvSpPr>
        <p:spPr>
          <a:xfrm>
            <a:off x="5126950" y="5252200"/>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1" name="Google Shape;10901;p46"/>
          <p:cNvGrpSpPr/>
          <p:nvPr/>
        </p:nvGrpSpPr>
        <p:grpSpPr>
          <a:xfrm>
            <a:off x="3257200" y="6858652"/>
            <a:ext cx="285252" cy="437855"/>
            <a:chOff x="7742253" y="3609982"/>
            <a:chExt cx="728613" cy="1118119"/>
          </a:xfrm>
        </p:grpSpPr>
        <p:sp>
          <p:nvSpPr>
            <p:cNvPr id="10902" name="Google Shape;10902;p46"/>
            <p:cNvSpPr/>
            <p:nvPr/>
          </p:nvSpPr>
          <p:spPr>
            <a:xfrm>
              <a:off x="7742253" y="3729398"/>
              <a:ext cx="728613" cy="998703"/>
            </a:xfrm>
            <a:custGeom>
              <a:rect b="b" l="l" r="r" t="t"/>
              <a:pathLst>
                <a:path extrusionOk="0" h="45655" w="33308">
                  <a:moveTo>
                    <a:pt x="16654" y="20449"/>
                  </a:moveTo>
                  <a:cubicBezTo>
                    <a:pt x="18282" y="20449"/>
                    <a:pt x="19750" y="20717"/>
                    <a:pt x="21058" y="21253"/>
                  </a:cubicBezTo>
                  <a:cubicBezTo>
                    <a:pt x="22366" y="21789"/>
                    <a:pt x="23469" y="22506"/>
                    <a:pt x="24370" y="23406"/>
                  </a:cubicBezTo>
                  <a:cubicBezTo>
                    <a:pt x="25270" y="24306"/>
                    <a:pt x="25966" y="25336"/>
                    <a:pt x="26460" y="26493"/>
                  </a:cubicBezTo>
                  <a:cubicBezTo>
                    <a:pt x="26953" y="27652"/>
                    <a:pt x="27200" y="28872"/>
                    <a:pt x="27200" y="30157"/>
                  </a:cubicBezTo>
                  <a:cubicBezTo>
                    <a:pt x="27200" y="31444"/>
                    <a:pt x="26953" y="32667"/>
                    <a:pt x="26460" y="33824"/>
                  </a:cubicBezTo>
                  <a:cubicBezTo>
                    <a:pt x="25966" y="34980"/>
                    <a:pt x="25270" y="36011"/>
                    <a:pt x="24370" y="36911"/>
                  </a:cubicBezTo>
                  <a:cubicBezTo>
                    <a:pt x="23469" y="37811"/>
                    <a:pt x="22366" y="38530"/>
                    <a:pt x="21058" y="39063"/>
                  </a:cubicBezTo>
                  <a:cubicBezTo>
                    <a:pt x="19750" y="39602"/>
                    <a:pt x="18285" y="39867"/>
                    <a:pt x="16654" y="39867"/>
                  </a:cubicBezTo>
                  <a:cubicBezTo>
                    <a:pt x="15023" y="39867"/>
                    <a:pt x="13555" y="39602"/>
                    <a:pt x="12250" y="39063"/>
                  </a:cubicBezTo>
                  <a:cubicBezTo>
                    <a:pt x="10940" y="38527"/>
                    <a:pt x="9839" y="37811"/>
                    <a:pt x="8939" y="36911"/>
                  </a:cubicBezTo>
                  <a:cubicBezTo>
                    <a:pt x="8039" y="36011"/>
                    <a:pt x="7340" y="34980"/>
                    <a:pt x="6848" y="33824"/>
                  </a:cubicBezTo>
                  <a:cubicBezTo>
                    <a:pt x="6355" y="32667"/>
                    <a:pt x="6108" y="31444"/>
                    <a:pt x="6108" y="30157"/>
                  </a:cubicBezTo>
                  <a:cubicBezTo>
                    <a:pt x="6108" y="28872"/>
                    <a:pt x="6355" y="27652"/>
                    <a:pt x="6848" y="26493"/>
                  </a:cubicBezTo>
                  <a:cubicBezTo>
                    <a:pt x="7340" y="25336"/>
                    <a:pt x="8036" y="24306"/>
                    <a:pt x="8939" y="23406"/>
                  </a:cubicBezTo>
                  <a:cubicBezTo>
                    <a:pt x="9839" y="22506"/>
                    <a:pt x="10940" y="21789"/>
                    <a:pt x="12250" y="21253"/>
                  </a:cubicBezTo>
                  <a:cubicBezTo>
                    <a:pt x="13555" y="20717"/>
                    <a:pt x="15026" y="20449"/>
                    <a:pt x="16654" y="20449"/>
                  </a:cubicBezTo>
                  <a:close/>
                  <a:moveTo>
                    <a:pt x="18390" y="1"/>
                  </a:moveTo>
                  <a:cubicBezTo>
                    <a:pt x="17790" y="1"/>
                    <a:pt x="17362" y="161"/>
                    <a:pt x="17103" y="484"/>
                  </a:cubicBezTo>
                  <a:cubicBezTo>
                    <a:pt x="16846" y="805"/>
                    <a:pt x="16611" y="1072"/>
                    <a:pt x="16398" y="1288"/>
                  </a:cubicBezTo>
                  <a:lnTo>
                    <a:pt x="4695" y="18521"/>
                  </a:lnTo>
                  <a:cubicBezTo>
                    <a:pt x="4136" y="19290"/>
                    <a:pt x="3577" y="20106"/>
                    <a:pt x="3023" y="20962"/>
                  </a:cubicBezTo>
                  <a:cubicBezTo>
                    <a:pt x="2464" y="21821"/>
                    <a:pt x="1960" y="22721"/>
                    <a:pt x="1512" y="23665"/>
                  </a:cubicBezTo>
                  <a:cubicBezTo>
                    <a:pt x="1060" y="24608"/>
                    <a:pt x="696" y="25616"/>
                    <a:pt x="417" y="26685"/>
                  </a:cubicBezTo>
                  <a:cubicBezTo>
                    <a:pt x="138" y="27757"/>
                    <a:pt x="0" y="28916"/>
                    <a:pt x="0" y="30157"/>
                  </a:cubicBezTo>
                  <a:cubicBezTo>
                    <a:pt x="0" y="32344"/>
                    <a:pt x="417" y="34380"/>
                    <a:pt x="1253" y="36267"/>
                  </a:cubicBezTo>
                  <a:cubicBezTo>
                    <a:pt x="2089" y="38154"/>
                    <a:pt x="3248" y="39794"/>
                    <a:pt x="4725" y="41186"/>
                  </a:cubicBezTo>
                  <a:cubicBezTo>
                    <a:pt x="6204" y="42579"/>
                    <a:pt x="7963" y="43673"/>
                    <a:pt x="9999" y="44466"/>
                  </a:cubicBezTo>
                  <a:cubicBezTo>
                    <a:pt x="12035" y="45258"/>
                    <a:pt x="14254" y="45654"/>
                    <a:pt x="16654" y="45654"/>
                  </a:cubicBezTo>
                  <a:cubicBezTo>
                    <a:pt x="19054" y="45654"/>
                    <a:pt x="21273" y="45258"/>
                    <a:pt x="23309" y="44466"/>
                  </a:cubicBezTo>
                  <a:cubicBezTo>
                    <a:pt x="25345" y="43673"/>
                    <a:pt x="27104" y="42579"/>
                    <a:pt x="28581" y="41186"/>
                  </a:cubicBezTo>
                  <a:cubicBezTo>
                    <a:pt x="30061" y="39794"/>
                    <a:pt x="31219" y="38154"/>
                    <a:pt x="32055" y="36267"/>
                  </a:cubicBezTo>
                  <a:cubicBezTo>
                    <a:pt x="32891" y="34380"/>
                    <a:pt x="33308" y="32344"/>
                    <a:pt x="33308" y="30157"/>
                  </a:cubicBezTo>
                  <a:cubicBezTo>
                    <a:pt x="33308" y="27972"/>
                    <a:pt x="32891" y="25936"/>
                    <a:pt x="32055" y="24049"/>
                  </a:cubicBezTo>
                  <a:cubicBezTo>
                    <a:pt x="31219" y="22165"/>
                    <a:pt x="30061" y="20525"/>
                    <a:pt x="28581" y="19130"/>
                  </a:cubicBezTo>
                  <a:cubicBezTo>
                    <a:pt x="27102" y="17738"/>
                    <a:pt x="25345" y="16645"/>
                    <a:pt x="23309" y="15851"/>
                  </a:cubicBezTo>
                  <a:cubicBezTo>
                    <a:pt x="21273" y="15058"/>
                    <a:pt x="19054" y="14662"/>
                    <a:pt x="16654" y="14662"/>
                  </a:cubicBezTo>
                  <a:cubicBezTo>
                    <a:pt x="16310" y="14662"/>
                    <a:pt x="15914" y="14694"/>
                    <a:pt x="15463" y="14758"/>
                  </a:cubicBezTo>
                  <a:cubicBezTo>
                    <a:pt x="15014" y="14822"/>
                    <a:pt x="14639" y="14898"/>
                    <a:pt x="14339" y="14983"/>
                  </a:cubicBezTo>
                  <a:lnTo>
                    <a:pt x="23018" y="2252"/>
                  </a:lnTo>
                  <a:cubicBezTo>
                    <a:pt x="23105" y="2167"/>
                    <a:pt x="23181" y="2059"/>
                    <a:pt x="23245" y="1931"/>
                  </a:cubicBezTo>
                  <a:cubicBezTo>
                    <a:pt x="23309" y="1801"/>
                    <a:pt x="23341" y="1631"/>
                    <a:pt x="23341" y="1416"/>
                  </a:cubicBezTo>
                  <a:cubicBezTo>
                    <a:pt x="23341" y="1029"/>
                    <a:pt x="23222" y="699"/>
                    <a:pt x="22986" y="420"/>
                  </a:cubicBezTo>
                  <a:cubicBezTo>
                    <a:pt x="22750" y="140"/>
                    <a:pt x="22441" y="1"/>
                    <a:pt x="22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03" name="Google Shape;10903;p46"/>
            <p:cNvSpPr/>
            <p:nvPr/>
          </p:nvSpPr>
          <p:spPr>
            <a:xfrm>
              <a:off x="8174175" y="3609982"/>
              <a:ext cx="68359" cy="104016"/>
            </a:xfrm>
            <a:custGeom>
              <a:rect b="b" l="l" r="r" t="t"/>
              <a:pathLst>
                <a:path extrusionOk="0" h="4755" w="3125">
                  <a:moveTo>
                    <a:pt x="1221" y="0"/>
                  </a:moveTo>
                  <a:lnTo>
                    <a:pt x="1221" y="1979"/>
                  </a:lnTo>
                  <a:lnTo>
                    <a:pt x="1" y="1544"/>
                  </a:lnTo>
                  <a:lnTo>
                    <a:pt x="587" y="4754"/>
                  </a:lnTo>
                  <a:lnTo>
                    <a:pt x="3074" y="2643"/>
                  </a:lnTo>
                  <a:lnTo>
                    <a:pt x="1869" y="2212"/>
                  </a:lnTo>
                  <a:lnTo>
                    <a:pt x="3124" y="680"/>
                  </a:lnTo>
                  <a:lnTo>
                    <a:pt x="12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04" name="Google Shape;10904;p46"/>
            <p:cNvSpPr/>
            <p:nvPr/>
          </p:nvSpPr>
          <p:spPr>
            <a:xfrm>
              <a:off x="8112050" y="3842163"/>
              <a:ext cx="13759" cy="11834"/>
            </a:xfrm>
            <a:custGeom>
              <a:rect b="b" l="l" r="r" t="t"/>
              <a:pathLst>
                <a:path extrusionOk="0" h="541" w="629">
                  <a:moveTo>
                    <a:pt x="297" y="1"/>
                  </a:moveTo>
                  <a:cubicBezTo>
                    <a:pt x="217" y="1"/>
                    <a:pt x="142" y="39"/>
                    <a:pt x="90" y="113"/>
                  </a:cubicBezTo>
                  <a:cubicBezTo>
                    <a:pt x="1" y="248"/>
                    <a:pt x="42" y="397"/>
                    <a:pt x="170" y="486"/>
                  </a:cubicBezTo>
                  <a:cubicBezTo>
                    <a:pt x="225" y="522"/>
                    <a:pt x="283" y="540"/>
                    <a:pt x="338" y="540"/>
                  </a:cubicBezTo>
                  <a:cubicBezTo>
                    <a:pt x="418" y="540"/>
                    <a:pt x="493" y="502"/>
                    <a:pt x="544" y="427"/>
                  </a:cubicBezTo>
                  <a:cubicBezTo>
                    <a:pt x="628" y="301"/>
                    <a:pt x="596" y="145"/>
                    <a:pt x="464" y="56"/>
                  </a:cubicBezTo>
                  <a:cubicBezTo>
                    <a:pt x="410" y="19"/>
                    <a:pt x="352"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05" name="Google Shape;10905;p46"/>
            <p:cNvSpPr/>
            <p:nvPr/>
          </p:nvSpPr>
          <p:spPr>
            <a:xfrm>
              <a:off x="8101047" y="3858438"/>
              <a:ext cx="13781" cy="11813"/>
            </a:xfrm>
            <a:custGeom>
              <a:rect b="b" l="l" r="r" t="t"/>
              <a:pathLst>
                <a:path extrusionOk="0" h="540" w="630">
                  <a:moveTo>
                    <a:pt x="298" y="1"/>
                  </a:moveTo>
                  <a:cubicBezTo>
                    <a:pt x="217" y="1"/>
                    <a:pt x="142" y="38"/>
                    <a:pt x="92" y="113"/>
                  </a:cubicBezTo>
                  <a:cubicBezTo>
                    <a:pt x="0" y="246"/>
                    <a:pt x="41" y="397"/>
                    <a:pt x="172" y="484"/>
                  </a:cubicBezTo>
                  <a:cubicBezTo>
                    <a:pt x="226" y="522"/>
                    <a:pt x="283" y="540"/>
                    <a:pt x="338" y="540"/>
                  </a:cubicBezTo>
                  <a:cubicBezTo>
                    <a:pt x="418" y="540"/>
                    <a:pt x="493" y="501"/>
                    <a:pt x="543"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06" name="Google Shape;10906;p46"/>
            <p:cNvSpPr/>
            <p:nvPr/>
          </p:nvSpPr>
          <p:spPr>
            <a:xfrm>
              <a:off x="8089869" y="3874998"/>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7"/>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07" name="Google Shape;10907;p46"/>
            <p:cNvSpPr/>
            <p:nvPr/>
          </p:nvSpPr>
          <p:spPr>
            <a:xfrm>
              <a:off x="8078800" y="3891382"/>
              <a:ext cx="13738" cy="11813"/>
            </a:xfrm>
            <a:custGeom>
              <a:rect b="b" l="l" r="r" t="t"/>
              <a:pathLst>
                <a:path extrusionOk="0" h="540" w="628">
                  <a:moveTo>
                    <a:pt x="297" y="0"/>
                  </a:moveTo>
                  <a:cubicBezTo>
                    <a:pt x="217" y="0"/>
                    <a:pt x="141" y="38"/>
                    <a:pt x="90" y="114"/>
                  </a:cubicBezTo>
                  <a:cubicBezTo>
                    <a:pt x="0" y="247"/>
                    <a:pt x="42" y="396"/>
                    <a:pt x="170" y="485"/>
                  </a:cubicBezTo>
                  <a:cubicBezTo>
                    <a:pt x="224" y="521"/>
                    <a:pt x="282" y="539"/>
                    <a:pt x="337" y="539"/>
                  </a:cubicBezTo>
                  <a:cubicBezTo>
                    <a:pt x="418" y="539"/>
                    <a:pt x="493" y="501"/>
                    <a:pt x="543" y="426"/>
                  </a:cubicBezTo>
                  <a:cubicBezTo>
                    <a:pt x="628" y="300"/>
                    <a:pt x="596" y="144"/>
                    <a:pt x="463" y="55"/>
                  </a:cubicBezTo>
                  <a:cubicBezTo>
                    <a:pt x="410" y="18"/>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08" name="Google Shape;10908;p46"/>
            <p:cNvSpPr/>
            <p:nvPr/>
          </p:nvSpPr>
          <p:spPr>
            <a:xfrm>
              <a:off x="8067775" y="3907657"/>
              <a:ext cx="13738" cy="11813"/>
            </a:xfrm>
            <a:custGeom>
              <a:rect b="b" l="l" r="r" t="t"/>
              <a:pathLst>
                <a:path extrusionOk="0" h="540" w="628">
                  <a:moveTo>
                    <a:pt x="296" y="0"/>
                  </a:moveTo>
                  <a:cubicBezTo>
                    <a:pt x="216" y="0"/>
                    <a:pt x="141" y="38"/>
                    <a:pt x="90" y="112"/>
                  </a:cubicBezTo>
                  <a:cubicBezTo>
                    <a:pt x="0" y="247"/>
                    <a:pt x="42" y="396"/>
                    <a:pt x="170" y="485"/>
                  </a:cubicBezTo>
                  <a:cubicBezTo>
                    <a:pt x="225" y="522"/>
                    <a:pt x="282" y="539"/>
                    <a:pt x="337" y="539"/>
                  </a:cubicBezTo>
                  <a:cubicBezTo>
                    <a:pt x="418" y="539"/>
                    <a:pt x="493" y="501"/>
                    <a:pt x="543" y="426"/>
                  </a:cubicBezTo>
                  <a:cubicBezTo>
                    <a:pt x="628" y="300"/>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09" name="Google Shape;10909;p46"/>
            <p:cNvSpPr/>
            <p:nvPr/>
          </p:nvSpPr>
          <p:spPr>
            <a:xfrm>
              <a:off x="8056706" y="3924041"/>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8"/>
                    <a:pt x="596"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0" name="Google Shape;10910;p46"/>
            <p:cNvSpPr/>
            <p:nvPr/>
          </p:nvSpPr>
          <p:spPr>
            <a:xfrm>
              <a:off x="8045638" y="3940404"/>
              <a:ext cx="13781" cy="11813"/>
            </a:xfrm>
            <a:custGeom>
              <a:rect b="b" l="l" r="r" t="t"/>
              <a:pathLst>
                <a:path extrusionOk="0" h="540" w="630">
                  <a:moveTo>
                    <a:pt x="298" y="0"/>
                  </a:moveTo>
                  <a:cubicBezTo>
                    <a:pt x="218" y="0"/>
                    <a:pt x="142" y="38"/>
                    <a:pt x="92" y="113"/>
                  </a:cubicBezTo>
                  <a:cubicBezTo>
                    <a:pt x="0" y="246"/>
                    <a:pt x="41" y="397"/>
                    <a:pt x="172" y="484"/>
                  </a:cubicBezTo>
                  <a:cubicBezTo>
                    <a:pt x="226" y="521"/>
                    <a:pt x="283" y="539"/>
                    <a:pt x="338" y="539"/>
                  </a:cubicBezTo>
                  <a:cubicBezTo>
                    <a:pt x="418" y="539"/>
                    <a:pt x="493" y="500"/>
                    <a:pt x="543" y="424"/>
                  </a:cubicBezTo>
                  <a:cubicBezTo>
                    <a:pt x="630" y="298"/>
                    <a:pt x="598"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1" name="Google Shape;10911;p46"/>
            <p:cNvSpPr/>
            <p:nvPr/>
          </p:nvSpPr>
          <p:spPr>
            <a:xfrm>
              <a:off x="8034459" y="3956941"/>
              <a:ext cx="13803" cy="11813"/>
            </a:xfrm>
            <a:custGeom>
              <a:rect b="b" l="l" r="r" t="t"/>
              <a:pathLst>
                <a:path extrusionOk="0" h="540" w="631">
                  <a:moveTo>
                    <a:pt x="298" y="0"/>
                  </a:moveTo>
                  <a:cubicBezTo>
                    <a:pt x="217" y="0"/>
                    <a:pt x="142" y="38"/>
                    <a:pt x="90" y="113"/>
                  </a:cubicBezTo>
                  <a:cubicBezTo>
                    <a:pt x="1" y="248"/>
                    <a:pt x="42" y="397"/>
                    <a:pt x="172" y="484"/>
                  </a:cubicBezTo>
                  <a:cubicBezTo>
                    <a:pt x="226" y="521"/>
                    <a:pt x="284" y="539"/>
                    <a:pt x="339" y="539"/>
                  </a:cubicBezTo>
                  <a:cubicBezTo>
                    <a:pt x="419" y="539"/>
                    <a:pt x="493" y="500"/>
                    <a:pt x="543" y="424"/>
                  </a:cubicBezTo>
                  <a:cubicBezTo>
                    <a:pt x="630" y="298"/>
                    <a:pt x="596"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2" name="Google Shape;10912;p46"/>
            <p:cNvSpPr/>
            <p:nvPr/>
          </p:nvSpPr>
          <p:spPr>
            <a:xfrm>
              <a:off x="8023434" y="3973238"/>
              <a:ext cx="13759" cy="11813"/>
            </a:xfrm>
            <a:custGeom>
              <a:rect b="b" l="l" r="r" t="t"/>
              <a:pathLst>
                <a:path extrusionOk="0" h="540" w="629">
                  <a:moveTo>
                    <a:pt x="299" y="1"/>
                  </a:moveTo>
                  <a:cubicBezTo>
                    <a:pt x="218" y="1"/>
                    <a:pt x="142" y="39"/>
                    <a:pt x="90" y="114"/>
                  </a:cubicBezTo>
                  <a:cubicBezTo>
                    <a:pt x="1" y="247"/>
                    <a:pt x="42" y="396"/>
                    <a:pt x="170" y="485"/>
                  </a:cubicBezTo>
                  <a:cubicBezTo>
                    <a:pt x="225" y="522"/>
                    <a:pt x="283" y="540"/>
                    <a:pt x="339" y="540"/>
                  </a:cubicBezTo>
                  <a:cubicBezTo>
                    <a:pt x="419" y="540"/>
                    <a:pt x="493" y="502"/>
                    <a:pt x="543" y="426"/>
                  </a:cubicBezTo>
                  <a:cubicBezTo>
                    <a:pt x="628" y="300"/>
                    <a:pt x="596" y="146"/>
                    <a:pt x="463" y="55"/>
                  </a:cubicBezTo>
                  <a:cubicBezTo>
                    <a:pt x="410"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3" name="Google Shape;10913;p46"/>
            <p:cNvSpPr/>
            <p:nvPr/>
          </p:nvSpPr>
          <p:spPr>
            <a:xfrm>
              <a:off x="8012366" y="3989601"/>
              <a:ext cx="13803" cy="11813"/>
            </a:xfrm>
            <a:custGeom>
              <a:rect b="b" l="l" r="r" t="t"/>
              <a:pathLst>
                <a:path extrusionOk="0" h="540" w="631">
                  <a:moveTo>
                    <a:pt x="296" y="1"/>
                  </a:moveTo>
                  <a:cubicBezTo>
                    <a:pt x="217" y="1"/>
                    <a:pt x="141" y="38"/>
                    <a:pt x="90" y="113"/>
                  </a:cubicBezTo>
                  <a:cubicBezTo>
                    <a:pt x="1" y="248"/>
                    <a:pt x="42" y="397"/>
                    <a:pt x="172" y="484"/>
                  </a:cubicBezTo>
                  <a:cubicBezTo>
                    <a:pt x="227" y="521"/>
                    <a:pt x="284" y="540"/>
                    <a:pt x="339" y="540"/>
                  </a:cubicBezTo>
                  <a:cubicBezTo>
                    <a:pt x="419" y="540"/>
                    <a:pt x="493" y="501"/>
                    <a:pt x="543" y="427"/>
                  </a:cubicBezTo>
                  <a:cubicBezTo>
                    <a:pt x="630"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4" name="Google Shape;10914;p46"/>
            <p:cNvSpPr/>
            <p:nvPr/>
          </p:nvSpPr>
          <p:spPr>
            <a:xfrm>
              <a:off x="8001144" y="4006182"/>
              <a:ext cx="13759" cy="11813"/>
            </a:xfrm>
            <a:custGeom>
              <a:rect b="b" l="l" r="r" t="t"/>
              <a:pathLst>
                <a:path extrusionOk="0" h="540" w="629">
                  <a:moveTo>
                    <a:pt x="296" y="1"/>
                  </a:moveTo>
                  <a:cubicBezTo>
                    <a:pt x="217" y="1"/>
                    <a:pt x="141" y="38"/>
                    <a:pt x="90" y="113"/>
                  </a:cubicBezTo>
                  <a:cubicBezTo>
                    <a:pt x="1" y="248"/>
                    <a:pt x="42" y="397"/>
                    <a:pt x="170" y="484"/>
                  </a:cubicBezTo>
                  <a:cubicBezTo>
                    <a:pt x="225" y="521"/>
                    <a:pt x="283" y="540"/>
                    <a:pt x="339" y="540"/>
                  </a:cubicBezTo>
                  <a:cubicBezTo>
                    <a:pt x="419" y="540"/>
                    <a:pt x="493" y="501"/>
                    <a:pt x="543" y="427"/>
                  </a:cubicBezTo>
                  <a:cubicBezTo>
                    <a:pt x="628"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5" name="Google Shape;10915;p46"/>
            <p:cNvSpPr/>
            <p:nvPr/>
          </p:nvSpPr>
          <p:spPr>
            <a:xfrm>
              <a:off x="7990228" y="4022326"/>
              <a:ext cx="13803" cy="11813"/>
            </a:xfrm>
            <a:custGeom>
              <a:rect b="b" l="l" r="r" t="t"/>
              <a:pathLst>
                <a:path extrusionOk="0" h="540" w="631">
                  <a:moveTo>
                    <a:pt x="297" y="0"/>
                  </a:moveTo>
                  <a:cubicBezTo>
                    <a:pt x="217" y="0"/>
                    <a:pt x="142" y="39"/>
                    <a:pt x="92" y="115"/>
                  </a:cubicBezTo>
                  <a:cubicBezTo>
                    <a:pt x="0" y="247"/>
                    <a:pt x="42" y="396"/>
                    <a:pt x="172" y="486"/>
                  </a:cubicBezTo>
                  <a:cubicBezTo>
                    <a:pt x="226" y="522"/>
                    <a:pt x="283" y="539"/>
                    <a:pt x="338" y="539"/>
                  </a:cubicBezTo>
                  <a:cubicBezTo>
                    <a:pt x="418" y="539"/>
                    <a:pt x="493" y="501"/>
                    <a:pt x="543" y="426"/>
                  </a:cubicBezTo>
                  <a:cubicBezTo>
                    <a:pt x="630" y="300"/>
                    <a:pt x="598" y="144"/>
                    <a:pt x="463" y="55"/>
                  </a:cubicBezTo>
                  <a:cubicBezTo>
                    <a:pt x="410" y="19"/>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6" name="Google Shape;10916;p46"/>
            <p:cNvSpPr/>
            <p:nvPr/>
          </p:nvSpPr>
          <p:spPr>
            <a:xfrm>
              <a:off x="7979050" y="4038863"/>
              <a:ext cx="13803" cy="11813"/>
            </a:xfrm>
            <a:custGeom>
              <a:rect b="b" l="l" r="r" t="t"/>
              <a:pathLst>
                <a:path extrusionOk="0" h="540" w="631">
                  <a:moveTo>
                    <a:pt x="297" y="0"/>
                  </a:moveTo>
                  <a:cubicBezTo>
                    <a:pt x="217" y="0"/>
                    <a:pt x="141" y="38"/>
                    <a:pt x="90" y="114"/>
                  </a:cubicBezTo>
                  <a:cubicBezTo>
                    <a:pt x="1" y="247"/>
                    <a:pt x="42" y="396"/>
                    <a:pt x="172" y="485"/>
                  </a:cubicBezTo>
                  <a:cubicBezTo>
                    <a:pt x="226" y="521"/>
                    <a:pt x="283" y="539"/>
                    <a:pt x="338" y="539"/>
                  </a:cubicBezTo>
                  <a:cubicBezTo>
                    <a:pt x="418" y="539"/>
                    <a:pt x="493" y="501"/>
                    <a:pt x="543" y="426"/>
                  </a:cubicBezTo>
                  <a:cubicBezTo>
                    <a:pt x="630" y="300"/>
                    <a:pt x="596" y="144"/>
                    <a:pt x="463" y="55"/>
                  </a:cubicBezTo>
                  <a:cubicBezTo>
                    <a:pt x="410" y="18"/>
                    <a:pt x="353"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7" name="Google Shape;10917;p46"/>
            <p:cNvSpPr/>
            <p:nvPr/>
          </p:nvSpPr>
          <p:spPr>
            <a:xfrm>
              <a:off x="7967872" y="4055379"/>
              <a:ext cx="13803" cy="11813"/>
            </a:xfrm>
            <a:custGeom>
              <a:rect b="b" l="l" r="r" t="t"/>
              <a:pathLst>
                <a:path extrusionOk="0" h="540" w="631">
                  <a:moveTo>
                    <a:pt x="299" y="0"/>
                  </a:moveTo>
                  <a:cubicBezTo>
                    <a:pt x="218" y="0"/>
                    <a:pt x="143" y="38"/>
                    <a:pt x="93" y="113"/>
                  </a:cubicBezTo>
                  <a:cubicBezTo>
                    <a:pt x="1" y="246"/>
                    <a:pt x="42" y="397"/>
                    <a:pt x="173" y="484"/>
                  </a:cubicBezTo>
                  <a:cubicBezTo>
                    <a:pt x="227" y="521"/>
                    <a:pt x="284" y="539"/>
                    <a:pt x="339" y="539"/>
                  </a:cubicBezTo>
                  <a:cubicBezTo>
                    <a:pt x="419" y="539"/>
                    <a:pt x="493" y="500"/>
                    <a:pt x="544" y="424"/>
                  </a:cubicBezTo>
                  <a:cubicBezTo>
                    <a:pt x="631" y="298"/>
                    <a:pt x="599" y="145"/>
                    <a:pt x="464" y="53"/>
                  </a:cubicBezTo>
                  <a:cubicBezTo>
                    <a:pt x="411" y="18"/>
                    <a:pt x="353"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8" name="Google Shape;10918;p46"/>
            <p:cNvSpPr/>
            <p:nvPr/>
          </p:nvSpPr>
          <p:spPr>
            <a:xfrm>
              <a:off x="7956803" y="4071720"/>
              <a:ext cx="13803" cy="11813"/>
            </a:xfrm>
            <a:custGeom>
              <a:rect b="b" l="l" r="r" t="t"/>
              <a:pathLst>
                <a:path extrusionOk="0" h="540" w="631">
                  <a:moveTo>
                    <a:pt x="299" y="0"/>
                  </a:moveTo>
                  <a:cubicBezTo>
                    <a:pt x="218" y="0"/>
                    <a:pt x="143" y="39"/>
                    <a:pt x="92" y="115"/>
                  </a:cubicBezTo>
                  <a:cubicBezTo>
                    <a:pt x="1" y="247"/>
                    <a:pt x="42" y="396"/>
                    <a:pt x="173" y="486"/>
                  </a:cubicBezTo>
                  <a:cubicBezTo>
                    <a:pt x="227" y="522"/>
                    <a:pt x="285" y="540"/>
                    <a:pt x="339" y="540"/>
                  </a:cubicBezTo>
                  <a:cubicBezTo>
                    <a:pt x="419" y="540"/>
                    <a:pt x="494" y="501"/>
                    <a:pt x="546" y="426"/>
                  </a:cubicBezTo>
                  <a:cubicBezTo>
                    <a:pt x="631" y="300"/>
                    <a:pt x="599" y="144"/>
                    <a:pt x="466" y="55"/>
                  </a:cubicBezTo>
                  <a:cubicBezTo>
                    <a:pt x="412" y="19"/>
                    <a:pt x="355"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19" name="Google Shape;10919;p46"/>
            <p:cNvSpPr/>
            <p:nvPr/>
          </p:nvSpPr>
          <p:spPr>
            <a:xfrm>
              <a:off x="7945778" y="4088082"/>
              <a:ext cx="13759" cy="11791"/>
            </a:xfrm>
            <a:custGeom>
              <a:rect b="b" l="l" r="r" t="t"/>
              <a:pathLst>
                <a:path extrusionOk="0" h="539" w="629">
                  <a:moveTo>
                    <a:pt x="298" y="1"/>
                  </a:moveTo>
                  <a:cubicBezTo>
                    <a:pt x="217" y="1"/>
                    <a:pt x="141" y="38"/>
                    <a:pt x="90" y="113"/>
                  </a:cubicBezTo>
                  <a:cubicBezTo>
                    <a:pt x="1" y="246"/>
                    <a:pt x="42" y="395"/>
                    <a:pt x="170" y="484"/>
                  </a:cubicBezTo>
                  <a:cubicBezTo>
                    <a:pt x="225" y="520"/>
                    <a:pt x="283" y="538"/>
                    <a:pt x="338" y="538"/>
                  </a:cubicBezTo>
                  <a:cubicBezTo>
                    <a:pt x="418" y="538"/>
                    <a:pt x="493" y="500"/>
                    <a:pt x="544" y="425"/>
                  </a:cubicBezTo>
                  <a:cubicBezTo>
                    <a:pt x="628" y="299"/>
                    <a:pt x="596" y="143"/>
                    <a:pt x="464" y="54"/>
                  </a:cubicBezTo>
                  <a:cubicBezTo>
                    <a:pt x="411"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0" name="Google Shape;10920;p46"/>
            <p:cNvSpPr/>
            <p:nvPr/>
          </p:nvSpPr>
          <p:spPr>
            <a:xfrm>
              <a:off x="7934666" y="4104510"/>
              <a:ext cx="13759" cy="11834"/>
            </a:xfrm>
            <a:custGeom>
              <a:rect b="b" l="l" r="r" t="t"/>
              <a:pathLst>
                <a:path extrusionOk="0" h="541" w="629">
                  <a:moveTo>
                    <a:pt x="298" y="1"/>
                  </a:moveTo>
                  <a:cubicBezTo>
                    <a:pt x="217" y="1"/>
                    <a:pt x="142" y="39"/>
                    <a:pt x="90" y="113"/>
                  </a:cubicBezTo>
                  <a:cubicBezTo>
                    <a:pt x="1" y="248"/>
                    <a:pt x="42" y="397"/>
                    <a:pt x="170" y="484"/>
                  </a:cubicBezTo>
                  <a:cubicBezTo>
                    <a:pt x="225" y="522"/>
                    <a:pt x="283" y="540"/>
                    <a:pt x="339" y="540"/>
                  </a:cubicBezTo>
                  <a:cubicBezTo>
                    <a:pt x="419" y="540"/>
                    <a:pt x="493" y="502"/>
                    <a:pt x="543" y="427"/>
                  </a:cubicBezTo>
                  <a:cubicBezTo>
                    <a:pt x="628" y="299"/>
                    <a:pt x="596"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1" name="Google Shape;10921;p46"/>
            <p:cNvSpPr/>
            <p:nvPr/>
          </p:nvSpPr>
          <p:spPr>
            <a:xfrm>
              <a:off x="7923641" y="4120763"/>
              <a:ext cx="13803" cy="11813"/>
            </a:xfrm>
            <a:custGeom>
              <a:rect b="b" l="l" r="r" t="t"/>
              <a:pathLst>
                <a:path extrusionOk="0" h="540" w="631">
                  <a:moveTo>
                    <a:pt x="298" y="0"/>
                  </a:moveTo>
                  <a:cubicBezTo>
                    <a:pt x="218" y="0"/>
                    <a:pt x="142" y="38"/>
                    <a:pt x="92" y="112"/>
                  </a:cubicBezTo>
                  <a:cubicBezTo>
                    <a:pt x="1" y="247"/>
                    <a:pt x="42" y="396"/>
                    <a:pt x="172" y="483"/>
                  </a:cubicBezTo>
                  <a:cubicBezTo>
                    <a:pt x="228" y="521"/>
                    <a:pt x="285" y="539"/>
                    <a:pt x="341" y="539"/>
                  </a:cubicBezTo>
                  <a:cubicBezTo>
                    <a:pt x="420" y="539"/>
                    <a:pt x="494" y="501"/>
                    <a:pt x="546" y="426"/>
                  </a:cubicBezTo>
                  <a:cubicBezTo>
                    <a:pt x="631" y="298"/>
                    <a:pt x="598" y="144"/>
                    <a:pt x="466" y="55"/>
                  </a:cubicBezTo>
                  <a:cubicBezTo>
                    <a:pt x="412" y="19"/>
                    <a:pt x="354"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2" name="Google Shape;10922;p46"/>
            <p:cNvSpPr/>
            <p:nvPr/>
          </p:nvSpPr>
          <p:spPr>
            <a:xfrm>
              <a:off x="7912528" y="4137235"/>
              <a:ext cx="13803" cy="11813"/>
            </a:xfrm>
            <a:custGeom>
              <a:rect b="b" l="l" r="r" t="t"/>
              <a:pathLst>
                <a:path extrusionOk="0" h="540" w="631">
                  <a:moveTo>
                    <a:pt x="296" y="1"/>
                  </a:moveTo>
                  <a:cubicBezTo>
                    <a:pt x="216" y="1"/>
                    <a:pt x="141" y="38"/>
                    <a:pt x="90" y="113"/>
                  </a:cubicBezTo>
                  <a:cubicBezTo>
                    <a:pt x="0" y="248"/>
                    <a:pt x="42" y="397"/>
                    <a:pt x="172" y="484"/>
                  </a:cubicBezTo>
                  <a:cubicBezTo>
                    <a:pt x="226" y="521"/>
                    <a:pt x="284" y="540"/>
                    <a:pt x="339" y="540"/>
                  </a:cubicBezTo>
                  <a:cubicBezTo>
                    <a:pt x="419" y="540"/>
                    <a:pt x="493" y="501"/>
                    <a:pt x="543" y="427"/>
                  </a:cubicBezTo>
                  <a:cubicBezTo>
                    <a:pt x="630" y="298"/>
                    <a:pt x="598" y="145"/>
                    <a:pt x="463" y="56"/>
                  </a:cubicBezTo>
                  <a:cubicBezTo>
                    <a:pt x="409"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3" name="Google Shape;10923;p46"/>
            <p:cNvSpPr/>
            <p:nvPr/>
          </p:nvSpPr>
          <p:spPr>
            <a:xfrm>
              <a:off x="7901503" y="4153510"/>
              <a:ext cx="13803" cy="11813"/>
            </a:xfrm>
            <a:custGeom>
              <a:rect b="b" l="l" r="r" t="t"/>
              <a:pathLst>
                <a:path extrusionOk="0" h="540" w="631">
                  <a:moveTo>
                    <a:pt x="300" y="1"/>
                  </a:moveTo>
                  <a:cubicBezTo>
                    <a:pt x="219" y="1"/>
                    <a:pt x="142" y="38"/>
                    <a:pt x="92" y="113"/>
                  </a:cubicBezTo>
                  <a:cubicBezTo>
                    <a:pt x="0" y="246"/>
                    <a:pt x="42" y="395"/>
                    <a:pt x="172" y="484"/>
                  </a:cubicBezTo>
                  <a:cubicBezTo>
                    <a:pt x="227" y="521"/>
                    <a:pt x="285" y="540"/>
                    <a:pt x="340" y="540"/>
                  </a:cubicBezTo>
                  <a:cubicBezTo>
                    <a:pt x="420" y="540"/>
                    <a:pt x="494" y="501"/>
                    <a:pt x="546" y="425"/>
                  </a:cubicBezTo>
                  <a:cubicBezTo>
                    <a:pt x="630" y="299"/>
                    <a:pt x="598" y="145"/>
                    <a:pt x="465" y="54"/>
                  </a:cubicBezTo>
                  <a:cubicBezTo>
                    <a:pt x="412" y="18"/>
                    <a:pt x="35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4" name="Google Shape;10924;p46"/>
            <p:cNvSpPr/>
            <p:nvPr/>
          </p:nvSpPr>
          <p:spPr>
            <a:xfrm>
              <a:off x="7890434" y="4169851"/>
              <a:ext cx="13803" cy="11813"/>
            </a:xfrm>
            <a:custGeom>
              <a:rect b="b" l="l" r="r" t="t"/>
              <a:pathLst>
                <a:path extrusionOk="0" h="540" w="631">
                  <a:moveTo>
                    <a:pt x="299" y="1"/>
                  </a:moveTo>
                  <a:cubicBezTo>
                    <a:pt x="218" y="1"/>
                    <a:pt x="142" y="39"/>
                    <a:pt x="92" y="115"/>
                  </a:cubicBezTo>
                  <a:cubicBezTo>
                    <a:pt x="0" y="248"/>
                    <a:pt x="42" y="397"/>
                    <a:pt x="172" y="486"/>
                  </a:cubicBezTo>
                  <a:cubicBezTo>
                    <a:pt x="227" y="522"/>
                    <a:pt x="284" y="540"/>
                    <a:pt x="339" y="540"/>
                  </a:cubicBezTo>
                  <a:cubicBezTo>
                    <a:pt x="419" y="540"/>
                    <a:pt x="494" y="501"/>
                    <a:pt x="545" y="426"/>
                  </a:cubicBezTo>
                  <a:cubicBezTo>
                    <a:pt x="630" y="300"/>
                    <a:pt x="598" y="145"/>
                    <a:pt x="465" y="55"/>
                  </a:cubicBezTo>
                  <a:cubicBezTo>
                    <a:pt x="412"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5" name="Google Shape;10925;p46"/>
            <p:cNvSpPr/>
            <p:nvPr/>
          </p:nvSpPr>
          <p:spPr>
            <a:xfrm>
              <a:off x="7879300" y="4186345"/>
              <a:ext cx="13803" cy="11834"/>
            </a:xfrm>
            <a:custGeom>
              <a:rect b="b" l="l" r="r" t="t"/>
              <a:pathLst>
                <a:path extrusionOk="0" h="541" w="631">
                  <a:moveTo>
                    <a:pt x="300" y="0"/>
                  </a:moveTo>
                  <a:cubicBezTo>
                    <a:pt x="220" y="0"/>
                    <a:pt x="144" y="38"/>
                    <a:pt x="93" y="112"/>
                  </a:cubicBezTo>
                  <a:cubicBezTo>
                    <a:pt x="1" y="245"/>
                    <a:pt x="42" y="396"/>
                    <a:pt x="170" y="483"/>
                  </a:cubicBezTo>
                  <a:cubicBezTo>
                    <a:pt x="226" y="522"/>
                    <a:pt x="284" y="541"/>
                    <a:pt x="340" y="541"/>
                  </a:cubicBezTo>
                  <a:cubicBezTo>
                    <a:pt x="419" y="541"/>
                    <a:pt x="493" y="502"/>
                    <a:pt x="544" y="428"/>
                  </a:cubicBezTo>
                  <a:cubicBezTo>
                    <a:pt x="631" y="302"/>
                    <a:pt x="601" y="146"/>
                    <a:pt x="466" y="55"/>
                  </a:cubicBezTo>
                  <a:cubicBezTo>
                    <a:pt x="413" y="18"/>
                    <a:pt x="356"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6" name="Google Shape;10926;p46"/>
            <p:cNvSpPr/>
            <p:nvPr/>
          </p:nvSpPr>
          <p:spPr>
            <a:xfrm>
              <a:off x="7867531" y="4203932"/>
              <a:ext cx="13847" cy="11769"/>
            </a:xfrm>
            <a:custGeom>
              <a:rect b="b" l="l" r="r" t="t"/>
              <a:pathLst>
                <a:path extrusionOk="0" h="538" w="633">
                  <a:moveTo>
                    <a:pt x="299" y="1"/>
                  </a:moveTo>
                  <a:cubicBezTo>
                    <a:pt x="216" y="1"/>
                    <a:pt x="138" y="41"/>
                    <a:pt x="88" y="119"/>
                  </a:cubicBezTo>
                  <a:cubicBezTo>
                    <a:pt x="1" y="256"/>
                    <a:pt x="47" y="403"/>
                    <a:pt x="179" y="488"/>
                  </a:cubicBezTo>
                  <a:cubicBezTo>
                    <a:pt x="232" y="521"/>
                    <a:pt x="287" y="538"/>
                    <a:pt x="340" y="538"/>
                  </a:cubicBezTo>
                  <a:cubicBezTo>
                    <a:pt x="423" y="538"/>
                    <a:pt x="500" y="497"/>
                    <a:pt x="550" y="419"/>
                  </a:cubicBezTo>
                  <a:cubicBezTo>
                    <a:pt x="633" y="291"/>
                    <a:pt x="596" y="137"/>
                    <a:pt x="459" y="50"/>
                  </a:cubicBezTo>
                  <a:cubicBezTo>
                    <a:pt x="407" y="17"/>
                    <a:pt x="352"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7" name="Google Shape;10927;p46"/>
            <p:cNvSpPr/>
            <p:nvPr/>
          </p:nvSpPr>
          <p:spPr>
            <a:xfrm>
              <a:off x="7856156" y="4224910"/>
              <a:ext cx="13803" cy="11681"/>
            </a:xfrm>
            <a:custGeom>
              <a:rect b="b" l="l" r="r" t="t"/>
              <a:pathLst>
                <a:path extrusionOk="0" h="534" w="631">
                  <a:moveTo>
                    <a:pt x="298" y="1"/>
                  </a:moveTo>
                  <a:cubicBezTo>
                    <a:pt x="203" y="1"/>
                    <a:pt x="119" y="50"/>
                    <a:pt x="72" y="142"/>
                  </a:cubicBezTo>
                  <a:cubicBezTo>
                    <a:pt x="1" y="289"/>
                    <a:pt x="63" y="431"/>
                    <a:pt x="202" y="500"/>
                  </a:cubicBezTo>
                  <a:cubicBezTo>
                    <a:pt x="249" y="522"/>
                    <a:pt x="296" y="533"/>
                    <a:pt x="340" y="533"/>
                  </a:cubicBezTo>
                  <a:cubicBezTo>
                    <a:pt x="435" y="533"/>
                    <a:pt x="517" y="483"/>
                    <a:pt x="564" y="390"/>
                  </a:cubicBezTo>
                  <a:cubicBezTo>
                    <a:pt x="631" y="255"/>
                    <a:pt x="578" y="106"/>
                    <a:pt x="434" y="35"/>
                  </a:cubicBezTo>
                  <a:cubicBezTo>
                    <a:pt x="388" y="12"/>
                    <a:pt x="34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8" name="Google Shape;10928;p46"/>
            <p:cNvSpPr/>
            <p:nvPr/>
          </p:nvSpPr>
          <p:spPr>
            <a:xfrm>
              <a:off x="7847100" y="4245341"/>
              <a:ext cx="13738" cy="11616"/>
            </a:xfrm>
            <a:custGeom>
              <a:rect b="b" l="l" r="r" t="t"/>
              <a:pathLst>
                <a:path extrusionOk="0" h="531" w="628">
                  <a:moveTo>
                    <a:pt x="294" y="0"/>
                  </a:moveTo>
                  <a:cubicBezTo>
                    <a:pt x="193" y="0"/>
                    <a:pt x="104" y="56"/>
                    <a:pt x="62" y="159"/>
                  </a:cubicBezTo>
                  <a:cubicBezTo>
                    <a:pt x="0" y="308"/>
                    <a:pt x="71" y="447"/>
                    <a:pt x="216" y="507"/>
                  </a:cubicBezTo>
                  <a:cubicBezTo>
                    <a:pt x="257" y="523"/>
                    <a:pt x="298" y="531"/>
                    <a:pt x="336" y="531"/>
                  </a:cubicBezTo>
                  <a:cubicBezTo>
                    <a:pt x="439" y="531"/>
                    <a:pt x="527" y="475"/>
                    <a:pt x="568" y="372"/>
                  </a:cubicBezTo>
                  <a:cubicBezTo>
                    <a:pt x="628" y="230"/>
                    <a:pt x="564" y="85"/>
                    <a:pt x="415" y="26"/>
                  </a:cubicBezTo>
                  <a:cubicBezTo>
                    <a:pt x="374" y="9"/>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29" name="Google Shape;10929;p46"/>
            <p:cNvSpPr/>
            <p:nvPr/>
          </p:nvSpPr>
          <p:spPr>
            <a:xfrm>
              <a:off x="7839378" y="4266145"/>
              <a:ext cx="13606" cy="11594"/>
            </a:xfrm>
            <a:custGeom>
              <a:rect b="b" l="l" r="r" t="t"/>
              <a:pathLst>
                <a:path extrusionOk="0" h="530" w="622">
                  <a:moveTo>
                    <a:pt x="294" y="1"/>
                  </a:moveTo>
                  <a:cubicBezTo>
                    <a:pt x="185" y="1"/>
                    <a:pt x="92" y="62"/>
                    <a:pt x="53" y="174"/>
                  </a:cubicBezTo>
                  <a:cubicBezTo>
                    <a:pt x="1" y="325"/>
                    <a:pt x="81" y="460"/>
                    <a:pt x="230" y="511"/>
                  </a:cubicBezTo>
                  <a:lnTo>
                    <a:pt x="227" y="511"/>
                  </a:lnTo>
                  <a:cubicBezTo>
                    <a:pt x="263" y="523"/>
                    <a:pt x="299" y="529"/>
                    <a:pt x="332" y="529"/>
                  </a:cubicBezTo>
                  <a:cubicBezTo>
                    <a:pt x="442" y="529"/>
                    <a:pt x="535" y="466"/>
                    <a:pt x="573" y="355"/>
                  </a:cubicBezTo>
                  <a:cubicBezTo>
                    <a:pt x="621" y="211"/>
                    <a:pt x="550" y="71"/>
                    <a:pt x="397" y="18"/>
                  </a:cubicBezTo>
                  <a:cubicBezTo>
                    <a:pt x="362" y="7"/>
                    <a:pt x="327"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0" name="Google Shape;10930;p46"/>
            <p:cNvSpPr/>
            <p:nvPr/>
          </p:nvSpPr>
          <p:spPr>
            <a:xfrm>
              <a:off x="7832969" y="4287210"/>
              <a:ext cx="13453" cy="11528"/>
            </a:xfrm>
            <a:custGeom>
              <a:rect b="b" l="l" r="r" t="t"/>
              <a:pathLst>
                <a:path extrusionOk="0" h="527" w="615">
                  <a:moveTo>
                    <a:pt x="293" y="1"/>
                  </a:moveTo>
                  <a:cubicBezTo>
                    <a:pt x="176" y="1"/>
                    <a:pt x="77" y="68"/>
                    <a:pt x="44" y="187"/>
                  </a:cubicBezTo>
                  <a:cubicBezTo>
                    <a:pt x="1" y="342"/>
                    <a:pt x="85" y="471"/>
                    <a:pt x="236" y="514"/>
                  </a:cubicBezTo>
                  <a:cubicBezTo>
                    <a:pt x="268" y="523"/>
                    <a:pt x="298" y="527"/>
                    <a:pt x="327" y="527"/>
                  </a:cubicBezTo>
                  <a:cubicBezTo>
                    <a:pt x="445" y="527"/>
                    <a:pt x="540" y="458"/>
                    <a:pt x="573" y="340"/>
                  </a:cubicBezTo>
                  <a:cubicBezTo>
                    <a:pt x="614" y="194"/>
                    <a:pt x="534" y="58"/>
                    <a:pt x="378" y="13"/>
                  </a:cubicBezTo>
                  <a:cubicBezTo>
                    <a:pt x="349" y="5"/>
                    <a:pt x="32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1" name="Google Shape;10931;p46"/>
            <p:cNvSpPr/>
            <p:nvPr/>
          </p:nvSpPr>
          <p:spPr>
            <a:xfrm>
              <a:off x="7827763" y="4308188"/>
              <a:ext cx="13234" cy="11506"/>
            </a:xfrm>
            <a:custGeom>
              <a:rect b="b" l="l" r="r" t="t"/>
              <a:pathLst>
                <a:path extrusionOk="0" h="526" w="605">
                  <a:moveTo>
                    <a:pt x="288" y="0"/>
                  </a:moveTo>
                  <a:cubicBezTo>
                    <a:pt x="167" y="0"/>
                    <a:pt x="64" y="74"/>
                    <a:pt x="35" y="199"/>
                  </a:cubicBezTo>
                  <a:cubicBezTo>
                    <a:pt x="0" y="357"/>
                    <a:pt x="92" y="480"/>
                    <a:pt x="245" y="517"/>
                  </a:cubicBezTo>
                  <a:cubicBezTo>
                    <a:pt x="271" y="523"/>
                    <a:pt x="295" y="525"/>
                    <a:pt x="319" y="525"/>
                  </a:cubicBezTo>
                  <a:cubicBezTo>
                    <a:pt x="444" y="525"/>
                    <a:pt x="544" y="452"/>
                    <a:pt x="571" y="325"/>
                  </a:cubicBezTo>
                  <a:cubicBezTo>
                    <a:pt x="605" y="176"/>
                    <a:pt x="518" y="45"/>
                    <a:pt x="360" y="9"/>
                  </a:cubicBezTo>
                  <a:cubicBezTo>
                    <a:pt x="336" y="3"/>
                    <a:pt x="31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2" name="Google Shape;10932;p46"/>
            <p:cNvSpPr/>
            <p:nvPr/>
          </p:nvSpPr>
          <p:spPr>
            <a:xfrm>
              <a:off x="7823650" y="4329298"/>
              <a:ext cx="13059" cy="11441"/>
            </a:xfrm>
            <a:custGeom>
              <a:rect b="b" l="l" r="r" t="t"/>
              <a:pathLst>
                <a:path extrusionOk="0" h="523" w="597">
                  <a:moveTo>
                    <a:pt x="286" y="0"/>
                  </a:moveTo>
                  <a:cubicBezTo>
                    <a:pt x="156" y="0"/>
                    <a:pt x="52" y="80"/>
                    <a:pt x="28" y="212"/>
                  </a:cubicBezTo>
                  <a:cubicBezTo>
                    <a:pt x="1" y="370"/>
                    <a:pt x="99" y="489"/>
                    <a:pt x="255" y="516"/>
                  </a:cubicBezTo>
                  <a:cubicBezTo>
                    <a:pt x="276" y="520"/>
                    <a:pt x="297" y="522"/>
                    <a:pt x="317" y="522"/>
                  </a:cubicBezTo>
                  <a:cubicBezTo>
                    <a:pt x="446" y="522"/>
                    <a:pt x="547" y="441"/>
                    <a:pt x="569" y="312"/>
                  </a:cubicBezTo>
                  <a:cubicBezTo>
                    <a:pt x="596" y="161"/>
                    <a:pt x="504" y="33"/>
                    <a:pt x="344" y="6"/>
                  </a:cubicBezTo>
                  <a:cubicBezTo>
                    <a:pt x="324" y="2"/>
                    <a:pt x="305"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3" name="Google Shape;10933;p46"/>
            <p:cNvSpPr/>
            <p:nvPr/>
          </p:nvSpPr>
          <p:spPr>
            <a:xfrm>
              <a:off x="7820544" y="4350691"/>
              <a:ext cx="12797" cy="11463"/>
            </a:xfrm>
            <a:custGeom>
              <a:rect b="b" l="l" r="r" t="t"/>
              <a:pathLst>
                <a:path extrusionOk="0" h="524" w="585">
                  <a:moveTo>
                    <a:pt x="285" y="1"/>
                  </a:moveTo>
                  <a:cubicBezTo>
                    <a:pt x="148" y="1"/>
                    <a:pt x="38" y="85"/>
                    <a:pt x="21" y="225"/>
                  </a:cubicBezTo>
                  <a:cubicBezTo>
                    <a:pt x="1" y="386"/>
                    <a:pt x="104" y="500"/>
                    <a:pt x="259" y="521"/>
                  </a:cubicBezTo>
                  <a:cubicBezTo>
                    <a:pt x="274" y="523"/>
                    <a:pt x="289" y="524"/>
                    <a:pt x="304" y="524"/>
                  </a:cubicBezTo>
                  <a:cubicBezTo>
                    <a:pt x="442" y="524"/>
                    <a:pt x="548" y="436"/>
                    <a:pt x="566" y="299"/>
                  </a:cubicBezTo>
                  <a:cubicBezTo>
                    <a:pt x="585" y="147"/>
                    <a:pt x="486" y="24"/>
                    <a:pt x="326" y="3"/>
                  </a:cubicBezTo>
                  <a:cubicBezTo>
                    <a:pt x="312" y="2"/>
                    <a:pt x="298"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4" name="Google Shape;10934;p46"/>
            <p:cNvSpPr/>
            <p:nvPr/>
          </p:nvSpPr>
          <p:spPr>
            <a:xfrm>
              <a:off x="7818444" y="4372107"/>
              <a:ext cx="12534" cy="11397"/>
            </a:xfrm>
            <a:custGeom>
              <a:rect b="b" l="l" r="r" t="t"/>
              <a:pathLst>
                <a:path extrusionOk="0" h="521" w="573">
                  <a:moveTo>
                    <a:pt x="278" y="1"/>
                  </a:moveTo>
                  <a:cubicBezTo>
                    <a:pt x="136" y="1"/>
                    <a:pt x="25" y="94"/>
                    <a:pt x="14" y="236"/>
                  </a:cubicBezTo>
                  <a:cubicBezTo>
                    <a:pt x="0" y="398"/>
                    <a:pt x="110" y="506"/>
                    <a:pt x="266" y="520"/>
                  </a:cubicBezTo>
                  <a:cubicBezTo>
                    <a:pt x="276" y="520"/>
                    <a:pt x="286" y="521"/>
                    <a:pt x="296" y="521"/>
                  </a:cubicBezTo>
                  <a:cubicBezTo>
                    <a:pt x="441" y="521"/>
                    <a:pt x="549" y="428"/>
                    <a:pt x="562" y="286"/>
                  </a:cubicBezTo>
                  <a:cubicBezTo>
                    <a:pt x="573" y="133"/>
                    <a:pt x="470" y="16"/>
                    <a:pt x="307" y="2"/>
                  </a:cubicBezTo>
                  <a:cubicBezTo>
                    <a:pt x="297" y="1"/>
                    <a:pt x="28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5" name="Google Shape;10935;p46"/>
            <p:cNvSpPr/>
            <p:nvPr/>
          </p:nvSpPr>
          <p:spPr>
            <a:xfrm>
              <a:off x="7817284" y="4393282"/>
              <a:ext cx="12294" cy="11397"/>
            </a:xfrm>
            <a:custGeom>
              <a:rect b="b" l="l" r="r" t="t"/>
              <a:pathLst>
                <a:path extrusionOk="0" h="521" w="562">
                  <a:moveTo>
                    <a:pt x="281" y="0"/>
                  </a:moveTo>
                  <a:cubicBezTo>
                    <a:pt x="130" y="0"/>
                    <a:pt x="12" y="98"/>
                    <a:pt x="8" y="248"/>
                  </a:cubicBezTo>
                  <a:cubicBezTo>
                    <a:pt x="1" y="408"/>
                    <a:pt x="113" y="513"/>
                    <a:pt x="271" y="520"/>
                  </a:cubicBezTo>
                  <a:cubicBezTo>
                    <a:pt x="276" y="521"/>
                    <a:pt x="281" y="521"/>
                    <a:pt x="287" y="521"/>
                  </a:cubicBezTo>
                  <a:cubicBezTo>
                    <a:pt x="441" y="521"/>
                    <a:pt x="551" y="422"/>
                    <a:pt x="557" y="275"/>
                  </a:cubicBezTo>
                  <a:cubicBezTo>
                    <a:pt x="562" y="122"/>
                    <a:pt x="454" y="7"/>
                    <a:pt x="292" y="0"/>
                  </a:cubicBezTo>
                  <a:cubicBezTo>
                    <a:pt x="288" y="0"/>
                    <a:pt x="285"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6" name="Google Shape;10936;p46"/>
            <p:cNvSpPr/>
            <p:nvPr/>
          </p:nvSpPr>
          <p:spPr>
            <a:xfrm>
              <a:off x="7817000" y="4415070"/>
              <a:ext cx="12184" cy="11397"/>
            </a:xfrm>
            <a:custGeom>
              <a:rect b="b" l="l" r="r" t="t"/>
              <a:pathLst>
                <a:path extrusionOk="0" h="521" w="557">
                  <a:moveTo>
                    <a:pt x="280" y="1"/>
                  </a:moveTo>
                  <a:cubicBezTo>
                    <a:pt x="278" y="1"/>
                    <a:pt x="276" y="1"/>
                    <a:pt x="275" y="1"/>
                  </a:cubicBezTo>
                  <a:cubicBezTo>
                    <a:pt x="117" y="5"/>
                    <a:pt x="0" y="111"/>
                    <a:pt x="5" y="264"/>
                  </a:cubicBezTo>
                  <a:cubicBezTo>
                    <a:pt x="7" y="422"/>
                    <a:pt x="123" y="521"/>
                    <a:pt x="279" y="521"/>
                  </a:cubicBezTo>
                  <a:cubicBezTo>
                    <a:pt x="280" y="521"/>
                    <a:pt x="282" y="521"/>
                    <a:pt x="284" y="521"/>
                  </a:cubicBezTo>
                  <a:cubicBezTo>
                    <a:pt x="444" y="518"/>
                    <a:pt x="557" y="411"/>
                    <a:pt x="554" y="259"/>
                  </a:cubicBezTo>
                  <a:cubicBezTo>
                    <a:pt x="552" y="108"/>
                    <a:pt x="438"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7" name="Google Shape;10937;p46"/>
            <p:cNvSpPr/>
            <p:nvPr/>
          </p:nvSpPr>
          <p:spPr>
            <a:xfrm>
              <a:off x="7818050" y="4438323"/>
              <a:ext cx="12688" cy="11419"/>
            </a:xfrm>
            <a:custGeom>
              <a:rect b="b" l="l" r="r" t="t"/>
              <a:pathLst>
                <a:path extrusionOk="0" h="522" w="580">
                  <a:moveTo>
                    <a:pt x="297" y="1"/>
                  </a:moveTo>
                  <a:cubicBezTo>
                    <a:pt x="286" y="1"/>
                    <a:pt x="275" y="1"/>
                    <a:pt x="263" y="3"/>
                  </a:cubicBezTo>
                  <a:cubicBezTo>
                    <a:pt x="108" y="19"/>
                    <a:pt x="0" y="135"/>
                    <a:pt x="14" y="287"/>
                  </a:cubicBezTo>
                  <a:cubicBezTo>
                    <a:pt x="31" y="434"/>
                    <a:pt x="139" y="522"/>
                    <a:pt x="280" y="522"/>
                  </a:cubicBezTo>
                  <a:cubicBezTo>
                    <a:pt x="292" y="522"/>
                    <a:pt x="304" y="521"/>
                    <a:pt x="316" y="520"/>
                  </a:cubicBezTo>
                  <a:cubicBezTo>
                    <a:pt x="476" y="504"/>
                    <a:pt x="580" y="390"/>
                    <a:pt x="563" y="236"/>
                  </a:cubicBezTo>
                  <a:cubicBezTo>
                    <a:pt x="551" y="96"/>
                    <a:pt x="441"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8" name="Google Shape;10938;p46"/>
            <p:cNvSpPr/>
            <p:nvPr/>
          </p:nvSpPr>
          <p:spPr>
            <a:xfrm>
              <a:off x="7821244" y="4461073"/>
              <a:ext cx="13147" cy="11463"/>
            </a:xfrm>
            <a:custGeom>
              <a:rect b="b" l="l" r="r" t="t"/>
              <a:pathLst>
                <a:path extrusionOk="0" h="524" w="601">
                  <a:moveTo>
                    <a:pt x="313" y="1"/>
                  </a:moveTo>
                  <a:cubicBezTo>
                    <a:pt x="293" y="1"/>
                    <a:pt x="272" y="3"/>
                    <a:pt x="250" y="7"/>
                  </a:cubicBezTo>
                  <a:cubicBezTo>
                    <a:pt x="97" y="37"/>
                    <a:pt x="1" y="163"/>
                    <a:pt x="30" y="314"/>
                  </a:cubicBezTo>
                  <a:cubicBezTo>
                    <a:pt x="58" y="449"/>
                    <a:pt x="159" y="524"/>
                    <a:pt x="286" y="524"/>
                  </a:cubicBezTo>
                  <a:cubicBezTo>
                    <a:pt x="307" y="524"/>
                    <a:pt x="329" y="522"/>
                    <a:pt x="351" y="518"/>
                  </a:cubicBezTo>
                  <a:cubicBezTo>
                    <a:pt x="509" y="485"/>
                    <a:pt x="601" y="362"/>
                    <a:pt x="571" y="211"/>
                  </a:cubicBezTo>
                  <a:cubicBezTo>
                    <a:pt x="545" y="82"/>
                    <a:pt x="444"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39" name="Google Shape;10939;p46"/>
            <p:cNvSpPr/>
            <p:nvPr/>
          </p:nvSpPr>
          <p:spPr>
            <a:xfrm>
              <a:off x="7826713" y="4483757"/>
              <a:ext cx="13497" cy="11528"/>
            </a:xfrm>
            <a:custGeom>
              <a:rect b="b" l="l" r="r" t="t"/>
              <a:pathLst>
                <a:path extrusionOk="0" h="527" w="617">
                  <a:moveTo>
                    <a:pt x="325" y="1"/>
                  </a:moveTo>
                  <a:cubicBezTo>
                    <a:pt x="296" y="1"/>
                    <a:pt x="265" y="5"/>
                    <a:pt x="234" y="14"/>
                  </a:cubicBezTo>
                  <a:cubicBezTo>
                    <a:pt x="85" y="60"/>
                    <a:pt x="0" y="193"/>
                    <a:pt x="44" y="339"/>
                  </a:cubicBezTo>
                  <a:cubicBezTo>
                    <a:pt x="80" y="463"/>
                    <a:pt x="176" y="527"/>
                    <a:pt x="289" y="527"/>
                  </a:cubicBezTo>
                  <a:cubicBezTo>
                    <a:pt x="319" y="527"/>
                    <a:pt x="349" y="522"/>
                    <a:pt x="380" y="513"/>
                  </a:cubicBezTo>
                  <a:cubicBezTo>
                    <a:pt x="536" y="468"/>
                    <a:pt x="616" y="335"/>
                    <a:pt x="573" y="188"/>
                  </a:cubicBezTo>
                  <a:cubicBezTo>
                    <a:pt x="538" y="71"/>
                    <a:pt x="442"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0" name="Google Shape;10940;p46"/>
            <p:cNvSpPr/>
            <p:nvPr/>
          </p:nvSpPr>
          <p:spPr>
            <a:xfrm>
              <a:off x="7834325" y="4505741"/>
              <a:ext cx="13694" cy="11638"/>
            </a:xfrm>
            <a:custGeom>
              <a:rect b="b" l="l" r="r" t="t"/>
              <a:pathLst>
                <a:path extrusionOk="0" h="532" w="626">
                  <a:moveTo>
                    <a:pt x="331" y="1"/>
                  </a:moveTo>
                  <a:cubicBezTo>
                    <a:pt x="294" y="1"/>
                    <a:pt x="255" y="8"/>
                    <a:pt x="216" y="24"/>
                  </a:cubicBezTo>
                  <a:cubicBezTo>
                    <a:pt x="69" y="83"/>
                    <a:pt x="0" y="223"/>
                    <a:pt x="55" y="365"/>
                  </a:cubicBezTo>
                  <a:cubicBezTo>
                    <a:pt x="99" y="475"/>
                    <a:pt x="188" y="531"/>
                    <a:pt x="289" y="531"/>
                  </a:cubicBezTo>
                  <a:cubicBezTo>
                    <a:pt x="328" y="531"/>
                    <a:pt x="368" y="523"/>
                    <a:pt x="408" y="507"/>
                  </a:cubicBezTo>
                  <a:cubicBezTo>
                    <a:pt x="559" y="447"/>
                    <a:pt x="626" y="308"/>
                    <a:pt x="568" y="166"/>
                  </a:cubicBezTo>
                  <a:cubicBezTo>
                    <a:pt x="528" y="61"/>
                    <a:pt x="437"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1" name="Google Shape;10941;p46"/>
            <p:cNvSpPr/>
            <p:nvPr/>
          </p:nvSpPr>
          <p:spPr>
            <a:xfrm>
              <a:off x="7843731" y="4526654"/>
              <a:ext cx="13803" cy="11703"/>
            </a:xfrm>
            <a:custGeom>
              <a:rect b="b" l="l" r="r" t="t"/>
              <a:pathLst>
                <a:path extrusionOk="0" h="535" w="631">
                  <a:moveTo>
                    <a:pt x="335" y="1"/>
                  </a:moveTo>
                  <a:cubicBezTo>
                    <a:pt x="291" y="1"/>
                    <a:pt x="244" y="12"/>
                    <a:pt x="198" y="34"/>
                  </a:cubicBezTo>
                  <a:cubicBezTo>
                    <a:pt x="58" y="105"/>
                    <a:pt x="1" y="252"/>
                    <a:pt x="70" y="389"/>
                  </a:cubicBezTo>
                  <a:cubicBezTo>
                    <a:pt x="117" y="486"/>
                    <a:pt x="201" y="534"/>
                    <a:pt x="294" y="534"/>
                  </a:cubicBezTo>
                  <a:cubicBezTo>
                    <a:pt x="339" y="534"/>
                    <a:pt x="387" y="522"/>
                    <a:pt x="434" y="499"/>
                  </a:cubicBezTo>
                  <a:cubicBezTo>
                    <a:pt x="578" y="426"/>
                    <a:pt x="631" y="281"/>
                    <a:pt x="562" y="144"/>
                  </a:cubicBezTo>
                  <a:cubicBezTo>
                    <a:pt x="515" y="52"/>
                    <a:pt x="430"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2" name="Google Shape;10942;p46"/>
            <p:cNvSpPr/>
            <p:nvPr/>
          </p:nvSpPr>
          <p:spPr>
            <a:xfrm>
              <a:off x="7855063" y="4546713"/>
              <a:ext cx="13803" cy="11769"/>
            </a:xfrm>
            <a:custGeom>
              <a:rect b="b" l="l" r="r" t="t"/>
              <a:pathLst>
                <a:path extrusionOk="0" h="538" w="631">
                  <a:moveTo>
                    <a:pt x="333" y="0"/>
                  </a:moveTo>
                  <a:cubicBezTo>
                    <a:pt x="282" y="0"/>
                    <a:pt x="229" y="16"/>
                    <a:pt x="179" y="47"/>
                  </a:cubicBezTo>
                  <a:cubicBezTo>
                    <a:pt x="44" y="129"/>
                    <a:pt x="1" y="280"/>
                    <a:pt x="81" y="411"/>
                  </a:cubicBezTo>
                  <a:cubicBezTo>
                    <a:pt x="133" y="496"/>
                    <a:pt x="211" y="538"/>
                    <a:pt x="295" y="538"/>
                  </a:cubicBezTo>
                  <a:cubicBezTo>
                    <a:pt x="347" y="538"/>
                    <a:pt x="401" y="521"/>
                    <a:pt x="452" y="489"/>
                  </a:cubicBezTo>
                  <a:cubicBezTo>
                    <a:pt x="589" y="404"/>
                    <a:pt x="630" y="255"/>
                    <a:pt x="550" y="125"/>
                  </a:cubicBezTo>
                  <a:cubicBezTo>
                    <a:pt x="500" y="44"/>
                    <a:pt x="419"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3" name="Google Shape;10943;p46"/>
            <p:cNvSpPr/>
            <p:nvPr/>
          </p:nvSpPr>
          <p:spPr>
            <a:xfrm>
              <a:off x="7868144" y="4565788"/>
              <a:ext cx="13738" cy="11856"/>
            </a:xfrm>
            <a:custGeom>
              <a:rect b="b" l="l" r="r" t="t"/>
              <a:pathLst>
                <a:path extrusionOk="0" h="542" w="628">
                  <a:moveTo>
                    <a:pt x="331" y="1"/>
                  </a:moveTo>
                  <a:cubicBezTo>
                    <a:pt x="274" y="1"/>
                    <a:pt x="214" y="20"/>
                    <a:pt x="158" y="61"/>
                  </a:cubicBezTo>
                  <a:cubicBezTo>
                    <a:pt x="35" y="155"/>
                    <a:pt x="0" y="311"/>
                    <a:pt x="92" y="432"/>
                  </a:cubicBezTo>
                  <a:cubicBezTo>
                    <a:pt x="146" y="506"/>
                    <a:pt x="220" y="542"/>
                    <a:pt x="296" y="542"/>
                  </a:cubicBezTo>
                  <a:cubicBezTo>
                    <a:pt x="355" y="542"/>
                    <a:pt x="415" y="521"/>
                    <a:pt x="470" y="480"/>
                  </a:cubicBezTo>
                  <a:cubicBezTo>
                    <a:pt x="600" y="382"/>
                    <a:pt x="628" y="231"/>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4" name="Google Shape;10944;p46"/>
            <p:cNvSpPr/>
            <p:nvPr/>
          </p:nvSpPr>
          <p:spPr>
            <a:xfrm>
              <a:off x="7882713" y="4583507"/>
              <a:ext cx="13541" cy="11900"/>
            </a:xfrm>
            <a:custGeom>
              <a:rect b="b" l="l" r="r" t="t"/>
              <a:pathLst>
                <a:path extrusionOk="0" h="544" w="619">
                  <a:moveTo>
                    <a:pt x="325" y="0"/>
                  </a:moveTo>
                  <a:cubicBezTo>
                    <a:pt x="260" y="0"/>
                    <a:pt x="195" y="25"/>
                    <a:pt x="138" y="76"/>
                  </a:cubicBezTo>
                  <a:cubicBezTo>
                    <a:pt x="19" y="181"/>
                    <a:pt x="1" y="337"/>
                    <a:pt x="101" y="451"/>
                  </a:cubicBezTo>
                  <a:cubicBezTo>
                    <a:pt x="157" y="513"/>
                    <a:pt x="224" y="543"/>
                    <a:pt x="292" y="543"/>
                  </a:cubicBezTo>
                  <a:cubicBezTo>
                    <a:pt x="357" y="543"/>
                    <a:pt x="424" y="516"/>
                    <a:pt x="482" y="465"/>
                  </a:cubicBezTo>
                  <a:cubicBezTo>
                    <a:pt x="603" y="360"/>
                    <a:pt x="619" y="206"/>
                    <a:pt x="516" y="92"/>
                  </a:cubicBezTo>
                  <a:cubicBezTo>
                    <a:pt x="463" y="31"/>
                    <a:pt x="395"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5" name="Google Shape;10945;p46"/>
            <p:cNvSpPr/>
            <p:nvPr/>
          </p:nvSpPr>
          <p:spPr>
            <a:xfrm>
              <a:off x="7898856" y="4600045"/>
              <a:ext cx="13234" cy="11944"/>
            </a:xfrm>
            <a:custGeom>
              <a:rect b="b" l="l" r="r" t="t"/>
              <a:pathLst>
                <a:path extrusionOk="0" h="546" w="605">
                  <a:moveTo>
                    <a:pt x="316" y="1"/>
                  </a:moveTo>
                  <a:cubicBezTo>
                    <a:pt x="245" y="1"/>
                    <a:pt x="174" y="32"/>
                    <a:pt x="115" y="94"/>
                  </a:cubicBezTo>
                  <a:cubicBezTo>
                    <a:pt x="5" y="206"/>
                    <a:pt x="0" y="364"/>
                    <a:pt x="110" y="469"/>
                  </a:cubicBezTo>
                  <a:cubicBezTo>
                    <a:pt x="164" y="521"/>
                    <a:pt x="226" y="546"/>
                    <a:pt x="288" y="546"/>
                  </a:cubicBezTo>
                  <a:cubicBezTo>
                    <a:pt x="360" y="546"/>
                    <a:pt x="431" y="513"/>
                    <a:pt x="490" y="453"/>
                  </a:cubicBezTo>
                  <a:cubicBezTo>
                    <a:pt x="600" y="336"/>
                    <a:pt x="605" y="183"/>
                    <a:pt x="495" y="75"/>
                  </a:cubicBezTo>
                  <a:cubicBezTo>
                    <a:pt x="442" y="26"/>
                    <a:pt x="379"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6" name="Google Shape;10946;p46"/>
            <p:cNvSpPr/>
            <p:nvPr/>
          </p:nvSpPr>
          <p:spPr>
            <a:xfrm>
              <a:off x="7915984" y="4615073"/>
              <a:ext cx="13234" cy="12009"/>
            </a:xfrm>
            <a:custGeom>
              <a:rect b="b" l="l" r="r" t="t"/>
              <a:pathLst>
                <a:path extrusionOk="0" h="549" w="605">
                  <a:moveTo>
                    <a:pt x="312" y="1"/>
                  </a:moveTo>
                  <a:cubicBezTo>
                    <a:pt x="235" y="1"/>
                    <a:pt x="159" y="37"/>
                    <a:pt x="101" y="110"/>
                  </a:cubicBezTo>
                  <a:cubicBezTo>
                    <a:pt x="0" y="231"/>
                    <a:pt x="7" y="389"/>
                    <a:pt x="126" y="485"/>
                  </a:cubicBezTo>
                  <a:cubicBezTo>
                    <a:pt x="179" y="528"/>
                    <a:pt x="236" y="549"/>
                    <a:pt x="292" y="549"/>
                  </a:cubicBezTo>
                  <a:cubicBezTo>
                    <a:pt x="369" y="549"/>
                    <a:pt x="445" y="509"/>
                    <a:pt x="502" y="437"/>
                  </a:cubicBezTo>
                  <a:cubicBezTo>
                    <a:pt x="605" y="311"/>
                    <a:pt x="596" y="158"/>
                    <a:pt x="477" y="62"/>
                  </a:cubicBezTo>
                  <a:cubicBezTo>
                    <a:pt x="426" y="21"/>
                    <a:pt x="369"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7" name="Google Shape;10947;p46"/>
            <p:cNvSpPr/>
            <p:nvPr/>
          </p:nvSpPr>
          <p:spPr>
            <a:xfrm>
              <a:off x="7934359" y="4628766"/>
              <a:ext cx="13344" cy="12053"/>
            </a:xfrm>
            <a:custGeom>
              <a:rect b="b" l="l" r="r" t="t"/>
              <a:pathLst>
                <a:path extrusionOk="0" h="551" w="610">
                  <a:moveTo>
                    <a:pt x="313" y="1"/>
                  </a:moveTo>
                  <a:cubicBezTo>
                    <a:pt x="228" y="1"/>
                    <a:pt x="147" y="44"/>
                    <a:pt x="90" y="127"/>
                  </a:cubicBezTo>
                  <a:cubicBezTo>
                    <a:pt x="1" y="258"/>
                    <a:pt x="21" y="414"/>
                    <a:pt x="147" y="501"/>
                  </a:cubicBezTo>
                  <a:cubicBezTo>
                    <a:pt x="197" y="535"/>
                    <a:pt x="248" y="551"/>
                    <a:pt x="298" y="551"/>
                  </a:cubicBezTo>
                  <a:cubicBezTo>
                    <a:pt x="383" y="551"/>
                    <a:pt x="462" y="505"/>
                    <a:pt x="518" y="423"/>
                  </a:cubicBezTo>
                  <a:cubicBezTo>
                    <a:pt x="610" y="290"/>
                    <a:pt x="587" y="136"/>
                    <a:pt x="463" y="49"/>
                  </a:cubicBezTo>
                  <a:cubicBezTo>
                    <a:pt x="415" y="17"/>
                    <a:pt x="363"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8" name="Google Shape;10948;p46"/>
            <p:cNvSpPr/>
            <p:nvPr/>
          </p:nvSpPr>
          <p:spPr>
            <a:xfrm>
              <a:off x="7953697" y="4640863"/>
              <a:ext cx="13344" cy="12031"/>
            </a:xfrm>
            <a:custGeom>
              <a:rect b="b" l="l" r="r" t="t"/>
              <a:pathLst>
                <a:path extrusionOk="0" h="550" w="610">
                  <a:moveTo>
                    <a:pt x="309" y="0"/>
                  </a:moveTo>
                  <a:cubicBezTo>
                    <a:pt x="219" y="0"/>
                    <a:pt x="133" y="51"/>
                    <a:pt x="79" y="145"/>
                  </a:cubicBezTo>
                  <a:cubicBezTo>
                    <a:pt x="1" y="282"/>
                    <a:pt x="33" y="435"/>
                    <a:pt x="166" y="511"/>
                  </a:cubicBezTo>
                  <a:cubicBezTo>
                    <a:pt x="211" y="537"/>
                    <a:pt x="257" y="549"/>
                    <a:pt x="301" y="549"/>
                  </a:cubicBezTo>
                  <a:cubicBezTo>
                    <a:pt x="393" y="549"/>
                    <a:pt x="477" y="496"/>
                    <a:pt x="530" y="403"/>
                  </a:cubicBezTo>
                  <a:cubicBezTo>
                    <a:pt x="610" y="264"/>
                    <a:pt x="576" y="112"/>
                    <a:pt x="443" y="37"/>
                  </a:cubicBezTo>
                  <a:cubicBezTo>
                    <a:pt x="399" y="12"/>
                    <a:pt x="354" y="0"/>
                    <a:pt x="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49" name="Google Shape;10949;p46"/>
            <p:cNvSpPr/>
            <p:nvPr/>
          </p:nvSpPr>
          <p:spPr>
            <a:xfrm>
              <a:off x="7973800" y="4651276"/>
              <a:ext cx="13300" cy="12053"/>
            </a:xfrm>
            <a:custGeom>
              <a:rect b="b" l="l" r="r" t="t"/>
              <a:pathLst>
                <a:path extrusionOk="0" h="551" w="608">
                  <a:moveTo>
                    <a:pt x="307" y="1"/>
                  </a:moveTo>
                  <a:cubicBezTo>
                    <a:pt x="208" y="1"/>
                    <a:pt x="118" y="59"/>
                    <a:pt x="69" y="163"/>
                  </a:cubicBezTo>
                  <a:cubicBezTo>
                    <a:pt x="0" y="305"/>
                    <a:pt x="46" y="459"/>
                    <a:pt x="183" y="523"/>
                  </a:cubicBezTo>
                  <a:cubicBezTo>
                    <a:pt x="224" y="542"/>
                    <a:pt x="264" y="551"/>
                    <a:pt x="303" y="551"/>
                  </a:cubicBezTo>
                  <a:cubicBezTo>
                    <a:pt x="403" y="551"/>
                    <a:pt x="490" y="490"/>
                    <a:pt x="538" y="385"/>
                  </a:cubicBezTo>
                  <a:cubicBezTo>
                    <a:pt x="607" y="241"/>
                    <a:pt x="561" y="92"/>
                    <a:pt x="424" y="28"/>
                  </a:cubicBezTo>
                  <a:cubicBezTo>
                    <a:pt x="385" y="9"/>
                    <a:pt x="345"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0" name="Google Shape;10950;p46"/>
            <p:cNvSpPr/>
            <p:nvPr/>
          </p:nvSpPr>
          <p:spPr>
            <a:xfrm>
              <a:off x="7994975" y="4660179"/>
              <a:ext cx="13147" cy="12075"/>
            </a:xfrm>
            <a:custGeom>
              <a:rect b="b" l="l" r="r" t="t"/>
              <a:pathLst>
                <a:path extrusionOk="0" h="552" w="601">
                  <a:moveTo>
                    <a:pt x="302" y="1"/>
                  </a:moveTo>
                  <a:cubicBezTo>
                    <a:pt x="196" y="1"/>
                    <a:pt x="102" y="68"/>
                    <a:pt x="56" y="184"/>
                  </a:cubicBezTo>
                  <a:cubicBezTo>
                    <a:pt x="1" y="331"/>
                    <a:pt x="58" y="478"/>
                    <a:pt x="200" y="533"/>
                  </a:cubicBezTo>
                  <a:cubicBezTo>
                    <a:pt x="235" y="546"/>
                    <a:pt x="268" y="552"/>
                    <a:pt x="300" y="552"/>
                  </a:cubicBezTo>
                  <a:cubicBezTo>
                    <a:pt x="409" y="552"/>
                    <a:pt x="499" y="481"/>
                    <a:pt x="541" y="368"/>
                  </a:cubicBezTo>
                  <a:cubicBezTo>
                    <a:pt x="601" y="217"/>
                    <a:pt x="541" y="75"/>
                    <a:pt x="399" y="20"/>
                  </a:cubicBezTo>
                  <a:cubicBezTo>
                    <a:pt x="367" y="7"/>
                    <a:pt x="334"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1" name="Google Shape;10951;p46"/>
            <p:cNvSpPr/>
            <p:nvPr/>
          </p:nvSpPr>
          <p:spPr>
            <a:xfrm>
              <a:off x="8016719" y="4667354"/>
              <a:ext cx="12906" cy="12075"/>
            </a:xfrm>
            <a:custGeom>
              <a:rect b="b" l="l" r="r" t="t"/>
              <a:pathLst>
                <a:path extrusionOk="0" h="552" w="590">
                  <a:moveTo>
                    <a:pt x="295" y="0"/>
                  </a:moveTo>
                  <a:cubicBezTo>
                    <a:pt x="180" y="0"/>
                    <a:pt x="82" y="77"/>
                    <a:pt x="47" y="202"/>
                  </a:cubicBezTo>
                  <a:cubicBezTo>
                    <a:pt x="1" y="353"/>
                    <a:pt x="70" y="495"/>
                    <a:pt x="216" y="539"/>
                  </a:cubicBezTo>
                  <a:cubicBezTo>
                    <a:pt x="245" y="547"/>
                    <a:pt x="272" y="551"/>
                    <a:pt x="299" y="551"/>
                  </a:cubicBezTo>
                  <a:cubicBezTo>
                    <a:pt x="416" y="551"/>
                    <a:pt x="508" y="472"/>
                    <a:pt x="544" y="349"/>
                  </a:cubicBezTo>
                  <a:cubicBezTo>
                    <a:pt x="589" y="193"/>
                    <a:pt x="521" y="56"/>
                    <a:pt x="374" y="12"/>
                  </a:cubicBezTo>
                  <a:cubicBezTo>
                    <a:pt x="347" y="4"/>
                    <a:pt x="321"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2" name="Google Shape;10952;p46"/>
            <p:cNvSpPr/>
            <p:nvPr/>
          </p:nvSpPr>
          <p:spPr>
            <a:xfrm>
              <a:off x="8038966" y="4672801"/>
              <a:ext cx="12600" cy="12053"/>
            </a:xfrm>
            <a:custGeom>
              <a:rect b="b" l="l" r="r" t="t"/>
              <a:pathLst>
                <a:path extrusionOk="0" h="551" w="576">
                  <a:moveTo>
                    <a:pt x="288" y="0"/>
                  </a:moveTo>
                  <a:cubicBezTo>
                    <a:pt x="163" y="0"/>
                    <a:pt x="63" y="84"/>
                    <a:pt x="33" y="221"/>
                  </a:cubicBezTo>
                  <a:cubicBezTo>
                    <a:pt x="1" y="377"/>
                    <a:pt x="81" y="512"/>
                    <a:pt x="230" y="544"/>
                  </a:cubicBezTo>
                  <a:cubicBezTo>
                    <a:pt x="250" y="548"/>
                    <a:pt x="271" y="550"/>
                    <a:pt x="290" y="550"/>
                  </a:cubicBezTo>
                  <a:cubicBezTo>
                    <a:pt x="418" y="550"/>
                    <a:pt x="514" y="462"/>
                    <a:pt x="543" y="329"/>
                  </a:cubicBezTo>
                  <a:cubicBezTo>
                    <a:pt x="575" y="171"/>
                    <a:pt x="495" y="38"/>
                    <a:pt x="346" y="6"/>
                  </a:cubicBezTo>
                  <a:cubicBezTo>
                    <a:pt x="327" y="2"/>
                    <a:pt x="307"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3" name="Google Shape;10953;p46"/>
            <p:cNvSpPr/>
            <p:nvPr/>
          </p:nvSpPr>
          <p:spPr>
            <a:xfrm>
              <a:off x="8061366" y="4676476"/>
              <a:ext cx="12184" cy="12053"/>
            </a:xfrm>
            <a:custGeom>
              <a:rect b="b" l="l" r="r" t="t"/>
              <a:pathLst>
                <a:path extrusionOk="0" h="551" w="557">
                  <a:moveTo>
                    <a:pt x="275" y="0"/>
                  </a:moveTo>
                  <a:cubicBezTo>
                    <a:pt x="142" y="0"/>
                    <a:pt x="37" y="95"/>
                    <a:pt x="19" y="241"/>
                  </a:cubicBezTo>
                  <a:cubicBezTo>
                    <a:pt x="0" y="397"/>
                    <a:pt x="87" y="527"/>
                    <a:pt x="238" y="548"/>
                  </a:cubicBezTo>
                  <a:cubicBezTo>
                    <a:pt x="252" y="550"/>
                    <a:pt x="266" y="550"/>
                    <a:pt x="279" y="550"/>
                  </a:cubicBezTo>
                  <a:cubicBezTo>
                    <a:pt x="420" y="550"/>
                    <a:pt x="517" y="452"/>
                    <a:pt x="536" y="310"/>
                  </a:cubicBezTo>
                  <a:cubicBezTo>
                    <a:pt x="557" y="149"/>
                    <a:pt x="468" y="23"/>
                    <a:pt x="316" y="3"/>
                  </a:cubicBezTo>
                  <a:lnTo>
                    <a:pt x="314" y="3"/>
                  </a:lnTo>
                  <a:cubicBezTo>
                    <a:pt x="301" y="1"/>
                    <a:pt x="288"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4" name="Google Shape;10954;p46"/>
            <p:cNvSpPr/>
            <p:nvPr/>
          </p:nvSpPr>
          <p:spPr>
            <a:xfrm>
              <a:off x="8083963" y="4678510"/>
              <a:ext cx="11747" cy="12031"/>
            </a:xfrm>
            <a:custGeom>
              <a:rect b="b" l="l" r="r" t="t"/>
              <a:pathLst>
                <a:path extrusionOk="0" h="550" w="537">
                  <a:moveTo>
                    <a:pt x="266" y="1"/>
                  </a:moveTo>
                  <a:cubicBezTo>
                    <a:pt x="124" y="1"/>
                    <a:pt x="16" y="106"/>
                    <a:pt x="9" y="260"/>
                  </a:cubicBezTo>
                  <a:cubicBezTo>
                    <a:pt x="0" y="418"/>
                    <a:pt x="96" y="542"/>
                    <a:pt x="250" y="549"/>
                  </a:cubicBezTo>
                  <a:cubicBezTo>
                    <a:pt x="256" y="549"/>
                    <a:pt x="262" y="549"/>
                    <a:pt x="268" y="549"/>
                  </a:cubicBezTo>
                  <a:cubicBezTo>
                    <a:pt x="418" y="549"/>
                    <a:pt x="518" y="440"/>
                    <a:pt x="527" y="290"/>
                  </a:cubicBezTo>
                  <a:cubicBezTo>
                    <a:pt x="536" y="130"/>
                    <a:pt x="438" y="11"/>
                    <a:pt x="284" y="1"/>
                  </a:cubicBezTo>
                  <a:cubicBezTo>
                    <a:pt x="278" y="1"/>
                    <a:pt x="272"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5" name="Google Shape;10955;p46"/>
            <p:cNvSpPr/>
            <p:nvPr/>
          </p:nvSpPr>
          <p:spPr>
            <a:xfrm>
              <a:off x="8106844" y="4678926"/>
              <a:ext cx="11441" cy="12053"/>
            </a:xfrm>
            <a:custGeom>
              <a:rect b="b" l="l" r="r" t="t"/>
              <a:pathLst>
                <a:path extrusionOk="0" h="551" w="523">
                  <a:moveTo>
                    <a:pt x="264" y="1"/>
                  </a:moveTo>
                  <a:cubicBezTo>
                    <a:pt x="263" y="1"/>
                    <a:pt x="261" y="1"/>
                    <a:pt x="260" y="1"/>
                  </a:cubicBezTo>
                  <a:cubicBezTo>
                    <a:pt x="108" y="1"/>
                    <a:pt x="1" y="118"/>
                    <a:pt x="3" y="278"/>
                  </a:cubicBezTo>
                  <a:cubicBezTo>
                    <a:pt x="3" y="434"/>
                    <a:pt x="109" y="550"/>
                    <a:pt x="260" y="550"/>
                  </a:cubicBezTo>
                  <a:cubicBezTo>
                    <a:pt x="261" y="550"/>
                    <a:pt x="263" y="550"/>
                    <a:pt x="264" y="550"/>
                  </a:cubicBezTo>
                  <a:cubicBezTo>
                    <a:pt x="424" y="548"/>
                    <a:pt x="523" y="429"/>
                    <a:pt x="521" y="271"/>
                  </a:cubicBezTo>
                  <a:cubicBezTo>
                    <a:pt x="518" y="112"/>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6" name="Google Shape;10956;p46"/>
            <p:cNvSpPr/>
            <p:nvPr/>
          </p:nvSpPr>
          <p:spPr>
            <a:xfrm>
              <a:off x="8127997" y="4678073"/>
              <a:ext cx="11834" cy="12053"/>
            </a:xfrm>
            <a:custGeom>
              <a:rect b="b" l="l" r="r" t="t"/>
              <a:pathLst>
                <a:path extrusionOk="0" h="551" w="541">
                  <a:moveTo>
                    <a:pt x="273" y="0"/>
                  </a:moveTo>
                  <a:cubicBezTo>
                    <a:pt x="267" y="0"/>
                    <a:pt x="261" y="0"/>
                    <a:pt x="254" y="1"/>
                  </a:cubicBezTo>
                  <a:cubicBezTo>
                    <a:pt x="101" y="10"/>
                    <a:pt x="0" y="131"/>
                    <a:pt x="12" y="292"/>
                  </a:cubicBezTo>
                  <a:cubicBezTo>
                    <a:pt x="20" y="444"/>
                    <a:pt x="124" y="551"/>
                    <a:pt x="269" y="551"/>
                  </a:cubicBezTo>
                  <a:cubicBezTo>
                    <a:pt x="275" y="551"/>
                    <a:pt x="280" y="551"/>
                    <a:pt x="286" y="550"/>
                  </a:cubicBezTo>
                  <a:cubicBezTo>
                    <a:pt x="447" y="539"/>
                    <a:pt x="541" y="415"/>
                    <a:pt x="529" y="260"/>
                  </a:cubicBezTo>
                  <a:cubicBezTo>
                    <a:pt x="520" y="104"/>
                    <a:pt x="417"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7" name="Google Shape;10957;p46"/>
            <p:cNvSpPr/>
            <p:nvPr/>
          </p:nvSpPr>
          <p:spPr>
            <a:xfrm>
              <a:off x="8149741" y="4675973"/>
              <a:ext cx="12141" cy="12053"/>
            </a:xfrm>
            <a:custGeom>
              <a:rect b="b" l="l" r="r" t="t"/>
              <a:pathLst>
                <a:path extrusionOk="0" h="551" w="555">
                  <a:moveTo>
                    <a:pt x="284" y="0"/>
                  </a:moveTo>
                  <a:cubicBezTo>
                    <a:pt x="272" y="0"/>
                    <a:pt x="258" y="1"/>
                    <a:pt x="245" y="3"/>
                  </a:cubicBezTo>
                  <a:cubicBezTo>
                    <a:pt x="94" y="21"/>
                    <a:pt x="0" y="147"/>
                    <a:pt x="18" y="308"/>
                  </a:cubicBezTo>
                  <a:cubicBezTo>
                    <a:pt x="37" y="451"/>
                    <a:pt x="140" y="550"/>
                    <a:pt x="275" y="550"/>
                  </a:cubicBezTo>
                  <a:cubicBezTo>
                    <a:pt x="286" y="550"/>
                    <a:pt x="298" y="549"/>
                    <a:pt x="309" y="548"/>
                  </a:cubicBezTo>
                  <a:cubicBezTo>
                    <a:pt x="470" y="527"/>
                    <a:pt x="554" y="399"/>
                    <a:pt x="536" y="243"/>
                  </a:cubicBezTo>
                  <a:cubicBezTo>
                    <a:pt x="517" y="97"/>
                    <a:pt x="418"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8" name="Google Shape;10958;p46"/>
            <p:cNvSpPr/>
            <p:nvPr/>
          </p:nvSpPr>
          <p:spPr>
            <a:xfrm>
              <a:off x="8171484" y="4672538"/>
              <a:ext cx="12425" cy="12075"/>
            </a:xfrm>
            <a:custGeom>
              <a:rect b="b" l="l" r="r" t="t"/>
              <a:pathLst>
                <a:path extrusionOk="0" h="552" w="568">
                  <a:moveTo>
                    <a:pt x="291" y="1"/>
                  </a:moveTo>
                  <a:cubicBezTo>
                    <a:pt x="273" y="1"/>
                    <a:pt x="255" y="3"/>
                    <a:pt x="236" y="6"/>
                  </a:cubicBezTo>
                  <a:cubicBezTo>
                    <a:pt x="87" y="34"/>
                    <a:pt x="0" y="165"/>
                    <a:pt x="30" y="325"/>
                  </a:cubicBezTo>
                  <a:cubicBezTo>
                    <a:pt x="54" y="461"/>
                    <a:pt x="156" y="552"/>
                    <a:pt x="282" y="552"/>
                  </a:cubicBezTo>
                  <a:cubicBezTo>
                    <a:pt x="298" y="552"/>
                    <a:pt x="315" y="550"/>
                    <a:pt x="332" y="547"/>
                  </a:cubicBezTo>
                  <a:cubicBezTo>
                    <a:pt x="492" y="517"/>
                    <a:pt x="568" y="382"/>
                    <a:pt x="541" y="229"/>
                  </a:cubicBezTo>
                  <a:cubicBezTo>
                    <a:pt x="514" y="90"/>
                    <a:pt x="4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59" name="Google Shape;10959;p46"/>
            <p:cNvSpPr/>
            <p:nvPr/>
          </p:nvSpPr>
          <p:spPr>
            <a:xfrm>
              <a:off x="8193119" y="4667704"/>
              <a:ext cx="12797" cy="12075"/>
            </a:xfrm>
            <a:custGeom>
              <a:rect b="b" l="l" r="r" t="t"/>
              <a:pathLst>
                <a:path extrusionOk="0" h="552" w="585">
                  <a:moveTo>
                    <a:pt x="297" y="1"/>
                  </a:moveTo>
                  <a:cubicBezTo>
                    <a:pt x="274" y="1"/>
                    <a:pt x="251" y="4"/>
                    <a:pt x="227" y="10"/>
                  </a:cubicBezTo>
                  <a:cubicBezTo>
                    <a:pt x="78" y="47"/>
                    <a:pt x="0" y="184"/>
                    <a:pt x="42" y="340"/>
                  </a:cubicBezTo>
                  <a:cubicBezTo>
                    <a:pt x="75" y="470"/>
                    <a:pt x="173" y="552"/>
                    <a:pt x="292" y="552"/>
                  </a:cubicBezTo>
                  <a:cubicBezTo>
                    <a:pt x="313" y="552"/>
                    <a:pt x="335" y="549"/>
                    <a:pt x="358" y="544"/>
                  </a:cubicBezTo>
                  <a:cubicBezTo>
                    <a:pt x="516" y="502"/>
                    <a:pt x="584" y="365"/>
                    <a:pt x="545" y="211"/>
                  </a:cubicBezTo>
                  <a:cubicBezTo>
                    <a:pt x="511" y="81"/>
                    <a:pt x="41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0" name="Google Shape;10960;p46"/>
            <p:cNvSpPr/>
            <p:nvPr/>
          </p:nvSpPr>
          <p:spPr>
            <a:xfrm>
              <a:off x="8214556" y="4661295"/>
              <a:ext cx="12994" cy="12097"/>
            </a:xfrm>
            <a:custGeom>
              <a:rect b="b" l="l" r="r" t="t"/>
              <a:pathLst>
                <a:path extrusionOk="0" h="553" w="594">
                  <a:moveTo>
                    <a:pt x="297" y="1"/>
                  </a:moveTo>
                  <a:cubicBezTo>
                    <a:pt x="269" y="1"/>
                    <a:pt x="240" y="5"/>
                    <a:pt x="211" y="14"/>
                  </a:cubicBezTo>
                  <a:cubicBezTo>
                    <a:pt x="67" y="65"/>
                    <a:pt x="1" y="207"/>
                    <a:pt x="51" y="360"/>
                  </a:cubicBezTo>
                  <a:cubicBezTo>
                    <a:pt x="91" y="479"/>
                    <a:pt x="187" y="553"/>
                    <a:pt x="298" y="553"/>
                  </a:cubicBezTo>
                  <a:cubicBezTo>
                    <a:pt x="326" y="553"/>
                    <a:pt x="354" y="548"/>
                    <a:pt x="383" y="539"/>
                  </a:cubicBezTo>
                  <a:cubicBezTo>
                    <a:pt x="536" y="488"/>
                    <a:pt x="594" y="344"/>
                    <a:pt x="543" y="195"/>
                  </a:cubicBezTo>
                  <a:cubicBezTo>
                    <a:pt x="503" y="72"/>
                    <a:pt x="40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1" name="Google Shape;10961;p46"/>
            <p:cNvSpPr/>
            <p:nvPr/>
          </p:nvSpPr>
          <p:spPr>
            <a:xfrm>
              <a:off x="8235644" y="4653288"/>
              <a:ext cx="13191" cy="12097"/>
            </a:xfrm>
            <a:custGeom>
              <a:rect b="b" l="l" r="r" t="t"/>
              <a:pathLst>
                <a:path extrusionOk="0" h="553" w="603">
                  <a:moveTo>
                    <a:pt x="304" y="1"/>
                  </a:moveTo>
                  <a:cubicBezTo>
                    <a:pt x="270" y="1"/>
                    <a:pt x="234" y="8"/>
                    <a:pt x="198" y="23"/>
                  </a:cubicBezTo>
                  <a:cubicBezTo>
                    <a:pt x="58" y="80"/>
                    <a:pt x="1" y="227"/>
                    <a:pt x="65" y="378"/>
                  </a:cubicBezTo>
                  <a:cubicBezTo>
                    <a:pt x="110" y="487"/>
                    <a:pt x="202" y="553"/>
                    <a:pt x="305" y="553"/>
                  </a:cubicBezTo>
                  <a:cubicBezTo>
                    <a:pt x="339" y="553"/>
                    <a:pt x="374" y="546"/>
                    <a:pt x="408" y="532"/>
                  </a:cubicBezTo>
                  <a:cubicBezTo>
                    <a:pt x="557" y="467"/>
                    <a:pt x="603" y="321"/>
                    <a:pt x="543" y="174"/>
                  </a:cubicBezTo>
                  <a:cubicBezTo>
                    <a:pt x="496" y="63"/>
                    <a:pt x="406"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2" name="Google Shape;10962;p46"/>
            <p:cNvSpPr/>
            <p:nvPr/>
          </p:nvSpPr>
          <p:spPr>
            <a:xfrm>
              <a:off x="8256338" y="4643488"/>
              <a:ext cx="13300" cy="12097"/>
            </a:xfrm>
            <a:custGeom>
              <a:rect b="b" l="l" r="r" t="t"/>
              <a:pathLst>
                <a:path extrusionOk="0" h="553" w="608">
                  <a:moveTo>
                    <a:pt x="302" y="0"/>
                  </a:moveTo>
                  <a:cubicBezTo>
                    <a:pt x="262" y="0"/>
                    <a:pt x="220" y="10"/>
                    <a:pt x="179" y="31"/>
                  </a:cubicBezTo>
                  <a:cubicBezTo>
                    <a:pt x="44" y="102"/>
                    <a:pt x="1" y="254"/>
                    <a:pt x="74" y="398"/>
                  </a:cubicBezTo>
                  <a:cubicBezTo>
                    <a:pt x="126" y="495"/>
                    <a:pt x="214" y="552"/>
                    <a:pt x="310" y="552"/>
                  </a:cubicBezTo>
                  <a:cubicBezTo>
                    <a:pt x="350" y="552"/>
                    <a:pt x="391" y="542"/>
                    <a:pt x="431" y="521"/>
                  </a:cubicBezTo>
                  <a:cubicBezTo>
                    <a:pt x="573" y="448"/>
                    <a:pt x="607" y="297"/>
                    <a:pt x="536" y="157"/>
                  </a:cubicBezTo>
                  <a:cubicBezTo>
                    <a:pt x="483" y="56"/>
                    <a:pt x="397"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3" name="Google Shape;10963;p46"/>
            <p:cNvSpPr/>
            <p:nvPr/>
          </p:nvSpPr>
          <p:spPr>
            <a:xfrm>
              <a:off x="8276025" y="4632048"/>
              <a:ext cx="13344" cy="12075"/>
            </a:xfrm>
            <a:custGeom>
              <a:rect b="b" l="l" r="r" t="t"/>
              <a:pathLst>
                <a:path extrusionOk="0" h="552" w="610">
                  <a:moveTo>
                    <a:pt x="300" y="1"/>
                  </a:moveTo>
                  <a:cubicBezTo>
                    <a:pt x="254" y="1"/>
                    <a:pt x="206" y="15"/>
                    <a:pt x="161" y="44"/>
                  </a:cubicBezTo>
                  <a:cubicBezTo>
                    <a:pt x="33" y="126"/>
                    <a:pt x="1" y="280"/>
                    <a:pt x="88" y="417"/>
                  </a:cubicBezTo>
                  <a:cubicBezTo>
                    <a:pt x="143" y="503"/>
                    <a:pt x="228" y="551"/>
                    <a:pt x="316" y="551"/>
                  </a:cubicBezTo>
                  <a:cubicBezTo>
                    <a:pt x="362" y="551"/>
                    <a:pt x="408" y="538"/>
                    <a:pt x="452" y="511"/>
                  </a:cubicBezTo>
                  <a:cubicBezTo>
                    <a:pt x="589" y="424"/>
                    <a:pt x="610" y="270"/>
                    <a:pt x="527" y="138"/>
                  </a:cubicBezTo>
                  <a:cubicBezTo>
                    <a:pt x="469" y="48"/>
                    <a:pt x="386"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4" name="Google Shape;10964;p46"/>
            <p:cNvSpPr/>
            <p:nvPr/>
          </p:nvSpPr>
          <p:spPr>
            <a:xfrm>
              <a:off x="8295056" y="4618682"/>
              <a:ext cx="13300" cy="12031"/>
            </a:xfrm>
            <a:custGeom>
              <a:rect b="b" l="l" r="r" t="t"/>
              <a:pathLst>
                <a:path extrusionOk="0" h="550" w="608">
                  <a:moveTo>
                    <a:pt x="296" y="0"/>
                  </a:moveTo>
                  <a:cubicBezTo>
                    <a:pt x="242" y="0"/>
                    <a:pt x="187" y="19"/>
                    <a:pt x="138" y="57"/>
                  </a:cubicBezTo>
                  <a:cubicBezTo>
                    <a:pt x="17" y="149"/>
                    <a:pt x="1" y="307"/>
                    <a:pt x="99" y="435"/>
                  </a:cubicBezTo>
                  <a:cubicBezTo>
                    <a:pt x="157" y="509"/>
                    <a:pt x="236" y="550"/>
                    <a:pt x="317" y="550"/>
                  </a:cubicBezTo>
                  <a:cubicBezTo>
                    <a:pt x="370" y="550"/>
                    <a:pt x="424" y="532"/>
                    <a:pt x="473" y="494"/>
                  </a:cubicBezTo>
                  <a:cubicBezTo>
                    <a:pt x="599" y="396"/>
                    <a:pt x="608" y="240"/>
                    <a:pt x="512" y="117"/>
                  </a:cubicBezTo>
                  <a:cubicBezTo>
                    <a:pt x="453" y="40"/>
                    <a:pt x="37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5" name="Google Shape;10965;p46"/>
            <p:cNvSpPr/>
            <p:nvPr/>
          </p:nvSpPr>
          <p:spPr>
            <a:xfrm>
              <a:off x="8312906" y="4603501"/>
              <a:ext cx="13234" cy="12009"/>
            </a:xfrm>
            <a:custGeom>
              <a:rect b="b" l="l" r="r" t="t"/>
              <a:pathLst>
                <a:path extrusionOk="0" h="549" w="605">
                  <a:moveTo>
                    <a:pt x="287" y="1"/>
                  </a:moveTo>
                  <a:cubicBezTo>
                    <a:pt x="226" y="1"/>
                    <a:pt x="166" y="25"/>
                    <a:pt x="115" y="73"/>
                  </a:cubicBezTo>
                  <a:cubicBezTo>
                    <a:pt x="2" y="176"/>
                    <a:pt x="0" y="334"/>
                    <a:pt x="110" y="453"/>
                  </a:cubicBezTo>
                  <a:cubicBezTo>
                    <a:pt x="169" y="516"/>
                    <a:pt x="242" y="548"/>
                    <a:pt x="315" y="548"/>
                  </a:cubicBezTo>
                  <a:cubicBezTo>
                    <a:pt x="376" y="548"/>
                    <a:pt x="437" y="525"/>
                    <a:pt x="488" y="478"/>
                  </a:cubicBezTo>
                  <a:cubicBezTo>
                    <a:pt x="605" y="366"/>
                    <a:pt x="598" y="213"/>
                    <a:pt x="490" y="98"/>
                  </a:cubicBezTo>
                  <a:cubicBezTo>
                    <a:pt x="431" y="34"/>
                    <a:pt x="359"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6" name="Google Shape;10966;p46"/>
            <p:cNvSpPr/>
            <p:nvPr/>
          </p:nvSpPr>
          <p:spPr>
            <a:xfrm>
              <a:off x="8329138" y="4586701"/>
              <a:ext cx="13497" cy="11900"/>
            </a:xfrm>
            <a:custGeom>
              <a:rect b="b" l="l" r="r" t="t"/>
              <a:pathLst>
                <a:path extrusionOk="0" h="544" w="617">
                  <a:moveTo>
                    <a:pt x="289" y="1"/>
                  </a:moveTo>
                  <a:cubicBezTo>
                    <a:pt x="220" y="1"/>
                    <a:pt x="153" y="31"/>
                    <a:pt x="101" y="90"/>
                  </a:cubicBezTo>
                  <a:cubicBezTo>
                    <a:pt x="0" y="202"/>
                    <a:pt x="12" y="360"/>
                    <a:pt x="133" y="468"/>
                  </a:cubicBezTo>
                  <a:cubicBezTo>
                    <a:pt x="190" y="518"/>
                    <a:pt x="257" y="544"/>
                    <a:pt x="323" y="544"/>
                  </a:cubicBezTo>
                  <a:cubicBezTo>
                    <a:pt x="391" y="544"/>
                    <a:pt x="458" y="516"/>
                    <a:pt x="511" y="459"/>
                  </a:cubicBezTo>
                  <a:cubicBezTo>
                    <a:pt x="616" y="337"/>
                    <a:pt x="596" y="184"/>
                    <a:pt x="479" y="78"/>
                  </a:cubicBezTo>
                  <a:cubicBezTo>
                    <a:pt x="420" y="27"/>
                    <a:pt x="35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7" name="Google Shape;10967;p46"/>
            <p:cNvSpPr/>
            <p:nvPr/>
          </p:nvSpPr>
          <p:spPr>
            <a:xfrm>
              <a:off x="8343509" y="4568632"/>
              <a:ext cx="13738" cy="11856"/>
            </a:xfrm>
            <a:custGeom>
              <a:rect b="b" l="l" r="r" t="t"/>
              <a:pathLst>
                <a:path extrusionOk="0" h="542" w="628">
                  <a:moveTo>
                    <a:pt x="292" y="0"/>
                  </a:moveTo>
                  <a:cubicBezTo>
                    <a:pt x="215" y="0"/>
                    <a:pt x="142" y="37"/>
                    <a:pt x="90" y="108"/>
                  </a:cubicBezTo>
                  <a:cubicBezTo>
                    <a:pt x="0" y="229"/>
                    <a:pt x="28" y="385"/>
                    <a:pt x="158" y="481"/>
                  </a:cubicBezTo>
                  <a:cubicBezTo>
                    <a:pt x="213" y="521"/>
                    <a:pt x="273" y="541"/>
                    <a:pt x="331" y="541"/>
                  </a:cubicBezTo>
                  <a:cubicBezTo>
                    <a:pt x="408" y="541"/>
                    <a:pt x="481" y="506"/>
                    <a:pt x="532" y="437"/>
                  </a:cubicBezTo>
                  <a:cubicBezTo>
                    <a:pt x="628" y="307"/>
                    <a:pt x="594" y="156"/>
                    <a:pt x="465" y="62"/>
                  </a:cubicBezTo>
                  <a:cubicBezTo>
                    <a:pt x="410" y="21"/>
                    <a:pt x="350"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8" name="Google Shape;10968;p46"/>
            <p:cNvSpPr/>
            <p:nvPr/>
          </p:nvSpPr>
          <p:spPr>
            <a:xfrm>
              <a:off x="8356241" y="4549426"/>
              <a:ext cx="13847" cy="11747"/>
            </a:xfrm>
            <a:custGeom>
              <a:rect b="b" l="l" r="r" t="t"/>
              <a:pathLst>
                <a:path extrusionOk="0" h="537" w="633">
                  <a:moveTo>
                    <a:pt x="293" y="1"/>
                  </a:moveTo>
                  <a:cubicBezTo>
                    <a:pt x="207" y="1"/>
                    <a:pt x="129" y="43"/>
                    <a:pt x="80" y="124"/>
                  </a:cubicBezTo>
                  <a:cubicBezTo>
                    <a:pt x="0" y="255"/>
                    <a:pt x="41" y="408"/>
                    <a:pt x="179" y="491"/>
                  </a:cubicBezTo>
                  <a:cubicBezTo>
                    <a:pt x="229" y="522"/>
                    <a:pt x="283" y="537"/>
                    <a:pt x="334" y="537"/>
                  </a:cubicBezTo>
                  <a:cubicBezTo>
                    <a:pt x="420" y="537"/>
                    <a:pt x="499" y="495"/>
                    <a:pt x="547" y="413"/>
                  </a:cubicBezTo>
                  <a:cubicBezTo>
                    <a:pt x="632" y="276"/>
                    <a:pt x="584" y="129"/>
                    <a:pt x="449" y="47"/>
                  </a:cubicBezTo>
                  <a:cubicBezTo>
                    <a:pt x="397" y="16"/>
                    <a:pt x="344"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69" name="Google Shape;10969;p46"/>
            <p:cNvSpPr/>
            <p:nvPr/>
          </p:nvSpPr>
          <p:spPr>
            <a:xfrm>
              <a:off x="8367353" y="4529213"/>
              <a:ext cx="13803" cy="11681"/>
            </a:xfrm>
            <a:custGeom>
              <a:rect b="b" l="l" r="r" t="t"/>
              <a:pathLst>
                <a:path extrusionOk="0" h="534" w="631">
                  <a:moveTo>
                    <a:pt x="292" y="0"/>
                  </a:moveTo>
                  <a:cubicBezTo>
                    <a:pt x="198" y="0"/>
                    <a:pt x="114" y="50"/>
                    <a:pt x="67" y="144"/>
                  </a:cubicBezTo>
                  <a:cubicBezTo>
                    <a:pt x="0" y="279"/>
                    <a:pt x="53" y="428"/>
                    <a:pt x="197" y="499"/>
                  </a:cubicBezTo>
                  <a:cubicBezTo>
                    <a:pt x="243" y="522"/>
                    <a:pt x="289" y="533"/>
                    <a:pt x="334" y="533"/>
                  </a:cubicBezTo>
                  <a:cubicBezTo>
                    <a:pt x="428" y="533"/>
                    <a:pt x="513" y="484"/>
                    <a:pt x="559" y="391"/>
                  </a:cubicBezTo>
                  <a:cubicBezTo>
                    <a:pt x="630" y="247"/>
                    <a:pt x="568" y="105"/>
                    <a:pt x="429" y="34"/>
                  </a:cubicBezTo>
                  <a:cubicBezTo>
                    <a:pt x="383" y="11"/>
                    <a:pt x="336"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0" name="Google Shape;10970;p46"/>
            <p:cNvSpPr/>
            <p:nvPr/>
          </p:nvSpPr>
          <p:spPr>
            <a:xfrm>
              <a:off x="8376519" y="4508716"/>
              <a:ext cx="13759" cy="11616"/>
            </a:xfrm>
            <a:custGeom>
              <a:rect b="b" l="l" r="r" t="t"/>
              <a:pathLst>
                <a:path extrusionOk="0" h="531" w="629">
                  <a:moveTo>
                    <a:pt x="291" y="1"/>
                  </a:moveTo>
                  <a:cubicBezTo>
                    <a:pt x="188" y="1"/>
                    <a:pt x="99" y="57"/>
                    <a:pt x="58" y="160"/>
                  </a:cubicBezTo>
                  <a:cubicBezTo>
                    <a:pt x="1" y="302"/>
                    <a:pt x="65" y="446"/>
                    <a:pt x="216" y="506"/>
                  </a:cubicBezTo>
                  <a:cubicBezTo>
                    <a:pt x="255" y="522"/>
                    <a:pt x="295" y="530"/>
                    <a:pt x="333" y="530"/>
                  </a:cubicBezTo>
                  <a:cubicBezTo>
                    <a:pt x="435" y="530"/>
                    <a:pt x="525" y="474"/>
                    <a:pt x="566" y="371"/>
                  </a:cubicBezTo>
                  <a:cubicBezTo>
                    <a:pt x="628" y="222"/>
                    <a:pt x="557" y="85"/>
                    <a:pt x="411" y="25"/>
                  </a:cubicBezTo>
                  <a:cubicBezTo>
                    <a:pt x="370" y="9"/>
                    <a:pt x="32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1" name="Google Shape;10971;p46"/>
            <p:cNvSpPr/>
            <p:nvPr/>
          </p:nvSpPr>
          <p:spPr>
            <a:xfrm>
              <a:off x="8384241" y="4487585"/>
              <a:ext cx="13584" cy="11572"/>
            </a:xfrm>
            <a:custGeom>
              <a:rect b="b" l="l" r="r" t="t"/>
              <a:pathLst>
                <a:path extrusionOk="0" h="529" w="621">
                  <a:moveTo>
                    <a:pt x="288" y="1"/>
                  </a:moveTo>
                  <a:cubicBezTo>
                    <a:pt x="177" y="1"/>
                    <a:pt x="86" y="65"/>
                    <a:pt x="48" y="178"/>
                  </a:cubicBezTo>
                  <a:cubicBezTo>
                    <a:pt x="0" y="322"/>
                    <a:pt x="76" y="462"/>
                    <a:pt x="229" y="512"/>
                  </a:cubicBezTo>
                  <a:cubicBezTo>
                    <a:pt x="262" y="523"/>
                    <a:pt x="295" y="528"/>
                    <a:pt x="326" y="528"/>
                  </a:cubicBezTo>
                  <a:cubicBezTo>
                    <a:pt x="437" y="528"/>
                    <a:pt x="533" y="464"/>
                    <a:pt x="571" y="352"/>
                  </a:cubicBezTo>
                  <a:cubicBezTo>
                    <a:pt x="621" y="196"/>
                    <a:pt x="538" y="66"/>
                    <a:pt x="390" y="18"/>
                  </a:cubicBezTo>
                  <a:cubicBezTo>
                    <a:pt x="355" y="6"/>
                    <a:pt x="321"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2" name="Google Shape;10972;p46"/>
            <p:cNvSpPr/>
            <p:nvPr/>
          </p:nvSpPr>
          <p:spPr>
            <a:xfrm>
              <a:off x="8390497" y="4466126"/>
              <a:ext cx="13388" cy="11463"/>
            </a:xfrm>
            <a:custGeom>
              <a:rect b="b" l="l" r="r" t="t"/>
              <a:pathLst>
                <a:path extrusionOk="0" h="524" w="612">
                  <a:moveTo>
                    <a:pt x="284" y="0"/>
                  </a:moveTo>
                  <a:cubicBezTo>
                    <a:pt x="164" y="0"/>
                    <a:pt x="69" y="71"/>
                    <a:pt x="39" y="193"/>
                  </a:cubicBezTo>
                  <a:cubicBezTo>
                    <a:pt x="1" y="342"/>
                    <a:pt x="83" y="474"/>
                    <a:pt x="241" y="513"/>
                  </a:cubicBezTo>
                  <a:cubicBezTo>
                    <a:pt x="269" y="520"/>
                    <a:pt x="296" y="524"/>
                    <a:pt x="323" y="524"/>
                  </a:cubicBezTo>
                  <a:cubicBezTo>
                    <a:pt x="441" y="524"/>
                    <a:pt x="539" y="454"/>
                    <a:pt x="571" y="332"/>
                  </a:cubicBezTo>
                  <a:cubicBezTo>
                    <a:pt x="612" y="174"/>
                    <a:pt x="520" y="48"/>
                    <a:pt x="369" y="12"/>
                  </a:cubicBezTo>
                  <a:cubicBezTo>
                    <a:pt x="340" y="4"/>
                    <a:pt x="311"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3" name="Google Shape;10973;p46"/>
            <p:cNvSpPr/>
            <p:nvPr/>
          </p:nvSpPr>
          <p:spPr>
            <a:xfrm>
              <a:off x="8395353" y="4444776"/>
              <a:ext cx="13103" cy="11441"/>
            </a:xfrm>
            <a:custGeom>
              <a:rect b="b" l="l" r="r" t="t"/>
              <a:pathLst>
                <a:path extrusionOk="0" h="523" w="599">
                  <a:moveTo>
                    <a:pt x="280" y="1"/>
                  </a:moveTo>
                  <a:cubicBezTo>
                    <a:pt x="153" y="1"/>
                    <a:pt x="54" y="79"/>
                    <a:pt x="28" y="207"/>
                  </a:cubicBezTo>
                  <a:cubicBezTo>
                    <a:pt x="1" y="358"/>
                    <a:pt x="90" y="486"/>
                    <a:pt x="250" y="516"/>
                  </a:cubicBezTo>
                  <a:cubicBezTo>
                    <a:pt x="272" y="520"/>
                    <a:pt x="293" y="522"/>
                    <a:pt x="313" y="522"/>
                  </a:cubicBezTo>
                  <a:cubicBezTo>
                    <a:pt x="439" y="522"/>
                    <a:pt x="543" y="445"/>
                    <a:pt x="569" y="317"/>
                  </a:cubicBezTo>
                  <a:cubicBezTo>
                    <a:pt x="598" y="156"/>
                    <a:pt x="502" y="35"/>
                    <a:pt x="346" y="8"/>
                  </a:cubicBezTo>
                  <a:cubicBezTo>
                    <a:pt x="324" y="3"/>
                    <a:pt x="301"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4" name="Google Shape;10974;p46"/>
            <p:cNvSpPr/>
            <p:nvPr/>
          </p:nvSpPr>
          <p:spPr>
            <a:xfrm>
              <a:off x="8398963" y="4423470"/>
              <a:ext cx="12841" cy="11397"/>
            </a:xfrm>
            <a:custGeom>
              <a:rect b="b" l="l" r="r" t="t"/>
              <a:pathLst>
                <a:path extrusionOk="0" h="521" w="587">
                  <a:moveTo>
                    <a:pt x="280" y="0"/>
                  </a:moveTo>
                  <a:cubicBezTo>
                    <a:pt x="144" y="0"/>
                    <a:pt x="40" y="86"/>
                    <a:pt x="21" y="219"/>
                  </a:cubicBezTo>
                  <a:cubicBezTo>
                    <a:pt x="1" y="372"/>
                    <a:pt x="97" y="496"/>
                    <a:pt x="257" y="517"/>
                  </a:cubicBezTo>
                  <a:cubicBezTo>
                    <a:pt x="274" y="519"/>
                    <a:pt x="290" y="520"/>
                    <a:pt x="306" y="520"/>
                  </a:cubicBezTo>
                  <a:cubicBezTo>
                    <a:pt x="439" y="520"/>
                    <a:pt x="546" y="436"/>
                    <a:pt x="566" y="299"/>
                  </a:cubicBezTo>
                  <a:cubicBezTo>
                    <a:pt x="587" y="141"/>
                    <a:pt x="484" y="24"/>
                    <a:pt x="328" y="4"/>
                  </a:cubicBezTo>
                  <a:cubicBezTo>
                    <a:pt x="312" y="1"/>
                    <a:pt x="295"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5" name="Google Shape;10975;p46"/>
            <p:cNvSpPr/>
            <p:nvPr/>
          </p:nvSpPr>
          <p:spPr>
            <a:xfrm>
              <a:off x="8401522" y="4401726"/>
              <a:ext cx="12600" cy="11397"/>
            </a:xfrm>
            <a:custGeom>
              <a:rect b="b" l="l" r="r" t="t"/>
              <a:pathLst>
                <a:path extrusionOk="0" h="521" w="576">
                  <a:moveTo>
                    <a:pt x="279" y="0"/>
                  </a:moveTo>
                  <a:cubicBezTo>
                    <a:pt x="134" y="0"/>
                    <a:pt x="25" y="91"/>
                    <a:pt x="12" y="233"/>
                  </a:cubicBezTo>
                  <a:cubicBezTo>
                    <a:pt x="0" y="386"/>
                    <a:pt x="103" y="505"/>
                    <a:pt x="264" y="519"/>
                  </a:cubicBezTo>
                  <a:cubicBezTo>
                    <a:pt x="274" y="520"/>
                    <a:pt x="284" y="520"/>
                    <a:pt x="294" y="520"/>
                  </a:cubicBezTo>
                  <a:cubicBezTo>
                    <a:pt x="436" y="520"/>
                    <a:pt x="549" y="429"/>
                    <a:pt x="561" y="288"/>
                  </a:cubicBezTo>
                  <a:cubicBezTo>
                    <a:pt x="575" y="125"/>
                    <a:pt x="465" y="15"/>
                    <a:pt x="310" y="1"/>
                  </a:cubicBezTo>
                  <a:cubicBezTo>
                    <a:pt x="299" y="1"/>
                    <a:pt x="289"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6" name="Google Shape;10976;p46"/>
            <p:cNvSpPr/>
            <p:nvPr/>
          </p:nvSpPr>
          <p:spPr>
            <a:xfrm>
              <a:off x="8402966" y="4380551"/>
              <a:ext cx="12403" cy="11397"/>
            </a:xfrm>
            <a:custGeom>
              <a:rect b="b" l="l" r="r" t="t"/>
              <a:pathLst>
                <a:path extrusionOk="0" h="521" w="567">
                  <a:moveTo>
                    <a:pt x="280" y="0"/>
                  </a:moveTo>
                  <a:cubicBezTo>
                    <a:pt x="126" y="0"/>
                    <a:pt x="17" y="97"/>
                    <a:pt x="8" y="246"/>
                  </a:cubicBezTo>
                  <a:cubicBezTo>
                    <a:pt x="1" y="397"/>
                    <a:pt x="111" y="511"/>
                    <a:pt x="271" y="521"/>
                  </a:cubicBezTo>
                  <a:cubicBezTo>
                    <a:pt x="276" y="521"/>
                    <a:pt x="281" y="521"/>
                    <a:pt x="286" y="521"/>
                  </a:cubicBezTo>
                  <a:cubicBezTo>
                    <a:pt x="437" y="521"/>
                    <a:pt x="553" y="422"/>
                    <a:pt x="560" y="273"/>
                  </a:cubicBezTo>
                  <a:cubicBezTo>
                    <a:pt x="566" y="113"/>
                    <a:pt x="452" y="8"/>
                    <a:pt x="296" y="1"/>
                  </a:cubicBezTo>
                  <a:cubicBezTo>
                    <a:pt x="291" y="1"/>
                    <a:pt x="286"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7" name="Google Shape;10977;p46"/>
            <p:cNvSpPr/>
            <p:nvPr/>
          </p:nvSpPr>
          <p:spPr>
            <a:xfrm>
              <a:off x="8403622" y="4359157"/>
              <a:ext cx="12097" cy="11397"/>
            </a:xfrm>
            <a:custGeom>
              <a:rect b="b" l="l" r="r" t="t"/>
              <a:pathLst>
                <a:path extrusionOk="0" h="521" w="553">
                  <a:moveTo>
                    <a:pt x="280" y="1"/>
                  </a:moveTo>
                  <a:cubicBezTo>
                    <a:pt x="117" y="1"/>
                    <a:pt x="3" y="104"/>
                    <a:pt x="3" y="255"/>
                  </a:cubicBezTo>
                  <a:cubicBezTo>
                    <a:pt x="1" y="409"/>
                    <a:pt x="113" y="518"/>
                    <a:pt x="273" y="521"/>
                  </a:cubicBezTo>
                  <a:cubicBezTo>
                    <a:pt x="275" y="521"/>
                    <a:pt x="277" y="521"/>
                    <a:pt x="278" y="521"/>
                  </a:cubicBezTo>
                  <a:cubicBezTo>
                    <a:pt x="434" y="521"/>
                    <a:pt x="550" y="418"/>
                    <a:pt x="552" y="267"/>
                  </a:cubicBezTo>
                  <a:cubicBezTo>
                    <a:pt x="552" y="106"/>
                    <a:pt x="436" y="3"/>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8" name="Google Shape;10978;p46"/>
            <p:cNvSpPr/>
            <p:nvPr/>
          </p:nvSpPr>
          <p:spPr>
            <a:xfrm>
              <a:off x="8402725" y="4336691"/>
              <a:ext cx="12491" cy="11397"/>
            </a:xfrm>
            <a:custGeom>
              <a:rect b="b" l="l" r="r" t="t"/>
              <a:pathLst>
                <a:path extrusionOk="0" h="521" w="571">
                  <a:moveTo>
                    <a:pt x="294" y="1"/>
                  </a:moveTo>
                  <a:cubicBezTo>
                    <a:pt x="286" y="1"/>
                    <a:pt x="277" y="1"/>
                    <a:pt x="268" y="2"/>
                  </a:cubicBezTo>
                  <a:cubicBezTo>
                    <a:pt x="106" y="11"/>
                    <a:pt x="0" y="123"/>
                    <a:pt x="9" y="277"/>
                  </a:cubicBezTo>
                  <a:cubicBezTo>
                    <a:pt x="20" y="422"/>
                    <a:pt x="128" y="520"/>
                    <a:pt x="278" y="520"/>
                  </a:cubicBezTo>
                  <a:cubicBezTo>
                    <a:pt x="286" y="520"/>
                    <a:pt x="294" y="520"/>
                    <a:pt x="303" y="519"/>
                  </a:cubicBezTo>
                  <a:cubicBezTo>
                    <a:pt x="461" y="510"/>
                    <a:pt x="571" y="396"/>
                    <a:pt x="559" y="245"/>
                  </a:cubicBezTo>
                  <a:cubicBezTo>
                    <a:pt x="550" y="91"/>
                    <a:pt x="438"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79" name="Google Shape;10979;p46"/>
            <p:cNvSpPr/>
            <p:nvPr/>
          </p:nvSpPr>
          <p:spPr>
            <a:xfrm>
              <a:off x="8399969" y="4313898"/>
              <a:ext cx="12950" cy="11441"/>
            </a:xfrm>
            <a:custGeom>
              <a:rect b="b" l="l" r="r" t="t"/>
              <a:pathLst>
                <a:path extrusionOk="0" h="523" w="592">
                  <a:moveTo>
                    <a:pt x="308" y="0"/>
                  </a:moveTo>
                  <a:cubicBezTo>
                    <a:pt x="292" y="0"/>
                    <a:pt x="274" y="2"/>
                    <a:pt x="257" y="4"/>
                  </a:cubicBezTo>
                  <a:cubicBezTo>
                    <a:pt x="97" y="29"/>
                    <a:pt x="0" y="148"/>
                    <a:pt x="23" y="300"/>
                  </a:cubicBezTo>
                  <a:cubicBezTo>
                    <a:pt x="44" y="435"/>
                    <a:pt x="149" y="523"/>
                    <a:pt x="287" y="523"/>
                  </a:cubicBezTo>
                  <a:cubicBezTo>
                    <a:pt x="302" y="523"/>
                    <a:pt x="318" y="522"/>
                    <a:pt x="335" y="519"/>
                  </a:cubicBezTo>
                  <a:cubicBezTo>
                    <a:pt x="490" y="497"/>
                    <a:pt x="591" y="373"/>
                    <a:pt x="568" y="222"/>
                  </a:cubicBezTo>
                  <a:cubicBezTo>
                    <a:pt x="548" y="79"/>
                    <a:pt x="441"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0" name="Google Shape;10980;p46"/>
            <p:cNvSpPr/>
            <p:nvPr/>
          </p:nvSpPr>
          <p:spPr>
            <a:xfrm>
              <a:off x="8395353" y="4291323"/>
              <a:ext cx="13300" cy="11528"/>
            </a:xfrm>
            <a:custGeom>
              <a:rect b="b" l="l" r="r" t="t"/>
              <a:pathLst>
                <a:path extrusionOk="0" h="527" w="608">
                  <a:moveTo>
                    <a:pt x="321" y="1"/>
                  </a:moveTo>
                  <a:cubicBezTo>
                    <a:pt x="296" y="1"/>
                    <a:pt x="270" y="4"/>
                    <a:pt x="243" y="10"/>
                  </a:cubicBezTo>
                  <a:cubicBezTo>
                    <a:pt x="85" y="49"/>
                    <a:pt x="1" y="177"/>
                    <a:pt x="35" y="326"/>
                  </a:cubicBezTo>
                  <a:cubicBezTo>
                    <a:pt x="65" y="450"/>
                    <a:pt x="165" y="526"/>
                    <a:pt x="288" y="526"/>
                  </a:cubicBezTo>
                  <a:cubicBezTo>
                    <a:pt x="313" y="526"/>
                    <a:pt x="338" y="523"/>
                    <a:pt x="365" y="516"/>
                  </a:cubicBezTo>
                  <a:cubicBezTo>
                    <a:pt x="518" y="480"/>
                    <a:pt x="608" y="349"/>
                    <a:pt x="573" y="200"/>
                  </a:cubicBezTo>
                  <a:cubicBezTo>
                    <a:pt x="541" y="72"/>
                    <a:pt x="442"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1" name="Google Shape;10981;p46"/>
            <p:cNvSpPr/>
            <p:nvPr/>
          </p:nvSpPr>
          <p:spPr>
            <a:xfrm>
              <a:off x="8388638" y="4268923"/>
              <a:ext cx="13606" cy="11550"/>
            </a:xfrm>
            <a:custGeom>
              <a:rect b="b" l="l" r="r" t="t"/>
              <a:pathLst>
                <a:path extrusionOk="0" h="528" w="622">
                  <a:moveTo>
                    <a:pt x="334" y="1"/>
                  </a:moveTo>
                  <a:cubicBezTo>
                    <a:pt x="300" y="1"/>
                    <a:pt x="264" y="7"/>
                    <a:pt x="228" y="20"/>
                  </a:cubicBezTo>
                  <a:cubicBezTo>
                    <a:pt x="74" y="72"/>
                    <a:pt x="1" y="207"/>
                    <a:pt x="49" y="352"/>
                  </a:cubicBezTo>
                  <a:cubicBezTo>
                    <a:pt x="88" y="463"/>
                    <a:pt x="181" y="528"/>
                    <a:pt x="291" y="528"/>
                  </a:cubicBezTo>
                  <a:cubicBezTo>
                    <a:pt x="325" y="528"/>
                    <a:pt x="359" y="522"/>
                    <a:pt x="395" y="510"/>
                  </a:cubicBezTo>
                  <a:cubicBezTo>
                    <a:pt x="544" y="459"/>
                    <a:pt x="621" y="322"/>
                    <a:pt x="571" y="178"/>
                  </a:cubicBezTo>
                  <a:cubicBezTo>
                    <a:pt x="531" y="62"/>
                    <a:pt x="440"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2" name="Google Shape;10982;p46"/>
            <p:cNvSpPr/>
            <p:nvPr/>
          </p:nvSpPr>
          <p:spPr>
            <a:xfrm>
              <a:off x="8379822" y="4247113"/>
              <a:ext cx="13759" cy="11659"/>
            </a:xfrm>
            <a:custGeom>
              <a:rect b="b" l="l" r="r" t="t"/>
              <a:pathLst>
                <a:path extrusionOk="0" h="533" w="629">
                  <a:moveTo>
                    <a:pt x="335" y="1"/>
                  </a:moveTo>
                  <a:cubicBezTo>
                    <a:pt x="294" y="1"/>
                    <a:pt x="250" y="10"/>
                    <a:pt x="207" y="30"/>
                  </a:cubicBezTo>
                  <a:cubicBezTo>
                    <a:pt x="60" y="98"/>
                    <a:pt x="1" y="240"/>
                    <a:pt x="63" y="378"/>
                  </a:cubicBezTo>
                  <a:cubicBezTo>
                    <a:pt x="108" y="477"/>
                    <a:pt x="196" y="532"/>
                    <a:pt x="296" y="532"/>
                  </a:cubicBezTo>
                  <a:cubicBezTo>
                    <a:pt x="337" y="532"/>
                    <a:pt x="380" y="523"/>
                    <a:pt x="422" y="504"/>
                  </a:cubicBezTo>
                  <a:cubicBezTo>
                    <a:pt x="564" y="440"/>
                    <a:pt x="628" y="293"/>
                    <a:pt x="566" y="156"/>
                  </a:cubicBezTo>
                  <a:cubicBezTo>
                    <a:pt x="520" y="53"/>
                    <a:pt x="433"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3" name="Google Shape;10983;p46"/>
            <p:cNvSpPr/>
            <p:nvPr/>
          </p:nvSpPr>
          <p:spPr>
            <a:xfrm>
              <a:off x="8368863" y="4226004"/>
              <a:ext cx="13847" cy="11747"/>
            </a:xfrm>
            <a:custGeom>
              <a:rect b="b" l="l" r="r" t="t"/>
              <a:pathLst>
                <a:path extrusionOk="0" h="537" w="633">
                  <a:moveTo>
                    <a:pt x="339" y="0"/>
                  </a:moveTo>
                  <a:cubicBezTo>
                    <a:pt x="289" y="0"/>
                    <a:pt x="237" y="15"/>
                    <a:pt x="188" y="44"/>
                  </a:cubicBezTo>
                  <a:cubicBezTo>
                    <a:pt x="48" y="124"/>
                    <a:pt x="0" y="273"/>
                    <a:pt x="78" y="404"/>
                  </a:cubicBezTo>
                  <a:cubicBezTo>
                    <a:pt x="127" y="490"/>
                    <a:pt x="208" y="536"/>
                    <a:pt x="297" y="536"/>
                  </a:cubicBezTo>
                  <a:cubicBezTo>
                    <a:pt x="346" y="536"/>
                    <a:pt x="397" y="522"/>
                    <a:pt x="447" y="493"/>
                  </a:cubicBezTo>
                  <a:cubicBezTo>
                    <a:pt x="584" y="415"/>
                    <a:pt x="632" y="266"/>
                    <a:pt x="557" y="134"/>
                  </a:cubicBezTo>
                  <a:cubicBezTo>
                    <a:pt x="506" y="45"/>
                    <a:pt x="425"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4" name="Google Shape;10984;p46"/>
            <p:cNvSpPr/>
            <p:nvPr/>
          </p:nvSpPr>
          <p:spPr>
            <a:xfrm>
              <a:off x="8356284" y="4206491"/>
              <a:ext cx="13738" cy="11834"/>
            </a:xfrm>
            <a:custGeom>
              <a:rect b="b" l="l" r="r" t="t"/>
              <a:pathLst>
                <a:path extrusionOk="0" h="541" w="628">
                  <a:moveTo>
                    <a:pt x="334" y="0"/>
                  </a:moveTo>
                  <a:cubicBezTo>
                    <a:pt x="277" y="0"/>
                    <a:pt x="217" y="20"/>
                    <a:pt x="163" y="59"/>
                  </a:cubicBezTo>
                  <a:cubicBezTo>
                    <a:pt x="32" y="153"/>
                    <a:pt x="0" y="304"/>
                    <a:pt x="90" y="428"/>
                  </a:cubicBezTo>
                  <a:cubicBezTo>
                    <a:pt x="141" y="502"/>
                    <a:pt x="216" y="540"/>
                    <a:pt x="296" y="540"/>
                  </a:cubicBezTo>
                  <a:cubicBezTo>
                    <a:pt x="352" y="540"/>
                    <a:pt x="411" y="521"/>
                    <a:pt x="465" y="483"/>
                  </a:cubicBezTo>
                  <a:cubicBezTo>
                    <a:pt x="594" y="391"/>
                    <a:pt x="628" y="238"/>
                    <a:pt x="539" y="112"/>
                  </a:cubicBezTo>
                  <a:cubicBezTo>
                    <a:pt x="485" y="37"/>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5" name="Google Shape;10985;p46"/>
            <p:cNvSpPr/>
            <p:nvPr/>
          </p:nvSpPr>
          <p:spPr>
            <a:xfrm>
              <a:off x="8342109" y="4188248"/>
              <a:ext cx="13584" cy="11878"/>
            </a:xfrm>
            <a:custGeom>
              <a:rect b="b" l="l" r="r" t="t"/>
              <a:pathLst>
                <a:path extrusionOk="0" h="543" w="621">
                  <a:moveTo>
                    <a:pt x="326" y="0"/>
                  </a:moveTo>
                  <a:cubicBezTo>
                    <a:pt x="263" y="0"/>
                    <a:pt x="199" y="25"/>
                    <a:pt x="142" y="73"/>
                  </a:cubicBezTo>
                  <a:cubicBezTo>
                    <a:pt x="19" y="179"/>
                    <a:pt x="0" y="332"/>
                    <a:pt x="99" y="449"/>
                  </a:cubicBezTo>
                  <a:cubicBezTo>
                    <a:pt x="151" y="511"/>
                    <a:pt x="221" y="543"/>
                    <a:pt x="293" y="543"/>
                  </a:cubicBezTo>
                  <a:cubicBezTo>
                    <a:pt x="356" y="543"/>
                    <a:pt x="421" y="519"/>
                    <a:pt x="479" y="469"/>
                  </a:cubicBezTo>
                  <a:cubicBezTo>
                    <a:pt x="598" y="369"/>
                    <a:pt x="621" y="211"/>
                    <a:pt x="520" y="96"/>
                  </a:cubicBezTo>
                  <a:cubicBezTo>
                    <a:pt x="465" y="31"/>
                    <a:pt x="396"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6" name="Google Shape;10986;p46"/>
            <p:cNvSpPr/>
            <p:nvPr/>
          </p:nvSpPr>
          <p:spPr>
            <a:xfrm>
              <a:off x="8326622" y="4171470"/>
              <a:ext cx="13344" cy="11966"/>
            </a:xfrm>
            <a:custGeom>
              <a:rect b="b" l="l" r="r" t="t"/>
              <a:pathLst>
                <a:path extrusionOk="0" h="547" w="610">
                  <a:moveTo>
                    <a:pt x="320" y="0"/>
                  </a:moveTo>
                  <a:cubicBezTo>
                    <a:pt x="250" y="0"/>
                    <a:pt x="179" y="32"/>
                    <a:pt x="120" y="91"/>
                  </a:cubicBezTo>
                  <a:cubicBezTo>
                    <a:pt x="7" y="206"/>
                    <a:pt x="1" y="362"/>
                    <a:pt x="108" y="469"/>
                  </a:cubicBezTo>
                  <a:cubicBezTo>
                    <a:pt x="161" y="521"/>
                    <a:pt x="225" y="547"/>
                    <a:pt x="290" y="547"/>
                  </a:cubicBezTo>
                  <a:cubicBezTo>
                    <a:pt x="360" y="547"/>
                    <a:pt x="431" y="517"/>
                    <a:pt x="491" y="458"/>
                  </a:cubicBezTo>
                  <a:cubicBezTo>
                    <a:pt x="601" y="346"/>
                    <a:pt x="610" y="190"/>
                    <a:pt x="500" y="80"/>
                  </a:cubicBezTo>
                  <a:cubicBezTo>
                    <a:pt x="446" y="26"/>
                    <a:pt x="38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7" name="Google Shape;10987;p46"/>
            <p:cNvSpPr/>
            <p:nvPr/>
          </p:nvSpPr>
          <p:spPr>
            <a:xfrm>
              <a:off x="8309888" y="4156157"/>
              <a:ext cx="13191" cy="11966"/>
            </a:xfrm>
            <a:custGeom>
              <a:rect b="b" l="l" r="r" t="t"/>
              <a:pathLst>
                <a:path extrusionOk="0" h="547" w="603">
                  <a:moveTo>
                    <a:pt x="315" y="0"/>
                  </a:moveTo>
                  <a:cubicBezTo>
                    <a:pt x="238" y="0"/>
                    <a:pt x="164" y="37"/>
                    <a:pt x="106" y="107"/>
                  </a:cubicBezTo>
                  <a:cubicBezTo>
                    <a:pt x="1" y="228"/>
                    <a:pt x="8" y="384"/>
                    <a:pt x="124" y="482"/>
                  </a:cubicBezTo>
                  <a:cubicBezTo>
                    <a:pt x="174" y="525"/>
                    <a:pt x="233" y="546"/>
                    <a:pt x="292" y="546"/>
                  </a:cubicBezTo>
                  <a:cubicBezTo>
                    <a:pt x="367" y="546"/>
                    <a:pt x="443" y="512"/>
                    <a:pt x="502" y="443"/>
                  </a:cubicBezTo>
                  <a:cubicBezTo>
                    <a:pt x="603" y="324"/>
                    <a:pt x="601" y="166"/>
                    <a:pt x="484" y="65"/>
                  </a:cubicBezTo>
                  <a:cubicBezTo>
                    <a:pt x="431" y="21"/>
                    <a:pt x="372"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8" name="Google Shape;10988;p46"/>
            <p:cNvSpPr/>
            <p:nvPr/>
          </p:nvSpPr>
          <p:spPr>
            <a:xfrm>
              <a:off x="8292300" y="4142288"/>
              <a:ext cx="13300" cy="12031"/>
            </a:xfrm>
            <a:custGeom>
              <a:rect b="b" l="l" r="r" t="t"/>
              <a:pathLst>
                <a:path extrusionOk="0" h="550" w="608">
                  <a:moveTo>
                    <a:pt x="313" y="1"/>
                  </a:moveTo>
                  <a:cubicBezTo>
                    <a:pt x="231" y="1"/>
                    <a:pt x="152" y="44"/>
                    <a:pt x="95" y="122"/>
                  </a:cubicBezTo>
                  <a:cubicBezTo>
                    <a:pt x="1" y="251"/>
                    <a:pt x="17" y="404"/>
                    <a:pt x="141" y="496"/>
                  </a:cubicBezTo>
                  <a:cubicBezTo>
                    <a:pt x="189" y="532"/>
                    <a:pt x="242" y="549"/>
                    <a:pt x="295" y="549"/>
                  </a:cubicBezTo>
                  <a:cubicBezTo>
                    <a:pt x="376" y="549"/>
                    <a:pt x="456" y="508"/>
                    <a:pt x="514" y="429"/>
                  </a:cubicBezTo>
                  <a:cubicBezTo>
                    <a:pt x="608" y="303"/>
                    <a:pt x="594" y="145"/>
                    <a:pt x="470" y="56"/>
                  </a:cubicBezTo>
                  <a:cubicBezTo>
                    <a:pt x="419" y="18"/>
                    <a:pt x="365"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89" name="Google Shape;10989;p46"/>
            <p:cNvSpPr/>
            <p:nvPr/>
          </p:nvSpPr>
          <p:spPr>
            <a:xfrm>
              <a:off x="8273728" y="4129601"/>
              <a:ext cx="13344" cy="12053"/>
            </a:xfrm>
            <a:custGeom>
              <a:rect b="b" l="l" r="r" t="t"/>
              <a:pathLst>
                <a:path extrusionOk="0" h="551" w="610">
                  <a:moveTo>
                    <a:pt x="311" y="0"/>
                  </a:moveTo>
                  <a:cubicBezTo>
                    <a:pt x="223" y="0"/>
                    <a:pt x="140" y="50"/>
                    <a:pt x="85" y="137"/>
                  </a:cubicBezTo>
                  <a:cubicBezTo>
                    <a:pt x="0" y="272"/>
                    <a:pt x="28" y="425"/>
                    <a:pt x="156" y="508"/>
                  </a:cubicBezTo>
                  <a:cubicBezTo>
                    <a:pt x="201" y="537"/>
                    <a:pt x="249" y="551"/>
                    <a:pt x="297" y="551"/>
                  </a:cubicBezTo>
                  <a:cubicBezTo>
                    <a:pt x="384" y="551"/>
                    <a:pt x="468" y="503"/>
                    <a:pt x="525" y="416"/>
                  </a:cubicBezTo>
                  <a:cubicBezTo>
                    <a:pt x="609" y="281"/>
                    <a:pt x="584" y="125"/>
                    <a:pt x="454" y="45"/>
                  </a:cubicBezTo>
                  <a:cubicBezTo>
                    <a:pt x="407" y="15"/>
                    <a:pt x="358"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0" name="Google Shape;10990;p46"/>
            <p:cNvSpPr/>
            <p:nvPr/>
          </p:nvSpPr>
          <p:spPr>
            <a:xfrm>
              <a:off x="8254084" y="4118226"/>
              <a:ext cx="13300" cy="12075"/>
            </a:xfrm>
            <a:custGeom>
              <a:rect b="b" l="l" r="r" t="t"/>
              <a:pathLst>
                <a:path extrusionOk="0" h="552" w="608">
                  <a:moveTo>
                    <a:pt x="308" y="0"/>
                  </a:moveTo>
                  <a:cubicBezTo>
                    <a:pt x="213" y="0"/>
                    <a:pt x="127" y="58"/>
                    <a:pt x="76" y="155"/>
                  </a:cubicBezTo>
                  <a:cubicBezTo>
                    <a:pt x="0" y="297"/>
                    <a:pt x="39" y="448"/>
                    <a:pt x="175" y="519"/>
                  </a:cubicBezTo>
                  <a:cubicBezTo>
                    <a:pt x="216" y="541"/>
                    <a:pt x="259" y="552"/>
                    <a:pt x="300" y="552"/>
                  </a:cubicBezTo>
                  <a:cubicBezTo>
                    <a:pt x="394" y="552"/>
                    <a:pt x="482" y="498"/>
                    <a:pt x="534" y="398"/>
                  </a:cubicBezTo>
                  <a:cubicBezTo>
                    <a:pt x="607" y="260"/>
                    <a:pt x="571" y="107"/>
                    <a:pt x="436" y="34"/>
                  </a:cubicBezTo>
                  <a:cubicBezTo>
                    <a:pt x="393" y="11"/>
                    <a:pt x="350"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1" name="Google Shape;10991;p46"/>
            <p:cNvSpPr/>
            <p:nvPr/>
          </p:nvSpPr>
          <p:spPr>
            <a:xfrm>
              <a:off x="8233500" y="4108404"/>
              <a:ext cx="13191" cy="12053"/>
            </a:xfrm>
            <a:custGeom>
              <a:rect b="b" l="l" r="r" t="t"/>
              <a:pathLst>
                <a:path extrusionOk="0" h="551" w="603">
                  <a:moveTo>
                    <a:pt x="302" y="0"/>
                  </a:moveTo>
                  <a:cubicBezTo>
                    <a:pt x="199" y="0"/>
                    <a:pt x="110" y="64"/>
                    <a:pt x="64" y="171"/>
                  </a:cubicBezTo>
                  <a:cubicBezTo>
                    <a:pt x="0" y="320"/>
                    <a:pt x="51" y="467"/>
                    <a:pt x="190" y="526"/>
                  </a:cubicBezTo>
                  <a:cubicBezTo>
                    <a:pt x="227" y="542"/>
                    <a:pt x="265" y="550"/>
                    <a:pt x="300" y="550"/>
                  </a:cubicBezTo>
                  <a:cubicBezTo>
                    <a:pt x="402" y="550"/>
                    <a:pt x="493" y="488"/>
                    <a:pt x="541" y="380"/>
                  </a:cubicBezTo>
                  <a:cubicBezTo>
                    <a:pt x="603" y="233"/>
                    <a:pt x="554" y="84"/>
                    <a:pt x="415" y="25"/>
                  </a:cubicBezTo>
                  <a:cubicBezTo>
                    <a:pt x="376" y="8"/>
                    <a:pt x="338"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2" name="Google Shape;10992;p46"/>
            <p:cNvSpPr/>
            <p:nvPr/>
          </p:nvSpPr>
          <p:spPr>
            <a:xfrm>
              <a:off x="8212413" y="4100266"/>
              <a:ext cx="12994" cy="12097"/>
            </a:xfrm>
            <a:custGeom>
              <a:rect b="b" l="l" r="r" t="t"/>
              <a:pathLst>
                <a:path extrusionOk="0" h="553" w="594">
                  <a:moveTo>
                    <a:pt x="295" y="0"/>
                  </a:moveTo>
                  <a:cubicBezTo>
                    <a:pt x="183" y="0"/>
                    <a:pt x="92" y="75"/>
                    <a:pt x="50" y="193"/>
                  </a:cubicBezTo>
                  <a:cubicBezTo>
                    <a:pt x="0" y="346"/>
                    <a:pt x="62" y="486"/>
                    <a:pt x="206" y="536"/>
                  </a:cubicBezTo>
                  <a:cubicBezTo>
                    <a:pt x="237" y="547"/>
                    <a:pt x="267" y="552"/>
                    <a:pt x="296" y="552"/>
                  </a:cubicBezTo>
                  <a:cubicBezTo>
                    <a:pt x="406" y="552"/>
                    <a:pt x="501" y="481"/>
                    <a:pt x="543" y="360"/>
                  </a:cubicBezTo>
                  <a:cubicBezTo>
                    <a:pt x="593" y="211"/>
                    <a:pt x="531" y="67"/>
                    <a:pt x="387" y="17"/>
                  </a:cubicBezTo>
                  <a:cubicBezTo>
                    <a:pt x="355" y="6"/>
                    <a:pt x="32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3" name="Google Shape;10993;p46"/>
            <p:cNvSpPr/>
            <p:nvPr/>
          </p:nvSpPr>
          <p:spPr>
            <a:xfrm>
              <a:off x="8190559" y="4093857"/>
              <a:ext cx="12753" cy="12053"/>
            </a:xfrm>
            <a:custGeom>
              <a:rect b="b" l="l" r="r" t="t"/>
              <a:pathLst>
                <a:path extrusionOk="0" h="551" w="583">
                  <a:moveTo>
                    <a:pt x="289" y="0"/>
                  </a:moveTo>
                  <a:cubicBezTo>
                    <a:pt x="167" y="0"/>
                    <a:pt x="72" y="84"/>
                    <a:pt x="40" y="213"/>
                  </a:cubicBezTo>
                  <a:cubicBezTo>
                    <a:pt x="1" y="369"/>
                    <a:pt x="74" y="504"/>
                    <a:pt x="223" y="541"/>
                  </a:cubicBezTo>
                  <a:cubicBezTo>
                    <a:pt x="247" y="547"/>
                    <a:pt x="271" y="550"/>
                    <a:pt x="294" y="550"/>
                  </a:cubicBezTo>
                  <a:cubicBezTo>
                    <a:pt x="412" y="550"/>
                    <a:pt x="511" y="470"/>
                    <a:pt x="543" y="339"/>
                  </a:cubicBezTo>
                  <a:cubicBezTo>
                    <a:pt x="582" y="186"/>
                    <a:pt x="509" y="46"/>
                    <a:pt x="360" y="10"/>
                  </a:cubicBezTo>
                  <a:cubicBezTo>
                    <a:pt x="336" y="3"/>
                    <a:pt x="312"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4" name="Google Shape;10994;p46"/>
            <p:cNvSpPr/>
            <p:nvPr/>
          </p:nvSpPr>
          <p:spPr>
            <a:xfrm>
              <a:off x="8168422" y="4089220"/>
              <a:ext cx="12381" cy="12053"/>
            </a:xfrm>
            <a:custGeom>
              <a:rect b="b" l="l" r="r" t="t"/>
              <a:pathLst>
                <a:path extrusionOk="0" h="551" w="566">
                  <a:moveTo>
                    <a:pt x="282" y="0"/>
                  </a:moveTo>
                  <a:cubicBezTo>
                    <a:pt x="148" y="0"/>
                    <a:pt x="50" y="94"/>
                    <a:pt x="26" y="233"/>
                  </a:cubicBezTo>
                  <a:cubicBezTo>
                    <a:pt x="0" y="391"/>
                    <a:pt x="85" y="522"/>
                    <a:pt x="236" y="547"/>
                  </a:cubicBezTo>
                  <a:cubicBezTo>
                    <a:pt x="252" y="549"/>
                    <a:pt x="268" y="551"/>
                    <a:pt x="284" y="551"/>
                  </a:cubicBezTo>
                  <a:cubicBezTo>
                    <a:pt x="412" y="551"/>
                    <a:pt x="516" y="461"/>
                    <a:pt x="539" y="318"/>
                  </a:cubicBezTo>
                  <a:cubicBezTo>
                    <a:pt x="566" y="164"/>
                    <a:pt x="481" y="29"/>
                    <a:pt x="330" y="4"/>
                  </a:cubicBezTo>
                  <a:cubicBezTo>
                    <a:pt x="314" y="1"/>
                    <a:pt x="297"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5" name="Google Shape;10995;p46"/>
            <p:cNvSpPr/>
            <p:nvPr/>
          </p:nvSpPr>
          <p:spPr>
            <a:xfrm>
              <a:off x="8145825" y="4086420"/>
              <a:ext cx="11944" cy="12075"/>
            </a:xfrm>
            <a:custGeom>
              <a:rect b="b" l="l" r="r" t="t"/>
              <a:pathLst>
                <a:path extrusionOk="0" h="552" w="546">
                  <a:moveTo>
                    <a:pt x="275" y="1"/>
                  </a:moveTo>
                  <a:cubicBezTo>
                    <a:pt x="127" y="1"/>
                    <a:pt x="27" y="105"/>
                    <a:pt x="14" y="256"/>
                  </a:cubicBezTo>
                  <a:cubicBezTo>
                    <a:pt x="0" y="416"/>
                    <a:pt x="97" y="537"/>
                    <a:pt x="248" y="551"/>
                  </a:cubicBezTo>
                  <a:cubicBezTo>
                    <a:pt x="256" y="552"/>
                    <a:pt x="263" y="552"/>
                    <a:pt x="271" y="552"/>
                  </a:cubicBezTo>
                  <a:cubicBezTo>
                    <a:pt x="413" y="552"/>
                    <a:pt x="519" y="451"/>
                    <a:pt x="532" y="297"/>
                  </a:cubicBezTo>
                  <a:cubicBezTo>
                    <a:pt x="546" y="141"/>
                    <a:pt x="452" y="15"/>
                    <a:pt x="298" y="1"/>
                  </a:cubicBezTo>
                  <a:cubicBezTo>
                    <a:pt x="290" y="1"/>
                    <a:pt x="28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6" name="Google Shape;10996;p46"/>
            <p:cNvSpPr/>
            <p:nvPr/>
          </p:nvSpPr>
          <p:spPr>
            <a:xfrm>
              <a:off x="8123141" y="4085588"/>
              <a:ext cx="11441" cy="12053"/>
            </a:xfrm>
            <a:custGeom>
              <a:rect b="b" l="l" r="r" t="t"/>
              <a:pathLst>
                <a:path extrusionOk="0" h="551" w="523">
                  <a:moveTo>
                    <a:pt x="268" y="0"/>
                  </a:moveTo>
                  <a:cubicBezTo>
                    <a:pt x="266" y="0"/>
                    <a:pt x="265" y="0"/>
                    <a:pt x="263" y="0"/>
                  </a:cubicBezTo>
                  <a:cubicBezTo>
                    <a:pt x="101" y="0"/>
                    <a:pt x="0" y="117"/>
                    <a:pt x="2" y="275"/>
                  </a:cubicBezTo>
                  <a:cubicBezTo>
                    <a:pt x="2" y="436"/>
                    <a:pt x="105" y="550"/>
                    <a:pt x="259" y="550"/>
                  </a:cubicBezTo>
                  <a:cubicBezTo>
                    <a:pt x="412" y="550"/>
                    <a:pt x="522" y="436"/>
                    <a:pt x="520" y="273"/>
                  </a:cubicBezTo>
                  <a:cubicBezTo>
                    <a:pt x="520" y="119"/>
                    <a:pt x="419"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7" name="Google Shape;10997;p46"/>
            <p:cNvSpPr/>
            <p:nvPr/>
          </p:nvSpPr>
          <p:spPr>
            <a:xfrm>
              <a:off x="8099997" y="4086616"/>
              <a:ext cx="11944" cy="12097"/>
            </a:xfrm>
            <a:custGeom>
              <a:rect b="b" l="l" r="r" t="t"/>
              <a:pathLst>
                <a:path extrusionOk="0" h="553" w="546">
                  <a:moveTo>
                    <a:pt x="274" y="1"/>
                  </a:moveTo>
                  <a:cubicBezTo>
                    <a:pt x="267" y="1"/>
                    <a:pt x="259" y="1"/>
                    <a:pt x="252" y="2"/>
                  </a:cubicBezTo>
                  <a:cubicBezTo>
                    <a:pt x="89" y="18"/>
                    <a:pt x="0" y="144"/>
                    <a:pt x="14" y="299"/>
                  </a:cubicBezTo>
                  <a:cubicBezTo>
                    <a:pt x="27" y="452"/>
                    <a:pt x="129" y="552"/>
                    <a:pt x="268" y="552"/>
                  </a:cubicBezTo>
                  <a:cubicBezTo>
                    <a:pt x="277" y="552"/>
                    <a:pt x="286" y="552"/>
                    <a:pt x="295" y="551"/>
                  </a:cubicBezTo>
                  <a:cubicBezTo>
                    <a:pt x="447" y="537"/>
                    <a:pt x="545" y="414"/>
                    <a:pt x="531" y="253"/>
                  </a:cubicBezTo>
                  <a:cubicBezTo>
                    <a:pt x="518" y="105"/>
                    <a:pt x="414"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8" name="Google Shape;10998;p46"/>
            <p:cNvSpPr/>
            <p:nvPr/>
          </p:nvSpPr>
          <p:spPr>
            <a:xfrm>
              <a:off x="8076744" y="4089766"/>
              <a:ext cx="12447" cy="12075"/>
            </a:xfrm>
            <a:custGeom>
              <a:rect b="b" l="l" r="r" t="t"/>
              <a:pathLst>
                <a:path extrusionOk="0" h="552" w="569">
                  <a:moveTo>
                    <a:pt x="284" y="0"/>
                  </a:moveTo>
                  <a:cubicBezTo>
                    <a:pt x="268" y="0"/>
                    <a:pt x="252" y="1"/>
                    <a:pt x="236" y="4"/>
                  </a:cubicBezTo>
                  <a:cubicBezTo>
                    <a:pt x="78" y="34"/>
                    <a:pt x="0" y="167"/>
                    <a:pt x="28" y="322"/>
                  </a:cubicBezTo>
                  <a:cubicBezTo>
                    <a:pt x="52" y="462"/>
                    <a:pt x="152" y="552"/>
                    <a:pt x="279" y="552"/>
                  </a:cubicBezTo>
                  <a:cubicBezTo>
                    <a:pt x="295" y="552"/>
                    <a:pt x="313" y="550"/>
                    <a:pt x="330" y="547"/>
                  </a:cubicBezTo>
                  <a:cubicBezTo>
                    <a:pt x="479" y="522"/>
                    <a:pt x="568" y="389"/>
                    <a:pt x="539" y="231"/>
                  </a:cubicBezTo>
                  <a:cubicBezTo>
                    <a:pt x="514" y="92"/>
                    <a:pt x="413"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0999" name="Google Shape;10999;p46"/>
            <p:cNvSpPr/>
            <p:nvPr/>
          </p:nvSpPr>
          <p:spPr>
            <a:xfrm>
              <a:off x="8053797" y="4094951"/>
              <a:ext cx="12841" cy="12119"/>
            </a:xfrm>
            <a:custGeom>
              <a:rect b="b" l="l" r="r" t="t"/>
              <a:pathLst>
                <a:path extrusionOk="0" h="554" w="587">
                  <a:moveTo>
                    <a:pt x="294" y="0"/>
                  </a:moveTo>
                  <a:cubicBezTo>
                    <a:pt x="271" y="0"/>
                    <a:pt x="247" y="4"/>
                    <a:pt x="223" y="10"/>
                  </a:cubicBezTo>
                  <a:cubicBezTo>
                    <a:pt x="67" y="53"/>
                    <a:pt x="1" y="193"/>
                    <a:pt x="42" y="344"/>
                  </a:cubicBezTo>
                  <a:cubicBezTo>
                    <a:pt x="78" y="474"/>
                    <a:pt x="175" y="553"/>
                    <a:pt x="291" y="553"/>
                  </a:cubicBezTo>
                  <a:cubicBezTo>
                    <a:pt x="314" y="553"/>
                    <a:pt x="338" y="550"/>
                    <a:pt x="362" y="543"/>
                  </a:cubicBezTo>
                  <a:cubicBezTo>
                    <a:pt x="511" y="502"/>
                    <a:pt x="587" y="365"/>
                    <a:pt x="543" y="209"/>
                  </a:cubicBezTo>
                  <a:cubicBezTo>
                    <a:pt x="509" y="81"/>
                    <a:pt x="4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00" name="Google Shape;11000;p46"/>
            <p:cNvSpPr/>
            <p:nvPr/>
          </p:nvSpPr>
          <p:spPr>
            <a:xfrm>
              <a:off x="8031659" y="4102148"/>
              <a:ext cx="13081" cy="12097"/>
            </a:xfrm>
            <a:custGeom>
              <a:rect b="b" l="l" r="r" t="t"/>
              <a:pathLst>
                <a:path extrusionOk="0" h="553" w="598">
                  <a:moveTo>
                    <a:pt x="296" y="1"/>
                  </a:moveTo>
                  <a:cubicBezTo>
                    <a:pt x="266" y="1"/>
                    <a:pt x="235" y="6"/>
                    <a:pt x="204" y="18"/>
                  </a:cubicBezTo>
                  <a:cubicBezTo>
                    <a:pt x="53" y="75"/>
                    <a:pt x="0" y="219"/>
                    <a:pt x="55" y="368"/>
                  </a:cubicBezTo>
                  <a:cubicBezTo>
                    <a:pt x="100" y="485"/>
                    <a:pt x="192" y="553"/>
                    <a:pt x="298" y="553"/>
                  </a:cubicBezTo>
                  <a:cubicBezTo>
                    <a:pt x="328" y="553"/>
                    <a:pt x="360" y="547"/>
                    <a:pt x="392" y="535"/>
                  </a:cubicBezTo>
                  <a:cubicBezTo>
                    <a:pt x="536" y="480"/>
                    <a:pt x="598" y="336"/>
                    <a:pt x="543" y="185"/>
                  </a:cubicBezTo>
                  <a:cubicBezTo>
                    <a:pt x="498" y="70"/>
                    <a:pt x="403"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01" name="Google Shape;11001;p46"/>
            <p:cNvSpPr/>
            <p:nvPr/>
          </p:nvSpPr>
          <p:spPr>
            <a:xfrm>
              <a:off x="8010353" y="4111270"/>
              <a:ext cx="13300" cy="12119"/>
            </a:xfrm>
            <a:custGeom>
              <a:rect b="b" l="l" r="r" t="t"/>
              <a:pathLst>
                <a:path extrusionOk="0" h="554" w="608">
                  <a:moveTo>
                    <a:pt x="297" y="1"/>
                  </a:moveTo>
                  <a:cubicBezTo>
                    <a:pt x="260" y="1"/>
                    <a:pt x="222" y="9"/>
                    <a:pt x="184" y="27"/>
                  </a:cubicBezTo>
                  <a:cubicBezTo>
                    <a:pt x="40" y="97"/>
                    <a:pt x="1" y="249"/>
                    <a:pt x="70" y="391"/>
                  </a:cubicBezTo>
                  <a:cubicBezTo>
                    <a:pt x="119" y="494"/>
                    <a:pt x="208" y="553"/>
                    <a:pt x="305" y="553"/>
                  </a:cubicBezTo>
                  <a:cubicBezTo>
                    <a:pt x="343" y="553"/>
                    <a:pt x="382" y="544"/>
                    <a:pt x="420" y="526"/>
                  </a:cubicBezTo>
                  <a:cubicBezTo>
                    <a:pt x="557" y="459"/>
                    <a:pt x="608" y="308"/>
                    <a:pt x="537" y="164"/>
                  </a:cubicBezTo>
                  <a:cubicBezTo>
                    <a:pt x="487" y="60"/>
                    <a:pt x="39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02" name="Google Shape;11002;p46"/>
            <p:cNvSpPr/>
            <p:nvPr/>
          </p:nvSpPr>
          <p:spPr>
            <a:xfrm>
              <a:off x="7990031" y="4122295"/>
              <a:ext cx="13344" cy="12097"/>
            </a:xfrm>
            <a:custGeom>
              <a:rect b="b" l="l" r="r" t="t"/>
              <a:pathLst>
                <a:path extrusionOk="0" h="553" w="610">
                  <a:moveTo>
                    <a:pt x="295" y="0"/>
                  </a:moveTo>
                  <a:cubicBezTo>
                    <a:pt x="251" y="0"/>
                    <a:pt x="206" y="12"/>
                    <a:pt x="163" y="38"/>
                  </a:cubicBezTo>
                  <a:cubicBezTo>
                    <a:pt x="25" y="123"/>
                    <a:pt x="0" y="274"/>
                    <a:pt x="80" y="409"/>
                  </a:cubicBezTo>
                  <a:cubicBezTo>
                    <a:pt x="135" y="502"/>
                    <a:pt x="220" y="552"/>
                    <a:pt x="309" y="552"/>
                  </a:cubicBezTo>
                  <a:cubicBezTo>
                    <a:pt x="353" y="552"/>
                    <a:pt x="399" y="540"/>
                    <a:pt x="442" y="514"/>
                  </a:cubicBezTo>
                  <a:cubicBezTo>
                    <a:pt x="573" y="436"/>
                    <a:pt x="609" y="281"/>
                    <a:pt x="527" y="143"/>
                  </a:cubicBezTo>
                  <a:cubicBezTo>
                    <a:pt x="473" y="52"/>
                    <a:pt x="38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03" name="Google Shape;11003;p46"/>
            <p:cNvSpPr/>
            <p:nvPr/>
          </p:nvSpPr>
          <p:spPr>
            <a:xfrm>
              <a:off x="7970738" y="4135135"/>
              <a:ext cx="13300" cy="12031"/>
            </a:xfrm>
            <a:custGeom>
              <a:rect b="b" l="l" r="r" t="t"/>
              <a:pathLst>
                <a:path extrusionOk="0" h="550" w="608">
                  <a:moveTo>
                    <a:pt x="293" y="0"/>
                  </a:moveTo>
                  <a:cubicBezTo>
                    <a:pt x="242" y="0"/>
                    <a:pt x="190" y="17"/>
                    <a:pt x="142" y="51"/>
                  </a:cubicBezTo>
                  <a:cubicBezTo>
                    <a:pt x="12" y="145"/>
                    <a:pt x="0" y="300"/>
                    <a:pt x="92" y="426"/>
                  </a:cubicBezTo>
                  <a:cubicBezTo>
                    <a:pt x="150" y="507"/>
                    <a:pt x="230" y="550"/>
                    <a:pt x="311" y="550"/>
                  </a:cubicBezTo>
                  <a:cubicBezTo>
                    <a:pt x="362" y="550"/>
                    <a:pt x="414" y="533"/>
                    <a:pt x="461" y="497"/>
                  </a:cubicBezTo>
                  <a:cubicBezTo>
                    <a:pt x="584" y="408"/>
                    <a:pt x="607" y="252"/>
                    <a:pt x="513" y="122"/>
                  </a:cubicBezTo>
                  <a:cubicBezTo>
                    <a:pt x="456" y="43"/>
                    <a:pt x="37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04" name="Google Shape;11004;p46"/>
            <p:cNvSpPr/>
            <p:nvPr/>
          </p:nvSpPr>
          <p:spPr>
            <a:xfrm>
              <a:off x="7928453" y="4140298"/>
              <a:ext cx="38238" cy="38238"/>
            </a:xfrm>
            <a:custGeom>
              <a:rect b="b" l="l" r="r" t="t"/>
              <a:pathLst>
                <a:path extrusionOk="0" h="1748" w="1748">
                  <a:moveTo>
                    <a:pt x="875" y="0"/>
                  </a:moveTo>
                  <a:cubicBezTo>
                    <a:pt x="392" y="0"/>
                    <a:pt x="1" y="390"/>
                    <a:pt x="1" y="873"/>
                  </a:cubicBezTo>
                  <a:cubicBezTo>
                    <a:pt x="1" y="1356"/>
                    <a:pt x="392" y="1748"/>
                    <a:pt x="875" y="1748"/>
                  </a:cubicBezTo>
                  <a:cubicBezTo>
                    <a:pt x="1359" y="1748"/>
                    <a:pt x="1748" y="1356"/>
                    <a:pt x="1748" y="873"/>
                  </a:cubicBezTo>
                  <a:cubicBezTo>
                    <a:pt x="1748" y="390"/>
                    <a:pt x="1359" y="0"/>
                    <a:pt x="8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1005" name="Google Shape;11005;p46"/>
          <p:cNvGrpSpPr/>
          <p:nvPr/>
        </p:nvGrpSpPr>
        <p:grpSpPr>
          <a:xfrm>
            <a:off x="5257925" y="5323377"/>
            <a:ext cx="285252" cy="437855"/>
            <a:chOff x="7742253" y="3609982"/>
            <a:chExt cx="728613" cy="1118119"/>
          </a:xfrm>
        </p:grpSpPr>
        <p:sp>
          <p:nvSpPr>
            <p:cNvPr id="11006" name="Google Shape;11006;p46"/>
            <p:cNvSpPr/>
            <p:nvPr/>
          </p:nvSpPr>
          <p:spPr>
            <a:xfrm>
              <a:off x="7742253" y="3729398"/>
              <a:ext cx="728613" cy="998703"/>
            </a:xfrm>
            <a:custGeom>
              <a:rect b="b" l="l" r="r" t="t"/>
              <a:pathLst>
                <a:path extrusionOk="0" h="45655" w="33308">
                  <a:moveTo>
                    <a:pt x="16654" y="20449"/>
                  </a:moveTo>
                  <a:cubicBezTo>
                    <a:pt x="18282" y="20449"/>
                    <a:pt x="19750" y="20717"/>
                    <a:pt x="21058" y="21253"/>
                  </a:cubicBezTo>
                  <a:cubicBezTo>
                    <a:pt x="22366" y="21789"/>
                    <a:pt x="23469" y="22506"/>
                    <a:pt x="24370" y="23406"/>
                  </a:cubicBezTo>
                  <a:cubicBezTo>
                    <a:pt x="25270" y="24306"/>
                    <a:pt x="25966" y="25336"/>
                    <a:pt x="26460" y="26493"/>
                  </a:cubicBezTo>
                  <a:cubicBezTo>
                    <a:pt x="26953" y="27652"/>
                    <a:pt x="27200" y="28872"/>
                    <a:pt x="27200" y="30157"/>
                  </a:cubicBezTo>
                  <a:cubicBezTo>
                    <a:pt x="27200" y="31444"/>
                    <a:pt x="26953" y="32667"/>
                    <a:pt x="26460" y="33824"/>
                  </a:cubicBezTo>
                  <a:cubicBezTo>
                    <a:pt x="25966" y="34980"/>
                    <a:pt x="25270" y="36011"/>
                    <a:pt x="24370" y="36911"/>
                  </a:cubicBezTo>
                  <a:cubicBezTo>
                    <a:pt x="23469" y="37811"/>
                    <a:pt x="22366" y="38530"/>
                    <a:pt x="21058" y="39063"/>
                  </a:cubicBezTo>
                  <a:cubicBezTo>
                    <a:pt x="19750" y="39602"/>
                    <a:pt x="18285" y="39867"/>
                    <a:pt x="16654" y="39867"/>
                  </a:cubicBezTo>
                  <a:cubicBezTo>
                    <a:pt x="15023" y="39867"/>
                    <a:pt x="13555" y="39602"/>
                    <a:pt x="12250" y="39063"/>
                  </a:cubicBezTo>
                  <a:cubicBezTo>
                    <a:pt x="10940" y="38527"/>
                    <a:pt x="9839" y="37811"/>
                    <a:pt x="8939" y="36911"/>
                  </a:cubicBezTo>
                  <a:cubicBezTo>
                    <a:pt x="8039" y="36011"/>
                    <a:pt x="7340" y="34980"/>
                    <a:pt x="6848" y="33824"/>
                  </a:cubicBezTo>
                  <a:cubicBezTo>
                    <a:pt x="6355" y="32667"/>
                    <a:pt x="6108" y="31444"/>
                    <a:pt x="6108" y="30157"/>
                  </a:cubicBezTo>
                  <a:cubicBezTo>
                    <a:pt x="6108" y="28872"/>
                    <a:pt x="6355" y="27652"/>
                    <a:pt x="6848" y="26493"/>
                  </a:cubicBezTo>
                  <a:cubicBezTo>
                    <a:pt x="7340" y="25336"/>
                    <a:pt x="8036" y="24306"/>
                    <a:pt x="8939" y="23406"/>
                  </a:cubicBezTo>
                  <a:cubicBezTo>
                    <a:pt x="9839" y="22506"/>
                    <a:pt x="10940" y="21789"/>
                    <a:pt x="12250" y="21253"/>
                  </a:cubicBezTo>
                  <a:cubicBezTo>
                    <a:pt x="13555" y="20717"/>
                    <a:pt x="15026" y="20449"/>
                    <a:pt x="16654" y="20449"/>
                  </a:cubicBezTo>
                  <a:close/>
                  <a:moveTo>
                    <a:pt x="18390" y="1"/>
                  </a:moveTo>
                  <a:cubicBezTo>
                    <a:pt x="17790" y="1"/>
                    <a:pt x="17362" y="161"/>
                    <a:pt x="17103" y="484"/>
                  </a:cubicBezTo>
                  <a:cubicBezTo>
                    <a:pt x="16846" y="805"/>
                    <a:pt x="16611" y="1072"/>
                    <a:pt x="16398" y="1288"/>
                  </a:cubicBezTo>
                  <a:lnTo>
                    <a:pt x="4695" y="18521"/>
                  </a:lnTo>
                  <a:cubicBezTo>
                    <a:pt x="4136" y="19290"/>
                    <a:pt x="3577" y="20106"/>
                    <a:pt x="3023" y="20962"/>
                  </a:cubicBezTo>
                  <a:cubicBezTo>
                    <a:pt x="2464" y="21821"/>
                    <a:pt x="1960" y="22721"/>
                    <a:pt x="1512" y="23665"/>
                  </a:cubicBezTo>
                  <a:cubicBezTo>
                    <a:pt x="1060" y="24608"/>
                    <a:pt x="696" y="25616"/>
                    <a:pt x="417" y="26685"/>
                  </a:cubicBezTo>
                  <a:cubicBezTo>
                    <a:pt x="138" y="27757"/>
                    <a:pt x="0" y="28916"/>
                    <a:pt x="0" y="30157"/>
                  </a:cubicBezTo>
                  <a:cubicBezTo>
                    <a:pt x="0" y="32344"/>
                    <a:pt x="417" y="34380"/>
                    <a:pt x="1253" y="36267"/>
                  </a:cubicBezTo>
                  <a:cubicBezTo>
                    <a:pt x="2089" y="38154"/>
                    <a:pt x="3248" y="39794"/>
                    <a:pt x="4725" y="41186"/>
                  </a:cubicBezTo>
                  <a:cubicBezTo>
                    <a:pt x="6204" y="42579"/>
                    <a:pt x="7963" y="43673"/>
                    <a:pt x="9999" y="44466"/>
                  </a:cubicBezTo>
                  <a:cubicBezTo>
                    <a:pt x="12035" y="45258"/>
                    <a:pt x="14254" y="45654"/>
                    <a:pt x="16654" y="45654"/>
                  </a:cubicBezTo>
                  <a:cubicBezTo>
                    <a:pt x="19054" y="45654"/>
                    <a:pt x="21273" y="45258"/>
                    <a:pt x="23309" y="44466"/>
                  </a:cubicBezTo>
                  <a:cubicBezTo>
                    <a:pt x="25345" y="43673"/>
                    <a:pt x="27104" y="42579"/>
                    <a:pt x="28581" y="41186"/>
                  </a:cubicBezTo>
                  <a:cubicBezTo>
                    <a:pt x="30061" y="39794"/>
                    <a:pt x="31219" y="38154"/>
                    <a:pt x="32055" y="36267"/>
                  </a:cubicBezTo>
                  <a:cubicBezTo>
                    <a:pt x="32891" y="34380"/>
                    <a:pt x="33308" y="32344"/>
                    <a:pt x="33308" y="30157"/>
                  </a:cubicBezTo>
                  <a:cubicBezTo>
                    <a:pt x="33308" y="27972"/>
                    <a:pt x="32891" y="25936"/>
                    <a:pt x="32055" y="24049"/>
                  </a:cubicBezTo>
                  <a:cubicBezTo>
                    <a:pt x="31219" y="22165"/>
                    <a:pt x="30061" y="20525"/>
                    <a:pt x="28581" y="19130"/>
                  </a:cubicBezTo>
                  <a:cubicBezTo>
                    <a:pt x="27102" y="17738"/>
                    <a:pt x="25345" y="16645"/>
                    <a:pt x="23309" y="15851"/>
                  </a:cubicBezTo>
                  <a:cubicBezTo>
                    <a:pt x="21273" y="15058"/>
                    <a:pt x="19054" y="14662"/>
                    <a:pt x="16654" y="14662"/>
                  </a:cubicBezTo>
                  <a:cubicBezTo>
                    <a:pt x="16310" y="14662"/>
                    <a:pt x="15914" y="14694"/>
                    <a:pt x="15463" y="14758"/>
                  </a:cubicBezTo>
                  <a:cubicBezTo>
                    <a:pt x="15014" y="14822"/>
                    <a:pt x="14639" y="14898"/>
                    <a:pt x="14339" y="14983"/>
                  </a:cubicBezTo>
                  <a:lnTo>
                    <a:pt x="23018" y="2252"/>
                  </a:lnTo>
                  <a:cubicBezTo>
                    <a:pt x="23105" y="2167"/>
                    <a:pt x="23181" y="2059"/>
                    <a:pt x="23245" y="1931"/>
                  </a:cubicBezTo>
                  <a:cubicBezTo>
                    <a:pt x="23309" y="1801"/>
                    <a:pt x="23341" y="1631"/>
                    <a:pt x="23341" y="1416"/>
                  </a:cubicBezTo>
                  <a:cubicBezTo>
                    <a:pt x="23341" y="1029"/>
                    <a:pt x="23222" y="699"/>
                    <a:pt x="22986" y="420"/>
                  </a:cubicBezTo>
                  <a:cubicBezTo>
                    <a:pt x="22750" y="140"/>
                    <a:pt x="22441" y="1"/>
                    <a:pt x="22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07" name="Google Shape;11007;p46"/>
            <p:cNvSpPr/>
            <p:nvPr/>
          </p:nvSpPr>
          <p:spPr>
            <a:xfrm>
              <a:off x="8174175" y="3609982"/>
              <a:ext cx="68359" cy="104016"/>
            </a:xfrm>
            <a:custGeom>
              <a:rect b="b" l="l" r="r" t="t"/>
              <a:pathLst>
                <a:path extrusionOk="0" h="4755" w="3125">
                  <a:moveTo>
                    <a:pt x="1221" y="0"/>
                  </a:moveTo>
                  <a:lnTo>
                    <a:pt x="1221" y="1979"/>
                  </a:lnTo>
                  <a:lnTo>
                    <a:pt x="1" y="1544"/>
                  </a:lnTo>
                  <a:lnTo>
                    <a:pt x="587" y="4754"/>
                  </a:lnTo>
                  <a:lnTo>
                    <a:pt x="3074" y="2643"/>
                  </a:lnTo>
                  <a:lnTo>
                    <a:pt x="1869" y="2212"/>
                  </a:lnTo>
                  <a:lnTo>
                    <a:pt x="3124" y="680"/>
                  </a:lnTo>
                  <a:lnTo>
                    <a:pt x="12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08" name="Google Shape;11008;p46"/>
            <p:cNvSpPr/>
            <p:nvPr/>
          </p:nvSpPr>
          <p:spPr>
            <a:xfrm>
              <a:off x="8112050" y="3842163"/>
              <a:ext cx="13759" cy="11834"/>
            </a:xfrm>
            <a:custGeom>
              <a:rect b="b" l="l" r="r" t="t"/>
              <a:pathLst>
                <a:path extrusionOk="0" h="541" w="629">
                  <a:moveTo>
                    <a:pt x="297" y="1"/>
                  </a:moveTo>
                  <a:cubicBezTo>
                    <a:pt x="217" y="1"/>
                    <a:pt x="142" y="39"/>
                    <a:pt x="90" y="113"/>
                  </a:cubicBezTo>
                  <a:cubicBezTo>
                    <a:pt x="1" y="248"/>
                    <a:pt x="42" y="397"/>
                    <a:pt x="170" y="486"/>
                  </a:cubicBezTo>
                  <a:cubicBezTo>
                    <a:pt x="225" y="522"/>
                    <a:pt x="283" y="540"/>
                    <a:pt x="338" y="540"/>
                  </a:cubicBezTo>
                  <a:cubicBezTo>
                    <a:pt x="418" y="540"/>
                    <a:pt x="493" y="502"/>
                    <a:pt x="544" y="427"/>
                  </a:cubicBezTo>
                  <a:cubicBezTo>
                    <a:pt x="628" y="301"/>
                    <a:pt x="596" y="145"/>
                    <a:pt x="464" y="56"/>
                  </a:cubicBezTo>
                  <a:cubicBezTo>
                    <a:pt x="410" y="19"/>
                    <a:pt x="352"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09" name="Google Shape;11009;p46"/>
            <p:cNvSpPr/>
            <p:nvPr/>
          </p:nvSpPr>
          <p:spPr>
            <a:xfrm>
              <a:off x="8101047" y="3858438"/>
              <a:ext cx="13781" cy="11813"/>
            </a:xfrm>
            <a:custGeom>
              <a:rect b="b" l="l" r="r" t="t"/>
              <a:pathLst>
                <a:path extrusionOk="0" h="540" w="630">
                  <a:moveTo>
                    <a:pt x="298" y="1"/>
                  </a:moveTo>
                  <a:cubicBezTo>
                    <a:pt x="217" y="1"/>
                    <a:pt x="142" y="38"/>
                    <a:pt x="92" y="113"/>
                  </a:cubicBezTo>
                  <a:cubicBezTo>
                    <a:pt x="0" y="246"/>
                    <a:pt x="41" y="397"/>
                    <a:pt x="172" y="484"/>
                  </a:cubicBezTo>
                  <a:cubicBezTo>
                    <a:pt x="226" y="522"/>
                    <a:pt x="283" y="540"/>
                    <a:pt x="338" y="540"/>
                  </a:cubicBezTo>
                  <a:cubicBezTo>
                    <a:pt x="418" y="540"/>
                    <a:pt x="493" y="501"/>
                    <a:pt x="543"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0" name="Google Shape;11010;p46"/>
            <p:cNvSpPr/>
            <p:nvPr/>
          </p:nvSpPr>
          <p:spPr>
            <a:xfrm>
              <a:off x="8089869" y="3874998"/>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7"/>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1" name="Google Shape;11011;p46"/>
            <p:cNvSpPr/>
            <p:nvPr/>
          </p:nvSpPr>
          <p:spPr>
            <a:xfrm>
              <a:off x="8078800" y="3891382"/>
              <a:ext cx="13738" cy="11813"/>
            </a:xfrm>
            <a:custGeom>
              <a:rect b="b" l="l" r="r" t="t"/>
              <a:pathLst>
                <a:path extrusionOk="0" h="540" w="628">
                  <a:moveTo>
                    <a:pt x="297" y="0"/>
                  </a:moveTo>
                  <a:cubicBezTo>
                    <a:pt x="217" y="0"/>
                    <a:pt x="141" y="38"/>
                    <a:pt x="90" y="114"/>
                  </a:cubicBezTo>
                  <a:cubicBezTo>
                    <a:pt x="0" y="247"/>
                    <a:pt x="42" y="396"/>
                    <a:pt x="170" y="485"/>
                  </a:cubicBezTo>
                  <a:cubicBezTo>
                    <a:pt x="224" y="521"/>
                    <a:pt x="282" y="539"/>
                    <a:pt x="337" y="539"/>
                  </a:cubicBezTo>
                  <a:cubicBezTo>
                    <a:pt x="418" y="539"/>
                    <a:pt x="493" y="501"/>
                    <a:pt x="543" y="426"/>
                  </a:cubicBezTo>
                  <a:cubicBezTo>
                    <a:pt x="628" y="300"/>
                    <a:pt x="596" y="144"/>
                    <a:pt x="463" y="55"/>
                  </a:cubicBezTo>
                  <a:cubicBezTo>
                    <a:pt x="410" y="18"/>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2" name="Google Shape;11012;p46"/>
            <p:cNvSpPr/>
            <p:nvPr/>
          </p:nvSpPr>
          <p:spPr>
            <a:xfrm>
              <a:off x="8067775" y="3907657"/>
              <a:ext cx="13738" cy="11813"/>
            </a:xfrm>
            <a:custGeom>
              <a:rect b="b" l="l" r="r" t="t"/>
              <a:pathLst>
                <a:path extrusionOk="0" h="540" w="628">
                  <a:moveTo>
                    <a:pt x="296" y="0"/>
                  </a:moveTo>
                  <a:cubicBezTo>
                    <a:pt x="216" y="0"/>
                    <a:pt x="141" y="38"/>
                    <a:pt x="90" y="112"/>
                  </a:cubicBezTo>
                  <a:cubicBezTo>
                    <a:pt x="0" y="247"/>
                    <a:pt x="42" y="396"/>
                    <a:pt x="170" y="485"/>
                  </a:cubicBezTo>
                  <a:cubicBezTo>
                    <a:pt x="225" y="522"/>
                    <a:pt x="282" y="539"/>
                    <a:pt x="337" y="539"/>
                  </a:cubicBezTo>
                  <a:cubicBezTo>
                    <a:pt x="418" y="539"/>
                    <a:pt x="493" y="501"/>
                    <a:pt x="543" y="426"/>
                  </a:cubicBezTo>
                  <a:cubicBezTo>
                    <a:pt x="628" y="300"/>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3" name="Google Shape;11013;p46"/>
            <p:cNvSpPr/>
            <p:nvPr/>
          </p:nvSpPr>
          <p:spPr>
            <a:xfrm>
              <a:off x="8056706" y="3924041"/>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8"/>
                    <a:pt x="596"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4" name="Google Shape;11014;p46"/>
            <p:cNvSpPr/>
            <p:nvPr/>
          </p:nvSpPr>
          <p:spPr>
            <a:xfrm>
              <a:off x="8045638" y="3940404"/>
              <a:ext cx="13781" cy="11813"/>
            </a:xfrm>
            <a:custGeom>
              <a:rect b="b" l="l" r="r" t="t"/>
              <a:pathLst>
                <a:path extrusionOk="0" h="540" w="630">
                  <a:moveTo>
                    <a:pt x="298" y="0"/>
                  </a:moveTo>
                  <a:cubicBezTo>
                    <a:pt x="218" y="0"/>
                    <a:pt x="142" y="38"/>
                    <a:pt x="92" y="113"/>
                  </a:cubicBezTo>
                  <a:cubicBezTo>
                    <a:pt x="0" y="246"/>
                    <a:pt x="41" y="397"/>
                    <a:pt x="172" y="484"/>
                  </a:cubicBezTo>
                  <a:cubicBezTo>
                    <a:pt x="226" y="521"/>
                    <a:pt x="283" y="539"/>
                    <a:pt x="338" y="539"/>
                  </a:cubicBezTo>
                  <a:cubicBezTo>
                    <a:pt x="418" y="539"/>
                    <a:pt x="493" y="500"/>
                    <a:pt x="543" y="424"/>
                  </a:cubicBezTo>
                  <a:cubicBezTo>
                    <a:pt x="630" y="298"/>
                    <a:pt x="598"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5" name="Google Shape;11015;p46"/>
            <p:cNvSpPr/>
            <p:nvPr/>
          </p:nvSpPr>
          <p:spPr>
            <a:xfrm>
              <a:off x="8034459" y="3956941"/>
              <a:ext cx="13803" cy="11813"/>
            </a:xfrm>
            <a:custGeom>
              <a:rect b="b" l="l" r="r" t="t"/>
              <a:pathLst>
                <a:path extrusionOk="0" h="540" w="631">
                  <a:moveTo>
                    <a:pt x="298" y="0"/>
                  </a:moveTo>
                  <a:cubicBezTo>
                    <a:pt x="217" y="0"/>
                    <a:pt x="142" y="38"/>
                    <a:pt x="90" y="113"/>
                  </a:cubicBezTo>
                  <a:cubicBezTo>
                    <a:pt x="1" y="248"/>
                    <a:pt x="42" y="397"/>
                    <a:pt x="172" y="484"/>
                  </a:cubicBezTo>
                  <a:cubicBezTo>
                    <a:pt x="226" y="521"/>
                    <a:pt x="284" y="539"/>
                    <a:pt x="339" y="539"/>
                  </a:cubicBezTo>
                  <a:cubicBezTo>
                    <a:pt x="419" y="539"/>
                    <a:pt x="493" y="500"/>
                    <a:pt x="543" y="424"/>
                  </a:cubicBezTo>
                  <a:cubicBezTo>
                    <a:pt x="630" y="298"/>
                    <a:pt x="596"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6" name="Google Shape;11016;p46"/>
            <p:cNvSpPr/>
            <p:nvPr/>
          </p:nvSpPr>
          <p:spPr>
            <a:xfrm>
              <a:off x="8023434" y="3973238"/>
              <a:ext cx="13759" cy="11813"/>
            </a:xfrm>
            <a:custGeom>
              <a:rect b="b" l="l" r="r" t="t"/>
              <a:pathLst>
                <a:path extrusionOk="0" h="540" w="629">
                  <a:moveTo>
                    <a:pt x="299" y="1"/>
                  </a:moveTo>
                  <a:cubicBezTo>
                    <a:pt x="218" y="1"/>
                    <a:pt x="142" y="39"/>
                    <a:pt x="90" y="114"/>
                  </a:cubicBezTo>
                  <a:cubicBezTo>
                    <a:pt x="1" y="247"/>
                    <a:pt x="42" y="396"/>
                    <a:pt x="170" y="485"/>
                  </a:cubicBezTo>
                  <a:cubicBezTo>
                    <a:pt x="225" y="522"/>
                    <a:pt x="283" y="540"/>
                    <a:pt x="339" y="540"/>
                  </a:cubicBezTo>
                  <a:cubicBezTo>
                    <a:pt x="419" y="540"/>
                    <a:pt x="493" y="502"/>
                    <a:pt x="543" y="426"/>
                  </a:cubicBezTo>
                  <a:cubicBezTo>
                    <a:pt x="628" y="300"/>
                    <a:pt x="596" y="146"/>
                    <a:pt x="463" y="55"/>
                  </a:cubicBezTo>
                  <a:cubicBezTo>
                    <a:pt x="410"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7" name="Google Shape;11017;p46"/>
            <p:cNvSpPr/>
            <p:nvPr/>
          </p:nvSpPr>
          <p:spPr>
            <a:xfrm>
              <a:off x="8012366" y="3989601"/>
              <a:ext cx="13803" cy="11813"/>
            </a:xfrm>
            <a:custGeom>
              <a:rect b="b" l="l" r="r" t="t"/>
              <a:pathLst>
                <a:path extrusionOk="0" h="540" w="631">
                  <a:moveTo>
                    <a:pt x="296" y="1"/>
                  </a:moveTo>
                  <a:cubicBezTo>
                    <a:pt x="217" y="1"/>
                    <a:pt x="141" y="38"/>
                    <a:pt x="90" y="113"/>
                  </a:cubicBezTo>
                  <a:cubicBezTo>
                    <a:pt x="1" y="248"/>
                    <a:pt x="42" y="397"/>
                    <a:pt x="172" y="484"/>
                  </a:cubicBezTo>
                  <a:cubicBezTo>
                    <a:pt x="227" y="521"/>
                    <a:pt x="284" y="540"/>
                    <a:pt x="339" y="540"/>
                  </a:cubicBezTo>
                  <a:cubicBezTo>
                    <a:pt x="419" y="540"/>
                    <a:pt x="493" y="501"/>
                    <a:pt x="543" y="427"/>
                  </a:cubicBezTo>
                  <a:cubicBezTo>
                    <a:pt x="630"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8" name="Google Shape;11018;p46"/>
            <p:cNvSpPr/>
            <p:nvPr/>
          </p:nvSpPr>
          <p:spPr>
            <a:xfrm>
              <a:off x="8001144" y="4006182"/>
              <a:ext cx="13759" cy="11813"/>
            </a:xfrm>
            <a:custGeom>
              <a:rect b="b" l="l" r="r" t="t"/>
              <a:pathLst>
                <a:path extrusionOk="0" h="540" w="629">
                  <a:moveTo>
                    <a:pt x="296" y="1"/>
                  </a:moveTo>
                  <a:cubicBezTo>
                    <a:pt x="217" y="1"/>
                    <a:pt x="141" y="38"/>
                    <a:pt x="90" y="113"/>
                  </a:cubicBezTo>
                  <a:cubicBezTo>
                    <a:pt x="1" y="248"/>
                    <a:pt x="42" y="397"/>
                    <a:pt x="170" y="484"/>
                  </a:cubicBezTo>
                  <a:cubicBezTo>
                    <a:pt x="225" y="521"/>
                    <a:pt x="283" y="540"/>
                    <a:pt x="339" y="540"/>
                  </a:cubicBezTo>
                  <a:cubicBezTo>
                    <a:pt x="419" y="540"/>
                    <a:pt x="493" y="501"/>
                    <a:pt x="543" y="427"/>
                  </a:cubicBezTo>
                  <a:cubicBezTo>
                    <a:pt x="628"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19" name="Google Shape;11019;p46"/>
            <p:cNvSpPr/>
            <p:nvPr/>
          </p:nvSpPr>
          <p:spPr>
            <a:xfrm>
              <a:off x="7990228" y="4022326"/>
              <a:ext cx="13803" cy="11813"/>
            </a:xfrm>
            <a:custGeom>
              <a:rect b="b" l="l" r="r" t="t"/>
              <a:pathLst>
                <a:path extrusionOk="0" h="540" w="631">
                  <a:moveTo>
                    <a:pt x="297" y="0"/>
                  </a:moveTo>
                  <a:cubicBezTo>
                    <a:pt x="217" y="0"/>
                    <a:pt x="142" y="39"/>
                    <a:pt x="92" y="115"/>
                  </a:cubicBezTo>
                  <a:cubicBezTo>
                    <a:pt x="0" y="247"/>
                    <a:pt x="42" y="396"/>
                    <a:pt x="172" y="486"/>
                  </a:cubicBezTo>
                  <a:cubicBezTo>
                    <a:pt x="226" y="522"/>
                    <a:pt x="283" y="539"/>
                    <a:pt x="338" y="539"/>
                  </a:cubicBezTo>
                  <a:cubicBezTo>
                    <a:pt x="418" y="539"/>
                    <a:pt x="493" y="501"/>
                    <a:pt x="543" y="426"/>
                  </a:cubicBezTo>
                  <a:cubicBezTo>
                    <a:pt x="630" y="300"/>
                    <a:pt x="598" y="144"/>
                    <a:pt x="463" y="55"/>
                  </a:cubicBezTo>
                  <a:cubicBezTo>
                    <a:pt x="410" y="19"/>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0" name="Google Shape;11020;p46"/>
            <p:cNvSpPr/>
            <p:nvPr/>
          </p:nvSpPr>
          <p:spPr>
            <a:xfrm>
              <a:off x="7979050" y="4038863"/>
              <a:ext cx="13803" cy="11813"/>
            </a:xfrm>
            <a:custGeom>
              <a:rect b="b" l="l" r="r" t="t"/>
              <a:pathLst>
                <a:path extrusionOk="0" h="540" w="631">
                  <a:moveTo>
                    <a:pt x="297" y="0"/>
                  </a:moveTo>
                  <a:cubicBezTo>
                    <a:pt x="217" y="0"/>
                    <a:pt x="141" y="38"/>
                    <a:pt x="90" y="114"/>
                  </a:cubicBezTo>
                  <a:cubicBezTo>
                    <a:pt x="1" y="247"/>
                    <a:pt x="42" y="396"/>
                    <a:pt x="172" y="485"/>
                  </a:cubicBezTo>
                  <a:cubicBezTo>
                    <a:pt x="226" y="521"/>
                    <a:pt x="283" y="539"/>
                    <a:pt x="338" y="539"/>
                  </a:cubicBezTo>
                  <a:cubicBezTo>
                    <a:pt x="418" y="539"/>
                    <a:pt x="493" y="501"/>
                    <a:pt x="543" y="426"/>
                  </a:cubicBezTo>
                  <a:cubicBezTo>
                    <a:pt x="630" y="300"/>
                    <a:pt x="596" y="144"/>
                    <a:pt x="463" y="55"/>
                  </a:cubicBezTo>
                  <a:cubicBezTo>
                    <a:pt x="410" y="18"/>
                    <a:pt x="353"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1" name="Google Shape;11021;p46"/>
            <p:cNvSpPr/>
            <p:nvPr/>
          </p:nvSpPr>
          <p:spPr>
            <a:xfrm>
              <a:off x="7967872" y="4055379"/>
              <a:ext cx="13803" cy="11813"/>
            </a:xfrm>
            <a:custGeom>
              <a:rect b="b" l="l" r="r" t="t"/>
              <a:pathLst>
                <a:path extrusionOk="0" h="540" w="631">
                  <a:moveTo>
                    <a:pt x="299" y="0"/>
                  </a:moveTo>
                  <a:cubicBezTo>
                    <a:pt x="218" y="0"/>
                    <a:pt x="143" y="38"/>
                    <a:pt x="93" y="113"/>
                  </a:cubicBezTo>
                  <a:cubicBezTo>
                    <a:pt x="1" y="246"/>
                    <a:pt x="42" y="397"/>
                    <a:pt x="173" y="484"/>
                  </a:cubicBezTo>
                  <a:cubicBezTo>
                    <a:pt x="227" y="521"/>
                    <a:pt x="284" y="539"/>
                    <a:pt x="339" y="539"/>
                  </a:cubicBezTo>
                  <a:cubicBezTo>
                    <a:pt x="419" y="539"/>
                    <a:pt x="493" y="500"/>
                    <a:pt x="544" y="424"/>
                  </a:cubicBezTo>
                  <a:cubicBezTo>
                    <a:pt x="631" y="298"/>
                    <a:pt x="599" y="145"/>
                    <a:pt x="464" y="53"/>
                  </a:cubicBezTo>
                  <a:cubicBezTo>
                    <a:pt x="411" y="18"/>
                    <a:pt x="353"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2" name="Google Shape;11022;p46"/>
            <p:cNvSpPr/>
            <p:nvPr/>
          </p:nvSpPr>
          <p:spPr>
            <a:xfrm>
              <a:off x="7956803" y="4071720"/>
              <a:ext cx="13803" cy="11813"/>
            </a:xfrm>
            <a:custGeom>
              <a:rect b="b" l="l" r="r" t="t"/>
              <a:pathLst>
                <a:path extrusionOk="0" h="540" w="631">
                  <a:moveTo>
                    <a:pt x="299" y="0"/>
                  </a:moveTo>
                  <a:cubicBezTo>
                    <a:pt x="218" y="0"/>
                    <a:pt x="143" y="39"/>
                    <a:pt x="92" y="115"/>
                  </a:cubicBezTo>
                  <a:cubicBezTo>
                    <a:pt x="1" y="247"/>
                    <a:pt x="42" y="396"/>
                    <a:pt x="173" y="486"/>
                  </a:cubicBezTo>
                  <a:cubicBezTo>
                    <a:pt x="227" y="522"/>
                    <a:pt x="285" y="540"/>
                    <a:pt x="339" y="540"/>
                  </a:cubicBezTo>
                  <a:cubicBezTo>
                    <a:pt x="419" y="540"/>
                    <a:pt x="494" y="501"/>
                    <a:pt x="546" y="426"/>
                  </a:cubicBezTo>
                  <a:cubicBezTo>
                    <a:pt x="631" y="300"/>
                    <a:pt x="599" y="144"/>
                    <a:pt x="466" y="55"/>
                  </a:cubicBezTo>
                  <a:cubicBezTo>
                    <a:pt x="412" y="19"/>
                    <a:pt x="355"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3" name="Google Shape;11023;p46"/>
            <p:cNvSpPr/>
            <p:nvPr/>
          </p:nvSpPr>
          <p:spPr>
            <a:xfrm>
              <a:off x="7945778" y="4088082"/>
              <a:ext cx="13759" cy="11791"/>
            </a:xfrm>
            <a:custGeom>
              <a:rect b="b" l="l" r="r" t="t"/>
              <a:pathLst>
                <a:path extrusionOk="0" h="539" w="629">
                  <a:moveTo>
                    <a:pt x="298" y="1"/>
                  </a:moveTo>
                  <a:cubicBezTo>
                    <a:pt x="217" y="1"/>
                    <a:pt x="141" y="38"/>
                    <a:pt x="90" y="113"/>
                  </a:cubicBezTo>
                  <a:cubicBezTo>
                    <a:pt x="1" y="246"/>
                    <a:pt x="42" y="395"/>
                    <a:pt x="170" y="484"/>
                  </a:cubicBezTo>
                  <a:cubicBezTo>
                    <a:pt x="225" y="520"/>
                    <a:pt x="283" y="538"/>
                    <a:pt x="338" y="538"/>
                  </a:cubicBezTo>
                  <a:cubicBezTo>
                    <a:pt x="418" y="538"/>
                    <a:pt x="493" y="500"/>
                    <a:pt x="544" y="425"/>
                  </a:cubicBezTo>
                  <a:cubicBezTo>
                    <a:pt x="628" y="299"/>
                    <a:pt x="596" y="143"/>
                    <a:pt x="464" y="54"/>
                  </a:cubicBezTo>
                  <a:cubicBezTo>
                    <a:pt x="411"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4" name="Google Shape;11024;p46"/>
            <p:cNvSpPr/>
            <p:nvPr/>
          </p:nvSpPr>
          <p:spPr>
            <a:xfrm>
              <a:off x="7934666" y="4104510"/>
              <a:ext cx="13759" cy="11834"/>
            </a:xfrm>
            <a:custGeom>
              <a:rect b="b" l="l" r="r" t="t"/>
              <a:pathLst>
                <a:path extrusionOk="0" h="541" w="629">
                  <a:moveTo>
                    <a:pt x="298" y="1"/>
                  </a:moveTo>
                  <a:cubicBezTo>
                    <a:pt x="217" y="1"/>
                    <a:pt x="142" y="39"/>
                    <a:pt x="90" y="113"/>
                  </a:cubicBezTo>
                  <a:cubicBezTo>
                    <a:pt x="1" y="248"/>
                    <a:pt x="42" y="397"/>
                    <a:pt x="170" y="484"/>
                  </a:cubicBezTo>
                  <a:cubicBezTo>
                    <a:pt x="225" y="522"/>
                    <a:pt x="283" y="540"/>
                    <a:pt x="339" y="540"/>
                  </a:cubicBezTo>
                  <a:cubicBezTo>
                    <a:pt x="419" y="540"/>
                    <a:pt x="493" y="502"/>
                    <a:pt x="543" y="427"/>
                  </a:cubicBezTo>
                  <a:cubicBezTo>
                    <a:pt x="628" y="299"/>
                    <a:pt x="596"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5" name="Google Shape;11025;p46"/>
            <p:cNvSpPr/>
            <p:nvPr/>
          </p:nvSpPr>
          <p:spPr>
            <a:xfrm>
              <a:off x="7923641" y="4120763"/>
              <a:ext cx="13803" cy="11813"/>
            </a:xfrm>
            <a:custGeom>
              <a:rect b="b" l="l" r="r" t="t"/>
              <a:pathLst>
                <a:path extrusionOk="0" h="540" w="631">
                  <a:moveTo>
                    <a:pt x="298" y="0"/>
                  </a:moveTo>
                  <a:cubicBezTo>
                    <a:pt x="218" y="0"/>
                    <a:pt x="142" y="38"/>
                    <a:pt x="92" y="112"/>
                  </a:cubicBezTo>
                  <a:cubicBezTo>
                    <a:pt x="1" y="247"/>
                    <a:pt x="42" y="396"/>
                    <a:pt x="172" y="483"/>
                  </a:cubicBezTo>
                  <a:cubicBezTo>
                    <a:pt x="228" y="521"/>
                    <a:pt x="285" y="539"/>
                    <a:pt x="341" y="539"/>
                  </a:cubicBezTo>
                  <a:cubicBezTo>
                    <a:pt x="420" y="539"/>
                    <a:pt x="494" y="501"/>
                    <a:pt x="546" y="426"/>
                  </a:cubicBezTo>
                  <a:cubicBezTo>
                    <a:pt x="631" y="298"/>
                    <a:pt x="598" y="144"/>
                    <a:pt x="466" y="55"/>
                  </a:cubicBezTo>
                  <a:cubicBezTo>
                    <a:pt x="412" y="19"/>
                    <a:pt x="354"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6" name="Google Shape;11026;p46"/>
            <p:cNvSpPr/>
            <p:nvPr/>
          </p:nvSpPr>
          <p:spPr>
            <a:xfrm>
              <a:off x="7912528" y="4137235"/>
              <a:ext cx="13803" cy="11813"/>
            </a:xfrm>
            <a:custGeom>
              <a:rect b="b" l="l" r="r" t="t"/>
              <a:pathLst>
                <a:path extrusionOk="0" h="540" w="631">
                  <a:moveTo>
                    <a:pt x="296" y="1"/>
                  </a:moveTo>
                  <a:cubicBezTo>
                    <a:pt x="216" y="1"/>
                    <a:pt x="141" y="38"/>
                    <a:pt x="90" y="113"/>
                  </a:cubicBezTo>
                  <a:cubicBezTo>
                    <a:pt x="0" y="248"/>
                    <a:pt x="42" y="397"/>
                    <a:pt x="172" y="484"/>
                  </a:cubicBezTo>
                  <a:cubicBezTo>
                    <a:pt x="226" y="521"/>
                    <a:pt x="284" y="540"/>
                    <a:pt x="339" y="540"/>
                  </a:cubicBezTo>
                  <a:cubicBezTo>
                    <a:pt x="419" y="540"/>
                    <a:pt x="493" y="501"/>
                    <a:pt x="543" y="427"/>
                  </a:cubicBezTo>
                  <a:cubicBezTo>
                    <a:pt x="630" y="298"/>
                    <a:pt x="598" y="145"/>
                    <a:pt x="463" y="56"/>
                  </a:cubicBezTo>
                  <a:cubicBezTo>
                    <a:pt x="409"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7" name="Google Shape;11027;p46"/>
            <p:cNvSpPr/>
            <p:nvPr/>
          </p:nvSpPr>
          <p:spPr>
            <a:xfrm>
              <a:off x="7901503" y="4153510"/>
              <a:ext cx="13803" cy="11813"/>
            </a:xfrm>
            <a:custGeom>
              <a:rect b="b" l="l" r="r" t="t"/>
              <a:pathLst>
                <a:path extrusionOk="0" h="540" w="631">
                  <a:moveTo>
                    <a:pt x="300" y="1"/>
                  </a:moveTo>
                  <a:cubicBezTo>
                    <a:pt x="219" y="1"/>
                    <a:pt x="142" y="38"/>
                    <a:pt x="92" y="113"/>
                  </a:cubicBezTo>
                  <a:cubicBezTo>
                    <a:pt x="0" y="246"/>
                    <a:pt x="42" y="395"/>
                    <a:pt x="172" y="484"/>
                  </a:cubicBezTo>
                  <a:cubicBezTo>
                    <a:pt x="227" y="521"/>
                    <a:pt x="285" y="540"/>
                    <a:pt x="340" y="540"/>
                  </a:cubicBezTo>
                  <a:cubicBezTo>
                    <a:pt x="420" y="540"/>
                    <a:pt x="494" y="501"/>
                    <a:pt x="546" y="425"/>
                  </a:cubicBezTo>
                  <a:cubicBezTo>
                    <a:pt x="630" y="299"/>
                    <a:pt x="598" y="145"/>
                    <a:pt x="465" y="54"/>
                  </a:cubicBezTo>
                  <a:cubicBezTo>
                    <a:pt x="412" y="18"/>
                    <a:pt x="35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8" name="Google Shape;11028;p46"/>
            <p:cNvSpPr/>
            <p:nvPr/>
          </p:nvSpPr>
          <p:spPr>
            <a:xfrm>
              <a:off x="7890434" y="4169851"/>
              <a:ext cx="13803" cy="11813"/>
            </a:xfrm>
            <a:custGeom>
              <a:rect b="b" l="l" r="r" t="t"/>
              <a:pathLst>
                <a:path extrusionOk="0" h="540" w="631">
                  <a:moveTo>
                    <a:pt x="299" y="1"/>
                  </a:moveTo>
                  <a:cubicBezTo>
                    <a:pt x="218" y="1"/>
                    <a:pt x="142" y="39"/>
                    <a:pt x="92" y="115"/>
                  </a:cubicBezTo>
                  <a:cubicBezTo>
                    <a:pt x="0" y="248"/>
                    <a:pt x="42" y="397"/>
                    <a:pt x="172" y="486"/>
                  </a:cubicBezTo>
                  <a:cubicBezTo>
                    <a:pt x="227" y="522"/>
                    <a:pt x="284" y="540"/>
                    <a:pt x="339" y="540"/>
                  </a:cubicBezTo>
                  <a:cubicBezTo>
                    <a:pt x="419" y="540"/>
                    <a:pt x="494" y="501"/>
                    <a:pt x="545" y="426"/>
                  </a:cubicBezTo>
                  <a:cubicBezTo>
                    <a:pt x="630" y="300"/>
                    <a:pt x="598" y="145"/>
                    <a:pt x="465" y="55"/>
                  </a:cubicBezTo>
                  <a:cubicBezTo>
                    <a:pt x="412"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29" name="Google Shape;11029;p46"/>
            <p:cNvSpPr/>
            <p:nvPr/>
          </p:nvSpPr>
          <p:spPr>
            <a:xfrm>
              <a:off x="7879300" y="4186345"/>
              <a:ext cx="13803" cy="11834"/>
            </a:xfrm>
            <a:custGeom>
              <a:rect b="b" l="l" r="r" t="t"/>
              <a:pathLst>
                <a:path extrusionOk="0" h="541" w="631">
                  <a:moveTo>
                    <a:pt x="300" y="0"/>
                  </a:moveTo>
                  <a:cubicBezTo>
                    <a:pt x="220" y="0"/>
                    <a:pt x="144" y="38"/>
                    <a:pt x="93" y="112"/>
                  </a:cubicBezTo>
                  <a:cubicBezTo>
                    <a:pt x="1" y="245"/>
                    <a:pt x="42" y="396"/>
                    <a:pt x="170" y="483"/>
                  </a:cubicBezTo>
                  <a:cubicBezTo>
                    <a:pt x="226" y="522"/>
                    <a:pt x="284" y="541"/>
                    <a:pt x="340" y="541"/>
                  </a:cubicBezTo>
                  <a:cubicBezTo>
                    <a:pt x="419" y="541"/>
                    <a:pt x="493" y="502"/>
                    <a:pt x="544" y="428"/>
                  </a:cubicBezTo>
                  <a:cubicBezTo>
                    <a:pt x="631" y="302"/>
                    <a:pt x="601" y="146"/>
                    <a:pt x="466" y="55"/>
                  </a:cubicBezTo>
                  <a:cubicBezTo>
                    <a:pt x="413" y="18"/>
                    <a:pt x="356"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0" name="Google Shape;11030;p46"/>
            <p:cNvSpPr/>
            <p:nvPr/>
          </p:nvSpPr>
          <p:spPr>
            <a:xfrm>
              <a:off x="7867531" y="4203932"/>
              <a:ext cx="13847" cy="11769"/>
            </a:xfrm>
            <a:custGeom>
              <a:rect b="b" l="l" r="r" t="t"/>
              <a:pathLst>
                <a:path extrusionOk="0" h="538" w="633">
                  <a:moveTo>
                    <a:pt x="299" y="1"/>
                  </a:moveTo>
                  <a:cubicBezTo>
                    <a:pt x="216" y="1"/>
                    <a:pt x="138" y="41"/>
                    <a:pt x="88" y="119"/>
                  </a:cubicBezTo>
                  <a:cubicBezTo>
                    <a:pt x="1" y="256"/>
                    <a:pt x="47" y="403"/>
                    <a:pt x="179" y="488"/>
                  </a:cubicBezTo>
                  <a:cubicBezTo>
                    <a:pt x="232" y="521"/>
                    <a:pt x="287" y="538"/>
                    <a:pt x="340" y="538"/>
                  </a:cubicBezTo>
                  <a:cubicBezTo>
                    <a:pt x="423" y="538"/>
                    <a:pt x="500" y="497"/>
                    <a:pt x="550" y="419"/>
                  </a:cubicBezTo>
                  <a:cubicBezTo>
                    <a:pt x="633" y="291"/>
                    <a:pt x="596" y="137"/>
                    <a:pt x="459" y="50"/>
                  </a:cubicBezTo>
                  <a:cubicBezTo>
                    <a:pt x="407" y="17"/>
                    <a:pt x="352"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1" name="Google Shape;11031;p46"/>
            <p:cNvSpPr/>
            <p:nvPr/>
          </p:nvSpPr>
          <p:spPr>
            <a:xfrm>
              <a:off x="7856156" y="4224910"/>
              <a:ext cx="13803" cy="11681"/>
            </a:xfrm>
            <a:custGeom>
              <a:rect b="b" l="l" r="r" t="t"/>
              <a:pathLst>
                <a:path extrusionOk="0" h="534" w="631">
                  <a:moveTo>
                    <a:pt x="298" y="1"/>
                  </a:moveTo>
                  <a:cubicBezTo>
                    <a:pt x="203" y="1"/>
                    <a:pt x="119" y="50"/>
                    <a:pt x="72" y="142"/>
                  </a:cubicBezTo>
                  <a:cubicBezTo>
                    <a:pt x="1" y="289"/>
                    <a:pt x="63" y="431"/>
                    <a:pt x="202" y="500"/>
                  </a:cubicBezTo>
                  <a:cubicBezTo>
                    <a:pt x="249" y="522"/>
                    <a:pt x="296" y="533"/>
                    <a:pt x="340" y="533"/>
                  </a:cubicBezTo>
                  <a:cubicBezTo>
                    <a:pt x="435" y="533"/>
                    <a:pt x="517" y="483"/>
                    <a:pt x="564" y="390"/>
                  </a:cubicBezTo>
                  <a:cubicBezTo>
                    <a:pt x="631" y="255"/>
                    <a:pt x="578" y="106"/>
                    <a:pt x="434" y="35"/>
                  </a:cubicBezTo>
                  <a:cubicBezTo>
                    <a:pt x="388" y="12"/>
                    <a:pt x="34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2" name="Google Shape;11032;p46"/>
            <p:cNvSpPr/>
            <p:nvPr/>
          </p:nvSpPr>
          <p:spPr>
            <a:xfrm>
              <a:off x="7847100" y="4245341"/>
              <a:ext cx="13738" cy="11616"/>
            </a:xfrm>
            <a:custGeom>
              <a:rect b="b" l="l" r="r" t="t"/>
              <a:pathLst>
                <a:path extrusionOk="0" h="531" w="628">
                  <a:moveTo>
                    <a:pt x="294" y="0"/>
                  </a:moveTo>
                  <a:cubicBezTo>
                    <a:pt x="193" y="0"/>
                    <a:pt x="104" y="56"/>
                    <a:pt x="62" y="159"/>
                  </a:cubicBezTo>
                  <a:cubicBezTo>
                    <a:pt x="0" y="308"/>
                    <a:pt x="71" y="447"/>
                    <a:pt x="216" y="507"/>
                  </a:cubicBezTo>
                  <a:cubicBezTo>
                    <a:pt x="257" y="523"/>
                    <a:pt x="298" y="531"/>
                    <a:pt x="336" y="531"/>
                  </a:cubicBezTo>
                  <a:cubicBezTo>
                    <a:pt x="439" y="531"/>
                    <a:pt x="527" y="475"/>
                    <a:pt x="568" y="372"/>
                  </a:cubicBezTo>
                  <a:cubicBezTo>
                    <a:pt x="628" y="230"/>
                    <a:pt x="564" y="85"/>
                    <a:pt x="415" y="26"/>
                  </a:cubicBezTo>
                  <a:cubicBezTo>
                    <a:pt x="374" y="9"/>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3" name="Google Shape;11033;p46"/>
            <p:cNvSpPr/>
            <p:nvPr/>
          </p:nvSpPr>
          <p:spPr>
            <a:xfrm>
              <a:off x="7839378" y="4266145"/>
              <a:ext cx="13606" cy="11594"/>
            </a:xfrm>
            <a:custGeom>
              <a:rect b="b" l="l" r="r" t="t"/>
              <a:pathLst>
                <a:path extrusionOk="0" h="530" w="622">
                  <a:moveTo>
                    <a:pt x="294" y="1"/>
                  </a:moveTo>
                  <a:cubicBezTo>
                    <a:pt x="185" y="1"/>
                    <a:pt x="92" y="62"/>
                    <a:pt x="53" y="174"/>
                  </a:cubicBezTo>
                  <a:cubicBezTo>
                    <a:pt x="1" y="325"/>
                    <a:pt x="81" y="460"/>
                    <a:pt x="230" y="511"/>
                  </a:cubicBezTo>
                  <a:lnTo>
                    <a:pt x="227" y="511"/>
                  </a:lnTo>
                  <a:cubicBezTo>
                    <a:pt x="263" y="523"/>
                    <a:pt x="299" y="529"/>
                    <a:pt x="332" y="529"/>
                  </a:cubicBezTo>
                  <a:cubicBezTo>
                    <a:pt x="442" y="529"/>
                    <a:pt x="535" y="466"/>
                    <a:pt x="573" y="355"/>
                  </a:cubicBezTo>
                  <a:cubicBezTo>
                    <a:pt x="621" y="211"/>
                    <a:pt x="550" y="71"/>
                    <a:pt x="397" y="18"/>
                  </a:cubicBezTo>
                  <a:cubicBezTo>
                    <a:pt x="362" y="7"/>
                    <a:pt x="327"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4" name="Google Shape;11034;p46"/>
            <p:cNvSpPr/>
            <p:nvPr/>
          </p:nvSpPr>
          <p:spPr>
            <a:xfrm>
              <a:off x="7832969" y="4287210"/>
              <a:ext cx="13453" cy="11528"/>
            </a:xfrm>
            <a:custGeom>
              <a:rect b="b" l="l" r="r" t="t"/>
              <a:pathLst>
                <a:path extrusionOk="0" h="527" w="615">
                  <a:moveTo>
                    <a:pt x="293" y="1"/>
                  </a:moveTo>
                  <a:cubicBezTo>
                    <a:pt x="176" y="1"/>
                    <a:pt x="77" y="68"/>
                    <a:pt x="44" y="187"/>
                  </a:cubicBezTo>
                  <a:cubicBezTo>
                    <a:pt x="1" y="342"/>
                    <a:pt x="85" y="471"/>
                    <a:pt x="236" y="514"/>
                  </a:cubicBezTo>
                  <a:cubicBezTo>
                    <a:pt x="268" y="523"/>
                    <a:pt x="298" y="527"/>
                    <a:pt x="327" y="527"/>
                  </a:cubicBezTo>
                  <a:cubicBezTo>
                    <a:pt x="445" y="527"/>
                    <a:pt x="540" y="458"/>
                    <a:pt x="573" y="340"/>
                  </a:cubicBezTo>
                  <a:cubicBezTo>
                    <a:pt x="614" y="194"/>
                    <a:pt x="534" y="58"/>
                    <a:pt x="378" y="13"/>
                  </a:cubicBezTo>
                  <a:cubicBezTo>
                    <a:pt x="349" y="5"/>
                    <a:pt x="32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5" name="Google Shape;11035;p46"/>
            <p:cNvSpPr/>
            <p:nvPr/>
          </p:nvSpPr>
          <p:spPr>
            <a:xfrm>
              <a:off x="7827763" y="4308188"/>
              <a:ext cx="13234" cy="11506"/>
            </a:xfrm>
            <a:custGeom>
              <a:rect b="b" l="l" r="r" t="t"/>
              <a:pathLst>
                <a:path extrusionOk="0" h="526" w="605">
                  <a:moveTo>
                    <a:pt x="288" y="0"/>
                  </a:moveTo>
                  <a:cubicBezTo>
                    <a:pt x="167" y="0"/>
                    <a:pt x="64" y="74"/>
                    <a:pt x="35" y="199"/>
                  </a:cubicBezTo>
                  <a:cubicBezTo>
                    <a:pt x="0" y="357"/>
                    <a:pt x="92" y="480"/>
                    <a:pt x="245" y="517"/>
                  </a:cubicBezTo>
                  <a:cubicBezTo>
                    <a:pt x="271" y="523"/>
                    <a:pt x="295" y="525"/>
                    <a:pt x="319" y="525"/>
                  </a:cubicBezTo>
                  <a:cubicBezTo>
                    <a:pt x="444" y="525"/>
                    <a:pt x="544" y="452"/>
                    <a:pt x="571" y="325"/>
                  </a:cubicBezTo>
                  <a:cubicBezTo>
                    <a:pt x="605" y="176"/>
                    <a:pt x="518" y="45"/>
                    <a:pt x="360" y="9"/>
                  </a:cubicBezTo>
                  <a:cubicBezTo>
                    <a:pt x="336" y="3"/>
                    <a:pt x="31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6" name="Google Shape;11036;p46"/>
            <p:cNvSpPr/>
            <p:nvPr/>
          </p:nvSpPr>
          <p:spPr>
            <a:xfrm>
              <a:off x="7823650" y="4329298"/>
              <a:ext cx="13059" cy="11441"/>
            </a:xfrm>
            <a:custGeom>
              <a:rect b="b" l="l" r="r" t="t"/>
              <a:pathLst>
                <a:path extrusionOk="0" h="523" w="597">
                  <a:moveTo>
                    <a:pt x="286" y="0"/>
                  </a:moveTo>
                  <a:cubicBezTo>
                    <a:pt x="156" y="0"/>
                    <a:pt x="52" y="80"/>
                    <a:pt x="28" y="212"/>
                  </a:cubicBezTo>
                  <a:cubicBezTo>
                    <a:pt x="1" y="370"/>
                    <a:pt x="99" y="489"/>
                    <a:pt x="255" y="516"/>
                  </a:cubicBezTo>
                  <a:cubicBezTo>
                    <a:pt x="276" y="520"/>
                    <a:pt x="297" y="522"/>
                    <a:pt x="317" y="522"/>
                  </a:cubicBezTo>
                  <a:cubicBezTo>
                    <a:pt x="446" y="522"/>
                    <a:pt x="547" y="441"/>
                    <a:pt x="569" y="312"/>
                  </a:cubicBezTo>
                  <a:cubicBezTo>
                    <a:pt x="596" y="161"/>
                    <a:pt x="504" y="33"/>
                    <a:pt x="344" y="6"/>
                  </a:cubicBezTo>
                  <a:cubicBezTo>
                    <a:pt x="324" y="2"/>
                    <a:pt x="305"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7" name="Google Shape;11037;p46"/>
            <p:cNvSpPr/>
            <p:nvPr/>
          </p:nvSpPr>
          <p:spPr>
            <a:xfrm>
              <a:off x="7820544" y="4350691"/>
              <a:ext cx="12797" cy="11463"/>
            </a:xfrm>
            <a:custGeom>
              <a:rect b="b" l="l" r="r" t="t"/>
              <a:pathLst>
                <a:path extrusionOk="0" h="524" w="585">
                  <a:moveTo>
                    <a:pt x="285" y="1"/>
                  </a:moveTo>
                  <a:cubicBezTo>
                    <a:pt x="148" y="1"/>
                    <a:pt x="38" y="85"/>
                    <a:pt x="21" y="225"/>
                  </a:cubicBezTo>
                  <a:cubicBezTo>
                    <a:pt x="1" y="386"/>
                    <a:pt x="104" y="500"/>
                    <a:pt x="259" y="521"/>
                  </a:cubicBezTo>
                  <a:cubicBezTo>
                    <a:pt x="274" y="523"/>
                    <a:pt x="289" y="524"/>
                    <a:pt x="304" y="524"/>
                  </a:cubicBezTo>
                  <a:cubicBezTo>
                    <a:pt x="442" y="524"/>
                    <a:pt x="548" y="436"/>
                    <a:pt x="566" y="299"/>
                  </a:cubicBezTo>
                  <a:cubicBezTo>
                    <a:pt x="585" y="147"/>
                    <a:pt x="486" y="24"/>
                    <a:pt x="326" y="3"/>
                  </a:cubicBezTo>
                  <a:cubicBezTo>
                    <a:pt x="312" y="2"/>
                    <a:pt x="298"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8" name="Google Shape;11038;p46"/>
            <p:cNvSpPr/>
            <p:nvPr/>
          </p:nvSpPr>
          <p:spPr>
            <a:xfrm>
              <a:off x="7818444" y="4372107"/>
              <a:ext cx="12534" cy="11397"/>
            </a:xfrm>
            <a:custGeom>
              <a:rect b="b" l="l" r="r" t="t"/>
              <a:pathLst>
                <a:path extrusionOk="0" h="521" w="573">
                  <a:moveTo>
                    <a:pt x="278" y="1"/>
                  </a:moveTo>
                  <a:cubicBezTo>
                    <a:pt x="136" y="1"/>
                    <a:pt x="25" y="94"/>
                    <a:pt x="14" y="236"/>
                  </a:cubicBezTo>
                  <a:cubicBezTo>
                    <a:pt x="0" y="398"/>
                    <a:pt x="110" y="506"/>
                    <a:pt x="266" y="520"/>
                  </a:cubicBezTo>
                  <a:cubicBezTo>
                    <a:pt x="276" y="520"/>
                    <a:pt x="286" y="521"/>
                    <a:pt x="296" y="521"/>
                  </a:cubicBezTo>
                  <a:cubicBezTo>
                    <a:pt x="441" y="521"/>
                    <a:pt x="549" y="428"/>
                    <a:pt x="562" y="286"/>
                  </a:cubicBezTo>
                  <a:cubicBezTo>
                    <a:pt x="573" y="133"/>
                    <a:pt x="470" y="16"/>
                    <a:pt x="307" y="2"/>
                  </a:cubicBezTo>
                  <a:cubicBezTo>
                    <a:pt x="297" y="1"/>
                    <a:pt x="28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39" name="Google Shape;11039;p46"/>
            <p:cNvSpPr/>
            <p:nvPr/>
          </p:nvSpPr>
          <p:spPr>
            <a:xfrm>
              <a:off x="7817284" y="4393282"/>
              <a:ext cx="12294" cy="11397"/>
            </a:xfrm>
            <a:custGeom>
              <a:rect b="b" l="l" r="r" t="t"/>
              <a:pathLst>
                <a:path extrusionOk="0" h="521" w="562">
                  <a:moveTo>
                    <a:pt x="281" y="0"/>
                  </a:moveTo>
                  <a:cubicBezTo>
                    <a:pt x="130" y="0"/>
                    <a:pt x="12" y="98"/>
                    <a:pt x="8" y="248"/>
                  </a:cubicBezTo>
                  <a:cubicBezTo>
                    <a:pt x="1" y="408"/>
                    <a:pt x="113" y="513"/>
                    <a:pt x="271" y="520"/>
                  </a:cubicBezTo>
                  <a:cubicBezTo>
                    <a:pt x="276" y="521"/>
                    <a:pt x="281" y="521"/>
                    <a:pt x="287" y="521"/>
                  </a:cubicBezTo>
                  <a:cubicBezTo>
                    <a:pt x="441" y="521"/>
                    <a:pt x="551" y="422"/>
                    <a:pt x="557" y="275"/>
                  </a:cubicBezTo>
                  <a:cubicBezTo>
                    <a:pt x="562" y="122"/>
                    <a:pt x="454" y="7"/>
                    <a:pt x="292" y="0"/>
                  </a:cubicBezTo>
                  <a:cubicBezTo>
                    <a:pt x="288" y="0"/>
                    <a:pt x="285"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0" name="Google Shape;11040;p46"/>
            <p:cNvSpPr/>
            <p:nvPr/>
          </p:nvSpPr>
          <p:spPr>
            <a:xfrm>
              <a:off x="7817000" y="4415070"/>
              <a:ext cx="12184" cy="11397"/>
            </a:xfrm>
            <a:custGeom>
              <a:rect b="b" l="l" r="r" t="t"/>
              <a:pathLst>
                <a:path extrusionOk="0" h="521" w="557">
                  <a:moveTo>
                    <a:pt x="280" y="1"/>
                  </a:moveTo>
                  <a:cubicBezTo>
                    <a:pt x="278" y="1"/>
                    <a:pt x="276" y="1"/>
                    <a:pt x="275" y="1"/>
                  </a:cubicBezTo>
                  <a:cubicBezTo>
                    <a:pt x="117" y="5"/>
                    <a:pt x="0" y="111"/>
                    <a:pt x="5" y="264"/>
                  </a:cubicBezTo>
                  <a:cubicBezTo>
                    <a:pt x="7" y="422"/>
                    <a:pt x="123" y="521"/>
                    <a:pt x="279" y="521"/>
                  </a:cubicBezTo>
                  <a:cubicBezTo>
                    <a:pt x="280" y="521"/>
                    <a:pt x="282" y="521"/>
                    <a:pt x="284" y="521"/>
                  </a:cubicBezTo>
                  <a:cubicBezTo>
                    <a:pt x="444" y="518"/>
                    <a:pt x="557" y="411"/>
                    <a:pt x="554" y="259"/>
                  </a:cubicBezTo>
                  <a:cubicBezTo>
                    <a:pt x="552" y="108"/>
                    <a:pt x="438"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1" name="Google Shape;11041;p46"/>
            <p:cNvSpPr/>
            <p:nvPr/>
          </p:nvSpPr>
          <p:spPr>
            <a:xfrm>
              <a:off x="7818050" y="4438323"/>
              <a:ext cx="12688" cy="11419"/>
            </a:xfrm>
            <a:custGeom>
              <a:rect b="b" l="l" r="r" t="t"/>
              <a:pathLst>
                <a:path extrusionOk="0" h="522" w="580">
                  <a:moveTo>
                    <a:pt x="297" y="1"/>
                  </a:moveTo>
                  <a:cubicBezTo>
                    <a:pt x="286" y="1"/>
                    <a:pt x="275" y="1"/>
                    <a:pt x="263" y="3"/>
                  </a:cubicBezTo>
                  <a:cubicBezTo>
                    <a:pt x="108" y="19"/>
                    <a:pt x="0" y="135"/>
                    <a:pt x="14" y="287"/>
                  </a:cubicBezTo>
                  <a:cubicBezTo>
                    <a:pt x="31" y="434"/>
                    <a:pt x="139" y="522"/>
                    <a:pt x="280" y="522"/>
                  </a:cubicBezTo>
                  <a:cubicBezTo>
                    <a:pt x="292" y="522"/>
                    <a:pt x="304" y="521"/>
                    <a:pt x="316" y="520"/>
                  </a:cubicBezTo>
                  <a:cubicBezTo>
                    <a:pt x="476" y="504"/>
                    <a:pt x="580" y="390"/>
                    <a:pt x="563" y="236"/>
                  </a:cubicBezTo>
                  <a:cubicBezTo>
                    <a:pt x="551" y="96"/>
                    <a:pt x="441"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2" name="Google Shape;11042;p46"/>
            <p:cNvSpPr/>
            <p:nvPr/>
          </p:nvSpPr>
          <p:spPr>
            <a:xfrm>
              <a:off x="7821244" y="4461073"/>
              <a:ext cx="13147" cy="11463"/>
            </a:xfrm>
            <a:custGeom>
              <a:rect b="b" l="l" r="r" t="t"/>
              <a:pathLst>
                <a:path extrusionOk="0" h="524" w="601">
                  <a:moveTo>
                    <a:pt x="313" y="1"/>
                  </a:moveTo>
                  <a:cubicBezTo>
                    <a:pt x="293" y="1"/>
                    <a:pt x="272" y="3"/>
                    <a:pt x="250" y="7"/>
                  </a:cubicBezTo>
                  <a:cubicBezTo>
                    <a:pt x="97" y="37"/>
                    <a:pt x="1" y="163"/>
                    <a:pt x="30" y="314"/>
                  </a:cubicBezTo>
                  <a:cubicBezTo>
                    <a:pt x="58" y="449"/>
                    <a:pt x="159" y="524"/>
                    <a:pt x="286" y="524"/>
                  </a:cubicBezTo>
                  <a:cubicBezTo>
                    <a:pt x="307" y="524"/>
                    <a:pt x="329" y="522"/>
                    <a:pt x="351" y="518"/>
                  </a:cubicBezTo>
                  <a:cubicBezTo>
                    <a:pt x="509" y="485"/>
                    <a:pt x="601" y="362"/>
                    <a:pt x="571" y="211"/>
                  </a:cubicBezTo>
                  <a:cubicBezTo>
                    <a:pt x="545" y="82"/>
                    <a:pt x="444"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3" name="Google Shape;11043;p46"/>
            <p:cNvSpPr/>
            <p:nvPr/>
          </p:nvSpPr>
          <p:spPr>
            <a:xfrm>
              <a:off x="7826713" y="4483757"/>
              <a:ext cx="13497" cy="11528"/>
            </a:xfrm>
            <a:custGeom>
              <a:rect b="b" l="l" r="r" t="t"/>
              <a:pathLst>
                <a:path extrusionOk="0" h="527" w="617">
                  <a:moveTo>
                    <a:pt x="325" y="1"/>
                  </a:moveTo>
                  <a:cubicBezTo>
                    <a:pt x="296" y="1"/>
                    <a:pt x="265" y="5"/>
                    <a:pt x="234" y="14"/>
                  </a:cubicBezTo>
                  <a:cubicBezTo>
                    <a:pt x="85" y="60"/>
                    <a:pt x="0" y="193"/>
                    <a:pt x="44" y="339"/>
                  </a:cubicBezTo>
                  <a:cubicBezTo>
                    <a:pt x="80" y="463"/>
                    <a:pt x="176" y="527"/>
                    <a:pt x="289" y="527"/>
                  </a:cubicBezTo>
                  <a:cubicBezTo>
                    <a:pt x="319" y="527"/>
                    <a:pt x="349" y="522"/>
                    <a:pt x="380" y="513"/>
                  </a:cubicBezTo>
                  <a:cubicBezTo>
                    <a:pt x="536" y="468"/>
                    <a:pt x="616" y="335"/>
                    <a:pt x="573" y="188"/>
                  </a:cubicBezTo>
                  <a:cubicBezTo>
                    <a:pt x="538" y="71"/>
                    <a:pt x="442"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4" name="Google Shape;11044;p46"/>
            <p:cNvSpPr/>
            <p:nvPr/>
          </p:nvSpPr>
          <p:spPr>
            <a:xfrm>
              <a:off x="7834325" y="4505741"/>
              <a:ext cx="13694" cy="11638"/>
            </a:xfrm>
            <a:custGeom>
              <a:rect b="b" l="l" r="r" t="t"/>
              <a:pathLst>
                <a:path extrusionOk="0" h="532" w="626">
                  <a:moveTo>
                    <a:pt x="331" y="1"/>
                  </a:moveTo>
                  <a:cubicBezTo>
                    <a:pt x="294" y="1"/>
                    <a:pt x="255" y="8"/>
                    <a:pt x="216" y="24"/>
                  </a:cubicBezTo>
                  <a:cubicBezTo>
                    <a:pt x="69" y="83"/>
                    <a:pt x="0" y="223"/>
                    <a:pt x="55" y="365"/>
                  </a:cubicBezTo>
                  <a:cubicBezTo>
                    <a:pt x="99" y="475"/>
                    <a:pt x="188" y="531"/>
                    <a:pt x="289" y="531"/>
                  </a:cubicBezTo>
                  <a:cubicBezTo>
                    <a:pt x="328" y="531"/>
                    <a:pt x="368" y="523"/>
                    <a:pt x="408" y="507"/>
                  </a:cubicBezTo>
                  <a:cubicBezTo>
                    <a:pt x="559" y="447"/>
                    <a:pt x="626" y="308"/>
                    <a:pt x="568" y="166"/>
                  </a:cubicBezTo>
                  <a:cubicBezTo>
                    <a:pt x="528" y="61"/>
                    <a:pt x="437"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5" name="Google Shape;11045;p46"/>
            <p:cNvSpPr/>
            <p:nvPr/>
          </p:nvSpPr>
          <p:spPr>
            <a:xfrm>
              <a:off x="7843731" y="4526654"/>
              <a:ext cx="13803" cy="11703"/>
            </a:xfrm>
            <a:custGeom>
              <a:rect b="b" l="l" r="r" t="t"/>
              <a:pathLst>
                <a:path extrusionOk="0" h="535" w="631">
                  <a:moveTo>
                    <a:pt x="335" y="1"/>
                  </a:moveTo>
                  <a:cubicBezTo>
                    <a:pt x="291" y="1"/>
                    <a:pt x="244" y="12"/>
                    <a:pt x="198" y="34"/>
                  </a:cubicBezTo>
                  <a:cubicBezTo>
                    <a:pt x="58" y="105"/>
                    <a:pt x="1" y="252"/>
                    <a:pt x="70" y="389"/>
                  </a:cubicBezTo>
                  <a:cubicBezTo>
                    <a:pt x="117" y="486"/>
                    <a:pt x="201" y="534"/>
                    <a:pt x="294" y="534"/>
                  </a:cubicBezTo>
                  <a:cubicBezTo>
                    <a:pt x="339" y="534"/>
                    <a:pt x="387" y="522"/>
                    <a:pt x="434" y="499"/>
                  </a:cubicBezTo>
                  <a:cubicBezTo>
                    <a:pt x="578" y="426"/>
                    <a:pt x="631" y="281"/>
                    <a:pt x="562" y="144"/>
                  </a:cubicBezTo>
                  <a:cubicBezTo>
                    <a:pt x="515" y="52"/>
                    <a:pt x="430"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6" name="Google Shape;11046;p46"/>
            <p:cNvSpPr/>
            <p:nvPr/>
          </p:nvSpPr>
          <p:spPr>
            <a:xfrm>
              <a:off x="7855063" y="4546713"/>
              <a:ext cx="13803" cy="11769"/>
            </a:xfrm>
            <a:custGeom>
              <a:rect b="b" l="l" r="r" t="t"/>
              <a:pathLst>
                <a:path extrusionOk="0" h="538" w="631">
                  <a:moveTo>
                    <a:pt x="333" y="0"/>
                  </a:moveTo>
                  <a:cubicBezTo>
                    <a:pt x="282" y="0"/>
                    <a:pt x="229" y="16"/>
                    <a:pt x="179" y="47"/>
                  </a:cubicBezTo>
                  <a:cubicBezTo>
                    <a:pt x="44" y="129"/>
                    <a:pt x="1" y="280"/>
                    <a:pt x="81" y="411"/>
                  </a:cubicBezTo>
                  <a:cubicBezTo>
                    <a:pt x="133" y="496"/>
                    <a:pt x="211" y="538"/>
                    <a:pt x="295" y="538"/>
                  </a:cubicBezTo>
                  <a:cubicBezTo>
                    <a:pt x="347" y="538"/>
                    <a:pt x="401" y="521"/>
                    <a:pt x="452" y="489"/>
                  </a:cubicBezTo>
                  <a:cubicBezTo>
                    <a:pt x="589" y="404"/>
                    <a:pt x="630" y="255"/>
                    <a:pt x="550" y="125"/>
                  </a:cubicBezTo>
                  <a:cubicBezTo>
                    <a:pt x="500" y="44"/>
                    <a:pt x="419"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7" name="Google Shape;11047;p46"/>
            <p:cNvSpPr/>
            <p:nvPr/>
          </p:nvSpPr>
          <p:spPr>
            <a:xfrm>
              <a:off x="7868144" y="4565788"/>
              <a:ext cx="13738" cy="11856"/>
            </a:xfrm>
            <a:custGeom>
              <a:rect b="b" l="l" r="r" t="t"/>
              <a:pathLst>
                <a:path extrusionOk="0" h="542" w="628">
                  <a:moveTo>
                    <a:pt x="331" y="1"/>
                  </a:moveTo>
                  <a:cubicBezTo>
                    <a:pt x="274" y="1"/>
                    <a:pt x="214" y="20"/>
                    <a:pt x="158" y="61"/>
                  </a:cubicBezTo>
                  <a:cubicBezTo>
                    <a:pt x="35" y="155"/>
                    <a:pt x="0" y="311"/>
                    <a:pt x="92" y="432"/>
                  </a:cubicBezTo>
                  <a:cubicBezTo>
                    <a:pt x="146" y="506"/>
                    <a:pt x="220" y="542"/>
                    <a:pt x="296" y="542"/>
                  </a:cubicBezTo>
                  <a:cubicBezTo>
                    <a:pt x="355" y="542"/>
                    <a:pt x="415" y="521"/>
                    <a:pt x="470" y="480"/>
                  </a:cubicBezTo>
                  <a:cubicBezTo>
                    <a:pt x="600" y="382"/>
                    <a:pt x="628" y="231"/>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8" name="Google Shape;11048;p46"/>
            <p:cNvSpPr/>
            <p:nvPr/>
          </p:nvSpPr>
          <p:spPr>
            <a:xfrm>
              <a:off x="7882713" y="4583507"/>
              <a:ext cx="13541" cy="11900"/>
            </a:xfrm>
            <a:custGeom>
              <a:rect b="b" l="l" r="r" t="t"/>
              <a:pathLst>
                <a:path extrusionOk="0" h="544" w="619">
                  <a:moveTo>
                    <a:pt x="325" y="0"/>
                  </a:moveTo>
                  <a:cubicBezTo>
                    <a:pt x="260" y="0"/>
                    <a:pt x="195" y="25"/>
                    <a:pt x="138" y="76"/>
                  </a:cubicBezTo>
                  <a:cubicBezTo>
                    <a:pt x="19" y="181"/>
                    <a:pt x="1" y="337"/>
                    <a:pt x="101" y="451"/>
                  </a:cubicBezTo>
                  <a:cubicBezTo>
                    <a:pt x="157" y="513"/>
                    <a:pt x="224" y="543"/>
                    <a:pt x="292" y="543"/>
                  </a:cubicBezTo>
                  <a:cubicBezTo>
                    <a:pt x="357" y="543"/>
                    <a:pt x="424" y="516"/>
                    <a:pt x="482" y="465"/>
                  </a:cubicBezTo>
                  <a:cubicBezTo>
                    <a:pt x="603" y="360"/>
                    <a:pt x="619" y="206"/>
                    <a:pt x="516" y="92"/>
                  </a:cubicBezTo>
                  <a:cubicBezTo>
                    <a:pt x="463" y="31"/>
                    <a:pt x="395"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49" name="Google Shape;11049;p46"/>
            <p:cNvSpPr/>
            <p:nvPr/>
          </p:nvSpPr>
          <p:spPr>
            <a:xfrm>
              <a:off x="7898856" y="4600045"/>
              <a:ext cx="13234" cy="11944"/>
            </a:xfrm>
            <a:custGeom>
              <a:rect b="b" l="l" r="r" t="t"/>
              <a:pathLst>
                <a:path extrusionOk="0" h="546" w="605">
                  <a:moveTo>
                    <a:pt x="316" y="1"/>
                  </a:moveTo>
                  <a:cubicBezTo>
                    <a:pt x="245" y="1"/>
                    <a:pt x="174" y="32"/>
                    <a:pt x="115" y="94"/>
                  </a:cubicBezTo>
                  <a:cubicBezTo>
                    <a:pt x="5" y="206"/>
                    <a:pt x="0" y="364"/>
                    <a:pt x="110" y="469"/>
                  </a:cubicBezTo>
                  <a:cubicBezTo>
                    <a:pt x="164" y="521"/>
                    <a:pt x="226" y="546"/>
                    <a:pt x="288" y="546"/>
                  </a:cubicBezTo>
                  <a:cubicBezTo>
                    <a:pt x="360" y="546"/>
                    <a:pt x="431" y="513"/>
                    <a:pt x="490" y="453"/>
                  </a:cubicBezTo>
                  <a:cubicBezTo>
                    <a:pt x="600" y="336"/>
                    <a:pt x="605" y="183"/>
                    <a:pt x="495" y="75"/>
                  </a:cubicBezTo>
                  <a:cubicBezTo>
                    <a:pt x="442" y="26"/>
                    <a:pt x="379"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0" name="Google Shape;11050;p46"/>
            <p:cNvSpPr/>
            <p:nvPr/>
          </p:nvSpPr>
          <p:spPr>
            <a:xfrm>
              <a:off x="7915984" y="4615073"/>
              <a:ext cx="13234" cy="12009"/>
            </a:xfrm>
            <a:custGeom>
              <a:rect b="b" l="l" r="r" t="t"/>
              <a:pathLst>
                <a:path extrusionOk="0" h="549" w="605">
                  <a:moveTo>
                    <a:pt x="312" y="1"/>
                  </a:moveTo>
                  <a:cubicBezTo>
                    <a:pt x="235" y="1"/>
                    <a:pt x="159" y="37"/>
                    <a:pt x="101" y="110"/>
                  </a:cubicBezTo>
                  <a:cubicBezTo>
                    <a:pt x="0" y="231"/>
                    <a:pt x="7" y="389"/>
                    <a:pt x="126" y="485"/>
                  </a:cubicBezTo>
                  <a:cubicBezTo>
                    <a:pt x="179" y="528"/>
                    <a:pt x="236" y="549"/>
                    <a:pt x="292" y="549"/>
                  </a:cubicBezTo>
                  <a:cubicBezTo>
                    <a:pt x="369" y="549"/>
                    <a:pt x="445" y="509"/>
                    <a:pt x="502" y="437"/>
                  </a:cubicBezTo>
                  <a:cubicBezTo>
                    <a:pt x="605" y="311"/>
                    <a:pt x="596" y="158"/>
                    <a:pt x="477" y="62"/>
                  </a:cubicBezTo>
                  <a:cubicBezTo>
                    <a:pt x="426" y="21"/>
                    <a:pt x="369"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1" name="Google Shape;11051;p46"/>
            <p:cNvSpPr/>
            <p:nvPr/>
          </p:nvSpPr>
          <p:spPr>
            <a:xfrm>
              <a:off x="7934359" y="4628766"/>
              <a:ext cx="13344" cy="12053"/>
            </a:xfrm>
            <a:custGeom>
              <a:rect b="b" l="l" r="r" t="t"/>
              <a:pathLst>
                <a:path extrusionOk="0" h="551" w="610">
                  <a:moveTo>
                    <a:pt x="313" y="1"/>
                  </a:moveTo>
                  <a:cubicBezTo>
                    <a:pt x="228" y="1"/>
                    <a:pt x="147" y="44"/>
                    <a:pt x="90" y="127"/>
                  </a:cubicBezTo>
                  <a:cubicBezTo>
                    <a:pt x="1" y="258"/>
                    <a:pt x="21" y="414"/>
                    <a:pt x="147" y="501"/>
                  </a:cubicBezTo>
                  <a:cubicBezTo>
                    <a:pt x="197" y="535"/>
                    <a:pt x="248" y="551"/>
                    <a:pt x="298" y="551"/>
                  </a:cubicBezTo>
                  <a:cubicBezTo>
                    <a:pt x="383" y="551"/>
                    <a:pt x="462" y="505"/>
                    <a:pt x="518" y="423"/>
                  </a:cubicBezTo>
                  <a:cubicBezTo>
                    <a:pt x="610" y="290"/>
                    <a:pt x="587" y="136"/>
                    <a:pt x="463" y="49"/>
                  </a:cubicBezTo>
                  <a:cubicBezTo>
                    <a:pt x="415" y="17"/>
                    <a:pt x="363"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2" name="Google Shape;11052;p46"/>
            <p:cNvSpPr/>
            <p:nvPr/>
          </p:nvSpPr>
          <p:spPr>
            <a:xfrm>
              <a:off x="7953697" y="4640863"/>
              <a:ext cx="13344" cy="12031"/>
            </a:xfrm>
            <a:custGeom>
              <a:rect b="b" l="l" r="r" t="t"/>
              <a:pathLst>
                <a:path extrusionOk="0" h="550" w="610">
                  <a:moveTo>
                    <a:pt x="309" y="0"/>
                  </a:moveTo>
                  <a:cubicBezTo>
                    <a:pt x="219" y="0"/>
                    <a:pt x="133" y="51"/>
                    <a:pt x="79" y="145"/>
                  </a:cubicBezTo>
                  <a:cubicBezTo>
                    <a:pt x="1" y="282"/>
                    <a:pt x="33" y="435"/>
                    <a:pt x="166" y="511"/>
                  </a:cubicBezTo>
                  <a:cubicBezTo>
                    <a:pt x="211" y="537"/>
                    <a:pt x="257" y="549"/>
                    <a:pt x="301" y="549"/>
                  </a:cubicBezTo>
                  <a:cubicBezTo>
                    <a:pt x="393" y="549"/>
                    <a:pt x="477" y="496"/>
                    <a:pt x="530" y="403"/>
                  </a:cubicBezTo>
                  <a:cubicBezTo>
                    <a:pt x="610" y="264"/>
                    <a:pt x="576" y="112"/>
                    <a:pt x="443" y="37"/>
                  </a:cubicBezTo>
                  <a:cubicBezTo>
                    <a:pt x="399" y="12"/>
                    <a:pt x="354" y="0"/>
                    <a:pt x="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3" name="Google Shape;11053;p46"/>
            <p:cNvSpPr/>
            <p:nvPr/>
          </p:nvSpPr>
          <p:spPr>
            <a:xfrm>
              <a:off x="7973800" y="4651276"/>
              <a:ext cx="13300" cy="12053"/>
            </a:xfrm>
            <a:custGeom>
              <a:rect b="b" l="l" r="r" t="t"/>
              <a:pathLst>
                <a:path extrusionOk="0" h="551" w="608">
                  <a:moveTo>
                    <a:pt x="307" y="1"/>
                  </a:moveTo>
                  <a:cubicBezTo>
                    <a:pt x="208" y="1"/>
                    <a:pt x="118" y="59"/>
                    <a:pt x="69" y="163"/>
                  </a:cubicBezTo>
                  <a:cubicBezTo>
                    <a:pt x="0" y="305"/>
                    <a:pt x="46" y="459"/>
                    <a:pt x="183" y="523"/>
                  </a:cubicBezTo>
                  <a:cubicBezTo>
                    <a:pt x="224" y="542"/>
                    <a:pt x="264" y="551"/>
                    <a:pt x="303" y="551"/>
                  </a:cubicBezTo>
                  <a:cubicBezTo>
                    <a:pt x="403" y="551"/>
                    <a:pt x="490" y="490"/>
                    <a:pt x="538" y="385"/>
                  </a:cubicBezTo>
                  <a:cubicBezTo>
                    <a:pt x="607" y="241"/>
                    <a:pt x="561" y="92"/>
                    <a:pt x="424" y="28"/>
                  </a:cubicBezTo>
                  <a:cubicBezTo>
                    <a:pt x="385" y="9"/>
                    <a:pt x="345"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4" name="Google Shape;11054;p46"/>
            <p:cNvSpPr/>
            <p:nvPr/>
          </p:nvSpPr>
          <p:spPr>
            <a:xfrm>
              <a:off x="7994975" y="4660179"/>
              <a:ext cx="13147" cy="12075"/>
            </a:xfrm>
            <a:custGeom>
              <a:rect b="b" l="l" r="r" t="t"/>
              <a:pathLst>
                <a:path extrusionOk="0" h="552" w="601">
                  <a:moveTo>
                    <a:pt x="302" y="1"/>
                  </a:moveTo>
                  <a:cubicBezTo>
                    <a:pt x="196" y="1"/>
                    <a:pt x="102" y="68"/>
                    <a:pt x="56" y="184"/>
                  </a:cubicBezTo>
                  <a:cubicBezTo>
                    <a:pt x="1" y="331"/>
                    <a:pt x="58" y="478"/>
                    <a:pt x="200" y="533"/>
                  </a:cubicBezTo>
                  <a:cubicBezTo>
                    <a:pt x="235" y="546"/>
                    <a:pt x="268" y="552"/>
                    <a:pt x="300" y="552"/>
                  </a:cubicBezTo>
                  <a:cubicBezTo>
                    <a:pt x="409" y="552"/>
                    <a:pt x="499" y="481"/>
                    <a:pt x="541" y="368"/>
                  </a:cubicBezTo>
                  <a:cubicBezTo>
                    <a:pt x="601" y="217"/>
                    <a:pt x="541" y="75"/>
                    <a:pt x="399" y="20"/>
                  </a:cubicBezTo>
                  <a:cubicBezTo>
                    <a:pt x="367" y="7"/>
                    <a:pt x="334"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5" name="Google Shape;11055;p46"/>
            <p:cNvSpPr/>
            <p:nvPr/>
          </p:nvSpPr>
          <p:spPr>
            <a:xfrm>
              <a:off x="8016719" y="4667354"/>
              <a:ext cx="12906" cy="12075"/>
            </a:xfrm>
            <a:custGeom>
              <a:rect b="b" l="l" r="r" t="t"/>
              <a:pathLst>
                <a:path extrusionOk="0" h="552" w="590">
                  <a:moveTo>
                    <a:pt x="295" y="0"/>
                  </a:moveTo>
                  <a:cubicBezTo>
                    <a:pt x="180" y="0"/>
                    <a:pt x="82" y="77"/>
                    <a:pt x="47" y="202"/>
                  </a:cubicBezTo>
                  <a:cubicBezTo>
                    <a:pt x="1" y="353"/>
                    <a:pt x="70" y="495"/>
                    <a:pt x="216" y="539"/>
                  </a:cubicBezTo>
                  <a:cubicBezTo>
                    <a:pt x="245" y="547"/>
                    <a:pt x="272" y="551"/>
                    <a:pt x="299" y="551"/>
                  </a:cubicBezTo>
                  <a:cubicBezTo>
                    <a:pt x="416" y="551"/>
                    <a:pt x="508" y="472"/>
                    <a:pt x="544" y="349"/>
                  </a:cubicBezTo>
                  <a:cubicBezTo>
                    <a:pt x="589" y="193"/>
                    <a:pt x="521" y="56"/>
                    <a:pt x="374" y="12"/>
                  </a:cubicBezTo>
                  <a:cubicBezTo>
                    <a:pt x="347" y="4"/>
                    <a:pt x="321"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6" name="Google Shape;11056;p46"/>
            <p:cNvSpPr/>
            <p:nvPr/>
          </p:nvSpPr>
          <p:spPr>
            <a:xfrm>
              <a:off x="8038966" y="4672801"/>
              <a:ext cx="12600" cy="12053"/>
            </a:xfrm>
            <a:custGeom>
              <a:rect b="b" l="l" r="r" t="t"/>
              <a:pathLst>
                <a:path extrusionOk="0" h="551" w="576">
                  <a:moveTo>
                    <a:pt x="288" y="0"/>
                  </a:moveTo>
                  <a:cubicBezTo>
                    <a:pt x="163" y="0"/>
                    <a:pt x="63" y="84"/>
                    <a:pt x="33" y="221"/>
                  </a:cubicBezTo>
                  <a:cubicBezTo>
                    <a:pt x="1" y="377"/>
                    <a:pt x="81" y="512"/>
                    <a:pt x="230" y="544"/>
                  </a:cubicBezTo>
                  <a:cubicBezTo>
                    <a:pt x="250" y="548"/>
                    <a:pt x="271" y="550"/>
                    <a:pt x="290" y="550"/>
                  </a:cubicBezTo>
                  <a:cubicBezTo>
                    <a:pt x="418" y="550"/>
                    <a:pt x="514" y="462"/>
                    <a:pt x="543" y="329"/>
                  </a:cubicBezTo>
                  <a:cubicBezTo>
                    <a:pt x="575" y="171"/>
                    <a:pt x="495" y="38"/>
                    <a:pt x="346" y="6"/>
                  </a:cubicBezTo>
                  <a:cubicBezTo>
                    <a:pt x="327" y="2"/>
                    <a:pt x="307"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7" name="Google Shape;11057;p46"/>
            <p:cNvSpPr/>
            <p:nvPr/>
          </p:nvSpPr>
          <p:spPr>
            <a:xfrm>
              <a:off x="8061366" y="4676476"/>
              <a:ext cx="12184" cy="12053"/>
            </a:xfrm>
            <a:custGeom>
              <a:rect b="b" l="l" r="r" t="t"/>
              <a:pathLst>
                <a:path extrusionOk="0" h="551" w="557">
                  <a:moveTo>
                    <a:pt x="275" y="0"/>
                  </a:moveTo>
                  <a:cubicBezTo>
                    <a:pt x="142" y="0"/>
                    <a:pt x="37" y="95"/>
                    <a:pt x="19" y="241"/>
                  </a:cubicBezTo>
                  <a:cubicBezTo>
                    <a:pt x="0" y="397"/>
                    <a:pt x="87" y="527"/>
                    <a:pt x="238" y="548"/>
                  </a:cubicBezTo>
                  <a:cubicBezTo>
                    <a:pt x="252" y="550"/>
                    <a:pt x="266" y="550"/>
                    <a:pt x="279" y="550"/>
                  </a:cubicBezTo>
                  <a:cubicBezTo>
                    <a:pt x="420" y="550"/>
                    <a:pt x="517" y="452"/>
                    <a:pt x="536" y="310"/>
                  </a:cubicBezTo>
                  <a:cubicBezTo>
                    <a:pt x="557" y="149"/>
                    <a:pt x="468" y="23"/>
                    <a:pt x="316" y="3"/>
                  </a:cubicBezTo>
                  <a:lnTo>
                    <a:pt x="314" y="3"/>
                  </a:lnTo>
                  <a:cubicBezTo>
                    <a:pt x="301" y="1"/>
                    <a:pt x="288"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8" name="Google Shape;11058;p46"/>
            <p:cNvSpPr/>
            <p:nvPr/>
          </p:nvSpPr>
          <p:spPr>
            <a:xfrm>
              <a:off x="8083963" y="4678510"/>
              <a:ext cx="11747" cy="12031"/>
            </a:xfrm>
            <a:custGeom>
              <a:rect b="b" l="l" r="r" t="t"/>
              <a:pathLst>
                <a:path extrusionOk="0" h="550" w="537">
                  <a:moveTo>
                    <a:pt x="266" y="1"/>
                  </a:moveTo>
                  <a:cubicBezTo>
                    <a:pt x="124" y="1"/>
                    <a:pt x="16" y="106"/>
                    <a:pt x="9" y="260"/>
                  </a:cubicBezTo>
                  <a:cubicBezTo>
                    <a:pt x="0" y="418"/>
                    <a:pt x="96" y="542"/>
                    <a:pt x="250" y="549"/>
                  </a:cubicBezTo>
                  <a:cubicBezTo>
                    <a:pt x="256" y="549"/>
                    <a:pt x="262" y="549"/>
                    <a:pt x="268" y="549"/>
                  </a:cubicBezTo>
                  <a:cubicBezTo>
                    <a:pt x="418" y="549"/>
                    <a:pt x="518" y="440"/>
                    <a:pt x="527" y="290"/>
                  </a:cubicBezTo>
                  <a:cubicBezTo>
                    <a:pt x="536" y="130"/>
                    <a:pt x="438" y="11"/>
                    <a:pt x="284" y="1"/>
                  </a:cubicBezTo>
                  <a:cubicBezTo>
                    <a:pt x="278" y="1"/>
                    <a:pt x="272"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59" name="Google Shape;11059;p46"/>
            <p:cNvSpPr/>
            <p:nvPr/>
          </p:nvSpPr>
          <p:spPr>
            <a:xfrm>
              <a:off x="8106844" y="4678926"/>
              <a:ext cx="11441" cy="12053"/>
            </a:xfrm>
            <a:custGeom>
              <a:rect b="b" l="l" r="r" t="t"/>
              <a:pathLst>
                <a:path extrusionOk="0" h="551" w="523">
                  <a:moveTo>
                    <a:pt x="264" y="1"/>
                  </a:moveTo>
                  <a:cubicBezTo>
                    <a:pt x="263" y="1"/>
                    <a:pt x="261" y="1"/>
                    <a:pt x="260" y="1"/>
                  </a:cubicBezTo>
                  <a:cubicBezTo>
                    <a:pt x="108" y="1"/>
                    <a:pt x="1" y="118"/>
                    <a:pt x="3" y="278"/>
                  </a:cubicBezTo>
                  <a:cubicBezTo>
                    <a:pt x="3" y="434"/>
                    <a:pt x="109" y="550"/>
                    <a:pt x="260" y="550"/>
                  </a:cubicBezTo>
                  <a:cubicBezTo>
                    <a:pt x="261" y="550"/>
                    <a:pt x="263" y="550"/>
                    <a:pt x="264" y="550"/>
                  </a:cubicBezTo>
                  <a:cubicBezTo>
                    <a:pt x="424" y="548"/>
                    <a:pt x="523" y="429"/>
                    <a:pt x="521" y="271"/>
                  </a:cubicBezTo>
                  <a:cubicBezTo>
                    <a:pt x="518" y="112"/>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0" name="Google Shape;11060;p46"/>
            <p:cNvSpPr/>
            <p:nvPr/>
          </p:nvSpPr>
          <p:spPr>
            <a:xfrm>
              <a:off x="8127997" y="4678073"/>
              <a:ext cx="11834" cy="12053"/>
            </a:xfrm>
            <a:custGeom>
              <a:rect b="b" l="l" r="r" t="t"/>
              <a:pathLst>
                <a:path extrusionOk="0" h="551" w="541">
                  <a:moveTo>
                    <a:pt x="273" y="0"/>
                  </a:moveTo>
                  <a:cubicBezTo>
                    <a:pt x="267" y="0"/>
                    <a:pt x="261" y="0"/>
                    <a:pt x="254" y="1"/>
                  </a:cubicBezTo>
                  <a:cubicBezTo>
                    <a:pt x="101" y="10"/>
                    <a:pt x="0" y="131"/>
                    <a:pt x="12" y="292"/>
                  </a:cubicBezTo>
                  <a:cubicBezTo>
                    <a:pt x="20" y="444"/>
                    <a:pt x="124" y="551"/>
                    <a:pt x="269" y="551"/>
                  </a:cubicBezTo>
                  <a:cubicBezTo>
                    <a:pt x="275" y="551"/>
                    <a:pt x="280" y="551"/>
                    <a:pt x="286" y="550"/>
                  </a:cubicBezTo>
                  <a:cubicBezTo>
                    <a:pt x="447" y="539"/>
                    <a:pt x="541" y="415"/>
                    <a:pt x="529" y="260"/>
                  </a:cubicBezTo>
                  <a:cubicBezTo>
                    <a:pt x="520" y="104"/>
                    <a:pt x="417"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1" name="Google Shape;11061;p46"/>
            <p:cNvSpPr/>
            <p:nvPr/>
          </p:nvSpPr>
          <p:spPr>
            <a:xfrm>
              <a:off x="8149741" y="4675973"/>
              <a:ext cx="12141" cy="12053"/>
            </a:xfrm>
            <a:custGeom>
              <a:rect b="b" l="l" r="r" t="t"/>
              <a:pathLst>
                <a:path extrusionOk="0" h="551" w="555">
                  <a:moveTo>
                    <a:pt x="284" y="0"/>
                  </a:moveTo>
                  <a:cubicBezTo>
                    <a:pt x="272" y="0"/>
                    <a:pt x="258" y="1"/>
                    <a:pt x="245" y="3"/>
                  </a:cubicBezTo>
                  <a:cubicBezTo>
                    <a:pt x="94" y="21"/>
                    <a:pt x="0" y="147"/>
                    <a:pt x="18" y="308"/>
                  </a:cubicBezTo>
                  <a:cubicBezTo>
                    <a:pt x="37" y="451"/>
                    <a:pt x="140" y="550"/>
                    <a:pt x="275" y="550"/>
                  </a:cubicBezTo>
                  <a:cubicBezTo>
                    <a:pt x="286" y="550"/>
                    <a:pt x="298" y="549"/>
                    <a:pt x="309" y="548"/>
                  </a:cubicBezTo>
                  <a:cubicBezTo>
                    <a:pt x="470" y="527"/>
                    <a:pt x="554" y="399"/>
                    <a:pt x="536" y="243"/>
                  </a:cubicBezTo>
                  <a:cubicBezTo>
                    <a:pt x="517" y="97"/>
                    <a:pt x="418"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2" name="Google Shape;11062;p46"/>
            <p:cNvSpPr/>
            <p:nvPr/>
          </p:nvSpPr>
          <p:spPr>
            <a:xfrm>
              <a:off x="8171484" y="4672538"/>
              <a:ext cx="12425" cy="12075"/>
            </a:xfrm>
            <a:custGeom>
              <a:rect b="b" l="l" r="r" t="t"/>
              <a:pathLst>
                <a:path extrusionOk="0" h="552" w="568">
                  <a:moveTo>
                    <a:pt x="291" y="1"/>
                  </a:moveTo>
                  <a:cubicBezTo>
                    <a:pt x="273" y="1"/>
                    <a:pt x="255" y="3"/>
                    <a:pt x="236" y="6"/>
                  </a:cubicBezTo>
                  <a:cubicBezTo>
                    <a:pt x="87" y="34"/>
                    <a:pt x="0" y="165"/>
                    <a:pt x="30" y="325"/>
                  </a:cubicBezTo>
                  <a:cubicBezTo>
                    <a:pt x="54" y="461"/>
                    <a:pt x="156" y="552"/>
                    <a:pt x="282" y="552"/>
                  </a:cubicBezTo>
                  <a:cubicBezTo>
                    <a:pt x="298" y="552"/>
                    <a:pt x="315" y="550"/>
                    <a:pt x="332" y="547"/>
                  </a:cubicBezTo>
                  <a:cubicBezTo>
                    <a:pt x="492" y="517"/>
                    <a:pt x="568" y="382"/>
                    <a:pt x="541" y="229"/>
                  </a:cubicBezTo>
                  <a:cubicBezTo>
                    <a:pt x="514" y="90"/>
                    <a:pt x="4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3" name="Google Shape;11063;p46"/>
            <p:cNvSpPr/>
            <p:nvPr/>
          </p:nvSpPr>
          <p:spPr>
            <a:xfrm>
              <a:off x="8193119" y="4667704"/>
              <a:ext cx="12797" cy="12075"/>
            </a:xfrm>
            <a:custGeom>
              <a:rect b="b" l="l" r="r" t="t"/>
              <a:pathLst>
                <a:path extrusionOk="0" h="552" w="585">
                  <a:moveTo>
                    <a:pt x="297" y="1"/>
                  </a:moveTo>
                  <a:cubicBezTo>
                    <a:pt x="274" y="1"/>
                    <a:pt x="251" y="4"/>
                    <a:pt x="227" y="10"/>
                  </a:cubicBezTo>
                  <a:cubicBezTo>
                    <a:pt x="78" y="47"/>
                    <a:pt x="0" y="184"/>
                    <a:pt x="42" y="340"/>
                  </a:cubicBezTo>
                  <a:cubicBezTo>
                    <a:pt x="75" y="470"/>
                    <a:pt x="173" y="552"/>
                    <a:pt x="292" y="552"/>
                  </a:cubicBezTo>
                  <a:cubicBezTo>
                    <a:pt x="313" y="552"/>
                    <a:pt x="335" y="549"/>
                    <a:pt x="358" y="544"/>
                  </a:cubicBezTo>
                  <a:cubicBezTo>
                    <a:pt x="516" y="502"/>
                    <a:pt x="584" y="365"/>
                    <a:pt x="545" y="211"/>
                  </a:cubicBezTo>
                  <a:cubicBezTo>
                    <a:pt x="511" y="81"/>
                    <a:pt x="41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4" name="Google Shape;11064;p46"/>
            <p:cNvSpPr/>
            <p:nvPr/>
          </p:nvSpPr>
          <p:spPr>
            <a:xfrm>
              <a:off x="8214556" y="4661295"/>
              <a:ext cx="12994" cy="12097"/>
            </a:xfrm>
            <a:custGeom>
              <a:rect b="b" l="l" r="r" t="t"/>
              <a:pathLst>
                <a:path extrusionOk="0" h="553" w="594">
                  <a:moveTo>
                    <a:pt x="297" y="1"/>
                  </a:moveTo>
                  <a:cubicBezTo>
                    <a:pt x="269" y="1"/>
                    <a:pt x="240" y="5"/>
                    <a:pt x="211" y="14"/>
                  </a:cubicBezTo>
                  <a:cubicBezTo>
                    <a:pt x="67" y="65"/>
                    <a:pt x="1" y="207"/>
                    <a:pt x="51" y="360"/>
                  </a:cubicBezTo>
                  <a:cubicBezTo>
                    <a:pt x="91" y="479"/>
                    <a:pt x="187" y="553"/>
                    <a:pt x="298" y="553"/>
                  </a:cubicBezTo>
                  <a:cubicBezTo>
                    <a:pt x="326" y="553"/>
                    <a:pt x="354" y="548"/>
                    <a:pt x="383" y="539"/>
                  </a:cubicBezTo>
                  <a:cubicBezTo>
                    <a:pt x="536" y="488"/>
                    <a:pt x="594" y="344"/>
                    <a:pt x="543" y="195"/>
                  </a:cubicBezTo>
                  <a:cubicBezTo>
                    <a:pt x="503" y="72"/>
                    <a:pt x="40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5" name="Google Shape;11065;p46"/>
            <p:cNvSpPr/>
            <p:nvPr/>
          </p:nvSpPr>
          <p:spPr>
            <a:xfrm>
              <a:off x="8235644" y="4653288"/>
              <a:ext cx="13191" cy="12097"/>
            </a:xfrm>
            <a:custGeom>
              <a:rect b="b" l="l" r="r" t="t"/>
              <a:pathLst>
                <a:path extrusionOk="0" h="553" w="603">
                  <a:moveTo>
                    <a:pt x="304" y="1"/>
                  </a:moveTo>
                  <a:cubicBezTo>
                    <a:pt x="270" y="1"/>
                    <a:pt x="234" y="8"/>
                    <a:pt x="198" y="23"/>
                  </a:cubicBezTo>
                  <a:cubicBezTo>
                    <a:pt x="58" y="80"/>
                    <a:pt x="1" y="227"/>
                    <a:pt x="65" y="378"/>
                  </a:cubicBezTo>
                  <a:cubicBezTo>
                    <a:pt x="110" y="487"/>
                    <a:pt x="202" y="553"/>
                    <a:pt x="305" y="553"/>
                  </a:cubicBezTo>
                  <a:cubicBezTo>
                    <a:pt x="339" y="553"/>
                    <a:pt x="374" y="546"/>
                    <a:pt x="408" y="532"/>
                  </a:cubicBezTo>
                  <a:cubicBezTo>
                    <a:pt x="557" y="467"/>
                    <a:pt x="603" y="321"/>
                    <a:pt x="543" y="174"/>
                  </a:cubicBezTo>
                  <a:cubicBezTo>
                    <a:pt x="496" y="63"/>
                    <a:pt x="406"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6" name="Google Shape;11066;p46"/>
            <p:cNvSpPr/>
            <p:nvPr/>
          </p:nvSpPr>
          <p:spPr>
            <a:xfrm>
              <a:off x="8256338" y="4643488"/>
              <a:ext cx="13300" cy="12097"/>
            </a:xfrm>
            <a:custGeom>
              <a:rect b="b" l="l" r="r" t="t"/>
              <a:pathLst>
                <a:path extrusionOk="0" h="553" w="608">
                  <a:moveTo>
                    <a:pt x="302" y="0"/>
                  </a:moveTo>
                  <a:cubicBezTo>
                    <a:pt x="262" y="0"/>
                    <a:pt x="220" y="10"/>
                    <a:pt x="179" y="31"/>
                  </a:cubicBezTo>
                  <a:cubicBezTo>
                    <a:pt x="44" y="102"/>
                    <a:pt x="1" y="254"/>
                    <a:pt x="74" y="398"/>
                  </a:cubicBezTo>
                  <a:cubicBezTo>
                    <a:pt x="126" y="495"/>
                    <a:pt x="214" y="552"/>
                    <a:pt x="310" y="552"/>
                  </a:cubicBezTo>
                  <a:cubicBezTo>
                    <a:pt x="350" y="552"/>
                    <a:pt x="391" y="542"/>
                    <a:pt x="431" y="521"/>
                  </a:cubicBezTo>
                  <a:cubicBezTo>
                    <a:pt x="573" y="448"/>
                    <a:pt x="607" y="297"/>
                    <a:pt x="536" y="157"/>
                  </a:cubicBezTo>
                  <a:cubicBezTo>
                    <a:pt x="483" y="56"/>
                    <a:pt x="397"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7" name="Google Shape;11067;p46"/>
            <p:cNvSpPr/>
            <p:nvPr/>
          </p:nvSpPr>
          <p:spPr>
            <a:xfrm>
              <a:off x="8276025" y="4632048"/>
              <a:ext cx="13344" cy="12075"/>
            </a:xfrm>
            <a:custGeom>
              <a:rect b="b" l="l" r="r" t="t"/>
              <a:pathLst>
                <a:path extrusionOk="0" h="552" w="610">
                  <a:moveTo>
                    <a:pt x="300" y="1"/>
                  </a:moveTo>
                  <a:cubicBezTo>
                    <a:pt x="254" y="1"/>
                    <a:pt x="206" y="15"/>
                    <a:pt x="161" y="44"/>
                  </a:cubicBezTo>
                  <a:cubicBezTo>
                    <a:pt x="33" y="126"/>
                    <a:pt x="1" y="280"/>
                    <a:pt x="88" y="417"/>
                  </a:cubicBezTo>
                  <a:cubicBezTo>
                    <a:pt x="143" y="503"/>
                    <a:pt x="228" y="551"/>
                    <a:pt x="316" y="551"/>
                  </a:cubicBezTo>
                  <a:cubicBezTo>
                    <a:pt x="362" y="551"/>
                    <a:pt x="408" y="538"/>
                    <a:pt x="452" y="511"/>
                  </a:cubicBezTo>
                  <a:cubicBezTo>
                    <a:pt x="589" y="424"/>
                    <a:pt x="610" y="270"/>
                    <a:pt x="527" y="138"/>
                  </a:cubicBezTo>
                  <a:cubicBezTo>
                    <a:pt x="469" y="48"/>
                    <a:pt x="386"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8" name="Google Shape;11068;p46"/>
            <p:cNvSpPr/>
            <p:nvPr/>
          </p:nvSpPr>
          <p:spPr>
            <a:xfrm>
              <a:off x="8295056" y="4618682"/>
              <a:ext cx="13300" cy="12031"/>
            </a:xfrm>
            <a:custGeom>
              <a:rect b="b" l="l" r="r" t="t"/>
              <a:pathLst>
                <a:path extrusionOk="0" h="550" w="608">
                  <a:moveTo>
                    <a:pt x="296" y="0"/>
                  </a:moveTo>
                  <a:cubicBezTo>
                    <a:pt x="242" y="0"/>
                    <a:pt x="187" y="19"/>
                    <a:pt x="138" y="57"/>
                  </a:cubicBezTo>
                  <a:cubicBezTo>
                    <a:pt x="17" y="149"/>
                    <a:pt x="1" y="307"/>
                    <a:pt x="99" y="435"/>
                  </a:cubicBezTo>
                  <a:cubicBezTo>
                    <a:pt x="157" y="509"/>
                    <a:pt x="236" y="550"/>
                    <a:pt x="317" y="550"/>
                  </a:cubicBezTo>
                  <a:cubicBezTo>
                    <a:pt x="370" y="550"/>
                    <a:pt x="424" y="532"/>
                    <a:pt x="473" y="494"/>
                  </a:cubicBezTo>
                  <a:cubicBezTo>
                    <a:pt x="599" y="396"/>
                    <a:pt x="608" y="240"/>
                    <a:pt x="512" y="117"/>
                  </a:cubicBezTo>
                  <a:cubicBezTo>
                    <a:pt x="453" y="40"/>
                    <a:pt x="37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69" name="Google Shape;11069;p46"/>
            <p:cNvSpPr/>
            <p:nvPr/>
          </p:nvSpPr>
          <p:spPr>
            <a:xfrm>
              <a:off x="8312906" y="4603501"/>
              <a:ext cx="13234" cy="12009"/>
            </a:xfrm>
            <a:custGeom>
              <a:rect b="b" l="l" r="r" t="t"/>
              <a:pathLst>
                <a:path extrusionOk="0" h="549" w="605">
                  <a:moveTo>
                    <a:pt x="287" y="1"/>
                  </a:moveTo>
                  <a:cubicBezTo>
                    <a:pt x="226" y="1"/>
                    <a:pt x="166" y="25"/>
                    <a:pt x="115" y="73"/>
                  </a:cubicBezTo>
                  <a:cubicBezTo>
                    <a:pt x="2" y="176"/>
                    <a:pt x="0" y="334"/>
                    <a:pt x="110" y="453"/>
                  </a:cubicBezTo>
                  <a:cubicBezTo>
                    <a:pt x="169" y="516"/>
                    <a:pt x="242" y="548"/>
                    <a:pt x="315" y="548"/>
                  </a:cubicBezTo>
                  <a:cubicBezTo>
                    <a:pt x="376" y="548"/>
                    <a:pt x="437" y="525"/>
                    <a:pt x="488" y="478"/>
                  </a:cubicBezTo>
                  <a:cubicBezTo>
                    <a:pt x="605" y="366"/>
                    <a:pt x="598" y="213"/>
                    <a:pt x="490" y="98"/>
                  </a:cubicBezTo>
                  <a:cubicBezTo>
                    <a:pt x="431" y="34"/>
                    <a:pt x="359"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0" name="Google Shape;11070;p46"/>
            <p:cNvSpPr/>
            <p:nvPr/>
          </p:nvSpPr>
          <p:spPr>
            <a:xfrm>
              <a:off x="8329138" y="4586701"/>
              <a:ext cx="13497" cy="11900"/>
            </a:xfrm>
            <a:custGeom>
              <a:rect b="b" l="l" r="r" t="t"/>
              <a:pathLst>
                <a:path extrusionOk="0" h="544" w="617">
                  <a:moveTo>
                    <a:pt x="289" y="1"/>
                  </a:moveTo>
                  <a:cubicBezTo>
                    <a:pt x="220" y="1"/>
                    <a:pt x="153" y="31"/>
                    <a:pt x="101" y="90"/>
                  </a:cubicBezTo>
                  <a:cubicBezTo>
                    <a:pt x="0" y="202"/>
                    <a:pt x="12" y="360"/>
                    <a:pt x="133" y="468"/>
                  </a:cubicBezTo>
                  <a:cubicBezTo>
                    <a:pt x="190" y="518"/>
                    <a:pt x="257" y="544"/>
                    <a:pt x="323" y="544"/>
                  </a:cubicBezTo>
                  <a:cubicBezTo>
                    <a:pt x="391" y="544"/>
                    <a:pt x="458" y="516"/>
                    <a:pt x="511" y="459"/>
                  </a:cubicBezTo>
                  <a:cubicBezTo>
                    <a:pt x="616" y="337"/>
                    <a:pt x="596" y="184"/>
                    <a:pt x="479" y="78"/>
                  </a:cubicBezTo>
                  <a:cubicBezTo>
                    <a:pt x="420" y="27"/>
                    <a:pt x="35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1" name="Google Shape;11071;p46"/>
            <p:cNvSpPr/>
            <p:nvPr/>
          </p:nvSpPr>
          <p:spPr>
            <a:xfrm>
              <a:off x="8343509" y="4568632"/>
              <a:ext cx="13738" cy="11856"/>
            </a:xfrm>
            <a:custGeom>
              <a:rect b="b" l="l" r="r" t="t"/>
              <a:pathLst>
                <a:path extrusionOk="0" h="542" w="628">
                  <a:moveTo>
                    <a:pt x="292" y="0"/>
                  </a:moveTo>
                  <a:cubicBezTo>
                    <a:pt x="215" y="0"/>
                    <a:pt x="142" y="37"/>
                    <a:pt x="90" y="108"/>
                  </a:cubicBezTo>
                  <a:cubicBezTo>
                    <a:pt x="0" y="229"/>
                    <a:pt x="28" y="385"/>
                    <a:pt x="158" y="481"/>
                  </a:cubicBezTo>
                  <a:cubicBezTo>
                    <a:pt x="213" y="521"/>
                    <a:pt x="273" y="541"/>
                    <a:pt x="331" y="541"/>
                  </a:cubicBezTo>
                  <a:cubicBezTo>
                    <a:pt x="408" y="541"/>
                    <a:pt x="481" y="506"/>
                    <a:pt x="532" y="437"/>
                  </a:cubicBezTo>
                  <a:cubicBezTo>
                    <a:pt x="628" y="307"/>
                    <a:pt x="594" y="156"/>
                    <a:pt x="465" y="62"/>
                  </a:cubicBezTo>
                  <a:cubicBezTo>
                    <a:pt x="410" y="21"/>
                    <a:pt x="350"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2" name="Google Shape;11072;p46"/>
            <p:cNvSpPr/>
            <p:nvPr/>
          </p:nvSpPr>
          <p:spPr>
            <a:xfrm>
              <a:off x="8356241" y="4549426"/>
              <a:ext cx="13847" cy="11747"/>
            </a:xfrm>
            <a:custGeom>
              <a:rect b="b" l="l" r="r" t="t"/>
              <a:pathLst>
                <a:path extrusionOk="0" h="537" w="633">
                  <a:moveTo>
                    <a:pt x="293" y="1"/>
                  </a:moveTo>
                  <a:cubicBezTo>
                    <a:pt x="207" y="1"/>
                    <a:pt x="129" y="43"/>
                    <a:pt x="80" y="124"/>
                  </a:cubicBezTo>
                  <a:cubicBezTo>
                    <a:pt x="0" y="255"/>
                    <a:pt x="41" y="408"/>
                    <a:pt x="179" y="491"/>
                  </a:cubicBezTo>
                  <a:cubicBezTo>
                    <a:pt x="229" y="522"/>
                    <a:pt x="283" y="537"/>
                    <a:pt x="334" y="537"/>
                  </a:cubicBezTo>
                  <a:cubicBezTo>
                    <a:pt x="420" y="537"/>
                    <a:pt x="499" y="495"/>
                    <a:pt x="547" y="413"/>
                  </a:cubicBezTo>
                  <a:cubicBezTo>
                    <a:pt x="632" y="276"/>
                    <a:pt x="584" y="129"/>
                    <a:pt x="449" y="47"/>
                  </a:cubicBezTo>
                  <a:cubicBezTo>
                    <a:pt x="397" y="16"/>
                    <a:pt x="344"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3" name="Google Shape;11073;p46"/>
            <p:cNvSpPr/>
            <p:nvPr/>
          </p:nvSpPr>
          <p:spPr>
            <a:xfrm>
              <a:off x="8367353" y="4529213"/>
              <a:ext cx="13803" cy="11681"/>
            </a:xfrm>
            <a:custGeom>
              <a:rect b="b" l="l" r="r" t="t"/>
              <a:pathLst>
                <a:path extrusionOk="0" h="534" w="631">
                  <a:moveTo>
                    <a:pt x="292" y="0"/>
                  </a:moveTo>
                  <a:cubicBezTo>
                    <a:pt x="198" y="0"/>
                    <a:pt x="114" y="50"/>
                    <a:pt x="67" y="144"/>
                  </a:cubicBezTo>
                  <a:cubicBezTo>
                    <a:pt x="0" y="279"/>
                    <a:pt x="53" y="428"/>
                    <a:pt x="197" y="499"/>
                  </a:cubicBezTo>
                  <a:cubicBezTo>
                    <a:pt x="243" y="522"/>
                    <a:pt x="289" y="533"/>
                    <a:pt x="334" y="533"/>
                  </a:cubicBezTo>
                  <a:cubicBezTo>
                    <a:pt x="428" y="533"/>
                    <a:pt x="513" y="484"/>
                    <a:pt x="559" y="391"/>
                  </a:cubicBezTo>
                  <a:cubicBezTo>
                    <a:pt x="630" y="247"/>
                    <a:pt x="568" y="105"/>
                    <a:pt x="429" y="34"/>
                  </a:cubicBezTo>
                  <a:cubicBezTo>
                    <a:pt x="383" y="11"/>
                    <a:pt x="336"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4" name="Google Shape;11074;p46"/>
            <p:cNvSpPr/>
            <p:nvPr/>
          </p:nvSpPr>
          <p:spPr>
            <a:xfrm>
              <a:off x="8376519" y="4508716"/>
              <a:ext cx="13759" cy="11616"/>
            </a:xfrm>
            <a:custGeom>
              <a:rect b="b" l="l" r="r" t="t"/>
              <a:pathLst>
                <a:path extrusionOk="0" h="531" w="629">
                  <a:moveTo>
                    <a:pt x="291" y="1"/>
                  </a:moveTo>
                  <a:cubicBezTo>
                    <a:pt x="188" y="1"/>
                    <a:pt x="99" y="57"/>
                    <a:pt x="58" y="160"/>
                  </a:cubicBezTo>
                  <a:cubicBezTo>
                    <a:pt x="1" y="302"/>
                    <a:pt x="65" y="446"/>
                    <a:pt x="216" y="506"/>
                  </a:cubicBezTo>
                  <a:cubicBezTo>
                    <a:pt x="255" y="522"/>
                    <a:pt x="295" y="530"/>
                    <a:pt x="333" y="530"/>
                  </a:cubicBezTo>
                  <a:cubicBezTo>
                    <a:pt x="435" y="530"/>
                    <a:pt x="525" y="474"/>
                    <a:pt x="566" y="371"/>
                  </a:cubicBezTo>
                  <a:cubicBezTo>
                    <a:pt x="628" y="222"/>
                    <a:pt x="557" y="85"/>
                    <a:pt x="411" y="25"/>
                  </a:cubicBezTo>
                  <a:cubicBezTo>
                    <a:pt x="370" y="9"/>
                    <a:pt x="32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5" name="Google Shape;11075;p46"/>
            <p:cNvSpPr/>
            <p:nvPr/>
          </p:nvSpPr>
          <p:spPr>
            <a:xfrm>
              <a:off x="8384241" y="4487585"/>
              <a:ext cx="13584" cy="11572"/>
            </a:xfrm>
            <a:custGeom>
              <a:rect b="b" l="l" r="r" t="t"/>
              <a:pathLst>
                <a:path extrusionOk="0" h="529" w="621">
                  <a:moveTo>
                    <a:pt x="288" y="1"/>
                  </a:moveTo>
                  <a:cubicBezTo>
                    <a:pt x="177" y="1"/>
                    <a:pt x="86" y="65"/>
                    <a:pt x="48" y="178"/>
                  </a:cubicBezTo>
                  <a:cubicBezTo>
                    <a:pt x="0" y="322"/>
                    <a:pt x="76" y="462"/>
                    <a:pt x="229" y="512"/>
                  </a:cubicBezTo>
                  <a:cubicBezTo>
                    <a:pt x="262" y="523"/>
                    <a:pt x="295" y="528"/>
                    <a:pt x="326" y="528"/>
                  </a:cubicBezTo>
                  <a:cubicBezTo>
                    <a:pt x="437" y="528"/>
                    <a:pt x="533" y="464"/>
                    <a:pt x="571" y="352"/>
                  </a:cubicBezTo>
                  <a:cubicBezTo>
                    <a:pt x="621" y="196"/>
                    <a:pt x="538" y="66"/>
                    <a:pt x="390" y="18"/>
                  </a:cubicBezTo>
                  <a:cubicBezTo>
                    <a:pt x="355" y="6"/>
                    <a:pt x="321"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6" name="Google Shape;11076;p46"/>
            <p:cNvSpPr/>
            <p:nvPr/>
          </p:nvSpPr>
          <p:spPr>
            <a:xfrm>
              <a:off x="8390497" y="4466126"/>
              <a:ext cx="13388" cy="11463"/>
            </a:xfrm>
            <a:custGeom>
              <a:rect b="b" l="l" r="r" t="t"/>
              <a:pathLst>
                <a:path extrusionOk="0" h="524" w="612">
                  <a:moveTo>
                    <a:pt x="284" y="0"/>
                  </a:moveTo>
                  <a:cubicBezTo>
                    <a:pt x="164" y="0"/>
                    <a:pt x="69" y="71"/>
                    <a:pt x="39" y="193"/>
                  </a:cubicBezTo>
                  <a:cubicBezTo>
                    <a:pt x="1" y="342"/>
                    <a:pt x="83" y="474"/>
                    <a:pt x="241" y="513"/>
                  </a:cubicBezTo>
                  <a:cubicBezTo>
                    <a:pt x="269" y="520"/>
                    <a:pt x="296" y="524"/>
                    <a:pt x="323" y="524"/>
                  </a:cubicBezTo>
                  <a:cubicBezTo>
                    <a:pt x="441" y="524"/>
                    <a:pt x="539" y="454"/>
                    <a:pt x="571" y="332"/>
                  </a:cubicBezTo>
                  <a:cubicBezTo>
                    <a:pt x="612" y="174"/>
                    <a:pt x="520" y="48"/>
                    <a:pt x="369" y="12"/>
                  </a:cubicBezTo>
                  <a:cubicBezTo>
                    <a:pt x="340" y="4"/>
                    <a:pt x="311"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7" name="Google Shape;11077;p46"/>
            <p:cNvSpPr/>
            <p:nvPr/>
          </p:nvSpPr>
          <p:spPr>
            <a:xfrm>
              <a:off x="8395353" y="4444776"/>
              <a:ext cx="13103" cy="11441"/>
            </a:xfrm>
            <a:custGeom>
              <a:rect b="b" l="l" r="r" t="t"/>
              <a:pathLst>
                <a:path extrusionOk="0" h="523" w="599">
                  <a:moveTo>
                    <a:pt x="280" y="1"/>
                  </a:moveTo>
                  <a:cubicBezTo>
                    <a:pt x="153" y="1"/>
                    <a:pt x="54" y="79"/>
                    <a:pt x="28" y="207"/>
                  </a:cubicBezTo>
                  <a:cubicBezTo>
                    <a:pt x="1" y="358"/>
                    <a:pt x="90" y="486"/>
                    <a:pt x="250" y="516"/>
                  </a:cubicBezTo>
                  <a:cubicBezTo>
                    <a:pt x="272" y="520"/>
                    <a:pt x="293" y="522"/>
                    <a:pt x="313" y="522"/>
                  </a:cubicBezTo>
                  <a:cubicBezTo>
                    <a:pt x="439" y="522"/>
                    <a:pt x="543" y="445"/>
                    <a:pt x="569" y="317"/>
                  </a:cubicBezTo>
                  <a:cubicBezTo>
                    <a:pt x="598" y="156"/>
                    <a:pt x="502" y="35"/>
                    <a:pt x="346" y="8"/>
                  </a:cubicBezTo>
                  <a:cubicBezTo>
                    <a:pt x="324" y="3"/>
                    <a:pt x="301"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8" name="Google Shape;11078;p46"/>
            <p:cNvSpPr/>
            <p:nvPr/>
          </p:nvSpPr>
          <p:spPr>
            <a:xfrm>
              <a:off x="8398963" y="4423470"/>
              <a:ext cx="12841" cy="11397"/>
            </a:xfrm>
            <a:custGeom>
              <a:rect b="b" l="l" r="r" t="t"/>
              <a:pathLst>
                <a:path extrusionOk="0" h="521" w="587">
                  <a:moveTo>
                    <a:pt x="280" y="0"/>
                  </a:moveTo>
                  <a:cubicBezTo>
                    <a:pt x="144" y="0"/>
                    <a:pt x="40" y="86"/>
                    <a:pt x="21" y="219"/>
                  </a:cubicBezTo>
                  <a:cubicBezTo>
                    <a:pt x="1" y="372"/>
                    <a:pt x="97" y="496"/>
                    <a:pt x="257" y="517"/>
                  </a:cubicBezTo>
                  <a:cubicBezTo>
                    <a:pt x="274" y="519"/>
                    <a:pt x="290" y="520"/>
                    <a:pt x="306" y="520"/>
                  </a:cubicBezTo>
                  <a:cubicBezTo>
                    <a:pt x="439" y="520"/>
                    <a:pt x="546" y="436"/>
                    <a:pt x="566" y="299"/>
                  </a:cubicBezTo>
                  <a:cubicBezTo>
                    <a:pt x="587" y="141"/>
                    <a:pt x="484" y="24"/>
                    <a:pt x="328" y="4"/>
                  </a:cubicBezTo>
                  <a:cubicBezTo>
                    <a:pt x="312" y="1"/>
                    <a:pt x="295"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79" name="Google Shape;11079;p46"/>
            <p:cNvSpPr/>
            <p:nvPr/>
          </p:nvSpPr>
          <p:spPr>
            <a:xfrm>
              <a:off x="8401522" y="4401726"/>
              <a:ext cx="12600" cy="11397"/>
            </a:xfrm>
            <a:custGeom>
              <a:rect b="b" l="l" r="r" t="t"/>
              <a:pathLst>
                <a:path extrusionOk="0" h="521" w="576">
                  <a:moveTo>
                    <a:pt x="279" y="0"/>
                  </a:moveTo>
                  <a:cubicBezTo>
                    <a:pt x="134" y="0"/>
                    <a:pt x="25" y="91"/>
                    <a:pt x="12" y="233"/>
                  </a:cubicBezTo>
                  <a:cubicBezTo>
                    <a:pt x="0" y="386"/>
                    <a:pt x="103" y="505"/>
                    <a:pt x="264" y="519"/>
                  </a:cubicBezTo>
                  <a:cubicBezTo>
                    <a:pt x="274" y="520"/>
                    <a:pt x="284" y="520"/>
                    <a:pt x="294" y="520"/>
                  </a:cubicBezTo>
                  <a:cubicBezTo>
                    <a:pt x="436" y="520"/>
                    <a:pt x="549" y="429"/>
                    <a:pt x="561" y="288"/>
                  </a:cubicBezTo>
                  <a:cubicBezTo>
                    <a:pt x="575" y="125"/>
                    <a:pt x="465" y="15"/>
                    <a:pt x="310" y="1"/>
                  </a:cubicBezTo>
                  <a:cubicBezTo>
                    <a:pt x="299" y="1"/>
                    <a:pt x="289"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0" name="Google Shape;11080;p46"/>
            <p:cNvSpPr/>
            <p:nvPr/>
          </p:nvSpPr>
          <p:spPr>
            <a:xfrm>
              <a:off x="8402966" y="4380551"/>
              <a:ext cx="12403" cy="11397"/>
            </a:xfrm>
            <a:custGeom>
              <a:rect b="b" l="l" r="r" t="t"/>
              <a:pathLst>
                <a:path extrusionOk="0" h="521" w="567">
                  <a:moveTo>
                    <a:pt x="280" y="0"/>
                  </a:moveTo>
                  <a:cubicBezTo>
                    <a:pt x="126" y="0"/>
                    <a:pt x="17" y="97"/>
                    <a:pt x="8" y="246"/>
                  </a:cubicBezTo>
                  <a:cubicBezTo>
                    <a:pt x="1" y="397"/>
                    <a:pt x="111" y="511"/>
                    <a:pt x="271" y="521"/>
                  </a:cubicBezTo>
                  <a:cubicBezTo>
                    <a:pt x="276" y="521"/>
                    <a:pt x="281" y="521"/>
                    <a:pt x="286" y="521"/>
                  </a:cubicBezTo>
                  <a:cubicBezTo>
                    <a:pt x="437" y="521"/>
                    <a:pt x="553" y="422"/>
                    <a:pt x="560" y="273"/>
                  </a:cubicBezTo>
                  <a:cubicBezTo>
                    <a:pt x="566" y="113"/>
                    <a:pt x="452" y="8"/>
                    <a:pt x="296" y="1"/>
                  </a:cubicBezTo>
                  <a:cubicBezTo>
                    <a:pt x="291" y="1"/>
                    <a:pt x="286"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1" name="Google Shape;11081;p46"/>
            <p:cNvSpPr/>
            <p:nvPr/>
          </p:nvSpPr>
          <p:spPr>
            <a:xfrm>
              <a:off x="8403622" y="4359157"/>
              <a:ext cx="12097" cy="11397"/>
            </a:xfrm>
            <a:custGeom>
              <a:rect b="b" l="l" r="r" t="t"/>
              <a:pathLst>
                <a:path extrusionOk="0" h="521" w="553">
                  <a:moveTo>
                    <a:pt x="280" y="1"/>
                  </a:moveTo>
                  <a:cubicBezTo>
                    <a:pt x="117" y="1"/>
                    <a:pt x="3" y="104"/>
                    <a:pt x="3" y="255"/>
                  </a:cubicBezTo>
                  <a:cubicBezTo>
                    <a:pt x="1" y="409"/>
                    <a:pt x="113" y="518"/>
                    <a:pt x="273" y="521"/>
                  </a:cubicBezTo>
                  <a:cubicBezTo>
                    <a:pt x="275" y="521"/>
                    <a:pt x="277" y="521"/>
                    <a:pt x="278" y="521"/>
                  </a:cubicBezTo>
                  <a:cubicBezTo>
                    <a:pt x="434" y="521"/>
                    <a:pt x="550" y="418"/>
                    <a:pt x="552" y="267"/>
                  </a:cubicBezTo>
                  <a:cubicBezTo>
                    <a:pt x="552" y="106"/>
                    <a:pt x="436" y="3"/>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2" name="Google Shape;11082;p46"/>
            <p:cNvSpPr/>
            <p:nvPr/>
          </p:nvSpPr>
          <p:spPr>
            <a:xfrm>
              <a:off x="8402725" y="4336691"/>
              <a:ext cx="12491" cy="11397"/>
            </a:xfrm>
            <a:custGeom>
              <a:rect b="b" l="l" r="r" t="t"/>
              <a:pathLst>
                <a:path extrusionOk="0" h="521" w="571">
                  <a:moveTo>
                    <a:pt x="294" y="1"/>
                  </a:moveTo>
                  <a:cubicBezTo>
                    <a:pt x="286" y="1"/>
                    <a:pt x="277" y="1"/>
                    <a:pt x="268" y="2"/>
                  </a:cubicBezTo>
                  <a:cubicBezTo>
                    <a:pt x="106" y="11"/>
                    <a:pt x="0" y="123"/>
                    <a:pt x="9" y="277"/>
                  </a:cubicBezTo>
                  <a:cubicBezTo>
                    <a:pt x="20" y="422"/>
                    <a:pt x="128" y="520"/>
                    <a:pt x="278" y="520"/>
                  </a:cubicBezTo>
                  <a:cubicBezTo>
                    <a:pt x="286" y="520"/>
                    <a:pt x="294" y="520"/>
                    <a:pt x="303" y="519"/>
                  </a:cubicBezTo>
                  <a:cubicBezTo>
                    <a:pt x="461" y="510"/>
                    <a:pt x="571" y="396"/>
                    <a:pt x="559" y="245"/>
                  </a:cubicBezTo>
                  <a:cubicBezTo>
                    <a:pt x="550" y="91"/>
                    <a:pt x="438"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3" name="Google Shape;11083;p46"/>
            <p:cNvSpPr/>
            <p:nvPr/>
          </p:nvSpPr>
          <p:spPr>
            <a:xfrm>
              <a:off x="8399969" y="4313898"/>
              <a:ext cx="12950" cy="11441"/>
            </a:xfrm>
            <a:custGeom>
              <a:rect b="b" l="l" r="r" t="t"/>
              <a:pathLst>
                <a:path extrusionOk="0" h="523" w="592">
                  <a:moveTo>
                    <a:pt x="308" y="0"/>
                  </a:moveTo>
                  <a:cubicBezTo>
                    <a:pt x="292" y="0"/>
                    <a:pt x="274" y="2"/>
                    <a:pt x="257" y="4"/>
                  </a:cubicBezTo>
                  <a:cubicBezTo>
                    <a:pt x="97" y="29"/>
                    <a:pt x="0" y="148"/>
                    <a:pt x="23" y="300"/>
                  </a:cubicBezTo>
                  <a:cubicBezTo>
                    <a:pt x="44" y="435"/>
                    <a:pt x="149" y="523"/>
                    <a:pt x="287" y="523"/>
                  </a:cubicBezTo>
                  <a:cubicBezTo>
                    <a:pt x="302" y="523"/>
                    <a:pt x="318" y="522"/>
                    <a:pt x="335" y="519"/>
                  </a:cubicBezTo>
                  <a:cubicBezTo>
                    <a:pt x="490" y="497"/>
                    <a:pt x="591" y="373"/>
                    <a:pt x="568" y="222"/>
                  </a:cubicBezTo>
                  <a:cubicBezTo>
                    <a:pt x="548" y="79"/>
                    <a:pt x="441"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4" name="Google Shape;11084;p46"/>
            <p:cNvSpPr/>
            <p:nvPr/>
          </p:nvSpPr>
          <p:spPr>
            <a:xfrm>
              <a:off x="8395353" y="4291323"/>
              <a:ext cx="13300" cy="11528"/>
            </a:xfrm>
            <a:custGeom>
              <a:rect b="b" l="l" r="r" t="t"/>
              <a:pathLst>
                <a:path extrusionOk="0" h="527" w="608">
                  <a:moveTo>
                    <a:pt x="321" y="1"/>
                  </a:moveTo>
                  <a:cubicBezTo>
                    <a:pt x="296" y="1"/>
                    <a:pt x="270" y="4"/>
                    <a:pt x="243" y="10"/>
                  </a:cubicBezTo>
                  <a:cubicBezTo>
                    <a:pt x="85" y="49"/>
                    <a:pt x="1" y="177"/>
                    <a:pt x="35" y="326"/>
                  </a:cubicBezTo>
                  <a:cubicBezTo>
                    <a:pt x="65" y="450"/>
                    <a:pt x="165" y="526"/>
                    <a:pt x="288" y="526"/>
                  </a:cubicBezTo>
                  <a:cubicBezTo>
                    <a:pt x="313" y="526"/>
                    <a:pt x="338" y="523"/>
                    <a:pt x="365" y="516"/>
                  </a:cubicBezTo>
                  <a:cubicBezTo>
                    <a:pt x="518" y="480"/>
                    <a:pt x="608" y="349"/>
                    <a:pt x="573" y="200"/>
                  </a:cubicBezTo>
                  <a:cubicBezTo>
                    <a:pt x="541" y="72"/>
                    <a:pt x="442"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5" name="Google Shape;11085;p46"/>
            <p:cNvSpPr/>
            <p:nvPr/>
          </p:nvSpPr>
          <p:spPr>
            <a:xfrm>
              <a:off x="8388638" y="4268923"/>
              <a:ext cx="13606" cy="11550"/>
            </a:xfrm>
            <a:custGeom>
              <a:rect b="b" l="l" r="r" t="t"/>
              <a:pathLst>
                <a:path extrusionOk="0" h="528" w="622">
                  <a:moveTo>
                    <a:pt x="334" y="1"/>
                  </a:moveTo>
                  <a:cubicBezTo>
                    <a:pt x="300" y="1"/>
                    <a:pt x="264" y="7"/>
                    <a:pt x="228" y="20"/>
                  </a:cubicBezTo>
                  <a:cubicBezTo>
                    <a:pt x="74" y="72"/>
                    <a:pt x="1" y="207"/>
                    <a:pt x="49" y="352"/>
                  </a:cubicBezTo>
                  <a:cubicBezTo>
                    <a:pt x="88" y="463"/>
                    <a:pt x="181" y="528"/>
                    <a:pt x="291" y="528"/>
                  </a:cubicBezTo>
                  <a:cubicBezTo>
                    <a:pt x="325" y="528"/>
                    <a:pt x="359" y="522"/>
                    <a:pt x="395" y="510"/>
                  </a:cubicBezTo>
                  <a:cubicBezTo>
                    <a:pt x="544" y="459"/>
                    <a:pt x="621" y="322"/>
                    <a:pt x="571" y="178"/>
                  </a:cubicBezTo>
                  <a:cubicBezTo>
                    <a:pt x="531" y="62"/>
                    <a:pt x="440"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6" name="Google Shape;11086;p46"/>
            <p:cNvSpPr/>
            <p:nvPr/>
          </p:nvSpPr>
          <p:spPr>
            <a:xfrm>
              <a:off x="8379822" y="4247113"/>
              <a:ext cx="13759" cy="11659"/>
            </a:xfrm>
            <a:custGeom>
              <a:rect b="b" l="l" r="r" t="t"/>
              <a:pathLst>
                <a:path extrusionOk="0" h="533" w="629">
                  <a:moveTo>
                    <a:pt x="335" y="1"/>
                  </a:moveTo>
                  <a:cubicBezTo>
                    <a:pt x="294" y="1"/>
                    <a:pt x="250" y="10"/>
                    <a:pt x="207" y="30"/>
                  </a:cubicBezTo>
                  <a:cubicBezTo>
                    <a:pt x="60" y="98"/>
                    <a:pt x="1" y="240"/>
                    <a:pt x="63" y="378"/>
                  </a:cubicBezTo>
                  <a:cubicBezTo>
                    <a:pt x="108" y="477"/>
                    <a:pt x="196" y="532"/>
                    <a:pt x="296" y="532"/>
                  </a:cubicBezTo>
                  <a:cubicBezTo>
                    <a:pt x="337" y="532"/>
                    <a:pt x="380" y="523"/>
                    <a:pt x="422" y="504"/>
                  </a:cubicBezTo>
                  <a:cubicBezTo>
                    <a:pt x="564" y="440"/>
                    <a:pt x="628" y="293"/>
                    <a:pt x="566" y="156"/>
                  </a:cubicBezTo>
                  <a:cubicBezTo>
                    <a:pt x="520" y="53"/>
                    <a:pt x="433"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7" name="Google Shape;11087;p46"/>
            <p:cNvSpPr/>
            <p:nvPr/>
          </p:nvSpPr>
          <p:spPr>
            <a:xfrm>
              <a:off x="8368863" y="4226004"/>
              <a:ext cx="13847" cy="11747"/>
            </a:xfrm>
            <a:custGeom>
              <a:rect b="b" l="l" r="r" t="t"/>
              <a:pathLst>
                <a:path extrusionOk="0" h="537" w="633">
                  <a:moveTo>
                    <a:pt x="339" y="0"/>
                  </a:moveTo>
                  <a:cubicBezTo>
                    <a:pt x="289" y="0"/>
                    <a:pt x="237" y="15"/>
                    <a:pt x="188" y="44"/>
                  </a:cubicBezTo>
                  <a:cubicBezTo>
                    <a:pt x="48" y="124"/>
                    <a:pt x="0" y="273"/>
                    <a:pt x="78" y="404"/>
                  </a:cubicBezTo>
                  <a:cubicBezTo>
                    <a:pt x="127" y="490"/>
                    <a:pt x="208" y="536"/>
                    <a:pt x="297" y="536"/>
                  </a:cubicBezTo>
                  <a:cubicBezTo>
                    <a:pt x="346" y="536"/>
                    <a:pt x="397" y="522"/>
                    <a:pt x="447" y="493"/>
                  </a:cubicBezTo>
                  <a:cubicBezTo>
                    <a:pt x="584" y="415"/>
                    <a:pt x="632" y="266"/>
                    <a:pt x="557" y="134"/>
                  </a:cubicBezTo>
                  <a:cubicBezTo>
                    <a:pt x="506" y="45"/>
                    <a:pt x="425"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8" name="Google Shape;11088;p46"/>
            <p:cNvSpPr/>
            <p:nvPr/>
          </p:nvSpPr>
          <p:spPr>
            <a:xfrm>
              <a:off x="8356284" y="4206491"/>
              <a:ext cx="13738" cy="11834"/>
            </a:xfrm>
            <a:custGeom>
              <a:rect b="b" l="l" r="r" t="t"/>
              <a:pathLst>
                <a:path extrusionOk="0" h="541" w="628">
                  <a:moveTo>
                    <a:pt x="334" y="0"/>
                  </a:moveTo>
                  <a:cubicBezTo>
                    <a:pt x="277" y="0"/>
                    <a:pt x="217" y="20"/>
                    <a:pt x="163" y="59"/>
                  </a:cubicBezTo>
                  <a:cubicBezTo>
                    <a:pt x="32" y="153"/>
                    <a:pt x="0" y="304"/>
                    <a:pt x="90" y="428"/>
                  </a:cubicBezTo>
                  <a:cubicBezTo>
                    <a:pt x="141" y="502"/>
                    <a:pt x="216" y="540"/>
                    <a:pt x="296" y="540"/>
                  </a:cubicBezTo>
                  <a:cubicBezTo>
                    <a:pt x="352" y="540"/>
                    <a:pt x="411" y="521"/>
                    <a:pt x="465" y="483"/>
                  </a:cubicBezTo>
                  <a:cubicBezTo>
                    <a:pt x="594" y="391"/>
                    <a:pt x="628" y="238"/>
                    <a:pt x="539" y="112"/>
                  </a:cubicBezTo>
                  <a:cubicBezTo>
                    <a:pt x="485" y="37"/>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89" name="Google Shape;11089;p46"/>
            <p:cNvSpPr/>
            <p:nvPr/>
          </p:nvSpPr>
          <p:spPr>
            <a:xfrm>
              <a:off x="8342109" y="4188248"/>
              <a:ext cx="13584" cy="11878"/>
            </a:xfrm>
            <a:custGeom>
              <a:rect b="b" l="l" r="r" t="t"/>
              <a:pathLst>
                <a:path extrusionOk="0" h="543" w="621">
                  <a:moveTo>
                    <a:pt x="326" y="0"/>
                  </a:moveTo>
                  <a:cubicBezTo>
                    <a:pt x="263" y="0"/>
                    <a:pt x="199" y="25"/>
                    <a:pt x="142" y="73"/>
                  </a:cubicBezTo>
                  <a:cubicBezTo>
                    <a:pt x="19" y="179"/>
                    <a:pt x="0" y="332"/>
                    <a:pt x="99" y="449"/>
                  </a:cubicBezTo>
                  <a:cubicBezTo>
                    <a:pt x="151" y="511"/>
                    <a:pt x="221" y="543"/>
                    <a:pt x="293" y="543"/>
                  </a:cubicBezTo>
                  <a:cubicBezTo>
                    <a:pt x="356" y="543"/>
                    <a:pt x="421" y="519"/>
                    <a:pt x="479" y="469"/>
                  </a:cubicBezTo>
                  <a:cubicBezTo>
                    <a:pt x="598" y="369"/>
                    <a:pt x="621" y="211"/>
                    <a:pt x="520" y="96"/>
                  </a:cubicBezTo>
                  <a:cubicBezTo>
                    <a:pt x="465" y="31"/>
                    <a:pt x="396"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0" name="Google Shape;11090;p46"/>
            <p:cNvSpPr/>
            <p:nvPr/>
          </p:nvSpPr>
          <p:spPr>
            <a:xfrm>
              <a:off x="8326622" y="4171470"/>
              <a:ext cx="13344" cy="11966"/>
            </a:xfrm>
            <a:custGeom>
              <a:rect b="b" l="l" r="r" t="t"/>
              <a:pathLst>
                <a:path extrusionOk="0" h="547" w="610">
                  <a:moveTo>
                    <a:pt x="320" y="0"/>
                  </a:moveTo>
                  <a:cubicBezTo>
                    <a:pt x="250" y="0"/>
                    <a:pt x="179" y="32"/>
                    <a:pt x="120" y="91"/>
                  </a:cubicBezTo>
                  <a:cubicBezTo>
                    <a:pt x="7" y="206"/>
                    <a:pt x="1" y="362"/>
                    <a:pt x="108" y="469"/>
                  </a:cubicBezTo>
                  <a:cubicBezTo>
                    <a:pt x="161" y="521"/>
                    <a:pt x="225" y="547"/>
                    <a:pt x="290" y="547"/>
                  </a:cubicBezTo>
                  <a:cubicBezTo>
                    <a:pt x="360" y="547"/>
                    <a:pt x="431" y="517"/>
                    <a:pt x="491" y="458"/>
                  </a:cubicBezTo>
                  <a:cubicBezTo>
                    <a:pt x="601" y="346"/>
                    <a:pt x="610" y="190"/>
                    <a:pt x="500" y="80"/>
                  </a:cubicBezTo>
                  <a:cubicBezTo>
                    <a:pt x="446" y="26"/>
                    <a:pt x="38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1" name="Google Shape;11091;p46"/>
            <p:cNvSpPr/>
            <p:nvPr/>
          </p:nvSpPr>
          <p:spPr>
            <a:xfrm>
              <a:off x="8309888" y="4156157"/>
              <a:ext cx="13191" cy="11966"/>
            </a:xfrm>
            <a:custGeom>
              <a:rect b="b" l="l" r="r" t="t"/>
              <a:pathLst>
                <a:path extrusionOk="0" h="547" w="603">
                  <a:moveTo>
                    <a:pt x="315" y="0"/>
                  </a:moveTo>
                  <a:cubicBezTo>
                    <a:pt x="238" y="0"/>
                    <a:pt x="164" y="37"/>
                    <a:pt x="106" y="107"/>
                  </a:cubicBezTo>
                  <a:cubicBezTo>
                    <a:pt x="1" y="228"/>
                    <a:pt x="8" y="384"/>
                    <a:pt x="124" y="482"/>
                  </a:cubicBezTo>
                  <a:cubicBezTo>
                    <a:pt x="174" y="525"/>
                    <a:pt x="233" y="546"/>
                    <a:pt x="292" y="546"/>
                  </a:cubicBezTo>
                  <a:cubicBezTo>
                    <a:pt x="367" y="546"/>
                    <a:pt x="443" y="512"/>
                    <a:pt x="502" y="443"/>
                  </a:cubicBezTo>
                  <a:cubicBezTo>
                    <a:pt x="603" y="324"/>
                    <a:pt x="601" y="166"/>
                    <a:pt x="484" y="65"/>
                  </a:cubicBezTo>
                  <a:cubicBezTo>
                    <a:pt x="431" y="21"/>
                    <a:pt x="372"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2" name="Google Shape;11092;p46"/>
            <p:cNvSpPr/>
            <p:nvPr/>
          </p:nvSpPr>
          <p:spPr>
            <a:xfrm>
              <a:off x="8292300" y="4142288"/>
              <a:ext cx="13300" cy="12031"/>
            </a:xfrm>
            <a:custGeom>
              <a:rect b="b" l="l" r="r" t="t"/>
              <a:pathLst>
                <a:path extrusionOk="0" h="550" w="608">
                  <a:moveTo>
                    <a:pt x="313" y="1"/>
                  </a:moveTo>
                  <a:cubicBezTo>
                    <a:pt x="231" y="1"/>
                    <a:pt x="152" y="44"/>
                    <a:pt x="95" y="122"/>
                  </a:cubicBezTo>
                  <a:cubicBezTo>
                    <a:pt x="1" y="251"/>
                    <a:pt x="17" y="404"/>
                    <a:pt x="141" y="496"/>
                  </a:cubicBezTo>
                  <a:cubicBezTo>
                    <a:pt x="189" y="532"/>
                    <a:pt x="242" y="549"/>
                    <a:pt x="295" y="549"/>
                  </a:cubicBezTo>
                  <a:cubicBezTo>
                    <a:pt x="376" y="549"/>
                    <a:pt x="456" y="508"/>
                    <a:pt x="514" y="429"/>
                  </a:cubicBezTo>
                  <a:cubicBezTo>
                    <a:pt x="608" y="303"/>
                    <a:pt x="594" y="145"/>
                    <a:pt x="470" y="56"/>
                  </a:cubicBezTo>
                  <a:cubicBezTo>
                    <a:pt x="419" y="18"/>
                    <a:pt x="365"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3" name="Google Shape;11093;p46"/>
            <p:cNvSpPr/>
            <p:nvPr/>
          </p:nvSpPr>
          <p:spPr>
            <a:xfrm>
              <a:off x="8273728" y="4129601"/>
              <a:ext cx="13344" cy="12053"/>
            </a:xfrm>
            <a:custGeom>
              <a:rect b="b" l="l" r="r" t="t"/>
              <a:pathLst>
                <a:path extrusionOk="0" h="551" w="610">
                  <a:moveTo>
                    <a:pt x="311" y="0"/>
                  </a:moveTo>
                  <a:cubicBezTo>
                    <a:pt x="223" y="0"/>
                    <a:pt x="140" y="50"/>
                    <a:pt x="85" y="137"/>
                  </a:cubicBezTo>
                  <a:cubicBezTo>
                    <a:pt x="0" y="272"/>
                    <a:pt x="28" y="425"/>
                    <a:pt x="156" y="508"/>
                  </a:cubicBezTo>
                  <a:cubicBezTo>
                    <a:pt x="201" y="537"/>
                    <a:pt x="249" y="551"/>
                    <a:pt x="297" y="551"/>
                  </a:cubicBezTo>
                  <a:cubicBezTo>
                    <a:pt x="384" y="551"/>
                    <a:pt x="468" y="503"/>
                    <a:pt x="525" y="416"/>
                  </a:cubicBezTo>
                  <a:cubicBezTo>
                    <a:pt x="609" y="281"/>
                    <a:pt x="584" y="125"/>
                    <a:pt x="454" y="45"/>
                  </a:cubicBezTo>
                  <a:cubicBezTo>
                    <a:pt x="407" y="15"/>
                    <a:pt x="358"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4" name="Google Shape;11094;p46"/>
            <p:cNvSpPr/>
            <p:nvPr/>
          </p:nvSpPr>
          <p:spPr>
            <a:xfrm>
              <a:off x="8254084" y="4118226"/>
              <a:ext cx="13300" cy="12075"/>
            </a:xfrm>
            <a:custGeom>
              <a:rect b="b" l="l" r="r" t="t"/>
              <a:pathLst>
                <a:path extrusionOk="0" h="552" w="608">
                  <a:moveTo>
                    <a:pt x="308" y="0"/>
                  </a:moveTo>
                  <a:cubicBezTo>
                    <a:pt x="213" y="0"/>
                    <a:pt x="127" y="58"/>
                    <a:pt x="76" y="155"/>
                  </a:cubicBezTo>
                  <a:cubicBezTo>
                    <a:pt x="0" y="297"/>
                    <a:pt x="39" y="448"/>
                    <a:pt x="175" y="519"/>
                  </a:cubicBezTo>
                  <a:cubicBezTo>
                    <a:pt x="216" y="541"/>
                    <a:pt x="259" y="552"/>
                    <a:pt x="300" y="552"/>
                  </a:cubicBezTo>
                  <a:cubicBezTo>
                    <a:pt x="394" y="552"/>
                    <a:pt x="482" y="498"/>
                    <a:pt x="534" y="398"/>
                  </a:cubicBezTo>
                  <a:cubicBezTo>
                    <a:pt x="607" y="260"/>
                    <a:pt x="571" y="107"/>
                    <a:pt x="436" y="34"/>
                  </a:cubicBezTo>
                  <a:cubicBezTo>
                    <a:pt x="393" y="11"/>
                    <a:pt x="350"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5" name="Google Shape;11095;p46"/>
            <p:cNvSpPr/>
            <p:nvPr/>
          </p:nvSpPr>
          <p:spPr>
            <a:xfrm>
              <a:off x="8233500" y="4108404"/>
              <a:ext cx="13191" cy="12053"/>
            </a:xfrm>
            <a:custGeom>
              <a:rect b="b" l="l" r="r" t="t"/>
              <a:pathLst>
                <a:path extrusionOk="0" h="551" w="603">
                  <a:moveTo>
                    <a:pt x="302" y="0"/>
                  </a:moveTo>
                  <a:cubicBezTo>
                    <a:pt x="199" y="0"/>
                    <a:pt x="110" y="64"/>
                    <a:pt x="64" y="171"/>
                  </a:cubicBezTo>
                  <a:cubicBezTo>
                    <a:pt x="0" y="320"/>
                    <a:pt x="51" y="467"/>
                    <a:pt x="190" y="526"/>
                  </a:cubicBezTo>
                  <a:cubicBezTo>
                    <a:pt x="227" y="542"/>
                    <a:pt x="265" y="550"/>
                    <a:pt x="300" y="550"/>
                  </a:cubicBezTo>
                  <a:cubicBezTo>
                    <a:pt x="402" y="550"/>
                    <a:pt x="493" y="488"/>
                    <a:pt x="541" y="380"/>
                  </a:cubicBezTo>
                  <a:cubicBezTo>
                    <a:pt x="603" y="233"/>
                    <a:pt x="554" y="84"/>
                    <a:pt x="415" y="25"/>
                  </a:cubicBezTo>
                  <a:cubicBezTo>
                    <a:pt x="376" y="8"/>
                    <a:pt x="338"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6" name="Google Shape;11096;p46"/>
            <p:cNvSpPr/>
            <p:nvPr/>
          </p:nvSpPr>
          <p:spPr>
            <a:xfrm>
              <a:off x="8212413" y="4100266"/>
              <a:ext cx="12994" cy="12097"/>
            </a:xfrm>
            <a:custGeom>
              <a:rect b="b" l="l" r="r" t="t"/>
              <a:pathLst>
                <a:path extrusionOk="0" h="553" w="594">
                  <a:moveTo>
                    <a:pt x="295" y="0"/>
                  </a:moveTo>
                  <a:cubicBezTo>
                    <a:pt x="183" y="0"/>
                    <a:pt x="92" y="75"/>
                    <a:pt x="50" y="193"/>
                  </a:cubicBezTo>
                  <a:cubicBezTo>
                    <a:pt x="0" y="346"/>
                    <a:pt x="62" y="486"/>
                    <a:pt x="206" y="536"/>
                  </a:cubicBezTo>
                  <a:cubicBezTo>
                    <a:pt x="237" y="547"/>
                    <a:pt x="267" y="552"/>
                    <a:pt x="296" y="552"/>
                  </a:cubicBezTo>
                  <a:cubicBezTo>
                    <a:pt x="406" y="552"/>
                    <a:pt x="501" y="481"/>
                    <a:pt x="543" y="360"/>
                  </a:cubicBezTo>
                  <a:cubicBezTo>
                    <a:pt x="593" y="211"/>
                    <a:pt x="531" y="67"/>
                    <a:pt x="387" y="17"/>
                  </a:cubicBezTo>
                  <a:cubicBezTo>
                    <a:pt x="355" y="6"/>
                    <a:pt x="32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7" name="Google Shape;11097;p46"/>
            <p:cNvSpPr/>
            <p:nvPr/>
          </p:nvSpPr>
          <p:spPr>
            <a:xfrm>
              <a:off x="8190559" y="4093857"/>
              <a:ext cx="12753" cy="12053"/>
            </a:xfrm>
            <a:custGeom>
              <a:rect b="b" l="l" r="r" t="t"/>
              <a:pathLst>
                <a:path extrusionOk="0" h="551" w="583">
                  <a:moveTo>
                    <a:pt x="289" y="0"/>
                  </a:moveTo>
                  <a:cubicBezTo>
                    <a:pt x="167" y="0"/>
                    <a:pt x="72" y="84"/>
                    <a:pt x="40" y="213"/>
                  </a:cubicBezTo>
                  <a:cubicBezTo>
                    <a:pt x="1" y="369"/>
                    <a:pt x="74" y="504"/>
                    <a:pt x="223" y="541"/>
                  </a:cubicBezTo>
                  <a:cubicBezTo>
                    <a:pt x="247" y="547"/>
                    <a:pt x="271" y="550"/>
                    <a:pt x="294" y="550"/>
                  </a:cubicBezTo>
                  <a:cubicBezTo>
                    <a:pt x="412" y="550"/>
                    <a:pt x="511" y="470"/>
                    <a:pt x="543" y="339"/>
                  </a:cubicBezTo>
                  <a:cubicBezTo>
                    <a:pt x="582" y="186"/>
                    <a:pt x="509" y="46"/>
                    <a:pt x="360" y="10"/>
                  </a:cubicBezTo>
                  <a:cubicBezTo>
                    <a:pt x="336" y="3"/>
                    <a:pt x="312"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8" name="Google Shape;11098;p46"/>
            <p:cNvSpPr/>
            <p:nvPr/>
          </p:nvSpPr>
          <p:spPr>
            <a:xfrm>
              <a:off x="8168422" y="4089220"/>
              <a:ext cx="12381" cy="12053"/>
            </a:xfrm>
            <a:custGeom>
              <a:rect b="b" l="l" r="r" t="t"/>
              <a:pathLst>
                <a:path extrusionOk="0" h="551" w="566">
                  <a:moveTo>
                    <a:pt x="282" y="0"/>
                  </a:moveTo>
                  <a:cubicBezTo>
                    <a:pt x="148" y="0"/>
                    <a:pt x="50" y="94"/>
                    <a:pt x="26" y="233"/>
                  </a:cubicBezTo>
                  <a:cubicBezTo>
                    <a:pt x="0" y="391"/>
                    <a:pt x="85" y="522"/>
                    <a:pt x="236" y="547"/>
                  </a:cubicBezTo>
                  <a:cubicBezTo>
                    <a:pt x="252" y="549"/>
                    <a:pt x="268" y="551"/>
                    <a:pt x="284" y="551"/>
                  </a:cubicBezTo>
                  <a:cubicBezTo>
                    <a:pt x="412" y="551"/>
                    <a:pt x="516" y="461"/>
                    <a:pt x="539" y="318"/>
                  </a:cubicBezTo>
                  <a:cubicBezTo>
                    <a:pt x="566" y="164"/>
                    <a:pt x="481" y="29"/>
                    <a:pt x="330" y="4"/>
                  </a:cubicBezTo>
                  <a:cubicBezTo>
                    <a:pt x="314" y="1"/>
                    <a:pt x="297"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099" name="Google Shape;11099;p46"/>
            <p:cNvSpPr/>
            <p:nvPr/>
          </p:nvSpPr>
          <p:spPr>
            <a:xfrm>
              <a:off x="8145825" y="4086420"/>
              <a:ext cx="11944" cy="12075"/>
            </a:xfrm>
            <a:custGeom>
              <a:rect b="b" l="l" r="r" t="t"/>
              <a:pathLst>
                <a:path extrusionOk="0" h="552" w="546">
                  <a:moveTo>
                    <a:pt x="275" y="1"/>
                  </a:moveTo>
                  <a:cubicBezTo>
                    <a:pt x="127" y="1"/>
                    <a:pt x="27" y="105"/>
                    <a:pt x="14" y="256"/>
                  </a:cubicBezTo>
                  <a:cubicBezTo>
                    <a:pt x="0" y="416"/>
                    <a:pt x="97" y="537"/>
                    <a:pt x="248" y="551"/>
                  </a:cubicBezTo>
                  <a:cubicBezTo>
                    <a:pt x="256" y="552"/>
                    <a:pt x="263" y="552"/>
                    <a:pt x="271" y="552"/>
                  </a:cubicBezTo>
                  <a:cubicBezTo>
                    <a:pt x="413" y="552"/>
                    <a:pt x="519" y="451"/>
                    <a:pt x="532" y="297"/>
                  </a:cubicBezTo>
                  <a:cubicBezTo>
                    <a:pt x="546" y="141"/>
                    <a:pt x="452" y="15"/>
                    <a:pt x="298" y="1"/>
                  </a:cubicBezTo>
                  <a:cubicBezTo>
                    <a:pt x="290" y="1"/>
                    <a:pt x="28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100" name="Google Shape;11100;p46"/>
            <p:cNvSpPr/>
            <p:nvPr/>
          </p:nvSpPr>
          <p:spPr>
            <a:xfrm>
              <a:off x="8123141" y="4085588"/>
              <a:ext cx="11441" cy="12053"/>
            </a:xfrm>
            <a:custGeom>
              <a:rect b="b" l="l" r="r" t="t"/>
              <a:pathLst>
                <a:path extrusionOk="0" h="551" w="523">
                  <a:moveTo>
                    <a:pt x="268" y="0"/>
                  </a:moveTo>
                  <a:cubicBezTo>
                    <a:pt x="266" y="0"/>
                    <a:pt x="265" y="0"/>
                    <a:pt x="263" y="0"/>
                  </a:cubicBezTo>
                  <a:cubicBezTo>
                    <a:pt x="101" y="0"/>
                    <a:pt x="0" y="117"/>
                    <a:pt x="2" y="275"/>
                  </a:cubicBezTo>
                  <a:cubicBezTo>
                    <a:pt x="2" y="436"/>
                    <a:pt x="105" y="550"/>
                    <a:pt x="259" y="550"/>
                  </a:cubicBezTo>
                  <a:cubicBezTo>
                    <a:pt x="412" y="550"/>
                    <a:pt x="522" y="436"/>
                    <a:pt x="520" y="273"/>
                  </a:cubicBezTo>
                  <a:cubicBezTo>
                    <a:pt x="520" y="119"/>
                    <a:pt x="419"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101" name="Google Shape;11101;p46"/>
            <p:cNvSpPr/>
            <p:nvPr/>
          </p:nvSpPr>
          <p:spPr>
            <a:xfrm>
              <a:off x="8099997" y="4086616"/>
              <a:ext cx="11944" cy="12097"/>
            </a:xfrm>
            <a:custGeom>
              <a:rect b="b" l="l" r="r" t="t"/>
              <a:pathLst>
                <a:path extrusionOk="0" h="553" w="546">
                  <a:moveTo>
                    <a:pt x="274" y="1"/>
                  </a:moveTo>
                  <a:cubicBezTo>
                    <a:pt x="267" y="1"/>
                    <a:pt x="259" y="1"/>
                    <a:pt x="252" y="2"/>
                  </a:cubicBezTo>
                  <a:cubicBezTo>
                    <a:pt x="89" y="18"/>
                    <a:pt x="0" y="144"/>
                    <a:pt x="14" y="299"/>
                  </a:cubicBezTo>
                  <a:cubicBezTo>
                    <a:pt x="27" y="452"/>
                    <a:pt x="129" y="552"/>
                    <a:pt x="268" y="552"/>
                  </a:cubicBezTo>
                  <a:cubicBezTo>
                    <a:pt x="277" y="552"/>
                    <a:pt x="286" y="552"/>
                    <a:pt x="295" y="551"/>
                  </a:cubicBezTo>
                  <a:cubicBezTo>
                    <a:pt x="447" y="537"/>
                    <a:pt x="545" y="414"/>
                    <a:pt x="531" y="253"/>
                  </a:cubicBezTo>
                  <a:cubicBezTo>
                    <a:pt x="518" y="105"/>
                    <a:pt x="414"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102" name="Google Shape;11102;p46"/>
            <p:cNvSpPr/>
            <p:nvPr/>
          </p:nvSpPr>
          <p:spPr>
            <a:xfrm>
              <a:off x="8076744" y="4089766"/>
              <a:ext cx="12447" cy="12075"/>
            </a:xfrm>
            <a:custGeom>
              <a:rect b="b" l="l" r="r" t="t"/>
              <a:pathLst>
                <a:path extrusionOk="0" h="552" w="569">
                  <a:moveTo>
                    <a:pt x="284" y="0"/>
                  </a:moveTo>
                  <a:cubicBezTo>
                    <a:pt x="268" y="0"/>
                    <a:pt x="252" y="1"/>
                    <a:pt x="236" y="4"/>
                  </a:cubicBezTo>
                  <a:cubicBezTo>
                    <a:pt x="78" y="34"/>
                    <a:pt x="0" y="167"/>
                    <a:pt x="28" y="322"/>
                  </a:cubicBezTo>
                  <a:cubicBezTo>
                    <a:pt x="52" y="462"/>
                    <a:pt x="152" y="552"/>
                    <a:pt x="279" y="552"/>
                  </a:cubicBezTo>
                  <a:cubicBezTo>
                    <a:pt x="295" y="552"/>
                    <a:pt x="313" y="550"/>
                    <a:pt x="330" y="547"/>
                  </a:cubicBezTo>
                  <a:cubicBezTo>
                    <a:pt x="479" y="522"/>
                    <a:pt x="568" y="389"/>
                    <a:pt x="539" y="231"/>
                  </a:cubicBezTo>
                  <a:cubicBezTo>
                    <a:pt x="514" y="92"/>
                    <a:pt x="413"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103" name="Google Shape;11103;p46"/>
            <p:cNvSpPr/>
            <p:nvPr/>
          </p:nvSpPr>
          <p:spPr>
            <a:xfrm>
              <a:off x="8053797" y="4094951"/>
              <a:ext cx="12841" cy="12119"/>
            </a:xfrm>
            <a:custGeom>
              <a:rect b="b" l="l" r="r" t="t"/>
              <a:pathLst>
                <a:path extrusionOk="0" h="554" w="587">
                  <a:moveTo>
                    <a:pt x="294" y="0"/>
                  </a:moveTo>
                  <a:cubicBezTo>
                    <a:pt x="271" y="0"/>
                    <a:pt x="247" y="4"/>
                    <a:pt x="223" y="10"/>
                  </a:cubicBezTo>
                  <a:cubicBezTo>
                    <a:pt x="67" y="53"/>
                    <a:pt x="1" y="193"/>
                    <a:pt x="42" y="344"/>
                  </a:cubicBezTo>
                  <a:cubicBezTo>
                    <a:pt x="78" y="474"/>
                    <a:pt x="175" y="553"/>
                    <a:pt x="291" y="553"/>
                  </a:cubicBezTo>
                  <a:cubicBezTo>
                    <a:pt x="314" y="553"/>
                    <a:pt x="338" y="550"/>
                    <a:pt x="362" y="543"/>
                  </a:cubicBezTo>
                  <a:cubicBezTo>
                    <a:pt x="511" y="502"/>
                    <a:pt x="587" y="365"/>
                    <a:pt x="543" y="209"/>
                  </a:cubicBezTo>
                  <a:cubicBezTo>
                    <a:pt x="509" y="81"/>
                    <a:pt x="4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104" name="Google Shape;11104;p46"/>
            <p:cNvSpPr/>
            <p:nvPr/>
          </p:nvSpPr>
          <p:spPr>
            <a:xfrm>
              <a:off x="8031659" y="4102148"/>
              <a:ext cx="13081" cy="12097"/>
            </a:xfrm>
            <a:custGeom>
              <a:rect b="b" l="l" r="r" t="t"/>
              <a:pathLst>
                <a:path extrusionOk="0" h="553" w="598">
                  <a:moveTo>
                    <a:pt x="296" y="1"/>
                  </a:moveTo>
                  <a:cubicBezTo>
                    <a:pt x="266" y="1"/>
                    <a:pt x="235" y="6"/>
                    <a:pt x="204" y="18"/>
                  </a:cubicBezTo>
                  <a:cubicBezTo>
                    <a:pt x="53" y="75"/>
                    <a:pt x="0" y="219"/>
                    <a:pt x="55" y="368"/>
                  </a:cubicBezTo>
                  <a:cubicBezTo>
                    <a:pt x="100" y="485"/>
                    <a:pt x="192" y="553"/>
                    <a:pt x="298" y="553"/>
                  </a:cubicBezTo>
                  <a:cubicBezTo>
                    <a:pt x="328" y="553"/>
                    <a:pt x="360" y="547"/>
                    <a:pt x="392" y="535"/>
                  </a:cubicBezTo>
                  <a:cubicBezTo>
                    <a:pt x="536" y="480"/>
                    <a:pt x="598" y="336"/>
                    <a:pt x="543" y="185"/>
                  </a:cubicBezTo>
                  <a:cubicBezTo>
                    <a:pt x="498" y="70"/>
                    <a:pt x="403"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105" name="Google Shape;11105;p46"/>
            <p:cNvSpPr/>
            <p:nvPr/>
          </p:nvSpPr>
          <p:spPr>
            <a:xfrm>
              <a:off x="8010353" y="4111270"/>
              <a:ext cx="13300" cy="12119"/>
            </a:xfrm>
            <a:custGeom>
              <a:rect b="b" l="l" r="r" t="t"/>
              <a:pathLst>
                <a:path extrusionOk="0" h="554" w="608">
                  <a:moveTo>
                    <a:pt x="297" y="1"/>
                  </a:moveTo>
                  <a:cubicBezTo>
                    <a:pt x="260" y="1"/>
                    <a:pt x="222" y="9"/>
                    <a:pt x="184" y="27"/>
                  </a:cubicBezTo>
                  <a:cubicBezTo>
                    <a:pt x="40" y="97"/>
                    <a:pt x="1" y="249"/>
                    <a:pt x="70" y="391"/>
                  </a:cubicBezTo>
                  <a:cubicBezTo>
                    <a:pt x="119" y="494"/>
                    <a:pt x="208" y="553"/>
                    <a:pt x="305" y="553"/>
                  </a:cubicBezTo>
                  <a:cubicBezTo>
                    <a:pt x="343" y="553"/>
                    <a:pt x="382" y="544"/>
                    <a:pt x="420" y="526"/>
                  </a:cubicBezTo>
                  <a:cubicBezTo>
                    <a:pt x="557" y="459"/>
                    <a:pt x="608" y="308"/>
                    <a:pt x="537" y="164"/>
                  </a:cubicBezTo>
                  <a:cubicBezTo>
                    <a:pt x="487" y="60"/>
                    <a:pt x="39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106" name="Google Shape;11106;p46"/>
            <p:cNvSpPr/>
            <p:nvPr/>
          </p:nvSpPr>
          <p:spPr>
            <a:xfrm>
              <a:off x="7990031" y="4122295"/>
              <a:ext cx="13344" cy="12097"/>
            </a:xfrm>
            <a:custGeom>
              <a:rect b="b" l="l" r="r" t="t"/>
              <a:pathLst>
                <a:path extrusionOk="0" h="553" w="610">
                  <a:moveTo>
                    <a:pt x="295" y="0"/>
                  </a:moveTo>
                  <a:cubicBezTo>
                    <a:pt x="251" y="0"/>
                    <a:pt x="206" y="12"/>
                    <a:pt x="163" y="38"/>
                  </a:cubicBezTo>
                  <a:cubicBezTo>
                    <a:pt x="25" y="123"/>
                    <a:pt x="0" y="274"/>
                    <a:pt x="80" y="409"/>
                  </a:cubicBezTo>
                  <a:cubicBezTo>
                    <a:pt x="135" y="502"/>
                    <a:pt x="220" y="552"/>
                    <a:pt x="309" y="552"/>
                  </a:cubicBezTo>
                  <a:cubicBezTo>
                    <a:pt x="353" y="552"/>
                    <a:pt x="399" y="540"/>
                    <a:pt x="442" y="514"/>
                  </a:cubicBezTo>
                  <a:cubicBezTo>
                    <a:pt x="573" y="436"/>
                    <a:pt x="609" y="281"/>
                    <a:pt x="527" y="143"/>
                  </a:cubicBezTo>
                  <a:cubicBezTo>
                    <a:pt x="473" y="52"/>
                    <a:pt x="38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107" name="Google Shape;11107;p46"/>
            <p:cNvSpPr/>
            <p:nvPr/>
          </p:nvSpPr>
          <p:spPr>
            <a:xfrm>
              <a:off x="7970738" y="4135135"/>
              <a:ext cx="13300" cy="12031"/>
            </a:xfrm>
            <a:custGeom>
              <a:rect b="b" l="l" r="r" t="t"/>
              <a:pathLst>
                <a:path extrusionOk="0" h="550" w="608">
                  <a:moveTo>
                    <a:pt x="293" y="0"/>
                  </a:moveTo>
                  <a:cubicBezTo>
                    <a:pt x="242" y="0"/>
                    <a:pt x="190" y="17"/>
                    <a:pt x="142" y="51"/>
                  </a:cubicBezTo>
                  <a:cubicBezTo>
                    <a:pt x="12" y="145"/>
                    <a:pt x="0" y="300"/>
                    <a:pt x="92" y="426"/>
                  </a:cubicBezTo>
                  <a:cubicBezTo>
                    <a:pt x="150" y="507"/>
                    <a:pt x="230" y="550"/>
                    <a:pt x="311" y="550"/>
                  </a:cubicBezTo>
                  <a:cubicBezTo>
                    <a:pt x="362" y="550"/>
                    <a:pt x="414" y="533"/>
                    <a:pt x="461" y="497"/>
                  </a:cubicBezTo>
                  <a:cubicBezTo>
                    <a:pt x="584" y="408"/>
                    <a:pt x="607" y="252"/>
                    <a:pt x="513" y="122"/>
                  </a:cubicBezTo>
                  <a:cubicBezTo>
                    <a:pt x="456" y="43"/>
                    <a:pt x="37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108" name="Google Shape;11108;p46"/>
            <p:cNvSpPr/>
            <p:nvPr/>
          </p:nvSpPr>
          <p:spPr>
            <a:xfrm>
              <a:off x="7928453" y="4140298"/>
              <a:ext cx="38238" cy="38238"/>
            </a:xfrm>
            <a:custGeom>
              <a:rect b="b" l="l" r="r" t="t"/>
              <a:pathLst>
                <a:path extrusionOk="0" h="1748" w="1748">
                  <a:moveTo>
                    <a:pt x="875" y="0"/>
                  </a:moveTo>
                  <a:cubicBezTo>
                    <a:pt x="392" y="0"/>
                    <a:pt x="1" y="390"/>
                    <a:pt x="1" y="873"/>
                  </a:cubicBezTo>
                  <a:cubicBezTo>
                    <a:pt x="1" y="1356"/>
                    <a:pt x="392" y="1748"/>
                    <a:pt x="875" y="1748"/>
                  </a:cubicBezTo>
                  <a:cubicBezTo>
                    <a:pt x="1359" y="1748"/>
                    <a:pt x="1748" y="1356"/>
                    <a:pt x="1748" y="873"/>
                  </a:cubicBezTo>
                  <a:cubicBezTo>
                    <a:pt x="1748" y="390"/>
                    <a:pt x="1359" y="0"/>
                    <a:pt x="8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11109" name="Google Shape;11109;p46"/>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13" name="Shape 11113"/>
        <p:cNvGrpSpPr/>
        <p:nvPr/>
      </p:nvGrpSpPr>
      <p:grpSpPr>
        <a:xfrm>
          <a:off x="0" y="0"/>
          <a:ext cx="0" cy="0"/>
          <a:chOff x="0" y="0"/>
          <a:chExt cx="0" cy="0"/>
        </a:xfrm>
      </p:grpSpPr>
      <p:sp>
        <p:nvSpPr>
          <p:cNvPr id="11114" name="Google Shape;11114;p47"/>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1115" name="Google Shape;11115;p47"/>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1116" name="Google Shape;11116;p47"/>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17" name="Google Shape;11117;p47"/>
          <p:cNvGrpSpPr/>
          <p:nvPr/>
        </p:nvGrpSpPr>
        <p:grpSpPr>
          <a:xfrm rot="-214069">
            <a:off x="7645356" y="6599932"/>
            <a:ext cx="335968" cy="274617"/>
            <a:chOff x="3419525" y="3514050"/>
            <a:chExt cx="1000350" cy="817675"/>
          </a:xfrm>
        </p:grpSpPr>
        <p:sp>
          <p:nvSpPr>
            <p:cNvPr id="11118" name="Google Shape;11118;p47"/>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47"/>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47"/>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47"/>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47"/>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47"/>
          <p:cNvGrpSpPr/>
          <p:nvPr/>
        </p:nvGrpSpPr>
        <p:grpSpPr>
          <a:xfrm>
            <a:off x="8676141" y="6629982"/>
            <a:ext cx="1658570" cy="930116"/>
            <a:chOff x="5174600" y="1718575"/>
            <a:chExt cx="2206425" cy="1237350"/>
          </a:xfrm>
        </p:grpSpPr>
        <p:sp>
          <p:nvSpPr>
            <p:cNvPr id="11124" name="Google Shape;11124;p47"/>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47"/>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47"/>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47"/>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47"/>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47"/>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47"/>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47"/>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47"/>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47"/>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47"/>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47"/>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47"/>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47"/>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47"/>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47"/>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47"/>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47"/>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47"/>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47"/>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47"/>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47"/>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47"/>
          <p:cNvGrpSpPr/>
          <p:nvPr/>
        </p:nvGrpSpPr>
        <p:grpSpPr>
          <a:xfrm>
            <a:off x="8096651" y="767305"/>
            <a:ext cx="1416380" cy="1324192"/>
            <a:chOff x="2717575" y="1865850"/>
            <a:chExt cx="1949325" cy="1822450"/>
          </a:xfrm>
        </p:grpSpPr>
        <p:sp>
          <p:nvSpPr>
            <p:cNvPr id="11147" name="Google Shape;11147;p47"/>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47"/>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47"/>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47"/>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47"/>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47"/>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47"/>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47"/>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47"/>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47"/>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47"/>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47"/>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47"/>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47"/>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47"/>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47"/>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47"/>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47"/>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47"/>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47"/>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47"/>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47"/>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47"/>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47"/>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47"/>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47"/>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47"/>
          <p:cNvGrpSpPr/>
          <p:nvPr/>
        </p:nvGrpSpPr>
        <p:grpSpPr>
          <a:xfrm rot="3569144">
            <a:off x="2009066" y="6627190"/>
            <a:ext cx="462257" cy="656760"/>
            <a:chOff x="5997050" y="1070425"/>
            <a:chExt cx="527325" cy="749250"/>
          </a:xfrm>
        </p:grpSpPr>
        <p:sp>
          <p:nvSpPr>
            <p:cNvPr id="11174" name="Google Shape;11174;p47"/>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47"/>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47"/>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7" name="Google Shape;11177;p47"/>
          <p:cNvGrpSpPr/>
          <p:nvPr/>
        </p:nvGrpSpPr>
        <p:grpSpPr>
          <a:xfrm>
            <a:off x="2131971" y="1040368"/>
            <a:ext cx="336010" cy="336017"/>
            <a:chOff x="6241525" y="2196000"/>
            <a:chExt cx="1140175" cy="1140200"/>
          </a:xfrm>
        </p:grpSpPr>
        <p:sp>
          <p:nvSpPr>
            <p:cNvPr id="11178" name="Google Shape;11178;p47"/>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47"/>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47"/>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47"/>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47"/>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47"/>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47"/>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47"/>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6" name="Google Shape;11186;p47"/>
          <p:cNvGrpSpPr/>
          <p:nvPr/>
        </p:nvGrpSpPr>
        <p:grpSpPr>
          <a:xfrm flipH="1" rot="-5400000">
            <a:off x="9805280" y="608706"/>
            <a:ext cx="298200" cy="316822"/>
            <a:chOff x="6904650" y="3361025"/>
            <a:chExt cx="298200" cy="318350"/>
          </a:xfrm>
        </p:grpSpPr>
        <p:sp>
          <p:nvSpPr>
            <p:cNvPr id="11187" name="Google Shape;11187;p47"/>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47"/>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47"/>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47"/>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47"/>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47"/>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93" name="Google Shape;11193;p47"/>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1194" name="Google Shape;11194;p47"/>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F2F2F2"/>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chemeClr val="dk1"/>
                          </a:solidFill>
                        </a:rPr>
                        <a:t>1</a:t>
                      </a:r>
                      <a:endParaRPr b="1" sz="2000">
                        <a:solidFill>
                          <a:schemeClr val="dk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1195" name="Google Shape;11195;p47"/>
          <p:cNvSpPr txBox="1"/>
          <p:nvPr>
            <p:ph idx="2" type="title"/>
          </p:nvPr>
        </p:nvSpPr>
        <p:spPr>
          <a:xfrm>
            <a:off x="504000" y="4509108"/>
            <a:ext cx="923700" cy="7431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2</a:t>
            </a:r>
            <a:endParaRPr/>
          </a:p>
        </p:txBody>
      </p:sp>
      <p:sp>
        <p:nvSpPr>
          <p:cNvPr id="11196" name="Google Shape;11196;p47"/>
          <p:cNvSpPr txBox="1"/>
          <p:nvPr/>
        </p:nvSpPr>
        <p:spPr>
          <a:xfrm>
            <a:off x="1677125" y="4678350"/>
            <a:ext cx="69228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ubik"/>
                <a:ea typeface="Rubik"/>
                <a:cs typeface="Rubik"/>
                <a:sym typeface="Rubik"/>
              </a:rPr>
              <a:t>Ajouter </a:t>
            </a:r>
            <a:r>
              <a:rPr b="1" lang="en" sz="1800">
                <a:latin typeface="Rubik"/>
                <a:ea typeface="Rubik"/>
                <a:cs typeface="Rubik"/>
                <a:sym typeface="Rubik"/>
              </a:rPr>
              <a:t>4, 2</a:t>
            </a:r>
            <a:r>
              <a:rPr lang="en" sz="1800">
                <a:latin typeface="Rubik"/>
                <a:ea typeface="Rubik"/>
                <a:cs typeface="Rubik"/>
                <a:sym typeface="Rubik"/>
              </a:rPr>
              <a:t> et </a:t>
            </a:r>
            <a:r>
              <a:rPr b="1" lang="en" sz="1800">
                <a:solidFill>
                  <a:schemeClr val="dk1"/>
                </a:solidFill>
                <a:latin typeface="Rubik"/>
                <a:ea typeface="Rubik"/>
                <a:cs typeface="Rubik"/>
                <a:sym typeface="Rubik"/>
              </a:rPr>
              <a:t>1</a:t>
            </a:r>
            <a:r>
              <a:rPr b="1" lang="en" sz="1800">
                <a:solidFill>
                  <a:srgbClr val="FF9900"/>
                </a:solidFill>
                <a:latin typeface="Rubik"/>
                <a:ea typeface="Rubik"/>
                <a:cs typeface="Rubik"/>
                <a:sym typeface="Rubik"/>
              </a:rPr>
              <a:t> </a:t>
            </a:r>
            <a:r>
              <a:rPr lang="en" sz="1800">
                <a:latin typeface="Rubik"/>
                <a:ea typeface="Rubik"/>
                <a:cs typeface="Rubik"/>
                <a:sym typeface="Rubik"/>
              </a:rPr>
              <a:t>ensemble. </a:t>
            </a:r>
            <a:endParaRPr sz="1800">
              <a:latin typeface="Rubik"/>
              <a:ea typeface="Rubik"/>
              <a:cs typeface="Rubik"/>
              <a:sym typeface="Rubik"/>
            </a:endParaRPr>
          </a:p>
        </p:txBody>
      </p:sp>
      <p:sp>
        <p:nvSpPr>
          <p:cNvPr id="11197" name="Google Shape;11197;p47"/>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00111</a:t>
            </a:r>
            <a:r>
              <a:rPr lang="en" sz="2000">
                <a:solidFill>
                  <a:srgbClr val="FF9900"/>
                </a:solidFill>
                <a:latin typeface="Rubik"/>
                <a:ea typeface="Rubik"/>
                <a:cs typeface="Rubik"/>
                <a:sym typeface="Rubik"/>
              </a:rPr>
              <a:t> </a:t>
            </a:r>
            <a:r>
              <a:rPr lang="en" sz="2000">
                <a:latin typeface="Rubik"/>
                <a:ea typeface="Rubik"/>
                <a:cs typeface="Rubik"/>
                <a:sym typeface="Rubik"/>
              </a:rPr>
              <a:t>en nombre</a:t>
            </a:r>
            <a:endParaRPr sz="2000">
              <a:latin typeface="Rubik"/>
              <a:ea typeface="Rubik"/>
              <a:cs typeface="Rubik"/>
              <a:sym typeface="Rubik"/>
            </a:endParaRPr>
          </a:p>
        </p:txBody>
      </p:sp>
      <p:sp>
        <p:nvSpPr>
          <p:cNvPr id="11198" name="Google Shape;11198;p47"/>
          <p:cNvSpPr/>
          <p:nvPr/>
        </p:nvSpPr>
        <p:spPr>
          <a:xfrm>
            <a:off x="5126960" y="6804931"/>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47"/>
          <p:cNvSpPr txBox="1"/>
          <p:nvPr/>
        </p:nvSpPr>
        <p:spPr>
          <a:xfrm>
            <a:off x="2640475" y="575292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11200" name="Google Shape;11200;p47"/>
          <p:cNvCxnSpPr/>
          <p:nvPr/>
        </p:nvCxnSpPr>
        <p:spPr>
          <a:xfrm rot="10800000">
            <a:off x="5064850" y="6692850"/>
            <a:ext cx="704400" cy="0"/>
          </a:xfrm>
          <a:prstGeom prst="straightConnector1">
            <a:avLst/>
          </a:prstGeom>
          <a:noFill/>
          <a:ln cap="flat" cmpd="sng" w="28575">
            <a:solidFill>
              <a:schemeClr val="dk1"/>
            </a:solidFill>
            <a:prstDash val="solid"/>
            <a:round/>
            <a:headEnd len="med" w="med" type="none"/>
            <a:tailEnd len="med" w="med" type="none"/>
          </a:ln>
        </p:spPr>
      </p:cxnSp>
      <p:sp>
        <p:nvSpPr>
          <p:cNvPr id="11201" name="Google Shape;11201;p47"/>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1202" name="Google Shape;11202;p47"/>
          <p:cNvGrpSpPr/>
          <p:nvPr/>
        </p:nvGrpSpPr>
        <p:grpSpPr>
          <a:xfrm>
            <a:off x="5298008" y="6118990"/>
            <a:ext cx="205084" cy="385575"/>
            <a:chOff x="7380047" y="5381091"/>
            <a:chExt cx="523841" cy="984616"/>
          </a:xfrm>
        </p:grpSpPr>
        <p:sp>
          <p:nvSpPr>
            <p:cNvPr id="11203" name="Google Shape;11203;p47"/>
            <p:cNvSpPr/>
            <p:nvPr/>
          </p:nvSpPr>
          <p:spPr>
            <a:xfrm>
              <a:off x="7445978" y="5381091"/>
              <a:ext cx="457909" cy="984616"/>
            </a:xfrm>
            <a:custGeom>
              <a:rect b="b" l="l" r="r" t="t"/>
              <a:pathLst>
                <a:path extrusionOk="0" h="45011" w="20933">
                  <a:moveTo>
                    <a:pt x="16558" y="0"/>
                  </a:moveTo>
                  <a:cubicBezTo>
                    <a:pt x="16214" y="0"/>
                    <a:pt x="15873" y="21"/>
                    <a:pt x="15530" y="64"/>
                  </a:cubicBezTo>
                  <a:cubicBezTo>
                    <a:pt x="15186" y="108"/>
                    <a:pt x="14845" y="257"/>
                    <a:pt x="14501" y="513"/>
                  </a:cubicBezTo>
                  <a:lnTo>
                    <a:pt x="740" y="11059"/>
                  </a:lnTo>
                  <a:cubicBezTo>
                    <a:pt x="355" y="11359"/>
                    <a:pt x="131" y="11744"/>
                    <a:pt x="67" y="12216"/>
                  </a:cubicBezTo>
                  <a:cubicBezTo>
                    <a:pt x="0" y="12687"/>
                    <a:pt x="119" y="13116"/>
                    <a:pt x="419" y="13503"/>
                  </a:cubicBezTo>
                  <a:lnTo>
                    <a:pt x="1963" y="15495"/>
                  </a:lnTo>
                  <a:cubicBezTo>
                    <a:pt x="2263" y="15839"/>
                    <a:pt x="2648" y="16054"/>
                    <a:pt x="3119" y="16139"/>
                  </a:cubicBezTo>
                  <a:cubicBezTo>
                    <a:pt x="3214" y="16156"/>
                    <a:pt x="3307" y="16165"/>
                    <a:pt x="3398" y="16165"/>
                  </a:cubicBezTo>
                  <a:cubicBezTo>
                    <a:pt x="3761" y="16165"/>
                    <a:pt x="4097" y="16026"/>
                    <a:pt x="4406" y="15752"/>
                  </a:cubicBezTo>
                  <a:lnTo>
                    <a:pt x="14822" y="7844"/>
                  </a:lnTo>
                  <a:lnTo>
                    <a:pt x="14822" y="43274"/>
                  </a:lnTo>
                  <a:cubicBezTo>
                    <a:pt x="14822" y="43746"/>
                    <a:pt x="14994" y="44154"/>
                    <a:pt x="15337" y="44495"/>
                  </a:cubicBezTo>
                  <a:cubicBezTo>
                    <a:pt x="15681" y="44839"/>
                    <a:pt x="16086" y="45010"/>
                    <a:pt x="16560" y="45010"/>
                  </a:cubicBezTo>
                  <a:lnTo>
                    <a:pt x="19196" y="45010"/>
                  </a:lnTo>
                  <a:cubicBezTo>
                    <a:pt x="19668" y="45010"/>
                    <a:pt x="20073" y="44839"/>
                    <a:pt x="20417" y="44495"/>
                  </a:cubicBezTo>
                  <a:cubicBezTo>
                    <a:pt x="20760" y="44154"/>
                    <a:pt x="20932" y="43746"/>
                    <a:pt x="20932" y="43274"/>
                  </a:cubicBezTo>
                  <a:lnTo>
                    <a:pt x="20932" y="1736"/>
                  </a:lnTo>
                  <a:cubicBezTo>
                    <a:pt x="20932" y="1264"/>
                    <a:pt x="20760" y="857"/>
                    <a:pt x="20417" y="513"/>
                  </a:cubicBezTo>
                  <a:cubicBezTo>
                    <a:pt x="20073" y="172"/>
                    <a:pt x="19666" y="0"/>
                    <a:pt x="19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04" name="Google Shape;11204;p47"/>
            <p:cNvSpPr/>
            <p:nvPr/>
          </p:nvSpPr>
          <p:spPr>
            <a:xfrm>
              <a:off x="7529694" y="5651445"/>
              <a:ext cx="9975" cy="9056"/>
            </a:xfrm>
            <a:custGeom>
              <a:rect b="b" l="l" r="r" t="t"/>
              <a:pathLst>
                <a:path extrusionOk="0" h="414" w="456">
                  <a:moveTo>
                    <a:pt x="221" y="1"/>
                  </a:moveTo>
                  <a:cubicBezTo>
                    <a:pt x="181" y="1"/>
                    <a:pt x="140" y="15"/>
                    <a:pt x="103" y="42"/>
                  </a:cubicBezTo>
                  <a:cubicBezTo>
                    <a:pt x="11" y="113"/>
                    <a:pt x="0" y="230"/>
                    <a:pt x="73" y="326"/>
                  </a:cubicBezTo>
                  <a:cubicBezTo>
                    <a:pt x="117" y="383"/>
                    <a:pt x="177" y="414"/>
                    <a:pt x="238" y="414"/>
                  </a:cubicBezTo>
                  <a:cubicBezTo>
                    <a:pt x="278" y="414"/>
                    <a:pt x="319" y="400"/>
                    <a:pt x="355" y="372"/>
                  </a:cubicBezTo>
                  <a:cubicBezTo>
                    <a:pt x="449" y="296"/>
                    <a:pt x="456" y="182"/>
                    <a:pt x="382" y="88"/>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05" name="Google Shape;11205;p47"/>
            <p:cNvSpPr/>
            <p:nvPr/>
          </p:nvSpPr>
          <p:spPr>
            <a:xfrm>
              <a:off x="7541353" y="5642388"/>
              <a:ext cx="9997" cy="9056"/>
            </a:xfrm>
            <a:custGeom>
              <a:rect b="b" l="l" r="r" t="t"/>
              <a:pathLst>
                <a:path extrusionOk="0" h="414" w="457">
                  <a:moveTo>
                    <a:pt x="224" y="1"/>
                  </a:moveTo>
                  <a:cubicBezTo>
                    <a:pt x="183" y="1"/>
                    <a:pt x="142" y="15"/>
                    <a:pt x="106" y="44"/>
                  </a:cubicBezTo>
                  <a:cubicBezTo>
                    <a:pt x="14" y="113"/>
                    <a:pt x="1" y="232"/>
                    <a:pt x="76" y="326"/>
                  </a:cubicBezTo>
                  <a:lnTo>
                    <a:pt x="76" y="328"/>
                  </a:lnTo>
                  <a:cubicBezTo>
                    <a:pt x="119" y="383"/>
                    <a:pt x="178" y="413"/>
                    <a:pt x="238" y="413"/>
                  </a:cubicBezTo>
                  <a:cubicBezTo>
                    <a:pt x="278" y="413"/>
                    <a:pt x="319" y="400"/>
                    <a:pt x="356" y="371"/>
                  </a:cubicBezTo>
                  <a:cubicBezTo>
                    <a:pt x="452" y="298"/>
                    <a:pt x="456" y="181"/>
                    <a:pt x="385" y="88"/>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06" name="Google Shape;11206;p47"/>
            <p:cNvSpPr/>
            <p:nvPr/>
          </p:nvSpPr>
          <p:spPr>
            <a:xfrm>
              <a:off x="7553122" y="5633288"/>
              <a:ext cx="9953" cy="9034"/>
            </a:xfrm>
            <a:custGeom>
              <a:rect b="b" l="l" r="r" t="t"/>
              <a:pathLst>
                <a:path extrusionOk="0" h="413" w="455">
                  <a:moveTo>
                    <a:pt x="222" y="1"/>
                  </a:moveTo>
                  <a:cubicBezTo>
                    <a:pt x="182" y="1"/>
                    <a:pt x="141" y="15"/>
                    <a:pt x="104" y="43"/>
                  </a:cubicBezTo>
                  <a:cubicBezTo>
                    <a:pt x="12" y="114"/>
                    <a:pt x="1" y="231"/>
                    <a:pt x="74" y="327"/>
                  </a:cubicBezTo>
                  <a:cubicBezTo>
                    <a:pt x="118" y="382"/>
                    <a:pt x="177" y="412"/>
                    <a:pt x="237" y="412"/>
                  </a:cubicBezTo>
                  <a:cubicBezTo>
                    <a:pt x="277" y="412"/>
                    <a:pt x="317" y="399"/>
                    <a:pt x="354" y="371"/>
                  </a:cubicBezTo>
                  <a:cubicBezTo>
                    <a:pt x="450" y="297"/>
                    <a:pt x="454" y="181"/>
                    <a:pt x="383" y="87"/>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07" name="Google Shape;11207;p47"/>
            <p:cNvSpPr/>
            <p:nvPr/>
          </p:nvSpPr>
          <p:spPr>
            <a:xfrm>
              <a:off x="7565000" y="5624101"/>
              <a:ext cx="9953" cy="9056"/>
            </a:xfrm>
            <a:custGeom>
              <a:rect b="b" l="l" r="r" t="t"/>
              <a:pathLst>
                <a:path extrusionOk="0" h="414" w="455">
                  <a:moveTo>
                    <a:pt x="220" y="1"/>
                  </a:moveTo>
                  <a:cubicBezTo>
                    <a:pt x="180" y="1"/>
                    <a:pt x="140" y="14"/>
                    <a:pt x="104" y="42"/>
                  </a:cubicBezTo>
                  <a:cubicBezTo>
                    <a:pt x="12" y="113"/>
                    <a:pt x="1" y="230"/>
                    <a:pt x="74" y="326"/>
                  </a:cubicBezTo>
                  <a:cubicBezTo>
                    <a:pt x="118" y="382"/>
                    <a:pt x="177" y="413"/>
                    <a:pt x="237" y="413"/>
                  </a:cubicBezTo>
                  <a:cubicBezTo>
                    <a:pt x="277" y="413"/>
                    <a:pt x="317" y="400"/>
                    <a:pt x="353" y="372"/>
                  </a:cubicBezTo>
                  <a:cubicBezTo>
                    <a:pt x="449" y="296"/>
                    <a:pt x="454" y="182"/>
                    <a:pt x="383" y="88"/>
                  </a:cubicBezTo>
                  <a:cubicBezTo>
                    <a:pt x="338"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08" name="Google Shape;11208;p47"/>
            <p:cNvSpPr/>
            <p:nvPr/>
          </p:nvSpPr>
          <p:spPr>
            <a:xfrm>
              <a:off x="7576725" y="5615023"/>
              <a:ext cx="9931" cy="9034"/>
            </a:xfrm>
            <a:custGeom>
              <a:rect b="b" l="l" r="r" t="t"/>
              <a:pathLst>
                <a:path extrusionOk="0" h="413" w="454">
                  <a:moveTo>
                    <a:pt x="220" y="0"/>
                  </a:moveTo>
                  <a:cubicBezTo>
                    <a:pt x="180" y="0"/>
                    <a:pt x="140" y="14"/>
                    <a:pt x="104" y="42"/>
                  </a:cubicBezTo>
                  <a:cubicBezTo>
                    <a:pt x="12" y="113"/>
                    <a:pt x="0" y="230"/>
                    <a:pt x="74" y="326"/>
                  </a:cubicBezTo>
                  <a:cubicBezTo>
                    <a:pt x="117" y="382"/>
                    <a:pt x="176" y="412"/>
                    <a:pt x="235" y="412"/>
                  </a:cubicBezTo>
                  <a:cubicBezTo>
                    <a:pt x="275" y="412"/>
                    <a:pt x="316" y="398"/>
                    <a:pt x="353" y="370"/>
                  </a:cubicBezTo>
                  <a:cubicBezTo>
                    <a:pt x="449" y="297"/>
                    <a:pt x="454" y="180"/>
                    <a:pt x="383" y="88"/>
                  </a:cubicBezTo>
                  <a:cubicBezTo>
                    <a:pt x="338" y="31"/>
                    <a:pt x="279"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09" name="Google Shape;11209;p47"/>
            <p:cNvSpPr/>
            <p:nvPr/>
          </p:nvSpPr>
          <p:spPr>
            <a:xfrm>
              <a:off x="7588406" y="5605966"/>
              <a:ext cx="9931" cy="9056"/>
            </a:xfrm>
            <a:custGeom>
              <a:rect b="b" l="l" r="r" t="t"/>
              <a:pathLst>
                <a:path extrusionOk="0" h="414" w="454">
                  <a:moveTo>
                    <a:pt x="220" y="1"/>
                  </a:moveTo>
                  <a:cubicBezTo>
                    <a:pt x="180" y="1"/>
                    <a:pt x="140" y="14"/>
                    <a:pt x="103" y="42"/>
                  </a:cubicBezTo>
                  <a:cubicBezTo>
                    <a:pt x="12" y="113"/>
                    <a:pt x="0" y="230"/>
                    <a:pt x="73" y="326"/>
                  </a:cubicBezTo>
                  <a:cubicBezTo>
                    <a:pt x="118" y="382"/>
                    <a:pt x="177" y="413"/>
                    <a:pt x="237" y="413"/>
                  </a:cubicBezTo>
                  <a:cubicBezTo>
                    <a:pt x="276" y="413"/>
                    <a:pt x="316" y="400"/>
                    <a:pt x="353" y="372"/>
                  </a:cubicBezTo>
                  <a:cubicBezTo>
                    <a:pt x="449" y="296"/>
                    <a:pt x="454" y="181"/>
                    <a:pt x="383" y="88"/>
                  </a:cubicBezTo>
                  <a:cubicBezTo>
                    <a:pt x="337"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0" name="Google Shape;11210;p47"/>
            <p:cNvSpPr/>
            <p:nvPr/>
          </p:nvSpPr>
          <p:spPr>
            <a:xfrm>
              <a:off x="7600109" y="5596845"/>
              <a:ext cx="9997" cy="9056"/>
            </a:xfrm>
            <a:custGeom>
              <a:rect b="b" l="l" r="r" t="t"/>
              <a:pathLst>
                <a:path extrusionOk="0" h="414" w="457">
                  <a:moveTo>
                    <a:pt x="222" y="1"/>
                  </a:moveTo>
                  <a:cubicBezTo>
                    <a:pt x="182" y="1"/>
                    <a:pt x="141" y="14"/>
                    <a:pt x="104" y="42"/>
                  </a:cubicBezTo>
                  <a:cubicBezTo>
                    <a:pt x="15" y="113"/>
                    <a:pt x="1" y="230"/>
                    <a:pt x="77" y="326"/>
                  </a:cubicBezTo>
                  <a:cubicBezTo>
                    <a:pt x="119" y="383"/>
                    <a:pt x="179" y="413"/>
                    <a:pt x="239" y="413"/>
                  </a:cubicBezTo>
                  <a:cubicBezTo>
                    <a:pt x="279" y="413"/>
                    <a:pt x="320" y="400"/>
                    <a:pt x="356" y="372"/>
                  </a:cubicBezTo>
                  <a:cubicBezTo>
                    <a:pt x="452" y="296"/>
                    <a:pt x="457" y="182"/>
                    <a:pt x="383" y="88"/>
                  </a:cubicBezTo>
                  <a:cubicBezTo>
                    <a:pt x="340" y="30"/>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1" name="Google Shape;11211;p47"/>
            <p:cNvSpPr/>
            <p:nvPr/>
          </p:nvSpPr>
          <p:spPr>
            <a:xfrm>
              <a:off x="7611988" y="5587657"/>
              <a:ext cx="9953" cy="9056"/>
            </a:xfrm>
            <a:custGeom>
              <a:rect b="b" l="l" r="r" t="t"/>
              <a:pathLst>
                <a:path extrusionOk="0" h="414" w="455">
                  <a:moveTo>
                    <a:pt x="220" y="1"/>
                  </a:moveTo>
                  <a:cubicBezTo>
                    <a:pt x="181" y="1"/>
                    <a:pt x="141" y="14"/>
                    <a:pt x="104" y="43"/>
                  </a:cubicBezTo>
                  <a:cubicBezTo>
                    <a:pt x="12" y="114"/>
                    <a:pt x="1" y="231"/>
                    <a:pt x="74" y="327"/>
                  </a:cubicBezTo>
                  <a:cubicBezTo>
                    <a:pt x="118" y="383"/>
                    <a:pt x="177" y="413"/>
                    <a:pt x="237" y="413"/>
                  </a:cubicBezTo>
                  <a:cubicBezTo>
                    <a:pt x="277" y="413"/>
                    <a:pt x="317" y="400"/>
                    <a:pt x="353" y="373"/>
                  </a:cubicBezTo>
                  <a:cubicBezTo>
                    <a:pt x="450" y="297"/>
                    <a:pt x="454" y="180"/>
                    <a:pt x="383" y="89"/>
                  </a:cubicBezTo>
                  <a:cubicBezTo>
                    <a:pt x="338"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2" name="Google Shape;11212;p47"/>
            <p:cNvSpPr/>
            <p:nvPr/>
          </p:nvSpPr>
          <p:spPr>
            <a:xfrm>
              <a:off x="7623559" y="5578666"/>
              <a:ext cx="9997" cy="9056"/>
            </a:xfrm>
            <a:custGeom>
              <a:rect b="b" l="l" r="r" t="t"/>
              <a:pathLst>
                <a:path extrusionOk="0" h="414" w="457">
                  <a:moveTo>
                    <a:pt x="224" y="1"/>
                  </a:moveTo>
                  <a:cubicBezTo>
                    <a:pt x="183" y="1"/>
                    <a:pt x="143" y="15"/>
                    <a:pt x="106" y="44"/>
                  </a:cubicBezTo>
                  <a:cubicBezTo>
                    <a:pt x="15" y="113"/>
                    <a:pt x="1" y="232"/>
                    <a:pt x="76" y="328"/>
                  </a:cubicBezTo>
                  <a:cubicBezTo>
                    <a:pt x="119" y="383"/>
                    <a:pt x="178" y="413"/>
                    <a:pt x="238" y="413"/>
                  </a:cubicBezTo>
                  <a:cubicBezTo>
                    <a:pt x="279" y="413"/>
                    <a:pt x="319" y="400"/>
                    <a:pt x="356" y="371"/>
                  </a:cubicBezTo>
                  <a:cubicBezTo>
                    <a:pt x="452" y="298"/>
                    <a:pt x="457" y="181"/>
                    <a:pt x="386" y="87"/>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3" name="Google Shape;11213;p47"/>
            <p:cNvSpPr/>
            <p:nvPr/>
          </p:nvSpPr>
          <p:spPr>
            <a:xfrm>
              <a:off x="7635438" y="5569479"/>
              <a:ext cx="9997" cy="9034"/>
            </a:xfrm>
            <a:custGeom>
              <a:rect b="b" l="l" r="r" t="t"/>
              <a:pathLst>
                <a:path extrusionOk="0" h="413" w="457">
                  <a:moveTo>
                    <a:pt x="222" y="0"/>
                  </a:moveTo>
                  <a:cubicBezTo>
                    <a:pt x="182" y="0"/>
                    <a:pt x="142" y="14"/>
                    <a:pt x="106" y="43"/>
                  </a:cubicBezTo>
                  <a:cubicBezTo>
                    <a:pt x="14" y="114"/>
                    <a:pt x="1" y="230"/>
                    <a:pt x="76" y="327"/>
                  </a:cubicBezTo>
                  <a:cubicBezTo>
                    <a:pt x="118" y="383"/>
                    <a:pt x="177" y="412"/>
                    <a:pt x="237" y="412"/>
                  </a:cubicBezTo>
                  <a:cubicBezTo>
                    <a:pt x="277" y="412"/>
                    <a:pt x="319" y="399"/>
                    <a:pt x="356" y="370"/>
                  </a:cubicBezTo>
                  <a:cubicBezTo>
                    <a:pt x="452" y="297"/>
                    <a:pt x="456" y="180"/>
                    <a:pt x="385" y="88"/>
                  </a:cubicBezTo>
                  <a:cubicBezTo>
                    <a:pt x="340" y="31"/>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4" name="Google Shape;11214;p47"/>
            <p:cNvSpPr/>
            <p:nvPr/>
          </p:nvSpPr>
          <p:spPr>
            <a:xfrm>
              <a:off x="7647119" y="5560445"/>
              <a:ext cx="9975" cy="9034"/>
            </a:xfrm>
            <a:custGeom>
              <a:rect b="b" l="l" r="r" t="t"/>
              <a:pathLst>
                <a:path extrusionOk="0" h="413" w="456">
                  <a:moveTo>
                    <a:pt x="222" y="0"/>
                  </a:moveTo>
                  <a:cubicBezTo>
                    <a:pt x="182" y="0"/>
                    <a:pt x="141" y="14"/>
                    <a:pt x="103" y="43"/>
                  </a:cubicBezTo>
                  <a:cubicBezTo>
                    <a:pt x="12" y="112"/>
                    <a:pt x="0" y="231"/>
                    <a:pt x="73" y="327"/>
                  </a:cubicBezTo>
                  <a:cubicBezTo>
                    <a:pt x="117" y="382"/>
                    <a:pt x="177" y="413"/>
                    <a:pt x="237" y="413"/>
                  </a:cubicBezTo>
                  <a:cubicBezTo>
                    <a:pt x="277" y="413"/>
                    <a:pt x="317" y="399"/>
                    <a:pt x="353" y="371"/>
                  </a:cubicBezTo>
                  <a:cubicBezTo>
                    <a:pt x="449" y="298"/>
                    <a:pt x="456" y="181"/>
                    <a:pt x="383" y="87"/>
                  </a:cubicBezTo>
                  <a:cubicBezTo>
                    <a:pt x="339" y="30"/>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5" name="Google Shape;11215;p47"/>
            <p:cNvSpPr/>
            <p:nvPr/>
          </p:nvSpPr>
          <p:spPr>
            <a:xfrm>
              <a:off x="7658888" y="5551323"/>
              <a:ext cx="9931" cy="9034"/>
            </a:xfrm>
            <a:custGeom>
              <a:rect b="b" l="l" r="r" t="t"/>
              <a:pathLst>
                <a:path extrusionOk="0" h="413" w="454">
                  <a:moveTo>
                    <a:pt x="223" y="0"/>
                  </a:moveTo>
                  <a:cubicBezTo>
                    <a:pt x="182" y="0"/>
                    <a:pt x="141" y="15"/>
                    <a:pt x="103" y="44"/>
                  </a:cubicBezTo>
                  <a:cubicBezTo>
                    <a:pt x="12" y="112"/>
                    <a:pt x="0" y="231"/>
                    <a:pt x="74" y="328"/>
                  </a:cubicBezTo>
                  <a:lnTo>
                    <a:pt x="74" y="325"/>
                  </a:lnTo>
                  <a:cubicBezTo>
                    <a:pt x="118" y="382"/>
                    <a:pt x="178" y="413"/>
                    <a:pt x="238" y="413"/>
                  </a:cubicBezTo>
                  <a:cubicBezTo>
                    <a:pt x="278" y="413"/>
                    <a:pt x="318" y="399"/>
                    <a:pt x="353" y="371"/>
                  </a:cubicBezTo>
                  <a:cubicBezTo>
                    <a:pt x="449" y="298"/>
                    <a:pt x="454"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6" name="Google Shape;11216;p47"/>
            <p:cNvSpPr/>
            <p:nvPr/>
          </p:nvSpPr>
          <p:spPr>
            <a:xfrm>
              <a:off x="7670459" y="5542332"/>
              <a:ext cx="9997" cy="9034"/>
            </a:xfrm>
            <a:custGeom>
              <a:rect b="b" l="l" r="r" t="t"/>
              <a:pathLst>
                <a:path extrusionOk="0" h="413" w="457">
                  <a:moveTo>
                    <a:pt x="221" y="0"/>
                  </a:moveTo>
                  <a:cubicBezTo>
                    <a:pt x="181" y="0"/>
                    <a:pt x="142" y="14"/>
                    <a:pt x="106" y="42"/>
                  </a:cubicBezTo>
                  <a:cubicBezTo>
                    <a:pt x="14" y="113"/>
                    <a:pt x="0" y="230"/>
                    <a:pt x="76" y="326"/>
                  </a:cubicBezTo>
                  <a:cubicBezTo>
                    <a:pt x="120" y="383"/>
                    <a:pt x="179" y="413"/>
                    <a:pt x="239" y="413"/>
                  </a:cubicBezTo>
                  <a:cubicBezTo>
                    <a:pt x="279" y="413"/>
                    <a:pt x="319" y="400"/>
                    <a:pt x="355" y="372"/>
                  </a:cubicBezTo>
                  <a:cubicBezTo>
                    <a:pt x="451" y="297"/>
                    <a:pt x="456" y="180"/>
                    <a:pt x="385" y="88"/>
                  </a:cubicBezTo>
                  <a:cubicBezTo>
                    <a:pt x="340" y="31"/>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7" name="Google Shape;11217;p47"/>
            <p:cNvSpPr/>
            <p:nvPr/>
          </p:nvSpPr>
          <p:spPr>
            <a:xfrm>
              <a:off x="7682272" y="5533166"/>
              <a:ext cx="9997" cy="9034"/>
            </a:xfrm>
            <a:custGeom>
              <a:rect b="b" l="l" r="r" t="t"/>
              <a:pathLst>
                <a:path extrusionOk="0" h="413" w="457">
                  <a:moveTo>
                    <a:pt x="222" y="1"/>
                  </a:moveTo>
                  <a:cubicBezTo>
                    <a:pt x="181" y="1"/>
                    <a:pt x="141" y="15"/>
                    <a:pt x="104" y="42"/>
                  </a:cubicBezTo>
                  <a:cubicBezTo>
                    <a:pt x="15" y="113"/>
                    <a:pt x="1" y="230"/>
                    <a:pt x="76" y="326"/>
                  </a:cubicBezTo>
                  <a:cubicBezTo>
                    <a:pt x="119" y="383"/>
                    <a:pt x="178" y="413"/>
                    <a:pt x="239" y="413"/>
                  </a:cubicBezTo>
                  <a:cubicBezTo>
                    <a:pt x="279" y="413"/>
                    <a:pt x="319" y="399"/>
                    <a:pt x="356" y="372"/>
                  </a:cubicBezTo>
                  <a:cubicBezTo>
                    <a:pt x="452" y="296"/>
                    <a:pt x="457" y="182"/>
                    <a:pt x="383" y="88"/>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8" name="Google Shape;11218;p47"/>
            <p:cNvSpPr/>
            <p:nvPr/>
          </p:nvSpPr>
          <p:spPr>
            <a:xfrm>
              <a:off x="7694041" y="5524066"/>
              <a:ext cx="9953" cy="9034"/>
            </a:xfrm>
            <a:custGeom>
              <a:rect b="b" l="l" r="r" t="t"/>
              <a:pathLst>
                <a:path extrusionOk="0" h="413" w="455">
                  <a:moveTo>
                    <a:pt x="223" y="1"/>
                  </a:moveTo>
                  <a:cubicBezTo>
                    <a:pt x="182" y="1"/>
                    <a:pt x="141" y="15"/>
                    <a:pt x="104" y="44"/>
                  </a:cubicBezTo>
                  <a:cubicBezTo>
                    <a:pt x="12" y="112"/>
                    <a:pt x="1" y="232"/>
                    <a:pt x="74" y="328"/>
                  </a:cubicBezTo>
                  <a:cubicBezTo>
                    <a:pt x="118" y="383"/>
                    <a:pt x="177" y="413"/>
                    <a:pt x="237" y="413"/>
                  </a:cubicBezTo>
                  <a:cubicBezTo>
                    <a:pt x="277" y="413"/>
                    <a:pt x="317" y="400"/>
                    <a:pt x="354" y="371"/>
                  </a:cubicBezTo>
                  <a:cubicBezTo>
                    <a:pt x="450" y="298"/>
                    <a:pt x="454" y="181"/>
                    <a:pt x="383" y="87"/>
                  </a:cubicBezTo>
                  <a:cubicBezTo>
                    <a:pt x="339" y="30"/>
                    <a:pt x="281"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19" name="Google Shape;11219;p47"/>
            <p:cNvSpPr/>
            <p:nvPr/>
          </p:nvSpPr>
          <p:spPr>
            <a:xfrm>
              <a:off x="7705875" y="5514901"/>
              <a:ext cx="9931" cy="9034"/>
            </a:xfrm>
            <a:custGeom>
              <a:rect b="b" l="l" r="r" t="t"/>
              <a:pathLst>
                <a:path extrusionOk="0" h="413" w="454">
                  <a:moveTo>
                    <a:pt x="221" y="1"/>
                  </a:moveTo>
                  <a:cubicBezTo>
                    <a:pt x="181" y="1"/>
                    <a:pt x="140" y="15"/>
                    <a:pt x="104" y="44"/>
                  </a:cubicBezTo>
                  <a:cubicBezTo>
                    <a:pt x="12" y="112"/>
                    <a:pt x="0" y="231"/>
                    <a:pt x="74" y="328"/>
                  </a:cubicBezTo>
                  <a:cubicBezTo>
                    <a:pt x="118" y="383"/>
                    <a:pt x="177" y="413"/>
                    <a:pt x="236" y="413"/>
                  </a:cubicBezTo>
                  <a:cubicBezTo>
                    <a:pt x="276" y="413"/>
                    <a:pt x="317" y="399"/>
                    <a:pt x="353" y="371"/>
                  </a:cubicBezTo>
                  <a:cubicBezTo>
                    <a:pt x="449" y="298"/>
                    <a:pt x="454" y="181"/>
                    <a:pt x="383" y="87"/>
                  </a:cubicBezTo>
                  <a:cubicBezTo>
                    <a:pt x="338"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0" name="Google Shape;11220;p47"/>
            <p:cNvSpPr/>
            <p:nvPr/>
          </p:nvSpPr>
          <p:spPr>
            <a:xfrm>
              <a:off x="7717447" y="5505932"/>
              <a:ext cx="9997" cy="9034"/>
            </a:xfrm>
            <a:custGeom>
              <a:rect b="b" l="l" r="r" t="t"/>
              <a:pathLst>
                <a:path extrusionOk="0" h="413" w="457">
                  <a:moveTo>
                    <a:pt x="221" y="0"/>
                  </a:moveTo>
                  <a:cubicBezTo>
                    <a:pt x="181" y="0"/>
                    <a:pt x="140" y="14"/>
                    <a:pt x="104" y="41"/>
                  </a:cubicBezTo>
                  <a:cubicBezTo>
                    <a:pt x="14" y="112"/>
                    <a:pt x="0" y="229"/>
                    <a:pt x="74" y="325"/>
                  </a:cubicBezTo>
                  <a:cubicBezTo>
                    <a:pt x="118" y="382"/>
                    <a:pt x="178" y="413"/>
                    <a:pt x="239" y="413"/>
                  </a:cubicBezTo>
                  <a:cubicBezTo>
                    <a:pt x="279" y="413"/>
                    <a:pt x="319" y="399"/>
                    <a:pt x="355" y="371"/>
                  </a:cubicBezTo>
                  <a:cubicBezTo>
                    <a:pt x="449" y="296"/>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1" name="Google Shape;11221;p47"/>
            <p:cNvSpPr/>
            <p:nvPr/>
          </p:nvSpPr>
          <p:spPr>
            <a:xfrm>
              <a:off x="7729172" y="5496832"/>
              <a:ext cx="9997" cy="9034"/>
            </a:xfrm>
            <a:custGeom>
              <a:rect b="b" l="l" r="r" t="t"/>
              <a:pathLst>
                <a:path extrusionOk="0" h="413" w="457">
                  <a:moveTo>
                    <a:pt x="221" y="1"/>
                  </a:moveTo>
                  <a:cubicBezTo>
                    <a:pt x="181" y="1"/>
                    <a:pt x="140" y="14"/>
                    <a:pt x="103" y="43"/>
                  </a:cubicBezTo>
                  <a:cubicBezTo>
                    <a:pt x="12" y="114"/>
                    <a:pt x="0" y="231"/>
                    <a:pt x="74" y="327"/>
                  </a:cubicBezTo>
                  <a:cubicBezTo>
                    <a:pt x="117" y="383"/>
                    <a:pt x="177" y="413"/>
                    <a:pt x="236" y="413"/>
                  </a:cubicBezTo>
                  <a:cubicBezTo>
                    <a:pt x="276" y="413"/>
                    <a:pt x="317" y="399"/>
                    <a:pt x="353" y="370"/>
                  </a:cubicBezTo>
                  <a:cubicBezTo>
                    <a:pt x="449" y="297"/>
                    <a:pt x="456" y="180"/>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2" name="Google Shape;11222;p47"/>
            <p:cNvSpPr/>
            <p:nvPr/>
          </p:nvSpPr>
          <p:spPr>
            <a:xfrm>
              <a:off x="7740897" y="5487754"/>
              <a:ext cx="9975" cy="9034"/>
            </a:xfrm>
            <a:custGeom>
              <a:rect b="b" l="l" r="r" t="t"/>
              <a:pathLst>
                <a:path extrusionOk="0" h="413" w="456">
                  <a:moveTo>
                    <a:pt x="223" y="0"/>
                  </a:moveTo>
                  <a:cubicBezTo>
                    <a:pt x="182" y="0"/>
                    <a:pt x="141" y="14"/>
                    <a:pt x="103" y="43"/>
                  </a:cubicBezTo>
                  <a:cubicBezTo>
                    <a:pt x="14" y="112"/>
                    <a:pt x="0" y="231"/>
                    <a:pt x="76" y="327"/>
                  </a:cubicBezTo>
                  <a:cubicBezTo>
                    <a:pt x="118" y="382"/>
                    <a:pt x="178" y="413"/>
                    <a:pt x="238" y="413"/>
                  </a:cubicBezTo>
                  <a:cubicBezTo>
                    <a:pt x="278" y="413"/>
                    <a:pt x="319" y="399"/>
                    <a:pt x="355" y="371"/>
                  </a:cubicBezTo>
                  <a:cubicBezTo>
                    <a:pt x="449" y="298"/>
                    <a:pt x="456"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3" name="Google Shape;11223;p47"/>
            <p:cNvSpPr/>
            <p:nvPr/>
          </p:nvSpPr>
          <p:spPr>
            <a:xfrm>
              <a:off x="7752666" y="5478632"/>
              <a:ext cx="9997" cy="9013"/>
            </a:xfrm>
            <a:custGeom>
              <a:rect b="b" l="l" r="r" t="t"/>
              <a:pathLst>
                <a:path extrusionOk="0" h="412" w="457">
                  <a:moveTo>
                    <a:pt x="221" y="0"/>
                  </a:moveTo>
                  <a:cubicBezTo>
                    <a:pt x="181" y="0"/>
                    <a:pt x="140" y="14"/>
                    <a:pt x="104" y="41"/>
                  </a:cubicBezTo>
                  <a:cubicBezTo>
                    <a:pt x="14" y="112"/>
                    <a:pt x="0" y="229"/>
                    <a:pt x="76" y="325"/>
                  </a:cubicBezTo>
                  <a:cubicBezTo>
                    <a:pt x="119" y="382"/>
                    <a:pt x="178" y="412"/>
                    <a:pt x="238" y="412"/>
                  </a:cubicBezTo>
                  <a:cubicBezTo>
                    <a:pt x="278" y="412"/>
                    <a:pt x="319" y="398"/>
                    <a:pt x="355" y="371"/>
                  </a:cubicBezTo>
                  <a:cubicBezTo>
                    <a:pt x="452" y="295"/>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4" name="Google Shape;11224;p47"/>
            <p:cNvSpPr/>
            <p:nvPr/>
          </p:nvSpPr>
          <p:spPr>
            <a:xfrm>
              <a:off x="7764347" y="5469576"/>
              <a:ext cx="9975" cy="9034"/>
            </a:xfrm>
            <a:custGeom>
              <a:rect b="b" l="l" r="r" t="t"/>
              <a:pathLst>
                <a:path extrusionOk="0" h="413" w="456">
                  <a:moveTo>
                    <a:pt x="220" y="1"/>
                  </a:moveTo>
                  <a:cubicBezTo>
                    <a:pt x="180" y="1"/>
                    <a:pt x="140" y="15"/>
                    <a:pt x="103" y="43"/>
                  </a:cubicBezTo>
                  <a:cubicBezTo>
                    <a:pt x="14" y="114"/>
                    <a:pt x="0" y="231"/>
                    <a:pt x="76" y="327"/>
                  </a:cubicBezTo>
                  <a:cubicBezTo>
                    <a:pt x="118" y="383"/>
                    <a:pt x="177" y="413"/>
                    <a:pt x="236" y="413"/>
                  </a:cubicBezTo>
                  <a:cubicBezTo>
                    <a:pt x="277" y="413"/>
                    <a:pt x="318" y="399"/>
                    <a:pt x="355" y="371"/>
                  </a:cubicBezTo>
                  <a:cubicBezTo>
                    <a:pt x="449" y="297"/>
                    <a:pt x="456" y="180"/>
                    <a:pt x="383" y="89"/>
                  </a:cubicBezTo>
                  <a:cubicBezTo>
                    <a:pt x="339"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5" name="Google Shape;11225;p47"/>
            <p:cNvSpPr/>
            <p:nvPr/>
          </p:nvSpPr>
          <p:spPr>
            <a:xfrm>
              <a:off x="7775963" y="5460563"/>
              <a:ext cx="9997" cy="9034"/>
            </a:xfrm>
            <a:custGeom>
              <a:rect b="b" l="l" r="r" t="t"/>
              <a:pathLst>
                <a:path extrusionOk="0" h="413" w="457">
                  <a:moveTo>
                    <a:pt x="221" y="0"/>
                  </a:moveTo>
                  <a:cubicBezTo>
                    <a:pt x="181" y="0"/>
                    <a:pt x="140" y="14"/>
                    <a:pt x="103" y="43"/>
                  </a:cubicBezTo>
                  <a:cubicBezTo>
                    <a:pt x="14" y="114"/>
                    <a:pt x="0" y="231"/>
                    <a:pt x="76" y="327"/>
                  </a:cubicBezTo>
                  <a:cubicBezTo>
                    <a:pt x="119" y="382"/>
                    <a:pt x="178" y="412"/>
                    <a:pt x="238" y="412"/>
                  </a:cubicBezTo>
                  <a:cubicBezTo>
                    <a:pt x="278" y="412"/>
                    <a:pt x="319" y="399"/>
                    <a:pt x="355" y="370"/>
                  </a:cubicBezTo>
                  <a:cubicBezTo>
                    <a:pt x="452" y="297"/>
                    <a:pt x="456" y="180"/>
                    <a:pt x="383" y="86"/>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6" name="Google Shape;11226;p47"/>
            <p:cNvSpPr/>
            <p:nvPr/>
          </p:nvSpPr>
          <p:spPr>
            <a:xfrm>
              <a:off x="7787884" y="5451288"/>
              <a:ext cx="9997" cy="9056"/>
            </a:xfrm>
            <a:custGeom>
              <a:rect b="b" l="l" r="r" t="t"/>
              <a:pathLst>
                <a:path extrusionOk="0" h="414" w="457">
                  <a:moveTo>
                    <a:pt x="221" y="1"/>
                  </a:moveTo>
                  <a:cubicBezTo>
                    <a:pt x="181" y="1"/>
                    <a:pt x="140" y="15"/>
                    <a:pt x="103" y="43"/>
                  </a:cubicBezTo>
                  <a:cubicBezTo>
                    <a:pt x="14" y="114"/>
                    <a:pt x="0" y="231"/>
                    <a:pt x="76" y="327"/>
                  </a:cubicBezTo>
                  <a:cubicBezTo>
                    <a:pt x="119" y="384"/>
                    <a:pt x="178" y="414"/>
                    <a:pt x="238" y="414"/>
                  </a:cubicBezTo>
                  <a:cubicBezTo>
                    <a:pt x="278" y="414"/>
                    <a:pt x="319" y="400"/>
                    <a:pt x="355" y="373"/>
                  </a:cubicBezTo>
                  <a:cubicBezTo>
                    <a:pt x="452" y="297"/>
                    <a:pt x="456" y="181"/>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7" name="Google Shape;11227;p47"/>
            <p:cNvSpPr/>
            <p:nvPr/>
          </p:nvSpPr>
          <p:spPr>
            <a:xfrm>
              <a:off x="7799566" y="5442254"/>
              <a:ext cx="9975" cy="9056"/>
            </a:xfrm>
            <a:custGeom>
              <a:rect b="b" l="l" r="r" t="t"/>
              <a:pathLst>
                <a:path extrusionOk="0" h="414" w="456">
                  <a:moveTo>
                    <a:pt x="222" y="1"/>
                  </a:moveTo>
                  <a:cubicBezTo>
                    <a:pt x="182" y="1"/>
                    <a:pt x="140" y="15"/>
                    <a:pt x="103" y="44"/>
                  </a:cubicBezTo>
                  <a:cubicBezTo>
                    <a:pt x="14" y="113"/>
                    <a:pt x="0" y="232"/>
                    <a:pt x="76" y="328"/>
                  </a:cubicBezTo>
                  <a:cubicBezTo>
                    <a:pt x="118" y="383"/>
                    <a:pt x="177" y="413"/>
                    <a:pt x="238" y="413"/>
                  </a:cubicBezTo>
                  <a:cubicBezTo>
                    <a:pt x="278" y="413"/>
                    <a:pt x="318" y="400"/>
                    <a:pt x="355" y="371"/>
                  </a:cubicBezTo>
                  <a:cubicBezTo>
                    <a:pt x="451" y="298"/>
                    <a:pt x="456" y="181"/>
                    <a:pt x="382" y="87"/>
                  </a:cubicBezTo>
                  <a:cubicBezTo>
                    <a:pt x="339"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8" name="Google Shape;11228;p47"/>
            <p:cNvSpPr/>
            <p:nvPr/>
          </p:nvSpPr>
          <p:spPr>
            <a:xfrm>
              <a:off x="7811422" y="5433088"/>
              <a:ext cx="9953" cy="9034"/>
            </a:xfrm>
            <a:custGeom>
              <a:rect b="b" l="l" r="r" t="t"/>
              <a:pathLst>
                <a:path extrusionOk="0" h="413" w="455">
                  <a:moveTo>
                    <a:pt x="221" y="1"/>
                  </a:moveTo>
                  <a:cubicBezTo>
                    <a:pt x="181" y="1"/>
                    <a:pt x="140" y="15"/>
                    <a:pt x="104" y="44"/>
                  </a:cubicBezTo>
                  <a:cubicBezTo>
                    <a:pt x="12" y="113"/>
                    <a:pt x="1" y="232"/>
                    <a:pt x="74" y="326"/>
                  </a:cubicBezTo>
                  <a:cubicBezTo>
                    <a:pt x="118" y="382"/>
                    <a:pt x="177" y="413"/>
                    <a:pt x="237" y="413"/>
                  </a:cubicBezTo>
                  <a:cubicBezTo>
                    <a:pt x="277" y="413"/>
                    <a:pt x="317" y="400"/>
                    <a:pt x="353" y="371"/>
                  </a:cubicBezTo>
                  <a:cubicBezTo>
                    <a:pt x="450" y="296"/>
                    <a:pt x="454" y="181"/>
                    <a:pt x="383" y="87"/>
                  </a:cubicBezTo>
                  <a:cubicBezTo>
                    <a:pt x="339"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29" name="Google Shape;11229;p47"/>
            <p:cNvSpPr/>
            <p:nvPr/>
          </p:nvSpPr>
          <p:spPr>
            <a:xfrm>
              <a:off x="7841981" y="632674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0" name="Google Shape;11230;p47"/>
            <p:cNvSpPr/>
            <p:nvPr/>
          </p:nvSpPr>
          <p:spPr>
            <a:xfrm>
              <a:off x="7841981" y="6311938"/>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1" name="Google Shape;11231;p47"/>
            <p:cNvSpPr/>
            <p:nvPr/>
          </p:nvSpPr>
          <p:spPr>
            <a:xfrm>
              <a:off x="7841981" y="6297107"/>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5"/>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2" name="Google Shape;11232;p47"/>
            <p:cNvSpPr/>
            <p:nvPr/>
          </p:nvSpPr>
          <p:spPr>
            <a:xfrm>
              <a:off x="7841981" y="6282276"/>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3" name="Google Shape;11233;p47"/>
            <p:cNvSpPr/>
            <p:nvPr/>
          </p:nvSpPr>
          <p:spPr>
            <a:xfrm>
              <a:off x="7841981" y="6267401"/>
              <a:ext cx="9034" cy="8531"/>
            </a:xfrm>
            <a:custGeom>
              <a:rect b="b" l="l" r="r" t="t"/>
              <a:pathLst>
                <a:path extrusionOk="0" h="390" w="413">
                  <a:moveTo>
                    <a:pt x="207" y="0"/>
                  </a:moveTo>
                  <a:cubicBezTo>
                    <a:pt x="86" y="0"/>
                    <a:pt x="1" y="78"/>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4" name="Google Shape;11234;p47"/>
            <p:cNvSpPr/>
            <p:nvPr/>
          </p:nvSpPr>
          <p:spPr>
            <a:xfrm>
              <a:off x="7841981" y="6252570"/>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5" name="Google Shape;11235;p47"/>
            <p:cNvSpPr/>
            <p:nvPr/>
          </p:nvSpPr>
          <p:spPr>
            <a:xfrm>
              <a:off x="7841981" y="6237738"/>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6" name="Google Shape;11236;p47"/>
            <p:cNvSpPr/>
            <p:nvPr/>
          </p:nvSpPr>
          <p:spPr>
            <a:xfrm>
              <a:off x="7841981" y="6222907"/>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7" name="Google Shape;11237;p47"/>
            <p:cNvSpPr/>
            <p:nvPr/>
          </p:nvSpPr>
          <p:spPr>
            <a:xfrm>
              <a:off x="7841981" y="6208076"/>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8" name="Google Shape;11238;p47"/>
            <p:cNvSpPr/>
            <p:nvPr/>
          </p:nvSpPr>
          <p:spPr>
            <a:xfrm>
              <a:off x="7841981" y="6193245"/>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39" name="Google Shape;11239;p47"/>
            <p:cNvSpPr/>
            <p:nvPr/>
          </p:nvSpPr>
          <p:spPr>
            <a:xfrm>
              <a:off x="7841981" y="617841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0" name="Google Shape;11240;p47"/>
            <p:cNvSpPr/>
            <p:nvPr/>
          </p:nvSpPr>
          <p:spPr>
            <a:xfrm>
              <a:off x="7841981" y="6163582"/>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1" name="Google Shape;11241;p47"/>
            <p:cNvSpPr/>
            <p:nvPr/>
          </p:nvSpPr>
          <p:spPr>
            <a:xfrm>
              <a:off x="7841981" y="6148707"/>
              <a:ext cx="9034" cy="8597"/>
            </a:xfrm>
            <a:custGeom>
              <a:rect b="b" l="l" r="r" t="t"/>
              <a:pathLst>
                <a:path extrusionOk="0" h="393" w="413">
                  <a:moveTo>
                    <a:pt x="207" y="1"/>
                  </a:moveTo>
                  <a:cubicBezTo>
                    <a:pt x="86" y="1"/>
                    <a:pt x="1" y="81"/>
                    <a:pt x="1" y="195"/>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2" name="Google Shape;11242;p47"/>
            <p:cNvSpPr/>
            <p:nvPr/>
          </p:nvSpPr>
          <p:spPr>
            <a:xfrm>
              <a:off x="7841981" y="6133876"/>
              <a:ext cx="9034" cy="8597"/>
            </a:xfrm>
            <a:custGeom>
              <a:rect b="b" l="l" r="r" t="t"/>
              <a:pathLst>
                <a:path extrusionOk="0" h="393" w="413">
                  <a:moveTo>
                    <a:pt x="207" y="1"/>
                  </a:moveTo>
                  <a:cubicBezTo>
                    <a:pt x="86" y="1"/>
                    <a:pt x="1" y="81"/>
                    <a:pt x="1" y="196"/>
                  </a:cubicBezTo>
                  <a:cubicBezTo>
                    <a:pt x="1" y="310"/>
                    <a:pt x="86" y="390"/>
                    <a:pt x="207" y="390"/>
                  </a:cubicBezTo>
                  <a:lnTo>
                    <a:pt x="207" y="393"/>
                  </a:ln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3" name="Google Shape;11243;p47"/>
            <p:cNvSpPr/>
            <p:nvPr/>
          </p:nvSpPr>
          <p:spPr>
            <a:xfrm>
              <a:off x="7841981" y="6119066"/>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4" name="Google Shape;11244;p47"/>
            <p:cNvSpPr/>
            <p:nvPr/>
          </p:nvSpPr>
          <p:spPr>
            <a:xfrm>
              <a:off x="7841981" y="6104235"/>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5" name="Google Shape;11245;p47"/>
            <p:cNvSpPr/>
            <p:nvPr/>
          </p:nvSpPr>
          <p:spPr>
            <a:xfrm>
              <a:off x="7841981" y="6089404"/>
              <a:ext cx="9034" cy="8531"/>
            </a:xfrm>
            <a:custGeom>
              <a:rect b="b" l="l" r="r" t="t"/>
              <a:pathLst>
                <a:path extrusionOk="0" h="390" w="413">
                  <a:moveTo>
                    <a:pt x="207" y="0"/>
                  </a:moveTo>
                  <a:cubicBezTo>
                    <a:pt x="86" y="0"/>
                    <a:pt x="1" y="80"/>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6" name="Google Shape;11246;p47"/>
            <p:cNvSpPr/>
            <p:nvPr/>
          </p:nvSpPr>
          <p:spPr>
            <a:xfrm>
              <a:off x="7841981" y="6074573"/>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7" name="Google Shape;11247;p47"/>
            <p:cNvSpPr/>
            <p:nvPr/>
          </p:nvSpPr>
          <p:spPr>
            <a:xfrm>
              <a:off x="7841981" y="6059741"/>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5"/>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8" name="Google Shape;11248;p47"/>
            <p:cNvSpPr/>
            <p:nvPr/>
          </p:nvSpPr>
          <p:spPr>
            <a:xfrm>
              <a:off x="7841981" y="6044866"/>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49" name="Google Shape;11249;p47"/>
            <p:cNvSpPr/>
            <p:nvPr/>
          </p:nvSpPr>
          <p:spPr>
            <a:xfrm>
              <a:off x="7841981" y="6030035"/>
              <a:ext cx="9034" cy="8597"/>
            </a:xfrm>
            <a:custGeom>
              <a:rect b="b" l="l" r="r" t="t"/>
              <a:pathLst>
                <a:path extrusionOk="0" h="393"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0" name="Google Shape;11250;p47"/>
            <p:cNvSpPr/>
            <p:nvPr/>
          </p:nvSpPr>
          <p:spPr>
            <a:xfrm>
              <a:off x="7841981" y="6015204"/>
              <a:ext cx="9034" cy="8531"/>
            </a:xfrm>
            <a:custGeom>
              <a:rect b="b" l="l" r="r" t="t"/>
              <a:pathLst>
                <a:path extrusionOk="0" h="390" w="413">
                  <a:moveTo>
                    <a:pt x="207" y="1"/>
                  </a:moveTo>
                  <a:cubicBezTo>
                    <a:pt x="86" y="1"/>
                    <a:pt x="1" y="78"/>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1" name="Google Shape;11251;p47"/>
            <p:cNvSpPr/>
            <p:nvPr/>
          </p:nvSpPr>
          <p:spPr>
            <a:xfrm>
              <a:off x="7841981" y="6000373"/>
              <a:ext cx="9034" cy="8553"/>
            </a:xfrm>
            <a:custGeom>
              <a:rect b="b" l="l" r="r" t="t"/>
              <a:pathLst>
                <a:path extrusionOk="0" h="391" w="413">
                  <a:moveTo>
                    <a:pt x="207" y="1"/>
                  </a:moveTo>
                  <a:cubicBezTo>
                    <a:pt x="86" y="1"/>
                    <a:pt x="1" y="79"/>
                    <a:pt x="1" y="193"/>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2" name="Google Shape;11252;p47"/>
            <p:cNvSpPr/>
            <p:nvPr/>
          </p:nvSpPr>
          <p:spPr>
            <a:xfrm>
              <a:off x="7841981" y="59855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3" name="Google Shape;11253;p47"/>
            <p:cNvSpPr/>
            <p:nvPr/>
          </p:nvSpPr>
          <p:spPr>
            <a:xfrm>
              <a:off x="7841981" y="597071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4" name="Google Shape;11254;p47"/>
            <p:cNvSpPr/>
            <p:nvPr/>
          </p:nvSpPr>
          <p:spPr>
            <a:xfrm>
              <a:off x="7841981" y="5955901"/>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5" name="Google Shape;11255;p47"/>
            <p:cNvSpPr/>
            <p:nvPr/>
          </p:nvSpPr>
          <p:spPr>
            <a:xfrm>
              <a:off x="7841981" y="5941070"/>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6" name="Google Shape;11256;p47"/>
            <p:cNvSpPr/>
            <p:nvPr/>
          </p:nvSpPr>
          <p:spPr>
            <a:xfrm>
              <a:off x="7841981" y="5926195"/>
              <a:ext cx="9034" cy="8575"/>
            </a:xfrm>
            <a:custGeom>
              <a:rect b="b" l="l" r="r" t="t"/>
              <a:pathLst>
                <a:path extrusionOk="0" h="392" w="413">
                  <a:moveTo>
                    <a:pt x="207" y="0"/>
                  </a:moveTo>
                  <a:cubicBezTo>
                    <a:pt x="86" y="0"/>
                    <a:pt x="1" y="80"/>
                    <a:pt x="1" y="195"/>
                  </a:cubicBezTo>
                  <a:cubicBezTo>
                    <a:pt x="1" y="309"/>
                    <a:pt x="86" y="392"/>
                    <a:pt x="207" y="392"/>
                  </a:cubicBezTo>
                  <a:cubicBezTo>
                    <a:pt x="324" y="392"/>
                    <a:pt x="413" y="314"/>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7" name="Google Shape;11257;p47"/>
            <p:cNvSpPr/>
            <p:nvPr/>
          </p:nvSpPr>
          <p:spPr>
            <a:xfrm>
              <a:off x="7841981" y="5911363"/>
              <a:ext cx="9034" cy="8575"/>
            </a:xfrm>
            <a:custGeom>
              <a:rect b="b" l="l" r="r" t="t"/>
              <a:pathLst>
                <a:path extrusionOk="0" h="392" w="413">
                  <a:moveTo>
                    <a:pt x="207" y="0"/>
                  </a:moveTo>
                  <a:cubicBezTo>
                    <a:pt x="86" y="0"/>
                    <a:pt x="1" y="80"/>
                    <a:pt x="1" y="195"/>
                  </a:cubicBezTo>
                  <a:cubicBezTo>
                    <a:pt x="1" y="309"/>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8" name="Google Shape;11258;p47"/>
            <p:cNvSpPr/>
            <p:nvPr/>
          </p:nvSpPr>
          <p:spPr>
            <a:xfrm>
              <a:off x="7841981" y="5896532"/>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59" name="Google Shape;11259;p47"/>
            <p:cNvSpPr/>
            <p:nvPr/>
          </p:nvSpPr>
          <p:spPr>
            <a:xfrm>
              <a:off x="7841981" y="5881701"/>
              <a:ext cx="9034" cy="8531"/>
            </a:xfrm>
            <a:custGeom>
              <a:rect b="b" l="l" r="r" t="t"/>
              <a:pathLst>
                <a:path extrusionOk="0" h="390" w="413">
                  <a:moveTo>
                    <a:pt x="207" y="0"/>
                  </a:moveTo>
                  <a:cubicBezTo>
                    <a:pt x="86" y="0"/>
                    <a:pt x="1" y="81"/>
                    <a:pt x="1" y="195"/>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0" name="Google Shape;11260;p47"/>
            <p:cNvSpPr/>
            <p:nvPr/>
          </p:nvSpPr>
          <p:spPr>
            <a:xfrm>
              <a:off x="7841981" y="5866870"/>
              <a:ext cx="9034" cy="8531"/>
            </a:xfrm>
            <a:custGeom>
              <a:rect b="b" l="l" r="r" t="t"/>
              <a:pathLst>
                <a:path extrusionOk="0" h="390" w="413">
                  <a:moveTo>
                    <a:pt x="207" y="1"/>
                  </a:moveTo>
                  <a:cubicBezTo>
                    <a:pt x="86" y="1"/>
                    <a:pt x="1" y="81"/>
                    <a:pt x="1" y="195"/>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1" name="Google Shape;11261;p47"/>
            <p:cNvSpPr/>
            <p:nvPr/>
          </p:nvSpPr>
          <p:spPr>
            <a:xfrm>
              <a:off x="7841981" y="5852038"/>
              <a:ext cx="9034" cy="8531"/>
            </a:xfrm>
            <a:custGeom>
              <a:rect b="b" l="l" r="r" t="t"/>
              <a:pathLst>
                <a:path extrusionOk="0" h="390"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2" name="Google Shape;11262;p47"/>
            <p:cNvSpPr/>
            <p:nvPr/>
          </p:nvSpPr>
          <p:spPr>
            <a:xfrm>
              <a:off x="7841981" y="5837207"/>
              <a:ext cx="9034" cy="8553"/>
            </a:xfrm>
            <a:custGeom>
              <a:rect b="b" l="l" r="r" t="t"/>
              <a:pathLst>
                <a:path extrusionOk="0" h="391" w="413">
                  <a:moveTo>
                    <a:pt x="207" y="1"/>
                  </a:moveTo>
                  <a:cubicBezTo>
                    <a:pt x="86" y="1"/>
                    <a:pt x="1" y="81"/>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3" name="Google Shape;11263;p47"/>
            <p:cNvSpPr/>
            <p:nvPr/>
          </p:nvSpPr>
          <p:spPr>
            <a:xfrm>
              <a:off x="7841981" y="5822376"/>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4" name="Google Shape;11264;p47"/>
            <p:cNvSpPr/>
            <p:nvPr/>
          </p:nvSpPr>
          <p:spPr>
            <a:xfrm>
              <a:off x="7841981" y="5807566"/>
              <a:ext cx="9034" cy="8531"/>
            </a:xfrm>
            <a:custGeom>
              <a:rect b="b" l="l" r="r" t="t"/>
              <a:pathLst>
                <a:path extrusionOk="0" h="390" w="413">
                  <a:moveTo>
                    <a:pt x="207" y="0"/>
                  </a:moveTo>
                  <a:cubicBezTo>
                    <a:pt x="86" y="0"/>
                    <a:pt x="1" y="78"/>
                    <a:pt x="1" y="192"/>
                  </a:cubicBezTo>
                  <a:cubicBezTo>
                    <a:pt x="1" y="307"/>
                    <a:pt x="86" y="389"/>
                    <a:pt x="207" y="389"/>
                  </a:cubicBezTo>
                  <a:cubicBezTo>
                    <a:pt x="324" y="389"/>
                    <a:pt x="413" y="311"/>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5" name="Google Shape;11265;p47"/>
            <p:cNvSpPr/>
            <p:nvPr/>
          </p:nvSpPr>
          <p:spPr>
            <a:xfrm>
              <a:off x="7841981" y="5792670"/>
              <a:ext cx="9034" cy="8597"/>
            </a:xfrm>
            <a:custGeom>
              <a:rect b="b" l="l" r="r" t="t"/>
              <a:pathLst>
                <a:path extrusionOk="0" h="393" w="413">
                  <a:moveTo>
                    <a:pt x="207" y="1"/>
                  </a:moveTo>
                  <a:cubicBezTo>
                    <a:pt x="86" y="1"/>
                    <a:pt x="1" y="81"/>
                    <a:pt x="1" y="196"/>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6" name="Google Shape;11266;p47"/>
            <p:cNvSpPr/>
            <p:nvPr/>
          </p:nvSpPr>
          <p:spPr>
            <a:xfrm>
              <a:off x="7841981" y="5777838"/>
              <a:ext cx="9034" cy="8597"/>
            </a:xfrm>
            <a:custGeom>
              <a:rect b="b" l="l" r="r" t="t"/>
              <a:pathLst>
                <a:path extrusionOk="0" h="393" w="413">
                  <a:moveTo>
                    <a:pt x="207" y="1"/>
                  </a:moveTo>
                  <a:cubicBezTo>
                    <a:pt x="86" y="1"/>
                    <a:pt x="1" y="81"/>
                    <a:pt x="1" y="196"/>
                  </a:cubicBezTo>
                  <a:cubicBezTo>
                    <a:pt x="1" y="310"/>
                    <a:pt x="86" y="393"/>
                    <a:pt x="207" y="393"/>
                  </a:cubicBez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7" name="Google Shape;11267;p47"/>
            <p:cNvSpPr/>
            <p:nvPr/>
          </p:nvSpPr>
          <p:spPr>
            <a:xfrm>
              <a:off x="7841981" y="5763029"/>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8" name="Google Shape;11268;p47"/>
            <p:cNvSpPr/>
            <p:nvPr/>
          </p:nvSpPr>
          <p:spPr>
            <a:xfrm>
              <a:off x="7841981" y="5748198"/>
              <a:ext cx="9034" cy="8531"/>
            </a:xfrm>
            <a:custGeom>
              <a:rect b="b" l="l" r="r" t="t"/>
              <a:pathLst>
                <a:path extrusionOk="0" h="390" w="413">
                  <a:moveTo>
                    <a:pt x="207" y="0"/>
                  </a:moveTo>
                  <a:cubicBezTo>
                    <a:pt x="86" y="0"/>
                    <a:pt x="1" y="78"/>
                    <a:pt x="1" y="193"/>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69" name="Google Shape;11269;p47"/>
            <p:cNvSpPr/>
            <p:nvPr/>
          </p:nvSpPr>
          <p:spPr>
            <a:xfrm>
              <a:off x="7841981" y="5733366"/>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0" name="Google Shape;11270;p47"/>
            <p:cNvSpPr/>
            <p:nvPr/>
          </p:nvSpPr>
          <p:spPr>
            <a:xfrm>
              <a:off x="7841981" y="5718535"/>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1" name="Google Shape;11271;p47"/>
            <p:cNvSpPr/>
            <p:nvPr/>
          </p:nvSpPr>
          <p:spPr>
            <a:xfrm>
              <a:off x="7841981" y="5703704"/>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2" name="Google Shape;11272;p47"/>
            <p:cNvSpPr/>
            <p:nvPr/>
          </p:nvSpPr>
          <p:spPr>
            <a:xfrm>
              <a:off x="7841981" y="568887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3" name="Google Shape;11273;p47"/>
            <p:cNvSpPr/>
            <p:nvPr/>
          </p:nvSpPr>
          <p:spPr>
            <a:xfrm>
              <a:off x="7841981" y="56740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4" name="Google Shape;11274;p47"/>
            <p:cNvSpPr/>
            <p:nvPr/>
          </p:nvSpPr>
          <p:spPr>
            <a:xfrm>
              <a:off x="7841981" y="5659166"/>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5" name="Google Shape;11275;p47"/>
            <p:cNvSpPr/>
            <p:nvPr/>
          </p:nvSpPr>
          <p:spPr>
            <a:xfrm>
              <a:off x="7841981" y="5644335"/>
              <a:ext cx="9034" cy="8553"/>
            </a:xfrm>
            <a:custGeom>
              <a:rect b="b" l="l" r="r" t="t"/>
              <a:pathLst>
                <a:path extrusionOk="0" h="391"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6" name="Google Shape;11276;p47"/>
            <p:cNvSpPr/>
            <p:nvPr/>
          </p:nvSpPr>
          <p:spPr>
            <a:xfrm>
              <a:off x="7841981" y="5629504"/>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7" name="Google Shape;11277;p47"/>
            <p:cNvSpPr/>
            <p:nvPr/>
          </p:nvSpPr>
          <p:spPr>
            <a:xfrm>
              <a:off x="7841981" y="5614695"/>
              <a:ext cx="9034" cy="8531"/>
            </a:xfrm>
            <a:custGeom>
              <a:rect b="b" l="l" r="r" t="t"/>
              <a:pathLst>
                <a:path extrusionOk="0" h="390" w="413">
                  <a:moveTo>
                    <a:pt x="207" y="0"/>
                  </a:moveTo>
                  <a:cubicBezTo>
                    <a:pt x="86" y="0"/>
                    <a:pt x="1" y="80"/>
                    <a:pt x="1" y="195"/>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8" name="Google Shape;11278;p47"/>
            <p:cNvSpPr/>
            <p:nvPr/>
          </p:nvSpPr>
          <p:spPr>
            <a:xfrm>
              <a:off x="7841981" y="5599863"/>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79" name="Google Shape;11279;p47"/>
            <p:cNvSpPr/>
            <p:nvPr/>
          </p:nvSpPr>
          <p:spPr>
            <a:xfrm>
              <a:off x="7841981" y="5585032"/>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0" name="Google Shape;11280;p47"/>
            <p:cNvSpPr/>
            <p:nvPr/>
          </p:nvSpPr>
          <p:spPr>
            <a:xfrm>
              <a:off x="7841981" y="5570201"/>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1" name="Google Shape;11281;p47"/>
            <p:cNvSpPr/>
            <p:nvPr/>
          </p:nvSpPr>
          <p:spPr>
            <a:xfrm>
              <a:off x="7841981" y="5555370"/>
              <a:ext cx="9034" cy="8531"/>
            </a:xfrm>
            <a:custGeom>
              <a:rect b="b" l="l" r="r" t="t"/>
              <a:pathLst>
                <a:path extrusionOk="0" h="390" w="413">
                  <a:moveTo>
                    <a:pt x="207" y="1"/>
                  </a:moveTo>
                  <a:cubicBezTo>
                    <a:pt x="86" y="1"/>
                    <a:pt x="1" y="78"/>
                    <a:pt x="1" y="193"/>
                  </a:cubicBezTo>
                  <a:cubicBezTo>
                    <a:pt x="1" y="307"/>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2" name="Google Shape;11282;p47"/>
            <p:cNvSpPr/>
            <p:nvPr/>
          </p:nvSpPr>
          <p:spPr>
            <a:xfrm>
              <a:off x="7841981" y="5540495"/>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3" name="Google Shape;11283;p47"/>
            <p:cNvSpPr/>
            <p:nvPr/>
          </p:nvSpPr>
          <p:spPr>
            <a:xfrm>
              <a:off x="7841981" y="5525663"/>
              <a:ext cx="9034" cy="8531"/>
            </a:xfrm>
            <a:custGeom>
              <a:rect b="b" l="l" r="r" t="t"/>
              <a:pathLst>
                <a:path extrusionOk="0" h="390" w="413">
                  <a:moveTo>
                    <a:pt x="207" y="0"/>
                  </a:moveTo>
                  <a:cubicBezTo>
                    <a:pt x="86" y="0"/>
                    <a:pt x="1" y="78"/>
                    <a:pt x="1" y="193"/>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4" name="Google Shape;11284;p47"/>
            <p:cNvSpPr/>
            <p:nvPr/>
          </p:nvSpPr>
          <p:spPr>
            <a:xfrm>
              <a:off x="7841981" y="5510832"/>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5" name="Google Shape;11285;p47"/>
            <p:cNvSpPr/>
            <p:nvPr/>
          </p:nvSpPr>
          <p:spPr>
            <a:xfrm>
              <a:off x="7841981" y="549600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6" name="Google Shape;11286;p47"/>
            <p:cNvSpPr/>
            <p:nvPr/>
          </p:nvSpPr>
          <p:spPr>
            <a:xfrm>
              <a:off x="7841981" y="548117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7" name="Google Shape;11287;p47"/>
            <p:cNvSpPr/>
            <p:nvPr/>
          </p:nvSpPr>
          <p:spPr>
            <a:xfrm>
              <a:off x="7841981" y="546633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8" name="Google Shape;11288;p47"/>
            <p:cNvSpPr/>
            <p:nvPr/>
          </p:nvSpPr>
          <p:spPr>
            <a:xfrm>
              <a:off x="7841981" y="5451529"/>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89" name="Google Shape;11289;p47"/>
            <p:cNvSpPr/>
            <p:nvPr/>
          </p:nvSpPr>
          <p:spPr>
            <a:xfrm>
              <a:off x="7841981" y="5436698"/>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90" name="Google Shape;11290;p47"/>
            <p:cNvSpPr/>
            <p:nvPr/>
          </p:nvSpPr>
          <p:spPr>
            <a:xfrm>
              <a:off x="7380047" y="5708320"/>
              <a:ext cx="87238" cy="76759"/>
            </a:xfrm>
            <a:custGeom>
              <a:rect b="b" l="l" r="r" t="t"/>
              <a:pathLst>
                <a:path extrusionOk="0" h="3509" w="3988">
                  <a:moveTo>
                    <a:pt x="3988" y="0"/>
                  </a:moveTo>
                  <a:lnTo>
                    <a:pt x="981" y="502"/>
                  </a:lnTo>
                  <a:lnTo>
                    <a:pt x="1739" y="1425"/>
                  </a:lnTo>
                  <a:lnTo>
                    <a:pt x="0" y="2050"/>
                  </a:lnTo>
                  <a:lnTo>
                    <a:pt x="1200" y="3509"/>
                  </a:lnTo>
                  <a:lnTo>
                    <a:pt x="2149" y="1922"/>
                  </a:lnTo>
                  <a:lnTo>
                    <a:pt x="2918" y="2856"/>
                  </a:lnTo>
                  <a:lnTo>
                    <a:pt x="3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91" name="Google Shape;11291;p47"/>
            <p:cNvSpPr/>
            <p:nvPr/>
          </p:nvSpPr>
          <p:spPr>
            <a:xfrm>
              <a:off x="7827413" y="5412745"/>
              <a:ext cx="20366" cy="20366"/>
            </a:xfrm>
            <a:custGeom>
              <a:rect b="b" l="l" r="r" t="t"/>
              <a:pathLst>
                <a:path extrusionOk="0" h="931" w="931">
                  <a:moveTo>
                    <a:pt x="465" y="1"/>
                  </a:moveTo>
                  <a:cubicBezTo>
                    <a:pt x="209" y="1"/>
                    <a:pt x="0" y="209"/>
                    <a:pt x="0" y="465"/>
                  </a:cubicBezTo>
                  <a:cubicBezTo>
                    <a:pt x="0" y="722"/>
                    <a:pt x="209" y="930"/>
                    <a:pt x="465" y="930"/>
                  </a:cubicBezTo>
                  <a:cubicBezTo>
                    <a:pt x="722" y="930"/>
                    <a:pt x="930" y="722"/>
                    <a:pt x="930" y="465"/>
                  </a:cubicBezTo>
                  <a:cubicBezTo>
                    <a:pt x="930" y="209"/>
                    <a:pt x="722"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92" name="Google Shape;11292;p47"/>
            <p:cNvSpPr/>
            <p:nvPr/>
          </p:nvSpPr>
          <p:spPr>
            <a:xfrm>
              <a:off x="7837125" y="6325654"/>
              <a:ext cx="20366" cy="20366"/>
            </a:xfrm>
            <a:custGeom>
              <a:rect b="b" l="l" r="r" t="t"/>
              <a:pathLst>
                <a:path extrusionOk="0" h="931" w="931">
                  <a:moveTo>
                    <a:pt x="466" y="1"/>
                  </a:moveTo>
                  <a:cubicBezTo>
                    <a:pt x="207" y="1"/>
                    <a:pt x="1" y="209"/>
                    <a:pt x="1" y="465"/>
                  </a:cubicBezTo>
                  <a:cubicBezTo>
                    <a:pt x="1" y="722"/>
                    <a:pt x="207" y="930"/>
                    <a:pt x="466" y="930"/>
                  </a:cubicBezTo>
                  <a:cubicBezTo>
                    <a:pt x="722" y="930"/>
                    <a:pt x="930" y="722"/>
                    <a:pt x="930" y="465"/>
                  </a:cubicBezTo>
                  <a:cubicBezTo>
                    <a:pt x="930" y="209"/>
                    <a:pt x="722" y="1"/>
                    <a:pt x="4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1293" name="Google Shape;11293;p47"/>
          <p:cNvGrpSpPr/>
          <p:nvPr/>
        </p:nvGrpSpPr>
        <p:grpSpPr>
          <a:xfrm>
            <a:off x="3222964" y="5430304"/>
            <a:ext cx="353713" cy="385601"/>
            <a:chOff x="3707541" y="5434379"/>
            <a:chExt cx="903481" cy="984681"/>
          </a:xfrm>
        </p:grpSpPr>
        <p:sp>
          <p:nvSpPr>
            <p:cNvPr id="11294" name="Google Shape;11294;p47"/>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95" name="Google Shape;11295;p47"/>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96" name="Google Shape;11296;p47"/>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97" name="Google Shape;11297;p47"/>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98" name="Google Shape;11298;p47"/>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299" name="Google Shape;11299;p47"/>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0" name="Google Shape;11300;p47"/>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1" name="Google Shape;11301;p47"/>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2" name="Google Shape;11302;p47"/>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3" name="Google Shape;11303;p47"/>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4" name="Google Shape;11304;p47"/>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5" name="Google Shape;11305;p47"/>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6" name="Google Shape;11306;p47"/>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7" name="Google Shape;11307;p47"/>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8" name="Google Shape;11308;p47"/>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09" name="Google Shape;11309;p47"/>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0" name="Google Shape;11310;p47"/>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1" name="Google Shape;11311;p47"/>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2" name="Google Shape;11312;p47"/>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3" name="Google Shape;11313;p47"/>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4" name="Google Shape;11314;p47"/>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5" name="Google Shape;11315;p47"/>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6" name="Google Shape;11316;p47"/>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7" name="Google Shape;11317;p47"/>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8" name="Google Shape;11318;p47"/>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19" name="Google Shape;11319;p47"/>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0" name="Google Shape;11320;p47"/>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1" name="Google Shape;11321;p47"/>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2" name="Google Shape;11322;p47"/>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3" name="Google Shape;11323;p47"/>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4" name="Google Shape;11324;p47"/>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5" name="Google Shape;11325;p47"/>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6" name="Google Shape;11326;p47"/>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7" name="Google Shape;11327;p47"/>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8" name="Google Shape;11328;p47"/>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29" name="Google Shape;11329;p47"/>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0" name="Google Shape;11330;p47"/>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1" name="Google Shape;11331;p47"/>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2" name="Google Shape;11332;p47"/>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3" name="Google Shape;11333;p47"/>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4" name="Google Shape;11334;p47"/>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5" name="Google Shape;11335;p47"/>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6" name="Google Shape;11336;p47"/>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7" name="Google Shape;11337;p47"/>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8" name="Google Shape;11338;p47"/>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39" name="Google Shape;11339;p47"/>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0" name="Google Shape;11340;p47"/>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1" name="Google Shape;11341;p47"/>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2" name="Google Shape;11342;p47"/>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3" name="Google Shape;11343;p47"/>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4" name="Google Shape;11344;p47"/>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5" name="Google Shape;11345;p47"/>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6" name="Google Shape;11346;p47"/>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7" name="Google Shape;11347;p47"/>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8" name="Google Shape;11348;p47"/>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49" name="Google Shape;11349;p47"/>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0" name="Google Shape;11350;p47"/>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1" name="Google Shape;11351;p47"/>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2" name="Google Shape;11352;p47"/>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3" name="Google Shape;11353;p47"/>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4" name="Google Shape;11354;p47"/>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5" name="Google Shape;11355;p47"/>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6" name="Google Shape;11356;p47"/>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7" name="Google Shape;11357;p47"/>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8" name="Google Shape;11358;p47"/>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59" name="Google Shape;11359;p47"/>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0" name="Google Shape;11360;p47"/>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1" name="Google Shape;11361;p47"/>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2" name="Google Shape;11362;p47"/>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3" name="Google Shape;11363;p47"/>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4" name="Google Shape;11364;p47"/>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5" name="Google Shape;11365;p47"/>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6" name="Google Shape;11366;p47"/>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7" name="Google Shape;11367;p47"/>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8" name="Google Shape;11368;p47"/>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69" name="Google Shape;11369;p47"/>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0" name="Google Shape;11370;p47"/>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1" name="Google Shape;11371;p47"/>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2" name="Google Shape;11372;p47"/>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3" name="Google Shape;11373;p47"/>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4" name="Google Shape;11374;p47"/>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5" name="Google Shape;11375;p47"/>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6" name="Google Shape;11376;p47"/>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7" name="Google Shape;11377;p47"/>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8" name="Google Shape;11378;p47"/>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79" name="Google Shape;11379;p47"/>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0" name="Google Shape;11380;p47"/>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1" name="Google Shape;11381;p47"/>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2" name="Google Shape;11382;p47"/>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3" name="Google Shape;11383;p47"/>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4" name="Google Shape;11384;p47"/>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5" name="Google Shape;11385;p47"/>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6" name="Google Shape;11386;p47"/>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7" name="Google Shape;11387;p47"/>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8" name="Google Shape;11388;p47"/>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89" name="Google Shape;11389;p47"/>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0" name="Google Shape;11390;p47"/>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1" name="Google Shape;11391;p47"/>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2" name="Google Shape;11392;p47"/>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3" name="Google Shape;11393;p47"/>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4" name="Google Shape;11394;p47"/>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5" name="Google Shape;11395;p47"/>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6" name="Google Shape;11396;p47"/>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7" name="Google Shape;11397;p47"/>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8" name="Google Shape;11398;p47"/>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399" name="Google Shape;11399;p47"/>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0" name="Google Shape;11400;p47"/>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1" name="Google Shape;11401;p47"/>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2" name="Google Shape;11402;p47"/>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3" name="Google Shape;11403;p47"/>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4" name="Google Shape;11404;p47"/>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5" name="Google Shape;11405;p47"/>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6" name="Google Shape;11406;p47"/>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7" name="Google Shape;11407;p47"/>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8" name="Google Shape;11408;p47"/>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09" name="Google Shape;11409;p47"/>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10" name="Google Shape;11410;p47"/>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11" name="Google Shape;11411;p47"/>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12" name="Google Shape;11412;p47"/>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1413" name="Google Shape;11413;p47"/>
          <p:cNvGrpSpPr/>
          <p:nvPr/>
        </p:nvGrpSpPr>
        <p:grpSpPr>
          <a:xfrm>
            <a:off x="3266287" y="6106150"/>
            <a:ext cx="267079" cy="391084"/>
            <a:chOff x="6284219" y="5427379"/>
            <a:chExt cx="682194" cy="998681"/>
          </a:xfrm>
        </p:grpSpPr>
        <p:sp>
          <p:nvSpPr>
            <p:cNvPr id="11414" name="Google Shape;11414;p47"/>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15" name="Google Shape;11415;p47"/>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16" name="Google Shape;11416;p47"/>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17" name="Google Shape;11417;p47"/>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18" name="Google Shape;11418;p47"/>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19" name="Google Shape;11419;p47"/>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0" name="Google Shape;11420;p47"/>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1" name="Google Shape;11421;p47"/>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2" name="Google Shape;11422;p47"/>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3" name="Google Shape;11423;p47"/>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4" name="Google Shape;11424;p47"/>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5" name="Google Shape;11425;p47"/>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6" name="Google Shape;11426;p47"/>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7" name="Google Shape;11427;p47"/>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8" name="Google Shape;11428;p47"/>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29" name="Google Shape;11429;p47"/>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0" name="Google Shape;11430;p47"/>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1" name="Google Shape;11431;p47"/>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2" name="Google Shape;11432;p47"/>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3" name="Google Shape;11433;p47"/>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4" name="Google Shape;11434;p47"/>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5" name="Google Shape;11435;p47"/>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6" name="Google Shape;11436;p47"/>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7" name="Google Shape;11437;p47"/>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8" name="Google Shape;11438;p47"/>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39" name="Google Shape;11439;p47"/>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0" name="Google Shape;11440;p47"/>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1" name="Google Shape;11441;p47"/>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2" name="Google Shape;11442;p47"/>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3" name="Google Shape;11443;p47"/>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4" name="Google Shape;11444;p47"/>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5" name="Google Shape;11445;p47"/>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6" name="Google Shape;11446;p47"/>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7" name="Google Shape;11447;p47"/>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8" name="Google Shape;11448;p47"/>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49" name="Google Shape;11449;p47"/>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0" name="Google Shape;11450;p47"/>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1" name="Google Shape;11451;p47"/>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2" name="Google Shape;11452;p47"/>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3" name="Google Shape;11453;p47"/>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4" name="Google Shape;11454;p47"/>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5" name="Google Shape;11455;p47"/>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6" name="Google Shape;11456;p47"/>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7" name="Google Shape;11457;p47"/>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8" name="Google Shape;11458;p47"/>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59" name="Google Shape;11459;p47"/>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0" name="Google Shape;11460;p47"/>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1" name="Google Shape;11461;p47"/>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2" name="Google Shape;11462;p47"/>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3" name="Google Shape;11463;p47"/>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4" name="Google Shape;11464;p47"/>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5" name="Google Shape;11465;p47"/>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6" name="Google Shape;11466;p47"/>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7" name="Google Shape;11467;p47"/>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8" name="Google Shape;11468;p47"/>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69" name="Google Shape;11469;p47"/>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0" name="Google Shape;11470;p47"/>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1" name="Google Shape;11471;p47"/>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2" name="Google Shape;11472;p47"/>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3" name="Google Shape;11473;p47"/>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4" name="Google Shape;11474;p47"/>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5" name="Google Shape;11475;p47"/>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6" name="Google Shape;11476;p47"/>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7" name="Google Shape;11477;p47"/>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8" name="Google Shape;11478;p47"/>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79" name="Google Shape;11479;p47"/>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0" name="Google Shape;11480;p47"/>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1" name="Google Shape;11481;p47"/>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2" name="Google Shape;11482;p47"/>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3" name="Google Shape;11483;p47"/>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4" name="Google Shape;11484;p47"/>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5" name="Google Shape;11485;p47"/>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6" name="Google Shape;11486;p47"/>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7" name="Google Shape;11487;p47"/>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8" name="Google Shape;11488;p47"/>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89" name="Google Shape;11489;p47"/>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0" name="Google Shape;11490;p47"/>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1" name="Google Shape;11491;p47"/>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2" name="Google Shape;11492;p47"/>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3" name="Google Shape;11493;p47"/>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4" name="Google Shape;11494;p47"/>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5" name="Google Shape;11495;p47"/>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6" name="Google Shape;11496;p47"/>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7" name="Google Shape;11497;p47"/>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8" name="Google Shape;11498;p47"/>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499" name="Google Shape;11499;p47"/>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0" name="Google Shape;11500;p47"/>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1" name="Google Shape;11501;p47"/>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2" name="Google Shape;11502;p47"/>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3" name="Google Shape;11503;p47"/>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4" name="Google Shape;11504;p47"/>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5" name="Google Shape;11505;p47"/>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6" name="Google Shape;11506;p47"/>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7" name="Google Shape;11507;p47"/>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8" name="Google Shape;11508;p47"/>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09" name="Google Shape;11509;p47"/>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0" name="Google Shape;11510;p47"/>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1" name="Google Shape;11511;p47"/>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2" name="Google Shape;11512;p47"/>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3" name="Google Shape;11513;p47"/>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4" name="Google Shape;11514;p47"/>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5" name="Google Shape;11515;p47"/>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6" name="Google Shape;11516;p47"/>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7" name="Google Shape;11517;p47"/>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8" name="Google Shape;11518;p47"/>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19" name="Google Shape;11519;p47"/>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0" name="Google Shape;11520;p47"/>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1" name="Google Shape;11521;p47"/>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2" name="Google Shape;11522;p47"/>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3" name="Google Shape;11523;p47"/>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4" name="Google Shape;11524;p47"/>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5" name="Google Shape;11525;p47"/>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6" name="Google Shape;11526;p47"/>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7" name="Google Shape;11527;p47"/>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8" name="Google Shape;11528;p47"/>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29" name="Google Shape;11529;p47"/>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30" name="Google Shape;11530;p47"/>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31" name="Google Shape;11531;p47"/>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32" name="Google Shape;11532;p47"/>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33" name="Google Shape;11533;p47"/>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34" name="Google Shape;11534;p47"/>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35" name="Google Shape;11535;p47"/>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36" name="Google Shape;11536;p47"/>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37" name="Google Shape;11537;p47"/>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38" name="Google Shape;11538;p47"/>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cxnSp>
        <p:nvCxnSpPr>
          <p:cNvPr id="11539" name="Google Shape;11539;p47"/>
          <p:cNvCxnSpPr/>
          <p:nvPr/>
        </p:nvCxnSpPr>
        <p:spPr>
          <a:xfrm rot="10800000">
            <a:off x="3047625" y="6692850"/>
            <a:ext cx="704400" cy="0"/>
          </a:xfrm>
          <a:prstGeom prst="straightConnector1">
            <a:avLst/>
          </a:prstGeom>
          <a:noFill/>
          <a:ln cap="flat" cmpd="sng" w="28575">
            <a:solidFill>
              <a:schemeClr val="dk1"/>
            </a:solidFill>
            <a:prstDash val="solid"/>
            <a:round/>
            <a:headEnd len="med" w="med" type="none"/>
            <a:tailEnd len="med" w="med" type="none"/>
          </a:ln>
        </p:spPr>
      </p:cxnSp>
      <p:sp>
        <p:nvSpPr>
          <p:cNvPr id="11540" name="Google Shape;11540;p47"/>
          <p:cNvSpPr/>
          <p:nvPr/>
        </p:nvSpPr>
        <p:spPr>
          <a:xfrm>
            <a:off x="3109735" y="6787481"/>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47"/>
          <p:cNvSpPr txBox="1"/>
          <p:nvPr/>
        </p:nvSpPr>
        <p:spPr>
          <a:xfrm>
            <a:off x="4603450" y="570737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sp>
        <p:nvSpPr>
          <p:cNvPr id="11542" name="Google Shape;11542;p47"/>
          <p:cNvSpPr/>
          <p:nvPr/>
        </p:nvSpPr>
        <p:spPr>
          <a:xfrm>
            <a:off x="5126950" y="5252200"/>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3" name="Google Shape;11543;p47"/>
          <p:cNvGrpSpPr/>
          <p:nvPr/>
        </p:nvGrpSpPr>
        <p:grpSpPr>
          <a:xfrm>
            <a:off x="3257200" y="6858652"/>
            <a:ext cx="285252" cy="437855"/>
            <a:chOff x="7742253" y="3609982"/>
            <a:chExt cx="728613" cy="1118119"/>
          </a:xfrm>
        </p:grpSpPr>
        <p:sp>
          <p:nvSpPr>
            <p:cNvPr id="11544" name="Google Shape;11544;p47"/>
            <p:cNvSpPr/>
            <p:nvPr/>
          </p:nvSpPr>
          <p:spPr>
            <a:xfrm>
              <a:off x="7742253" y="3729398"/>
              <a:ext cx="728613" cy="998703"/>
            </a:xfrm>
            <a:custGeom>
              <a:rect b="b" l="l" r="r" t="t"/>
              <a:pathLst>
                <a:path extrusionOk="0" h="45655" w="33308">
                  <a:moveTo>
                    <a:pt x="16654" y="20449"/>
                  </a:moveTo>
                  <a:cubicBezTo>
                    <a:pt x="18282" y="20449"/>
                    <a:pt x="19750" y="20717"/>
                    <a:pt x="21058" y="21253"/>
                  </a:cubicBezTo>
                  <a:cubicBezTo>
                    <a:pt x="22366" y="21789"/>
                    <a:pt x="23469" y="22506"/>
                    <a:pt x="24370" y="23406"/>
                  </a:cubicBezTo>
                  <a:cubicBezTo>
                    <a:pt x="25270" y="24306"/>
                    <a:pt x="25966" y="25336"/>
                    <a:pt x="26460" y="26493"/>
                  </a:cubicBezTo>
                  <a:cubicBezTo>
                    <a:pt x="26953" y="27652"/>
                    <a:pt x="27200" y="28872"/>
                    <a:pt x="27200" y="30157"/>
                  </a:cubicBezTo>
                  <a:cubicBezTo>
                    <a:pt x="27200" y="31444"/>
                    <a:pt x="26953" y="32667"/>
                    <a:pt x="26460" y="33824"/>
                  </a:cubicBezTo>
                  <a:cubicBezTo>
                    <a:pt x="25966" y="34980"/>
                    <a:pt x="25270" y="36011"/>
                    <a:pt x="24370" y="36911"/>
                  </a:cubicBezTo>
                  <a:cubicBezTo>
                    <a:pt x="23469" y="37811"/>
                    <a:pt x="22366" y="38530"/>
                    <a:pt x="21058" y="39063"/>
                  </a:cubicBezTo>
                  <a:cubicBezTo>
                    <a:pt x="19750" y="39602"/>
                    <a:pt x="18285" y="39867"/>
                    <a:pt x="16654" y="39867"/>
                  </a:cubicBezTo>
                  <a:cubicBezTo>
                    <a:pt x="15023" y="39867"/>
                    <a:pt x="13555" y="39602"/>
                    <a:pt x="12250" y="39063"/>
                  </a:cubicBezTo>
                  <a:cubicBezTo>
                    <a:pt x="10940" y="38527"/>
                    <a:pt x="9839" y="37811"/>
                    <a:pt x="8939" y="36911"/>
                  </a:cubicBezTo>
                  <a:cubicBezTo>
                    <a:pt x="8039" y="36011"/>
                    <a:pt x="7340" y="34980"/>
                    <a:pt x="6848" y="33824"/>
                  </a:cubicBezTo>
                  <a:cubicBezTo>
                    <a:pt x="6355" y="32667"/>
                    <a:pt x="6108" y="31444"/>
                    <a:pt x="6108" y="30157"/>
                  </a:cubicBezTo>
                  <a:cubicBezTo>
                    <a:pt x="6108" y="28872"/>
                    <a:pt x="6355" y="27652"/>
                    <a:pt x="6848" y="26493"/>
                  </a:cubicBezTo>
                  <a:cubicBezTo>
                    <a:pt x="7340" y="25336"/>
                    <a:pt x="8036" y="24306"/>
                    <a:pt x="8939" y="23406"/>
                  </a:cubicBezTo>
                  <a:cubicBezTo>
                    <a:pt x="9839" y="22506"/>
                    <a:pt x="10940" y="21789"/>
                    <a:pt x="12250" y="21253"/>
                  </a:cubicBezTo>
                  <a:cubicBezTo>
                    <a:pt x="13555" y="20717"/>
                    <a:pt x="15026" y="20449"/>
                    <a:pt x="16654" y="20449"/>
                  </a:cubicBezTo>
                  <a:close/>
                  <a:moveTo>
                    <a:pt x="18390" y="1"/>
                  </a:moveTo>
                  <a:cubicBezTo>
                    <a:pt x="17790" y="1"/>
                    <a:pt x="17362" y="161"/>
                    <a:pt x="17103" y="484"/>
                  </a:cubicBezTo>
                  <a:cubicBezTo>
                    <a:pt x="16846" y="805"/>
                    <a:pt x="16611" y="1072"/>
                    <a:pt x="16398" y="1288"/>
                  </a:cubicBezTo>
                  <a:lnTo>
                    <a:pt x="4695" y="18521"/>
                  </a:lnTo>
                  <a:cubicBezTo>
                    <a:pt x="4136" y="19290"/>
                    <a:pt x="3577" y="20106"/>
                    <a:pt x="3023" y="20962"/>
                  </a:cubicBezTo>
                  <a:cubicBezTo>
                    <a:pt x="2464" y="21821"/>
                    <a:pt x="1960" y="22721"/>
                    <a:pt x="1512" y="23665"/>
                  </a:cubicBezTo>
                  <a:cubicBezTo>
                    <a:pt x="1060" y="24608"/>
                    <a:pt x="696" y="25616"/>
                    <a:pt x="417" y="26685"/>
                  </a:cubicBezTo>
                  <a:cubicBezTo>
                    <a:pt x="138" y="27757"/>
                    <a:pt x="0" y="28916"/>
                    <a:pt x="0" y="30157"/>
                  </a:cubicBezTo>
                  <a:cubicBezTo>
                    <a:pt x="0" y="32344"/>
                    <a:pt x="417" y="34380"/>
                    <a:pt x="1253" y="36267"/>
                  </a:cubicBezTo>
                  <a:cubicBezTo>
                    <a:pt x="2089" y="38154"/>
                    <a:pt x="3248" y="39794"/>
                    <a:pt x="4725" y="41186"/>
                  </a:cubicBezTo>
                  <a:cubicBezTo>
                    <a:pt x="6204" y="42579"/>
                    <a:pt x="7963" y="43673"/>
                    <a:pt x="9999" y="44466"/>
                  </a:cubicBezTo>
                  <a:cubicBezTo>
                    <a:pt x="12035" y="45258"/>
                    <a:pt x="14254" y="45654"/>
                    <a:pt x="16654" y="45654"/>
                  </a:cubicBezTo>
                  <a:cubicBezTo>
                    <a:pt x="19054" y="45654"/>
                    <a:pt x="21273" y="45258"/>
                    <a:pt x="23309" y="44466"/>
                  </a:cubicBezTo>
                  <a:cubicBezTo>
                    <a:pt x="25345" y="43673"/>
                    <a:pt x="27104" y="42579"/>
                    <a:pt x="28581" y="41186"/>
                  </a:cubicBezTo>
                  <a:cubicBezTo>
                    <a:pt x="30061" y="39794"/>
                    <a:pt x="31219" y="38154"/>
                    <a:pt x="32055" y="36267"/>
                  </a:cubicBezTo>
                  <a:cubicBezTo>
                    <a:pt x="32891" y="34380"/>
                    <a:pt x="33308" y="32344"/>
                    <a:pt x="33308" y="30157"/>
                  </a:cubicBezTo>
                  <a:cubicBezTo>
                    <a:pt x="33308" y="27972"/>
                    <a:pt x="32891" y="25936"/>
                    <a:pt x="32055" y="24049"/>
                  </a:cubicBezTo>
                  <a:cubicBezTo>
                    <a:pt x="31219" y="22165"/>
                    <a:pt x="30061" y="20525"/>
                    <a:pt x="28581" y="19130"/>
                  </a:cubicBezTo>
                  <a:cubicBezTo>
                    <a:pt x="27102" y="17738"/>
                    <a:pt x="25345" y="16645"/>
                    <a:pt x="23309" y="15851"/>
                  </a:cubicBezTo>
                  <a:cubicBezTo>
                    <a:pt x="21273" y="15058"/>
                    <a:pt x="19054" y="14662"/>
                    <a:pt x="16654" y="14662"/>
                  </a:cubicBezTo>
                  <a:cubicBezTo>
                    <a:pt x="16310" y="14662"/>
                    <a:pt x="15914" y="14694"/>
                    <a:pt x="15463" y="14758"/>
                  </a:cubicBezTo>
                  <a:cubicBezTo>
                    <a:pt x="15014" y="14822"/>
                    <a:pt x="14639" y="14898"/>
                    <a:pt x="14339" y="14983"/>
                  </a:cubicBezTo>
                  <a:lnTo>
                    <a:pt x="23018" y="2252"/>
                  </a:lnTo>
                  <a:cubicBezTo>
                    <a:pt x="23105" y="2167"/>
                    <a:pt x="23181" y="2059"/>
                    <a:pt x="23245" y="1931"/>
                  </a:cubicBezTo>
                  <a:cubicBezTo>
                    <a:pt x="23309" y="1801"/>
                    <a:pt x="23341" y="1631"/>
                    <a:pt x="23341" y="1416"/>
                  </a:cubicBezTo>
                  <a:cubicBezTo>
                    <a:pt x="23341" y="1029"/>
                    <a:pt x="23222" y="699"/>
                    <a:pt x="22986" y="420"/>
                  </a:cubicBezTo>
                  <a:cubicBezTo>
                    <a:pt x="22750" y="140"/>
                    <a:pt x="22441" y="1"/>
                    <a:pt x="22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45" name="Google Shape;11545;p47"/>
            <p:cNvSpPr/>
            <p:nvPr/>
          </p:nvSpPr>
          <p:spPr>
            <a:xfrm>
              <a:off x="8174175" y="3609982"/>
              <a:ext cx="68359" cy="104016"/>
            </a:xfrm>
            <a:custGeom>
              <a:rect b="b" l="l" r="r" t="t"/>
              <a:pathLst>
                <a:path extrusionOk="0" h="4755" w="3125">
                  <a:moveTo>
                    <a:pt x="1221" y="0"/>
                  </a:moveTo>
                  <a:lnTo>
                    <a:pt x="1221" y="1979"/>
                  </a:lnTo>
                  <a:lnTo>
                    <a:pt x="1" y="1544"/>
                  </a:lnTo>
                  <a:lnTo>
                    <a:pt x="587" y="4754"/>
                  </a:lnTo>
                  <a:lnTo>
                    <a:pt x="3074" y="2643"/>
                  </a:lnTo>
                  <a:lnTo>
                    <a:pt x="1869" y="2212"/>
                  </a:lnTo>
                  <a:lnTo>
                    <a:pt x="3124" y="680"/>
                  </a:lnTo>
                  <a:lnTo>
                    <a:pt x="12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46" name="Google Shape;11546;p47"/>
            <p:cNvSpPr/>
            <p:nvPr/>
          </p:nvSpPr>
          <p:spPr>
            <a:xfrm>
              <a:off x="8112050" y="3842163"/>
              <a:ext cx="13759" cy="11834"/>
            </a:xfrm>
            <a:custGeom>
              <a:rect b="b" l="l" r="r" t="t"/>
              <a:pathLst>
                <a:path extrusionOk="0" h="541" w="629">
                  <a:moveTo>
                    <a:pt x="297" y="1"/>
                  </a:moveTo>
                  <a:cubicBezTo>
                    <a:pt x="217" y="1"/>
                    <a:pt x="142" y="39"/>
                    <a:pt x="90" y="113"/>
                  </a:cubicBezTo>
                  <a:cubicBezTo>
                    <a:pt x="1" y="248"/>
                    <a:pt x="42" y="397"/>
                    <a:pt x="170" y="486"/>
                  </a:cubicBezTo>
                  <a:cubicBezTo>
                    <a:pt x="225" y="522"/>
                    <a:pt x="283" y="540"/>
                    <a:pt x="338" y="540"/>
                  </a:cubicBezTo>
                  <a:cubicBezTo>
                    <a:pt x="418" y="540"/>
                    <a:pt x="493" y="502"/>
                    <a:pt x="544" y="427"/>
                  </a:cubicBezTo>
                  <a:cubicBezTo>
                    <a:pt x="628" y="301"/>
                    <a:pt x="596" y="145"/>
                    <a:pt x="464" y="56"/>
                  </a:cubicBezTo>
                  <a:cubicBezTo>
                    <a:pt x="410" y="19"/>
                    <a:pt x="352"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47" name="Google Shape;11547;p47"/>
            <p:cNvSpPr/>
            <p:nvPr/>
          </p:nvSpPr>
          <p:spPr>
            <a:xfrm>
              <a:off x="8101047" y="3858438"/>
              <a:ext cx="13781" cy="11813"/>
            </a:xfrm>
            <a:custGeom>
              <a:rect b="b" l="l" r="r" t="t"/>
              <a:pathLst>
                <a:path extrusionOk="0" h="540" w="630">
                  <a:moveTo>
                    <a:pt x="298" y="1"/>
                  </a:moveTo>
                  <a:cubicBezTo>
                    <a:pt x="217" y="1"/>
                    <a:pt x="142" y="38"/>
                    <a:pt x="92" y="113"/>
                  </a:cubicBezTo>
                  <a:cubicBezTo>
                    <a:pt x="0" y="246"/>
                    <a:pt x="41" y="397"/>
                    <a:pt x="172" y="484"/>
                  </a:cubicBezTo>
                  <a:cubicBezTo>
                    <a:pt x="226" y="522"/>
                    <a:pt x="283" y="540"/>
                    <a:pt x="338" y="540"/>
                  </a:cubicBezTo>
                  <a:cubicBezTo>
                    <a:pt x="418" y="540"/>
                    <a:pt x="493" y="501"/>
                    <a:pt x="543"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48" name="Google Shape;11548;p47"/>
            <p:cNvSpPr/>
            <p:nvPr/>
          </p:nvSpPr>
          <p:spPr>
            <a:xfrm>
              <a:off x="8089869" y="3874998"/>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7"/>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49" name="Google Shape;11549;p47"/>
            <p:cNvSpPr/>
            <p:nvPr/>
          </p:nvSpPr>
          <p:spPr>
            <a:xfrm>
              <a:off x="8078800" y="3891382"/>
              <a:ext cx="13738" cy="11813"/>
            </a:xfrm>
            <a:custGeom>
              <a:rect b="b" l="l" r="r" t="t"/>
              <a:pathLst>
                <a:path extrusionOk="0" h="540" w="628">
                  <a:moveTo>
                    <a:pt x="297" y="0"/>
                  </a:moveTo>
                  <a:cubicBezTo>
                    <a:pt x="217" y="0"/>
                    <a:pt x="141" y="38"/>
                    <a:pt x="90" y="114"/>
                  </a:cubicBezTo>
                  <a:cubicBezTo>
                    <a:pt x="0" y="247"/>
                    <a:pt x="42" y="396"/>
                    <a:pt x="170" y="485"/>
                  </a:cubicBezTo>
                  <a:cubicBezTo>
                    <a:pt x="224" y="521"/>
                    <a:pt x="282" y="539"/>
                    <a:pt x="337" y="539"/>
                  </a:cubicBezTo>
                  <a:cubicBezTo>
                    <a:pt x="418" y="539"/>
                    <a:pt x="493" y="501"/>
                    <a:pt x="543" y="426"/>
                  </a:cubicBezTo>
                  <a:cubicBezTo>
                    <a:pt x="628" y="300"/>
                    <a:pt x="596" y="144"/>
                    <a:pt x="463" y="55"/>
                  </a:cubicBezTo>
                  <a:cubicBezTo>
                    <a:pt x="410" y="18"/>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0" name="Google Shape;11550;p47"/>
            <p:cNvSpPr/>
            <p:nvPr/>
          </p:nvSpPr>
          <p:spPr>
            <a:xfrm>
              <a:off x="8067775" y="3907657"/>
              <a:ext cx="13738" cy="11813"/>
            </a:xfrm>
            <a:custGeom>
              <a:rect b="b" l="l" r="r" t="t"/>
              <a:pathLst>
                <a:path extrusionOk="0" h="540" w="628">
                  <a:moveTo>
                    <a:pt x="296" y="0"/>
                  </a:moveTo>
                  <a:cubicBezTo>
                    <a:pt x="216" y="0"/>
                    <a:pt x="141" y="38"/>
                    <a:pt x="90" y="112"/>
                  </a:cubicBezTo>
                  <a:cubicBezTo>
                    <a:pt x="0" y="247"/>
                    <a:pt x="42" y="396"/>
                    <a:pt x="170" y="485"/>
                  </a:cubicBezTo>
                  <a:cubicBezTo>
                    <a:pt x="225" y="522"/>
                    <a:pt x="282" y="539"/>
                    <a:pt x="337" y="539"/>
                  </a:cubicBezTo>
                  <a:cubicBezTo>
                    <a:pt x="418" y="539"/>
                    <a:pt x="493" y="501"/>
                    <a:pt x="543" y="426"/>
                  </a:cubicBezTo>
                  <a:cubicBezTo>
                    <a:pt x="628" y="300"/>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1" name="Google Shape;11551;p47"/>
            <p:cNvSpPr/>
            <p:nvPr/>
          </p:nvSpPr>
          <p:spPr>
            <a:xfrm>
              <a:off x="8056706" y="3924041"/>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8"/>
                    <a:pt x="596"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2" name="Google Shape;11552;p47"/>
            <p:cNvSpPr/>
            <p:nvPr/>
          </p:nvSpPr>
          <p:spPr>
            <a:xfrm>
              <a:off x="8045638" y="3940404"/>
              <a:ext cx="13781" cy="11813"/>
            </a:xfrm>
            <a:custGeom>
              <a:rect b="b" l="l" r="r" t="t"/>
              <a:pathLst>
                <a:path extrusionOk="0" h="540" w="630">
                  <a:moveTo>
                    <a:pt x="298" y="0"/>
                  </a:moveTo>
                  <a:cubicBezTo>
                    <a:pt x="218" y="0"/>
                    <a:pt x="142" y="38"/>
                    <a:pt x="92" y="113"/>
                  </a:cubicBezTo>
                  <a:cubicBezTo>
                    <a:pt x="0" y="246"/>
                    <a:pt x="41" y="397"/>
                    <a:pt x="172" y="484"/>
                  </a:cubicBezTo>
                  <a:cubicBezTo>
                    <a:pt x="226" y="521"/>
                    <a:pt x="283" y="539"/>
                    <a:pt x="338" y="539"/>
                  </a:cubicBezTo>
                  <a:cubicBezTo>
                    <a:pt x="418" y="539"/>
                    <a:pt x="493" y="500"/>
                    <a:pt x="543" y="424"/>
                  </a:cubicBezTo>
                  <a:cubicBezTo>
                    <a:pt x="630" y="298"/>
                    <a:pt x="598"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3" name="Google Shape;11553;p47"/>
            <p:cNvSpPr/>
            <p:nvPr/>
          </p:nvSpPr>
          <p:spPr>
            <a:xfrm>
              <a:off x="8034459" y="3956941"/>
              <a:ext cx="13803" cy="11813"/>
            </a:xfrm>
            <a:custGeom>
              <a:rect b="b" l="l" r="r" t="t"/>
              <a:pathLst>
                <a:path extrusionOk="0" h="540" w="631">
                  <a:moveTo>
                    <a:pt x="298" y="0"/>
                  </a:moveTo>
                  <a:cubicBezTo>
                    <a:pt x="217" y="0"/>
                    <a:pt x="142" y="38"/>
                    <a:pt x="90" y="113"/>
                  </a:cubicBezTo>
                  <a:cubicBezTo>
                    <a:pt x="1" y="248"/>
                    <a:pt x="42" y="397"/>
                    <a:pt x="172" y="484"/>
                  </a:cubicBezTo>
                  <a:cubicBezTo>
                    <a:pt x="226" y="521"/>
                    <a:pt x="284" y="539"/>
                    <a:pt x="339" y="539"/>
                  </a:cubicBezTo>
                  <a:cubicBezTo>
                    <a:pt x="419" y="539"/>
                    <a:pt x="493" y="500"/>
                    <a:pt x="543" y="424"/>
                  </a:cubicBezTo>
                  <a:cubicBezTo>
                    <a:pt x="630" y="298"/>
                    <a:pt x="596"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4" name="Google Shape;11554;p47"/>
            <p:cNvSpPr/>
            <p:nvPr/>
          </p:nvSpPr>
          <p:spPr>
            <a:xfrm>
              <a:off x="8023434" y="3973238"/>
              <a:ext cx="13759" cy="11813"/>
            </a:xfrm>
            <a:custGeom>
              <a:rect b="b" l="l" r="r" t="t"/>
              <a:pathLst>
                <a:path extrusionOk="0" h="540" w="629">
                  <a:moveTo>
                    <a:pt x="299" y="1"/>
                  </a:moveTo>
                  <a:cubicBezTo>
                    <a:pt x="218" y="1"/>
                    <a:pt x="142" y="39"/>
                    <a:pt x="90" y="114"/>
                  </a:cubicBezTo>
                  <a:cubicBezTo>
                    <a:pt x="1" y="247"/>
                    <a:pt x="42" y="396"/>
                    <a:pt x="170" y="485"/>
                  </a:cubicBezTo>
                  <a:cubicBezTo>
                    <a:pt x="225" y="522"/>
                    <a:pt x="283" y="540"/>
                    <a:pt x="339" y="540"/>
                  </a:cubicBezTo>
                  <a:cubicBezTo>
                    <a:pt x="419" y="540"/>
                    <a:pt x="493" y="502"/>
                    <a:pt x="543" y="426"/>
                  </a:cubicBezTo>
                  <a:cubicBezTo>
                    <a:pt x="628" y="300"/>
                    <a:pt x="596" y="146"/>
                    <a:pt x="463" y="55"/>
                  </a:cubicBezTo>
                  <a:cubicBezTo>
                    <a:pt x="410"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5" name="Google Shape;11555;p47"/>
            <p:cNvSpPr/>
            <p:nvPr/>
          </p:nvSpPr>
          <p:spPr>
            <a:xfrm>
              <a:off x="8012366" y="3989601"/>
              <a:ext cx="13803" cy="11813"/>
            </a:xfrm>
            <a:custGeom>
              <a:rect b="b" l="l" r="r" t="t"/>
              <a:pathLst>
                <a:path extrusionOk="0" h="540" w="631">
                  <a:moveTo>
                    <a:pt x="296" y="1"/>
                  </a:moveTo>
                  <a:cubicBezTo>
                    <a:pt x="217" y="1"/>
                    <a:pt x="141" y="38"/>
                    <a:pt x="90" y="113"/>
                  </a:cubicBezTo>
                  <a:cubicBezTo>
                    <a:pt x="1" y="248"/>
                    <a:pt x="42" y="397"/>
                    <a:pt x="172" y="484"/>
                  </a:cubicBezTo>
                  <a:cubicBezTo>
                    <a:pt x="227" y="521"/>
                    <a:pt x="284" y="540"/>
                    <a:pt x="339" y="540"/>
                  </a:cubicBezTo>
                  <a:cubicBezTo>
                    <a:pt x="419" y="540"/>
                    <a:pt x="493" y="501"/>
                    <a:pt x="543" y="427"/>
                  </a:cubicBezTo>
                  <a:cubicBezTo>
                    <a:pt x="630"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6" name="Google Shape;11556;p47"/>
            <p:cNvSpPr/>
            <p:nvPr/>
          </p:nvSpPr>
          <p:spPr>
            <a:xfrm>
              <a:off x="8001144" y="4006182"/>
              <a:ext cx="13759" cy="11813"/>
            </a:xfrm>
            <a:custGeom>
              <a:rect b="b" l="l" r="r" t="t"/>
              <a:pathLst>
                <a:path extrusionOk="0" h="540" w="629">
                  <a:moveTo>
                    <a:pt x="296" y="1"/>
                  </a:moveTo>
                  <a:cubicBezTo>
                    <a:pt x="217" y="1"/>
                    <a:pt x="141" y="38"/>
                    <a:pt x="90" y="113"/>
                  </a:cubicBezTo>
                  <a:cubicBezTo>
                    <a:pt x="1" y="248"/>
                    <a:pt x="42" y="397"/>
                    <a:pt x="170" y="484"/>
                  </a:cubicBezTo>
                  <a:cubicBezTo>
                    <a:pt x="225" y="521"/>
                    <a:pt x="283" y="540"/>
                    <a:pt x="339" y="540"/>
                  </a:cubicBezTo>
                  <a:cubicBezTo>
                    <a:pt x="419" y="540"/>
                    <a:pt x="493" y="501"/>
                    <a:pt x="543" y="427"/>
                  </a:cubicBezTo>
                  <a:cubicBezTo>
                    <a:pt x="628"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7" name="Google Shape;11557;p47"/>
            <p:cNvSpPr/>
            <p:nvPr/>
          </p:nvSpPr>
          <p:spPr>
            <a:xfrm>
              <a:off x="7990228" y="4022326"/>
              <a:ext cx="13803" cy="11813"/>
            </a:xfrm>
            <a:custGeom>
              <a:rect b="b" l="l" r="r" t="t"/>
              <a:pathLst>
                <a:path extrusionOk="0" h="540" w="631">
                  <a:moveTo>
                    <a:pt x="297" y="0"/>
                  </a:moveTo>
                  <a:cubicBezTo>
                    <a:pt x="217" y="0"/>
                    <a:pt x="142" y="39"/>
                    <a:pt x="92" y="115"/>
                  </a:cubicBezTo>
                  <a:cubicBezTo>
                    <a:pt x="0" y="247"/>
                    <a:pt x="42" y="396"/>
                    <a:pt x="172" y="486"/>
                  </a:cubicBezTo>
                  <a:cubicBezTo>
                    <a:pt x="226" y="522"/>
                    <a:pt x="283" y="539"/>
                    <a:pt x="338" y="539"/>
                  </a:cubicBezTo>
                  <a:cubicBezTo>
                    <a:pt x="418" y="539"/>
                    <a:pt x="493" y="501"/>
                    <a:pt x="543" y="426"/>
                  </a:cubicBezTo>
                  <a:cubicBezTo>
                    <a:pt x="630" y="300"/>
                    <a:pt x="598" y="144"/>
                    <a:pt x="463" y="55"/>
                  </a:cubicBezTo>
                  <a:cubicBezTo>
                    <a:pt x="410" y="19"/>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8" name="Google Shape;11558;p47"/>
            <p:cNvSpPr/>
            <p:nvPr/>
          </p:nvSpPr>
          <p:spPr>
            <a:xfrm>
              <a:off x="7979050" y="4038863"/>
              <a:ext cx="13803" cy="11813"/>
            </a:xfrm>
            <a:custGeom>
              <a:rect b="b" l="l" r="r" t="t"/>
              <a:pathLst>
                <a:path extrusionOk="0" h="540" w="631">
                  <a:moveTo>
                    <a:pt x="297" y="0"/>
                  </a:moveTo>
                  <a:cubicBezTo>
                    <a:pt x="217" y="0"/>
                    <a:pt x="141" y="38"/>
                    <a:pt x="90" y="114"/>
                  </a:cubicBezTo>
                  <a:cubicBezTo>
                    <a:pt x="1" y="247"/>
                    <a:pt x="42" y="396"/>
                    <a:pt x="172" y="485"/>
                  </a:cubicBezTo>
                  <a:cubicBezTo>
                    <a:pt x="226" y="521"/>
                    <a:pt x="283" y="539"/>
                    <a:pt x="338" y="539"/>
                  </a:cubicBezTo>
                  <a:cubicBezTo>
                    <a:pt x="418" y="539"/>
                    <a:pt x="493" y="501"/>
                    <a:pt x="543" y="426"/>
                  </a:cubicBezTo>
                  <a:cubicBezTo>
                    <a:pt x="630" y="300"/>
                    <a:pt x="596" y="144"/>
                    <a:pt x="463" y="55"/>
                  </a:cubicBezTo>
                  <a:cubicBezTo>
                    <a:pt x="410" y="18"/>
                    <a:pt x="353"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59" name="Google Shape;11559;p47"/>
            <p:cNvSpPr/>
            <p:nvPr/>
          </p:nvSpPr>
          <p:spPr>
            <a:xfrm>
              <a:off x="7967872" y="4055379"/>
              <a:ext cx="13803" cy="11813"/>
            </a:xfrm>
            <a:custGeom>
              <a:rect b="b" l="l" r="r" t="t"/>
              <a:pathLst>
                <a:path extrusionOk="0" h="540" w="631">
                  <a:moveTo>
                    <a:pt x="299" y="0"/>
                  </a:moveTo>
                  <a:cubicBezTo>
                    <a:pt x="218" y="0"/>
                    <a:pt x="143" y="38"/>
                    <a:pt x="93" y="113"/>
                  </a:cubicBezTo>
                  <a:cubicBezTo>
                    <a:pt x="1" y="246"/>
                    <a:pt x="42" y="397"/>
                    <a:pt x="173" y="484"/>
                  </a:cubicBezTo>
                  <a:cubicBezTo>
                    <a:pt x="227" y="521"/>
                    <a:pt x="284" y="539"/>
                    <a:pt x="339" y="539"/>
                  </a:cubicBezTo>
                  <a:cubicBezTo>
                    <a:pt x="419" y="539"/>
                    <a:pt x="493" y="500"/>
                    <a:pt x="544" y="424"/>
                  </a:cubicBezTo>
                  <a:cubicBezTo>
                    <a:pt x="631" y="298"/>
                    <a:pt x="599" y="145"/>
                    <a:pt x="464" y="53"/>
                  </a:cubicBezTo>
                  <a:cubicBezTo>
                    <a:pt x="411" y="18"/>
                    <a:pt x="353"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0" name="Google Shape;11560;p47"/>
            <p:cNvSpPr/>
            <p:nvPr/>
          </p:nvSpPr>
          <p:spPr>
            <a:xfrm>
              <a:off x="7956803" y="4071720"/>
              <a:ext cx="13803" cy="11813"/>
            </a:xfrm>
            <a:custGeom>
              <a:rect b="b" l="l" r="r" t="t"/>
              <a:pathLst>
                <a:path extrusionOk="0" h="540" w="631">
                  <a:moveTo>
                    <a:pt x="299" y="0"/>
                  </a:moveTo>
                  <a:cubicBezTo>
                    <a:pt x="218" y="0"/>
                    <a:pt x="143" y="39"/>
                    <a:pt x="92" y="115"/>
                  </a:cubicBezTo>
                  <a:cubicBezTo>
                    <a:pt x="1" y="247"/>
                    <a:pt x="42" y="396"/>
                    <a:pt x="173" y="486"/>
                  </a:cubicBezTo>
                  <a:cubicBezTo>
                    <a:pt x="227" y="522"/>
                    <a:pt x="285" y="540"/>
                    <a:pt x="339" y="540"/>
                  </a:cubicBezTo>
                  <a:cubicBezTo>
                    <a:pt x="419" y="540"/>
                    <a:pt x="494" y="501"/>
                    <a:pt x="546" y="426"/>
                  </a:cubicBezTo>
                  <a:cubicBezTo>
                    <a:pt x="631" y="300"/>
                    <a:pt x="599" y="144"/>
                    <a:pt x="466" y="55"/>
                  </a:cubicBezTo>
                  <a:cubicBezTo>
                    <a:pt x="412" y="19"/>
                    <a:pt x="355"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1" name="Google Shape;11561;p47"/>
            <p:cNvSpPr/>
            <p:nvPr/>
          </p:nvSpPr>
          <p:spPr>
            <a:xfrm>
              <a:off x="7945778" y="4088082"/>
              <a:ext cx="13759" cy="11791"/>
            </a:xfrm>
            <a:custGeom>
              <a:rect b="b" l="l" r="r" t="t"/>
              <a:pathLst>
                <a:path extrusionOk="0" h="539" w="629">
                  <a:moveTo>
                    <a:pt x="298" y="1"/>
                  </a:moveTo>
                  <a:cubicBezTo>
                    <a:pt x="217" y="1"/>
                    <a:pt x="141" y="38"/>
                    <a:pt x="90" y="113"/>
                  </a:cubicBezTo>
                  <a:cubicBezTo>
                    <a:pt x="1" y="246"/>
                    <a:pt x="42" y="395"/>
                    <a:pt x="170" y="484"/>
                  </a:cubicBezTo>
                  <a:cubicBezTo>
                    <a:pt x="225" y="520"/>
                    <a:pt x="283" y="538"/>
                    <a:pt x="338" y="538"/>
                  </a:cubicBezTo>
                  <a:cubicBezTo>
                    <a:pt x="418" y="538"/>
                    <a:pt x="493" y="500"/>
                    <a:pt x="544" y="425"/>
                  </a:cubicBezTo>
                  <a:cubicBezTo>
                    <a:pt x="628" y="299"/>
                    <a:pt x="596" y="143"/>
                    <a:pt x="464" y="54"/>
                  </a:cubicBezTo>
                  <a:cubicBezTo>
                    <a:pt x="411"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2" name="Google Shape;11562;p47"/>
            <p:cNvSpPr/>
            <p:nvPr/>
          </p:nvSpPr>
          <p:spPr>
            <a:xfrm>
              <a:off x="7934666" y="4104510"/>
              <a:ext cx="13759" cy="11834"/>
            </a:xfrm>
            <a:custGeom>
              <a:rect b="b" l="l" r="r" t="t"/>
              <a:pathLst>
                <a:path extrusionOk="0" h="541" w="629">
                  <a:moveTo>
                    <a:pt x="298" y="1"/>
                  </a:moveTo>
                  <a:cubicBezTo>
                    <a:pt x="217" y="1"/>
                    <a:pt x="142" y="39"/>
                    <a:pt x="90" y="113"/>
                  </a:cubicBezTo>
                  <a:cubicBezTo>
                    <a:pt x="1" y="248"/>
                    <a:pt x="42" y="397"/>
                    <a:pt x="170" y="484"/>
                  </a:cubicBezTo>
                  <a:cubicBezTo>
                    <a:pt x="225" y="522"/>
                    <a:pt x="283" y="540"/>
                    <a:pt x="339" y="540"/>
                  </a:cubicBezTo>
                  <a:cubicBezTo>
                    <a:pt x="419" y="540"/>
                    <a:pt x="493" y="502"/>
                    <a:pt x="543" y="427"/>
                  </a:cubicBezTo>
                  <a:cubicBezTo>
                    <a:pt x="628" y="299"/>
                    <a:pt x="596"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3" name="Google Shape;11563;p47"/>
            <p:cNvSpPr/>
            <p:nvPr/>
          </p:nvSpPr>
          <p:spPr>
            <a:xfrm>
              <a:off x="7923641" y="4120763"/>
              <a:ext cx="13803" cy="11813"/>
            </a:xfrm>
            <a:custGeom>
              <a:rect b="b" l="l" r="r" t="t"/>
              <a:pathLst>
                <a:path extrusionOk="0" h="540" w="631">
                  <a:moveTo>
                    <a:pt x="298" y="0"/>
                  </a:moveTo>
                  <a:cubicBezTo>
                    <a:pt x="218" y="0"/>
                    <a:pt x="142" y="38"/>
                    <a:pt x="92" y="112"/>
                  </a:cubicBezTo>
                  <a:cubicBezTo>
                    <a:pt x="1" y="247"/>
                    <a:pt x="42" y="396"/>
                    <a:pt x="172" y="483"/>
                  </a:cubicBezTo>
                  <a:cubicBezTo>
                    <a:pt x="228" y="521"/>
                    <a:pt x="285" y="539"/>
                    <a:pt x="341" y="539"/>
                  </a:cubicBezTo>
                  <a:cubicBezTo>
                    <a:pt x="420" y="539"/>
                    <a:pt x="494" y="501"/>
                    <a:pt x="546" y="426"/>
                  </a:cubicBezTo>
                  <a:cubicBezTo>
                    <a:pt x="631" y="298"/>
                    <a:pt x="598" y="144"/>
                    <a:pt x="466" y="55"/>
                  </a:cubicBezTo>
                  <a:cubicBezTo>
                    <a:pt x="412" y="19"/>
                    <a:pt x="354"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4" name="Google Shape;11564;p47"/>
            <p:cNvSpPr/>
            <p:nvPr/>
          </p:nvSpPr>
          <p:spPr>
            <a:xfrm>
              <a:off x="7912528" y="4137235"/>
              <a:ext cx="13803" cy="11813"/>
            </a:xfrm>
            <a:custGeom>
              <a:rect b="b" l="l" r="r" t="t"/>
              <a:pathLst>
                <a:path extrusionOk="0" h="540" w="631">
                  <a:moveTo>
                    <a:pt x="296" y="1"/>
                  </a:moveTo>
                  <a:cubicBezTo>
                    <a:pt x="216" y="1"/>
                    <a:pt x="141" y="38"/>
                    <a:pt x="90" y="113"/>
                  </a:cubicBezTo>
                  <a:cubicBezTo>
                    <a:pt x="0" y="248"/>
                    <a:pt x="42" y="397"/>
                    <a:pt x="172" y="484"/>
                  </a:cubicBezTo>
                  <a:cubicBezTo>
                    <a:pt x="226" y="521"/>
                    <a:pt x="284" y="540"/>
                    <a:pt x="339" y="540"/>
                  </a:cubicBezTo>
                  <a:cubicBezTo>
                    <a:pt x="419" y="540"/>
                    <a:pt x="493" y="501"/>
                    <a:pt x="543" y="427"/>
                  </a:cubicBezTo>
                  <a:cubicBezTo>
                    <a:pt x="630" y="298"/>
                    <a:pt x="598" y="145"/>
                    <a:pt x="463" y="56"/>
                  </a:cubicBezTo>
                  <a:cubicBezTo>
                    <a:pt x="409"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5" name="Google Shape;11565;p47"/>
            <p:cNvSpPr/>
            <p:nvPr/>
          </p:nvSpPr>
          <p:spPr>
            <a:xfrm>
              <a:off x="7901503" y="4153510"/>
              <a:ext cx="13803" cy="11813"/>
            </a:xfrm>
            <a:custGeom>
              <a:rect b="b" l="l" r="r" t="t"/>
              <a:pathLst>
                <a:path extrusionOk="0" h="540" w="631">
                  <a:moveTo>
                    <a:pt x="300" y="1"/>
                  </a:moveTo>
                  <a:cubicBezTo>
                    <a:pt x="219" y="1"/>
                    <a:pt x="142" y="38"/>
                    <a:pt x="92" y="113"/>
                  </a:cubicBezTo>
                  <a:cubicBezTo>
                    <a:pt x="0" y="246"/>
                    <a:pt x="42" y="395"/>
                    <a:pt x="172" y="484"/>
                  </a:cubicBezTo>
                  <a:cubicBezTo>
                    <a:pt x="227" y="521"/>
                    <a:pt x="285" y="540"/>
                    <a:pt x="340" y="540"/>
                  </a:cubicBezTo>
                  <a:cubicBezTo>
                    <a:pt x="420" y="540"/>
                    <a:pt x="494" y="501"/>
                    <a:pt x="546" y="425"/>
                  </a:cubicBezTo>
                  <a:cubicBezTo>
                    <a:pt x="630" y="299"/>
                    <a:pt x="598" y="145"/>
                    <a:pt x="465" y="54"/>
                  </a:cubicBezTo>
                  <a:cubicBezTo>
                    <a:pt x="412" y="18"/>
                    <a:pt x="35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6" name="Google Shape;11566;p47"/>
            <p:cNvSpPr/>
            <p:nvPr/>
          </p:nvSpPr>
          <p:spPr>
            <a:xfrm>
              <a:off x="7890434" y="4169851"/>
              <a:ext cx="13803" cy="11813"/>
            </a:xfrm>
            <a:custGeom>
              <a:rect b="b" l="l" r="r" t="t"/>
              <a:pathLst>
                <a:path extrusionOk="0" h="540" w="631">
                  <a:moveTo>
                    <a:pt x="299" y="1"/>
                  </a:moveTo>
                  <a:cubicBezTo>
                    <a:pt x="218" y="1"/>
                    <a:pt x="142" y="39"/>
                    <a:pt x="92" y="115"/>
                  </a:cubicBezTo>
                  <a:cubicBezTo>
                    <a:pt x="0" y="248"/>
                    <a:pt x="42" y="397"/>
                    <a:pt x="172" y="486"/>
                  </a:cubicBezTo>
                  <a:cubicBezTo>
                    <a:pt x="227" y="522"/>
                    <a:pt x="284" y="540"/>
                    <a:pt x="339" y="540"/>
                  </a:cubicBezTo>
                  <a:cubicBezTo>
                    <a:pt x="419" y="540"/>
                    <a:pt x="494" y="501"/>
                    <a:pt x="545" y="426"/>
                  </a:cubicBezTo>
                  <a:cubicBezTo>
                    <a:pt x="630" y="300"/>
                    <a:pt x="598" y="145"/>
                    <a:pt x="465" y="55"/>
                  </a:cubicBezTo>
                  <a:cubicBezTo>
                    <a:pt x="412"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7" name="Google Shape;11567;p47"/>
            <p:cNvSpPr/>
            <p:nvPr/>
          </p:nvSpPr>
          <p:spPr>
            <a:xfrm>
              <a:off x="7879300" y="4186345"/>
              <a:ext cx="13803" cy="11834"/>
            </a:xfrm>
            <a:custGeom>
              <a:rect b="b" l="l" r="r" t="t"/>
              <a:pathLst>
                <a:path extrusionOk="0" h="541" w="631">
                  <a:moveTo>
                    <a:pt x="300" y="0"/>
                  </a:moveTo>
                  <a:cubicBezTo>
                    <a:pt x="220" y="0"/>
                    <a:pt x="144" y="38"/>
                    <a:pt x="93" y="112"/>
                  </a:cubicBezTo>
                  <a:cubicBezTo>
                    <a:pt x="1" y="245"/>
                    <a:pt x="42" y="396"/>
                    <a:pt x="170" y="483"/>
                  </a:cubicBezTo>
                  <a:cubicBezTo>
                    <a:pt x="226" y="522"/>
                    <a:pt x="284" y="541"/>
                    <a:pt x="340" y="541"/>
                  </a:cubicBezTo>
                  <a:cubicBezTo>
                    <a:pt x="419" y="541"/>
                    <a:pt x="493" y="502"/>
                    <a:pt x="544" y="428"/>
                  </a:cubicBezTo>
                  <a:cubicBezTo>
                    <a:pt x="631" y="302"/>
                    <a:pt x="601" y="146"/>
                    <a:pt x="466" y="55"/>
                  </a:cubicBezTo>
                  <a:cubicBezTo>
                    <a:pt x="413" y="18"/>
                    <a:pt x="356"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8" name="Google Shape;11568;p47"/>
            <p:cNvSpPr/>
            <p:nvPr/>
          </p:nvSpPr>
          <p:spPr>
            <a:xfrm>
              <a:off x="7867531" y="4203932"/>
              <a:ext cx="13847" cy="11769"/>
            </a:xfrm>
            <a:custGeom>
              <a:rect b="b" l="l" r="r" t="t"/>
              <a:pathLst>
                <a:path extrusionOk="0" h="538" w="633">
                  <a:moveTo>
                    <a:pt x="299" y="1"/>
                  </a:moveTo>
                  <a:cubicBezTo>
                    <a:pt x="216" y="1"/>
                    <a:pt x="138" y="41"/>
                    <a:pt x="88" y="119"/>
                  </a:cubicBezTo>
                  <a:cubicBezTo>
                    <a:pt x="1" y="256"/>
                    <a:pt x="47" y="403"/>
                    <a:pt x="179" y="488"/>
                  </a:cubicBezTo>
                  <a:cubicBezTo>
                    <a:pt x="232" y="521"/>
                    <a:pt x="287" y="538"/>
                    <a:pt x="340" y="538"/>
                  </a:cubicBezTo>
                  <a:cubicBezTo>
                    <a:pt x="423" y="538"/>
                    <a:pt x="500" y="497"/>
                    <a:pt x="550" y="419"/>
                  </a:cubicBezTo>
                  <a:cubicBezTo>
                    <a:pt x="633" y="291"/>
                    <a:pt x="596" y="137"/>
                    <a:pt x="459" y="50"/>
                  </a:cubicBezTo>
                  <a:cubicBezTo>
                    <a:pt x="407" y="17"/>
                    <a:pt x="352"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69" name="Google Shape;11569;p47"/>
            <p:cNvSpPr/>
            <p:nvPr/>
          </p:nvSpPr>
          <p:spPr>
            <a:xfrm>
              <a:off x="7856156" y="4224910"/>
              <a:ext cx="13803" cy="11681"/>
            </a:xfrm>
            <a:custGeom>
              <a:rect b="b" l="l" r="r" t="t"/>
              <a:pathLst>
                <a:path extrusionOk="0" h="534" w="631">
                  <a:moveTo>
                    <a:pt x="298" y="1"/>
                  </a:moveTo>
                  <a:cubicBezTo>
                    <a:pt x="203" y="1"/>
                    <a:pt x="119" y="50"/>
                    <a:pt x="72" y="142"/>
                  </a:cubicBezTo>
                  <a:cubicBezTo>
                    <a:pt x="1" y="289"/>
                    <a:pt x="63" y="431"/>
                    <a:pt x="202" y="500"/>
                  </a:cubicBezTo>
                  <a:cubicBezTo>
                    <a:pt x="249" y="522"/>
                    <a:pt x="296" y="533"/>
                    <a:pt x="340" y="533"/>
                  </a:cubicBezTo>
                  <a:cubicBezTo>
                    <a:pt x="435" y="533"/>
                    <a:pt x="517" y="483"/>
                    <a:pt x="564" y="390"/>
                  </a:cubicBezTo>
                  <a:cubicBezTo>
                    <a:pt x="631" y="255"/>
                    <a:pt x="578" y="106"/>
                    <a:pt x="434" y="35"/>
                  </a:cubicBezTo>
                  <a:cubicBezTo>
                    <a:pt x="388" y="12"/>
                    <a:pt x="34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0" name="Google Shape;11570;p47"/>
            <p:cNvSpPr/>
            <p:nvPr/>
          </p:nvSpPr>
          <p:spPr>
            <a:xfrm>
              <a:off x="7847100" y="4245341"/>
              <a:ext cx="13738" cy="11616"/>
            </a:xfrm>
            <a:custGeom>
              <a:rect b="b" l="l" r="r" t="t"/>
              <a:pathLst>
                <a:path extrusionOk="0" h="531" w="628">
                  <a:moveTo>
                    <a:pt x="294" y="0"/>
                  </a:moveTo>
                  <a:cubicBezTo>
                    <a:pt x="193" y="0"/>
                    <a:pt x="104" y="56"/>
                    <a:pt x="62" y="159"/>
                  </a:cubicBezTo>
                  <a:cubicBezTo>
                    <a:pt x="0" y="308"/>
                    <a:pt x="71" y="447"/>
                    <a:pt x="216" y="507"/>
                  </a:cubicBezTo>
                  <a:cubicBezTo>
                    <a:pt x="257" y="523"/>
                    <a:pt x="298" y="531"/>
                    <a:pt x="336" y="531"/>
                  </a:cubicBezTo>
                  <a:cubicBezTo>
                    <a:pt x="439" y="531"/>
                    <a:pt x="527" y="475"/>
                    <a:pt x="568" y="372"/>
                  </a:cubicBezTo>
                  <a:cubicBezTo>
                    <a:pt x="628" y="230"/>
                    <a:pt x="564" y="85"/>
                    <a:pt x="415" y="26"/>
                  </a:cubicBezTo>
                  <a:cubicBezTo>
                    <a:pt x="374" y="9"/>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1" name="Google Shape;11571;p47"/>
            <p:cNvSpPr/>
            <p:nvPr/>
          </p:nvSpPr>
          <p:spPr>
            <a:xfrm>
              <a:off x="7839378" y="4266145"/>
              <a:ext cx="13606" cy="11594"/>
            </a:xfrm>
            <a:custGeom>
              <a:rect b="b" l="l" r="r" t="t"/>
              <a:pathLst>
                <a:path extrusionOk="0" h="530" w="622">
                  <a:moveTo>
                    <a:pt x="294" y="1"/>
                  </a:moveTo>
                  <a:cubicBezTo>
                    <a:pt x="185" y="1"/>
                    <a:pt x="92" y="62"/>
                    <a:pt x="53" y="174"/>
                  </a:cubicBezTo>
                  <a:cubicBezTo>
                    <a:pt x="1" y="325"/>
                    <a:pt x="81" y="460"/>
                    <a:pt x="230" y="511"/>
                  </a:cubicBezTo>
                  <a:lnTo>
                    <a:pt x="227" y="511"/>
                  </a:lnTo>
                  <a:cubicBezTo>
                    <a:pt x="263" y="523"/>
                    <a:pt x="299" y="529"/>
                    <a:pt x="332" y="529"/>
                  </a:cubicBezTo>
                  <a:cubicBezTo>
                    <a:pt x="442" y="529"/>
                    <a:pt x="535" y="466"/>
                    <a:pt x="573" y="355"/>
                  </a:cubicBezTo>
                  <a:cubicBezTo>
                    <a:pt x="621" y="211"/>
                    <a:pt x="550" y="71"/>
                    <a:pt x="397" y="18"/>
                  </a:cubicBezTo>
                  <a:cubicBezTo>
                    <a:pt x="362" y="7"/>
                    <a:pt x="327"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2" name="Google Shape;11572;p47"/>
            <p:cNvSpPr/>
            <p:nvPr/>
          </p:nvSpPr>
          <p:spPr>
            <a:xfrm>
              <a:off x="7832969" y="4287210"/>
              <a:ext cx="13453" cy="11528"/>
            </a:xfrm>
            <a:custGeom>
              <a:rect b="b" l="l" r="r" t="t"/>
              <a:pathLst>
                <a:path extrusionOk="0" h="527" w="615">
                  <a:moveTo>
                    <a:pt x="293" y="1"/>
                  </a:moveTo>
                  <a:cubicBezTo>
                    <a:pt x="176" y="1"/>
                    <a:pt x="77" y="68"/>
                    <a:pt x="44" y="187"/>
                  </a:cubicBezTo>
                  <a:cubicBezTo>
                    <a:pt x="1" y="342"/>
                    <a:pt x="85" y="471"/>
                    <a:pt x="236" y="514"/>
                  </a:cubicBezTo>
                  <a:cubicBezTo>
                    <a:pt x="268" y="523"/>
                    <a:pt x="298" y="527"/>
                    <a:pt x="327" y="527"/>
                  </a:cubicBezTo>
                  <a:cubicBezTo>
                    <a:pt x="445" y="527"/>
                    <a:pt x="540" y="458"/>
                    <a:pt x="573" y="340"/>
                  </a:cubicBezTo>
                  <a:cubicBezTo>
                    <a:pt x="614" y="194"/>
                    <a:pt x="534" y="58"/>
                    <a:pt x="378" y="13"/>
                  </a:cubicBezTo>
                  <a:cubicBezTo>
                    <a:pt x="349" y="5"/>
                    <a:pt x="32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3" name="Google Shape;11573;p47"/>
            <p:cNvSpPr/>
            <p:nvPr/>
          </p:nvSpPr>
          <p:spPr>
            <a:xfrm>
              <a:off x="7827763" y="4308188"/>
              <a:ext cx="13234" cy="11506"/>
            </a:xfrm>
            <a:custGeom>
              <a:rect b="b" l="l" r="r" t="t"/>
              <a:pathLst>
                <a:path extrusionOk="0" h="526" w="605">
                  <a:moveTo>
                    <a:pt x="288" y="0"/>
                  </a:moveTo>
                  <a:cubicBezTo>
                    <a:pt x="167" y="0"/>
                    <a:pt x="64" y="74"/>
                    <a:pt x="35" y="199"/>
                  </a:cubicBezTo>
                  <a:cubicBezTo>
                    <a:pt x="0" y="357"/>
                    <a:pt x="92" y="480"/>
                    <a:pt x="245" y="517"/>
                  </a:cubicBezTo>
                  <a:cubicBezTo>
                    <a:pt x="271" y="523"/>
                    <a:pt x="295" y="525"/>
                    <a:pt x="319" y="525"/>
                  </a:cubicBezTo>
                  <a:cubicBezTo>
                    <a:pt x="444" y="525"/>
                    <a:pt x="544" y="452"/>
                    <a:pt x="571" y="325"/>
                  </a:cubicBezTo>
                  <a:cubicBezTo>
                    <a:pt x="605" y="176"/>
                    <a:pt x="518" y="45"/>
                    <a:pt x="360" y="9"/>
                  </a:cubicBezTo>
                  <a:cubicBezTo>
                    <a:pt x="336" y="3"/>
                    <a:pt x="31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4" name="Google Shape;11574;p47"/>
            <p:cNvSpPr/>
            <p:nvPr/>
          </p:nvSpPr>
          <p:spPr>
            <a:xfrm>
              <a:off x="7823650" y="4329298"/>
              <a:ext cx="13059" cy="11441"/>
            </a:xfrm>
            <a:custGeom>
              <a:rect b="b" l="l" r="r" t="t"/>
              <a:pathLst>
                <a:path extrusionOk="0" h="523" w="597">
                  <a:moveTo>
                    <a:pt x="286" y="0"/>
                  </a:moveTo>
                  <a:cubicBezTo>
                    <a:pt x="156" y="0"/>
                    <a:pt x="52" y="80"/>
                    <a:pt x="28" y="212"/>
                  </a:cubicBezTo>
                  <a:cubicBezTo>
                    <a:pt x="1" y="370"/>
                    <a:pt x="99" y="489"/>
                    <a:pt x="255" y="516"/>
                  </a:cubicBezTo>
                  <a:cubicBezTo>
                    <a:pt x="276" y="520"/>
                    <a:pt x="297" y="522"/>
                    <a:pt x="317" y="522"/>
                  </a:cubicBezTo>
                  <a:cubicBezTo>
                    <a:pt x="446" y="522"/>
                    <a:pt x="547" y="441"/>
                    <a:pt x="569" y="312"/>
                  </a:cubicBezTo>
                  <a:cubicBezTo>
                    <a:pt x="596" y="161"/>
                    <a:pt x="504" y="33"/>
                    <a:pt x="344" y="6"/>
                  </a:cubicBezTo>
                  <a:cubicBezTo>
                    <a:pt x="324" y="2"/>
                    <a:pt x="305"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5" name="Google Shape;11575;p47"/>
            <p:cNvSpPr/>
            <p:nvPr/>
          </p:nvSpPr>
          <p:spPr>
            <a:xfrm>
              <a:off x="7820544" y="4350691"/>
              <a:ext cx="12797" cy="11463"/>
            </a:xfrm>
            <a:custGeom>
              <a:rect b="b" l="l" r="r" t="t"/>
              <a:pathLst>
                <a:path extrusionOk="0" h="524" w="585">
                  <a:moveTo>
                    <a:pt x="285" y="1"/>
                  </a:moveTo>
                  <a:cubicBezTo>
                    <a:pt x="148" y="1"/>
                    <a:pt x="38" y="85"/>
                    <a:pt x="21" y="225"/>
                  </a:cubicBezTo>
                  <a:cubicBezTo>
                    <a:pt x="1" y="386"/>
                    <a:pt x="104" y="500"/>
                    <a:pt x="259" y="521"/>
                  </a:cubicBezTo>
                  <a:cubicBezTo>
                    <a:pt x="274" y="523"/>
                    <a:pt x="289" y="524"/>
                    <a:pt x="304" y="524"/>
                  </a:cubicBezTo>
                  <a:cubicBezTo>
                    <a:pt x="442" y="524"/>
                    <a:pt x="548" y="436"/>
                    <a:pt x="566" y="299"/>
                  </a:cubicBezTo>
                  <a:cubicBezTo>
                    <a:pt x="585" y="147"/>
                    <a:pt x="486" y="24"/>
                    <a:pt x="326" y="3"/>
                  </a:cubicBezTo>
                  <a:cubicBezTo>
                    <a:pt x="312" y="2"/>
                    <a:pt x="298"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6" name="Google Shape;11576;p47"/>
            <p:cNvSpPr/>
            <p:nvPr/>
          </p:nvSpPr>
          <p:spPr>
            <a:xfrm>
              <a:off x="7818444" y="4372107"/>
              <a:ext cx="12534" cy="11397"/>
            </a:xfrm>
            <a:custGeom>
              <a:rect b="b" l="l" r="r" t="t"/>
              <a:pathLst>
                <a:path extrusionOk="0" h="521" w="573">
                  <a:moveTo>
                    <a:pt x="278" y="1"/>
                  </a:moveTo>
                  <a:cubicBezTo>
                    <a:pt x="136" y="1"/>
                    <a:pt x="25" y="94"/>
                    <a:pt x="14" y="236"/>
                  </a:cubicBezTo>
                  <a:cubicBezTo>
                    <a:pt x="0" y="398"/>
                    <a:pt x="110" y="506"/>
                    <a:pt x="266" y="520"/>
                  </a:cubicBezTo>
                  <a:cubicBezTo>
                    <a:pt x="276" y="520"/>
                    <a:pt x="286" y="521"/>
                    <a:pt x="296" y="521"/>
                  </a:cubicBezTo>
                  <a:cubicBezTo>
                    <a:pt x="441" y="521"/>
                    <a:pt x="549" y="428"/>
                    <a:pt x="562" y="286"/>
                  </a:cubicBezTo>
                  <a:cubicBezTo>
                    <a:pt x="573" y="133"/>
                    <a:pt x="470" y="16"/>
                    <a:pt x="307" y="2"/>
                  </a:cubicBezTo>
                  <a:cubicBezTo>
                    <a:pt x="297" y="1"/>
                    <a:pt x="28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7" name="Google Shape;11577;p47"/>
            <p:cNvSpPr/>
            <p:nvPr/>
          </p:nvSpPr>
          <p:spPr>
            <a:xfrm>
              <a:off x="7817284" y="4393282"/>
              <a:ext cx="12294" cy="11397"/>
            </a:xfrm>
            <a:custGeom>
              <a:rect b="b" l="l" r="r" t="t"/>
              <a:pathLst>
                <a:path extrusionOk="0" h="521" w="562">
                  <a:moveTo>
                    <a:pt x="281" y="0"/>
                  </a:moveTo>
                  <a:cubicBezTo>
                    <a:pt x="130" y="0"/>
                    <a:pt x="12" y="98"/>
                    <a:pt x="8" y="248"/>
                  </a:cubicBezTo>
                  <a:cubicBezTo>
                    <a:pt x="1" y="408"/>
                    <a:pt x="113" y="513"/>
                    <a:pt x="271" y="520"/>
                  </a:cubicBezTo>
                  <a:cubicBezTo>
                    <a:pt x="276" y="521"/>
                    <a:pt x="281" y="521"/>
                    <a:pt x="287" y="521"/>
                  </a:cubicBezTo>
                  <a:cubicBezTo>
                    <a:pt x="441" y="521"/>
                    <a:pt x="551" y="422"/>
                    <a:pt x="557" y="275"/>
                  </a:cubicBezTo>
                  <a:cubicBezTo>
                    <a:pt x="562" y="122"/>
                    <a:pt x="454" y="7"/>
                    <a:pt x="292" y="0"/>
                  </a:cubicBezTo>
                  <a:cubicBezTo>
                    <a:pt x="288" y="0"/>
                    <a:pt x="285"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8" name="Google Shape;11578;p47"/>
            <p:cNvSpPr/>
            <p:nvPr/>
          </p:nvSpPr>
          <p:spPr>
            <a:xfrm>
              <a:off x="7817000" y="4415070"/>
              <a:ext cx="12184" cy="11397"/>
            </a:xfrm>
            <a:custGeom>
              <a:rect b="b" l="l" r="r" t="t"/>
              <a:pathLst>
                <a:path extrusionOk="0" h="521" w="557">
                  <a:moveTo>
                    <a:pt x="280" y="1"/>
                  </a:moveTo>
                  <a:cubicBezTo>
                    <a:pt x="278" y="1"/>
                    <a:pt x="276" y="1"/>
                    <a:pt x="275" y="1"/>
                  </a:cubicBezTo>
                  <a:cubicBezTo>
                    <a:pt x="117" y="5"/>
                    <a:pt x="0" y="111"/>
                    <a:pt x="5" y="264"/>
                  </a:cubicBezTo>
                  <a:cubicBezTo>
                    <a:pt x="7" y="422"/>
                    <a:pt x="123" y="521"/>
                    <a:pt x="279" y="521"/>
                  </a:cubicBezTo>
                  <a:cubicBezTo>
                    <a:pt x="280" y="521"/>
                    <a:pt x="282" y="521"/>
                    <a:pt x="284" y="521"/>
                  </a:cubicBezTo>
                  <a:cubicBezTo>
                    <a:pt x="444" y="518"/>
                    <a:pt x="557" y="411"/>
                    <a:pt x="554" y="259"/>
                  </a:cubicBezTo>
                  <a:cubicBezTo>
                    <a:pt x="552" y="108"/>
                    <a:pt x="438"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79" name="Google Shape;11579;p47"/>
            <p:cNvSpPr/>
            <p:nvPr/>
          </p:nvSpPr>
          <p:spPr>
            <a:xfrm>
              <a:off x="7818050" y="4438323"/>
              <a:ext cx="12688" cy="11419"/>
            </a:xfrm>
            <a:custGeom>
              <a:rect b="b" l="l" r="r" t="t"/>
              <a:pathLst>
                <a:path extrusionOk="0" h="522" w="580">
                  <a:moveTo>
                    <a:pt x="297" y="1"/>
                  </a:moveTo>
                  <a:cubicBezTo>
                    <a:pt x="286" y="1"/>
                    <a:pt x="275" y="1"/>
                    <a:pt x="263" y="3"/>
                  </a:cubicBezTo>
                  <a:cubicBezTo>
                    <a:pt x="108" y="19"/>
                    <a:pt x="0" y="135"/>
                    <a:pt x="14" y="287"/>
                  </a:cubicBezTo>
                  <a:cubicBezTo>
                    <a:pt x="31" y="434"/>
                    <a:pt x="139" y="522"/>
                    <a:pt x="280" y="522"/>
                  </a:cubicBezTo>
                  <a:cubicBezTo>
                    <a:pt x="292" y="522"/>
                    <a:pt x="304" y="521"/>
                    <a:pt x="316" y="520"/>
                  </a:cubicBezTo>
                  <a:cubicBezTo>
                    <a:pt x="476" y="504"/>
                    <a:pt x="580" y="390"/>
                    <a:pt x="563" y="236"/>
                  </a:cubicBezTo>
                  <a:cubicBezTo>
                    <a:pt x="551" y="96"/>
                    <a:pt x="441"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0" name="Google Shape;11580;p47"/>
            <p:cNvSpPr/>
            <p:nvPr/>
          </p:nvSpPr>
          <p:spPr>
            <a:xfrm>
              <a:off x="7821244" y="4461073"/>
              <a:ext cx="13147" cy="11463"/>
            </a:xfrm>
            <a:custGeom>
              <a:rect b="b" l="l" r="r" t="t"/>
              <a:pathLst>
                <a:path extrusionOk="0" h="524" w="601">
                  <a:moveTo>
                    <a:pt x="313" y="1"/>
                  </a:moveTo>
                  <a:cubicBezTo>
                    <a:pt x="293" y="1"/>
                    <a:pt x="272" y="3"/>
                    <a:pt x="250" y="7"/>
                  </a:cubicBezTo>
                  <a:cubicBezTo>
                    <a:pt x="97" y="37"/>
                    <a:pt x="1" y="163"/>
                    <a:pt x="30" y="314"/>
                  </a:cubicBezTo>
                  <a:cubicBezTo>
                    <a:pt x="58" y="449"/>
                    <a:pt x="159" y="524"/>
                    <a:pt x="286" y="524"/>
                  </a:cubicBezTo>
                  <a:cubicBezTo>
                    <a:pt x="307" y="524"/>
                    <a:pt x="329" y="522"/>
                    <a:pt x="351" y="518"/>
                  </a:cubicBezTo>
                  <a:cubicBezTo>
                    <a:pt x="509" y="485"/>
                    <a:pt x="601" y="362"/>
                    <a:pt x="571" y="211"/>
                  </a:cubicBezTo>
                  <a:cubicBezTo>
                    <a:pt x="545" y="82"/>
                    <a:pt x="444"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1" name="Google Shape;11581;p47"/>
            <p:cNvSpPr/>
            <p:nvPr/>
          </p:nvSpPr>
          <p:spPr>
            <a:xfrm>
              <a:off x="7826713" y="4483757"/>
              <a:ext cx="13497" cy="11528"/>
            </a:xfrm>
            <a:custGeom>
              <a:rect b="b" l="l" r="r" t="t"/>
              <a:pathLst>
                <a:path extrusionOk="0" h="527" w="617">
                  <a:moveTo>
                    <a:pt x="325" y="1"/>
                  </a:moveTo>
                  <a:cubicBezTo>
                    <a:pt x="296" y="1"/>
                    <a:pt x="265" y="5"/>
                    <a:pt x="234" y="14"/>
                  </a:cubicBezTo>
                  <a:cubicBezTo>
                    <a:pt x="85" y="60"/>
                    <a:pt x="0" y="193"/>
                    <a:pt x="44" y="339"/>
                  </a:cubicBezTo>
                  <a:cubicBezTo>
                    <a:pt x="80" y="463"/>
                    <a:pt x="176" y="527"/>
                    <a:pt x="289" y="527"/>
                  </a:cubicBezTo>
                  <a:cubicBezTo>
                    <a:pt x="319" y="527"/>
                    <a:pt x="349" y="522"/>
                    <a:pt x="380" y="513"/>
                  </a:cubicBezTo>
                  <a:cubicBezTo>
                    <a:pt x="536" y="468"/>
                    <a:pt x="616" y="335"/>
                    <a:pt x="573" y="188"/>
                  </a:cubicBezTo>
                  <a:cubicBezTo>
                    <a:pt x="538" y="71"/>
                    <a:pt x="442"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2" name="Google Shape;11582;p47"/>
            <p:cNvSpPr/>
            <p:nvPr/>
          </p:nvSpPr>
          <p:spPr>
            <a:xfrm>
              <a:off x="7834325" y="4505741"/>
              <a:ext cx="13694" cy="11638"/>
            </a:xfrm>
            <a:custGeom>
              <a:rect b="b" l="l" r="r" t="t"/>
              <a:pathLst>
                <a:path extrusionOk="0" h="532" w="626">
                  <a:moveTo>
                    <a:pt x="331" y="1"/>
                  </a:moveTo>
                  <a:cubicBezTo>
                    <a:pt x="294" y="1"/>
                    <a:pt x="255" y="8"/>
                    <a:pt x="216" y="24"/>
                  </a:cubicBezTo>
                  <a:cubicBezTo>
                    <a:pt x="69" y="83"/>
                    <a:pt x="0" y="223"/>
                    <a:pt x="55" y="365"/>
                  </a:cubicBezTo>
                  <a:cubicBezTo>
                    <a:pt x="99" y="475"/>
                    <a:pt x="188" y="531"/>
                    <a:pt x="289" y="531"/>
                  </a:cubicBezTo>
                  <a:cubicBezTo>
                    <a:pt x="328" y="531"/>
                    <a:pt x="368" y="523"/>
                    <a:pt x="408" y="507"/>
                  </a:cubicBezTo>
                  <a:cubicBezTo>
                    <a:pt x="559" y="447"/>
                    <a:pt x="626" y="308"/>
                    <a:pt x="568" y="166"/>
                  </a:cubicBezTo>
                  <a:cubicBezTo>
                    <a:pt x="528" y="61"/>
                    <a:pt x="437"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3" name="Google Shape;11583;p47"/>
            <p:cNvSpPr/>
            <p:nvPr/>
          </p:nvSpPr>
          <p:spPr>
            <a:xfrm>
              <a:off x="7843731" y="4526654"/>
              <a:ext cx="13803" cy="11703"/>
            </a:xfrm>
            <a:custGeom>
              <a:rect b="b" l="l" r="r" t="t"/>
              <a:pathLst>
                <a:path extrusionOk="0" h="535" w="631">
                  <a:moveTo>
                    <a:pt x="335" y="1"/>
                  </a:moveTo>
                  <a:cubicBezTo>
                    <a:pt x="291" y="1"/>
                    <a:pt x="244" y="12"/>
                    <a:pt x="198" y="34"/>
                  </a:cubicBezTo>
                  <a:cubicBezTo>
                    <a:pt x="58" y="105"/>
                    <a:pt x="1" y="252"/>
                    <a:pt x="70" y="389"/>
                  </a:cubicBezTo>
                  <a:cubicBezTo>
                    <a:pt x="117" y="486"/>
                    <a:pt x="201" y="534"/>
                    <a:pt x="294" y="534"/>
                  </a:cubicBezTo>
                  <a:cubicBezTo>
                    <a:pt x="339" y="534"/>
                    <a:pt x="387" y="522"/>
                    <a:pt x="434" y="499"/>
                  </a:cubicBezTo>
                  <a:cubicBezTo>
                    <a:pt x="578" y="426"/>
                    <a:pt x="631" y="281"/>
                    <a:pt x="562" y="144"/>
                  </a:cubicBezTo>
                  <a:cubicBezTo>
                    <a:pt x="515" y="52"/>
                    <a:pt x="430"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4" name="Google Shape;11584;p47"/>
            <p:cNvSpPr/>
            <p:nvPr/>
          </p:nvSpPr>
          <p:spPr>
            <a:xfrm>
              <a:off x="7855063" y="4546713"/>
              <a:ext cx="13803" cy="11769"/>
            </a:xfrm>
            <a:custGeom>
              <a:rect b="b" l="l" r="r" t="t"/>
              <a:pathLst>
                <a:path extrusionOk="0" h="538" w="631">
                  <a:moveTo>
                    <a:pt x="333" y="0"/>
                  </a:moveTo>
                  <a:cubicBezTo>
                    <a:pt x="282" y="0"/>
                    <a:pt x="229" y="16"/>
                    <a:pt x="179" y="47"/>
                  </a:cubicBezTo>
                  <a:cubicBezTo>
                    <a:pt x="44" y="129"/>
                    <a:pt x="1" y="280"/>
                    <a:pt x="81" y="411"/>
                  </a:cubicBezTo>
                  <a:cubicBezTo>
                    <a:pt x="133" y="496"/>
                    <a:pt x="211" y="538"/>
                    <a:pt x="295" y="538"/>
                  </a:cubicBezTo>
                  <a:cubicBezTo>
                    <a:pt x="347" y="538"/>
                    <a:pt x="401" y="521"/>
                    <a:pt x="452" y="489"/>
                  </a:cubicBezTo>
                  <a:cubicBezTo>
                    <a:pt x="589" y="404"/>
                    <a:pt x="630" y="255"/>
                    <a:pt x="550" y="125"/>
                  </a:cubicBezTo>
                  <a:cubicBezTo>
                    <a:pt x="500" y="44"/>
                    <a:pt x="419"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5" name="Google Shape;11585;p47"/>
            <p:cNvSpPr/>
            <p:nvPr/>
          </p:nvSpPr>
          <p:spPr>
            <a:xfrm>
              <a:off x="7868144" y="4565788"/>
              <a:ext cx="13738" cy="11856"/>
            </a:xfrm>
            <a:custGeom>
              <a:rect b="b" l="l" r="r" t="t"/>
              <a:pathLst>
                <a:path extrusionOk="0" h="542" w="628">
                  <a:moveTo>
                    <a:pt x="331" y="1"/>
                  </a:moveTo>
                  <a:cubicBezTo>
                    <a:pt x="274" y="1"/>
                    <a:pt x="214" y="20"/>
                    <a:pt x="158" y="61"/>
                  </a:cubicBezTo>
                  <a:cubicBezTo>
                    <a:pt x="35" y="155"/>
                    <a:pt x="0" y="311"/>
                    <a:pt x="92" y="432"/>
                  </a:cubicBezTo>
                  <a:cubicBezTo>
                    <a:pt x="146" y="506"/>
                    <a:pt x="220" y="542"/>
                    <a:pt x="296" y="542"/>
                  </a:cubicBezTo>
                  <a:cubicBezTo>
                    <a:pt x="355" y="542"/>
                    <a:pt x="415" y="521"/>
                    <a:pt x="470" y="480"/>
                  </a:cubicBezTo>
                  <a:cubicBezTo>
                    <a:pt x="600" y="382"/>
                    <a:pt x="628" y="231"/>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6" name="Google Shape;11586;p47"/>
            <p:cNvSpPr/>
            <p:nvPr/>
          </p:nvSpPr>
          <p:spPr>
            <a:xfrm>
              <a:off x="7882713" y="4583507"/>
              <a:ext cx="13541" cy="11900"/>
            </a:xfrm>
            <a:custGeom>
              <a:rect b="b" l="l" r="r" t="t"/>
              <a:pathLst>
                <a:path extrusionOk="0" h="544" w="619">
                  <a:moveTo>
                    <a:pt x="325" y="0"/>
                  </a:moveTo>
                  <a:cubicBezTo>
                    <a:pt x="260" y="0"/>
                    <a:pt x="195" y="25"/>
                    <a:pt x="138" y="76"/>
                  </a:cubicBezTo>
                  <a:cubicBezTo>
                    <a:pt x="19" y="181"/>
                    <a:pt x="1" y="337"/>
                    <a:pt x="101" y="451"/>
                  </a:cubicBezTo>
                  <a:cubicBezTo>
                    <a:pt x="157" y="513"/>
                    <a:pt x="224" y="543"/>
                    <a:pt x="292" y="543"/>
                  </a:cubicBezTo>
                  <a:cubicBezTo>
                    <a:pt x="357" y="543"/>
                    <a:pt x="424" y="516"/>
                    <a:pt x="482" y="465"/>
                  </a:cubicBezTo>
                  <a:cubicBezTo>
                    <a:pt x="603" y="360"/>
                    <a:pt x="619" y="206"/>
                    <a:pt x="516" y="92"/>
                  </a:cubicBezTo>
                  <a:cubicBezTo>
                    <a:pt x="463" y="31"/>
                    <a:pt x="395"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7" name="Google Shape;11587;p47"/>
            <p:cNvSpPr/>
            <p:nvPr/>
          </p:nvSpPr>
          <p:spPr>
            <a:xfrm>
              <a:off x="7898856" y="4600045"/>
              <a:ext cx="13234" cy="11944"/>
            </a:xfrm>
            <a:custGeom>
              <a:rect b="b" l="l" r="r" t="t"/>
              <a:pathLst>
                <a:path extrusionOk="0" h="546" w="605">
                  <a:moveTo>
                    <a:pt x="316" y="1"/>
                  </a:moveTo>
                  <a:cubicBezTo>
                    <a:pt x="245" y="1"/>
                    <a:pt x="174" y="32"/>
                    <a:pt x="115" y="94"/>
                  </a:cubicBezTo>
                  <a:cubicBezTo>
                    <a:pt x="5" y="206"/>
                    <a:pt x="0" y="364"/>
                    <a:pt x="110" y="469"/>
                  </a:cubicBezTo>
                  <a:cubicBezTo>
                    <a:pt x="164" y="521"/>
                    <a:pt x="226" y="546"/>
                    <a:pt x="288" y="546"/>
                  </a:cubicBezTo>
                  <a:cubicBezTo>
                    <a:pt x="360" y="546"/>
                    <a:pt x="431" y="513"/>
                    <a:pt x="490" y="453"/>
                  </a:cubicBezTo>
                  <a:cubicBezTo>
                    <a:pt x="600" y="336"/>
                    <a:pt x="605" y="183"/>
                    <a:pt x="495" y="75"/>
                  </a:cubicBezTo>
                  <a:cubicBezTo>
                    <a:pt x="442" y="26"/>
                    <a:pt x="379"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8" name="Google Shape;11588;p47"/>
            <p:cNvSpPr/>
            <p:nvPr/>
          </p:nvSpPr>
          <p:spPr>
            <a:xfrm>
              <a:off x="7915984" y="4615073"/>
              <a:ext cx="13234" cy="12009"/>
            </a:xfrm>
            <a:custGeom>
              <a:rect b="b" l="l" r="r" t="t"/>
              <a:pathLst>
                <a:path extrusionOk="0" h="549" w="605">
                  <a:moveTo>
                    <a:pt x="312" y="1"/>
                  </a:moveTo>
                  <a:cubicBezTo>
                    <a:pt x="235" y="1"/>
                    <a:pt x="159" y="37"/>
                    <a:pt x="101" y="110"/>
                  </a:cubicBezTo>
                  <a:cubicBezTo>
                    <a:pt x="0" y="231"/>
                    <a:pt x="7" y="389"/>
                    <a:pt x="126" y="485"/>
                  </a:cubicBezTo>
                  <a:cubicBezTo>
                    <a:pt x="179" y="528"/>
                    <a:pt x="236" y="549"/>
                    <a:pt x="292" y="549"/>
                  </a:cubicBezTo>
                  <a:cubicBezTo>
                    <a:pt x="369" y="549"/>
                    <a:pt x="445" y="509"/>
                    <a:pt x="502" y="437"/>
                  </a:cubicBezTo>
                  <a:cubicBezTo>
                    <a:pt x="605" y="311"/>
                    <a:pt x="596" y="158"/>
                    <a:pt x="477" y="62"/>
                  </a:cubicBezTo>
                  <a:cubicBezTo>
                    <a:pt x="426" y="21"/>
                    <a:pt x="369"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89" name="Google Shape;11589;p47"/>
            <p:cNvSpPr/>
            <p:nvPr/>
          </p:nvSpPr>
          <p:spPr>
            <a:xfrm>
              <a:off x="7934359" y="4628766"/>
              <a:ext cx="13344" cy="12053"/>
            </a:xfrm>
            <a:custGeom>
              <a:rect b="b" l="l" r="r" t="t"/>
              <a:pathLst>
                <a:path extrusionOk="0" h="551" w="610">
                  <a:moveTo>
                    <a:pt x="313" y="1"/>
                  </a:moveTo>
                  <a:cubicBezTo>
                    <a:pt x="228" y="1"/>
                    <a:pt x="147" y="44"/>
                    <a:pt x="90" y="127"/>
                  </a:cubicBezTo>
                  <a:cubicBezTo>
                    <a:pt x="1" y="258"/>
                    <a:pt x="21" y="414"/>
                    <a:pt x="147" y="501"/>
                  </a:cubicBezTo>
                  <a:cubicBezTo>
                    <a:pt x="197" y="535"/>
                    <a:pt x="248" y="551"/>
                    <a:pt x="298" y="551"/>
                  </a:cubicBezTo>
                  <a:cubicBezTo>
                    <a:pt x="383" y="551"/>
                    <a:pt x="462" y="505"/>
                    <a:pt x="518" y="423"/>
                  </a:cubicBezTo>
                  <a:cubicBezTo>
                    <a:pt x="610" y="290"/>
                    <a:pt x="587" y="136"/>
                    <a:pt x="463" y="49"/>
                  </a:cubicBezTo>
                  <a:cubicBezTo>
                    <a:pt x="415" y="17"/>
                    <a:pt x="363"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0" name="Google Shape;11590;p47"/>
            <p:cNvSpPr/>
            <p:nvPr/>
          </p:nvSpPr>
          <p:spPr>
            <a:xfrm>
              <a:off x="7953697" y="4640863"/>
              <a:ext cx="13344" cy="12031"/>
            </a:xfrm>
            <a:custGeom>
              <a:rect b="b" l="l" r="r" t="t"/>
              <a:pathLst>
                <a:path extrusionOk="0" h="550" w="610">
                  <a:moveTo>
                    <a:pt x="309" y="0"/>
                  </a:moveTo>
                  <a:cubicBezTo>
                    <a:pt x="219" y="0"/>
                    <a:pt x="133" y="51"/>
                    <a:pt x="79" y="145"/>
                  </a:cubicBezTo>
                  <a:cubicBezTo>
                    <a:pt x="1" y="282"/>
                    <a:pt x="33" y="435"/>
                    <a:pt x="166" y="511"/>
                  </a:cubicBezTo>
                  <a:cubicBezTo>
                    <a:pt x="211" y="537"/>
                    <a:pt x="257" y="549"/>
                    <a:pt x="301" y="549"/>
                  </a:cubicBezTo>
                  <a:cubicBezTo>
                    <a:pt x="393" y="549"/>
                    <a:pt x="477" y="496"/>
                    <a:pt x="530" y="403"/>
                  </a:cubicBezTo>
                  <a:cubicBezTo>
                    <a:pt x="610" y="264"/>
                    <a:pt x="576" y="112"/>
                    <a:pt x="443" y="37"/>
                  </a:cubicBezTo>
                  <a:cubicBezTo>
                    <a:pt x="399" y="12"/>
                    <a:pt x="354" y="0"/>
                    <a:pt x="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1" name="Google Shape;11591;p47"/>
            <p:cNvSpPr/>
            <p:nvPr/>
          </p:nvSpPr>
          <p:spPr>
            <a:xfrm>
              <a:off x="7973800" y="4651276"/>
              <a:ext cx="13300" cy="12053"/>
            </a:xfrm>
            <a:custGeom>
              <a:rect b="b" l="l" r="r" t="t"/>
              <a:pathLst>
                <a:path extrusionOk="0" h="551" w="608">
                  <a:moveTo>
                    <a:pt x="307" y="1"/>
                  </a:moveTo>
                  <a:cubicBezTo>
                    <a:pt x="208" y="1"/>
                    <a:pt x="118" y="59"/>
                    <a:pt x="69" y="163"/>
                  </a:cubicBezTo>
                  <a:cubicBezTo>
                    <a:pt x="0" y="305"/>
                    <a:pt x="46" y="459"/>
                    <a:pt x="183" y="523"/>
                  </a:cubicBezTo>
                  <a:cubicBezTo>
                    <a:pt x="224" y="542"/>
                    <a:pt x="264" y="551"/>
                    <a:pt x="303" y="551"/>
                  </a:cubicBezTo>
                  <a:cubicBezTo>
                    <a:pt x="403" y="551"/>
                    <a:pt x="490" y="490"/>
                    <a:pt x="538" y="385"/>
                  </a:cubicBezTo>
                  <a:cubicBezTo>
                    <a:pt x="607" y="241"/>
                    <a:pt x="561" y="92"/>
                    <a:pt x="424" y="28"/>
                  </a:cubicBezTo>
                  <a:cubicBezTo>
                    <a:pt x="385" y="9"/>
                    <a:pt x="345"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2" name="Google Shape;11592;p47"/>
            <p:cNvSpPr/>
            <p:nvPr/>
          </p:nvSpPr>
          <p:spPr>
            <a:xfrm>
              <a:off x="7994975" y="4660179"/>
              <a:ext cx="13147" cy="12075"/>
            </a:xfrm>
            <a:custGeom>
              <a:rect b="b" l="l" r="r" t="t"/>
              <a:pathLst>
                <a:path extrusionOk="0" h="552" w="601">
                  <a:moveTo>
                    <a:pt x="302" y="1"/>
                  </a:moveTo>
                  <a:cubicBezTo>
                    <a:pt x="196" y="1"/>
                    <a:pt x="102" y="68"/>
                    <a:pt x="56" y="184"/>
                  </a:cubicBezTo>
                  <a:cubicBezTo>
                    <a:pt x="1" y="331"/>
                    <a:pt x="58" y="478"/>
                    <a:pt x="200" y="533"/>
                  </a:cubicBezTo>
                  <a:cubicBezTo>
                    <a:pt x="235" y="546"/>
                    <a:pt x="268" y="552"/>
                    <a:pt x="300" y="552"/>
                  </a:cubicBezTo>
                  <a:cubicBezTo>
                    <a:pt x="409" y="552"/>
                    <a:pt x="499" y="481"/>
                    <a:pt x="541" y="368"/>
                  </a:cubicBezTo>
                  <a:cubicBezTo>
                    <a:pt x="601" y="217"/>
                    <a:pt x="541" y="75"/>
                    <a:pt x="399" y="20"/>
                  </a:cubicBezTo>
                  <a:cubicBezTo>
                    <a:pt x="367" y="7"/>
                    <a:pt x="334"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3" name="Google Shape;11593;p47"/>
            <p:cNvSpPr/>
            <p:nvPr/>
          </p:nvSpPr>
          <p:spPr>
            <a:xfrm>
              <a:off x="8016719" y="4667354"/>
              <a:ext cx="12906" cy="12075"/>
            </a:xfrm>
            <a:custGeom>
              <a:rect b="b" l="l" r="r" t="t"/>
              <a:pathLst>
                <a:path extrusionOk="0" h="552" w="590">
                  <a:moveTo>
                    <a:pt x="295" y="0"/>
                  </a:moveTo>
                  <a:cubicBezTo>
                    <a:pt x="180" y="0"/>
                    <a:pt x="82" y="77"/>
                    <a:pt x="47" y="202"/>
                  </a:cubicBezTo>
                  <a:cubicBezTo>
                    <a:pt x="1" y="353"/>
                    <a:pt x="70" y="495"/>
                    <a:pt x="216" y="539"/>
                  </a:cubicBezTo>
                  <a:cubicBezTo>
                    <a:pt x="245" y="547"/>
                    <a:pt x="272" y="551"/>
                    <a:pt x="299" y="551"/>
                  </a:cubicBezTo>
                  <a:cubicBezTo>
                    <a:pt x="416" y="551"/>
                    <a:pt x="508" y="472"/>
                    <a:pt x="544" y="349"/>
                  </a:cubicBezTo>
                  <a:cubicBezTo>
                    <a:pt x="589" y="193"/>
                    <a:pt x="521" y="56"/>
                    <a:pt x="374" y="12"/>
                  </a:cubicBezTo>
                  <a:cubicBezTo>
                    <a:pt x="347" y="4"/>
                    <a:pt x="321"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4" name="Google Shape;11594;p47"/>
            <p:cNvSpPr/>
            <p:nvPr/>
          </p:nvSpPr>
          <p:spPr>
            <a:xfrm>
              <a:off x="8038966" y="4672801"/>
              <a:ext cx="12600" cy="12053"/>
            </a:xfrm>
            <a:custGeom>
              <a:rect b="b" l="l" r="r" t="t"/>
              <a:pathLst>
                <a:path extrusionOk="0" h="551" w="576">
                  <a:moveTo>
                    <a:pt x="288" y="0"/>
                  </a:moveTo>
                  <a:cubicBezTo>
                    <a:pt x="163" y="0"/>
                    <a:pt x="63" y="84"/>
                    <a:pt x="33" y="221"/>
                  </a:cubicBezTo>
                  <a:cubicBezTo>
                    <a:pt x="1" y="377"/>
                    <a:pt x="81" y="512"/>
                    <a:pt x="230" y="544"/>
                  </a:cubicBezTo>
                  <a:cubicBezTo>
                    <a:pt x="250" y="548"/>
                    <a:pt x="271" y="550"/>
                    <a:pt x="290" y="550"/>
                  </a:cubicBezTo>
                  <a:cubicBezTo>
                    <a:pt x="418" y="550"/>
                    <a:pt x="514" y="462"/>
                    <a:pt x="543" y="329"/>
                  </a:cubicBezTo>
                  <a:cubicBezTo>
                    <a:pt x="575" y="171"/>
                    <a:pt x="495" y="38"/>
                    <a:pt x="346" y="6"/>
                  </a:cubicBezTo>
                  <a:cubicBezTo>
                    <a:pt x="327" y="2"/>
                    <a:pt x="307"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5" name="Google Shape;11595;p47"/>
            <p:cNvSpPr/>
            <p:nvPr/>
          </p:nvSpPr>
          <p:spPr>
            <a:xfrm>
              <a:off x="8061366" y="4676476"/>
              <a:ext cx="12184" cy="12053"/>
            </a:xfrm>
            <a:custGeom>
              <a:rect b="b" l="l" r="r" t="t"/>
              <a:pathLst>
                <a:path extrusionOk="0" h="551" w="557">
                  <a:moveTo>
                    <a:pt x="275" y="0"/>
                  </a:moveTo>
                  <a:cubicBezTo>
                    <a:pt x="142" y="0"/>
                    <a:pt x="37" y="95"/>
                    <a:pt x="19" y="241"/>
                  </a:cubicBezTo>
                  <a:cubicBezTo>
                    <a:pt x="0" y="397"/>
                    <a:pt x="87" y="527"/>
                    <a:pt x="238" y="548"/>
                  </a:cubicBezTo>
                  <a:cubicBezTo>
                    <a:pt x="252" y="550"/>
                    <a:pt x="266" y="550"/>
                    <a:pt x="279" y="550"/>
                  </a:cubicBezTo>
                  <a:cubicBezTo>
                    <a:pt x="420" y="550"/>
                    <a:pt x="517" y="452"/>
                    <a:pt x="536" y="310"/>
                  </a:cubicBezTo>
                  <a:cubicBezTo>
                    <a:pt x="557" y="149"/>
                    <a:pt x="468" y="23"/>
                    <a:pt x="316" y="3"/>
                  </a:cubicBezTo>
                  <a:lnTo>
                    <a:pt x="314" y="3"/>
                  </a:lnTo>
                  <a:cubicBezTo>
                    <a:pt x="301" y="1"/>
                    <a:pt x="288"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6" name="Google Shape;11596;p47"/>
            <p:cNvSpPr/>
            <p:nvPr/>
          </p:nvSpPr>
          <p:spPr>
            <a:xfrm>
              <a:off x="8083963" y="4678510"/>
              <a:ext cx="11747" cy="12031"/>
            </a:xfrm>
            <a:custGeom>
              <a:rect b="b" l="l" r="r" t="t"/>
              <a:pathLst>
                <a:path extrusionOk="0" h="550" w="537">
                  <a:moveTo>
                    <a:pt x="266" y="1"/>
                  </a:moveTo>
                  <a:cubicBezTo>
                    <a:pt x="124" y="1"/>
                    <a:pt x="16" y="106"/>
                    <a:pt x="9" y="260"/>
                  </a:cubicBezTo>
                  <a:cubicBezTo>
                    <a:pt x="0" y="418"/>
                    <a:pt x="96" y="542"/>
                    <a:pt x="250" y="549"/>
                  </a:cubicBezTo>
                  <a:cubicBezTo>
                    <a:pt x="256" y="549"/>
                    <a:pt x="262" y="549"/>
                    <a:pt x="268" y="549"/>
                  </a:cubicBezTo>
                  <a:cubicBezTo>
                    <a:pt x="418" y="549"/>
                    <a:pt x="518" y="440"/>
                    <a:pt x="527" y="290"/>
                  </a:cubicBezTo>
                  <a:cubicBezTo>
                    <a:pt x="536" y="130"/>
                    <a:pt x="438" y="11"/>
                    <a:pt x="284" y="1"/>
                  </a:cubicBezTo>
                  <a:cubicBezTo>
                    <a:pt x="278" y="1"/>
                    <a:pt x="272"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7" name="Google Shape;11597;p47"/>
            <p:cNvSpPr/>
            <p:nvPr/>
          </p:nvSpPr>
          <p:spPr>
            <a:xfrm>
              <a:off x="8106844" y="4678926"/>
              <a:ext cx="11441" cy="12053"/>
            </a:xfrm>
            <a:custGeom>
              <a:rect b="b" l="l" r="r" t="t"/>
              <a:pathLst>
                <a:path extrusionOk="0" h="551" w="523">
                  <a:moveTo>
                    <a:pt x="264" y="1"/>
                  </a:moveTo>
                  <a:cubicBezTo>
                    <a:pt x="263" y="1"/>
                    <a:pt x="261" y="1"/>
                    <a:pt x="260" y="1"/>
                  </a:cubicBezTo>
                  <a:cubicBezTo>
                    <a:pt x="108" y="1"/>
                    <a:pt x="1" y="118"/>
                    <a:pt x="3" y="278"/>
                  </a:cubicBezTo>
                  <a:cubicBezTo>
                    <a:pt x="3" y="434"/>
                    <a:pt x="109" y="550"/>
                    <a:pt x="260" y="550"/>
                  </a:cubicBezTo>
                  <a:cubicBezTo>
                    <a:pt x="261" y="550"/>
                    <a:pt x="263" y="550"/>
                    <a:pt x="264" y="550"/>
                  </a:cubicBezTo>
                  <a:cubicBezTo>
                    <a:pt x="424" y="548"/>
                    <a:pt x="523" y="429"/>
                    <a:pt x="521" y="271"/>
                  </a:cubicBezTo>
                  <a:cubicBezTo>
                    <a:pt x="518" y="112"/>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8" name="Google Shape;11598;p47"/>
            <p:cNvSpPr/>
            <p:nvPr/>
          </p:nvSpPr>
          <p:spPr>
            <a:xfrm>
              <a:off x="8127997" y="4678073"/>
              <a:ext cx="11834" cy="12053"/>
            </a:xfrm>
            <a:custGeom>
              <a:rect b="b" l="l" r="r" t="t"/>
              <a:pathLst>
                <a:path extrusionOk="0" h="551" w="541">
                  <a:moveTo>
                    <a:pt x="273" y="0"/>
                  </a:moveTo>
                  <a:cubicBezTo>
                    <a:pt x="267" y="0"/>
                    <a:pt x="261" y="0"/>
                    <a:pt x="254" y="1"/>
                  </a:cubicBezTo>
                  <a:cubicBezTo>
                    <a:pt x="101" y="10"/>
                    <a:pt x="0" y="131"/>
                    <a:pt x="12" y="292"/>
                  </a:cubicBezTo>
                  <a:cubicBezTo>
                    <a:pt x="20" y="444"/>
                    <a:pt x="124" y="551"/>
                    <a:pt x="269" y="551"/>
                  </a:cubicBezTo>
                  <a:cubicBezTo>
                    <a:pt x="275" y="551"/>
                    <a:pt x="280" y="551"/>
                    <a:pt x="286" y="550"/>
                  </a:cubicBezTo>
                  <a:cubicBezTo>
                    <a:pt x="447" y="539"/>
                    <a:pt x="541" y="415"/>
                    <a:pt x="529" y="260"/>
                  </a:cubicBezTo>
                  <a:cubicBezTo>
                    <a:pt x="520" y="104"/>
                    <a:pt x="417"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599" name="Google Shape;11599;p47"/>
            <p:cNvSpPr/>
            <p:nvPr/>
          </p:nvSpPr>
          <p:spPr>
            <a:xfrm>
              <a:off x="8149741" y="4675973"/>
              <a:ext cx="12141" cy="12053"/>
            </a:xfrm>
            <a:custGeom>
              <a:rect b="b" l="l" r="r" t="t"/>
              <a:pathLst>
                <a:path extrusionOk="0" h="551" w="555">
                  <a:moveTo>
                    <a:pt x="284" y="0"/>
                  </a:moveTo>
                  <a:cubicBezTo>
                    <a:pt x="272" y="0"/>
                    <a:pt x="258" y="1"/>
                    <a:pt x="245" y="3"/>
                  </a:cubicBezTo>
                  <a:cubicBezTo>
                    <a:pt x="94" y="21"/>
                    <a:pt x="0" y="147"/>
                    <a:pt x="18" y="308"/>
                  </a:cubicBezTo>
                  <a:cubicBezTo>
                    <a:pt x="37" y="451"/>
                    <a:pt x="140" y="550"/>
                    <a:pt x="275" y="550"/>
                  </a:cubicBezTo>
                  <a:cubicBezTo>
                    <a:pt x="286" y="550"/>
                    <a:pt x="298" y="549"/>
                    <a:pt x="309" y="548"/>
                  </a:cubicBezTo>
                  <a:cubicBezTo>
                    <a:pt x="470" y="527"/>
                    <a:pt x="554" y="399"/>
                    <a:pt x="536" y="243"/>
                  </a:cubicBezTo>
                  <a:cubicBezTo>
                    <a:pt x="517" y="97"/>
                    <a:pt x="418"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0" name="Google Shape;11600;p47"/>
            <p:cNvSpPr/>
            <p:nvPr/>
          </p:nvSpPr>
          <p:spPr>
            <a:xfrm>
              <a:off x="8171484" y="4672538"/>
              <a:ext cx="12425" cy="12075"/>
            </a:xfrm>
            <a:custGeom>
              <a:rect b="b" l="l" r="r" t="t"/>
              <a:pathLst>
                <a:path extrusionOk="0" h="552" w="568">
                  <a:moveTo>
                    <a:pt x="291" y="1"/>
                  </a:moveTo>
                  <a:cubicBezTo>
                    <a:pt x="273" y="1"/>
                    <a:pt x="255" y="3"/>
                    <a:pt x="236" y="6"/>
                  </a:cubicBezTo>
                  <a:cubicBezTo>
                    <a:pt x="87" y="34"/>
                    <a:pt x="0" y="165"/>
                    <a:pt x="30" y="325"/>
                  </a:cubicBezTo>
                  <a:cubicBezTo>
                    <a:pt x="54" y="461"/>
                    <a:pt x="156" y="552"/>
                    <a:pt x="282" y="552"/>
                  </a:cubicBezTo>
                  <a:cubicBezTo>
                    <a:pt x="298" y="552"/>
                    <a:pt x="315" y="550"/>
                    <a:pt x="332" y="547"/>
                  </a:cubicBezTo>
                  <a:cubicBezTo>
                    <a:pt x="492" y="517"/>
                    <a:pt x="568" y="382"/>
                    <a:pt x="541" y="229"/>
                  </a:cubicBezTo>
                  <a:cubicBezTo>
                    <a:pt x="514" y="90"/>
                    <a:pt x="4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1" name="Google Shape;11601;p47"/>
            <p:cNvSpPr/>
            <p:nvPr/>
          </p:nvSpPr>
          <p:spPr>
            <a:xfrm>
              <a:off x="8193119" y="4667704"/>
              <a:ext cx="12797" cy="12075"/>
            </a:xfrm>
            <a:custGeom>
              <a:rect b="b" l="l" r="r" t="t"/>
              <a:pathLst>
                <a:path extrusionOk="0" h="552" w="585">
                  <a:moveTo>
                    <a:pt x="297" y="1"/>
                  </a:moveTo>
                  <a:cubicBezTo>
                    <a:pt x="274" y="1"/>
                    <a:pt x="251" y="4"/>
                    <a:pt x="227" y="10"/>
                  </a:cubicBezTo>
                  <a:cubicBezTo>
                    <a:pt x="78" y="47"/>
                    <a:pt x="0" y="184"/>
                    <a:pt x="42" y="340"/>
                  </a:cubicBezTo>
                  <a:cubicBezTo>
                    <a:pt x="75" y="470"/>
                    <a:pt x="173" y="552"/>
                    <a:pt x="292" y="552"/>
                  </a:cubicBezTo>
                  <a:cubicBezTo>
                    <a:pt x="313" y="552"/>
                    <a:pt x="335" y="549"/>
                    <a:pt x="358" y="544"/>
                  </a:cubicBezTo>
                  <a:cubicBezTo>
                    <a:pt x="516" y="502"/>
                    <a:pt x="584" y="365"/>
                    <a:pt x="545" y="211"/>
                  </a:cubicBezTo>
                  <a:cubicBezTo>
                    <a:pt x="511" y="81"/>
                    <a:pt x="41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2" name="Google Shape;11602;p47"/>
            <p:cNvSpPr/>
            <p:nvPr/>
          </p:nvSpPr>
          <p:spPr>
            <a:xfrm>
              <a:off x="8214556" y="4661295"/>
              <a:ext cx="12994" cy="12097"/>
            </a:xfrm>
            <a:custGeom>
              <a:rect b="b" l="l" r="r" t="t"/>
              <a:pathLst>
                <a:path extrusionOk="0" h="553" w="594">
                  <a:moveTo>
                    <a:pt x="297" y="1"/>
                  </a:moveTo>
                  <a:cubicBezTo>
                    <a:pt x="269" y="1"/>
                    <a:pt x="240" y="5"/>
                    <a:pt x="211" y="14"/>
                  </a:cubicBezTo>
                  <a:cubicBezTo>
                    <a:pt x="67" y="65"/>
                    <a:pt x="1" y="207"/>
                    <a:pt x="51" y="360"/>
                  </a:cubicBezTo>
                  <a:cubicBezTo>
                    <a:pt x="91" y="479"/>
                    <a:pt x="187" y="553"/>
                    <a:pt x="298" y="553"/>
                  </a:cubicBezTo>
                  <a:cubicBezTo>
                    <a:pt x="326" y="553"/>
                    <a:pt x="354" y="548"/>
                    <a:pt x="383" y="539"/>
                  </a:cubicBezTo>
                  <a:cubicBezTo>
                    <a:pt x="536" y="488"/>
                    <a:pt x="594" y="344"/>
                    <a:pt x="543" y="195"/>
                  </a:cubicBezTo>
                  <a:cubicBezTo>
                    <a:pt x="503" y="72"/>
                    <a:pt x="40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3" name="Google Shape;11603;p47"/>
            <p:cNvSpPr/>
            <p:nvPr/>
          </p:nvSpPr>
          <p:spPr>
            <a:xfrm>
              <a:off x="8235644" y="4653288"/>
              <a:ext cx="13191" cy="12097"/>
            </a:xfrm>
            <a:custGeom>
              <a:rect b="b" l="l" r="r" t="t"/>
              <a:pathLst>
                <a:path extrusionOk="0" h="553" w="603">
                  <a:moveTo>
                    <a:pt x="304" y="1"/>
                  </a:moveTo>
                  <a:cubicBezTo>
                    <a:pt x="270" y="1"/>
                    <a:pt x="234" y="8"/>
                    <a:pt x="198" y="23"/>
                  </a:cubicBezTo>
                  <a:cubicBezTo>
                    <a:pt x="58" y="80"/>
                    <a:pt x="1" y="227"/>
                    <a:pt x="65" y="378"/>
                  </a:cubicBezTo>
                  <a:cubicBezTo>
                    <a:pt x="110" y="487"/>
                    <a:pt x="202" y="553"/>
                    <a:pt x="305" y="553"/>
                  </a:cubicBezTo>
                  <a:cubicBezTo>
                    <a:pt x="339" y="553"/>
                    <a:pt x="374" y="546"/>
                    <a:pt x="408" y="532"/>
                  </a:cubicBezTo>
                  <a:cubicBezTo>
                    <a:pt x="557" y="467"/>
                    <a:pt x="603" y="321"/>
                    <a:pt x="543" y="174"/>
                  </a:cubicBezTo>
                  <a:cubicBezTo>
                    <a:pt x="496" y="63"/>
                    <a:pt x="406"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4" name="Google Shape;11604;p47"/>
            <p:cNvSpPr/>
            <p:nvPr/>
          </p:nvSpPr>
          <p:spPr>
            <a:xfrm>
              <a:off x="8256338" y="4643488"/>
              <a:ext cx="13300" cy="12097"/>
            </a:xfrm>
            <a:custGeom>
              <a:rect b="b" l="l" r="r" t="t"/>
              <a:pathLst>
                <a:path extrusionOk="0" h="553" w="608">
                  <a:moveTo>
                    <a:pt x="302" y="0"/>
                  </a:moveTo>
                  <a:cubicBezTo>
                    <a:pt x="262" y="0"/>
                    <a:pt x="220" y="10"/>
                    <a:pt x="179" y="31"/>
                  </a:cubicBezTo>
                  <a:cubicBezTo>
                    <a:pt x="44" y="102"/>
                    <a:pt x="1" y="254"/>
                    <a:pt x="74" y="398"/>
                  </a:cubicBezTo>
                  <a:cubicBezTo>
                    <a:pt x="126" y="495"/>
                    <a:pt x="214" y="552"/>
                    <a:pt x="310" y="552"/>
                  </a:cubicBezTo>
                  <a:cubicBezTo>
                    <a:pt x="350" y="552"/>
                    <a:pt x="391" y="542"/>
                    <a:pt x="431" y="521"/>
                  </a:cubicBezTo>
                  <a:cubicBezTo>
                    <a:pt x="573" y="448"/>
                    <a:pt x="607" y="297"/>
                    <a:pt x="536" y="157"/>
                  </a:cubicBezTo>
                  <a:cubicBezTo>
                    <a:pt x="483" y="56"/>
                    <a:pt x="397"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5" name="Google Shape;11605;p47"/>
            <p:cNvSpPr/>
            <p:nvPr/>
          </p:nvSpPr>
          <p:spPr>
            <a:xfrm>
              <a:off x="8276025" y="4632048"/>
              <a:ext cx="13344" cy="12075"/>
            </a:xfrm>
            <a:custGeom>
              <a:rect b="b" l="l" r="r" t="t"/>
              <a:pathLst>
                <a:path extrusionOk="0" h="552" w="610">
                  <a:moveTo>
                    <a:pt x="300" y="1"/>
                  </a:moveTo>
                  <a:cubicBezTo>
                    <a:pt x="254" y="1"/>
                    <a:pt x="206" y="15"/>
                    <a:pt x="161" y="44"/>
                  </a:cubicBezTo>
                  <a:cubicBezTo>
                    <a:pt x="33" y="126"/>
                    <a:pt x="1" y="280"/>
                    <a:pt x="88" y="417"/>
                  </a:cubicBezTo>
                  <a:cubicBezTo>
                    <a:pt x="143" y="503"/>
                    <a:pt x="228" y="551"/>
                    <a:pt x="316" y="551"/>
                  </a:cubicBezTo>
                  <a:cubicBezTo>
                    <a:pt x="362" y="551"/>
                    <a:pt x="408" y="538"/>
                    <a:pt x="452" y="511"/>
                  </a:cubicBezTo>
                  <a:cubicBezTo>
                    <a:pt x="589" y="424"/>
                    <a:pt x="610" y="270"/>
                    <a:pt x="527" y="138"/>
                  </a:cubicBezTo>
                  <a:cubicBezTo>
                    <a:pt x="469" y="48"/>
                    <a:pt x="386"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6" name="Google Shape;11606;p47"/>
            <p:cNvSpPr/>
            <p:nvPr/>
          </p:nvSpPr>
          <p:spPr>
            <a:xfrm>
              <a:off x="8295056" y="4618682"/>
              <a:ext cx="13300" cy="12031"/>
            </a:xfrm>
            <a:custGeom>
              <a:rect b="b" l="l" r="r" t="t"/>
              <a:pathLst>
                <a:path extrusionOk="0" h="550" w="608">
                  <a:moveTo>
                    <a:pt x="296" y="0"/>
                  </a:moveTo>
                  <a:cubicBezTo>
                    <a:pt x="242" y="0"/>
                    <a:pt x="187" y="19"/>
                    <a:pt x="138" y="57"/>
                  </a:cubicBezTo>
                  <a:cubicBezTo>
                    <a:pt x="17" y="149"/>
                    <a:pt x="1" y="307"/>
                    <a:pt x="99" y="435"/>
                  </a:cubicBezTo>
                  <a:cubicBezTo>
                    <a:pt x="157" y="509"/>
                    <a:pt x="236" y="550"/>
                    <a:pt x="317" y="550"/>
                  </a:cubicBezTo>
                  <a:cubicBezTo>
                    <a:pt x="370" y="550"/>
                    <a:pt x="424" y="532"/>
                    <a:pt x="473" y="494"/>
                  </a:cubicBezTo>
                  <a:cubicBezTo>
                    <a:pt x="599" y="396"/>
                    <a:pt x="608" y="240"/>
                    <a:pt x="512" y="117"/>
                  </a:cubicBezTo>
                  <a:cubicBezTo>
                    <a:pt x="453" y="40"/>
                    <a:pt x="37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7" name="Google Shape;11607;p47"/>
            <p:cNvSpPr/>
            <p:nvPr/>
          </p:nvSpPr>
          <p:spPr>
            <a:xfrm>
              <a:off x="8312906" y="4603501"/>
              <a:ext cx="13234" cy="12009"/>
            </a:xfrm>
            <a:custGeom>
              <a:rect b="b" l="l" r="r" t="t"/>
              <a:pathLst>
                <a:path extrusionOk="0" h="549" w="605">
                  <a:moveTo>
                    <a:pt x="287" y="1"/>
                  </a:moveTo>
                  <a:cubicBezTo>
                    <a:pt x="226" y="1"/>
                    <a:pt x="166" y="25"/>
                    <a:pt x="115" y="73"/>
                  </a:cubicBezTo>
                  <a:cubicBezTo>
                    <a:pt x="2" y="176"/>
                    <a:pt x="0" y="334"/>
                    <a:pt x="110" y="453"/>
                  </a:cubicBezTo>
                  <a:cubicBezTo>
                    <a:pt x="169" y="516"/>
                    <a:pt x="242" y="548"/>
                    <a:pt x="315" y="548"/>
                  </a:cubicBezTo>
                  <a:cubicBezTo>
                    <a:pt x="376" y="548"/>
                    <a:pt x="437" y="525"/>
                    <a:pt x="488" y="478"/>
                  </a:cubicBezTo>
                  <a:cubicBezTo>
                    <a:pt x="605" y="366"/>
                    <a:pt x="598" y="213"/>
                    <a:pt x="490" y="98"/>
                  </a:cubicBezTo>
                  <a:cubicBezTo>
                    <a:pt x="431" y="34"/>
                    <a:pt x="359"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8" name="Google Shape;11608;p47"/>
            <p:cNvSpPr/>
            <p:nvPr/>
          </p:nvSpPr>
          <p:spPr>
            <a:xfrm>
              <a:off x="8329138" y="4586701"/>
              <a:ext cx="13497" cy="11900"/>
            </a:xfrm>
            <a:custGeom>
              <a:rect b="b" l="l" r="r" t="t"/>
              <a:pathLst>
                <a:path extrusionOk="0" h="544" w="617">
                  <a:moveTo>
                    <a:pt x="289" y="1"/>
                  </a:moveTo>
                  <a:cubicBezTo>
                    <a:pt x="220" y="1"/>
                    <a:pt x="153" y="31"/>
                    <a:pt x="101" y="90"/>
                  </a:cubicBezTo>
                  <a:cubicBezTo>
                    <a:pt x="0" y="202"/>
                    <a:pt x="12" y="360"/>
                    <a:pt x="133" y="468"/>
                  </a:cubicBezTo>
                  <a:cubicBezTo>
                    <a:pt x="190" y="518"/>
                    <a:pt x="257" y="544"/>
                    <a:pt x="323" y="544"/>
                  </a:cubicBezTo>
                  <a:cubicBezTo>
                    <a:pt x="391" y="544"/>
                    <a:pt x="458" y="516"/>
                    <a:pt x="511" y="459"/>
                  </a:cubicBezTo>
                  <a:cubicBezTo>
                    <a:pt x="616" y="337"/>
                    <a:pt x="596" y="184"/>
                    <a:pt x="479" y="78"/>
                  </a:cubicBezTo>
                  <a:cubicBezTo>
                    <a:pt x="420" y="27"/>
                    <a:pt x="35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09" name="Google Shape;11609;p47"/>
            <p:cNvSpPr/>
            <p:nvPr/>
          </p:nvSpPr>
          <p:spPr>
            <a:xfrm>
              <a:off x="8343509" y="4568632"/>
              <a:ext cx="13738" cy="11856"/>
            </a:xfrm>
            <a:custGeom>
              <a:rect b="b" l="l" r="r" t="t"/>
              <a:pathLst>
                <a:path extrusionOk="0" h="542" w="628">
                  <a:moveTo>
                    <a:pt x="292" y="0"/>
                  </a:moveTo>
                  <a:cubicBezTo>
                    <a:pt x="215" y="0"/>
                    <a:pt x="142" y="37"/>
                    <a:pt x="90" y="108"/>
                  </a:cubicBezTo>
                  <a:cubicBezTo>
                    <a:pt x="0" y="229"/>
                    <a:pt x="28" y="385"/>
                    <a:pt x="158" y="481"/>
                  </a:cubicBezTo>
                  <a:cubicBezTo>
                    <a:pt x="213" y="521"/>
                    <a:pt x="273" y="541"/>
                    <a:pt x="331" y="541"/>
                  </a:cubicBezTo>
                  <a:cubicBezTo>
                    <a:pt x="408" y="541"/>
                    <a:pt x="481" y="506"/>
                    <a:pt x="532" y="437"/>
                  </a:cubicBezTo>
                  <a:cubicBezTo>
                    <a:pt x="628" y="307"/>
                    <a:pt x="594" y="156"/>
                    <a:pt x="465" y="62"/>
                  </a:cubicBezTo>
                  <a:cubicBezTo>
                    <a:pt x="410" y="21"/>
                    <a:pt x="350"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0" name="Google Shape;11610;p47"/>
            <p:cNvSpPr/>
            <p:nvPr/>
          </p:nvSpPr>
          <p:spPr>
            <a:xfrm>
              <a:off x="8356241" y="4549426"/>
              <a:ext cx="13847" cy="11747"/>
            </a:xfrm>
            <a:custGeom>
              <a:rect b="b" l="l" r="r" t="t"/>
              <a:pathLst>
                <a:path extrusionOk="0" h="537" w="633">
                  <a:moveTo>
                    <a:pt x="293" y="1"/>
                  </a:moveTo>
                  <a:cubicBezTo>
                    <a:pt x="207" y="1"/>
                    <a:pt x="129" y="43"/>
                    <a:pt x="80" y="124"/>
                  </a:cubicBezTo>
                  <a:cubicBezTo>
                    <a:pt x="0" y="255"/>
                    <a:pt x="41" y="408"/>
                    <a:pt x="179" y="491"/>
                  </a:cubicBezTo>
                  <a:cubicBezTo>
                    <a:pt x="229" y="522"/>
                    <a:pt x="283" y="537"/>
                    <a:pt x="334" y="537"/>
                  </a:cubicBezTo>
                  <a:cubicBezTo>
                    <a:pt x="420" y="537"/>
                    <a:pt x="499" y="495"/>
                    <a:pt x="547" y="413"/>
                  </a:cubicBezTo>
                  <a:cubicBezTo>
                    <a:pt x="632" y="276"/>
                    <a:pt x="584" y="129"/>
                    <a:pt x="449" y="47"/>
                  </a:cubicBezTo>
                  <a:cubicBezTo>
                    <a:pt x="397" y="16"/>
                    <a:pt x="344"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1" name="Google Shape;11611;p47"/>
            <p:cNvSpPr/>
            <p:nvPr/>
          </p:nvSpPr>
          <p:spPr>
            <a:xfrm>
              <a:off x="8367353" y="4529213"/>
              <a:ext cx="13803" cy="11681"/>
            </a:xfrm>
            <a:custGeom>
              <a:rect b="b" l="l" r="r" t="t"/>
              <a:pathLst>
                <a:path extrusionOk="0" h="534" w="631">
                  <a:moveTo>
                    <a:pt x="292" y="0"/>
                  </a:moveTo>
                  <a:cubicBezTo>
                    <a:pt x="198" y="0"/>
                    <a:pt x="114" y="50"/>
                    <a:pt x="67" y="144"/>
                  </a:cubicBezTo>
                  <a:cubicBezTo>
                    <a:pt x="0" y="279"/>
                    <a:pt x="53" y="428"/>
                    <a:pt x="197" y="499"/>
                  </a:cubicBezTo>
                  <a:cubicBezTo>
                    <a:pt x="243" y="522"/>
                    <a:pt x="289" y="533"/>
                    <a:pt x="334" y="533"/>
                  </a:cubicBezTo>
                  <a:cubicBezTo>
                    <a:pt x="428" y="533"/>
                    <a:pt x="513" y="484"/>
                    <a:pt x="559" y="391"/>
                  </a:cubicBezTo>
                  <a:cubicBezTo>
                    <a:pt x="630" y="247"/>
                    <a:pt x="568" y="105"/>
                    <a:pt x="429" y="34"/>
                  </a:cubicBezTo>
                  <a:cubicBezTo>
                    <a:pt x="383" y="11"/>
                    <a:pt x="336"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2" name="Google Shape;11612;p47"/>
            <p:cNvSpPr/>
            <p:nvPr/>
          </p:nvSpPr>
          <p:spPr>
            <a:xfrm>
              <a:off x="8376519" y="4508716"/>
              <a:ext cx="13759" cy="11616"/>
            </a:xfrm>
            <a:custGeom>
              <a:rect b="b" l="l" r="r" t="t"/>
              <a:pathLst>
                <a:path extrusionOk="0" h="531" w="629">
                  <a:moveTo>
                    <a:pt x="291" y="1"/>
                  </a:moveTo>
                  <a:cubicBezTo>
                    <a:pt x="188" y="1"/>
                    <a:pt x="99" y="57"/>
                    <a:pt x="58" y="160"/>
                  </a:cubicBezTo>
                  <a:cubicBezTo>
                    <a:pt x="1" y="302"/>
                    <a:pt x="65" y="446"/>
                    <a:pt x="216" y="506"/>
                  </a:cubicBezTo>
                  <a:cubicBezTo>
                    <a:pt x="255" y="522"/>
                    <a:pt x="295" y="530"/>
                    <a:pt x="333" y="530"/>
                  </a:cubicBezTo>
                  <a:cubicBezTo>
                    <a:pt x="435" y="530"/>
                    <a:pt x="525" y="474"/>
                    <a:pt x="566" y="371"/>
                  </a:cubicBezTo>
                  <a:cubicBezTo>
                    <a:pt x="628" y="222"/>
                    <a:pt x="557" y="85"/>
                    <a:pt x="411" y="25"/>
                  </a:cubicBezTo>
                  <a:cubicBezTo>
                    <a:pt x="370" y="9"/>
                    <a:pt x="32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3" name="Google Shape;11613;p47"/>
            <p:cNvSpPr/>
            <p:nvPr/>
          </p:nvSpPr>
          <p:spPr>
            <a:xfrm>
              <a:off x="8384241" y="4487585"/>
              <a:ext cx="13584" cy="11572"/>
            </a:xfrm>
            <a:custGeom>
              <a:rect b="b" l="l" r="r" t="t"/>
              <a:pathLst>
                <a:path extrusionOk="0" h="529" w="621">
                  <a:moveTo>
                    <a:pt x="288" y="1"/>
                  </a:moveTo>
                  <a:cubicBezTo>
                    <a:pt x="177" y="1"/>
                    <a:pt x="86" y="65"/>
                    <a:pt x="48" y="178"/>
                  </a:cubicBezTo>
                  <a:cubicBezTo>
                    <a:pt x="0" y="322"/>
                    <a:pt x="76" y="462"/>
                    <a:pt x="229" y="512"/>
                  </a:cubicBezTo>
                  <a:cubicBezTo>
                    <a:pt x="262" y="523"/>
                    <a:pt x="295" y="528"/>
                    <a:pt x="326" y="528"/>
                  </a:cubicBezTo>
                  <a:cubicBezTo>
                    <a:pt x="437" y="528"/>
                    <a:pt x="533" y="464"/>
                    <a:pt x="571" y="352"/>
                  </a:cubicBezTo>
                  <a:cubicBezTo>
                    <a:pt x="621" y="196"/>
                    <a:pt x="538" y="66"/>
                    <a:pt x="390" y="18"/>
                  </a:cubicBezTo>
                  <a:cubicBezTo>
                    <a:pt x="355" y="6"/>
                    <a:pt x="321"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4" name="Google Shape;11614;p47"/>
            <p:cNvSpPr/>
            <p:nvPr/>
          </p:nvSpPr>
          <p:spPr>
            <a:xfrm>
              <a:off x="8390497" y="4466126"/>
              <a:ext cx="13388" cy="11463"/>
            </a:xfrm>
            <a:custGeom>
              <a:rect b="b" l="l" r="r" t="t"/>
              <a:pathLst>
                <a:path extrusionOk="0" h="524" w="612">
                  <a:moveTo>
                    <a:pt x="284" y="0"/>
                  </a:moveTo>
                  <a:cubicBezTo>
                    <a:pt x="164" y="0"/>
                    <a:pt x="69" y="71"/>
                    <a:pt x="39" y="193"/>
                  </a:cubicBezTo>
                  <a:cubicBezTo>
                    <a:pt x="1" y="342"/>
                    <a:pt x="83" y="474"/>
                    <a:pt x="241" y="513"/>
                  </a:cubicBezTo>
                  <a:cubicBezTo>
                    <a:pt x="269" y="520"/>
                    <a:pt x="296" y="524"/>
                    <a:pt x="323" y="524"/>
                  </a:cubicBezTo>
                  <a:cubicBezTo>
                    <a:pt x="441" y="524"/>
                    <a:pt x="539" y="454"/>
                    <a:pt x="571" y="332"/>
                  </a:cubicBezTo>
                  <a:cubicBezTo>
                    <a:pt x="612" y="174"/>
                    <a:pt x="520" y="48"/>
                    <a:pt x="369" y="12"/>
                  </a:cubicBezTo>
                  <a:cubicBezTo>
                    <a:pt x="340" y="4"/>
                    <a:pt x="311"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5" name="Google Shape;11615;p47"/>
            <p:cNvSpPr/>
            <p:nvPr/>
          </p:nvSpPr>
          <p:spPr>
            <a:xfrm>
              <a:off x="8395353" y="4444776"/>
              <a:ext cx="13103" cy="11441"/>
            </a:xfrm>
            <a:custGeom>
              <a:rect b="b" l="l" r="r" t="t"/>
              <a:pathLst>
                <a:path extrusionOk="0" h="523" w="599">
                  <a:moveTo>
                    <a:pt x="280" y="1"/>
                  </a:moveTo>
                  <a:cubicBezTo>
                    <a:pt x="153" y="1"/>
                    <a:pt x="54" y="79"/>
                    <a:pt x="28" y="207"/>
                  </a:cubicBezTo>
                  <a:cubicBezTo>
                    <a:pt x="1" y="358"/>
                    <a:pt x="90" y="486"/>
                    <a:pt x="250" y="516"/>
                  </a:cubicBezTo>
                  <a:cubicBezTo>
                    <a:pt x="272" y="520"/>
                    <a:pt x="293" y="522"/>
                    <a:pt x="313" y="522"/>
                  </a:cubicBezTo>
                  <a:cubicBezTo>
                    <a:pt x="439" y="522"/>
                    <a:pt x="543" y="445"/>
                    <a:pt x="569" y="317"/>
                  </a:cubicBezTo>
                  <a:cubicBezTo>
                    <a:pt x="598" y="156"/>
                    <a:pt x="502" y="35"/>
                    <a:pt x="346" y="8"/>
                  </a:cubicBezTo>
                  <a:cubicBezTo>
                    <a:pt x="324" y="3"/>
                    <a:pt x="301"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6" name="Google Shape;11616;p47"/>
            <p:cNvSpPr/>
            <p:nvPr/>
          </p:nvSpPr>
          <p:spPr>
            <a:xfrm>
              <a:off x="8398963" y="4423470"/>
              <a:ext cx="12841" cy="11397"/>
            </a:xfrm>
            <a:custGeom>
              <a:rect b="b" l="l" r="r" t="t"/>
              <a:pathLst>
                <a:path extrusionOk="0" h="521" w="587">
                  <a:moveTo>
                    <a:pt x="280" y="0"/>
                  </a:moveTo>
                  <a:cubicBezTo>
                    <a:pt x="144" y="0"/>
                    <a:pt x="40" y="86"/>
                    <a:pt x="21" y="219"/>
                  </a:cubicBezTo>
                  <a:cubicBezTo>
                    <a:pt x="1" y="372"/>
                    <a:pt x="97" y="496"/>
                    <a:pt x="257" y="517"/>
                  </a:cubicBezTo>
                  <a:cubicBezTo>
                    <a:pt x="274" y="519"/>
                    <a:pt x="290" y="520"/>
                    <a:pt x="306" y="520"/>
                  </a:cubicBezTo>
                  <a:cubicBezTo>
                    <a:pt x="439" y="520"/>
                    <a:pt x="546" y="436"/>
                    <a:pt x="566" y="299"/>
                  </a:cubicBezTo>
                  <a:cubicBezTo>
                    <a:pt x="587" y="141"/>
                    <a:pt x="484" y="24"/>
                    <a:pt x="328" y="4"/>
                  </a:cubicBezTo>
                  <a:cubicBezTo>
                    <a:pt x="312" y="1"/>
                    <a:pt x="295"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7" name="Google Shape;11617;p47"/>
            <p:cNvSpPr/>
            <p:nvPr/>
          </p:nvSpPr>
          <p:spPr>
            <a:xfrm>
              <a:off x="8401522" y="4401726"/>
              <a:ext cx="12600" cy="11397"/>
            </a:xfrm>
            <a:custGeom>
              <a:rect b="b" l="l" r="r" t="t"/>
              <a:pathLst>
                <a:path extrusionOk="0" h="521" w="576">
                  <a:moveTo>
                    <a:pt x="279" y="0"/>
                  </a:moveTo>
                  <a:cubicBezTo>
                    <a:pt x="134" y="0"/>
                    <a:pt x="25" y="91"/>
                    <a:pt x="12" y="233"/>
                  </a:cubicBezTo>
                  <a:cubicBezTo>
                    <a:pt x="0" y="386"/>
                    <a:pt x="103" y="505"/>
                    <a:pt x="264" y="519"/>
                  </a:cubicBezTo>
                  <a:cubicBezTo>
                    <a:pt x="274" y="520"/>
                    <a:pt x="284" y="520"/>
                    <a:pt x="294" y="520"/>
                  </a:cubicBezTo>
                  <a:cubicBezTo>
                    <a:pt x="436" y="520"/>
                    <a:pt x="549" y="429"/>
                    <a:pt x="561" y="288"/>
                  </a:cubicBezTo>
                  <a:cubicBezTo>
                    <a:pt x="575" y="125"/>
                    <a:pt x="465" y="15"/>
                    <a:pt x="310" y="1"/>
                  </a:cubicBezTo>
                  <a:cubicBezTo>
                    <a:pt x="299" y="1"/>
                    <a:pt x="289"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8" name="Google Shape;11618;p47"/>
            <p:cNvSpPr/>
            <p:nvPr/>
          </p:nvSpPr>
          <p:spPr>
            <a:xfrm>
              <a:off x="8402966" y="4380551"/>
              <a:ext cx="12403" cy="11397"/>
            </a:xfrm>
            <a:custGeom>
              <a:rect b="b" l="l" r="r" t="t"/>
              <a:pathLst>
                <a:path extrusionOk="0" h="521" w="567">
                  <a:moveTo>
                    <a:pt x="280" y="0"/>
                  </a:moveTo>
                  <a:cubicBezTo>
                    <a:pt x="126" y="0"/>
                    <a:pt x="17" y="97"/>
                    <a:pt x="8" y="246"/>
                  </a:cubicBezTo>
                  <a:cubicBezTo>
                    <a:pt x="1" y="397"/>
                    <a:pt x="111" y="511"/>
                    <a:pt x="271" y="521"/>
                  </a:cubicBezTo>
                  <a:cubicBezTo>
                    <a:pt x="276" y="521"/>
                    <a:pt x="281" y="521"/>
                    <a:pt x="286" y="521"/>
                  </a:cubicBezTo>
                  <a:cubicBezTo>
                    <a:pt x="437" y="521"/>
                    <a:pt x="553" y="422"/>
                    <a:pt x="560" y="273"/>
                  </a:cubicBezTo>
                  <a:cubicBezTo>
                    <a:pt x="566" y="113"/>
                    <a:pt x="452" y="8"/>
                    <a:pt x="296" y="1"/>
                  </a:cubicBezTo>
                  <a:cubicBezTo>
                    <a:pt x="291" y="1"/>
                    <a:pt x="286"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19" name="Google Shape;11619;p47"/>
            <p:cNvSpPr/>
            <p:nvPr/>
          </p:nvSpPr>
          <p:spPr>
            <a:xfrm>
              <a:off x="8403622" y="4359157"/>
              <a:ext cx="12097" cy="11397"/>
            </a:xfrm>
            <a:custGeom>
              <a:rect b="b" l="l" r="r" t="t"/>
              <a:pathLst>
                <a:path extrusionOk="0" h="521" w="553">
                  <a:moveTo>
                    <a:pt x="280" y="1"/>
                  </a:moveTo>
                  <a:cubicBezTo>
                    <a:pt x="117" y="1"/>
                    <a:pt x="3" y="104"/>
                    <a:pt x="3" y="255"/>
                  </a:cubicBezTo>
                  <a:cubicBezTo>
                    <a:pt x="1" y="409"/>
                    <a:pt x="113" y="518"/>
                    <a:pt x="273" y="521"/>
                  </a:cubicBezTo>
                  <a:cubicBezTo>
                    <a:pt x="275" y="521"/>
                    <a:pt x="277" y="521"/>
                    <a:pt x="278" y="521"/>
                  </a:cubicBezTo>
                  <a:cubicBezTo>
                    <a:pt x="434" y="521"/>
                    <a:pt x="550" y="418"/>
                    <a:pt x="552" y="267"/>
                  </a:cubicBezTo>
                  <a:cubicBezTo>
                    <a:pt x="552" y="106"/>
                    <a:pt x="436" y="3"/>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0" name="Google Shape;11620;p47"/>
            <p:cNvSpPr/>
            <p:nvPr/>
          </p:nvSpPr>
          <p:spPr>
            <a:xfrm>
              <a:off x="8402725" y="4336691"/>
              <a:ext cx="12491" cy="11397"/>
            </a:xfrm>
            <a:custGeom>
              <a:rect b="b" l="l" r="r" t="t"/>
              <a:pathLst>
                <a:path extrusionOk="0" h="521" w="571">
                  <a:moveTo>
                    <a:pt x="294" y="1"/>
                  </a:moveTo>
                  <a:cubicBezTo>
                    <a:pt x="286" y="1"/>
                    <a:pt x="277" y="1"/>
                    <a:pt x="268" y="2"/>
                  </a:cubicBezTo>
                  <a:cubicBezTo>
                    <a:pt x="106" y="11"/>
                    <a:pt x="0" y="123"/>
                    <a:pt x="9" y="277"/>
                  </a:cubicBezTo>
                  <a:cubicBezTo>
                    <a:pt x="20" y="422"/>
                    <a:pt x="128" y="520"/>
                    <a:pt x="278" y="520"/>
                  </a:cubicBezTo>
                  <a:cubicBezTo>
                    <a:pt x="286" y="520"/>
                    <a:pt x="294" y="520"/>
                    <a:pt x="303" y="519"/>
                  </a:cubicBezTo>
                  <a:cubicBezTo>
                    <a:pt x="461" y="510"/>
                    <a:pt x="571" y="396"/>
                    <a:pt x="559" y="245"/>
                  </a:cubicBezTo>
                  <a:cubicBezTo>
                    <a:pt x="550" y="91"/>
                    <a:pt x="438"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1" name="Google Shape;11621;p47"/>
            <p:cNvSpPr/>
            <p:nvPr/>
          </p:nvSpPr>
          <p:spPr>
            <a:xfrm>
              <a:off x="8399969" y="4313898"/>
              <a:ext cx="12950" cy="11441"/>
            </a:xfrm>
            <a:custGeom>
              <a:rect b="b" l="l" r="r" t="t"/>
              <a:pathLst>
                <a:path extrusionOk="0" h="523" w="592">
                  <a:moveTo>
                    <a:pt x="308" y="0"/>
                  </a:moveTo>
                  <a:cubicBezTo>
                    <a:pt x="292" y="0"/>
                    <a:pt x="274" y="2"/>
                    <a:pt x="257" y="4"/>
                  </a:cubicBezTo>
                  <a:cubicBezTo>
                    <a:pt x="97" y="29"/>
                    <a:pt x="0" y="148"/>
                    <a:pt x="23" y="300"/>
                  </a:cubicBezTo>
                  <a:cubicBezTo>
                    <a:pt x="44" y="435"/>
                    <a:pt x="149" y="523"/>
                    <a:pt x="287" y="523"/>
                  </a:cubicBezTo>
                  <a:cubicBezTo>
                    <a:pt x="302" y="523"/>
                    <a:pt x="318" y="522"/>
                    <a:pt x="335" y="519"/>
                  </a:cubicBezTo>
                  <a:cubicBezTo>
                    <a:pt x="490" y="497"/>
                    <a:pt x="591" y="373"/>
                    <a:pt x="568" y="222"/>
                  </a:cubicBezTo>
                  <a:cubicBezTo>
                    <a:pt x="548" y="79"/>
                    <a:pt x="441"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2" name="Google Shape;11622;p47"/>
            <p:cNvSpPr/>
            <p:nvPr/>
          </p:nvSpPr>
          <p:spPr>
            <a:xfrm>
              <a:off x="8395353" y="4291323"/>
              <a:ext cx="13300" cy="11528"/>
            </a:xfrm>
            <a:custGeom>
              <a:rect b="b" l="l" r="r" t="t"/>
              <a:pathLst>
                <a:path extrusionOk="0" h="527" w="608">
                  <a:moveTo>
                    <a:pt x="321" y="1"/>
                  </a:moveTo>
                  <a:cubicBezTo>
                    <a:pt x="296" y="1"/>
                    <a:pt x="270" y="4"/>
                    <a:pt x="243" y="10"/>
                  </a:cubicBezTo>
                  <a:cubicBezTo>
                    <a:pt x="85" y="49"/>
                    <a:pt x="1" y="177"/>
                    <a:pt x="35" y="326"/>
                  </a:cubicBezTo>
                  <a:cubicBezTo>
                    <a:pt x="65" y="450"/>
                    <a:pt x="165" y="526"/>
                    <a:pt x="288" y="526"/>
                  </a:cubicBezTo>
                  <a:cubicBezTo>
                    <a:pt x="313" y="526"/>
                    <a:pt x="338" y="523"/>
                    <a:pt x="365" y="516"/>
                  </a:cubicBezTo>
                  <a:cubicBezTo>
                    <a:pt x="518" y="480"/>
                    <a:pt x="608" y="349"/>
                    <a:pt x="573" y="200"/>
                  </a:cubicBezTo>
                  <a:cubicBezTo>
                    <a:pt x="541" y="72"/>
                    <a:pt x="442"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3" name="Google Shape;11623;p47"/>
            <p:cNvSpPr/>
            <p:nvPr/>
          </p:nvSpPr>
          <p:spPr>
            <a:xfrm>
              <a:off x="8388638" y="4268923"/>
              <a:ext cx="13606" cy="11550"/>
            </a:xfrm>
            <a:custGeom>
              <a:rect b="b" l="l" r="r" t="t"/>
              <a:pathLst>
                <a:path extrusionOk="0" h="528" w="622">
                  <a:moveTo>
                    <a:pt x="334" y="1"/>
                  </a:moveTo>
                  <a:cubicBezTo>
                    <a:pt x="300" y="1"/>
                    <a:pt x="264" y="7"/>
                    <a:pt x="228" y="20"/>
                  </a:cubicBezTo>
                  <a:cubicBezTo>
                    <a:pt x="74" y="72"/>
                    <a:pt x="1" y="207"/>
                    <a:pt x="49" y="352"/>
                  </a:cubicBezTo>
                  <a:cubicBezTo>
                    <a:pt x="88" y="463"/>
                    <a:pt x="181" y="528"/>
                    <a:pt x="291" y="528"/>
                  </a:cubicBezTo>
                  <a:cubicBezTo>
                    <a:pt x="325" y="528"/>
                    <a:pt x="359" y="522"/>
                    <a:pt x="395" y="510"/>
                  </a:cubicBezTo>
                  <a:cubicBezTo>
                    <a:pt x="544" y="459"/>
                    <a:pt x="621" y="322"/>
                    <a:pt x="571" y="178"/>
                  </a:cubicBezTo>
                  <a:cubicBezTo>
                    <a:pt x="531" y="62"/>
                    <a:pt x="440"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4" name="Google Shape;11624;p47"/>
            <p:cNvSpPr/>
            <p:nvPr/>
          </p:nvSpPr>
          <p:spPr>
            <a:xfrm>
              <a:off x="8379822" y="4247113"/>
              <a:ext cx="13759" cy="11659"/>
            </a:xfrm>
            <a:custGeom>
              <a:rect b="b" l="l" r="r" t="t"/>
              <a:pathLst>
                <a:path extrusionOk="0" h="533" w="629">
                  <a:moveTo>
                    <a:pt x="335" y="1"/>
                  </a:moveTo>
                  <a:cubicBezTo>
                    <a:pt x="294" y="1"/>
                    <a:pt x="250" y="10"/>
                    <a:pt x="207" y="30"/>
                  </a:cubicBezTo>
                  <a:cubicBezTo>
                    <a:pt x="60" y="98"/>
                    <a:pt x="1" y="240"/>
                    <a:pt x="63" y="378"/>
                  </a:cubicBezTo>
                  <a:cubicBezTo>
                    <a:pt x="108" y="477"/>
                    <a:pt x="196" y="532"/>
                    <a:pt x="296" y="532"/>
                  </a:cubicBezTo>
                  <a:cubicBezTo>
                    <a:pt x="337" y="532"/>
                    <a:pt x="380" y="523"/>
                    <a:pt x="422" y="504"/>
                  </a:cubicBezTo>
                  <a:cubicBezTo>
                    <a:pt x="564" y="440"/>
                    <a:pt x="628" y="293"/>
                    <a:pt x="566" y="156"/>
                  </a:cubicBezTo>
                  <a:cubicBezTo>
                    <a:pt x="520" y="53"/>
                    <a:pt x="433"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5" name="Google Shape;11625;p47"/>
            <p:cNvSpPr/>
            <p:nvPr/>
          </p:nvSpPr>
          <p:spPr>
            <a:xfrm>
              <a:off x="8368863" y="4226004"/>
              <a:ext cx="13847" cy="11747"/>
            </a:xfrm>
            <a:custGeom>
              <a:rect b="b" l="l" r="r" t="t"/>
              <a:pathLst>
                <a:path extrusionOk="0" h="537" w="633">
                  <a:moveTo>
                    <a:pt x="339" y="0"/>
                  </a:moveTo>
                  <a:cubicBezTo>
                    <a:pt x="289" y="0"/>
                    <a:pt x="237" y="15"/>
                    <a:pt x="188" y="44"/>
                  </a:cubicBezTo>
                  <a:cubicBezTo>
                    <a:pt x="48" y="124"/>
                    <a:pt x="0" y="273"/>
                    <a:pt x="78" y="404"/>
                  </a:cubicBezTo>
                  <a:cubicBezTo>
                    <a:pt x="127" y="490"/>
                    <a:pt x="208" y="536"/>
                    <a:pt x="297" y="536"/>
                  </a:cubicBezTo>
                  <a:cubicBezTo>
                    <a:pt x="346" y="536"/>
                    <a:pt x="397" y="522"/>
                    <a:pt x="447" y="493"/>
                  </a:cubicBezTo>
                  <a:cubicBezTo>
                    <a:pt x="584" y="415"/>
                    <a:pt x="632" y="266"/>
                    <a:pt x="557" y="134"/>
                  </a:cubicBezTo>
                  <a:cubicBezTo>
                    <a:pt x="506" y="45"/>
                    <a:pt x="425"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6" name="Google Shape;11626;p47"/>
            <p:cNvSpPr/>
            <p:nvPr/>
          </p:nvSpPr>
          <p:spPr>
            <a:xfrm>
              <a:off x="8356284" y="4206491"/>
              <a:ext cx="13738" cy="11834"/>
            </a:xfrm>
            <a:custGeom>
              <a:rect b="b" l="l" r="r" t="t"/>
              <a:pathLst>
                <a:path extrusionOk="0" h="541" w="628">
                  <a:moveTo>
                    <a:pt x="334" y="0"/>
                  </a:moveTo>
                  <a:cubicBezTo>
                    <a:pt x="277" y="0"/>
                    <a:pt x="217" y="20"/>
                    <a:pt x="163" y="59"/>
                  </a:cubicBezTo>
                  <a:cubicBezTo>
                    <a:pt x="32" y="153"/>
                    <a:pt x="0" y="304"/>
                    <a:pt x="90" y="428"/>
                  </a:cubicBezTo>
                  <a:cubicBezTo>
                    <a:pt x="141" y="502"/>
                    <a:pt x="216" y="540"/>
                    <a:pt x="296" y="540"/>
                  </a:cubicBezTo>
                  <a:cubicBezTo>
                    <a:pt x="352" y="540"/>
                    <a:pt x="411" y="521"/>
                    <a:pt x="465" y="483"/>
                  </a:cubicBezTo>
                  <a:cubicBezTo>
                    <a:pt x="594" y="391"/>
                    <a:pt x="628" y="238"/>
                    <a:pt x="539" y="112"/>
                  </a:cubicBezTo>
                  <a:cubicBezTo>
                    <a:pt x="485" y="37"/>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7" name="Google Shape;11627;p47"/>
            <p:cNvSpPr/>
            <p:nvPr/>
          </p:nvSpPr>
          <p:spPr>
            <a:xfrm>
              <a:off x="8342109" y="4188248"/>
              <a:ext cx="13584" cy="11878"/>
            </a:xfrm>
            <a:custGeom>
              <a:rect b="b" l="l" r="r" t="t"/>
              <a:pathLst>
                <a:path extrusionOk="0" h="543" w="621">
                  <a:moveTo>
                    <a:pt x="326" y="0"/>
                  </a:moveTo>
                  <a:cubicBezTo>
                    <a:pt x="263" y="0"/>
                    <a:pt x="199" y="25"/>
                    <a:pt x="142" y="73"/>
                  </a:cubicBezTo>
                  <a:cubicBezTo>
                    <a:pt x="19" y="179"/>
                    <a:pt x="0" y="332"/>
                    <a:pt x="99" y="449"/>
                  </a:cubicBezTo>
                  <a:cubicBezTo>
                    <a:pt x="151" y="511"/>
                    <a:pt x="221" y="543"/>
                    <a:pt x="293" y="543"/>
                  </a:cubicBezTo>
                  <a:cubicBezTo>
                    <a:pt x="356" y="543"/>
                    <a:pt x="421" y="519"/>
                    <a:pt x="479" y="469"/>
                  </a:cubicBezTo>
                  <a:cubicBezTo>
                    <a:pt x="598" y="369"/>
                    <a:pt x="621" y="211"/>
                    <a:pt x="520" y="96"/>
                  </a:cubicBezTo>
                  <a:cubicBezTo>
                    <a:pt x="465" y="31"/>
                    <a:pt x="396"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8" name="Google Shape;11628;p47"/>
            <p:cNvSpPr/>
            <p:nvPr/>
          </p:nvSpPr>
          <p:spPr>
            <a:xfrm>
              <a:off x="8326622" y="4171470"/>
              <a:ext cx="13344" cy="11966"/>
            </a:xfrm>
            <a:custGeom>
              <a:rect b="b" l="l" r="r" t="t"/>
              <a:pathLst>
                <a:path extrusionOk="0" h="547" w="610">
                  <a:moveTo>
                    <a:pt x="320" y="0"/>
                  </a:moveTo>
                  <a:cubicBezTo>
                    <a:pt x="250" y="0"/>
                    <a:pt x="179" y="32"/>
                    <a:pt x="120" y="91"/>
                  </a:cubicBezTo>
                  <a:cubicBezTo>
                    <a:pt x="7" y="206"/>
                    <a:pt x="1" y="362"/>
                    <a:pt x="108" y="469"/>
                  </a:cubicBezTo>
                  <a:cubicBezTo>
                    <a:pt x="161" y="521"/>
                    <a:pt x="225" y="547"/>
                    <a:pt x="290" y="547"/>
                  </a:cubicBezTo>
                  <a:cubicBezTo>
                    <a:pt x="360" y="547"/>
                    <a:pt x="431" y="517"/>
                    <a:pt x="491" y="458"/>
                  </a:cubicBezTo>
                  <a:cubicBezTo>
                    <a:pt x="601" y="346"/>
                    <a:pt x="610" y="190"/>
                    <a:pt x="500" y="80"/>
                  </a:cubicBezTo>
                  <a:cubicBezTo>
                    <a:pt x="446" y="26"/>
                    <a:pt x="38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29" name="Google Shape;11629;p47"/>
            <p:cNvSpPr/>
            <p:nvPr/>
          </p:nvSpPr>
          <p:spPr>
            <a:xfrm>
              <a:off x="8309888" y="4156157"/>
              <a:ext cx="13191" cy="11966"/>
            </a:xfrm>
            <a:custGeom>
              <a:rect b="b" l="l" r="r" t="t"/>
              <a:pathLst>
                <a:path extrusionOk="0" h="547" w="603">
                  <a:moveTo>
                    <a:pt x="315" y="0"/>
                  </a:moveTo>
                  <a:cubicBezTo>
                    <a:pt x="238" y="0"/>
                    <a:pt x="164" y="37"/>
                    <a:pt x="106" y="107"/>
                  </a:cubicBezTo>
                  <a:cubicBezTo>
                    <a:pt x="1" y="228"/>
                    <a:pt x="8" y="384"/>
                    <a:pt x="124" y="482"/>
                  </a:cubicBezTo>
                  <a:cubicBezTo>
                    <a:pt x="174" y="525"/>
                    <a:pt x="233" y="546"/>
                    <a:pt x="292" y="546"/>
                  </a:cubicBezTo>
                  <a:cubicBezTo>
                    <a:pt x="367" y="546"/>
                    <a:pt x="443" y="512"/>
                    <a:pt x="502" y="443"/>
                  </a:cubicBezTo>
                  <a:cubicBezTo>
                    <a:pt x="603" y="324"/>
                    <a:pt x="601" y="166"/>
                    <a:pt x="484" y="65"/>
                  </a:cubicBezTo>
                  <a:cubicBezTo>
                    <a:pt x="431" y="21"/>
                    <a:pt x="372"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0" name="Google Shape;11630;p47"/>
            <p:cNvSpPr/>
            <p:nvPr/>
          </p:nvSpPr>
          <p:spPr>
            <a:xfrm>
              <a:off x="8292300" y="4142288"/>
              <a:ext cx="13300" cy="12031"/>
            </a:xfrm>
            <a:custGeom>
              <a:rect b="b" l="l" r="r" t="t"/>
              <a:pathLst>
                <a:path extrusionOk="0" h="550" w="608">
                  <a:moveTo>
                    <a:pt x="313" y="1"/>
                  </a:moveTo>
                  <a:cubicBezTo>
                    <a:pt x="231" y="1"/>
                    <a:pt x="152" y="44"/>
                    <a:pt x="95" y="122"/>
                  </a:cubicBezTo>
                  <a:cubicBezTo>
                    <a:pt x="1" y="251"/>
                    <a:pt x="17" y="404"/>
                    <a:pt x="141" y="496"/>
                  </a:cubicBezTo>
                  <a:cubicBezTo>
                    <a:pt x="189" y="532"/>
                    <a:pt x="242" y="549"/>
                    <a:pt x="295" y="549"/>
                  </a:cubicBezTo>
                  <a:cubicBezTo>
                    <a:pt x="376" y="549"/>
                    <a:pt x="456" y="508"/>
                    <a:pt x="514" y="429"/>
                  </a:cubicBezTo>
                  <a:cubicBezTo>
                    <a:pt x="608" y="303"/>
                    <a:pt x="594" y="145"/>
                    <a:pt x="470" y="56"/>
                  </a:cubicBezTo>
                  <a:cubicBezTo>
                    <a:pt x="419" y="18"/>
                    <a:pt x="365"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1" name="Google Shape;11631;p47"/>
            <p:cNvSpPr/>
            <p:nvPr/>
          </p:nvSpPr>
          <p:spPr>
            <a:xfrm>
              <a:off x="8273728" y="4129601"/>
              <a:ext cx="13344" cy="12053"/>
            </a:xfrm>
            <a:custGeom>
              <a:rect b="b" l="l" r="r" t="t"/>
              <a:pathLst>
                <a:path extrusionOk="0" h="551" w="610">
                  <a:moveTo>
                    <a:pt x="311" y="0"/>
                  </a:moveTo>
                  <a:cubicBezTo>
                    <a:pt x="223" y="0"/>
                    <a:pt x="140" y="50"/>
                    <a:pt x="85" y="137"/>
                  </a:cubicBezTo>
                  <a:cubicBezTo>
                    <a:pt x="0" y="272"/>
                    <a:pt x="28" y="425"/>
                    <a:pt x="156" y="508"/>
                  </a:cubicBezTo>
                  <a:cubicBezTo>
                    <a:pt x="201" y="537"/>
                    <a:pt x="249" y="551"/>
                    <a:pt x="297" y="551"/>
                  </a:cubicBezTo>
                  <a:cubicBezTo>
                    <a:pt x="384" y="551"/>
                    <a:pt x="468" y="503"/>
                    <a:pt x="525" y="416"/>
                  </a:cubicBezTo>
                  <a:cubicBezTo>
                    <a:pt x="609" y="281"/>
                    <a:pt x="584" y="125"/>
                    <a:pt x="454" y="45"/>
                  </a:cubicBezTo>
                  <a:cubicBezTo>
                    <a:pt x="407" y="15"/>
                    <a:pt x="358"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2" name="Google Shape;11632;p47"/>
            <p:cNvSpPr/>
            <p:nvPr/>
          </p:nvSpPr>
          <p:spPr>
            <a:xfrm>
              <a:off x="8254084" y="4118226"/>
              <a:ext cx="13300" cy="12075"/>
            </a:xfrm>
            <a:custGeom>
              <a:rect b="b" l="l" r="r" t="t"/>
              <a:pathLst>
                <a:path extrusionOk="0" h="552" w="608">
                  <a:moveTo>
                    <a:pt x="308" y="0"/>
                  </a:moveTo>
                  <a:cubicBezTo>
                    <a:pt x="213" y="0"/>
                    <a:pt x="127" y="58"/>
                    <a:pt x="76" y="155"/>
                  </a:cubicBezTo>
                  <a:cubicBezTo>
                    <a:pt x="0" y="297"/>
                    <a:pt x="39" y="448"/>
                    <a:pt x="175" y="519"/>
                  </a:cubicBezTo>
                  <a:cubicBezTo>
                    <a:pt x="216" y="541"/>
                    <a:pt x="259" y="552"/>
                    <a:pt x="300" y="552"/>
                  </a:cubicBezTo>
                  <a:cubicBezTo>
                    <a:pt x="394" y="552"/>
                    <a:pt x="482" y="498"/>
                    <a:pt x="534" y="398"/>
                  </a:cubicBezTo>
                  <a:cubicBezTo>
                    <a:pt x="607" y="260"/>
                    <a:pt x="571" y="107"/>
                    <a:pt x="436" y="34"/>
                  </a:cubicBezTo>
                  <a:cubicBezTo>
                    <a:pt x="393" y="11"/>
                    <a:pt x="350"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3" name="Google Shape;11633;p47"/>
            <p:cNvSpPr/>
            <p:nvPr/>
          </p:nvSpPr>
          <p:spPr>
            <a:xfrm>
              <a:off x="8233500" y="4108404"/>
              <a:ext cx="13191" cy="12053"/>
            </a:xfrm>
            <a:custGeom>
              <a:rect b="b" l="l" r="r" t="t"/>
              <a:pathLst>
                <a:path extrusionOk="0" h="551" w="603">
                  <a:moveTo>
                    <a:pt x="302" y="0"/>
                  </a:moveTo>
                  <a:cubicBezTo>
                    <a:pt x="199" y="0"/>
                    <a:pt x="110" y="64"/>
                    <a:pt x="64" y="171"/>
                  </a:cubicBezTo>
                  <a:cubicBezTo>
                    <a:pt x="0" y="320"/>
                    <a:pt x="51" y="467"/>
                    <a:pt x="190" y="526"/>
                  </a:cubicBezTo>
                  <a:cubicBezTo>
                    <a:pt x="227" y="542"/>
                    <a:pt x="265" y="550"/>
                    <a:pt x="300" y="550"/>
                  </a:cubicBezTo>
                  <a:cubicBezTo>
                    <a:pt x="402" y="550"/>
                    <a:pt x="493" y="488"/>
                    <a:pt x="541" y="380"/>
                  </a:cubicBezTo>
                  <a:cubicBezTo>
                    <a:pt x="603" y="233"/>
                    <a:pt x="554" y="84"/>
                    <a:pt x="415" y="25"/>
                  </a:cubicBezTo>
                  <a:cubicBezTo>
                    <a:pt x="376" y="8"/>
                    <a:pt x="338"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4" name="Google Shape;11634;p47"/>
            <p:cNvSpPr/>
            <p:nvPr/>
          </p:nvSpPr>
          <p:spPr>
            <a:xfrm>
              <a:off x="8212413" y="4100266"/>
              <a:ext cx="12994" cy="12097"/>
            </a:xfrm>
            <a:custGeom>
              <a:rect b="b" l="l" r="r" t="t"/>
              <a:pathLst>
                <a:path extrusionOk="0" h="553" w="594">
                  <a:moveTo>
                    <a:pt x="295" y="0"/>
                  </a:moveTo>
                  <a:cubicBezTo>
                    <a:pt x="183" y="0"/>
                    <a:pt x="92" y="75"/>
                    <a:pt x="50" y="193"/>
                  </a:cubicBezTo>
                  <a:cubicBezTo>
                    <a:pt x="0" y="346"/>
                    <a:pt x="62" y="486"/>
                    <a:pt x="206" y="536"/>
                  </a:cubicBezTo>
                  <a:cubicBezTo>
                    <a:pt x="237" y="547"/>
                    <a:pt x="267" y="552"/>
                    <a:pt x="296" y="552"/>
                  </a:cubicBezTo>
                  <a:cubicBezTo>
                    <a:pt x="406" y="552"/>
                    <a:pt x="501" y="481"/>
                    <a:pt x="543" y="360"/>
                  </a:cubicBezTo>
                  <a:cubicBezTo>
                    <a:pt x="593" y="211"/>
                    <a:pt x="531" y="67"/>
                    <a:pt x="387" y="17"/>
                  </a:cubicBezTo>
                  <a:cubicBezTo>
                    <a:pt x="355" y="6"/>
                    <a:pt x="32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5" name="Google Shape;11635;p47"/>
            <p:cNvSpPr/>
            <p:nvPr/>
          </p:nvSpPr>
          <p:spPr>
            <a:xfrm>
              <a:off x="8190559" y="4093857"/>
              <a:ext cx="12753" cy="12053"/>
            </a:xfrm>
            <a:custGeom>
              <a:rect b="b" l="l" r="r" t="t"/>
              <a:pathLst>
                <a:path extrusionOk="0" h="551" w="583">
                  <a:moveTo>
                    <a:pt x="289" y="0"/>
                  </a:moveTo>
                  <a:cubicBezTo>
                    <a:pt x="167" y="0"/>
                    <a:pt x="72" y="84"/>
                    <a:pt x="40" y="213"/>
                  </a:cubicBezTo>
                  <a:cubicBezTo>
                    <a:pt x="1" y="369"/>
                    <a:pt x="74" y="504"/>
                    <a:pt x="223" y="541"/>
                  </a:cubicBezTo>
                  <a:cubicBezTo>
                    <a:pt x="247" y="547"/>
                    <a:pt x="271" y="550"/>
                    <a:pt x="294" y="550"/>
                  </a:cubicBezTo>
                  <a:cubicBezTo>
                    <a:pt x="412" y="550"/>
                    <a:pt x="511" y="470"/>
                    <a:pt x="543" y="339"/>
                  </a:cubicBezTo>
                  <a:cubicBezTo>
                    <a:pt x="582" y="186"/>
                    <a:pt x="509" y="46"/>
                    <a:pt x="360" y="10"/>
                  </a:cubicBezTo>
                  <a:cubicBezTo>
                    <a:pt x="336" y="3"/>
                    <a:pt x="312"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6" name="Google Shape;11636;p47"/>
            <p:cNvSpPr/>
            <p:nvPr/>
          </p:nvSpPr>
          <p:spPr>
            <a:xfrm>
              <a:off x="8168422" y="4089220"/>
              <a:ext cx="12381" cy="12053"/>
            </a:xfrm>
            <a:custGeom>
              <a:rect b="b" l="l" r="r" t="t"/>
              <a:pathLst>
                <a:path extrusionOk="0" h="551" w="566">
                  <a:moveTo>
                    <a:pt x="282" y="0"/>
                  </a:moveTo>
                  <a:cubicBezTo>
                    <a:pt x="148" y="0"/>
                    <a:pt x="50" y="94"/>
                    <a:pt x="26" y="233"/>
                  </a:cubicBezTo>
                  <a:cubicBezTo>
                    <a:pt x="0" y="391"/>
                    <a:pt x="85" y="522"/>
                    <a:pt x="236" y="547"/>
                  </a:cubicBezTo>
                  <a:cubicBezTo>
                    <a:pt x="252" y="549"/>
                    <a:pt x="268" y="551"/>
                    <a:pt x="284" y="551"/>
                  </a:cubicBezTo>
                  <a:cubicBezTo>
                    <a:pt x="412" y="551"/>
                    <a:pt x="516" y="461"/>
                    <a:pt x="539" y="318"/>
                  </a:cubicBezTo>
                  <a:cubicBezTo>
                    <a:pt x="566" y="164"/>
                    <a:pt x="481" y="29"/>
                    <a:pt x="330" y="4"/>
                  </a:cubicBezTo>
                  <a:cubicBezTo>
                    <a:pt x="314" y="1"/>
                    <a:pt x="297"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7" name="Google Shape;11637;p47"/>
            <p:cNvSpPr/>
            <p:nvPr/>
          </p:nvSpPr>
          <p:spPr>
            <a:xfrm>
              <a:off x="8145825" y="4086420"/>
              <a:ext cx="11944" cy="12075"/>
            </a:xfrm>
            <a:custGeom>
              <a:rect b="b" l="l" r="r" t="t"/>
              <a:pathLst>
                <a:path extrusionOk="0" h="552" w="546">
                  <a:moveTo>
                    <a:pt x="275" y="1"/>
                  </a:moveTo>
                  <a:cubicBezTo>
                    <a:pt x="127" y="1"/>
                    <a:pt x="27" y="105"/>
                    <a:pt x="14" y="256"/>
                  </a:cubicBezTo>
                  <a:cubicBezTo>
                    <a:pt x="0" y="416"/>
                    <a:pt x="97" y="537"/>
                    <a:pt x="248" y="551"/>
                  </a:cubicBezTo>
                  <a:cubicBezTo>
                    <a:pt x="256" y="552"/>
                    <a:pt x="263" y="552"/>
                    <a:pt x="271" y="552"/>
                  </a:cubicBezTo>
                  <a:cubicBezTo>
                    <a:pt x="413" y="552"/>
                    <a:pt x="519" y="451"/>
                    <a:pt x="532" y="297"/>
                  </a:cubicBezTo>
                  <a:cubicBezTo>
                    <a:pt x="546" y="141"/>
                    <a:pt x="452" y="15"/>
                    <a:pt x="298" y="1"/>
                  </a:cubicBezTo>
                  <a:cubicBezTo>
                    <a:pt x="290" y="1"/>
                    <a:pt x="28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8" name="Google Shape;11638;p47"/>
            <p:cNvSpPr/>
            <p:nvPr/>
          </p:nvSpPr>
          <p:spPr>
            <a:xfrm>
              <a:off x="8123141" y="4085588"/>
              <a:ext cx="11441" cy="12053"/>
            </a:xfrm>
            <a:custGeom>
              <a:rect b="b" l="l" r="r" t="t"/>
              <a:pathLst>
                <a:path extrusionOk="0" h="551" w="523">
                  <a:moveTo>
                    <a:pt x="268" y="0"/>
                  </a:moveTo>
                  <a:cubicBezTo>
                    <a:pt x="266" y="0"/>
                    <a:pt x="265" y="0"/>
                    <a:pt x="263" y="0"/>
                  </a:cubicBezTo>
                  <a:cubicBezTo>
                    <a:pt x="101" y="0"/>
                    <a:pt x="0" y="117"/>
                    <a:pt x="2" y="275"/>
                  </a:cubicBezTo>
                  <a:cubicBezTo>
                    <a:pt x="2" y="436"/>
                    <a:pt x="105" y="550"/>
                    <a:pt x="259" y="550"/>
                  </a:cubicBezTo>
                  <a:cubicBezTo>
                    <a:pt x="412" y="550"/>
                    <a:pt x="522" y="436"/>
                    <a:pt x="520" y="273"/>
                  </a:cubicBezTo>
                  <a:cubicBezTo>
                    <a:pt x="520" y="119"/>
                    <a:pt x="419"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39" name="Google Shape;11639;p47"/>
            <p:cNvSpPr/>
            <p:nvPr/>
          </p:nvSpPr>
          <p:spPr>
            <a:xfrm>
              <a:off x="8099997" y="4086616"/>
              <a:ext cx="11944" cy="12097"/>
            </a:xfrm>
            <a:custGeom>
              <a:rect b="b" l="l" r="r" t="t"/>
              <a:pathLst>
                <a:path extrusionOk="0" h="553" w="546">
                  <a:moveTo>
                    <a:pt x="274" y="1"/>
                  </a:moveTo>
                  <a:cubicBezTo>
                    <a:pt x="267" y="1"/>
                    <a:pt x="259" y="1"/>
                    <a:pt x="252" y="2"/>
                  </a:cubicBezTo>
                  <a:cubicBezTo>
                    <a:pt x="89" y="18"/>
                    <a:pt x="0" y="144"/>
                    <a:pt x="14" y="299"/>
                  </a:cubicBezTo>
                  <a:cubicBezTo>
                    <a:pt x="27" y="452"/>
                    <a:pt x="129" y="552"/>
                    <a:pt x="268" y="552"/>
                  </a:cubicBezTo>
                  <a:cubicBezTo>
                    <a:pt x="277" y="552"/>
                    <a:pt x="286" y="552"/>
                    <a:pt x="295" y="551"/>
                  </a:cubicBezTo>
                  <a:cubicBezTo>
                    <a:pt x="447" y="537"/>
                    <a:pt x="545" y="414"/>
                    <a:pt x="531" y="253"/>
                  </a:cubicBezTo>
                  <a:cubicBezTo>
                    <a:pt x="518" y="105"/>
                    <a:pt x="414"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40" name="Google Shape;11640;p47"/>
            <p:cNvSpPr/>
            <p:nvPr/>
          </p:nvSpPr>
          <p:spPr>
            <a:xfrm>
              <a:off x="8076744" y="4089766"/>
              <a:ext cx="12447" cy="12075"/>
            </a:xfrm>
            <a:custGeom>
              <a:rect b="b" l="l" r="r" t="t"/>
              <a:pathLst>
                <a:path extrusionOk="0" h="552" w="569">
                  <a:moveTo>
                    <a:pt x="284" y="0"/>
                  </a:moveTo>
                  <a:cubicBezTo>
                    <a:pt x="268" y="0"/>
                    <a:pt x="252" y="1"/>
                    <a:pt x="236" y="4"/>
                  </a:cubicBezTo>
                  <a:cubicBezTo>
                    <a:pt x="78" y="34"/>
                    <a:pt x="0" y="167"/>
                    <a:pt x="28" y="322"/>
                  </a:cubicBezTo>
                  <a:cubicBezTo>
                    <a:pt x="52" y="462"/>
                    <a:pt x="152" y="552"/>
                    <a:pt x="279" y="552"/>
                  </a:cubicBezTo>
                  <a:cubicBezTo>
                    <a:pt x="295" y="552"/>
                    <a:pt x="313" y="550"/>
                    <a:pt x="330" y="547"/>
                  </a:cubicBezTo>
                  <a:cubicBezTo>
                    <a:pt x="479" y="522"/>
                    <a:pt x="568" y="389"/>
                    <a:pt x="539" y="231"/>
                  </a:cubicBezTo>
                  <a:cubicBezTo>
                    <a:pt x="514" y="92"/>
                    <a:pt x="413"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41" name="Google Shape;11641;p47"/>
            <p:cNvSpPr/>
            <p:nvPr/>
          </p:nvSpPr>
          <p:spPr>
            <a:xfrm>
              <a:off x="8053797" y="4094951"/>
              <a:ext cx="12841" cy="12119"/>
            </a:xfrm>
            <a:custGeom>
              <a:rect b="b" l="l" r="r" t="t"/>
              <a:pathLst>
                <a:path extrusionOk="0" h="554" w="587">
                  <a:moveTo>
                    <a:pt x="294" y="0"/>
                  </a:moveTo>
                  <a:cubicBezTo>
                    <a:pt x="271" y="0"/>
                    <a:pt x="247" y="4"/>
                    <a:pt x="223" y="10"/>
                  </a:cubicBezTo>
                  <a:cubicBezTo>
                    <a:pt x="67" y="53"/>
                    <a:pt x="1" y="193"/>
                    <a:pt x="42" y="344"/>
                  </a:cubicBezTo>
                  <a:cubicBezTo>
                    <a:pt x="78" y="474"/>
                    <a:pt x="175" y="553"/>
                    <a:pt x="291" y="553"/>
                  </a:cubicBezTo>
                  <a:cubicBezTo>
                    <a:pt x="314" y="553"/>
                    <a:pt x="338" y="550"/>
                    <a:pt x="362" y="543"/>
                  </a:cubicBezTo>
                  <a:cubicBezTo>
                    <a:pt x="511" y="502"/>
                    <a:pt x="587" y="365"/>
                    <a:pt x="543" y="209"/>
                  </a:cubicBezTo>
                  <a:cubicBezTo>
                    <a:pt x="509" y="81"/>
                    <a:pt x="4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42" name="Google Shape;11642;p47"/>
            <p:cNvSpPr/>
            <p:nvPr/>
          </p:nvSpPr>
          <p:spPr>
            <a:xfrm>
              <a:off x="8031659" y="4102148"/>
              <a:ext cx="13081" cy="12097"/>
            </a:xfrm>
            <a:custGeom>
              <a:rect b="b" l="l" r="r" t="t"/>
              <a:pathLst>
                <a:path extrusionOk="0" h="553" w="598">
                  <a:moveTo>
                    <a:pt x="296" y="1"/>
                  </a:moveTo>
                  <a:cubicBezTo>
                    <a:pt x="266" y="1"/>
                    <a:pt x="235" y="6"/>
                    <a:pt x="204" y="18"/>
                  </a:cubicBezTo>
                  <a:cubicBezTo>
                    <a:pt x="53" y="75"/>
                    <a:pt x="0" y="219"/>
                    <a:pt x="55" y="368"/>
                  </a:cubicBezTo>
                  <a:cubicBezTo>
                    <a:pt x="100" y="485"/>
                    <a:pt x="192" y="553"/>
                    <a:pt x="298" y="553"/>
                  </a:cubicBezTo>
                  <a:cubicBezTo>
                    <a:pt x="328" y="553"/>
                    <a:pt x="360" y="547"/>
                    <a:pt x="392" y="535"/>
                  </a:cubicBezTo>
                  <a:cubicBezTo>
                    <a:pt x="536" y="480"/>
                    <a:pt x="598" y="336"/>
                    <a:pt x="543" y="185"/>
                  </a:cubicBezTo>
                  <a:cubicBezTo>
                    <a:pt x="498" y="70"/>
                    <a:pt x="403"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43" name="Google Shape;11643;p47"/>
            <p:cNvSpPr/>
            <p:nvPr/>
          </p:nvSpPr>
          <p:spPr>
            <a:xfrm>
              <a:off x="8010353" y="4111270"/>
              <a:ext cx="13300" cy="12119"/>
            </a:xfrm>
            <a:custGeom>
              <a:rect b="b" l="l" r="r" t="t"/>
              <a:pathLst>
                <a:path extrusionOk="0" h="554" w="608">
                  <a:moveTo>
                    <a:pt x="297" y="1"/>
                  </a:moveTo>
                  <a:cubicBezTo>
                    <a:pt x="260" y="1"/>
                    <a:pt x="222" y="9"/>
                    <a:pt x="184" y="27"/>
                  </a:cubicBezTo>
                  <a:cubicBezTo>
                    <a:pt x="40" y="97"/>
                    <a:pt x="1" y="249"/>
                    <a:pt x="70" y="391"/>
                  </a:cubicBezTo>
                  <a:cubicBezTo>
                    <a:pt x="119" y="494"/>
                    <a:pt x="208" y="553"/>
                    <a:pt x="305" y="553"/>
                  </a:cubicBezTo>
                  <a:cubicBezTo>
                    <a:pt x="343" y="553"/>
                    <a:pt x="382" y="544"/>
                    <a:pt x="420" y="526"/>
                  </a:cubicBezTo>
                  <a:cubicBezTo>
                    <a:pt x="557" y="459"/>
                    <a:pt x="608" y="308"/>
                    <a:pt x="537" y="164"/>
                  </a:cubicBezTo>
                  <a:cubicBezTo>
                    <a:pt x="487" y="60"/>
                    <a:pt x="39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44" name="Google Shape;11644;p47"/>
            <p:cNvSpPr/>
            <p:nvPr/>
          </p:nvSpPr>
          <p:spPr>
            <a:xfrm>
              <a:off x="7990031" y="4122295"/>
              <a:ext cx="13344" cy="12097"/>
            </a:xfrm>
            <a:custGeom>
              <a:rect b="b" l="l" r="r" t="t"/>
              <a:pathLst>
                <a:path extrusionOk="0" h="553" w="610">
                  <a:moveTo>
                    <a:pt x="295" y="0"/>
                  </a:moveTo>
                  <a:cubicBezTo>
                    <a:pt x="251" y="0"/>
                    <a:pt x="206" y="12"/>
                    <a:pt x="163" y="38"/>
                  </a:cubicBezTo>
                  <a:cubicBezTo>
                    <a:pt x="25" y="123"/>
                    <a:pt x="0" y="274"/>
                    <a:pt x="80" y="409"/>
                  </a:cubicBezTo>
                  <a:cubicBezTo>
                    <a:pt x="135" y="502"/>
                    <a:pt x="220" y="552"/>
                    <a:pt x="309" y="552"/>
                  </a:cubicBezTo>
                  <a:cubicBezTo>
                    <a:pt x="353" y="552"/>
                    <a:pt x="399" y="540"/>
                    <a:pt x="442" y="514"/>
                  </a:cubicBezTo>
                  <a:cubicBezTo>
                    <a:pt x="573" y="436"/>
                    <a:pt x="609" y="281"/>
                    <a:pt x="527" y="143"/>
                  </a:cubicBezTo>
                  <a:cubicBezTo>
                    <a:pt x="473" y="52"/>
                    <a:pt x="38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45" name="Google Shape;11645;p47"/>
            <p:cNvSpPr/>
            <p:nvPr/>
          </p:nvSpPr>
          <p:spPr>
            <a:xfrm>
              <a:off x="7970738" y="4135135"/>
              <a:ext cx="13300" cy="12031"/>
            </a:xfrm>
            <a:custGeom>
              <a:rect b="b" l="l" r="r" t="t"/>
              <a:pathLst>
                <a:path extrusionOk="0" h="550" w="608">
                  <a:moveTo>
                    <a:pt x="293" y="0"/>
                  </a:moveTo>
                  <a:cubicBezTo>
                    <a:pt x="242" y="0"/>
                    <a:pt x="190" y="17"/>
                    <a:pt x="142" y="51"/>
                  </a:cubicBezTo>
                  <a:cubicBezTo>
                    <a:pt x="12" y="145"/>
                    <a:pt x="0" y="300"/>
                    <a:pt x="92" y="426"/>
                  </a:cubicBezTo>
                  <a:cubicBezTo>
                    <a:pt x="150" y="507"/>
                    <a:pt x="230" y="550"/>
                    <a:pt x="311" y="550"/>
                  </a:cubicBezTo>
                  <a:cubicBezTo>
                    <a:pt x="362" y="550"/>
                    <a:pt x="414" y="533"/>
                    <a:pt x="461" y="497"/>
                  </a:cubicBezTo>
                  <a:cubicBezTo>
                    <a:pt x="584" y="408"/>
                    <a:pt x="607" y="252"/>
                    <a:pt x="513" y="122"/>
                  </a:cubicBezTo>
                  <a:cubicBezTo>
                    <a:pt x="456" y="43"/>
                    <a:pt x="37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46" name="Google Shape;11646;p47"/>
            <p:cNvSpPr/>
            <p:nvPr/>
          </p:nvSpPr>
          <p:spPr>
            <a:xfrm>
              <a:off x="7928453" y="4140298"/>
              <a:ext cx="38238" cy="38238"/>
            </a:xfrm>
            <a:custGeom>
              <a:rect b="b" l="l" r="r" t="t"/>
              <a:pathLst>
                <a:path extrusionOk="0" h="1748" w="1748">
                  <a:moveTo>
                    <a:pt x="875" y="0"/>
                  </a:moveTo>
                  <a:cubicBezTo>
                    <a:pt x="392" y="0"/>
                    <a:pt x="1" y="390"/>
                    <a:pt x="1" y="873"/>
                  </a:cubicBezTo>
                  <a:cubicBezTo>
                    <a:pt x="1" y="1356"/>
                    <a:pt x="392" y="1748"/>
                    <a:pt x="875" y="1748"/>
                  </a:cubicBezTo>
                  <a:cubicBezTo>
                    <a:pt x="1359" y="1748"/>
                    <a:pt x="1748" y="1356"/>
                    <a:pt x="1748" y="873"/>
                  </a:cubicBezTo>
                  <a:cubicBezTo>
                    <a:pt x="1748" y="390"/>
                    <a:pt x="1359" y="0"/>
                    <a:pt x="8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1647" name="Google Shape;11647;p47"/>
          <p:cNvGrpSpPr/>
          <p:nvPr/>
        </p:nvGrpSpPr>
        <p:grpSpPr>
          <a:xfrm>
            <a:off x="5257925" y="5323377"/>
            <a:ext cx="285252" cy="437855"/>
            <a:chOff x="7742253" y="3609982"/>
            <a:chExt cx="728613" cy="1118119"/>
          </a:xfrm>
        </p:grpSpPr>
        <p:sp>
          <p:nvSpPr>
            <p:cNvPr id="11648" name="Google Shape;11648;p47"/>
            <p:cNvSpPr/>
            <p:nvPr/>
          </p:nvSpPr>
          <p:spPr>
            <a:xfrm>
              <a:off x="7742253" y="3729398"/>
              <a:ext cx="728613" cy="998703"/>
            </a:xfrm>
            <a:custGeom>
              <a:rect b="b" l="l" r="r" t="t"/>
              <a:pathLst>
                <a:path extrusionOk="0" h="45655" w="33308">
                  <a:moveTo>
                    <a:pt x="16654" y="20449"/>
                  </a:moveTo>
                  <a:cubicBezTo>
                    <a:pt x="18282" y="20449"/>
                    <a:pt x="19750" y="20717"/>
                    <a:pt x="21058" y="21253"/>
                  </a:cubicBezTo>
                  <a:cubicBezTo>
                    <a:pt x="22366" y="21789"/>
                    <a:pt x="23469" y="22506"/>
                    <a:pt x="24370" y="23406"/>
                  </a:cubicBezTo>
                  <a:cubicBezTo>
                    <a:pt x="25270" y="24306"/>
                    <a:pt x="25966" y="25336"/>
                    <a:pt x="26460" y="26493"/>
                  </a:cubicBezTo>
                  <a:cubicBezTo>
                    <a:pt x="26953" y="27652"/>
                    <a:pt x="27200" y="28872"/>
                    <a:pt x="27200" y="30157"/>
                  </a:cubicBezTo>
                  <a:cubicBezTo>
                    <a:pt x="27200" y="31444"/>
                    <a:pt x="26953" y="32667"/>
                    <a:pt x="26460" y="33824"/>
                  </a:cubicBezTo>
                  <a:cubicBezTo>
                    <a:pt x="25966" y="34980"/>
                    <a:pt x="25270" y="36011"/>
                    <a:pt x="24370" y="36911"/>
                  </a:cubicBezTo>
                  <a:cubicBezTo>
                    <a:pt x="23469" y="37811"/>
                    <a:pt x="22366" y="38530"/>
                    <a:pt x="21058" y="39063"/>
                  </a:cubicBezTo>
                  <a:cubicBezTo>
                    <a:pt x="19750" y="39602"/>
                    <a:pt x="18285" y="39867"/>
                    <a:pt x="16654" y="39867"/>
                  </a:cubicBezTo>
                  <a:cubicBezTo>
                    <a:pt x="15023" y="39867"/>
                    <a:pt x="13555" y="39602"/>
                    <a:pt x="12250" y="39063"/>
                  </a:cubicBezTo>
                  <a:cubicBezTo>
                    <a:pt x="10940" y="38527"/>
                    <a:pt x="9839" y="37811"/>
                    <a:pt x="8939" y="36911"/>
                  </a:cubicBezTo>
                  <a:cubicBezTo>
                    <a:pt x="8039" y="36011"/>
                    <a:pt x="7340" y="34980"/>
                    <a:pt x="6848" y="33824"/>
                  </a:cubicBezTo>
                  <a:cubicBezTo>
                    <a:pt x="6355" y="32667"/>
                    <a:pt x="6108" y="31444"/>
                    <a:pt x="6108" y="30157"/>
                  </a:cubicBezTo>
                  <a:cubicBezTo>
                    <a:pt x="6108" y="28872"/>
                    <a:pt x="6355" y="27652"/>
                    <a:pt x="6848" y="26493"/>
                  </a:cubicBezTo>
                  <a:cubicBezTo>
                    <a:pt x="7340" y="25336"/>
                    <a:pt x="8036" y="24306"/>
                    <a:pt x="8939" y="23406"/>
                  </a:cubicBezTo>
                  <a:cubicBezTo>
                    <a:pt x="9839" y="22506"/>
                    <a:pt x="10940" y="21789"/>
                    <a:pt x="12250" y="21253"/>
                  </a:cubicBezTo>
                  <a:cubicBezTo>
                    <a:pt x="13555" y="20717"/>
                    <a:pt x="15026" y="20449"/>
                    <a:pt x="16654" y="20449"/>
                  </a:cubicBezTo>
                  <a:close/>
                  <a:moveTo>
                    <a:pt x="18390" y="1"/>
                  </a:moveTo>
                  <a:cubicBezTo>
                    <a:pt x="17790" y="1"/>
                    <a:pt x="17362" y="161"/>
                    <a:pt x="17103" y="484"/>
                  </a:cubicBezTo>
                  <a:cubicBezTo>
                    <a:pt x="16846" y="805"/>
                    <a:pt x="16611" y="1072"/>
                    <a:pt x="16398" y="1288"/>
                  </a:cubicBezTo>
                  <a:lnTo>
                    <a:pt x="4695" y="18521"/>
                  </a:lnTo>
                  <a:cubicBezTo>
                    <a:pt x="4136" y="19290"/>
                    <a:pt x="3577" y="20106"/>
                    <a:pt x="3023" y="20962"/>
                  </a:cubicBezTo>
                  <a:cubicBezTo>
                    <a:pt x="2464" y="21821"/>
                    <a:pt x="1960" y="22721"/>
                    <a:pt x="1512" y="23665"/>
                  </a:cubicBezTo>
                  <a:cubicBezTo>
                    <a:pt x="1060" y="24608"/>
                    <a:pt x="696" y="25616"/>
                    <a:pt x="417" y="26685"/>
                  </a:cubicBezTo>
                  <a:cubicBezTo>
                    <a:pt x="138" y="27757"/>
                    <a:pt x="0" y="28916"/>
                    <a:pt x="0" y="30157"/>
                  </a:cubicBezTo>
                  <a:cubicBezTo>
                    <a:pt x="0" y="32344"/>
                    <a:pt x="417" y="34380"/>
                    <a:pt x="1253" y="36267"/>
                  </a:cubicBezTo>
                  <a:cubicBezTo>
                    <a:pt x="2089" y="38154"/>
                    <a:pt x="3248" y="39794"/>
                    <a:pt x="4725" y="41186"/>
                  </a:cubicBezTo>
                  <a:cubicBezTo>
                    <a:pt x="6204" y="42579"/>
                    <a:pt x="7963" y="43673"/>
                    <a:pt x="9999" y="44466"/>
                  </a:cubicBezTo>
                  <a:cubicBezTo>
                    <a:pt x="12035" y="45258"/>
                    <a:pt x="14254" y="45654"/>
                    <a:pt x="16654" y="45654"/>
                  </a:cubicBezTo>
                  <a:cubicBezTo>
                    <a:pt x="19054" y="45654"/>
                    <a:pt x="21273" y="45258"/>
                    <a:pt x="23309" y="44466"/>
                  </a:cubicBezTo>
                  <a:cubicBezTo>
                    <a:pt x="25345" y="43673"/>
                    <a:pt x="27104" y="42579"/>
                    <a:pt x="28581" y="41186"/>
                  </a:cubicBezTo>
                  <a:cubicBezTo>
                    <a:pt x="30061" y="39794"/>
                    <a:pt x="31219" y="38154"/>
                    <a:pt x="32055" y="36267"/>
                  </a:cubicBezTo>
                  <a:cubicBezTo>
                    <a:pt x="32891" y="34380"/>
                    <a:pt x="33308" y="32344"/>
                    <a:pt x="33308" y="30157"/>
                  </a:cubicBezTo>
                  <a:cubicBezTo>
                    <a:pt x="33308" y="27972"/>
                    <a:pt x="32891" y="25936"/>
                    <a:pt x="32055" y="24049"/>
                  </a:cubicBezTo>
                  <a:cubicBezTo>
                    <a:pt x="31219" y="22165"/>
                    <a:pt x="30061" y="20525"/>
                    <a:pt x="28581" y="19130"/>
                  </a:cubicBezTo>
                  <a:cubicBezTo>
                    <a:pt x="27102" y="17738"/>
                    <a:pt x="25345" y="16645"/>
                    <a:pt x="23309" y="15851"/>
                  </a:cubicBezTo>
                  <a:cubicBezTo>
                    <a:pt x="21273" y="15058"/>
                    <a:pt x="19054" y="14662"/>
                    <a:pt x="16654" y="14662"/>
                  </a:cubicBezTo>
                  <a:cubicBezTo>
                    <a:pt x="16310" y="14662"/>
                    <a:pt x="15914" y="14694"/>
                    <a:pt x="15463" y="14758"/>
                  </a:cubicBezTo>
                  <a:cubicBezTo>
                    <a:pt x="15014" y="14822"/>
                    <a:pt x="14639" y="14898"/>
                    <a:pt x="14339" y="14983"/>
                  </a:cubicBezTo>
                  <a:lnTo>
                    <a:pt x="23018" y="2252"/>
                  </a:lnTo>
                  <a:cubicBezTo>
                    <a:pt x="23105" y="2167"/>
                    <a:pt x="23181" y="2059"/>
                    <a:pt x="23245" y="1931"/>
                  </a:cubicBezTo>
                  <a:cubicBezTo>
                    <a:pt x="23309" y="1801"/>
                    <a:pt x="23341" y="1631"/>
                    <a:pt x="23341" y="1416"/>
                  </a:cubicBezTo>
                  <a:cubicBezTo>
                    <a:pt x="23341" y="1029"/>
                    <a:pt x="23222" y="699"/>
                    <a:pt x="22986" y="420"/>
                  </a:cubicBezTo>
                  <a:cubicBezTo>
                    <a:pt x="22750" y="140"/>
                    <a:pt x="22441" y="1"/>
                    <a:pt x="22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49" name="Google Shape;11649;p47"/>
            <p:cNvSpPr/>
            <p:nvPr/>
          </p:nvSpPr>
          <p:spPr>
            <a:xfrm>
              <a:off x="8174175" y="3609982"/>
              <a:ext cx="68359" cy="104016"/>
            </a:xfrm>
            <a:custGeom>
              <a:rect b="b" l="l" r="r" t="t"/>
              <a:pathLst>
                <a:path extrusionOk="0" h="4755" w="3125">
                  <a:moveTo>
                    <a:pt x="1221" y="0"/>
                  </a:moveTo>
                  <a:lnTo>
                    <a:pt x="1221" y="1979"/>
                  </a:lnTo>
                  <a:lnTo>
                    <a:pt x="1" y="1544"/>
                  </a:lnTo>
                  <a:lnTo>
                    <a:pt x="587" y="4754"/>
                  </a:lnTo>
                  <a:lnTo>
                    <a:pt x="3074" y="2643"/>
                  </a:lnTo>
                  <a:lnTo>
                    <a:pt x="1869" y="2212"/>
                  </a:lnTo>
                  <a:lnTo>
                    <a:pt x="3124" y="680"/>
                  </a:lnTo>
                  <a:lnTo>
                    <a:pt x="12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0" name="Google Shape;11650;p47"/>
            <p:cNvSpPr/>
            <p:nvPr/>
          </p:nvSpPr>
          <p:spPr>
            <a:xfrm>
              <a:off x="8112050" y="3842163"/>
              <a:ext cx="13759" cy="11834"/>
            </a:xfrm>
            <a:custGeom>
              <a:rect b="b" l="l" r="r" t="t"/>
              <a:pathLst>
                <a:path extrusionOk="0" h="541" w="629">
                  <a:moveTo>
                    <a:pt x="297" y="1"/>
                  </a:moveTo>
                  <a:cubicBezTo>
                    <a:pt x="217" y="1"/>
                    <a:pt x="142" y="39"/>
                    <a:pt x="90" y="113"/>
                  </a:cubicBezTo>
                  <a:cubicBezTo>
                    <a:pt x="1" y="248"/>
                    <a:pt x="42" y="397"/>
                    <a:pt x="170" y="486"/>
                  </a:cubicBezTo>
                  <a:cubicBezTo>
                    <a:pt x="225" y="522"/>
                    <a:pt x="283" y="540"/>
                    <a:pt x="338" y="540"/>
                  </a:cubicBezTo>
                  <a:cubicBezTo>
                    <a:pt x="418" y="540"/>
                    <a:pt x="493" y="502"/>
                    <a:pt x="544" y="427"/>
                  </a:cubicBezTo>
                  <a:cubicBezTo>
                    <a:pt x="628" y="301"/>
                    <a:pt x="596" y="145"/>
                    <a:pt x="464" y="56"/>
                  </a:cubicBezTo>
                  <a:cubicBezTo>
                    <a:pt x="410" y="19"/>
                    <a:pt x="352"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1" name="Google Shape;11651;p47"/>
            <p:cNvSpPr/>
            <p:nvPr/>
          </p:nvSpPr>
          <p:spPr>
            <a:xfrm>
              <a:off x="8101047" y="3858438"/>
              <a:ext cx="13781" cy="11813"/>
            </a:xfrm>
            <a:custGeom>
              <a:rect b="b" l="l" r="r" t="t"/>
              <a:pathLst>
                <a:path extrusionOk="0" h="540" w="630">
                  <a:moveTo>
                    <a:pt x="298" y="1"/>
                  </a:moveTo>
                  <a:cubicBezTo>
                    <a:pt x="217" y="1"/>
                    <a:pt x="142" y="38"/>
                    <a:pt x="92" y="113"/>
                  </a:cubicBezTo>
                  <a:cubicBezTo>
                    <a:pt x="0" y="246"/>
                    <a:pt x="41" y="397"/>
                    <a:pt x="172" y="484"/>
                  </a:cubicBezTo>
                  <a:cubicBezTo>
                    <a:pt x="226" y="522"/>
                    <a:pt x="283" y="540"/>
                    <a:pt x="338" y="540"/>
                  </a:cubicBezTo>
                  <a:cubicBezTo>
                    <a:pt x="418" y="540"/>
                    <a:pt x="493" y="501"/>
                    <a:pt x="543"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2" name="Google Shape;11652;p47"/>
            <p:cNvSpPr/>
            <p:nvPr/>
          </p:nvSpPr>
          <p:spPr>
            <a:xfrm>
              <a:off x="8089869" y="3874998"/>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7"/>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3" name="Google Shape;11653;p47"/>
            <p:cNvSpPr/>
            <p:nvPr/>
          </p:nvSpPr>
          <p:spPr>
            <a:xfrm>
              <a:off x="8078800" y="3891382"/>
              <a:ext cx="13738" cy="11813"/>
            </a:xfrm>
            <a:custGeom>
              <a:rect b="b" l="l" r="r" t="t"/>
              <a:pathLst>
                <a:path extrusionOk="0" h="540" w="628">
                  <a:moveTo>
                    <a:pt x="297" y="0"/>
                  </a:moveTo>
                  <a:cubicBezTo>
                    <a:pt x="217" y="0"/>
                    <a:pt x="141" y="38"/>
                    <a:pt x="90" y="114"/>
                  </a:cubicBezTo>
                  <a:cubicBezTo>
                    <a:pt x="0" y="247"/>
                    <a:pt x="42" y="396"/>
                    <a:pt x="170" y="485"/>
                  </a:cubicBezTo>
                  <a:cubicBezTo>
                    <a:pt x="224" y="521"/>
                    <a:pt x="282" y="539"/>
                    <a:pt x="337" y="539"/>
                  </a:cubicBezTo>
                  <a:cubicBezTo>
                    <a:pt x="418" y="539"/>
                    <a:pt x="493" y="501"/>
                    <a:pt x="543" y="426"/>
                  </a:cubicBezTo>
                  <a:cubicBezTo>
                    <a:pt x="628" y="300"/>
                    <a:pt x="596" y="144"/>
                    <a:pt x="463" y="55"/>
                  </a:cubicBezTo>
                  <a:cubicBezTo>
                    <a:pt x="410" y="18"/>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4" name="Google Shape;11654;p47"/>
            <p:cNvSpPr/>
            <p:nvPr/>
          </p:nvSpPr>
          <p:spPr>
            <a:xfrm>
              <a:off x="8067775" y="3907657"/>
              <a:ext cx="13738" cy="11813"/>
            </a:xfrm>
            <a:custGeom>
              <a:rect b="b" l="l" r="r" t="t"/>
              <a:pathLst>
                <a:path extrusionOk="0" h="540" w="628">
                  <a:moveTo>
                    <a:pt x="296" y="0"/>
                  </a:moveTo>
                  <a:cubicBezTo>
                    <a:pt x="216" y="0"/>
                    <a:pt x="141" y="38"/>
                    <a:pt x="90" y="112"/>
                  </a:cubicBezTo>
                  <a:cubicBezTo>
                    <a:pt x="0" y="247"/>
                    <a:pt x="42" y="396"/>
                    <a:pt x="170" y="485"/>
                  </a:cubicBezTo>
                  <a:cubicBezTo>
                    <a:pt x="225" y="522"/>
                    <a:pt x="282" y="539"/>
                    <a:pt x="337" y="539"/>
                  </a:cubicBezTo>
                  <a:cubicBezTo>
                    <a:pt x="418" y="539"/>
                    <a:pt x="493" y="501"/>
                    <a:pt x="543" y="426"/>
                  </a:cubicBezTo>
                  <a:cubicBezTo>
                    <a:pt x="628" y="300"/>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5" name="Google Shape;11655;p47"/>
            <p:cNvSpPr/>
            <p:nvPr/>
          </p:nvSpPr>
          <p:spPr>
            <a:xfrm>
              <a:off x="8056706" y="3924041"/>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8"/>
                    <a:pt x="596"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6" name="Google Shape;11656;p47"/>
            <p:cNvSpPr/>
            <p:nvPr/>
          </p:nvSpPr>
          <p:spPr>
            <a:xfrm>
              <a:off x="8045638" y="3940404"/>
              <a:ext cx="13781" cy="11813"/>
            </a:xfrm>
            <a:custGeom>
              <a:rect b="b" l="l" r="r" t="t"/>
              <a:pathLst>
                <a:path extrusionOk="0" h="540" w="630">
                  <a:moveTo>
                    <a:pt x="298" y="0"/>
                  </a:moveTo>
                  <a:cubicBezTo>
                    <a:pt x="218" y="0"/>
                    <a:pt x="142" y="38"/>
                    <a:pt x="92" y="113"/>
                  </a:cubicBezTo>
                  <a:cubicBezTo>
                    <a:pt x="0" y="246"/>
                    <a:pt x="41" y="397"/>
                    <a:pt x="172" y="484"/>
                  </a:cubicBezTo>
                  <a:cubicBezTo>
                    <a:pt x="226" y="521"/>
                    <a:pt x="283" y="539"/>
                    <a:pt x="338" y="539"/>
                  </a:cubicBezTo>
                  <a:cubicBezTo>
                    <a:pt x="418" y="539"/>
                    <a:pt x="493" y="500"/>
                    <a:pt x="543" y="424"/>
                  </a:cubicBezTo>
                  <a:cubicBezTo>
                    <a:pt x="630" y="298"/>
                    <a:pt x="598"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7" name="Google Shape;11657;p47"/>
            <p:cNvSpPr/>
            <p:nvPr/>
          </p:nvSpPr>
          <p:spPr>
            <a:xfrm>
              <a:off x="8034459" y="3956941"/>
              <a:ext cx="13803" cy="11813"/>
            </a:xfrm>
            <a:custGeom>
              <a:rect b="b" l="l" r="r" t="t"/>
              <a:pathLst>
                <a:path extrusionOk="0" h="540" w="631">
                  <a:moveTo>
                    <a:pt x="298" y="0"/>
                  </a:moveTo>
                  <a:cubicBezTo>
                    <a:pt x="217" y="0"/>
                    <a:pt x="142" y="38"/>
                    <a:pt x="90" y="113"/>
                  </a:cubicBezTo>
                  <a:cubicBezTo>
                    <a:pt x="1" y="248"/>
                    <a:pt x="42" y="397"/>
                    <a:pt x="172" y="484"/>
                  </a:cubicBezTo>
                  <a:cubicBezTo>
                    <a:pt x="226" y="521"/>
                    <a:pt x="284" y="539"/>
                    <a:pt x="339" y="539"/>
                  </a:cubicBezTo>
                  <a:cubicBezTo>
                    <a:pt x="419" y="539"/>
                    <a:pt x="493" y="500"/>
                    <a:pt x="543" y="424"/>
                  </a:cubicBezTo>
                  <a:cubicBezTo>
                    <a:pt x="630" y="298"/>
                    <a:pt x="596"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8" name="Google Shape;11658;p47"/>
            <p:cNvSpPr/>
            <p:nvPr/>
          </p:nvSpPr>
          <p:spPr>
            <a:xfrm>
              <a:off x="8023434" y="3973238"/>
              <a:ext cx="13759" cy="11813"/>
            </a:xfrm>
            <a:custGeom>
              <a:rect b="b" l="l" r="r" t="t"/>
              <a:pathLst>
                <a:path extrusionOk="0" h="540" w="629">
                  <a:moveTo>
                    <a:pt x="299" y="1"/>
                  </a:moveTo>
                  <a:cubicBezTo>
                    <a:pt x="218" y="1"/>
                    <a:pt x="142" y="39"/>
                    <a:pt x="90" y="114"/>
                  </a:cubicBezTo>
                  <a:cubicBezTo>
                    <a:pt x="1" y="247"/>
                    <a:pt x="42" y="396"/>
                    <a:pt x="170" y="485"/>
                  </a:cubicBezTo>
                  <a:cubicBezTo>
                    <a:pt x="225" y="522"/>
                    <a:pt x="283" y="540"/>
                    <a:pt x="339" y="540"/>
                  </a:cubicBezTo>
                  <a:cubicBezTo>
                    <a:pt x="419" y="540"/>
                    <a:pt x="493" y="502"/>
                    <a:pt x="543" y="426"/>
                  </a:cubicBezTo>
                  <a:cubicBezTo>
                    <a:pt x="628" y="300"/>
                    <a:pt x="596" y="146"/>
                    <a:pt x="463" y="55"/>
                  </a:cubicBezTo>
                  <a:cubicBezTo>
                    <a:pt x="410"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59" name="Google Shape;11659;p47"/>
            <p:cNvSpPr/>
            <p:nvPr/>
          </p:nvSpPr>
          <p:spPr>
            <a:xfrm>
              <a:off x="8012366" y="3989601"/>
              <a:ext cx="13803" cy="11813"/>
            </a:xfrm>
            <a:custGeom>
              <a:rect b="b" l="l" r="r" t="t"/>
              <a:pathLst>
                <a:path extrusionOk="0" h="540" w="631">
                  <a:moveTo>
                    <a:pt x="296" y="1"/>
                  </a:moveTo>
                  <a:cubicBezTo>
                    <a:pt x="217" y="1"/>
                    <a:pt x="141" y="38"/>
                    <a:pt x="90" y="113"/>
                  </a:cubicBezTo>
                  <a:cubicBezTo>
                    <a:pt x="1" y="248"/>
                    <a:pt x="42" y="397"/>
                    <a:pt x="172" y="484"/>
                  </a:cubicBezTo>
                  <a:cubicBezTo>
                    <a:pt x="227" y="521"/>
                    <a:pt x="284" y="540"/>
                    <a:pt x="339" y="540"/>
                  </a:cubicBezTo>
                  <a:cubicBezTo>
                    <a:pt x="419" y="540"/>
                    <a:pt x="493" y="501"/>
                    <a:pt x="543" y="427"/>
                  </a:cubicBezTo>
                  <a:cubicBezTo>
                    <a:pt x="630"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0" name="Google Shape;11660;p47"/>
            <p:cNvSpPr/>
            <p:nvPr/>
          </p:nvSpPr>
          <p:spPr>
            <a:xfrm>
              <a:off x="8001144" y="4006182"/>
              <a:ext cx="13759" cy="11813"/>
            </a:xfrm>
            <a:custGeom>
              <a:rect b="b" l="l" r="r" t="t"/>
              <a:pathLst>
                <a:path extrusionOk="0" h="540" w="629">
                  <a:moveTo>
                    <a:pt x="296" y="1"/>
                  </a:moveTo>
                  <a:cubicBezTo>
                    <a:pt x="217" y="1"/>
                    <a:pt x="141" y="38"/>
                    <a:pt x="90" y="113"/>
                  </a:cubicBezTo>
                  <a:cubicBezTo>
                    <a:pt x="1" y="248"/>
                    <a:pt x="42" y="397"/>
                    <a:pt x="170" y="484"/>
                  </a:cubicBezTo>
                  <a:cubicBezTo>
                    <a:pt x="225" y="521"/>
                    <a:pt x="283" y="540"/>
                    <a:pt x="339" y="540"/>
                  </a:cubicBezTo>
                  <a:cubicBezTo>
                    <a:pt x="419" y="540"/>
                    <a:pt x="493" y="501"/>
                    <a:pt x="543" y="427"/>
                  </a:cubicBezTo>
                  <a:cubicBezTo>
                    <a:pt x="628"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1" name="Google Shape;11661;p47"/>
            <p:cNvSpPr/>
            <p:nvPr/>
          </p:nvSpPr>
          <p:spPr>
            <a:xfrm>
              <a:off x="7990228" y="4022326"/>
              <a:ext cx="13803" cy="11813"/>
            </a:xfrm>
            <a:custGeom>
              <a:rect b="b" l="l" r="r" t="t"/>
              <a:pathLst>
                <a:path extrusionOk="0" h="540" w="631">
                  <a:moveTo>
                    <a:pt x="297" y="0"/>
                  </a:moveTo>
                  <a:cubicBezTo>
                    <a:pt x="217" y="0"/>
                    <a:pt x="142" y="39"/>
                    <a:pt x="92" y="115"/>
                  </a:cubicBezTo>
                  <a:cubicBezTo>
                    <a:pt x="0" y="247"/>
                    <a:pt x="42" y="396"/>
                    <a:pt x="172" y="486"/>
                  </a:cubicBezTo>
                  <a:cubicBezTo>
                    <a:pt x="226" y="522"/>
                    <a:pt x="283" y="539"/>
                    <a:pt x="338" y="539"/>
                  </a:cubicBezTo>
                  <a:cubicBezTo>
                    <a:pt x="418" y="539"/>
                    <a:pt x="493" y="501"/>
                    <a:pt x="543" y="426"/>
                  </a:cubicBezTo>
                  <a:cubicBezTo>
                    <a:pt x="630" y="300"/>
                    <a:pt x="598" y="144"/>
                    <a:pt x="463" y="55"/>
                  </a:cubicBezTo>
                  <a:cubicBezTo>
                    <a:pt x="410" y="19"/>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2" name="Google Shape;11662;p47"/>
            <p:cNvSpPr/>
            <p:nvPr/>
          </p:nvSpPr>
          <p:spPr>
            <a:xfrm>
              <a:off x="7979050" y="4038863"/>
              <a:ext cx="13803" cy="11813"/>
            </a:xfrm>
            <a:custGeom>
              <a:rect b="b" l="l" r="r" t="t"/>
              <a:pathLst>
                <a:path extrusionOk="0" h="540" w="631">
                  <a:moveTo>
                    <a:pt x="297" y="0"/>
                  </a:moveTo>
                  <a:cubicBezTo>
                    <a:pt x="217" y="0"/>
                    <a:pt x="141" y="38"/>
                    <a:pt x="90" y="114"/>
                  </a:cubicBezTo>
                  <a:cubicBezTo>
                    <a:pt x="1" y="247"/>
                    <a:pt x="42" y="396"/>
                    <a:pt x="172" y="485"/>
                  </a:cubicBezTo>
                  <a:cubicBezTo>
                    <a:pt x="226" y="521"/>
                    <a:pt x="283" y="539"/>
                    <a:pt x="338" y="539"/>
                  </a:cubicBezTo>
                  <a:cubicBezTo>
                    <a:pt x="418" y="539"/>
                    <a:pt x="493" y="501"/>
                    <a:pt x="543" y="426"/>
                  </a:cubicBezTo>
                  <a:cubicBezTo>
                    <a:pt x="630" y="300"/>
                    <a:pt x="596" y="144"/>
                    <a:pt x="463" y="55"/>
                  </a:cubicBezTo>
                  <a:cubicBezTo>
                    <a:pt x="410" y="18"/>
                    <a:pt x="353"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3" name="Google Shape;11663;p47"/>
            <p:cNvSpPr/>
            <p:nvPr/>
          </p:nvSpPr>
          <p:spPr>
            <a:xfrm>
              <a:off x="7967872" y="4055379"/>
              <a:ext cx="13803" cy="11813"/>
            </a:xfrm>
            <a:custGeom>
              <a:rect b="b" l="l" r="r" t="t"/>
              <a:pathLst>
                <a:path extrusionOk="0" h="540" w="631">
                  <a:moveTo>
                    <a:pt x="299" y="0"/>
                  </a:moveTo>
                  <a:cubicBezTo>
                    <a:pt x="218" y="0"/>
                    <a:pt x="143" y="38"/>
                    <a:pt x="93" y="113"/>
                  </a:cubicBezTo>
                  <a:cubicBezTo>
                    <a:pt x="1" y="246"/>
                    <a:pt x="42" y="397"/>
                    <a:pt x="173" y="484"/>
                  </a:cubicBezTo>
                  <a:cubicBezTo>
                    <a:pt x="227" y="521"/>
                    <a:pt x="284" y="539"/>
                    <a:pt x="339" y="539"/>
                  </a:cubicBezTo>
                  <a:cubicBezTo>
                    <a:pt x="419" y="539"/>
                    <a:pt x="493" y="500"/>
                    <a:pt x="544" y="424"/>
                  </a:cubicBezTo>
                  <a:cubicBezTo>
                    <a:pt x="631" y="298"/>
                    <a:pt x="599" y="145"/>
                    <a:pt x="464" y="53"/>
                  </a:cubicBezTo>
                  <a:cubicBezTo>
                    <a:pt x="411" y="18"/>
                    <a:pt x="353"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4" name="Google Shape;11664;p47"/>
            <p:cNvSpPr/>
            <p:nvPr/>
          </p:nvSpPr>
          <p:spPr>
            <a:xfrm>
              <a:off x="7956803" y="4071720"/>
              <a:ext cx="13803" cy="11813"/>
            </a:xfrm>
            <a:custGeom>
              <a:rect b="b" l="l" r="r" t="t"/>
              <a:pathLst>
                <a:path extrusionOk="0" h="540" w="631">
                  <a:moveTo>
                    <a:pt x="299" y="0"/>
                  </a:moveTo>
                  <a:cubicBezTo>
                    <a:pt x="218" y="0"/>
                    <a:pt x="143" y="39"/>
                    <a:pt x="92" y="115"/>
                  </a:cubicBezTo>
                  <a:cubicBezTo>
                    <a:pt x="1" y="247"/>
                    <a:pt x="42" y="396"/>
                    <a:pt x="173" y="486"/>
                  </a:cubicBezTo>
                  <a:cubicBezTo>
                    <a:pt x="227" y="522"/>
                    <a:pt x="285" y="540"/>
                    <a:pt x="339" y="540"/>
                  </a:cubicBezTo>
                  <a:cubicBezTo>
                    <a:pt x="419" y="540"/>
                    <a:pt x="494" y="501"/>
                    <a:pt x="546" y="426"/>
                  </a:cubicBezTo>
                  <a:cubicBezTo>
                    <a:pt x="631" y="300"/>
                    <a:pt x="599" y="144"/>
                    <a:pt x="466" y="55"/>
                  </a:cubicBezTo>
                  <a:cubicBezTo>
                    <a:pt x="412" y="19"/>
                    <a:pt x="355"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5" name="Google Shape;11665;p47"/>
            <p:cNvSpPr/>
            <p:nvPr/>
          </p:nvSpPr>
          <p:spPr>
            <a:xfrm>
              <a:off x="7945778" y="4088082"/>
              <a:ext cx="13759" cy="11791"/>
            </a:xfrm>
            <a:custGeom>
              <a:rect b="b" l="l" r="r" t="t"/>
              <a:pathLst>
                <a:path extrusionOk="0" h="539" w="629">
                  <a:moveTo>
                    <a:pt x="298" y="1"/>
                  </a:moveTo>
                  <a:cubicBezTo>
                    <a:pt x="217" y="1"/>
                    <a:pt x="141" y="38"/>
                    <a:pt x="90" y="113"/>
                  </a:cubicBezTo>
                  <a:cubicBezTo>
                    <a:pt x="1" y="246"/>
                    <a:pt x="42" y="395"/>
                    <a:pt x="170" y="484"/>
                  </a:cubicBezTo>
                  <a:cubicBezTo>
                    <a:pt x="225" y="520"/>
                    <a:pt x="283" y="538"/>
                    <a:pt x="338" y="538"/>
                  </a:cubicBezTo>
                  <a:cubicBezTo>
                    <a:pt x="418" y="538"/>
                    <a:pt x="493" y="500"/>
                    <a:pt x="544" y="425"/>
                  </a:cubicBezTo>
                  <a:cubicBezTo>
                    <a:pt x="628" y="299"/>
                    <a:pt x="596" y="143"/>
                    <a:pt x="464" y="54"/>
                  </a:cubicBezTo>
                  <a:cubicBezTo>
                    <a:pt x="411"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6" name="Google Shape;11666;p47"/>
            <p:cNvSpPr/>
            <p:nvPr/>
          </p:nvSpPr>
          <p:spPr>
            <a:xfrm>
              <a:off x="7934666" y="4104510"/>
              <a:ext cx="13759" cy="11834"/>
            </a:xfrm>
            <a:custGeom>
              <a:rect b="b" l="l" r="r" t="t"/>
              <a:pathLst>
                <a:path extrusionOk="0" h="541" w="629">
                  <a:moveTo>
                    <a:pt x="298" y="1"/>
                  </a:moveTo>
                  <a:cubicBezTo>
                    <a:pt x="217" y="1"/>
                    <a:pt x="142" y="39"/>
                    <a:pt x="90" y="113"/>
                  </a:cubicBezTo>
                  <a:cubicBezTo>
                    <a:pt x="1" y="248"/>
                    <a:pt x="42" y="397"/>
                    <a:pt x="170" y="484"/>
                  </a:cubicBezTo>
                  <a:cubicBezTo>
                    <a:pt x="225" y="522"/>
                    <a:pt x="283" y="540"/>
                    <a:pt x="339" y="540"/>
                  </a:cubicBezTo>
                  <a:cubicBezTo>
                    <a:pt x="419" y="540"/>
                    <a:pt x="493" y="502"/>
                    <a:pt x="543" y="427"/>
                  </a:cubicBezTo>
                  <a:cubicBezTo>
                    <a:pt x="628" y="299"/>
                    <a:pt x="596"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7" name="Google Shape;11667;p47"/>
            <p:cNvSpPr/>
            <p:nvPr/>
          </p:nvSpPr>
          <p:spPr>
            <a:xfrm>
              <a:off x="7923641" y="4120763"/>
              <a:ext cx="13803" cy="11813"/>
            </a:xfrm>
            <a:custGeom>
              <a:rect b="b" l="l" r="r" t="t"/>
              <a:pathLst>
                <a:path extrusionOk="0" h="540" w="631">
                  <a:moveTo>
                    <a:pt x="298" y="0"/>
                  </a:moveTo>
                  <a:cubicBezTo>
                    <a:pt x="218" y="0"/>
                    <a:pt x="142" y="38"/>
                    <a:pt x="92" y="112"/>
                  </a:cubicBezTo>
                  <a:cubicBezTo>
                    <a:pt x="1" y="247"/>
                    <a:pt x="42" y="396"/>
                    <a:pt x="172" y="483"/>
                  </a:cubicBezTo>
                  <a:cubicBezTo>
                    <a:pt x="228" y="521"/>
                    <a:pt x="285" y="539"/>
                    <a:pt x="341" y="539"/>
                  </a:cubicBezTo>
                  <a:cubicBezTo>
                    <a:pt x="420" y="539"/>
                    <a:pt x="494" y="501"/>
                    <a:pt x="546" y="426"/>
                  </a:cubicBezTo>
                  <a:cubicBezTo>
                    <a:pt x="631" y="298"/>
                    <a:pt x="598" y="144"/>
                    <a:pt x="466" y="55"/>
                  </a:cubicBezTo>
                  <a:cubicBezTo>
                    <a:pt x="412" y="19"/>
                    <a:pt x="354"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8" name="Google Shape;11668;p47"/>
            <p:cNvSpPr/>
            <p:nvPr/>
          </p:nvSpPr>
          <p:spPr>
            <a:xfrm>
              <a:off x="7912528" y="4137235"/>
              <a:ext cx="13803" cy="11813"/>
            </a:xfrm>
            <a:custGeom>
              <a:rect b="b" l="l" r="r" t="t"/>
              <a:pathLst>
                <a:path extrusionOk="0" h="540" w="631">
                  <a:moveTo>
                    <a:pt x="296" y="1"/>
                  </a:moveTo>
                  <a:cubicBezTo>
                    <a:pt x="216" y="1"/>
                    <a:pt x="141" y="38"/>
                    <a:pt x="90" y="113"/>
                  </a:cubicBezTo>
                  <a:cubicBezTo>
                    <a:pt x="0" y="248"/>
                    <a:pt x="42" y="397"/>
                    <a:pt x="172" y="484"/>
                  </a:cubicBezTo>
                  <a:cubicBezTo>
                    <a:pt x="226" y="521"/>
                    <a:pt x="284" y="540"/>
                    <a:pt x="339" y="540"/>
                  </a:cubicBezTo>
                  <a:cubicBezTo>
                    <a:pt x="419" y="540"/>
                    <a:pt x="493" y="501"/>
                    <a:pt x="543" y="427"/>
                  </a:cubicBezTo>
                  <a:cubicBezTo>
                    <a:pt x="630" y="298"/>
                    <a:pt x="598" y="145"/>
                    <a:pt x="463" y="56"/>
                  </a:cubicBezTo>
                  <a:cubicBezTo>
                    <a:pt x="409"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69" name="Google Shape;11669;p47"/>
            <p:cNvSpPr/>
            <p:nvPr/>
          </p:nvSpPr>
          <p:spPr>
            <a:xfrm>
              <a:off x="7901503" y="4153510"/>
              <a:ext cx="13803" cy="11813"/>
            </a:xfrm>
            <a:custGeom>
              <a:rect b="b" l="l" r="r" t="t"/>
              <a:pathLst>
                <a:path extrusionOk="0" h="540" w="631">
                  <a:moveTo>
                    <a:pt x="300" y="1"/>
                  </a:moveTo>
                  <a:cubicBezTo>
                    <a:pt x="219" y="1"/>
                    <a:pt x="142" y="38"/>
                    <a:pt x="92" y="113"/>
                  </a:cubicBezTo>
                  <a:cubicBezTo>
                    <a:pt x="0" y="246"/>
                    <a:pt x="42" y="395"/>
                    <a:pt x="172" y="484"/>
                  </a:cubicBezTo>
                  <a:cubicBezTo>
                    <a:pt x="227" y="521"/>
                    <a:pt x="285" y="540"/>
                    <a:pt x="340" y="540"/>
                  </a:cubicBezTo>
                  <a:cubicBezTo>
                    <a:pt x="420" y="540"/>
                    <a:pt x="494" y="501"/>
                    <a:pt x="546" y="425"/>
                  </a:cubicBezTo>
                  <a:cubicBezTo>
                    <a:pt x="630" y="299"/>
                    <a:pt x="598" y="145"/>
                    <a:pt x="465" y="54"/>
                  </a:cubicBezTo>
                  <a:cubicBezTo>
                    <a:pt x="412" y="18"/>
                    <a:pt x="35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0" name="Google Shape;11670;p47"/>
            <p:cNvSpPr/>
            <p:nvPr/>
          </p:nvSpPr>
          <p:spPr>
            <a:xfrm>
              <a:off x="7890434" y="4169851"/>
              <a:ext cx="13803" cy="11813"/>
            </a:xfrm>
            <a:custGeom>
              <a:rect b="b" l="l" r="r" t="t"/>
              <a:pathLst>
                <a:path extrusionOk="0" h="540" w="631">
                  <a:moveTo>
                    <a:pt x="299" y="1"/>
                  </a:moveTo>
                  <a:cubicBezTo>
                    <a:pt x="218" y="1"/>
                    <a:pt x="142" y="39"/>
                    <a:pt x="92" y="115"/>
                  </a:cubicBezTo>
                  <a:cubicBezTo>
                    <a:pt x="0" y="248"/>
                    <a:pt x="42" y="397"/>
                    <a:pt x="172" y="486"/>
                  </a:cubicBezTo>
                  <a:cubicBezTo>
                    <a:pt x="227" y="522"/>
                    <a:pt x="284" y="540"/>
                    <a:pt x="339" y="540"/>
                  </a:cubicBezTo>
                  <a:cubicBezTo>
                    <a:pt x="419" y="540"/>
                    <a:pt x="494" y="501"/>
                    <a:pt x="545" y="426"/>
                  </a:cubicBezTo>
                  <a:cubicBezTo>
                    <a:pt x="630" y="300"/>
                    <a:pt x="598" y="145"/>
                    <a:pt x="465" y="55"/>
                  </a:cubicBezTo>
                  <a:cubicBezTo>
                    <a:pt x="412"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1" name="Google Shape;11671;p47"/>
            <p:cNvSpPr/>
            <p:nvPr/>
          </p:nvSpPr>
          <p:spPr>
            <a:xfrm>
              <a:off x="7879300" y="4186345"/>
              <a:ext cx="13803" cy="11834"/>
            </a:xfrm>
            <a:custGeom>
              <a:rect b="b" l="l" r="r" t="t"/>
              <a:pathLst>
                <a:path extrusionOk="0" h="541" w="631">
                  <a:moveTo>
                    <a:pt x="300" y="0"/>
                  </a:moveTo>
                  <a:cubicBezTo>
                    <a:pt x="220" y="0"/>
                    <a:pt x="144" y="38"/>
                    <a:pt x="93" y="112"/>
                  </a:cubicBezTo>
                  <a:cubicBezTo>
                    <a:pt x="1" y="245"/>
                    <a:pt x="42" y="396"/>
                    <a:pt x="170" y="483"/>
                  </a:cubicBezTo>
                  <a:cubicBezTo>
                    <a:pt x="226" y="522"/>
                    <a:pt x="284" y="541"/>
                    <a:pt x="340" y="541"/>
                  </a:cubicBezTo>
                  <a:cubicBezTo>
                    <a:pt x="419" y="541"/>
                    <a:pt x="493" y="502"/>
                    <a:pt x="544" y="428"/>
                  </a:cubicBezTo>
                  <a:cubicBezTo>
                    <a:pt x="631" y="302"/>
                    <a:pt x="601" y="146"/>
                    <a:pt x="466" y="55"/>
                  </a:cubicBezTo>
                  <a:cubicBezTo>
                    <a:pt x="413" y="18"/>
                    <a:pt x="356"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2" name="Google Shape;11672;p47"/>
            <p:cNvSpPr/>
            <p:nvPr/>
          </p:nvSpPr>
          <p:spPr>
            <a:xfrm>
              <a:off x="7867531" y="4203932"/>
              <a:ext cx="13847" cy="11769"/>
            </a:xfrm>
            <a:custGeom>
              <a:rect b="b" l="l" r="r" t="t"/>
              <a:pathLst>
                <a:path extrusionOk="0" h="538" w="633">
                  <a:moveTo>
                    <a:pt x="299" y="1"/>
                  </a:moveTo>
                  <a:cubicBezTo>
                    <a:pt x="216" y="1"/>
                    <a:pt x="138" y="41"/>
                    <a:pt x="88" y="119"/>
                  </a:cubicBezTo>
                  <a:cubicBezTo>
                    <a:pt x="1" y="256"/>
                    <a:pt x="47" y="403"/>
                    <a:pt x="179" y="488"/>
                  </a:cubicBezTo>
                  <a:cubicBezTo>
                    <a:pt x="232" y="521"/>
                    <a:pt x="287" y="538"/>
                    <a:pt x="340" y="538"/>
                  </a:cubicBezTo>
                  <a:cubicBezTo>
                    <a:pt x="423" y="538"/>
                    <a:pt x="500" y="497"/>
                    <a:pt x="550" y="419"/>
                  </a:cubicBezTo>
                  <a:cubicBezTo>
                    <a:pt x="633" y="291"/>
                    <a:pt x="596" y="137"/>
                    <a:pt x="459" y="50"/>
                  </a:cubicBezTo>
                  <a:cubicBezTo>
                    <a:pt x="407" y="17"/>
                    <a:pt x="352"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3" name="Google Shape;11673;p47"/>
            <p:cNvSpPr/>
            <p:nvPr/>
          </p:nvSpPr>
          <p:spPr>
            <a:xfrm>
              <a:off x="7856156" y="4224910"/>
              <a:ext cx="13803" cy="11681"/>
            </a:xfrm>
            <a:custGeom>
              <a:rect b="b" l="l" r="r" t="t"/>
              <a:pathLst>
                <a:path extrusionOk="0" h="534" w="631">
                  <a:moveTo>
                    <a:pt x="298" y="1"/>
                  </a:moveTo>
                  <a:cubicBezTo>
                    <a:pt x="203" y="1"/>
                    <a:pt x="119" y="50"/>
                    <a:pt x="72" y="142"/>
                  </a:cubicBezTo>
                  <a:cubicBezTo>
                    <a:pt x="1" y="289"/>
                    <a:pt x="63" y="431"/>
                    <a:pt x="202" y="500"/>
                  </a:cubicBezTo>
                  <a:cubicBezTo>
                    <a:pt x="249" y="522"/>
                    <a:pt x="296" y="533"/>
                    <a:pt x="340" y="533"/>
                  </a:cubicBezTo>
                  <a:cubicBezTo>
                    <a:pt x="435" y="533"/>
                    <a:pt x="517" y="483"/>
                    <a:pt x="564" y="390"/>
                  </a:cubicBezTo>
                  <a:cubicBezTo>
                    <a:pt x="631" y="255"/>
                    <a:pt x="578" y="106"/>
                    <a:pt x="434" y="35"/>
                  </a:cubicBezTo>
                  <a:cubicBezTo>
                    <a:pt x="388" y="12"/>
                    <a:pt x="34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4" name="Google Shape;11674;p47"/>
            <p:cNvSpPr/>
            <p:nvPr/>
          </p:nvSpPr>
          <p:spPr>
            <a:xfrm>
              <a:off x="7847100" y="4245341"/>
              <a:ext cx="13738" cy="11616"/>
            </a:xfrm>
            <a:custGeom>
              <a:rect b="b" l="l" r="r" t="t"/>
              <a:pathLst>
                <a:path extrusionOk="0" h="531" w="628">
                  <a:moveTo>
                    <a:pt x="294" y="0"/>
                  </a:moveTo>
                  <a:cubicBezTo>
                    <a:pt x="193" y="0"/>
                    <a:pt x="104" y="56"/>
                    <a:pt x="62" y="159"/>
                  </a:cubicBezTo>
                  <a:cubicBezTo>
                    <a:pt x="0" y="308"/>
                    <a:pt x="71" y="447"/>
                    <a:pt x="216" y="507"/>
                  </a:cubicBezTo>
                  <a:cubicBezTo>
                    <a:pt x="257" y="523"/>
                    <a:pt x="298" y="531"/>
                    <a:pt x="336" y="531"/>
                  </a:cubicBezTo>
                  <a:cubicBezTo>
                    <a:pt x="439" y="531"/>
                    <a:pt x="527" y="475"/>
                    <a:pt x="568" y="372"/>
                  </a:cubicBezTo>
                  <a:cubicBezTo>
                    <a:pt x="628" y="230"/>
                    <a:pt x="564" y="85"/>
                    <a:pt x="415" y="26"/>
                  </a:cubicBezTo>
                  <a:cubicBezTo>
                    <a:pt x="374" y="9"/>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5" name="Google Shape;11675;p47"/>
            <p:cNvSpPr/>
            <p:nvPr/>
          </p:nvSpPr>
          <p:spPr>
            <a:xfrm>
              <a:off x="7839378" y="4266145"/>
              <a:ext cx="13606" cy="11594"/>
            </a:xfrm>
            <a:custGeom>
              <a:rect b="b" l="l" r="r" t="t"/>
              <a:pathLst>
                <a:path extrusionOk="0" h="530" w="622">
                  <a:moveTo>
                    <a:pt x="294" y="1"/>
                  </a:moveTo>
                  <a:cubicBezTo>
                    <a:pt x="185" y="1"/>
                    <a:pt x="92" y="62"/>
                    <a:pt x="53" y="174"/>
                  </a:cubicBezTo>
                  <a:cubicBezTo>
                    <a:pt x="1" y="325"/>
                    <a:pt x="81" y="460"/>
                    <a:pt x="230" y="511"/>
                  </a:cubicBezTo>
                  <a:lnTo>
                    <a:pt x="227" y="511"/>
                  </a:lnTo>
                  <a:cubicBezTo>
                    <a:pt x="263" y="523"/>
                    <a:pt x="299" y="529"/>
                    <a:pt x="332" y="529"/>
                  </a:cubicBezTo>
                  <a:cubicBezTo>
                    <a:pt x="442" y="529"/>
                    <a:pt x="535" y="466"/>
                    <a:pt x="573" y="355"/>
                  </a:cubicBezTo>
                  <a:cubicBezTo>
                    <a:pt x="621" y="211"/>
                    <a:pt x="550" y="71"/>
                    <a:pt x="397" y="18"/>
                  </a:cubicBezTo>
                  <a:cubicBezTo>
                    <a:pt x="362" y="7"/>
                    <a:pt x="327"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6" name="Google Shape;11676;p47"/>
            <p:cNvSpPr/>
            <p:nvPr/>
          </p:nvSpPr>
          <p:spPr>
            <a:xfrm>
              <a:off x="7832969" y="4287210"/>
              <a:ext cx="13453" cy="11528"/>
            </a:xfrm>
            <a:custGeom>
              <a:rect b="b" l="l" r="r" t="t"/>
              <a:pathLst>
                <a:path extrusionOk="0" h="527" w="615">
                  <a:moveTo>
                    <a:pt x="293" y="1"/>
                  </a:moveTo>
                  <a:cubicBezTo>
                    <a:pt x="176" y="1"/>
                    <a:pt x="77" y="68"/>
                    <a:pt x="44" y="187"/>
                  </a:cubicBezTo>
                  <a:cubicBezTo>
                    <a:pt x="1" y="342"/>
                    <a:pt x="85" y="471"/>
                    <a:pt x="236" y="514"/>
                  </a:cubicBezTo>
                  <a:cubicBezTo>
                    <a:pt x="268" y="523"/>
                    <a:pt x="298" y="527"/>
                    <a:pt x="327" y="527"/>
                  </a:cubicBezTo>
                  <a:cubicBezTo>
                    <a:pt x="445" y="527"/>
                    <a:pt x="540" y="458"/>
                    <a:pt x="573" y="340"/>
                  </a:cubicBezTo>
                  <a:cubicBezTo>
                    <a:pt x="614" y="194"/>
                    <a:pt x="534" y="58"/>
                    <a:pt x="378" y="13"/>
                  </a:cubicBezTo>
                  <a:cubicBezTo>
                    <a:pt x="349" y="5"/>
                    <a:pt x="32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7" name="Google Shape;11677;p47"/>
            <p:cNvSpPr/>
            <p:nvPr/>
          </p:nvSpPr>
          <p:spPr>
            <a:xfrm>
              <a:off x="7827763" y="4308188"/>
              <a:ext cx="13234" cy="11506"/>
            </a:xfrm>
            <a:custGeom>
              <a:rect b="b" l="l" r="r" t="t"/>
              <a:pathLst>
                <a:path extrusionOk="0" h="526" w="605">
                  <a:moveTo>
                    <a:pt x="288" y="0"/>
                  </a:moveTo>
                  <a:cubicBezTo>
                    <a:pt x="167" y="0"/>
                    <a:pt x="64" y="74"/>
                    <a:pt x="35" y="199"/>
                  </a:cubicBezTo>
                  <a:cubicBezTo>
                    <a:pt x="0" y="357"/>
                    <a:pt x="92" y="480"/>
                    <a:pt x="245" y="517"/>
                  </a:cubicBezTo>
                  <a:cubicBezTo>
                    <a:pt x="271" y="523"/>
                    <a:pt x="295" y="525"/>
                    <a:pt x="319" y="525"/>
                  </a:cubicBezTo>
                  <a:cubicBezTo>
                    <a:pt x="444" y="525"/>
                    <a:pt x="544" y="452"/>
                    <a:pt x="571" y="325"/>
                  </a:cubicBezTo>
                  <a:cubicBezTo>
                    <a:pt x="605" y="176"/>
                    <a:pt x="518" y="45"/>
                    <a:pt x="360" y="9"/>
                  </a:cubicBezTo>
                  <a:cubicBezTo>
                    <a:pt x="336" y="3"/>
                    <a:pt x="31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8" name="Google Shape;11678;p47"/>
            <p:cNvSpPr/>
            <p:nvPr/>
          </p:nvSpPr>
          <p:spPr>
            <a:xfrm>
              <a:off x="7823650" y="4329298"/>
              <a:ext cx="13059" cy="11441"/>
            </a:xfrm>
            <a:custGeom>
              <a:rect b="b" l="l" r="r" t="t"/>
              <a:pathLst>
                <a:path extrusionOk="0" h="523" w="597">
                  <a:moveTo>
                    <a:pt x="286" y="0"/>
                  </a:moveTo>
                  <a:cubicBezTo>
                    <a:pt x="156" y="0"/>
                    <a:pt x="52" y="80"/>
                    <a:pt x="28" y="212"/>
                  </a:cubicBezTo>
                  <a:cubicBezTo>
                    <a:pt x="1" y="370"/>
                    <a:pt x="99" y="489"/>
                    <a:pt x="255" y="516"/>
                  </a:cubicBezTo>
                  <a:cubicBezTo>
                    <a:pt x="276" y="520"/>
                    <a:pt x="297" y="522"/>
                    <a:pt x="317" y="522"/>
                  </a:cubicBezTo>
                  <a:cubicBezTo>
                    <a:pt x="446" y="522"/>
                    <a:pt x="547" y="441"/>
                    <a:pt x="569" y="312"/>
                  </a:cubicBezTo>
                  <a:cubicBezTo>
                    <a:pt x="596" y="161"/>
                    <a:pt x="504" y="33"/>
                    <a:pt x="344" y="6"/>
                  </a:cubicBezTo>
                  <a:cubicBezTo>
                    <a:pt x="324" y="2"/>
                    <a:pt x="305"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79" name="Google Shape;11679;p47"/>
            <p:cNvSpPr/>
            <p:nvPr/>
          </p:nvSpPr>
          <p:spPr>
            <a:xfrm>
              <a:off x="7820544" y="4350691"/>
              <a:ext cx="12797" cy="11463"/>
            </a:xfrm>
            <a:custGeom>
              <a:rect b="b" l="l" r="r" t="t"/>
              <a:pathLst>
                <a:path extrusionOk="0" h="524" w="585">
                  <a:moveTo>
                    <a:pt x="285" y="1"/>
                  </a:moveTo>
                  <a:cubicBezTo>
                    <a:pt x="148" y="1"/>
                    <a:pt x="38" y="85"/>
                    <a:pt x="21" y="225"/>
                  </a:cubicBezTo>
                  <a:cubicBezTo>
                    <a:pt x="1" y="386"/>
                    <a:pt x="104" y="500"/>
                    <a:pt x="259" y="521"/>
                  </a:cubicBezTo>
                  <a:cubicBezTo>
                    <a:pt x="274" y="523"/>
                    <a:pt x="289" y="524"/>
                    <a:pt x="304" y="524"/>
                  </a:cubicBezTo>
                  <a:cubicBezTo>
                    <a:pt x="442" y="524"/>
                    <a:pt x="548" y="436"/>
                    <a:pt x="566" y="299"/>
                  </a:cubicBezTo>
                  <a:cubicBezTo>
                    <a:pt x="585" y="147"/>
                    <a:pt x="486" y="24"/>
                    <a:pt x="326" y="3"/>
                  </a:cubicBezTo>
                  <a:cubicBezTo>
                    <a:pt x="312" y="2"/>
                    <a:pt x="298"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0" name="Google Shape;11680;p47"/>
            <p:cNvSpPr/>
            <p:nvPr/>
          </p:nvSpPr>
          <p:spPr>
            <a:xfrm>
              <a:off x="7818444" y="4372107"/>
              <a:ext cx="12534" cy="11397"/>
            </a:xfrm>
            <a:custGeom>
              <a:rect b="b" l="l" r="r" t="t"/>
              <a:pathLst>
                <a:path extrusionOk="0" h="521" w="573">
                  <a:moveTo>
                    <a:pt x="278" y="1"/>
                  </a:moveTo>
                  <a:cubicBezTo>
                    <a:pt x="136" y="1"/>
                    <a:pt x="25" y="94"/>
                    <a:pt x="14" y="236"/>
                  </a:cubicBezTo>
                  <a:cubicBezTo>
                    <a:pt x="0" y="398"/>
                    <a:pt x="110" y="506"/>
                    <a:pt x="266" y="520"/>
                  </a:cubicBezTo>
                  <a:cubicBezTo>
                    <a:pt x="276" y="520"/>
                    <a:pt x="286" y="521"/>
                    <a:pt x="296" y="521"/>
                  </a:cubicBezTo>
                  <a:cubicBezTo>
                    <a:pt x="441" y="521"/>
                    <a:pt x="549" y="428"/>
                    <a:pt x="562" y="286"/>
                  </a:cubicBezTo>
                  <a:cubicBezTo>
                    <a:pt x="573" y="133"/>
                    <a:pt x="470" y="16"/>
                    <a:pt x="307" y="2"/>
                  </a:cubicBezTo>
                  <a:cubicBezTo>
                    <a:pt x="297" y="1"/>
                    <a:pt x="28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1" name="Google Shape;11681;p47"/>
            <p:cNvSpPr/>
            <p:nvPr/>
          </p:nvSpPr>
          <p:spPr>
            <a:xfrm>
              <a:off x="7817284" y="4393282"/>
              <a:ext cx="12294" cy="11397"/>
            </a:xfrm>
            <a:custGeom>
              <a:rect b="b" l="l" r="r" t="t"/>
              <a:pathLst>
                <a:path extrusionOk="0" h="521" w="562">
                  <a:moveTo>
                    <a:pt x="281" y="0"/>
                  </a:moveTo>
                  <a:cubicBezTo>
                    <a:pt x="130" y="0"/>
                    <a:pt x="12" y="98"/>
                    <a:pt x="8" y="248"/>
                  </a:cubicBezTo>
                  <a:cubicBezTo>
                    <a:pt x="1" y="408"/>
                    <a:pt x="113" y="513"/>
                    <a:pt x="271" y="520"/>
                  </a:cubicBezTo>
                  <a:cubicBezTo>
                    <a:pt x="276" y="521"/>
                    <a:pt x="281" y="521"/>
                    <a:pt x="287" y="521"/>
                  </a:cubicBezTo>
                  <a:cubicBezTo>
                    <a:pt x="441" y="521"/>
                    <a:pt x="551" y="422"/>
                    <a:pt x="557" y="275"/>
                  </a:cubicBezTo>
                  <a:cubicBezTo>
                    <a:pt x="562" y="122"/>
                    <a:pt x="454" y="7"/>
                    <a:pt x="292" y="0"/>
                  </a:cubicBezTo>
                  <a:cubicBezTo>
                    <a:pt x="288" y="0"/>
                    <a:pt x="285"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2" name="Google Shape;11682;p47"/>
            <p:cNvSpPr/>
            <p:nvPr/>
          </p:nvSpPr>
          <p:spPr>
            <a:xfrm>
              <a:off x="7817000" y="4415070"/>
              <a:ext cx="12184" cy="11397"/>
            </a:xfrm>
            <a:custGeom>
              <a:rect b="b" l="l" r="r" t="t"/>
              <a:pathLst>
                <a:path extrusionOk="0" h="521" w="557">
                  <a:moveTo>
                    <a:pt x="280" y="1"/>
                  </a:moveTo>
                  <a:cubicBezTo>
                    <a:pt x="278" y="1"/>
                    <a:pt x="276" y="1"/>
                    <a:pt x="275" y="1"/>
                  </a:cubicBezTo>
                  <a:cubicBezTo>
                    <a:pt x="117" y="5"/>
                    <a:pt x="0" y="111"/>
                    <a:pt x="5" y="264"/>
                  </a:cubicBezTo>
                  <a:cubicBezTo>
                    <a:pt x="7" y="422"/>
                    <a:pt x="123" y="521"/>
                    <a:pt x="279" y="521"/>
                  </a:cubicBezTo>
                  <a:cubicBezTo>
                    <a:pt x="280" y="521"/>
                    <a:pt x="282" y="521"/>
                    <a:pt x="284" y="521"/>
                  </a:cubicBezTo>
                  <a:cubicBezTo>
                    <a:pt x="444" y="518"/>
                    <a:pt x="557" y="411"/>
                    <a:pt x="554" y="259"/>
                  </a:cubicBezTo>
                  <a:cubicBezTo>
                    <a:pt x="552" y="108"/>
                    <a:pt x="438"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3" name="Google Shape;11683;p47"/>
            <p:cNvSpPr/>
            <p:nvPr/>
          </p:nvSpPr>
          <p:spPr>
            <a:xfrm>
              <a:off x="7818050" y="4438323"/>
              <a:ext cx="12688" cy="11419"/>
            </a:xfrm>
            <a:custGeom>
              <a:rect b="b" l="l" r="r" t="t"/>
              <a:pathLst>
                <a:path extrusionOk="0" h="522" w="580">
                  <a:moveTo>
                    <a:pt x="297" y="1"/>
                  </a:moveTo>
                  <a:cubicBezTo>
                    <a:pt x="286" y="1"/>
                    <a:pt x="275" y="1"/>
                    <a:pt x="263" y="3"/>
                  </a:cubicBezTo>
                  <a:cubicBezTo>
                    <a:pt x="108" y="19"/>
                    <a:pt x="0" y="135"/>
                    <a:pt x="14" y="287"/>
                  </a:cubicBezTo>
                  <a:cubicBezTo>
                    <a:pt x="31" y="434"/>
                    <a:pt x="139" y="522"/>
                    <a:pt x="280" y="522"/>
                  </a:cubicBezTo>
                  <a:cubicBezTo>
                    <a:pt x="292" y="522"/>
                    <a:pt x="304" y="521"/>
                    <a:pt x="316" y="520"/>
                  </a:cubicBezTo>
                  <a:cubicBezTo>
                    <a:pt x="476" y="504"/>
                    <a:pt x="580" y="390"/>
                    <a:pt x="563" y="236"/>
                  </a:cubicBezTo>
                  <a:cubicBezTo>
                    <a:pt x="551" y="96"/>
                    <a:pt x="441"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4" name="Google Shape;11684;p47"/>
            <p:cNvSpPr/>
            <p:nvPr/>
          </p:nvSpPr>
          <p:spPr>
            <a:xfrm>
              <a:off x="7821244" y="4461073"/>
              <a:ext cx="13147" cy="11463"/>
            </a:xfrm>
            <a:custGeom>
              <a:rect b="b" l="l" r="r" t="t"/>
              <a:pathLst>
                <a:path extrusionOk="0" h="524" w="601">
                  <a:moveTo>
                    <a:pt x="313" y="1"/>
                  </a:moveTo>
                  <a:cubicBezTo>
                    <a:pt x="293" y="1"/>
                    <a:pt x="272" y="3"/>
                    <a:pt x="250" y="7"/>
                  </a:cubicBezTo>
                  <a:cubicBezTo>
                    <a:pt x="97" y="37"/>
                    <a:pt x="1" y="163"/>
                    <a:pt x="30" y="314"/>
                  </a:cubicBezTo>
                  <a:cubicBezTo>
                    <a:pt x="58" y="449"/>
                    <a:pt x="159" y="524"/>
                    <a:pt x="286" y="524"/>
                  </a:cubicBezTo>
                  <a:cubicBezTo>
                    <a:pt x="307" y="524"/>
                    <a:pt x="329" y="522"/>
                    <a:pt x="351" y="518"/>
                  </a:cubicBezTo>
                  <a:cubicBezTo>
                    <a:pt x="509" y="485"/>
                    <a:pt x="601" y="362"/>
                    <a:pt x="571" y="211"/>
                  </a:cubicBezTo>
                  <a:cubicBezTo>
                    <a:pt x="545" y="82"/>
                    <a:pt x="444"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5" name="Google Shape;11685;p47"/>
            <p:cNvSpPr/>
            <p:nvPr/>
          </p:nvSpPr>
          <p:spPr>
            <a:xfrm>
              <a:off x="7826713" y="4483757"/>
              <a:ext cx="13497" cy="11528"/>
            </a:xfrm>
            <a:custGeom>
              <a:rect b="b" l="l" r="r" t="t"/>
              <a:pathLst>
                <a:path extrusionOk="0" h="527" w="617">
                  <a:moveTo>
                    <a:pt x="325" y="1"/>
                  </a:moveTo>
                  <a:cubicBezTo>
                    <a:pt x="296" y="1"/>
                    <a:pt x="265" y="5"/>
                    <a:pt x="234" y="14"/>
                  </a:cubicBezTo>
                  <a:cubicBezTo>
                    <a:pt x="85" y="60"/>
                    <a:pt x="0" y="193"/>
                    <a:pt x="44" y="339"/>
                  </a:cubicBezTo>
                  <a:cubicBezTo>
                    <a:pt x="80" y="463"/>
                    <a:pt x="176" y="527"/>
                    <a:pt x="289" y="527"/>
                  </a:cubicBezTo>
                  <a:cubicBezTo>
                    <a:pt x="319" y="527"/>
                    <a:pt x="349" y="522"/>
                    <a:pt x="380" y="513"/>
                  </a:cubicBezTo>
                  <a:cubicBezTo>
                    <a:pt x="536" y="468"/>
                    <a:pt x="616" y="335"/>
                    <a:pt x="573" y="188"/>
                  </a:cubicBezTo>
                  <a:cubicBezTo>
                    <a:pt x="538" y="71"/>
                    <a:pt x="442"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6" name="Google Shape;11686;p47"/>
            <p:cNvSpPr/>
            <p:nvPr/>
          </p:nvSpPr>
          <p:spPr>
            <a:xfrm>
              <a:off x="7834325" y="4505741"/>
              <a:ext cx="13694" cy="11638"/>
            </a:xfrm>
            <a:custGeom>
              <a:rect b="b" l="l" r="r" t="t"/>
              <a:pathLst>
                <a:path extrusionOk="0" h="532" w="626">
                  <a:moveTo>
                    <a:pt x="331" y="1"/>
                  </a:moveTo>
                  <a:cubicBezTo>
                    <a:pt x="294" y="1"/>
                    <a:pt x="255" y="8"/>
                    <a:pt x="216" y="24"/>
                  </a:cubicBezTo>
                  <a:cubicBezTo>
                    <a:pt x="69" y="83"/>
                    <a:pt x="0" y="223"/>
                    <a:pt x="55" y="365"/>
                  </a:cubicBezTo>
                  <a:cubicBezTo>
                    <a:pt x="99" y="475"/>
                    <a:pt x="188" y="531"/>
                    <a:pt x="289" y="531"/>
                  </a:cubicBezTo>
                  <a:cubicBezTo>
                    <a:pt x="328" y="531"/>
                    <a:pt x="368" y="523"/>
                    <a:pt x="408" y="507"/>
                  </a:cubicBezTo>
                  <a:cubicBezTo>
                    <a:pt x="559" y="447"/>
                    <a:pt x="626" y="308"/>
                    <a:pt x="568" y="166"/>
                  </a:cubicBezTo>
                  <a:cubicBezTo>
                    <a:pt x="528" y="61"/>
                    <a:pt x="437"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7" name="Google Shape;11687;p47"/>
            <p:cNvSpPr/>
            <p:nvPr/>
          </p:nvSpPr>
          <p:spPr>
            <a:xfrm>
              <a:off x="7843731" y="4526654"/>
              <a:ext cx="13803" cy="11703"/>
            </a:xfrm>
            <a:custGeom>
              <a:rect b="b" l="l" r="r" t="t"/>
              <a:pathLst>
                <a:path extrusionOk="0" h="535" w="631">
                  <a:moveTo>
                    <a:pt x="335" y="1"/>
                  </a:moveTo>
                  <a:cubicBezTo>
                    <a:pt x="291" y="1"/>
                    <a:pt x="244" y="12"/>
                    <a:pt x="198" y="34"/>
                  </a:cubicBezTo>
                  <a:cubicBezTo>
                    <a:pt x="58" y="105"/>
                    <a:pt x="1" y="252"/>
                    <a:pt x="70" y="389"/>
                  </a:cubicBezTo>
                  <a:cubicBezTo>
                    <a:pt x="117" y="486"/>
                    <a:pt x="201" y="534"/>
                    <a:pt x="294" y="534"/>
                  </a:cubicBezTo>
                  <a:cubicBezTo>
                    <a:pt x="339" y="534"/>
                    <a:pt x="387" y="522"/>
                    <a:pt x="434" y="499"/>
                  </a:cubicBezTo>
                  <a:cubicBezTo>
                    <a:pt x="578" y="426"/>
                    <a:pt x="631" y="281"/>
                    <a:pt x="562" y="144"/>
                  </a:cubicBezTo>
                  <a:cubicBezTo>
                    <a:pt x="515" y="52"/>
                    <a:pt x="430"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8" name="Google Shape;11688;p47"/>
            <p:cNvSpPr/>
            <p:nvPr/>
          </p:nvSpPr>
          <p:spPr>
            <a:xfrm>
              <a:off x="7855063" y="4546713"/>
              <a:ext cx="13803" cy="11769"/>
            </a:xfrm>
            <a:custGeom>
              <a:rect b="b" l="l" r="r" t="t"/>
              <a:pathLst>
                <a:path extrusionOk="0" h="538" w="631">
                  <a:moveTo>
                    <a:pt x="333" y="0"/>
                  </a:moveTo>
                  <a:cubicBezTo>
                    <a:pt x="282" y="0"/>
                    <a:pt x="229" y="16"/>
                    <a:pt x="179" y="47"/>
                  </a:cubicBezTo>
                  <a:cubicBezTo>
                    <a:pt x="44" y="129"/>
                    <a:pt x="1" y="280"/>
                    <a:pt x="81" y="411"/>
                  </a:cubicBezTo>
                  <a:cubicBezTo>
                    <a:pt x="133" y="496"/>
                    <a:pt x="211" y="538"/>
                    <a:pt x="295" y="538"/>
                  </a:cubicBezTo>
                  <a:cubicBezTo>
                    <a:pt x="347" y="538"/>
                    <a:pt x="401" y="521"/>
                    <a:pt x="452" y="489"/>
                  </a:cubicBezTo>
                  <a:cubicBezTo>
                    <a:pt x="589" y="404"/>
                    <a:pt x="630" y="255"/>
                    <a:pt x="550" y="125"/>
                  </a:cubicBezTo>
                  <a:cubicBezTo>
                    <a:pt x="500" y="44"/>
                    <a:pt x="419"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89" name="Google Shape;11689;p47"/>
            <p:cNvSpPr/>
            <p:nvPr/>
          </p:nvSpPr>
          <p:spPr>
            <a:xfrm>
              <a:off x="7868144" y="4565788"/>
              <a:ext cx="13738" cy="11856"/>
            </a:xfrm>
            <a:custGeom>
              <a:rect b="b" l="l" r="r" t="t"/>
              <a:pathLst>
                <a:path extrusionOk="0" h="542" w="628">
                  <a:moveTo>
                    <a:pt x="331" y="1"/>
                  </a:moveTo>
                  <a:cubicBezTo>
                    <a:pt x="274" y="1"/>
                    <a:pt x="214" y="20"/>
                    <a:pt x="158" y="61"/>
                  </a:cubicBezTo>
                  <a:cubicBezTo>
                    <a:pt x="35" y="155"/>
                    <a:pt x="0" y="311"/>
                    <a:pt x="92" y="432"/>
                  </a:cubicBezTo>
                  <a:cubicBezTo>
                    <a:pt x="146" y="506"/>
                    <a:pt x="220" y="542"/>
                    <a:pt x="296" y="542"/>
                  </a:cubicBezTo>
                  <a:cubicBezTo>
                    <a:pt x="355" y="542"/>
                    <a:pt x="415" y="521"/>
                    <a:pt x="470" y="480"/>
                  </a:cubicBezTo>
                  <a:cubicBezTo>
                    <a:pt x="600" y="382"/>
                    <a:pt x="628" y="231"/>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0" name="Google Shape;11690;p47"/>
            <p:cNvSpPr/>
            <p:nvPr/>
          </p:nvSpPr>
          <p:spPr>
            <a:xfrm>
              <a:off x="7882713" y="4583507"/>
              <a:ext cx="13541" cy="11900"/>
            </a:xfrm>
            <a:custGeom>
              <a:rect b="b" l="l" r="r" t="t"/>
              <a:pathLst>
                <a:path extrusionOk="0" h="544" w="619">
                  <a:moveTo>
                    <a:pt x="325" y="0"/>
                  </a:moveTo>
                  <a:cubicBezTo>
                    <a:pt x="260" y="0"/>
                    <a:pt x="195" y="25"/>
                    <a:pt x="138" y="76"/>
                  </a:cubicBezTo>
                  <a:cubicBezTo>
                    <a:pt x="19" y="181"/>
                    <a:pt x="1" y="337"/>
                    <a:pt x="101" y="451"/>
                  </a:cubicBezTo>
                  <a:cubicBezTo>
                    <a:pt x="157" y="513"/>
                    <a:pt x="224" y="543"/>
                    <a:pt x="292" y="543"/>
                  </a:cubicBezTo>
                  <a:cubicBezTo>
                    <a:pt x="357" y="543"/>
                    <a:pt x="424" y="516"/>
                    <a:pt x="482" y="465"/>
                  </a:cubicBezTo>
                  <a:cubicBezTo>
                    <a:pt x="603" y="360"/>
                    <a:pt x="619" y="206"/>
                    <a:pt x="516" y="92"/>
                  </a:cubicBezTo>
                  <a:cubicBezTo>
                    <a:pt x="463" y="31"/>
                    <a:pt x="395"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1" name="Google Shape;11691;p47"/>
            <p:cNvSpPr/>
            <p:nvPr/>
          </p:nvSpPr>
          <p:spPr>
            <a:xfrm>
              <a:off x="7898856" y="4600045"/>
              <a:ext cx="13234" cy="11944"/>
            </a:xfrm>
            <a:custGeom>
              <a:rect b="b" l="l" r="r" t="t"/>
              <a:pathLst>
                <a:path extrusionOk="0" h="546" w="605">
                  <a:moveTo>
                    <a:pt x="316" y="1"/>
                  </a:moveTo>
                  <a:cubicBezTo>
                    <a:pt x="245" y="1"/>
                    <a:pt x="174" y="32"/>
                    <a:pt x="115" y="94"/>
                  </a:cubicBezTo>
                  <a:cubicBezTo>
                    <a:pt x="5" y="206"/>
                    <a:pt x="0" y="364"/>
                    <a:pt x="110" y="469"/>
                  </a:cubicBezTo>
                  <a:cubicBezTo>
                    <a:pt x="164" y="521"/>
                    <a:pt x="226" y="546"/>
                    <a:pt x="288" y="546"/>
                  </a:cubicBezTo>
                  <a:cubicBezTo>
                    <a:pt x="360" y="546"/>
                    <a:pt x="431" y="513"/>
                    <a:pt x="490" y="453"/>
                  </a:cubicBezTo>
                  <a:cubicBezTo>
                    <a:pt x="600" y="336"/>
                    <a:pt x="605" y="183"/>
                    <a:pt x="495" y="75"/>
                  </a:cubicBezTo>
                  <a:cubicBezTo>
                    <a:pt x="442" y="26"/>
                    <a:pt x="379"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2" name="Google Shape;11692;p47"/>
            <p:cNvSpPr/>
            <p:nvPr/>
          </p:nvSpPr>
          <p:spPr>
            <a:xfrm>
              <a:off x="7915984" y="4615073"/>
              <a:ext cx="13234" cy="12009"/>
            </a:xfrm>
            <a:custGeom>
              <a:rect b="b" l="l" r="r" t="t"/>
              <a:pathLst>
                <a:path extrusionOk="0" h="549" w="605">
                  <a:moveTo>
                    <a:pt x="312" y="1"/>
                  </a:moveTo>
                  <a:cubicBezTo>
                    <a:pt x="235" y="1"/>
                    <a:pt x="159" y="37"/>
                    <a:pt x="101" y="110"/>
                  </a:cubicBezTo>
                  <a:cubicBezTo>
                    <a:pt x="0" y="231"/>
                    <a:pt x="7" y="389"/>
                    <a:pt x="126" y="485"/>
                  </a:cubicBezTo>
                  <a:cubicBezTo>
                    <a:pt x="179" y="528"/>
                    <a:pt x="236" y="549"/>
                    <a:pt x="292" y="549"/>
                  </a:cubicBezTo>
                  <a:cubicBezTo>
                    <a:pt x="369" y="549"/>
                    <a:pt x="445" y="509"/>
                    <a:pt x="502" y="437"/>
                  </a:cubicBezTo>
                  <a:cubicBezTo>
                    <a:pt x="605" y="311"/>
                    <a:pt x="596" y="158"/>
                    <a:pt x="477" y="62"/>
                  </a:cubicBezTo>
                  <a:cubicBezTo>
                    <a:pt x="426" y="21"/>
                    <a:pt x="369"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3" name="Google Shape;11693;p47"/>
            <p:cNvSpPr/>
            <p:nvPr/>
          </p:nvSpPr>
          <p:spPr>
            <a:xfrm>
              <a:off x="7934359" y="4628766"/>
              <a:ext cx="13344" cy="12053"/>
            </a:xfrm>
            <a:custGeom>
              <a:rect b="b" l="l" r="r" t="t"/>
              <a:pathLst>
                <a:path extrusionOk="0" h="551" w="610">
                  <a:moveTo>
                    <a:pt x="313" y="1"/>
                  </a:moveTo>
                  <a:cubicBezTo>
                    <a:pt x="228" y="1"/>
                    <a:pt x="147" y="44"/>
                    <a:pt x="90" y="127"/>
                  </a:cubicBezTo>
                  <a:cubicBezTo>
                    <a:pt x="1" y="258"/>
                    <a:pt x="21" y="414"/>
                    <a:pt x="147" y="501"/>
                  </a:cubicBezTo>
                  <a:cubicBezTo>
                    <a:pt x="197" y="535"/>
                    <a:pt x="248" y="551"/>
                    <a:pt x="298" y="551"/>
                  </a:cubicBezTo>
                  <a:cubicBezTo>
                    <a:pt x="383" y="551"/>
                    <a:pt x="462" y="505"/>
                    <a:pt x="518" y="423"/>
                  </a:cubicBezTo>
                  <a:cubicBezTo>
                    <a:pt x="610" y="290"/>
                    <a:pt x="587" y="136"/>
                    <a:pt x="463" y="49"/>
                  </a:cubicBezTo>
                  <a:cubicBezTo>
                    <a:pt x="415" y="17"/>
                    <a:pt x="363"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4" name="Google Shape;11694;p47"/>
            <p:cNvSpPr/>
            <p:nvPr/>
          </p:nvSpPr>
          <p:spPr>
            <a:xfrm>
              <a:off x="7953697" y="4640863"/>
              <a:ext cx="13344" cy="12031"/>
            </a:xfrm>
            <a:custGeom>
              <a:rect b="b" l="l" r="r" t="t"/>
              <a:pathLst>
                <a:path extrusionOk="0" h="550" w="610">
                  <a:moveTo>
                    <a:pt x="309" y="0"/>
                  </a:moveTo>
                  <a:cubicBezTo>
                    <a:pt x="219" y="0"/>
                    <a:pt x="133" y="51"/>
                    <a:pt x="79" y="145"/>
                  </a:cubicBezTo>
                  <a:cubicBezTo>
                    <a:pt x="1" y="282"/>
                    <a:pt x="33" y="435"/>
                    <a:pt x="166" y="511"/>
                  </a:cubicBezTo>
                  <a:cubicBezTo>
                    <a:pt x="211" y="537"/>
                    <a:pt x="257" y="549"/>
                    <a:pt x="301" y="549"/>
                  </a:cubicBezTo>
                  <a:cubicBezTo>
                    <a:pt x="393" y="549"/>
                    <a:pt x="477" y="496"/>
                    <a:pt x="530" y="403"/>
                  </a:cubicBezTo>
                  <a:cubicBezTo>
                    <a:pt x="610" y="264"/>
                    <a:pt x="576" y="112"/>
                    <a:pt x="443" y="37"/>
                  </a:cubicBezTo>
                  <a:cubicBezTo>
                    <a:pt x="399" y="12"/>
                    <a:pt x="354" y="0"/>
                    <a:pt x="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5" name="Google Shape;11695;p47"/>
            <p:cNvSpPr/>
            <p:nvPr/>
          </p:nvSpPr>
          <p:spPr>
            <a:xfrm>
              <a:off x="7973800" y="4651276"/>
              <a:ext cx="13300" cy="12053"/>
            </a:xfrm>
            <a:custGeom>
              <a:rect b="b" l="l" r="r" t="t"/>
              <a:pathLst>
                <a:path extrusionOk="0" h="551" w="608">
                  <a:moveTo>
                    <a:pt x="307" y="1"/>
                  </a:moveTo>
                  <a:cubicBezTo>
                    <a:pt x="208" y="1"/>
                    <a:pt x="118" y="59"/>
                    <a:pt x="69" y="163"/>
                  </a:cubicBezTo>
                  <a:cubicBezTo>
                    <a:pt x="0" y="305"/>
                    <a:pt x="46" y="459"/>
                    <a:pt x="183" y="523"/>
                  </a:cubicBezTo>
                  <a:cubicBezTo>
                    <a:pt x="224" y="542"/>
                    <a:pt x="264" y="551"/>
                    <a:pt x="303" y="551"/>
                  </a:cubicBezTo>
                  <a:cubicBezTo>
                    <a:pt x="403" y="551"/>
                    <a:pt x="490" y="490"/>
                    <a:pt x="538" y="385"/>
                  </a:cubicBezTo>
                  <a:cubicBezTo>
                    <a:pt x="607" y="241"/>
                    <a:pt x="561" y="92"/>
                    <a:pt x="424" y="28"/>
                  </a:cubicBezTo>
                  <a:cubicBezTo>
                    <a:pt x="385" y="9"/>
                    <a:pt x="345"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6" name="Google Shape;11696;p47"/>
            <p:cNvSpPr/>
            <p:nvPr/>
          </p:nvSpPr>
          <p:spPr>
            <a:xfrm>
              <a:off x="7994975" y="4660179"/>
              <a:ext cx="13147" cy="12075"/>
            </a:xfrm>
            <a:custGeom>
              <a:rect b="b" l="l" r="r" t="t"/>
              <a:pathLst>
                <a:path extrusionOk="0" h="552" w="601">
                  <a:moveTo>
                    <a:pt x="302" y="1"/>
                  </a:moveTo>
                  <a:cubicBezTo>
                    <a:pt x="196" y="1"/>
                    <a:pt x="102" y="68"/>
                    <a:pt x="56" y="184"/>
                  </a:cubicBezTo>
                  <a:cubicBezTo>
                    <a:pt x="1" y="331"/>
                    <a:pt x="58" y="478"/>
                    <a:pt x="200" y="533"/>
                  </a:cubicBezTo>
                  <a:cubicBezTo>
                    <a:pt x="235" y="546"/>
                    <a:pt x="268" y="552"/>
                    <a:pt x="300" y="552"/>
                  </a:cubicBezTo>
                  <a:cubicBezTo>
                    <a:pt x="409" y="552"/>
                    <a:pt x="499" y="481"/>
                    <a:pt x="541" y="368"/>
                  </a:cubicBezTo>
                  <a:cubicBezTo>
                    <a:pt x="601" y="217"/>
                    <a:pt x="541" y="75"/>
                    <a:pt x="399" y="20"/>
                  </a:cubicBezTo>
                  <a:cubicBezTo>
                    <a:pt x="367" y="7"/>
                    <a:pt x="334"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7" name="Google Shape;11697;p47"/>
            <p:cNvSpPr/>
            <p:nvPr/>
          </p:nvSpPr>
          <p:spPr>
            <a:xfrm>
              <a:off x="8016719" y="4667354"/>
              <a:ext cx="12906" cy="12075"/>
            </a:xfrm>
            <a:custGeom>
              <a:rect b="b" l="l" r="r" t="t"/>
              <a:pathLst>
                <a:path extrusionOk="0" h="552" w="590">
                  <a:moveTo>
                    <a:pt x="295" y="0"/>
                  </a:moveTo>
                  <a:cubicBezTo>
                    <a:pt x="180" y="0"/>
                    <a:pt x="82" y="77"/>
                    <a:pt x="47" y="202"/>
                  </a:cubicBezTo>
                  <a:cubicBezTo>
                    <a:pt x="1" y="353"/>
                    <a:pt x="70" y="495"/>
                    <a:pt x="216" y="539"/>
                  </a:cubicBezTo>
                  <a:cubicBezTo>
                    <a:pt x="245" y="547"/>
                    <a:pt x="272" y="551"/>
                    <a:pt x="299" y="551"/>
                  </a:cubicBezTo>
                  <a:cubicBezTo>
                    <a:pt x="416" y="551"/>
                    <a:pt x="508" y="472"/>
                    <a:pt x="544" y="349"/>
                  </a:cubicBezTo>
                  <a:cubicBezTo>
                    <a:pt x="589" y="193"/>
                    <a:pt x="521" y="56"/>
                    <a:pt x="374" y="12"/>
                  </a:cubicBezTo>
                  <a:cubicBezTo>
                    <a:pt x="347" y="4"/>
                    <a:pt x="321"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8" name="Google Shape;11698;p47"/>
            <p:cNvSpPr/>
            <p:nvPr/>
          </p:nvSpPr>
          <p:spPr>
            <a:xfrm>
              <a:off x="8038966" y="4672801"/>
              <a:ext cx="12600" cy="12053"/>
            </a:xfrm>
            <a:custGeom>
              <a:rect b="b" l="l" r="r" t="t"/>
              <a:pathLst>
                <a:path extrusionOk="0" h="551" w="576">
                  <a:moveTo>
                    <a:pt x="288" y="0"/>
                  </a:moveTo>
                  <a:cubicBezTo>
                    <a:pt x="163" y="0"/>
                    <a:pt x="63" y="84"/>
                    <a:pt x="33" y="221"/>
                  </a:cubicBezTo>
                  <a:cubicBezTo>
                    <a:pt x="1" y="377"/>
                    <a:pt x="81" y="512"/>
                    <a:pt x="230" y="544"/>
                  </a:cubicBezTo>
                  <a:cubicBezTo>
                    <a:pt x="250" y="548"/>
                    <a:pt x="271" y="550"/>
                    <a:pt x="290" y="550"/>
                  </a:cubicBezTo>
                  <a:cubicBezTo>
                    <a:pt x="418" y="550"/>
                    <a:pt x="514" y="462"/>
                    <a:pt x="543" y="329"/>
                  </a:cubicBezTo>
                  <a:cubicBezTo>
                    <a:pt x="575" y="171"/>
                    <a:pt x="495" y="38"/>
                    <a:pt x="346" y="6"/>
                  </a:cubicBezTo>
                  <a:cubicBezTo>
                    <a:pt x="327" y="2"/>
                    <a:pt x="307"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699" name="Google Shape;11699;p47"/>
            <p:cNvSpPr/>
            <p:nvPr/>
          </p:nvSpPr>
          <p:spPr>
            <a:xfrm>
              <a:off x="8061366" y="4676476"/>
              <a:ext cx="12184" cy="12053"/>
            </a:xfrm>
            <a:custGeom>
              <a:rect b="b" l="l" r="r" t="t"/>
              <a:pathLst>
                <a:path extrusionOk="0" h="551" w="557">
                  <a:moveTo>
                    <a:pt x="275" y="0"/>
                  </a:moveTo>
                  <a:cubicBezTo>
                    <a:pt x="142" y="0"/>
                    <a:pt x="37" y="95"/>
                    <a:pt x="19" y="241"/>
                  </a:cubicBezTo>
                  <a:cubicBezTo>
                    <a:pt x="0" y="397"/>
                    <a:pt x="87" y="527"/>
                    <a:pt x="238" y="548"/>
                  </a:cubicBezTo>
                  <a:cubicBezTo>
                    <a:pt x="252" y="550"/>
                    <a:pt x="266" y="550"/>
                    <a:pt x="279" y="550"/>
                  </a:cubicBezTo>
                  <a:cubicBezTo>
                    <a:pt x="420" y="550"/>
                    <a:pt x="517" y="452"/>
                    <a:pt x="536" y="310"/>
                  </a:cubicBezTo>
                  <a:cubicBezTo>
                    <a:pt x="557" y="149"/>
                    <a:pt x="468" y="23"/>
                    <a:pt x="316" y="3"/>
                  </a:cubicBezTo>
                  <a:lnTo>
                    <a:pt x="314" y="3"/>
                  </a:lnTo>
                  <a:cubicBezTo>
                    <a:pt x="301" y="1"/>
                    <a:pt x="288"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0" name="Google Shape;11700;p47"/>
            <p:cNvSpPr/>
            <p:nvPr/>
          </p:nvSpPr>
          <p:spPr>
            <a:xfrm>
              <a:off x="8083963" y="4678510"/>
              <a:ext cx="11747" cy="12031"/>
            </a:xfrm>
            <a:custGeom>
              <a:rect b="b" l="l" r="r" t="t"/>
              <a:pathLst>
                <a:path extrusionOk="0" h="550" w="537">
                  <a:moveTo>
                    <a:pt x="266" y="1"/>
                  </a:moveTo>
                  <a:cubicBezTo>
                    <a:pt x="124" y="1"/>
                    <a:pt x="16" y="106"/>
                    <a:pt x="9" y="260"/>
                  </a:cubicBezTo>
                  <a:cubicBezTo>
                    <a:pt x="0" y="418"/>
                    <a:pt x="96" y="542"/>
                    <a:pt x="250" y="549"/>
                  </a:cubicBezTo>
                  <a:cubicBezTo>
                    <a:pt x="256" y="549"/>
                    <a:pt x="262" y="549"/>
                    <a:pt x="268" y="549"/>
                  </a:cubicBezTo>
                  <a:cubicBezTo>
                    <a:pt x="418" y="549"/>
                    <a:pt x="518" y="440"/>
                    <a:pt x="527" y="290"/>
                  </a:cubicBezTo>
                  <a:cubicBezTo>
                    <a:pt x="536" y="130"/>
                    <a:pt x="438" y="11"/>
                    <a:pt x="284" y="1"/>
                  </a:cubicBezTo>
                  <a:cubicBezTo>
                    <a:pt x="278" y="1"/>
                    <a:pt x="272"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1" name="Google Shape;11701;p47"/>
            <p:cNvSpPr/>
            <p:nvPr/>
          </p:nvSpPr>
          <p:spPr>
            <a:xfrm>
              <a:off x="8106844" y="4678926"/>
              <a:ext cx="11441" cy="12053"/>
            </a:xfrm>
            <a:custGeom>
              <a:rect b="b" l="l" r="r" t="t"/>
              <a:pathLst>
                <a:path extrusionOk="0" h="551" w="523">
                  <a:moveTo>
                    <a:pt x="264" y="1"/>
                  </a:moveTo>
                  <a:cubicBezTo>
                    <a:pt x="263" y="1"/>
                    <a:pt x="261" y="1"/>
                    <a:pt x="260" y="1"/>
                  </a:cubicBezTo>
                  <a:cubicBezTo>
                    <a:pt x="108" y="1"/>
                    <a:pt x="1" y="118"/>
                    <a:pt x="3" y="278"/>
                  </a:cubicBezTo>
                  <a:cubicBezTo>
                    <a:pt x="3" y="434"/>
                    <a:pt x="109" y="550"/>
                    <a:pt x="260" y="550"/>
                  </a:cubicBezTo>
                  <a:cubicBezTo>
                    <a:pt x="261" y="550"/>
                    <a:pt x="263" y="550"/>
                    <a:pt x="264" y="550"/>
                  </a:cubicBezTo>
                  <a:cubicBezTo>
                    <a:pt x="424" y="548"/>
                    <a:pt x="523" y="429"/>
                    <a:pt x="521" y="271"/>
                  </a:cubicBezTo>
                  <a:cubicBezTo>
                    <a:pt x="518" y="112"/>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2" name="Google Shape;11702;p47"/>
            <p:cNvSpPr/>
            <p:nvPr/>
          </p:nvSpPr>
          <p:spPr>
            <a:xfrm>
              <a:off x="8127997" y="4678073"/>
              <a:ext cx="11834" cy="12053"/>
            </a:xfrm>
            <a:custGeom>
              <a:rect b="b" l="l" r="r" t="t"/>
              <a:pathLst>
                <a:path extrusionOk="0" h="551" w="541">
                  <a:moveTo>
                    <a:pt x="273" y="0"/>
                  </a:moveTo>
                  <a:cubicBezTo>
                    <a:pt x="267" y="0"/>
                    <a:pt x="261" y="0"/>
                    <a:pt x="254" y="1"/>
                  </a:cubicBezTo>
                  <a:cubicBezTo>
                    <a:pt x="101" y="10"/>
                    <a:pt x="0" y="131"/>
                    <a:pt x="12" y="292"/>
                  </a:cubicBezTo>
                  <a:cubicBezTo>
                    <a:pt x="20" y="444"/>
                    <a:pt x="124" y="551"/>
                    <a:pt x="269" y="551"/>
                  </a:cubicBezTo>
                  <a:cubicBezTo>
                    <a:pt x="275" y="551"/>
                    <a:pt x="280" y="551"/>
                    <a:pt x="286" y="550"/>
                  </a:cubicBezTo>
                  <a:cubicBezTo>
                    <a:pt x="447" y="539"/>
                    <a:pt x="541" y="415"/>
                    <a:pt x="529" y="260"/>
                  </a:cubicBezTo>
                  <a:cubicBezTo>
                    <a:pt x="520" y="104"/>
                    <a:pt x="417"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3" name="Google Shape;11703;p47"/>
            <p:cNvSpPr/>
            <p:nvPr/>
          </p:nvSpPr>
          <p:spPr>
            <a:xfrm>
              <a:off x="8149741" y="4675973"/>
              <a:ext cx="12141" cy="12053"/>
            </a:xfrm>
            <a:custGeom>
              <a:rect b="b" l="l" r="r" t="t"/>
              <a:pathLst>
                <a:path extrusionOk="0" h="551" w="555">
                  <a:moveTo>
                    <a:pt x="284" y="0"/>
                  </a:moveTo>
                  <a:cubicBezTo>
                    <a:pt x="272" y="0"/>
                    <a:pt x="258" y="1"/>
                    <a:pt x="245" y="3"/>
                  </a:cubicBezTo>
                  <a:cubicBezTo>
                    <a:pt x="94" y="21"/>
                    <a:pt x="0" y="147"/>
                    <a:pt x="18" y="308"/>
                  </a:cubicBezTo>
                  <a:cubicBezTo>
                    <a:pt x="37" y="451"/>
                    <a:pt x="140" y="550"/>
                    <a:pt x="275" y="550"/>
                  </a:cubicBezTo>
                  <a:cubicBezTo>
                    <a:pt x="286" y="550"/>
                    <a:pt x="298" y="549"/>
                    <a:pt x="309" y="548"/>
                  </a:cubicBezTo>
                  <a:cubicBezTo>
                    <a:pt x="470" y="527"/>
                    <a:pt x="554" y="399"/>
                    <a:pt x="536" y="243"/>
                  </a:cubicBezTo>
                  <a:cubicBezTo>
                    <a:pt x="517" y="97"/>
                    <a:pt x="418"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4" name="Google Shape;11704;p47"/>
            <p:cNvSpPr/>
            <p:nvPr/>
          </p:nvSpPr>
          <p:spPr>
            <a:xfrm>
              <a:off x="8171484" y="4672538"/>
              <a:ext cx="12425" cy="12075"/>
            </a:xfrm>
            <a:custGeom>
              <a:rect b="b" l="l" r="r" t="t"/>
              <a:pathLst>
                <a:path extrusionOk="0" h="552" w="568">
                  <a:moveTo>
                    <a:pt x="291" y="1"/>
                  </a:moveTo>
                  <a:cubicBezTo>
                    <a:pt x="273" y="1"/>
                    <a:pt x="255" y="3"/>
                    <a:pt x="236" y="6"/>
                  </a:cubicBezTo>
                  <a:cubicBezTo>
                    <a:pt x="87" y="34"/>
                    <a:pt x="0" y="165"/>
                    <a:pt x="30" y="325"/>
                  </a:cubicBezTo>
                  <a:cubicBezTo>
                    <a:pt x="54" y="461"/>
                    <a:pt x="156" y="552"/>
                    <a:pt x="282" y="552"/>
                  </a:cubicBezTo>
                  <a:cubicBezTo>
                    <a:pt x="298" y="552"/>
                    <a:pt x="315" y="550"/>
                    <a:pt x="332" y="547"/>
                  </a:cubicBezTo>
                  <a:cubicBezTo>
                    <a:pt x="492" y="517"/>
                    <a:pt x="568" y="382"/>
                    <a:pt x="541" y="229"/>
                  </a:cubicBezTo>
                  <a:cubicBezTo>
                    <a:pt x="514" y="90"/>
                    <a:pt x="4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5" name="Google Shape;11705;p47"/>
            <p:cNvSpPr/>
            <p:nvPr/>
          </p:nvSpPr>
          <p:spPr>
            <a:xfrm>
              <a:off x="8193119" y="4667704"/>
              <a:ext cx="12797" cy="12075"/>
            </a:xfrm>
            <a:custGeom>
              <a:rect b="b" l="l" r="r" t="t"/>
              <a:pathLst>
                <a:path extrusionOk="0" h="552" w="585">
                  <a:moveTo>
                    <a:pt x="297" y="1"/>
                  </a:moveTo>
                  <a:cubicBezTo>
                    <a:pt x="274" y="1"/>
                    <a:pt x="251" y="4"/>
                    <a:pt x="227" y="10"/>
                  </a:cubicBezTo>
                  <a:cubicBezTo>
                    <a:pt x="78" y="47"/>
                    <a:pt x="0" y="184"/>
                    <a:pt x="42" y="340"/>
                  </a:cubicBezTo>
                  <a:cubicBezTo>
                    <a:pt x="75" y="470"/>
                    <a:pt x="173" y="552"/>
                    <a:pt x="292" y="552"/>
                  </a:cubicBezTo>
                  <a:cubicBezTo>
                    <a:pt x="313" y="552"/>
                    <a:pt x="335" y="549"/>
                    <a:pt x="358" y="544"/>
                  </a:cubicBezTo>
                  <a:cubicBezTo>
                    <a:pt x="516" y="502"/>
                    <a:pt x="584" y="365"/>
                    <a:pt x="545" y="211"/>
                  </a:cubicBezTo>
                  <a:cubicBezTo>
                    <a:pt x="511" y="81"/>
                    <a:pt x="41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6" name="Google Shape;11706;p47"/>
            <p:cNvSpPr/>
            <p:nvPr/>
          </p:nvSpPr>
          <p:spPr>
            <a:xfrm>
              <a:off x="8214556" y="4661295"/>
              <a:ext cx="12994" cy="12097"/>
            </a:xfrm>
            <a:custGeom>
              <a:rect b="b" l="l" r="r" t="t"/>
              <a:pathLst>
                <a:path extrusionOk="0" h="553" w="594">
                  <a:moveTo>
                    <a:pt x="297" y="1"/>
                  </a:moveTo>
                  <a:cubicBezTo>
                    <a:pt x="269" y="1"/>
                    <a:pt x="240" y="5"/>
                    <a:pt x="211" y="14"/>
                  </a:cubicBezTo>
                  <a:cubicBezTo>
                    <a:pt x="67" y="65"/>
                    <a:pt x="1" y="207"/>
                    <a:pt x="51" y="360"/>
                  </a:cubicBezTo>
                  <a:cubicBezTo>
                    <a:pt x="91" y="479"/>
                    <a:pt x="187" y="553"/>
                    <a:pt x="298" y="553"/>
                  </a:cubicBezTo>
                  <a:cubicBezTo>
                    <a:pt x="326" y="553"/>
                    <a:pt x="354" y="548"/>
                    <a:pt x="383" y="539"/>
                  </a:cubicBezTo>
                  <a:cubicBezTo>
                    <a:pt x="536" y="488"/>
                    <a:pt x="594" y="344"/>
                    <a:pt x="543" y="195"/>
                  </a:cubicBezTo>
                  <a:cubicBezTo>
                    <a:pt x="503" y="72"/>
                    <a:pt x="40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7" name="Google Shape;11707;p47"/>
            <p:cNvSpPr/>
            <p:nvPr/>
          </p:nvSpPr>
          <p:spPr>
            <a:xfrm>
              <a:off x="8235644" y="4653288"/>
              <a:ext cx="13191" cy="12097"/>
            </a:xfrm>
            <a:custGeom>
              <a:rect b="b" l="l" r="r" t="t"/>
              <a:pathLst>
                <a:path extrusionOk="0" h="553" w="603">
                  <a:moveTo>
                    <a:pt x="304" y="1"/>
                  </a:moveTo>
                  <a:cubicBezTo>
                    <a:pt x="270" y="1"/>
                    <a:pt x="234" y="8"/>
                    <a:pt x="198" y="23"/>
                  </a:cubicBezTo>
                  <a:cubicBezTo>
                    <a:pt x="58" y="80"/>
                    <a:pt x="1" y="227"/>
                    <a:pt x="65" y="378"/>
                  </a:cubicBezTo>
                  <a:cubicBezTo>
                    <a:pt x="110" y="487"/>
                    <a:pt x="202" y="553"/>
                    <a:pt x="305" y="553"/>
                  </a:cubicBezTo>
                  <a:cubicBezTo>
                    <a:pt x="339" y="553"/>
                    <a:pt x="374" y="546"/>
                    <a:pt x="408" y="532"/>
                  </a:cubicBezTo>
                  <a:cubicBezTo>
                    <a:pt x="557" y="467"/>
                    <a:pt x="603" y="321"/>
                    <a:pt x="543" y="174"/>
                  </a:cubicBezTo>
                  <a:cubicBezTo>
                    <a:pt x="496" y="63"/>
                    <a:pt x="406"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8" name="Google Shape;11708;p47"/>
            <p:cNvSpPr/>
            <p:nvPr/>
          </p:nvSpPr>
          <p:spPr>
            <a:xfrm>
              <a:off x="8256338" y="4643488"/>
              <a:ext cx="13300" cy="12097"/>
            </a:xfrm>
            <a:custGeom>
              <a:rect b="b" l="l" r="r" t="t"/>
              <a:pathLst>
                <a:path extrusionOk="0" h="553" w="608">
                  <a:moveTo>
                    <a:pt x="302" y="0"/>
                  </a:moveTo>
                  <a:cubicBezTo>
                    <a:pt x="262" y="0"/>
                    <a:pt x="220" y="10"/>
                    <a:pt x="179" y="31"/>
                  </a:cubicBezTo>
                  <a:cubicBezTo>
                    <a:pt x="44" y="102"/>
                    <a:pt x="1" y="254"/>
                    <a:pt x="74" y="398"/>
                  </a:cubicBezTo>
                  <a:cubicBezTo>
                    <a:pt x="126" y="495"/>
                    <a:pt x="214" y="552"/>
                    <a:pt x="310" y="552"/>
                  </a:cubicBezTo>
                  <a:cubicBezTo>
                    <a:pt x="350" y="552"/>
                    <a:pt x="391" y="542"/>
                    <a:pt x="431" y="521"/>
                  </a:cubicBezTo>
                  <a:cubicBezTo>
                    <a:pt x="573" y="448"/>
                    <a:pt x="607" y="297"/>
                    <a:pt x="536" y="157"/>
                  </a:cubicBezTo>
                  <a:cubicBezTo>
                    <a:pt x="483" y="56"/>
                    <a:pt x="397"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09" name="Google Shape;11709;p47"/>
            <p:cNvSpPr/>
            <p:nvPr/>
          </p:nvSpPr>
          <p:spPr>
            <a:xfrm>
              <a:off x="8276025" y="4632048"/>
              <a:ext cx="13344" cy="12075"/>
            </a:xfrm>
            <a:custGeom>
              <a:rect b="b" l="l" r="r" t="t"/>
              <a:pathLst>
                <a:path extrusionOk="0" h="552" w="610">
                  <a:moveTo>
                    <a:pt x="300" y="1"/>
                  </a:moveTo>
                  <a:cubicBezTo>
                    <a:pt x="254" y="1"/>
                    <a:pt x="206" y="15"/>
                    <a:pt x="161" y="44"/>
                  </a:cubicBezTo>
                  <a:cubicBezTo>
                    <a:pt x="33" y="126"/>
                    <a:pt x="1" y="280"/>
                    <a:pt x="88" y="417"/>
                  </a:cubicBezTo>
                  <a:cubicBezTo>
                    <a:pt x="143" y="503"/>
                    <a:pt x="228" y="551"/>
                    <a:pt x="316" y="551"/>
                  </a:cubicBezTo>
                  <a:cubicBezTo>
                    <a:pt x="362" y="551"/>
                    <a:pt x="408" y="538"/>
                    <a:pt x="452" y="511"/>
                  </a:cubicBezTo>
                  <a:cubicBezTo>
                    <a:pt x="589" y="424"/>
                    <a:pt x="610" y="270"/>
                    <a:pt x="527" y="138"/>
                  </a:cubicBezTo>
                  <a:cubicBezTo>
                    <a:pt x="469" y="48"/>
                    <a:pt x="386"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0" name="Google Shape;11710;p47"/>
            <p:cNvSpPr/>
            <p:nvPr/>
          </p:nvSpPr>
          <p:spPr>
            <a:xfrm>
              <a:off x="8295056" y="4618682"/>
              <a:ext cx="13300" cy="12031"/>
            </a:xfrm>
            <a:custGeom>
              <a:rect b="b" l="l" r="r" t="t"/>
              <a:pathLst>
                <a:path extrusionOk="0" h="550" w="608">
                  <a:moveTo>
                    <a:pt x="296" y="0"/>
                  </a:moveTo>
                  <a:cubicBezTo>
                    <a:pt x="242" y="0"/>
                    <a:pt x="187" y="19"/>
                    <a:pt x="138" y="57"/>
                  </a:cubicBezTo>
                  <a:cubicBezTo>
                    <a:pt x="17" y="149"/>
                    <a:pt x="1" y="307"/>
                    <a:pt x="99" y="435"/>
                  </a:cubicBezTo>
                  <a:cubicBezTo>
                    <a:pt x="157" y="509"/>
                    <a:pt x="236" y="550"/>
                    <a:pt x="317" y="550"/>
                  </a:cubicBezTo>
                  <a:cubicBezTo>
                    <a:pt x="370" y="550"/>
                    <a:pt x="424" y="532"/>
                    <a:pt x="473" y="494"/>
                  </a:cubicBezTo>
                  <a:cubicBezTo>
                    <a:pt x="599" y="396"/>
                    <a:pt x="608" y="240"/>
                    <a:pt x="512" y="117"/>
                  </a:cubicBezTo>
                  <a:cubicBezTo>
                    <a:pt x="453" y="40"/>
                    <a:pt x="37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1" name="Google Shape;11711;p47"/>
            <p:cNvSpPr/>
            <p:nvPr/>
          </p:nvSpPr>
          <p:spPr>
            <a:xfrm>
              <a:off x="8312906" y="4603501"/>
              <a:ext cx="13234" cy="12009"/>
            </a:xfrm>
            <a:custGeom>
              <a:rect b="b" l="l" r="r" t="t"/>
              <a:pathLst>
                <a:path extrusionOk="0" h="549" w="605">
                  <a:moveTo>
                    <a:pt x="287" y="1"/>
                  </a:moveTo>
                  <a:cubicBezTo>
                    <a:pt x="226" y="1"/>
                    <a:pt x="166" y="25"/>
                    <a:pt x="115" y="73"/>
                  </a:cubicBezTo>
                  <a:cubicBezTo>
                    <a:pt x="2" y="176"/>
                    <a:pt x="0" y="334"/>
                    <a:pt x="110" y="453"/>
                  </a:cubicBezTo>
                  <a:cubicBezTo>
                    <a:pt x="169" y="516"/>
                    <a:pt x="242" y="548"/>
                    <a:pt x="315" y="548"/>
                  </a:cubicBezTo>
                  <a:cubicBezTo>
                    <a:pt x="376" y="548"/>
                    <a:pt x="437" y="525"/>
                    <a:pt x="488" y="478"/>
                  </a:cubicBezTo>
                  <a:cubicBezTo>
                    <a:pt x="605" y="366"/>
                    <a:pt x="598" y="213"/>
                    <a:pt x="490" y="98"/>
                  </a:cubicBezTo>
                  <a:cubicBezTo>
                    <a:pt x="431" y="34"/>
                    <a:pt x="359"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2" name="Google Shape;11712;p47"/>
            <p:cNvSpPr/>
            <p:nvPr/>
          </p:nvSpPr>
          <p:spPr>
            <a:xfrm>
              <a:off x="8329138" y="4586701"/>
              <a:ext cx="13497" cy="11900"/>
            </a:xfrm>
            <a:custGeom>
              <a:rect b="b" l="l" r="r" t="t"/>
              <a:pathLst>
                <a:path extrusionOk="0" h="544" w="617">
                  <a:moveTo>
                    <a:pt x="289" y="1"/>
                  </a:moveTo>
                  <a:cubicBezTo>
                    <a:pt x="220" y="1"/>
                    <a:pt x="153" y="31"/>
                    <a:pt x="101" y="90"/>
                  </a:cubicBezTo>
                  <a:cubicBezTo>
                    <a:pt x="0" y="202"/>
                    <a:pt x="12" y="360"/>
                    <a:pt x="133" y="468"/>
                  </a:cubicBezTo>
                  <a:cubicBezTo>
                    <a:pt x="190" y="518"/>
                    <a:pt x="257" y="544"/>
                    <a:pt x="323" y="544"/>
                  </a:cubicBezTo>
                  <a:cubicBezTo>
                    <a:pt x="391" y="544"/>
                    <a:pt x="458" y="516"/>
                    <a:pt x="511" y="459"/>
                  </a:cubicBezTo>
                  <a:cubicBezTo>
                    <a:pt x="616" y="337"/>
                    <a:pt x="596" y="184"/>
                    <a:pt x="479" y="78"/>
                  </a:cubicBezTo>
                  <a:cubicBezTo>
                    <a:pt x="420" y="27"/>
                    <a:pt x="35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3" name="Google Shape;11713;p47"/>
            <p:cNvSpPr/>
            <p:nvPr/>
          </p:nvSpPr>
          <p:spPr>
            <a:xfrm>
              <a:off x="8343509" y="4568632"/>
              <a:ext cx="13738" cy="11856"/>
            </a:xfrm>
            <a:custGeom>
              <a:rect b="b" l="l" r="r" t="t"/>
              <a:pathLst>
                <a:path extrusionOk="0" h="542" w="628">
                  <a:moveTo>
                    <a:pt x="292" y="0"/>
                  </a:moveTo>
                  <a:cubicBezTo>
                    <a:pt x="215" y="0"/>
                    <a:pt x="142" y="37"/>
                    <a:pt x="90" y="108"/>
                  </a:cubicBezTo>
                  <a:cubicBezTo>
                    <a:pt x="0" y="229"/>
                    <a:pt x="28" y="385"/>
                    <a:pt x="158" y="481"/>
                  </a:cubicBezTo>
                  <a:cubicBezTo>
                    <a:pt x="213" y="521"/>
                    <a:pt x="273" y="541"/>
                    <a:pt x="331" y="541"/>
                  </a:cubicBezTo>
                  <a:cubicBezTo>
                    <a:pt x="408" y="541"/>
                    <a:pt x="481" y="506"/>
                    <a:pt x="532" y="437"/>
                  </a:cubicBezTo>
                  <a:cubicBezTo>
                    <a:pt x="628" y="307"/>
                    <a:pt x="594" y="156"/>
                    <a:pt x="465" y="62"/>
                  </a:cubicBezTo>
                  <a:cubicBezTo>
                    <a:pt x="410" y="21"/>
                    <a:pt x="350"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4" name="Google Shape;11714;p47"/>
            <p:cNvSpPr/>
            <p:nvPr/>
          </p:nvSpPr>
          <p:spPr>
            <a:xfrm>
              <a:off x="8356241" y="4549426"/>
              <a:ext cx="13847" cy="11747"/>
            </a:xfrm>
            <a:custGeom>
              <a:rect b="b" l="l" r="r" t="t"/>
              <a:pathLst>
                <a:path extrusionOk="0" h="537" w="633">
                  <a:moveTo>
                    <a:pt x="293" y="1"/>
                  </a:moveTo>
                  <a:cubicBezTo>
                    <a:pt x="207" y="1"/>
                    <a:pt x="129" y="43"/>
                    <a:pt x="80" y="124"/>
                  </a:cubicBezTo>
                  <a:cubicBezTo>
                    <a:pt x="0" y="255"/>
                    <a:pt x="41" y="408"/>
                    <a:pt x="179" y="491"/>
                  </a:cubicBezTo>
                  <a:cubicBezTo>
                    <a:pt x="229" y="522"/>
                    <a:pt x="283" y="537"/>
                    <a:pt x="334" y="537"/>
                  </a:cubicBezTo>
                  <a:cubicBezTo>
                    <a:pt x="420" y="537"/>
                    <a:pt x="499" y="495"/>
                    <a:pt x="547" y="413"/>
                  </a:cubicBezTo>
                  <a:cubicBezTo>
                    <a:pt x="632" y="276"/>
                    <a:pt x="584" y="129"/>
                    <a:pt x="449" y="47"/>
                  </a:cubicBezTo>
                  <a:cubicBezTo>
                    <a:pt x="397" y="16"/>
                    <a:pt x="344"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5" name="Google Shape;11715;p47"/>
            <p:cNvSpPr/>
            <p:nvPr/>
          </p:nvSpPr>
          <p:spPr>
            <a:xfrm>
              <a:off x="8367353" y="4529213"/>
              <a:ext cx="13803" cy="11681"/>
            </a:xfrm>
            <a:custGeom>
              <a:rect b="b" l="l" r="r" t="t"/>
              <a:pathLst>
                <a:path extrusionOk="0" h="534" w="631">
                  <a:moveTo>
                    <a:pt x="292" y="0"/>
                  </a:moveTo>
                  <a:cubicBezTo>
                    <a:pt x="198" y="0"/>
                    <a:pt x="114" y="50"/>
                    <a:pt x="67" y="144"/>
                  </a:cubicBezTo>
                  <a:cubicBezTo>
                    <a:pt x="0" y="279"/>
                    <a:pt x="53" y="428"/>
                    <a:pt x="197" y="499"/>
                  </a:cubicBezTo>
                  <a:cubicBezTo>
                    <a:pt x="243" y="522"/>
                    <a:pt x="289" y="533"/>
                    <a:pt x="334" y="533"/>
                  </a:cubicBezTo>
                  <a:cubicBezTo>
                    <a:pt x="428" y="533"/>
                    <a:pt x="513" y="484"/>
                    <a:pt x="559" y="391"/>
                  </a:cubicBezTo>
                  <a:cubicBezTo>
                    <a:pt x="630" y="247"/>
                    <a:pt x="568" y="105"/>
                    <a:pt x="429" y="34"/>
                  </a:cubicBezTo>
                  <a:cubicBezTo>
                    <a:pt x="383" y="11"/>
                    <a:pt x="336"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6" name="Google Shape;11716;p47"/>
            <p:cNvSpPr/>
            <p:nvPr/>
          </p:nvSpPr>
          <p:spPr>
            <a:xfrm>
              <a:off x="8376519" y="4508716"/>
              <a:ext cx="13759" cy="11616"/>
            </a:xfrm>
            <a:custGeom>
              <a:rect b="b" l="l" r="r" t="t"/>
              <a:pathLst>
                <a:path extrusionOk="0" h="531" w="629">
                  <a:moveTo>
                    <a:pt x="291" y="1"/>
                  </a:moveTo>
                  <a:cubicBezTo>
                    <a:pt x="188" y="1"/>
                    <a:pt x="99" y="57"/>
                    <a:pt x="58" y="160"/>
                  </a:cubicBezTo>
                  <a:cubicBezTo>
                    <a:pt x="1" y="302"/>
                    <a:pt x="65" y="446"/>
                    <a:pt x="216" y="506"/>
                  </a:cubicBezTo>
                  <a:cubicBezTo>
                    <a:pt x="255" y="522"/>
                    <a:pt x="295" y="530"/>
                    <a:pt x="333" y="530"/>
                  </a:cubicBezTo>
                  <a:cubicBezTo>
                    <a:pt x="435" y="530"/>
                    <a:pt x="525" y="474"/>
                    <a:pt x="566" y="371"/>
                  </a:cubicBezTo>
                  <a:cubicBezTo>
                    <a:pt x="628" y="222"/>
                    <a:pt x="557" y="85"/>
                    <a:pt x="411" y="25"/>
                  </a:cubicBezTo>
                  <a:cubicBezTo>
                    <a:pt x="370" y="9"/>
                    <a:pt x="32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7" name="Google Shape;11717;p47"/>
            <p:cNvSpPr/>
            <p:nvPr/>
          </p:nvSpPr>
          <p:spPr>
            <a:xfrm>
              <a:off x="8384241" y="4487585"/>
              <a:ext cx="13584" cy="11572"/>
            </a:xfrm>
            <a:custGeom>
              <a:rect b="b" l="l" r="r" t="t"/>
              <a:pathLst>
                <a:path extrusionOk="0" h="529" w="621">
                  <a:moveTo>
                    <a:pt x="288" y="1"/>
                  </a:moveTo>
                  <a:cubicBezTo>
                    <a:pt x="177" y="1"/>
                    <a:pt x="86" y="65"/>
                    <a:pt x="48" y="178"/>
                  </a:cubicBezTo>
                  <a:cubicBezTo>
                    <a:pt x="0" y="322"/>
                    <a:pt x="76" y="462"/>
                    <a:pt x="229" y="512"/>
                  </a:cubicBezTo>
                  <a:cubicBezTo>
                    <a:pt x="262" y="523"/>
                    <a:pt x="295" y="528"/>
                    <a:pt x="326" y="528"/>
                  </a:cubicBezTo>
                  <a:cubicBezTo>
                    <a:pt x="437" y="528"/>
                    <a:pt x="533" y="464"/>
                    <a:pt x="571" y="352"/>
                  </a:cubicBezTo>
                  <a:cubicBezTo>
                    <a:pt x="621" y="196"/>
                    <a:pt x="538" y="66"/>
                    <a:pt x="390" y="18"/>
                  </a:cubicBezTo>
                  <a:cubicBezTo>
                    <a:pt x="355" y="6"/>
                    <a:pt x="321"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8" name="Google Shape;11718;p47"/>
            <p:cNvSpPr/>
            <p:nvPr/>
          </p:nvSpPr>
          <p:spPr>
            <a:xfrm>
              <a:off x="8390497" y="4466126"/>
              <a:ext cx="13388" cy="11463"/>
            </a:xfrm>
            <a:custGeom>
              <a:rect b="b" l="l" r="r" t="t"/>
              <a:pathLst>
                <a:path extrusionOk="0" h="524" w="612">
                  <a:moveTo>
                    <a:pt x="284" y="0"/>
                  </a:moveTo>
                  <a:cubicBezTo>
                    <a:pt x="164" y="0"/>
                    <a:pt x="69" y="71"/>
                    <a:pt x="39" y="193"/>
                  </a:cubicBezTo>
                  <a:cubicBezTo>
                    <a:pt x="1" y="342"/>
                    <a:pt x="83" y="474"/>
                    <a:pt x="241" y="513"/>
                  </a:cubicBezTo>
                  <a:cubicBezTo>
                    <a:pt x="269" y="520"/>
                    <a:pt x="296" y="524"/>
                    <a:pt x="323" y="524"/>
                  </a:cubicBezTo>
                  <a:cubicBezTo>
                    <a:pt x="441" y="524"/>
                    <a:pt x="539" y="454"/>
                    <a:pt x="571" y="332"/>
                  </a:cubicBezTo>
                  <a:cubicBezTo>
                    <a:pt x="612" y="174"/>
                    <a:pt x="520" y="48"/>
                    <a:pt x="369" y="12"/>
                  </a:cubicBezTo>
                  <a:cubicBezTo>
                    <a:pt x="340" y="4"/>
                    <a:pt x="311"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19" name="Google Shape;11719;p47"/>
            <p:cNvSpPr/>
            <p:nvPr/>
          </p:nvSpPr>
          <p:spPr>
            <a:xfrm>
              <a:off x="8395353" y="4444776"/>
              <a:ext cx="13103" cy="11441"/>
            </a:xfrm>
            <a:custGeom>
              <a:rect b="b" l="l" r="r" t="t"/>
              <a:pathLst>
                <a:path extrusionOk="0" h="523" w="599">
                  <a:moveTo>
                    <a:pt x="280" y="1"/>
                  </a:moveTo>
                  <a:cubicBezTo>
                    <a:pt x="153" y="1"/>
                    <a:pt x="54" y="79"/>
                    <a:pt x="28" y="207"/>
                  </a:cubicBezTo>
                  <a:cubicBezTo>
                    <a:pt x="1" y="358"/>
                    <a:pt x="90" y="486"/>
                    <a:pt x="250" y="516"/>
                  </a:cubicBezTo>
                  <a:cubicBezTo>
                    <a:pt x="272" y="520"/>
                    <a:pt x="293" y="522"/>
                    <a:pt x="313" y="522"/>
                  </a:cubicBezTo>
                  <a:cubicBezTo>
                    <a:pt x="439" y="522"/>
                    <a:pt x="543" y="445"/>
                    <a:pt x="569" y="317"/>
                  </a:cubicBezTo>
                  <a:cubicBezTo>
                    <a:pt x="598" y="156"/>
                    <a:pt x="502" y="35"/>
                    <a:pt x="346" y="8"/>
                  </a:cubicBezTo>
                  <a:cubicBezTo>
                    <a:pt x="324" y="3"/>
                    <a:pt x="301"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0" name="Google Shape;11720;p47"/>
            <p:cNvSpPr/>
            <p:nvPr/>
          </p:nvSpPr>
          <p:spPr>
            <a:xfrm>
              <a:off x="8398963" y="4423470"/>
              <a:ext cx="12841" cy="11397"/>
            </a:xfrm>
            <a:custGeom>
              <a:rect b="b" l="l" r="r" t="t"/>
              <a:pathLst>
                <a:path extrusionOk="0" h="521" w="587">
                  <a:moveTo>
                    <a:pt x="280" y="0"/>
                  </a:moveTo>
                  <a:cubicBezTo>
                    <a:pt x="144" y="0"/>
                    <a:pt x="40" y="86"/>
                    <a:pt x="21" y="219"/>
                  </a:cubicBezTo>
                  <a:cubicBezTo>
                    <a:pt x="1" y="372"/>
                    <a:pt x="97" y="496"/>
                    <a:pt x="257" y="517"/>
                  </a:cubicBezTo>
                  <a:cubicBezTo>
                    <a:pt x="274" y="519"/>
                    <a:pt x="290" y="520"/>
                    <a:pt x="306" y="520"/>
                  </a:cubicBezTo>
                  <a:cubicBezTo>
                    <a:pt x="439" y="520"/>
                    <a:pt x="546" y="436"/>
                    <a:pt x="566" y="299"/>
                  </a:cubicBezTo>
                  <a:cubicBezTo>
                    <a:pt x="587" y="141"/>
                    <a:pt x="484" y="24"/>
                    <a:pt x="328" y="4"/>
                  </a:cubicBezTo>
                  <a:cubicBezTo>
                    <a:pt x="312" y="1"/>
                    <a:pt x="295"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1" name="Google Shape;11721;p47"/>
            <p:cNvSpPr/>
            <p:nvPr/>
          </p:nvSpPr>
          <p:spPr>
            <a:xfrm>
              <a:off x="8401522" y="4401726"/>
              <a:ext cx="12600" cy="11397"/>
            </a:xfrm>
            <a:custGeom>
              <a:rect b="b" l="l" r="r" t="t"/>
              <a:pathLst>
                <a:path extrusionOk="0" h="521" w="576">
                  <a:moveTo>
                    <a:pt x="279" y="0"/>
                  </a:moveTo>
                  <a:cubicBezTo>
                    <a:pt x="134" y="0"/>
                    <a:pt x="25" y="91"/>
                    <a:pt x="12" y="233"/>
                  </a:cubicBezTo>
                  <a:cubicBezTo>
                    <a:pt x="0" y="386"/>
                    <a:pt x="103" y="505"/>
                    <a:pt x="264" y="519"/>
                  </a:cubicBezTo>
                  <a:cubicBezTo>
                    <a:pt x="274" y="520"/>
                    <a:pt x="284" y="520"/>
                    <a:pt x="294" y="520"/>
                  </a:cubicBezTo>
                  <a:cubicBezTo>
                    <a:pt x="436" y="520"/>
                    <a:pt x="549" y="429"/>
                    <a:pt x="561" y="288"/>
                  </a:cubicBezTo>
                  <a:cubicBezTo>
                    <a:pt x="575" y="125"/>
                    <a:pt x="465" y="15"/>
                    <a:pt x="310" y="1"/>
                  </a:cubicBezTo>
                  <a:cubicBezTo>
                    <a:pt x="299" y="1"/>
                    <a:pt x="289"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2" name="Google Shape;11722;p47"/>
            <p:cNvSpPr/>
            <p:nvPr/>
          </p:nvSpPr>
          <p:spPr>
            <a:xfrm>
              <a:off x="8402966" y="4380551"/>
              <a:ext cx="12403" cy="11397"/>
            </a:xfrm>
            <a:custGeom>
              <a:rect b="b" l="l" r="r" t="t"/>
              <a:pathLst>
                <a:path extrusionOk="0" h="521" w="567">
                  <a:moveTo>
                    <a:pt x="280" y="0"/>
                  </a:moveTo>
                  <a:cubicBezTo>
                    <a:pt x="126" y="0"/>
                    <a:pt x="17" y="97"/>
                    <a:pt x="8" y="246"/>
                  </a:cubicBezTo>
                  <a:cubicBezTo>
                    <a:pt x="1" y="397"/>
                    <a:pt x="111" y="511"/>
                    <a:pt x="271" y="521"/>
                  </a:cubicBezTo>
                  <a:cubicBezTo>
                    <a:pt x="276" y="521"/>
                    <a:pt x="281" y="521"/>
                    <a:pt x="286" y="521"/>
                  </a:cubicBezTo>
                  <a:cubicBezTo>
                    <a:pt x="437" y="521"/>
                    <a:pt x="553" y="422"/>
                    <a:pt x="560" y="273"/>
                  </a:cubicBezTo>
                  <a:cubicBezTo>
                    <a:pt x="566" y="113"/>
                    <a:pt x="452" y="8"/>
                    <a:pt x="296" y="1"/>
                  </a:cubicBezTo>
                  <a:cubicBezTo>
                    <a:pt x="291" y="1"/>
                    <a:pt x="286"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3" name="Google Shape;11723;p47"/>
            <p:cNvSpPr/>
            <p:nvPr/>
          </p:nvSpPr>
          <p:spPr>
            <a:xfrm>
              <a:off x="8403622" y="4359157"/>
              <a:ext cx="12097" cy="11397"/>
            </a:xfrm>
            <a:custGeom>
              <a:rect b="b" l="l" r="r" t="t"/>
              <a:pathLst>
                <a:path extrusionOk="0" h="521" w="553">
                  <a:moveTo>
                    <a:pt x="280" y="1"/>
                  </a:moveTo>
                  <a:cubicBezTo>
                    <a:pt x="117" y="1"/>
                    <a:pt x="3" y="104"/>
                    <a:pt x="3" y="255"/>
                  </a:cubicBezTo>
                  <a:cubicBezTo>
                    <a:pt x="1" y="409"/>
                    <a:pt x="113" y="518"/>
                    <a:pt x="273" y="521"/>
                  </a:cubicBezTo>
                  <a:cubicBezTo>
                    <a:pt x="275" y="521"/>
                    <a:pt x="277" y="521"/>
                    <a:pt x="278" y="521"/>
                  </a:cubicBezTo>
                  <a:cubicBezTo>
                    <a:pt x="434" y="521"/>
                    <a:pt x="550" y="418"/>
                    <a:pt x="552" y="267"/>
                  </a:cubicBezTo>
                  <a:cubicBezTo>
                    <a:pt x="552" y="106"/>
                    <a:pt x="436" y="3"/>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4" name="Google Shape;11724;p47"/>
            <p:cNvSpPr/>
            <p:nvPr/>
          </p:nvSpPr>
          <p:spPr>
            <a:xfrm>
              <a:off x="8402725" y="4336691"/>
              <a:ext cx="12491" cy="11397"/>
            </a:xfrm>
            <a:custGeom>
              <a:rect b="b" l="l" r="r" t="t"/>
              <a:pathLst>
                <a:path extrusionOk="0" h="521" w="571">
                  <a:moveTo>
                    <a:pt x="294" y="1"/>
                  </a:moveTo>
                  <a:cubicBezTo>
                    <a:pt x="286" y="1"/>
                    <a:pt x="277" y="1"/>
                    <a:pt x="268" y="2"/>
                  </a:cubicBezTo>
                  <a:cubicBezTo>
                    <a:pt x="106" y="11"/>
                    <a:pt x="0" y="123"/>
                    <a:pt x="9" y="277"/>
                  </a:cubicBezTo>
                  <a:cubicBezTo>
                    <a:pt x="20" y="422"/>
                    <a:pt x="128" y="520"/>
                    <a:pt x="278" y="520"/>
                  </a:cubicBezTo>
                  <a:cubicBezTo>
                    <a:pt x="286" y="520"/>
                    <a:pt x="294" y="520"/>
                    <a:pt x="303" y="519"/>
                  </a:cubicBezTo>
                  <a:cubicBezTo>
                    <a:pt x="461" y="510"/>
                    <a:pt x="571" y="396"/>
                    <a:pt x="559" y="245"/>
                  </a:cubicBezTo>
                  <a:cubicBezTo>
                    <a:pt x="550" y="91"/>
                    <a:pt x="438"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5" name="Google Shape;11725;p47"/>
            <p:cNvSpPr/>
            <p:nvPr/>
          </p:nvSpPr>
          <p:spPr>
            <a:xfrm>
              <a:off x="8399969" y="4313898"/>
              <a:ext cx="12950" cy="11441"/>
            </a:xfrm>
            <a:custGeom>
              <a:rect b="b" l="l" r="r" t="t"/>
              <a:pathLst>
                <a:path extrusionOk="0" h="523" w="592">
                  <a:moveTo>
                    <a:pt x="308" y="0"/>
                  </a:moveTo>
                  <a:cubicBezTo>
                    <a:pt x="292" y="0"/>
                    <a:pt x="274" y="2"/>
                    <a:pt x="257" y="4"/>
                  </a:cubicBezTo>
                  <a:cubicBezTo>
                    <a:pt x="97" y="29"/>
                    <a:pt x="0" y="148"/>
                    <a:pt x="23" y="300"/>
                  </a:cubicBezTo>
                  <a:cubicBezTo>
                    <a:pt x="44" y="435"/>
                    <a:pt x="149" y="523"/>
                    <a:pt x="287" y="523"/>
                  </a:cubicBezTo>
                  <a:cubicBezTo>
                    <a:pt x="302" y="523"/>
                    <a:pt x="318" y="522"/>
                    <a:pt x="335" y="519"/>
                  </a:cubicBezTo>
                  <a:cubicBezTo>
                    <a:pt x="490" y="497"/>
                    <a:pt x="591" y="373"/>
                    <a:pt x="568" y="222"/>
                  </a:cubicBezTo>
                  <a:cubicBezTo>
                    <a:pt x="548" y="79"/>
                    <a:pt x="441"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6" name="Google Shape;11726;p47"/>
            <p:cNvSpPr/>
            <p:nvPr/>
          </p:nvSpPr>
          <p:spPr>
            <a:xfrm>
              <a:off x="8395353" y="4291323"/>
              <a:ext cx="13300" cy="11528"/>
            </a:xfrm>
            <a:custGeom>
              <a:rect b="b" l="l" r="r" t="t"/>
              <a:pathLst>
                <a:path extrusionOk="0" h="527" w="608">
                  <a:moveTo>
                    <a:pt x="321" y="1"/>
                  </a:moveTo>
                  <a:cubicBezTo>
                    <a:pt x="296" y="1"/>
                    <a:pt x="270" y="4"/>
                    <a:pt x="243" y="10"/>
                  </a:cubicBezTo>
                  <a:cubicBezTo>
                    <a:pt x="85" y="49"/>
                    <a:pt x="1" y="177"/>
                    <a:pt x="35" y="326"/>
                  </a:cubicBezTo>
                  <a:cubicBezTo>
                    <a:pt x="65" y="450"/>
                    <a:pt x="165" y="526"/>
                    <a:pt x="288" y="526"/>
                  </a:cubicBezTo>
                  <a:cubicBezTo>
                    <a:pt x="313" y="526"/>
                    <a:pt x="338" y="523"/>
                    <a:pt x="365" y="516"/>
                  </a:cubicBezTo>
                  <a:cubicBezTo>
                    <a:pt x="518" y="480"/>
                    <a:pt x="608" y="349"/>
                    <a:pt x="573" y="200"/>
                  </a:cubicBezTo>
                  <a:cubicBezTo>
                    <a:pt x="541" y="72"/>
                    <a:pt x="442"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7" name="Google Shape;11727;p47"/>
            <p:cNvSpPr/>
            <p:nvPr/>
          </p:nvSpPr>
          <p:spPr>
            <a:xfrm>
              <a:off x="8388638" y="4268923"/>
              <a:ext cx="13606" cy="11550"/>
            </a:xfrm>
            <a:custGeom>
              <a:rect b="b" l="l" r="r" t="t"/>
              <a:pathLst>
                <a:path extrusionOk="0" h="528" w="622">
                  <a:moveTo>
                    <a:pt x="334" y="1"/>
                  </a:moveTo>
                  <a:cubicBezTo>
                    <a:pt x="300" y="1"/>
                    <a:pt x="264" y="7"/>
                    <a:pt x="228" y="20"/>
                  </a:cubicBezTo>
                  <a:cubicBezTo>
                    <a:pt x="74" y="72"/>
                    <a:pt x="1" y="207"/>
                    <a:pt x="49" y="352"/>
                  </a:cubicBezTo>
                  <a:cubicBezTo>
                    <a:pt x="88" y="463"/>
                    <a:pt x="181" y="528"/>
                    <a:pt x="291" y="528"/>
                  </a:cubicBezTo>
                  <a:cubicBezTo>
                    <a:pt x="325" y="528"/>
                    <a:pt x="359" y="522"/>
                    <a:pt x="395" y="510"/>
                  </a:cubicBezTo>
                  <a:cubicBezTo>
                    <a:pt x="544" y="459"/>
                    <a:pt x="621" y="322"/>
                    <a:pt x="571" y="178"/>
                  </a:cubicBezTo>
                  <a:cubicBezTo>
                    <a:pt x="531" y="62"/>
                    <a:pt x="440"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8" name="Google Shape;11728;p47"/>
            <p:cNvSpPr/>
            <p:nvPr/>
          </p:nvSpPr>
          <p:spPr>
            <a:xfrm>
              <a:off x="8379822" y="4247113"/>
              <a:ext cx="13759" cy="11659"/>
            </a:xfrm>
            <a:custGeom>
              <a:rect b="b" l="l" r="r" t="t"/>
              <a:pathLst>
                <a:path extrusionOk="0" h="533" w="629">
                  <a:moveTo>
                    <a:pt x="335" y="1"/>
                  </a:moveTo>
                  <a:cubicBezTo>
                    <a:pt x="294" y="1"/>
                    <a:pt x="250" y="10"/>
                    <a:pt x="207" y="30"/>
                  </a:cubicBezTo>
                  <a:cubicBezTo>
                    <a:pt x="60" y="98"/>
                    <a:pt x="1" y="240"/>
                    <a:pt x="63" y="378"/>
                  </a:cubicBezTo>
                  <a:cubicBezTo>
                    <a:pt x="108" y="477"/>
                    <a:pt x="196" y="532"/>
                    <a:pt x="296" y="532"/>
                  </a:cubicBezTo>
                  <a:cubicBezTo>
                    <a:pt x="337" y="532"/>
                    <a:pt x="380" y="523"/>
                    <a:pt x="422" y="504"/>
                  </a:cubicBezTo>
                  <a:cubicBezTo>
                    <a:pt x="564" y="440"/>
                    <a:pt x="628" y="293"/>
                    <a:pt x="566" y="156"/>
                  </a:cubicBezTo>
                  <a:cubicBezTo>
                    <a:pt x="520" y="53"/>
                    <a:pt x="433"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29" name="Google Shape;11729;p47"/>
            <p:cNvSpPr/>
            <p:nvPr/>
          </p:nvSpPr>
          <p:spPr>
            <a:xfrm>
              <a:off x="8368863" y="4226004"/>
              <a:ext cx="13847" cy="11747"/>
            </a:xfrm>
            <a:custGeom>
              <a:rect b="b" l="l" r="r" t="t"/>
              <a:pathLst>
                <a:path extrusionOk="0" h="537" w="633">
                  <a:moveTo>
                    <a:pt x="339" y="0"/>
                  </a:moveTo>
                  <a:cubicBezTo>
                    <a:pt x="289" y="0"/>
                    <a:pt x="237" y="15"/>
                    <a:pt x="188" y="44"/>
                  </a:cubicBezTo>
                  <a:cubicBezTo>
                    <a:pt x="48" y="124"/>
                    <a:pt x="0" y="273"/>
                    <a:pt x="78" y="404"/>
                  </a:cubicBezTo>
                  <a:cubicBezTo>
                    <a:pt x="127" y="490"/>
                    <a:pt x="208" y="536"/>
                    <a:pt x="297" y="536"/>
                  </a:cubicBezTo>
                  <a:cubicBezTo>
                    <a:pt x="346" y="536"/>
                    <a:pt x="397" y="522"/>
                    <a:pt x="447" y="493"/>
                  </a:cubicBezTo>
                  <a:cubicBezTo>
                    <a:pt x="584" y="415"/>
                    <a:pt x="632" y="266"/>
                    <a:pt x="557" y="134"/>
                  </a:cubicBezTo>
                  <a:cubicBezTo>
                    <a:pt x="506" y="45"/>
                    <a:pt x="425"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0" name="Google Shape;11730;p47"/>
            <p:cNvSpPr/>
            <p:nvPr/>
          </p:nvSpPr>
          <p:spPr>
            <a:xfrm>
              <a:off x="8356284" y="4206491"/>
              <a:ext cx="13738" cy="11834"/>
            </a:xfrm>
            <a:custGeom>
              <a:rect b="b" l="l" r="r" t="t"/>
              <a:pathLst>
                <a:path extrusionOk="0" h="541" w="628">
                  <a:moveTo>
                    <a:pt x="334" y="0"/>
                  </a:moveTo>
                  <a:cubicBezTo>
                    <a:pt x="277" y="0"/>
                    <a:pt x="217" y="20"/>
                    <a:pt x="163" y="59"/>
                  </a:cubicBezTo>
                  <a:cubicBezTo>
                    <a:pt x="32" y="153"/>
                    <a:pt x="0" y="304"/>
                    <a:pt x="90" y="428"/>
                  </a:cubicBezTo>
                  <a:cubicBezTo>
                    <a:pt x="141" y="502"/>
                    <a:pt x="216" y="540"/>
                    <a:pt x="296" y="540"/>
                  </a:cubicBezTo>
                  <a:cubicBezTo>
                    <a:pt x="352" y="540"/>
                    <a:pt x="411" y="521"/>
                    <a:pt x="465" y="483"/>
                  </a:cubicBezTo>
                  <a:cubicBezTo>
                    <a:pt x="594" y="391"/>
                    <a:pt x="628" y="238"/>
                    <a:pt x="539" y="112"/>
                  </a:cubicBezTo>
                  <a:cubicBezTo>
                    <a:pt x="485" y="37"/>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1" name="Google Shape;11731;p47"/>
            <p:cNvSpPr/>
            <p:nvPr/>
          </p:nvSpPr>
          <p:spPr>
            <a:xfrm>
              <a:off x="8342109" y="4188248"/>
              <a:ext cx="13584" cy="11878"/>
            </a:xfrm>
            <a:custGeom>
              <a:rect b="b" l="l" r="r" t="t"/>
              <a:pathLst>
                <a:path extrusionOk="0" h="543" w="621">
                  <a:moveTo>
                    <a:pt x="326" y="0"/>
                  </a:moveTo>
                  <a:cubicBezTo>
                    <a:pt x="263" y="0"/>
                    <a:pt x="199" y="25"/>
                    <a:pt x="142" y="73"/>
                  </a:cubicBezTo>
                  <a:cubicBezTo>
                    <a:pt x="19" y="179"/>
                    <a:pt x="0" y="332"/>
                    <a:pt x="99" y="449"/>
                  </a:cubicBezTo>
                  <a:cubicBezTo>
                    <a:pt x="151" y="511"/>
                    <a:pt x="221" y="543"/>
                    <a:pt x="293" y="543"/>
                  </a:cubicBezTo>
                  <a:cubicBezTo>
                    <a:pt x="356" y="543"/>
                    <a:pt x="421" y="519"/>
                    <a:pt x="479" y="469"/>
                  </a:cubicBezTo>
                  <a:cubicBezTo>
                    <a:pt x="598" y="369"/>
                    <a:pt x="621" y="211"/>
                    <a:pt x="520" y="96"/>
                  </a:cubicBezTo>
                  <a:cubicBezTo>
                    <a:pt x="465" y="31"/>
                    <a:pt x="396"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2" name="Google Shape;11732;p47"/>
            <p:cNvSpPr/>
            <p:nvPr/>
          </p:nvSpPr>
          <p:spPr>
            <a:xfrm>
              <a:off x="8326622" y="4171470"/>
              <a:ext cx="13344" cy="11966"/>
            </a:xfrm>
            <a:custGeom>
              <a:rect b="b" l="l" r="r" t="t"/>
              <a:pathLst>
                <a:path extrusionOk="0" h="547" w="610">
                  <a:moveTo>
                    <a:pt x="320" y="0"/>
                  </a:moveTo>
                  <a:cubicBezTo>
                    <a:pt x="250" y="0"/>
                    <a:pt x="179" y="32"/>
                    <a:pt x="120" y="91"/>
                  </a:cubicBezTo>
                  <a:cubicBezTo>
                    <a:pt x="7" y="206"/>
                    <a:pt x="1" y="362"/>
                    <a:pt x="108" y="469"/>
                  </a:cubicBezTo>
                  <a:cubicBezTo>
                    <a:pt x="161" y="521"/>
                    <a:pt x="225" y="547"/>
                    <a:pt x="290" y="547"/>
                  </a:cubicBezTo>
                  <a:cubicBezTo>
                    <a:pt x="360" y="547"/>
                    <a:pt x="431" y="517"/>
                    <a:pt x="491" y="458"/>
                  </a:cubicBezTo>
                  <a:cubicBezTo>
                    <a:pt x="601" y="346"/>
                    <a:pt x="610" y="190"/>
                    <a:pt x="500" y="80"/>
                  </a:cubicBezTo>
                  <a:cubicBezTo>
                    <a:pt x="446" y="26"/>
                    <a:pt x="38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3" name="Google Shape;11733;p47"/>
            <p:cNvSpPr/>
            <p:nvPr/>
          </p:nvSpPr>
          <p:spPr>
            <a:xfrm>
              <a:off x="8309888" y="4156157"/>
              <a:ext cx="13191" cy="11966"/>
            </a:xfrm>
            <a:custGeom>
              <a:rect b="b" l="l" r="r" t="t"/>
              <a:pathLst>
                <a:path extrusionOk="0" h="547" w="603">
                  <a:moveTo>
                    <a:pt x="315" y="0"/>
                  </a:moveTo>
                  <a:cubicBezTo>
                    <a:pt x="238" y="0"/>
                    <a:pt x="164" y="37"/>
                    <a:pt x="106" y="107"/>
                  </a:cubicBezTo>
                  <a:cubicBezTo>
                    <a:pt x="1" y="228"/>
                    <a:pt x="8" y="384"/>
                    <a:pt x="124" y="482"/>
                  </a:cubicBezTo>
                  <a:cubicBezTo>
                    <a:pt x="174" y="525"/>
                    <a:pt x="233" y="546"/>
                    <a:pt x="292" y="546"/>
                  </a:cubicBezTo>
                  <a:cubicBezTo>
                    <a:pt x="367" y="546"/>
                    <a:pt x="443" y="512"/>
                    <a:pt x="502" y="443"/>
                  </a:cubicBezTo>
                  <a:cubicBezTo>
                    <a:pt x="603" y="324"/>
                    <a:pt x="601" y="166"/>
                    <a:pt x="484" y="65"/>
                  </a:cubicBezTo>
                  <a:cubicBezTo>
                    <a:pt x="431" y="21"/>
                    <a:pt x="372"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4" name="Google Shape;11734;p47"/>
            <p:cNvSpPr/>
            <p:nvPr/>
          </p:nvSpPr>
          <p:spPr>
            <a:xfrm>
              <a:off x="8292300" y="4142288"/>
              <a:ext cx="13300" cy="12031"/>
            </a:xfrm>
            <a:custGeom>
              <a:rect b="b" l="l" r="r" t="t"/>
              <a:pathLst>
                <a:path extrusionOk="0" h="550" w="608">
                  <a:moveTo>
                    <a:pt x="313" y="1"/>
                  </a:moveTo>
                  <a:cubicBezTo>
                    <a:pt x="231" y="1"/>
                    <a:pt x="152" y="44"/>
                    <a:pt x="95" y="122"/>
                  </a:cubicBezTo>
                  <a:cubicBezTo>
                    <a:pt x="1" y="251"/>
                    <a:pt x="17" y="404"/>
                    <a:pt x="141" y="496"/>
                  </a:cubicBezTo>
                  <a:cubicBezTo>
                    <a:pt x="189" y="532"/>
                    <a:pt x="242" y="549"/>
                    <a:pt x="295" y="549"/>
                  </a:cubicBezTo>
                  <a:cubicBezTo>
                    <a:pt x="376" y="549"/>
                    <a:pt x="456" y="508"/>
                    <a:pt x="514" y="429"/>
                  </a:cubicBezTo>
                  <a:cubicBezTo>
                    <a:pt x="608" y="303"/>
                    <a:pt x="594" y="145"/>
                    <a:pt x="470" y="56"/>
                  </a:cubicBezTo>
                  <a:cubicBezTo>
                    <a:pt x="419" y="18"/>
                    <a:pt x="365"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5" name="Google Shape;11735;p47"/>
            <p:cNvSpPr/>
            <p:nvPr/>
          </p:nvSpPr>
          <p:spPr>
            <a:xfrm>
              <a:off x="8273728" y="4129601"/>
              <a:ext cx="13344" cy="12053"/>
            </a:xfrm>
            <a:custGeom>
              <a:rect b="b" l="l" r="r" t="t"/>
              <a:pathLst>
                <a:path extrusionOk="0" h="551" w="610">
                  <a:moveTo>
                    <a:pt x="311" y="0"/>
                  </a:moveTo>
                  <a:cubicBezTo>
                    <a:pt x="223" y="0"/>
                    <a:pt x="140" y="50"/>
                    <a:pt x="85" y="137"/>
                  </a:cubicBezTo>
                  <a:cubicBezTo>
                    <a:pt x="0" y="272"/>
                    <a:pt x="28" y="425"/>
                    <a:pt x="156" y="508"/>
                  </a:cubicBezTo>
                  <a:cubicBezTo>
                    <a:pt x="201" y="537"/>
                    <a:pt x="249" y="551"/>
                    <a:pt x="297" y="551"/>
                  </a:cubicBezTo>
                  <a:cubicBezTo>
                    <a:pt x="384" y="551"/>
                    <a:pt x="468" y="503"/>
                    <a:pt x="525" y="416"/>
                  </a:cubicBezTo>
                  <a:cubicBezTo>
                    <a:pt x="609" y="281"/>
                    <a:pt x="584" y="125"/>
                    <a:pt x="454" y="45"/>
                  </a:cubicBezTo>
                  <a:cubicBezTo>
                    <a:pt x="407" y="15"/>
                    <a:pt x="358"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6" name="Google Shape;11736;p47"/>
            <p:cNvSpPr/>
            <p:nvPr/>
          </p:nvSpPr>
          <p:spPr>
            <a:xfrm>
              <a:off x="8254084" y="4118226"/>
              <a:ext cx="13300" cy="12075"/>
            </a:xfrm>
            <a:custGeom>
              <a:rect b="b" l="l" r="r" t="t"/>
              <a:pathLst>
                <a:path extrusionOk="0" h="552" w="608">
                  <a:moveTo>
                    <a:pt x="308" y="0"/>
                  </a:moveTo>
                  <a:cubicBezTo>
                    <a:pt x="213" y="0"/>
                    <a:pt x="127" y="58"/>
                    <a:pt x="76" y="155"/>
                  </a:cubicBezTo>
                  <a:cubicBezTo>
                    <a:pt x="0" y="297"/>
                    <a:pt x="39" y="448"/>
                    <a:pt x="175" y="519"/>
                  </a:cubicBezTo>
                  <a:cubicBezTo>
                    <a:pt x="216" y="541"/>
                    <a:pt x="259" y="552"/>
                    <a:pt x="300" y="552"/>
                  </a:cubicBezTo>
                  <a:cubicBezTo>
                    <a:pt x="394" y="552"/>
                    <a:pt x="482" y="498"/>
                    <a:pt x="534" y="398"/>
                  </a:cubicBezTo>
                  <a:cubicBezTo>
                    <a:pt x="607" y="260"/>
                    <a:pt x="571" y="107"/>
                    <a:pt x="436" y="34"/>
                  </a:cubicBezTo>
                  <a:cubicBezTo>
                    <a:pt x="393" y="11"/>
                    <a:pt x="350"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7" name="Google Shape;11737;p47"/>
            <p:cNvSpPr/>
            <p:nvPr/>
          </p:nvSpPr>
          <p:spPr>
            <a:xfrm>
              <a:off x="8233500" y="4108404"/>
              <a:ext cx="13191" cy="12053"/>
            </a:xfrm>
            <a:custGeom>
              <a:rect b="b" l="l" r="r" t="t"/>
              <a:pathLst>
                <a:path extrusionOk="0" h="551" w="603">
                  <a:moveTo>
                    <a:pt x="302" y="0"/>
                  </a:moveTo>
                  <a:cubicBezTo>
                    <a:pt x="199" y="0"/>
                    <a:pt x="110" y="64"/>
                    <a:pt x="64" y="171"/>
                  </a:cubicBezTo>
                  <a:cubicBezTo>
                    <a:pt x="0" y="320"/>
                    <a:pt x="51" y="467"/>
                    <a:pt x="190" y="526"/>
                  </a:cubicBezTo>
                  <a:cubicBezTo>
                    <a:pt x="227" y="542"/>
                    <a:pt x="265" y="550"/>
                    <a:pt x="300" y="550"/>
                  </a:cubicBezTo>
                  <a:cubicBezTo>
                    <a:pt x="402" y="550"/>
                    <a:pt x="493" y="488"/>
                    <a:pt x="541" y="380"/>
                  </a:cubicBezTo>
                  <a:cubicBezTo>
                    <a:pt x="603" y="233"/>
                    <a:pt x="554" y="84"/>
                    <a:pt x="415" y="25"/>
                  </a:cubicBezTo>
                  <a:cubicBezTo>
                    <a:pt x="376" y="8"/>
                    <a:pt x="338"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8" name="Google Shape;11738;p47"/>
            <p:cNvSpPr/>
            <p:nvPr/>
          </p:nvSpPr>
          <p:spPr>
            <a:xfrm>
              <a:off x="8212413" y="4100266"/>
              <a:ext cx="12994" cy="12097"/>
            </a:xfrm>
            <a:custGeom>
              <a:rect b="b" l="l" r="r" t="t"/>
              <a:pathLst>
                <a:path extrusionOk="0" h="553" w="594">
                  <a:moveTo>
                    <a:pt x="295" y="0"/>
                  </a:moveTo>
                  <a:cubicBezTo>
                    <a:pt x="183" y="0"/>
                    <a:pt x="92" y="75"/>
                    <a:pt x="50" y="193"/>
                  </a:cubicBezTo>
                  <a:cubicBezTo>
                    <a:pt x="0" y="346"/>
                    <a:pt x="62" y="486"/>
                    <a:pt x="206" y="536"/>
                  </a:cubicBezTo>
                  <a:cubicBezTo>
                    <a:pt x="237" y="547"/>
                    <a:pt x="267" y="552"/>
                    <a:pt x="296" y="552"/>
                  </a:cubicBezTo>
                  <a:cubicBezTo>
                    <a:pt x="406" y="552"/>
                    <a:pt x="501" y="481"/>
                    <a:pt x="543" y="360"/>
                  </a:cubicBezTo>
                  <a:cubicBezTo>
                    <a:pt x="593" y="211"/>
                    <a:pt x="531" y="67"/>
                    <a:pt x="387" y="17"/>
                  </a:cubicBezTo>
                  <a:cubicBezTo>
                    <a:pt x="355" y="6"/>
                    <a:pt x="32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39" name="Google Shape;11739;p47"/>
            <p:cNvSpPr/>
            <p:nvPr/>
          </p:nvSpPr>
          <p:spPr>
            <a:xfrm>
              <a:off x="8190559" y="4093857"/>
              <a:ext cx="12753" cy="12053"/>
            </a:xfrm>
            <a:custGeom>
              <a:rect b="b" l="l" r="r" t="t"/>
              <a:pathLst>
                <a:path extrusionOk="0" h="551" w="583">
                  <a:moveTo>
                    <a:pt x="289" y="0"/>
                  </a:moveTo>
                  <a:cubicBezTo>
                    <a:pt x="167" y="0"/>
                    <a:pt x="72" y="84"/>
                    <a:pt x="40" y="213"/>
                  </a:cubicBezTo>
                  <a:cubicBezTo>
                    <a:pt x="1" y="369"/>
                    <a:pt x="74" y="504"/>
                    <a:pt x="223" y="541"/>
                  </a:cubicBezTo>
                  <a:cubicBezTo>
                    <a:pt x="247" y="547"/>
                    <a:pt x="271" y="550"/>
                    <a:pt x="294" y="550"/>
                  </a:cubicBezTo>
                  <a:cubicBezTo>
                    <a:pt x="412" y="550"/>
                    <a:pt x="511" y="470"/>
                    <a:pt x="543" y="339"/>
                  </a:cubicBezTo>
                  <a:cubicBezTo>
                    <a:pt x="582" y="186"/>
                    <a:pt x="509" y="46"/>
                    <a:pt x="360" y="10"/>
                  </a:cubicBezTo>
                  <a:cubicBezTo>
                    <a:pt x="336" y="3"/>
                    <a:pt x="312"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0" name="Google Shape;11740;p47"/>
            <p:cNvSpPr/>
            <p:nvPr/>
          </p:nvSpPr>
          <p:spPr>
            <a:xfrm>
              <a:off x="8168422" y="4089220"/>
              <a:ext cx="12381" cy="12053"/>
            </a:xfrm>
            <a:custGeom>
              <a:rect b="b" l="l" r="r" t="t"/>
              <a:pathLst>
                <a:path extrusionOk="0" h="551" w="566">
                  <a:moveTo>
                    <a:pt x="282" y="0"/>
                  </a:moveTo>
                  <a:cubicBezTo>
                    <a:pt x="148" y="0"/>
                    <a:pt x="50" y="94"/>
                    <a:pt x="26" y="233"/>
                  </a:cubicBezTo>
                  <a:cubicBezTo>
                    <a:pt x="0" y="391"/>
                    <a:pt x="85" y="522"/>
                    <a:pt x="236" y="547"/>
                  </a:cubicBezTo>
                  <a:cubicBezTo>
                    <a:pt x="252" y="549"/>
                    <a:pt x="268" y="551"/>
                    <a:pt x="284" y="551"/>
                  </a:cubicBezTo>
                  <a:cubicBezTo>
                    <a:pt x="412" y="551"/>
                    <a:pt x="516" y="461"/>
                    <a:pt x="539" y="318"/>
                  </a:cubicBezTo>
                  <a:cubicBezTo>
                    <a:pt x="566" y="164"/>
                    <a:pt x="481" y="29"/>
                    <a:pt x="330" y="4"/>
                  </a:cubicBezTo>
                  <a:cubicBezTo>
                    <a:pt x="314" y="1"/>
                    <a:pt x="297"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1" name="Google Shape;11741;p47"/>
            <p:cNvSpPr/>
            <p:nvPr/>
          </p:nvSpPr>
          <p:spPr>
            <a:xfrm>
              <a:off x="8145825" y="4086420"/>
              <a:ext cx="11944" cy="12075"/>
            </a:xfrm>
            <a:custGeom>
              <a:rect b="b" l="l" r="r" t="t"/>
              <a:pathLst>
                <a:path extrusionOk="0" h="552" w="546">
                  <a:moveTo>
                    <a:pt x="275" y="1"/>
                  </a:moveTo>
                  <a:cubicBezTo>
                    <a:pt x="127" y="1"/>
                    <a:pt x="27" y="105"/>
                    <a:pt x="14" y="256"/>
                  </a:cubicBezTo>
                  <a:cubicBezTo>
                    <a:pt x="0" y="416"/>
                    <a:pt x="97" y="537"/>
                    <a:pt x="248" y="551"/>
                  </a:cubicBezTo>
                  <a:cubicBezTo>
                    <a:pt x="256" y="552"/>
                    <a:pt x="263" y="552"/>
                    <a:pt x="271" y="552"/>
                  </a:cubicBezTo>
                  <a:cubicBezTo>
                    <a:pt x="413" y="552"/>
                    <a:pt x="519" y="451"/>
                    <a:pt x="532" y="297"/>
                  </a:cubicBezTo>
                  <a:cubicBezTo>
                    <a:pt x="546" y="141"/>
                    <a:pt x="452" y="15"/>
                    <a:pt x="298" y="1"/>
                  </a:cubicBezTo>
                  <a:cubicBezTo>
                    <a:pt x="290" y="1"/>
                    <a:pt x="28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2" name="Google Shape;11742;p47"/>
            <p:cNvSpPr/>
            <p:nvPr/>
          </p:nvSpPr>
          <p:spPr>
            <a:xfrm>
              <a:off x="8123141" y="4085588"/>
              <a:ext cx="11441" cy="12053"/>
            </a:xfrm>
            <a:custGeom>
              <a:rect b="b" l="l" r="r" t="t"/>
              <a:pathLst>
                <a:path extrusionOk="0" h="551" w="523">
                  <a:moveTo>
                    <a:pt x="268" y="0"/>
                  </a:moveTo>
                  <a:cubicBezTo>
                    <a:pt x="266" y="0"/>
                    <a:pt x="265" y="0"/>
                    <a:pt x="263" y="0"/>
                  </a:cubicBezTo>
                  <a:cubicBezTo>
                    <a:pt x="101" y="0"/>
                    <a:pt x="0" y="117"/>
                    <a:pt x="2" y="275"/>
                  </a:cubicBezTo>
                  <a:cubicBezTo>
                    <a:pt x="2" y="436"/>
                    <a:pt x="105" y="550"/>
                    <a:pt x="259" y="550"/>
                  </a:cubicBezTo>
                  <a:cubicBezTo>
                    <a:pt x="412" y="550"/>
                    <a:pt x="522" y="436"/>
                    <a:pt x="520" y="273"/>
                  </a:cubicBezTo>
                  <a:cubicBezTo>
                    <a:pt x="520" y="119"/>
                    <a:pt x="419"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3" name="Google Shape;11743;p47"/>
            <p:cNvSpPr/>
            <p:nvPr/>
          </p:nvSpPr>
          <p:spPr>
            <a:xfrm>
              <a:off x="8099997" y="4086616"/>
              <a:ext cx="11944" cy="12097"/>
            </a:xfrm>
            <a:custGeom>
              <a:rect b="b" l="l" r="r" t="t"/>
              <a:pathLst>
                <a:path extrusionOk="0" h="553" w="546">
                  <a:moveTo>
                    <a:pt x="274" y="1"/>
                  </a:moveTo>
                  <a:cubicBezTo>
                    <a:pt x="267" y="1"/>
                    <a:pt x="259" y="1"/>
                    <a:pt x="252" y="2"/>
                  </a:cubicBezTo>
                  <a:cubicBezTo>
                    <a:pt x="89" y="18"/>
                    <a:pt x="0" y="144"/>
                    <a:pt x="14" y="299"/>
                  </a:cubicBezTo>
                  <a:cubicBezTo>
                    <a:pt x="27" y="452"/>
                    <a:pt x="129" y="552"/>
                    <a:pt x="268" y="552"/>
                  </a:cubicBezTo>
                  <a:cubicBezTo>
                    <a:pt x="277" y="552"/>
                    <a:pt x="286" y="552"/>
                    <a:pt x="295" y="551"/>
                  </a:cubicBezTo>
                  <a:cubicBezTo>
                    <a:pt x="447" y="537"/>
                    <a:pt x="545" y="414"/>
                    <a:pt x="531" y="253"/>
                  </a:cubicBezTo>
                  <a:cubicBezTo>
                    <a:pt x="518" y="105"/>
                    <a:pt x="414"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4" name="Google Shape;11744;p47"/>
            <p:cNvSpPr/>
            <p:nvPr/>
          </p:nvSpPr>
          <p:spPr>
            <a:xfrm>
              <a:off x="8076744" y="4089766"/>
              <a:ext cx="12447" cy="12075"/>
            </a:xfrm>
            <a:custGeom>
              <a:rect b="b" l="l" r="r" t="t"/>
              <a:pathLst>
                <a:path extrusionOk="0" h="552" w="569">
                  <a:moveTo>
                    <a:pt x="284" y="0"/>
                  </a:moveTo>
                  <a:cubicBezTo>
                    <a:pt x="268" y="0"/>
                    <a:pt x="252" y="1"/>
                    <a:pt x="236" y="4"/>
                  </a:cubicBezTo>
                  <a:cubicBezTo>
                    <a:pt x="78" y="34"/>
                    <a:pt x="0" y="167"/>
                    <a:pt x="28" y="322"/>
                  </a:cubicBezTo>
                  <a:cubicBezTo>
                    <a:pt x="52" y="462"/>
                    <a:pt x="152" y="552"/>
                    <a:pt x="279" y="552"/>
                  </a:cubicBezTo>
                  <a:cubicBezTo>
                    <a:pt x="295" y="552"/>
                    <a:pt x="313" y="550"/>
                    <a:pt x="330" y="547"/>
                  </a:cubicBezTo>
                  <a:cubicBezTo>
                    <a:pt x="479" y="522"/>
                    <a:pt x="568" y="389"/>
                    <a:pt x="539" y="231"/>
                  </a:cubicBezTo>
                  <a:cubicBezTo>
                    <a:pt x="514" y="92"/>
                    <a:pt x="413"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5" name="Google Shape;11745;p47"/>
            <p:cNvSpPr/>
            <p:nvPr/>
          </p:nvSpPr>
          <p:spPr>
            <a:xfrm>
              <a:off x="8053797" y="4094951"/>
              <a:ext cx="12841" cy="12119"/>
            </a:xfrm>
            <a:custGeom>
              <a:rect b="b" l="l" r="r" t="t"/>
              <a:pathLst>
                <a:path extrusionOk="0" h="554" w="587">
                  <a:moveTo>
                    <a:pt x="294" y="0"/>
                  </a:moveTo>
                  <a:cubicBezTo>
                    <a:pt x="271" y="0"/>
                    <a:pt x="247" y="4"/>
                    <a:pt x="223" y="10"/>
                  </a:cubicBezTo>
                  <a:cubicBezTo>
                    <a:pt x="67" y="53"/>
                    <a:pt x="1" y="193"/>
                    <a:pt x="42" y="344"/>
                  </a:cubicBezTo>
                  <a:cubicBezTo>
                    <a:pt x="78" y="474"/>
                    <a:pt x="175" y="553"/>
                    <a:pt x="291" y="553"/>
                  </a:cubicBezTo>
                  <a:cubicBezTo>
                    <a:pt x="314" y="553"/>
                    <a:pt x="338" y="550"/>
                    <a:pt x="362" y="543"/>
                  </a:cubicBezTo>
                  <a:cubicBezTo>
                    <a:pt x="511" y="502"/>
                    <a:pt x="587" y="365"/>
                    <a:pt x="543" y="209"/>
                  </a:cubicBezTo>
                  <a:cubicBezTo>
                    <a:pt x="509" y="81"/>
                    <a:pt x="4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6" name="Google Shape;11746;p47"/>
            <p:cNvSpPr/>
            <p:nvPr/>
          </p:nvSpPr>
          <p:spPr>
            <a:xfrm>
              <a:off x="8031659" y="4102148"/>
              <a:ext cx="13081" cy="12097"/>
            </a:xfrm>
            <a:custGeom>
              <a:rect b="b" l="l" r="r" t="t"/>
              <a:pathLst>
                <a:path extrusionOk="0" h="553" w="598">
                  <a:moveTo>
                    <a:pt x="296" y="1"/>
                  </a:moveTo>
                  <a:cubicBezTo>
                    <a:pt x="266" y="1"/>
                    <a:pt x="235" y="6"/>
                    <a:pt x="204" y="18"/>
                  </a:cubicBezTo>
                  <a:cubicBezTo>
                    <a:pt x="53" y="75"/>
                    <a:pt x="0" y="219"/>
                    <a:pt x="55" y="368"/>
                  </a:cubicBezTo>
                  <a:cubicBezTo>
                    <a:pt x="100" y="485"/>
                    <a:pt x="192" y="553"/>
                    <a:pt x="298" y="553"/>
                  </a:cubicBezTo>
                  <a:cubicBezTo>
                    <a:pt x="328" y="553"/>
                    <a:pt x="360" y="547"/>
                    <a:pt x="392" y="535"/>
                  </a:cubicBezTo>
                  <a:cubicBezTo>
                    <a:pt x="536" y="480"/>
                    <a:pt x="598" y="336"/>
                    <a:pt x="543" y="185"/>
                  </a:cubicBezTo>
                  <a:cubicBezTo>
                    <a:pt x="498" y="70"/>
                    <a:pt x="403"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7" name="Google Shape;11747;p47"/>
            <p:cNvSpPr/>
            <p:nvPr/>
          </p:nvSpPr>
          <p:spPr>
            <a:xfrm>
              <a:off x="8010353" y="4111270"/>
              <a:ext cx="13300" cy="12119"/>
            </a:xfrm>
            <a:custGeom>
              <a:rect b="b" l="l" r="r" t="t"/>
              <a:pathLst>
                <a:path extrusionOk="0" h="554" w="608">
                  <a:moveTo>
                    <a:pt x="297" y="1"/>
                  </a:moveTo>
                  <a:cubicBezTo>
                    <a:pt x="260" y="1"/>
                    <a:pt x="222" y="9"/>
                    <a:pt x="184" y="27"/>
                  </a:cubicBezTo>
                  <a:cubicBezTo>
                    <a:pt x="40" y="97"/>
                    <a:pt x="1" y="249"/>
                    <a:pt x="70" y="391"/>
                  </a:cubicBezTo>
                  <a:cubicBezTo>
                    <a:pt x="119" y="494"/>
                    <a:pt x="208" y="553"/>
                    <a:pt x="305" y="553"/>
                  </a:cubicBezTo>
                  <a:cubicBezTo>
                    <a:pt x="343" y="553"/>
                    <a:pt x="382" y="544"/>
                    <a:pt x="420" y="526"/>
                  </a:cubicBezTo>
                  <a:cubicBezTo>
                    <a:pt x="557" y="459"/>
                    <a:pt x="608" y="308"/>
                    <a:pt x="537" y="164"/>
                  </a:cubicBezTo>
                  <a:cubicBezTo>
                    <a:pt x="487" y="60"/>
                    <a:pt x="39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8" name="Google Shape;11748;p47"/>
            <p:cNvSpPr/>
            <p:nvPr/>
          </p:nvSpPr>
          <p:spPr>
            <a:xfrm>
              <a:off x="7990031" y="4122295"/>
              <a:ext cx="13344" cy="12097"/>
            </a:xfrm>
            <a:custGeom>
              <a:rect b="b" l="l" r="r" t="t"/>
              <a:pathLst>
                <a:path extrusionOk="0" h="553" w="610">
                  <a:moveTo>
                    <a:pt x="295" y="0"/>
                  </a:moveTo>
                  <a:cubicBezTo>
                    <a:pt x="251" y="0"/>
                    <a:pt x="206" y="12"/>
                    <a:pt x="163" y="38"/>
                  </a:cubicBezTo>
                  <a:cubicBezTo>
                    <a:pt x="25" y="123"/>
                    <a:pt x="0" y="274"/>
                    <a:pt x="80" y="409"/>
                  </a:cubicBezTo>
                  <a:cubicBezTo>
                    <a:pt x="135" y="502"/>
                    <a:pt x="220" y="552"/>
                    <a:pt x="309" y="552"/>
                  </a:cubicBezTo>
                  <a:cubicBezTo>
                    <a:pt x="353" y="552"/>
                    <a:pt x="399" y="540"/>
                    <a:pt x="442" y="514"/>
                  </a:cubicBezTo>
                  <a:cubicBezTo>
                    <a:pt x="573" y="436"/>
                    <a:pt x="609" y="281"/>
                    <a:pt x="527" y="143"/>
                  </a:cubicBezTo>
                  <a:cubicBezTo>
                    <a:pt x="473" y="52"/>
                    <a:pt x="38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49" name="Google Shape;11749;p47"/>
            <p:cNvSpPr/>
            <p:nvPr/>
          </p:nvSpPr>
          <p:spPr>
            <a:xfrm>
              <a:off x="7970738" y="4135135"/>
              <a:ext cx="13300" cy="12031"/>
            </a:xfrm>
            <a:custGeom>
              <a:rect b="b" l="l" r="r" t="t"/>
              <a:pathLst>
                <a:path extrusionOk="0" h="550" w="608">
                  <a:moveTo>
                    <a:pt x="293" y="0"/>
                  </a:moveTo>
                  <a:cubicBezTo>
                    <a:pt x="242" y="0"/>
                    <a:pt x="190" y="17"/>
                    <a:pt x="142" y="51"/>
                  </a:cubicBezTo>
                  <a:cubicBezTo>
                    <a:pt x="12" y="145"/>
                    <a:pt x="0" y="300"/>
                    <a:pt x="92" y="426"/>
                  </a:cubicBezTo>
                  <a:cubicBezTo>
                    <a:pt x="150" y="507"/>
                    <a:pt x="230" y="550"/>
                    <a:pt x="311" y="550"/>
                  </a:cubicBezTo>
                  <a:cubicBezTo>
                    <a:pt x="362" y="550"/>
                    <a:pt x="414" y="533"/>
                    <a:pt x="461" y="497"/>
                  </a:cubicBezTo>
                  <a:cubicBezTo>
                    <a:pt x="584" y="408"/>
                    <a:pt x="607" y="252"/>
                    <a:pt x="513" y="122"/>
                  </a:cubicBezTo>
                  <a:cubicBezTo>
                    <a:pt x="456" y="43"/>
                    <a:pt x="37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50" name="Google Shape;11750;p47"/>
            <p:cNvSpPr/>
            <p:nvPr/>
          </p:nvSpPr>
          <p:spPr>
            <a:xfrm>
              <a:off x="7928453" y="4140298"/>
              <a:ext cx="38238" cy="38238"/>
            </a:xfrm>
            <a:custGeom>
              <a:rect b="b" l="l" r="r" t="t"/>
              <a:pathLst>
                <a:path extrusionOk="0" h="1748" w="1748">
                  <a:moveTo>
                    <a:pt x="875" y="0"/>
                  </a:moveTo>
                  <a:cubicBezTo>
                    <a:pt x="392" y="0"/>
                    <a:pt x="1" y="390"/>
                    <a:pt x="1" y="873"/>
                  </a:cubicBezTo>
                  <a:cubicBezTo>
                    <a:pt x="1" y="1356"/>
                    <a:pt x="392" y="1748"/>
                    <a:pt x="875" y="1748"/>
                  </a:cubicBezTo>
                  <a:cubicBezTo>
                    <a:pt x="1359" y="1748"/>
                    <a:pt x="1748" y="1356"/>
                    <a:pt x="1748" y="873"/>
                  </a:cubicBezTo>
                  <a:cubicBezTo>
                    <a:pt x="1748" y="390"/>
                    <a:pt x="1359" y="0"/>
                    <a:pt x="8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1751" name="Google Shape;11751;p47"/>
          <p:cNvGrpSpPr/>
          <p:nvPr/>
        </p:nvGrpSpPr>
        <p:grpSpPr>
          <a:xfrm>
            <a:off x="5263581" y="6902260"/>
            <a:ext cx="306945" cy="385575"/>
            <a:chOff x="6567434" y="3699538"/>
            <a:chExt cx="784022" cy="984616"/>
          </a:xfrm>
        </p:grpSpPr>
        <p:sp>
          <p:nvSpPr>
            <p:cNvPr id="11752" name="Google Shape;11752;p47"/>
            <p:cNvSpPr/>
            <p:nvPr/>
          </p:nvSpPr>
          <p:spPr>
            <a:xfrm>
              <a:off x="6702994" y="3699538"/>
              <a:ext cx="648463" cy="984616"/>
            </a:xfrm>
            <a:custGeom>
              <a:rect b="b" l="l" r="r" t="t"/>
              <a:pathLst>
                <a:path extrusionOk="0" h="45011" w="29644">
                  <a:moveTo>
                    <a:pt x="1736" y="1"/>
                  </a:moveTo>
                  <a:cubicBezTo>
                    <a:pt x="1264" y="1"/>
                    <a:pt x="857" y="173"/>
                    <a:pt x="515" y="516"/>
                  </a:cubicBezTo>
                  <a:cubicBezTo>
                    <a:pt x="172" y="860"/>
                    <a:pt x="0" y="1265"/>
                    <a:pt x="0" y="1737"/>
                  </a:cubicBezTo>
                  <a:lnTo>
                    <a:pt x="0" y="4052"/>
                  </a:lnTo>
                  <a:cubicBezTo>
                    <a:pt x="0" y="4524"/>
                    <a:pt x="172" y="4931"/>
                    <a:pt x="515" y="5273"/>
                  </a:cubicBezTo>
                  <a:cubicBezTo>
                    <a:pt x="857" y="5618"/>
                    <a:pt x="1264" y="5788"/>
                    <a:pt x="1736" y="5788"/>
                  </a:cubicBezTo>
                  <a:lnTo>
                    <a:pt x="22828" y="5788"/>
                  </a:lnTo>
                  <a:lnTo>
                    <a:pt x="8487" y="42698"/>
                  </a:lnTo>
                  <a:cubicBezTo>
                    <a:pt x="8400" y="42913"/>
                    <a:pt x="8348" y="43073"/>
                    <a:pt x="8327" y="43179"/>
                  </a:cubicBezTo>
                  <a:cubicBezTo>
                    <a:pt x="8304" y="43286"/>
                    <a:pt x="8295" y="43383"/>
                    <a:pt x="8295" y="43467"/>
                  </a:cubicBezTo>
                  <a:cubicBezTo>
                    <a:pt x="8295" y="43898"/>
                    <a:pt x="8444" y="44262"/>
                    <a:pt x="8746" y="44562"/>
                  </a:cubicBezTo>
                  <a:cubicBezTo>
                    <a:pt x="9044" y="44862"/>
                    <a:pt x="9408" y="45011"/>
                    <a:pt x="9839" y="45011"/>
                  </a:cubicBezTo>
                  <a:lnTo>
                    <a:pt x="12795" y="45011"/>
                  </a:lnTo>
                  <a:cubicBezTo>
                    <a:pt x="13310" y="45011"/>
                    <a:pt x="13707" y="44851"/>
                    <a:pt x="13986" y="44530"/>
                  </a:cubicBezTo>
                  <a:cubicBezTo>
                    <a:pt x="14263" y="44207"/>
                    <a:pt x="14490" y="43854"/>
                    <a:pt x="14662" y="43470"/>
                  </a:cubicBezTo>
                  <a:lnTo>
                    <a:pt x="28936" y="6624"/>
                  </a:lnTo>
                  <a:cubicBezTo>
                    <a:pt x="29149" y="6152"/>
                    <a:pt x="29321" y="5703"/>
                    <a:pt x="29451" y="5273"/>
                  </a:cubicBezTo>
                  <a:cubicBezTo>
                    <a:pt x="29580" y="4847"/>
                    <a:pt x="29644" y="4439"/>
                    <a:pt x="29644" y="4052"/>
                  </a:cubicBezTo>
                  <a:lnTo>
                    <a:pt x="29644" y="1737"/>
                  </a:lnTo>
                  <a:cubicBezTo>
                    <a:pt x="29644" y="1265"/>
                    <a:pt x="29472" y="860"/>
                    <a:pt x="29128" y="516"/>
                  </a:cubicBezTo>
                  <a:cubicBezTo>
                    <a:pt x="28785" y="173"/>
                    <a:pt x="28377" y="1"/>
                    <a:pt x="27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53" name="Google Shape;11753;p47"/>
            <p:cNvSpPr/>
            <p:nvPr/>
          </p:nvSpPr>
          <p:spPr>
            <a:xfrm>
              <a:off x="6567434" y="3730163"/>
              <a:ext cx="115784" cy="80259"/>
            </a:xfrm>
            <a:custGeom>
              <a:rect b="b" l="l" r="r" t="t"/>
              <a:pathLst>
                <a:path extrusionOk="0" h="3669" w="5293">
                  <a:moveTo>
                    <a:pt x="2082" y="0"/>
                  </a:moveTo>
                  <a:lnTo>
                    <a:pt x="2107" y="1436"/>
                  </a:lnTo>
                  <a:lnTo>
                    <a:pt x="0" y="724"/>
                  </a:lnTo>
                  <a:lnTo>
                    <a:pt x="41" y="2998"/>
                  </a:lnTo>
                  <a:lnTo>
                    <a:pt x="2123" y="2210"/>
                  </a:lnTo>
                  <a:lnTo>
                    <a:pt x="2148" y="3669"/>
                  </a:lnTo>
                  <a:lnTo>
                    <a:pt x="5293" y="1777"/>
                  </a:lnTo>
                  <a:lnTo>
                    <a:pt x="2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54" name="Google Shape;11754;p47"/>
            <p:cNvSpPr/>
            <p:nvPr/>
          </p:nvSpPr>
          <p:spPr>
            <a:xfrm>
              <a:off x="6827681"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55" name="Google Shape;11755;p47"/>
            <p:cNvSpPr/>
            <p:nvPr/>
          </p:nvSpPr>
          <p:spPr>
            <a:xfrm>
              <a:off x="6847456"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56" name="Google Shape;11756;p47"/>
            <p:cNvSpPr/>
            <p:nvPr/>
          </p:nvSpPr>
          <p:spPr>
            <a:xfrm>
              <a:off x="6867253"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57" name="Google Shape;11757;p47"/>
            <p:cNvSpPr/>
            <p:nvPr/>
          </p:nvSpPr>
          <p:spPr>
            <a:xfrm>
              <a:off x="6887050" y="3763873"/>
              <a:ext cx="11375" cy="12031"/>
            </a:xfrm>
            <a:custGeom>
              <a:rect b="b" l="l" r="r" t="t"/>
              <a:pathLst>
                <a:path extrusionOk="0" h="550" w="520">
                  <a:moveTo>
                    <a:pt x="261" y="0"/>
                  </a:moveTo>
                  <a:cubicBezTo>
                    <a:pt x="108" y="0"/>
                    <a:pt x="0" y="115"/>
                    <a:pt x="0" y="275"/>
                  </a:cubicBezTo>
                  <a:cubicBezTo>
                    <a:pt x="0" y="438"/>
                    <a:pt x="105"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58" name="Google Shape;11758;p47"/>
            <p:cNvSpPr/>
            <p:nvPr/>
          </p:nvSpPr>
          <p:spPr>
            <a:xfrm>
              <a:off x="6906825" y="3763873"/>
              <a:ext cx="11397" cy="12031"/>
            </a:xfrm>
            <a:custGeom>
              <a:rect b="b" l="l" r="r" t="t"/>
              <a:pathLst>
                <a:path extrusionOk="0" h="550" w="521">
                  <a:moveTo>
                    <a:pt x="262" y="0"/>
                  </a:moveTo>
                  <a:cubicBezTo>
                    <a:pt x="111"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59" name="Google Shape;11759;p47"/>
            <p:cNvSpPr/>
            <p:nvPr/>
          </p:nvSpPr>
          <p:spPr>
            <a:xfrm>
              <a:off x="6926622"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0" name="Google Shape;11760;p47"/>
            <p:cNvSpPr/>
            <p:nvPr/>
          </p:nvSpPr>
          <p:spPr>
            <a:xfrm>
              <a:off x="6946353" y="3763873"/>
              <a:ext cx="11397" cy="12031"/>
            </a:xfrm>
            <a:custGeom>
              <a:rect b="b" l="l" r="r" t="t"/>
              <a:pathLst>
                <a:path extrusionOk="0" h="550" w="521">
                  <a:moveTo>
                    <a:pt x="264" y="0"/>
                  </a:moveTo>
                  <a:cubicBezTo>
                    <a:pt x="111" y="0"/>
                    <a:pt x="1" y="115"/>
                    <a:pt x="1" y="275"/>
                  </a:cubicBezTo>
                  <a:cubicBezTo>
                    <a:pt x="1" y="438"/>
                    <a:pt x="106" y="550"/>
                    <a:pt x="259" y="550"/>
                  </a:cubicBezTo>
                  <a:cubicBezTo>
                    <a:pt x="422" y="550"/>
                    <a:pt x="521" y="433"/>
                    <a:pt x="521" y="275"/>
                  </a:cubicBezTo>
                  <a:cubicBezTo>
                    <a:pt x="521"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1" name="Google Shape;11761;p47"/>
            <p:cNvSpPr/>
            <p:nvPr/>
          </p:nvSpPr>
          <p:spPr>
            <a:xfrm>
              <a:off x="6966150"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2" name="Google Shape;11762;p47"/>
            <p:cNvSpPr/>
            <p:nvPr/>
          </p:nvSpPr>
          <p:spPr>
            <a:xfrm>
              <a:off x="6985925"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3" name="Google Shape;11763;p47"/>
            <p:cNvSpPr/>
            <p:nvPr/>
          </p:nvSpPr>
          <p:spPr>
            <a:xfrm>
              <a:off x="7005722" y="3763873"/>
              <a:ext cx="11397" cy="12031"/>
            </a:xfrm>
            <a:custGeom>
              <a:rect b="b" l="l" r="r" t="t"/>
              <a:pathLst>
                <a:path extrusionOk="0" h="550" w="521">
                  <a:moveTo>
                    <a:pt x="262" y="0"/>
                  </a:moveTo>
                  <a:cubicBezTo>
                    <a:pt x="110" y="0"/>
                    <a:pt x="0" y="115"/>
                    <a:pt x="0" y="275"/>
                  </a:cubicBezTo>
                  <a:cubicBezTo>
                    <a:pt x="0" y="438"/>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4" name="Google Shape;11764;p47"/>
            <p:cNvSpPr/>
            <p:nvPr/>
          </p:nvSpPr>
          <p:spPr>
            <a:xfrm>
              <a:off x="7025519"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5" name="Google Shape;11765;p47"/>
            <p:cNvSpPr/>
            <p:nvPr/>
          </p:nvSpPr>
          <p:spPr>
            <a:xfrm>
              <a:off x="7045294" y="3763873"/>
              <a:ext cx="11353" cy="12031"/>
            </a:xfrm>
            <a:custGeom>
              <a:rect b="b" l="l" r="r" t="t"/>
              <a:pathLst>
                <a:path extrusionOk="0" h="550" w="519">
                  <a:moveTo>
                    <a:pt x="262" y="0"/>
                  </a:moveTo>
                  <a:cubicBezTo>
                    <a:pt x="108" y="0"/>
                    <a:pt x="1" y="115"/>
                    <a:pt x="1" y="275"/>
                  </a:cubicBezTo>
                  <a:cubicBezTo>
                    <a:pt x="1" y="438"/>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6" name="Google Shape;11766;p47"/>
            <p:cNvSpPr/>
            <p:nvPr/>
          </p:nvSpPr>
          <p:spPr>
            <a:xfrm>
              <a:off x="7065091"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7" name="Google Shape;11767;p47"/>
            <p:cNvSpPr/>
            <p:nvPr/>
          </p:nvSpPr>
          <p:spPr>
            <a:xfrm>
              <a:off x="7084822" y="3763873"/>
              <a:ext cx="11397" cy="12031"/>
            </a:xfrm>
            <a:custGeom>
              <a:rect b="b" l="l" r="r" t="t"/>
              <a:pathLst>
                <a:path extrusionOk="0" h="550" w="521">
                  <a:moveTo>
                    <a:pt x="264" y="0"/>
                  </a:moveTo>
                  <a:cubicBezTo>
                    <a:pt x="111"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8" name="Google Shape;11768;p47"/>
            <p:cNvSpPr/>
            <p:nvPr/>
          </p:nvSpPr>
          <p:spPr>
            <a:xfrm>
              <a:off x="7104619"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69" name="Google Shape;11769;p47"/>
            <p:cNvSpPr/>
            <p:nvPr/>
          </p:nvSpPr>
          <p:spPr>
            <a:xfrm>
              <a:off x="7124394"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0" name="Google Shape;11770;p47"/>
            <p:cNvSpPr/>
            <p:nvPr/>
          </p:nvSpPr>
          <p:spPr>
            <a:xfrm>
              <a:off x="7144191" y="3763873"/>
              <a:ext cx="11397" cy="12031"/>
            </a:xfrm>
            <a:custGeom>
              <a:rect b="b" l="l" r="r" t="t"/>
              <a:pathLst>
                <a:path extrusionOk="0" h="550" w="521">
                  <a:moveTo>
                    <a:pt x="261" y="0"/>
                  </a:moveTo>
                  <a:cubicBezTo>
                    <a:pt x="108" y="0"/>
                    <a:pt x="0" y="115"/>
                    <a:pt x="0" y="275"/>
                  </a:cubicBezTo>
                  <a:cubicBezTo>
                    <a:pt x="0" y="438"/>
                    <a:pt x="103" y="550"/>
                    <a:pt x="257" y="550"/>
                  </a:cubicBezTo>
                  <a:cubicBezTo>
                    <a:pt x="420"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1" name="Google Shape;11771;p47"/>
            <p:cNvSpPr/>
            <p:nvPr/>
          </p:nvSpPr>
          <p:spPr>
            <a:xfrm>
              <a:off x="71639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2" name="Google Shape;11772;p47"/>
            <p:cNvSpPr/>
            <p:nvPr/>
          </p:nvSpPr>
          <p:spPr>
            <a:xfrm>
              <a:off x="7183719" y="3763873"/>
              <a:ext cx="11397" cy="12031"/>
            </a:xfrm>
            <a:custGeom>
              <a:rect b="b" l="l" r="r" t="t"/>
              <a:pathLst>
                <a:path extrusionOk="0" h="550" w="521">
                  <a:moveTo>
                    <a:pt x="264" y="0"/>
                  </a:moveTo>
                  <a:cubicBezTo>
                    <a:pt x="110" y="0"/>
                    <a:pt x="0" y="115"/>
                    <a:pt x="0" y="275"/>
                  </a:cubicBezTo>
                  <a:cubicBezTo>
                    <a:pt x="0" y="438"/>
                    <a:pt x="106" y="550"/>
                    <a:pt x="259" y="550"/>
                  </a:cubicBezTo>
                  <a:cubicBezTo>
                    <a:pt x="422"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3" name="Google Shape;11773;p47"/>
            <p:cNvSpPr/>
            <p:nvPr/>
          </p:nvSpPr>
          <p:spPr>
            <a:xfrm>
              <a:off x="7203494"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4" name="Google Shape;11774;p47"/>
            <p:cNvSpPr/>
            <p:nvPr/>
          </p:nvSpPr>
          <p:spPr>
            <a:xfrm>
              <a:off x="7223291"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5" name="Google Shape;11775;p47"/>
            <p:cNvSpPr/>
            <p:nvPr/>
          </p:nvSpPr>
          <p:spPr>
            <a:xfrm>
              <a:off x="72430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6" name="Google Shape;11776;p47"/>
            <p:cNvSpPr/>
            <p:nvPr/>
          </p:nvSpPr>
          <p:spPr>
            <a:xfrm>
              <a:off x="7262863" y="3763873"/>
              <a:ext cx="11397" cy="12031"/>
            </a:xfrm>
            <a:custGeom>
              <a:rect b="b" l="l" r="r" t="t"/>
              <a:pathLst>
                <a:path extrusionOk="0" h="550" w="521">
                  <a:moveTo>
                    <a:pt x="262" y="0"/>
                  </a:moveTo>
                  <a:cubicBezTo>
                    <a:pt x="108" y="0"/>
                    <a:pt x="1" y="115"/>
                    <a:pt x="1" y="275"/>
                  </a:cubicBezTo>
                  <a:cubicBezTo>
                    <a:pt x="1" y="438"/>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7" name="Google Shape;11777;p47"/>
            <p:cNvSpPr/>
            <p:nvPr/>
          </p:nvSpPr>
          <p:spPr>
            <a:xfrm>
              <a:off x="6968053" y="4616429"/>
              <a:ext cx="13694" cy="11616"/>
            </a:xfrm>
            <a:custGeom>
              <a:rect b="b" l="l" r="r" t="t"/>
              <a:pathLst>
                <a:path extrusionOk="0" h="531" w="626">
                  <a:moveTo>
                    <a:pt x="289" y="1"/>
                  </a:moveTo>
                  <a:cubicBezTo>
                    <a:pt x="185" y="1"/>
                    <a:pt x="96" y="59"/>
                    <a:pt x="55" y="165"/>
                  </a:cubicBezTo>
                  <a:cubicBezTo>
                    <a:pt x="0" y="307"/>
                    <a:pt x="67" y="451"/>
                    <a:pt x="218" y="508"/>
                  </a:cubicBezTo>
                  <a:cubicBezTo>
                    <a:pt x="256" y="523"/>
                    <a:pt x="295" y="530"/>
                    <a:pt x="331" y="530"/>
                  </a:cubicBezTo>
                  <a:cubicBezTo>
                    <a:pt x="435" y="530"/>
                    <a:pt x="525" y="473"/>
                    <a:pt x="566" y="366"/>
                  </a:cubicBezTo>
                  <a:cubicBezTo>
                    <a:pt x="625"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8" name="Google Shape;11778;p47"/>
            <p:cNvSpPr/>
            <p:nvPr/>
          </p:nvSpPr>
          <p:spPr>
            <a:xfrm>
              <a:off x="6975119" y="4597966"/>
              <a:ext cx="13694" cy="11616"/>
            </a:xfrm>
            <a:custGeom>
              <a:rect b="b" l="l" r="r" t="t"/>
              <a:pathLst>
                <a:path extrusionOk="0" h="531" w="626">
                  <a:moveTo>
                    <a:pt x="289" y="1"/>
                  </a:moveTo>
                  <a:cubicBezTo>
                    <a:pt x="184" y="1"/>
                    <a:pt x="96" y="60"/>
                    <a:pt x="55" y="166"/>
                  </a:cubicBezTo>
                  <a:cubicBezTo>
                    <a:pt x="0" y="308"/>
                    <a:pt x="67" y="450"/>
                    <a:pt x="218" y="509"/>
                  </a:cubicBezTo>
                  <a:cubicBezTo>
                    <a:pt x="256" y="523"/>
                    <a:pt x="294" y="530"/>
                    <a:pt x="330" y="530"/>
                  </a:cubicBezTo>
                  <a:cubicBezTo>
                    <a:pt x="436" y="530"/>
                    <a:pt x="527" y="473"/>
                    <a:pt x="568" y="367"/>
                  </a:cubicBezTo>
                  <a:cubicBezTo>
                    <a:pt x="625" y="216"/>
                    <a:pt x="552" y="79"/>
                    <a:pt x="406" y="24"/>
                  </a:cubicBezTo>
                  <a:cubicBezTo>
                    <a:pt x="366"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79" name="Google Shape;11779;p47"/>
            <p:cNvSpPr/>
            <p:nvPr/>
          </p:nvSpPr>
          <p:spPr>
            <a:xfrm>
              <a:off x="6982228" y="4579504"/>
              <a:ext cx="13694" cy="11594"/>
            </a:xfrm>
            <a:custGeom>
              <a:rect b="b" l="l" r="r" t="t"/>
              <a:pathLst>
                <a:path extrusionOk="0" h="530" w="626">
                  <a:moveTo>
                    <a:pt x="289" y="1"/>
                  </a:moveTo>
                  <a:cubicBezTo>
                    <a:pt x="185" y="1"/>
                    <a:pt x="96" y="59"/>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0" name="Google Shape;11780;p47"/>
            <p:cNvSpPr/>
            <p:nvPr/>
          </p:nvSpPr>
          <p:spPr>
            <a:xfrm>
              <a:off x="6989294" y="4561020"/>
              <a:ext cx="13694" cy="11616"/>
            </a:xfrm>
            <a:custGeom>
              <a:rect b="b" l="l" r="r" t="t"/>
              <a:pathLst>
                <a:path extrusionOk="0" h="531" w="626">
                  <a:moveTo>
                    <a:pt x="291" y="1"/>
                  </a:moveTo>
                  <a:cubicBezTo>
                    <a:pt x="186" y="1"/>
                    <a:pt x="97" y="59"/>
                    <a:pt x="58" y="165"/>
                  </a:cubicBezTo>
                  <a:cubicBezTo>
                    <a:pt x="0" y="309"/>
                    <a:pt x="69" y="451"/>
                    <a:pt x="220" y="508"/>
                  </a:cubicBezTo>
                  <a:cubicBezTo>
                    <a:pt x="259" y="523"/>
                    <a:pt x="297" y="531"/>
                    <a:pt x="334" y="531"/>
                  </a:cubicBezTo>
                  <a:cubicBezTo>
                    <a:pt x="437" y="531"/>
                    <a:pt x="528" y="473"/>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1" name="Google Shape;11781;p47"/>
            <p:cNvSpPr/>
            <p:nvPr/>
          </p:nvSpPr>
          <p:spPr>
            <a:xfrm>
              <a:off x="6996403" y="4542579"/>
              <a:ext cx="13694" cy="11616"/>
            </a:xfrm>
            <a:custGeom>
              <a:rect b="b" l="l" r="r" t="t"/>
              <a:pathLst>
                <a:path extrusionOk="0" h="531" w="626">
                  <a:moveTo>
                    <a:pt x="290" y="1"/>
                  </a:moveTo>
                  <a:cubicBezTo>
                    <a:pt x="185" y="1"/>
                    <a:pt x="96" y="58"/>
                    <a:pt x="55" y="165"/>
                  </a:cubicBezTo>
                  <a:cubicBezTo>
                    <a:pt x="0" y="307"/>
                    <a:pt x="67" y="449"/>
                    <a:pt x="218" y="508"/>
                  </a:cubicBezTo>
                  <a:cubicBezTo>
                    <a:pt x="256" y="523"/>
                    <a:pt x="294" y="530"/>
                    <a:pt x="331" y="530"/>
                  </a:cubicBezTo>
                  <a:cubicBezTo>
                    <a:pt x="435" y="530"/>
                    <a:pt x="528" y="472"/>
                    <a:pt x="568" y="366"/>
                  </a:cubicBezTo>
                  <a:cubicBezTo>
                    <a:pt x="626" y="215"/>
                    <a:pt x="552"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2" name="Google Shape;11782;p47"/>
            <p:cNvSpPr/>
            <p:nvPr/>
          </p:nvSpPr>
          <p:spPr>
            <a:xfrm>
              <a:off x="7003513" y="4524095"/>
              <a:ext cx="13650" cy="11616"/>
            </a:xfrm>
            <a:custGeom>
              <a:rect b="b" l="l" r="r" t="t"/>
              <a:pathLst>
                <a:path extrusionOk="0" h="531" w="624">
                  <a:moveTo>
                    <a:pt x="290" y="1"/>
                  </a:moveTo>
                  <a:cubicBezTo>
                    <a:pt x="185" y="1"/>
                    <a:pt x="96" y="60"/>
                    <a:pt x="56" y="165"/>
                  </a:cubicBezTo>
                  <a:cubicBezTo>
                    <a:pt x="1" y="309"/>
                    <a:pt x="67" y="451"/>
                    <a:pt x="218" y="508"/>
                  </a:cubicBezTo>
                  <a:cubicBezTo>
                    <a:pt x="257" y="523"/>
                    <a:pt x="295" y="531"/>
                    <a:pt x="332" y="531"/>
                  </a:cubicBezTo>
                  <a:cubicBezTo>
                    <a:pt x="435" y="531"/>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3" name="Google Shape;11783;p47"/>
            <p:cNvSpPr/>
            <p:nvPr/>
          </p:nvSpPr>
          <p:spPr>
            <a:xfrm>
              <a:off x="7010578" y="4505654"/>
              <a:ext cx="13694" cy="11594"/>
            </a:xfrm>
            <a:custGeom>
              <a:rect b="b" l="l" r="r" t="t"/>
              <a:pathLst>
                <a:path extrusionOk="0" h="530" w="626">
                  <a:moveTo>
                    <a:pt x="290" y="1"/>
                  </a:moveTo>
                  <a:cubicBezTo>
                    <a:pt x="185" y="1"/>
                    <a:pt x="96" y="59"/>
                    <a:pt x="56" y="165"/>
                  </a:cubicBezTo>
                  <a:cubicBezTo>
                    <a:pt x="1" y="307"/>
                    <a:pt x="67" y="449"/>
                    <a:pt x="218" y="509"/>
                  </a:cubicBezTo>
                  <a:cubicBezTo>
                    <a:pt x="256" y="523"/>
                    <a:pt x="294" y="530"/>
                    <a:pt x="330" y="530"/>
                  </a:cubicBezTo>
                  <a:cubicBezTo>
                    <a:pt x="435" y="530"/>
                    <a:pt x="528" y="472"/>
                    <a:pt x="569" y="367"/>
                  </a:cubicBezTo>
                  <a:cubicBezTo>
                    <a:pt x="626" y="215"/>
                    <a:pt x="553"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4" name="Google Shape;11784;p47"/>
            <p:cNvSpPr/>
            <p:nvPr/>
          </p:nvSpPr>
          <p:spPr>
            <a:xfrm>
              <a:off x="7017688" y="4487191"/>
              <a:ext cx="13694" cy="11594"/>
            </a:xfrm>
            <a:custGeom>
              <a:rect b="b" l="l" r="r" t="t"/>
              <a:pathLst>
                <a:path extrusionOk="0" h="530" w="626">
                  <a:moveTo>
                    <a:pt x="291" y="0"/>
                  </a:moveTo>
                  <a:cubicBezTo>
                    <a:pt x="186" y="0"/>
                    <a:pt x="97" y="59"/>
                    <a:pt x="56" y="164"/>
                  </a:cubicBezTo>
                  <a:cubicBezTo>
                    <a:pt x="1" y="308"/>
                    <a:pt x="67" y="450"/>
                    <a:pt x="218" y="508"/>
                  </a:cubicBezTo>
                  <a:cubicBezTo>
                    <a:pt x="257" y="523"/>
                    <a:pt x="295" y="530"/>
                    <a:pt x="332" y="530"/>
                  </a:cubicBezTo>
                  <a:cubicBezTo>
                    <a:pt x="435" y="530"/>
                    <a:pt x="526" y="472"/>
                    <a:pt x="566" y="366"/>
                  </a:cubicBezTo>
                  <a:cubicBezTo>
                    <a:pt x="626" y="214"/>
                    <a:pt x="550" y="79"/>
                    <a:pt x="404" y="22"/>
                  </a:cubicBezTo>
                  <a:cubicBezTo>
                    <a:pt x="365" y="7"/>
                    <a:pt x="32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5" name="Google Shape;11785;p47"/>
            <p:cNvSpPr/>
            <p:nvPr/>
          </p:nvSpPr>
          <p:spPr>
            <a:xfrm>
              <a:off x="7024819" y="4468707"/>
              <a:ext cx="13628" cy="11616"/>
            </a:xfrm>
            <a:custGeom>
              <a:rect b="b" l="l" r="r" t="t"/>
              <a:pathLst>
                <a:path extrusionOk="0" h="531" w="623">
                  <a:moveTo>
                    <a:pt x="287" y="1"/>
                  </a:moveTo>
                  <a:cubicBezTo>
                    <a:pt x="183" y="1"/>
                    <a:pt x="95" y="60"/>
                    <a:pt x="55" y="166"/>
                  </a:cubicBezTo>
                  <a:cubicBezTo>
                    <a:pt x="0" y="308"/>
                    <a:pt x="66" y="450"/>
                    <a:pt x="218" y="510"/>
                  </a:cubicBezTo>
                  <a:cubicBezTo>
                    <a:pt x="255" y="524"/>
                    <a:pt x="293" y="531"/>
                    <a:pt x="329" y="531"/>
                  </a:cubicBezTo>
                  <a:cubicBezTo>
                    <a:pt x="433" y="531"/>
                    <a:pt x="525" y="473"/>
                    <a:pt x="566" y="368"/>
                  </a:cubicBezTo>
                  <a:cubicBezTo>
                    <a:pt x="623"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6" name="Google Shape;11786;p47"/>
            <p:cNvSpPr/>
            <p:nvPr/>
          </p:nvSpPr>
          <p:spPr>
            <a:xfrm>
              <a:off x="7031863" y="4450266"/>
              <a:ext cx="13716" cy="11616"/>
            </a:xfrm>
            <a:custGeom>
              <a:rect b="b" l="l" r="r" t="t"/>
              <a:pathLst>
                <a:path extrusionOk="0" h="531" w="627">
                  <a:moveTo>
                    <a:pt x="292" y="0"/>
                  </a:moveTo>
                  <a:cubicBezTo>
                    <a:pt x="186" y="0"/>
                    <a:pt x="97" y="59"/>
                    <a:pt x="56" y="164"/>
                  </a:cubicBezTo>
                  <a:cubicBezTo>
                    <a:pt x="1" y="306"/>
                    <a:pt x="67" y="450"/>
                    <a:pt x="218" y="508"/>
                  </a:cubicBezTo>
                  <a:cubicBezTo>
                    <a:pt x="257" y="523"/>
                    <a:pt x="295" y="530"/>
                    <a:pt x="332" y="530"/>
                  </a:cubicBezTo>
                  <a:cubicBezTo>
                    <a:pt x="437" y="530"/>
                    <a:pt x="528" y="472"/>
                    <a:pt x="569" y="366"/>
                  </a:cubicBezTo>
                  <a:cubicBezTo>
                    <a:pt x="626" y="215"/>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7" name="Google Shape;11787;p47"/>
            <p:cNvSpPr/>
            <p:nvPr/>
          </p:nvSpPr>
          <p:spPr>
            <a:xfrm>
              <a:off x="7038994" y="4431804"/>
              <a:ext cx="13694" cy="11594"/>
            </a:xfrm>
            <a:custGeom>
              <a:rect b="b" l="l" r="r" t="t"/>
              <a:pathLst>
                <a:path extrusionOk="0" h="530" w="626">
                  <a:moveTo>
                    <a:pt x="287" y="0"/>
                  </a:moveTo>
                  <a:cubicBezTo>
                    <a:pt x="183" y="0"/>
                    <a:pt x="96" y="59"/>
                    <a:pt x="55" y="165"/>
                  </a:cubicBezTo>
                  <a:cubicBezTo>
                    <a:pt x="0" y="307"/>
                    <a:pt x="67" y="449"/>
                    <a:pt x="218" y="509"/>
                  </a:cubicBezTo>
                  <a:cubicBezTo>
                    <a:pt x="255" y="523"/>
                    <a:pt x="293" y="530"/>
                    <a:pt x="329" y="530"/>
                  </a:cubicBezTo>
                  <a:cubicBezTo>
                    <a:pt x="434" y="530"/>
                    <a:pt x="525" y="472"/>
                    <a:pt x="566" y="367"/>
                  </a:cubicBezTo>
                  <a:cubicBezTo>
                    <a:pt x="625" y="216"/>
                    <a:pt x="550" y="78"/>
                    <a:pt x="403" y="23"/>
                  </a:cubicBezTo>
                  <a:cubicBezTo>
                    <a:pt x="363"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8" name="Google Shape;11788;p47"/>
            <p:cNvSpPr/>
            <p:nvPr/>
          </p:nvSpPr>
          <p:spPr>
            <a:xfrm>
              <a:off x="7046059" y="4413341"/>
              <a:ext cx="13694" cy="11616"/>
            </a:xfrm>
            <a:custGeom>
              <a:rect b="b" l="l" r="r" t="t"/>
              <a:pathLst>
                <a:path extrusionOk="0" h="531" w="626">
                  <a:moveTo>
                    <a:pt x="291" y="0"/>
                  </a:moveTo>
                  <a:cubicBezTo>
                    <a:pt x="186" y="0"/>
                    <a:pt x="96" y="59"/>
                    <a:pt x="55" y="164"/>
                  </a:cubicBezTo>
                  <a:cubicBezTo>
                    <a:pt x="0" y="306"/>
                    <a:pt x="69" y="451"/>
                    <a:pt x="218" y="508"/>
                  </a:cubicBezTo>
                  <a:cubicBezTo>
                    <a:pt x="257" y="523"/>
                    <a:pt x="295" y="530"/>
                    <a:pt x="333" y="530"/>
                  </a:cubicBezTo>
                  <a:cubicBezTo>
                    <a:pt x="437" y="530"/>
                    <a:pt x="527" y="472"/>
                    <a:pt x="568" y="366"/>
                  </a:cubicBezTo>
                  <a:cubicBezTo>
                    <a:pt x="625" y="215"/>
                    <a:pt x="552" y="80"/>
                    <a:pt x="405" y="22"/>
                  </a:cubicBezTo>
                  <a:cubicBezTo>
                    <a:pt x="366"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89" name="Google Shape;11789;p47"/>
            <p:cNvSpPr/>
            <p:nvPr/>
          </p:nvSpPr>
          <p:spPr>
            <a:xfrm>
              <a:off x="7053169" y="4394879"/>
              <a:ext cx="13694" cy="11594"/>
            </a:xfrm>
            <a:custGeom>
              <a:rect b="b" l="l" r="r" t="t"/>
              <a:pathLst>
                <a:path extrusionOk="0" h="530" w="626">
                  <a:moveTo>
                    <a:pt x="289" y="0"/>
                  </a:moveTo>
                  <a:cubicBezTo>
                    <a:pt x="184" y="0"/>
                    <a:pt x="96" y="59"/>
                    <a:pt x="55" y="163"/>
                  </a:cubicBezTo>
                  <a:cubicBezTo>
                    <a:pt x="0" y="308"/>
                    <a:pt x="67" y="450"/>
                    <a:pt x="218" y="507"/>
                  </a:cubicBezTo>
                  <a:cubicBezTo>
                    <a:pt x="256" y="522"/>
                    <a:pt x="295" y="529"/>
                    <a:pt x="332" y="529"/>
                  </a:cubicBezTo>
                  <a:cubicBezTo>
                    <a:pt x="436" y="529"/>
                    <a:pt x="528" y="471"/>
                    <a:pt x="568" y="365"/>
                  </a:cubicBezTo>
                  <a:cubicBezTo>
                    <a:pt x="625" y="216"/>
                    <a:pt x="552" y="79"/>
                    <a:pt x="406" y="24"/>
                  </a:cubicBez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0" name="Google Shape;11790;p47"/>
            <p:cNvSpPr/>
            <p:nvPr/>
          </p:nvSpPr>
          <p:spPr>
            <a:xfrm>
              <a:off x="7060278" y="4376416"/>
              <a:ext cx="13694" cy="11594"/>
            </a:xfrm>
            <a:custGeom>
              <a:rect b="b" l="l" r="r" t="t"/>
              <a:pathLst>
                <a:path extrusionOk="0" h="530" w="626">
                  <a:moveTo>
                    <a:pt x="288" y="0"/>
                  </a:moveTo>
                  <a:cubicBezTo>
                    <a:pt x="184" y="0"/>
                    <a:pt x="96" y="58"/>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1" name="Google Shape;11791;p47"/>
            <p:cNvSpPr/>
            <p:nvPr/>
          </p:nvSpPr>
          <p:spPr>
            <a:xfrm>
              <a:off x="7067344" y="4357954"/>
              <a:ext cx="13694" cy="11594"/>
            </a:xfrm>
            <a:custGeom>
              <a:rect b="b" l="l" r="r" t="t"/>
              <a:pathLst>
                <a:path extrusionOk="0" h="530" w="626">
                  <a:moveTo>
                    <a:pt x="289" y="0"/>
                  </a:moveTo>
                  <a:cubicBezTo>
                    <a:pt x="184" y="0"/>
                    <a:pt x="96" y="59"/>
                    <a:pt x="55" y="164"/>
                  </a:cubicBezTo>
                  <a:cubicBezTo>
                    <a:pt x="0" y="308"/>
                    <a:pt x="69" y="450"/>
                    <a:pt x="218" y="507"/>
                  </a:cubicBezTo>
                  <a:cubicBezTo>
                    <a:pt x="256" y="522"/>
                    <a:pt x="295" y="529"/>
                    <a:pt x="332" y="529"/>
                  </a:cubicBezTo>
                  <a:cubicBezTo>
                    <a:pt x="436" y="529"/>
                    <a:pt x="528" y="471"/>
                    <a:pt x="568" y="365"/>
                  </a:cubicBezTo>
                  <a:cubicBezTo>
                    <a:pt x="626" y="214"/>
                    <a:pt x="552" y="79"/>
                    <a:pt x="406" y="22"/>
                  </a:cubicBezTo>
                  <a:lnTo>
                    <a:pt x="406" y="24"/>
                  </a:ln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2" name="Google Shape;11792;p47"/>
            <p:cNvSpPr/>
            <p:nvPr/>
          </p:nvSpPr>
          <p:spPr>
            <a:xfrm>
              <a:off x="7074453" y="4339491"/>
              <a:ext cx="13694" cy="11594"/>
            </a:xfrm>
            <a:custGeom>
              <a:rect b="b" l="l" r="r" t="t"/>
              <a:pathLst>
                <a:path extrusionOk="0" h="530" w="626">
                  <a:moveTo>
                    <a:pt x="289" y="0"/>
                  </a:moveTo>
                  <a:cubicBezTo>
                    <a:pt x="185" y="0"/>
                    <a:pt x="96" y="58"/>
                    <a:pt x="55" y="165"/>
                  </a:cubicBezTo>
                  <a:cubicBezTo>
                    <a:pt x="1" y="307"/>
                    <a:pt x="67" y="449"/>
                    <a:pt x="218" y="508"/>
                  </a:cubicBezTo>
                  <a:cubicBezTo>
                    <a:pt x="256" y="522"/>
                    <a:pt x="294" y="529"/>
                    <a:pt x="330" y="529"/>
                  </a:cubicBezTo>
                  <a:cubicBezTo>
                    <a:pt x="435" y="529"/>
                    <a:pt x="528" y="472"/>
                    <a:pt x="568" y="366"/>
                  </a:cubicBezTo>
                  <a:cubicBezTo>
                    <a:pt x="626" y="215"/>
                    <a:pt x="552" y="80"/>
                    <a:pt x="404" y="23"/>
                  </a:cubicBezTo>
                  <a:cubicBezTo>
                    <a:pt x="365"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3" name="Google Shape;11793;p47"/>
            <p:cNvSpPr/>
            <p:nvPr/>
          </p:nvSpPr>
          <p:spPr>
            <a:xfrm>
              <a:off x="7081563" y="4321007"/>
              <a:ext cx="13650" cy="11616"/>
            </a:xfrm>
            <a:custGeom>
              <a:rect b="b" l="l" r="r" t="t"/>
              <a:pathLst>
                <a:path extrusionOk="0" h="531" w="624">
                  <a:moveTo>
                    <a:pt x="290" y="1"/>
                  </a:moveTo>
                  <a:cubicBezTo>
                    <a:pt x="185" y="1"/>
                    <a:pt x="96" y="59"/>
                    <a:pt x="56" y="165"/>
                  </a:cubicBezTo>
                  <a:cubicBezTo>
                    <a:pt x="1" y="307"/>
                    <a:pt x="67" y="451"/>
                    <a:pt x="218" y="508"/>
                  </a:cubicBezTo>
                  <a:cubicBezTo>
                    <a:pt x="257" y="523"/>
                    <a:pt x="295" y="530"/>
                    <a:pt x="332" y="530"/>
                  </a:cubicBezTo>
                  <a:cubicBezTo>
                    <a:pt x="435" y="530"/>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4" name="Google Shape;11794;p47"/>
            <p:cNvSpPr/>
            <p:nvPr/>
          </p:nvSpPr>
          <p:spPr>
            <a:xfrm>
              <a:off x="7088628" y="4302566"/>
              <a:ext cx="13694" cy="11572"/>
            </a:xfrm>
            <a:custGeom>
              <a:rect b="b" l="l" r="r" t="t"/>
              <a:pathLst>
                <a:path extrusionOk="0" h="529" w="626">
                  <a:moveTo>
                    <a:pt x="290" y="1"/>
                  </a:moveTo>
                  <a:cubicBezTo>
                    <a:pt x="185" y="1"/>
                    <a:pt x="96" y="58"/>
                    <a:pt x="56" y="165"/>
                  </a:cubicBezTo>
                  <a:cubicBezTo>
                    <a:pt x="1" y="307"/>
                    <a:pt x="67" y="449"/>
                    <a:pt x="218" y="506"/>
                  </a:cubicBezTo>
                  <a:cubicBezTo>
                    <a:pt x="257" y="521"/>
                    <a:pt x="295" y="528"/>
                    <a:pt x="333" y="528"/>
                  </a:cubicBezTo>
                  <a:cubicBezTo>
                    <a:pt x="437" y="528"/>
                    <a:pt x="528" y="471"/>
                    <a:pt x="569" y="366"/>
                  </a:cubicBezTo>
                  <a:cubicBezTo>
                    <a:pt x="626" y="215"/>
                    <a:pt x="553" y="78"/>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5" name="Google Shape;11795;p47"/>
            <p:cNvSpPr/>
            <p:nvPr/>
          </p:nvSpPr>
          <p:spPr>
            <a:xfrm>
              <a:off x="7095738" y="4284082"/>
              <a:ext cx="13716" cy="11616"/>
            </a:xfrm>
            <a:custGeom>
              <a:rect b="b" l="l" r="r" t="t"/>
              <a:pathLst>
                <a:path extrusionOk="0" h="531" w="627">
                  <a:moveTo>
                    <a:pt x="290" y="1"/>
                  </a:moveTo>
                  <a:cubicBezTo>
                    <a:pt x="185" y="1"/>
                    <a:pt x="97" y="60"/>
                    <a:pt x="56" y="165"/>
                  </a:cubicBezTo>
                  <a:cubicBezTo>
                    <a:pt x="1" y="307"/>
                    <a:pt x="67" y="451"/>
                    <a:pt x="218" y="508"/>
                  </a:cubicBezTo>
                  <a:cubicBezTo>
                    <a:pt x="257" y="523"/>
                    <a:pt x="295" y="531"/>
                    <a:pt x="332" y="531"/>
                  </a:cubicBezTo>
                  <a:cubicBezTo>
                    <a:pt x="436" y="531"/>
                    <a:pt x="526" y="473"/>
                    <a:pt x="567" y="366"/>
                  </a:cubicBezTo>
                  <a:cubicBezTo>
                    <a:pt x="626"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6" name="Google Shape;11796;p47"/>
            <p:cNvSpPr/>
            <p:nvPr/>
          </p:nvSpPr>
          <p:spPr>
            <a:xfrm>
              <a:off x="7102869" y="4265620"/>
              <a:ext cx="13628" cy="11594"/>
            </a:xfrm>
            <a:custGeom>
              <a:rect b="b" l="l" r="r" t="t"/>
              <a:pathLst>
                <a:path extrusionOk="0" h="530" w="623">
                  <a:moveTo>
                    <a:pt x="287" y="1"/>
                  </a:moveTo>
                  <a:cubicBezTo>
                    <a:pt x="183" y="1"/>
                    <a:pt x="95" y="59"/>
                    <a:pt x="55" y="164"/>
                  </a:cubicBezTo>
                  <a:cubicBezTo>
                    <a:pt x="0" y="308"/>
                    <a:pt x="66" y="450"/>
                    <a:pt x="218" y="507"/>
                  </a:cubicBezTo>
                  <a:cubicBezTo>
                    <a:pt x="256" y="522"/>
                    <a:pt x="294" y="530"/>
                    <a:pt x="331" y="530"/>
                  </a:cubicBezTo>
                  <a:cubicBezTo>
                    <a:pt x="435" y="530"/>
                    <a:pt x="525" y="472"/>
                    <a:pt x="566" y="365"/>
                  </a:cubicBezTo>
                  <a:cubicBezTo>
                    <a:pt x="623" y="216"/>
                    <a:pt x="550" y="79"/>
                    <a:pt x="403" y="22"/>
                  </a:cubicBezTo>
                  <a:lnTo>
                    <a:pt x="403" y="24"/>
                  </a:ln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7" name="Google Shape;11797;p47"/>
            <p:cNvSpPr/>
            <p:nvPr/>
          </p:nvSpPr>
          <p:spPr>
            <a:xfrm>
              <a:off x="7109913" y="4247179"/>
              <a:ext cx="13716" cy="11594"/>
            </a:xfrm>
            <a:custGeom>
              <a:rect b="b" l="l" r="r" t="t"/>
              <a:pathLst>
                <a:path extrusionOk="0" h="530" w="627">
                  <a:moveTo>
                    <a:pt x="292" y="0"/>
                  </a:moveTo>
                  <a:cubicBezTo>
                    <a:pt x="186" y="0"/>
                    <a:pt x="97" y="59"/>
                    <a:pt x="56" y="164"/>
                  </a:cubicBezTo>
                  <a:cubicBezTo>
                    <a:pt x="1" y="308"/>
                    <a:pt x="67" y="450"/>
                    <a:pt x="219" y="508"/>
                  </a:cubicBezTo>
                  <a:cubicBezTo>
                    <a:pt x="256" y="522"/>
                    <a:pt x="295" y="530"/>
                    <a:pt x="331" y="530"/>
                  </a:cubicBezTo>
                  <a:cubicBezTo>
                    <a:pt x="436" y="530"/>
                    <a:pt x="528" y="471"/>
                    <a:pt x="569" y="366"/>
                  </a:cubicBezTo>
                  <a:cubicBezTo>
                    <a:pt x="626" y="214"/>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8" name="Google Shape;11798;p47"/>
            <p:cNvSpPr/>
            <p:nvPr/>
          </p:nvSpPr>
          <p:spPr>
            <a:xfrm>
              <a:off x="7117044" y="4228695"/>
              <a:ext cx="13694" cy="11594"/>
            </a:xfrm>
            <a:custGeom>
              <a:rect b="b" l="l" r="r" t="t"/>
              <a:pathLst>
                <a:path extrusionOk="0" h="530" w="626">
                  <a:moveTo>
                    <a:pt x="287" y="1"/>
                  </a:moveTo>
                  <a:cubicBezTo>
                    <a:pt x="183" y="1"/>
                    <a:pt x="96" y="60"/>
                    <a:pt x="55" y="164"/>
                  </a:cubicBezTo>
                  <a:cubicBezTo>
                    <a:pt x="0" y="308"/>
                    <a:pt x="67" y="450"/>
                    <a:pt x="218" y="507"/>
                  </a:cubicBezTo>
                  <a:cubicBezTo>
                    <a:pt x="256" y="522"/>
                    <a:pt x="295" y="530"/>
                    <a:pt x="331" y="530"/>
                  </a:cubicBezTo>
                  <a:cubicBezTo>
                    <a:pt x="435" y="530"/>
                    <a:pt x="525" y="472"/>
                    <a:pt x="566" y="366"/>
                  </a:cubicBezTo>
                  <a:cubicBezTo>
                    <a:pt x="625"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799" name="Google Shape;11799;p47"/>
            <p:cNvSpPr/>
            <p:nvPr/>
          </p:nvSpPr>
          <p:spPr>
            <a:xfrm>
              <a:off x="7124109" y="4210232"/>
              <a:ext cx="13694" cy="11616"/>
            </a:xfrm>
            <a:custGeom>
              <a:rect b="b" l="l" r="r" t="t"/>
              <a:pathLst>
                <a:path extrusionOk="0" h="531" w="626">
                  <a:moveTo>
                    <a:pt x="289" y="1"/>
                  </a:moveTo>
                  <a:cubicBezTo>
                    <a:pt x="185" y="1"/>
                    <a:pt x="96" y="59"/>
                    <a:pt x="55" y="165"/>
                  </a:cubicBezTo>
                  <a:cubicBezTo>
                    <a:pt x="0" y="307"/>
                    <a:pt x="66" y="451"/>
                    <a:pt x="218" y="509"/>
                  </a:cubicBezTo>
                  <a:cubicBezTo>
                    <a:pt x="256" y="524"/>
                    <a:pt x="294" y="531"/>
                    <a:pt x="331" y="531"/>
                  </a:cubicBezTo>
                  <a:cubicBezTo>
                    <a:pt x="436" y="531"/>
                    <a:pt x="527" y="472"/>
                    <a:pt x="568" y="367"/>
                  </a:cubicBezTo>
                  <a:cubicBezTo>
                    <a:pt x="625" y="216"/>
                    <a:pt x="552" y="80"/>
                    <a:pt x="405" y="23"/>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0" name="Google Shape;11800;p47"/>
            <p:cNvSpPr/>
            <p:nvPr/>
          </p:nvSpPr>
          <p:spPr>
            <a:xfrm>
              <a:off x="7131219" y="4191770"/>
              <a:ext cx="13694" cy="11594"/>
            </a:xfrm>
            <a:custGeom>
              <a:rect b="b" l="l" r="r" t="t"/>
              <a:pathLst>
                <a:path extrusionOk="0" h="530" w="626">
                  <a:moveTo>
                    <a:pt x="289" y="0"/>
                  </a:moveTo>
                  <a:cubicBezTo>
                    <a:pt x="185" y="0"/>
                    <a:pt x="96" y="59"/>
                    <a:pt x="55" y="164"/>
                  </a:cubicBezTo>
                  <a:cubicBezTo>
                    <a:pt x="0" y="308"/>
                    <a:pt x="67" y="450"/>
                    <a:pt x="218" y="508"/>
                  </a:cubicBezTo>
                  <a:cubicBezTo>
                    <a:pt x="256" y="523"/>
                    <a:pt x="295" y="530"/>
                    <a:pt x="331" y="530"/>
                  </a:cubicBezTo>
                  <a:cubicBezTo>
                    <a:pt x="435" y="530"/>
                    <a:pt x="526" y="472"/>
                    <a:pt x="568" y="366"/>
                  </a:cubicBezTo>
                  <a:cubicBezTo>
                    <a:pt x="625" y="215"/>
                    <a:pt x="552"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1" name="Google Shape;11801;p47"/>
            <p:cNvSpPr/>
            <p:nvPr/>
          </p:nvSpPr>
          <p:spPr>
            <a:xfrm>
              <a:off x="7138328" y="4173329"/>
              <a:ext cx="13650" cy="11550"/>
            </a:xfrm>
            <a:custGeom>
              <a:rect b="b" l="l" r="r" t="t"/>
              <a:pathLst>
                <a:path extrusionOk="0" h="528" w="624">
                  <a:moveTo>
                    <a:pt x="288" y="0"/>
                  </a:moveTo>
                  <a:cubicBezTo>
                    <a:pt x="183" y="0"/>
                    <a:pt x="94" y="58"/>
                    <a:pt x="55" y="164"/>
                  </a:cubicBezTo>
                  <a:cubicBezTo>
                    <a:pt x="0" y="306"/>
                    <a:pt x="67" y="448"/>
                    <a:pt x="218" y="506"/>
                  </a:cubicBezTo>
                  <a:cubicBezTo>
                    <a:pt x="257" y="521"/>
                    <a:pt x="295" y="528"/>
                    <a:pt x="332" y="528"/>
                  </a:cubicBezTo>
                  <a:cubicBezTo>
                    <a:pt x="435" y="528"/>
                    <a:pt x="526" y="471"/>
                    <a:pt x="566" y="366"/>
                  </a:cubicBezTo>
                  <a:cubicBezTo>
                    <a:pt x="623" y="215"/>
                    <a:pt x="550" y="80"/>
                    <a:pt x="404" y="22"/>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2" name="Google Shape;11802;p47"/>
            <p:cNvSpPr/>
            <p:nvPr/>
          </p:nvSpPr>
          <p:spPr>
            <a:xfrm>
              <a:off x="7145394" y="4154845"/>
              <a:ext cx="13694" cy="11616"/>
            </a:xfrm>
            <a:custGeom>
              <a:rect b="b" l="l" r="r" t="t"/>
              <a:pathLst>
                <a:path extrusionOk="0" h="531" w="626">
                  <a:moveTo>
                    <a:pt x="291" y="0"/>
                  </a:moveTo>
                  <a:cubicBezTo>
                    <a:pt x="186" y="0"/>
                    <a:pt x="96" y="59"/>
                    <a:pt x="55" y="164"/>
                  </a:cubicBezTo>
                  <a:cubicBezTo>
                    <a:pt x="0" y="309"/>
                    <a:pt x="67" y="451"/>
                    <a:pt x="218" y="508"/>
                  </a:cubicBezTo>
                  <a:cubicBezTo>
                    <a:pt x="256" y="523"/>
                    <a:pt x="295" y="530"/>
                    <a:pt x="332" y="530"/>
                  </a:cubicBezTo>
                  <a:cubicBezTo>
                    <a:pt x="436" y="530"/>
                    <a:pt x="528" y="472"/>
                    <a:pt x="568" y="366"/>
                  </a:cubicBezTo>
                  <a:cubicBezTo>
                    <a:pt x="626" y="217"/>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3" name="Google Shape;11803;p47"/>
            <p:cNvSpPr/>
            <p:nvPr/>
          </p:nvSpPr>
          <p:spPr>
            <a:xfrm>
              <a:off x="7152503" y="4136382"/>
              <a:ext cx="13694" cy="11616"/>
            </a:xfrm>
            <a:custGeom>
              <a:rect b="b" l="l" r="r" t="t"/>
              <a:pathLst>
                <a:path extrusionOk="0" h="531" w="626">
                  <a:moveTo>
                    <a:pt x="287" y="0"/>
                  </a:moveTo>
                  <a:cubicBezTo>
                    <a:pt x="184" y="0"/>
                    <a:pt x="96" y="59"/>
                    <a:pt x="56" y="166"/>
                  </a:cubicBezTo>
                  <a:cubicBezTo>
                    <a:pt x="1" y="308"/>
                    <a:pt x="67" y="450"/>
                    <a:pt x="218" y="509"/>
                  </a:cubicBezTo>
                  <a:cubicBezTo>
                    <a:pt x="256" y="523"/>
                    <a:pt x="293" y="530"/>
                    <a:pt x="330" y="530"/>
                  </a:cubicBezTo>
                  <a:cubicBezTo>
                    <a:pt x="434" y="530"/>
                    <a:pt x="525" y="473"/>
                    <a:pt x="566" y="367"/>
                  </a:cubicBezTo>
                  <a:cubicBezTo>
                    <a:pt x="626" y="216"/>
                    <a:pt x="550" y="81"/>
                    <a:pt x="404" y="24"/>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4" name="Google Shape;11804;p47"/>
            <p:cNvSpPr/>
            <p:nvPr/>
          </p:nvSpPr>
          <p:spPr>
            <a:xfrm>
              <a:off x="7159569" y="4117920"/>
              <a:ext cx="13694" cy="11616"/>
            </a:xfrm>
            <a:custGeom>
              <a:rect b="b" l="l" r="r" t="t"/>
              <a:pathLst>
                <a:path extrusionOk="0" h="531" w="626">
                  <a:moveTo>
                    <a:pt x="291" y="1"/>
                  </a:moveTo>
                  <a:cubicBezTo>
                    <a:pt x="186" y="1"/>
                    <a:pt x="96" y="59"/>
                    <a:pt x="55" y="164"/>
                  </a:cubicBezTo>
                  <a:cubicBezTo>
                    <a:pt x="0" y="309"/>
                    <a:pt x="67" y="451"/>
                    <a:pt x="218" y="508"/>
                  </a:cubicBezTo>
                  <a:cubicBezTo>
                    <a:pt x="257" y="523"/>
                    <a:pt x="296" y="530"/>
                    <a:pt x="333" y="530"/>
                  </a:cubicBezTo>
                  <a:cubicBezTo>
                    <a:pt x="437" y="530"/>
                    <a:pt x="528" y="472"/>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5" name="Google Shape;11805;p47"/>
            <p:cNvSpPr/>
            <p:nvPr/>
          </p:nvSpPr>
          <p:spPr>
            <a:xfrm>
              <a:off x="7166678" y="4099457"/>
              <a:ext cx="13694" cy="11616"/>
            </a:xfrm>
            <a:custGeom>
              <a:rect b="b" l="l" r="r" t="t"/>
              <a:pathLst>
                <a:path extrusionOk="0" h="531" w="626">
                  <a:moveTo>
                    <a:pt x="288" y="0"/>
                  </a:moveTo>
                  <a:cubicBezTo>
                    <a:pt x="185" y="0"/>
                    <a:pt x="96" y="60"/>
                    <a:pt x="56" y="166"/>
                  </a:cubicBezTo>
                  <a:cubicBezTo>
                    <a:pt x="1" y="308"/>
                    <a:pt x="67" y="450"/>
                    <a:pt x="218" y="509"/>
                  </a:cubicBezTo>
                  <a:cubicBezTo>
                    <a:pt x="256" y="523"/>
                    <a:pt x="294" y="530"/>
                    <a:pt x="330" y="530"/>
                  </a:cubicBezTo>
                  <a:cubicBezTo>
                    <a:pt x="435" y="530"/>
                    <a:pt x="527" y="473"/>
                    <a:pt x="566" y="367"/>
                  </a:cubicBezTo>
                  <a:cubicBezTo>
                    <a:pt x="626" y="216"/>
                    <a:pt x="550" y="79"/>
                    <a:pt x="404" y="24"/>
                  </a:cubicBezTo>
                  <a:cubicBezTo>
                    <a:pt x="364" y="8"/>
                    <a:pt x="32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6" name="Google Shape;11806;p47"/>
            <p:cNvSpPr/>
            <p:nvPr/>
          </p:nvSpPr>
          <p:spPr>
            <a:xfrm>
              <a:off x="7173788" y="4080995"/>
              <a:ext cx="13716" cy="11594"/>
            </a:xfrm>
            <a:custGeom>
              <a:rect b="b" l="l" r="r" t="t"/>
              <a:pathLst>
                <a:path extrusionOk="0" h="530" w="627">
                  <a:moveTo>
                    <a:pt x="288" y="0"/>
                  </a:moveTo>
                  <a:cubicBezTo>
                    <a:pt x="184" y="0"/>
                    <a:pt x="96" y="58"/>
                    <a:pt x="56" y="165"/>
                  </a:cubicBezTo>
                  <a:cubicBezTo>
                    <a:pt x="1" y="307"/>
                    <a:pt x="67" y="451"/>
                    <a:pt x="218" y="508"/>
                  </a:cubicBezTo>
                  <a:cubicBezTo>
                    <a:pt x="256" y="522"/>
                    <a:pt x="294" y="529"/>
                    <a:pt x="330" y="529"/>
                  </a:cubicBezTo>
                  <a:cubicBezTo>
                    <a:pt x="434" y="529"/>
                    <a:pt x="526" y="472"/>
                    <a:pt x="567" y="366"/>
                  </a:cubicBezTo>
                  <a:cubicBezTo>
                    <a:pt x="626" y="215"/>
                    <a:pt x="551" y="80"/>
                    <a:pt x="404"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7" name="Google Shape;11807;p47"/>
            <p:cNvSpPr/>
            <p:nvPr/>
          </p:nvSpPr>
          <p:spPr>
            <a:xfrm>
              <a:off x="7180853" y="4062532"/>
              <a:ext cx="13694" cy="11594"/>
            </a:xfrm>
            <a:custGeom>
              <a:rect b="b" l="l" r="r" t="t"/>
              <a:pathLst>
                <a:path extrusionOk="0" h="530" w="626">
                  <a:moveTo>
                    <a:pt x="289" y="1"/>
                  </a:moveTo>
                  <a:cubicBezTo>
                    <a:pt x="185" y="1"/>
                    <a:pt x="96" y="60"/>
                    <a:pt x="56" y="166"/>
                  </a:cubicBezTo>
                  <a:cubicBezTo>
                    <a:pt x="1" y="308"/>
                    <a:pt x="67" y="450"/>
                    <a:pt x="218" y="507"/>
                  </a:cubicBezTo>
                  <a:cubicBezTo>
                    <a:pt x="257" y="522"/>
                    <a:pt x="296" y="529"/>
                    <a:pt x="333" y="529"/>
                  </a:cubicBezTo>
                  <a:cubicBezTo>
                    <a:pt x="438" y="529"/>
                    <a:pt x="528" y="472"/>
                    <a:pt x="569" y="365"/>
                  </a:cubicBezTo>
                  <a:cubicBezTo>
                    <a:pt x="626" y="216"/>
                    <a:pt x="553" y="79"/>
                    <a:pt x="406" y="24"/>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8" name="Google Shape;11808;p47"/>
            <p:cNvSpPr/>
            <p:nvPr/>
          </p:nvSpPr>
          <p:spPr>
            <a:xfrm>
              <a:off x="7187963" y="4044070"/>
              <a:ext cx="13716" cy="11594"/>
            </a:xfrm>
            <a:custGeom>
              <a:rect b="b" l="l" r="r" t="t"/>
              <a:pathLst>
                <a:path extrusionOk="0" h="530" w="627">
                  <a:moveTo>
                    <a:pt x="289" y="1"/>
                  </a:moveTo>
                  <a:cubicBezTo>
                    <a:pt x="186" y="1"/>
                    <a:pt x="97" y="58"/>
                    <a:pt x="56" y="165"/>
                  </a:cubicBezTo>
                  <a:cubicBezTo>
                    <a:pt x="1" y="307"/>
                    <a:pt x="67" y="449"/>
                    <a:pt x="219" y="508"/>
                  </a:cubicBezTo>
                  <a:cubicBezTo>
                    <a:pt x="256" y="522"/>
                    <a:pt x="294" y="529"/>
                    <a:pt x="330" y="529"/>
                  </a:cubicBezTo>
                  <a:cubicBezTo>
                    <a:pt x="434" y="529"/>
                    <a:pt x="526" y="472"/>
                    <a:pt x="567" y="366"/>
                  </a:cubicBezTo>
                  <a:cubicBezTo>
                    <a:pt x="626" y="215"/>
                    <a:pt x="551" y="80"/>
                    <a:pt x="404" y="23"/>
                  </a:cubicBezTo>
                  <a:cubicBezTo>
                    <a:pt x="365"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09" name="Google Shape;11809;p47"/>
            <p:cNvSpPr/>
            <p:nvPr/>
          </p:nvSpPr>
          <p:spPr>
            <a:xfrm>
              <a:off x="7195028" y="4025585"/>
              <a:ext cx="13716" cy="11616"/>
            </a:xfrm>
            <a:custGeom>
              <a:rect b="b" l="l" r="r" t="t"/>
              <a:pathLst>
                <a:path extrusionOk="0" h="531" w="627">
                  <a:moveTo>
                    <a:pt x="292" y="1"/>
                  </a:moveTo>
                  <a:cubicBezTo>
                    <a:pt x="186" y="1"/>
                    <a:pt x="97" y="60"/>
                    <a:pt x="56" y="165"/>
                  </a:cubicBezTo>
                  <a:cubicBezTo>
                    <a:pt x="1" y="309"/>
                    <a:pt x="70" y="451"/>
                    <a:pt x="221" y="508"/>
                  </a:cubicBezTo>
                  <a:cubicBezTo>
                    <a:pt x="259" y="523"/>
                    <a:pt x="298" y="531"/>
                    <a:pt x="334" y="531"/>
                  </a:cubicBezTo>
                  <a:cubicBezTo>
                    <a:pt x="438" y="531"/>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0" name="Google Shape;11810;p47"/>
            <p:cNvSpPr/>
            <p:nvPr/>
          </p:nvSpPr>
          <p:spPr>
            <a:xfrm>
              <a:off x="7202159" y="4007145"/>
              <a:ext cx="13694" cy="11594"/>
            </a:xfrm>
            <a:custGeom>
              <a:rect b="b" l="l" r="r" t="t"/>
              <a:pathLst>
                <a:path extrusionOk="0" h="530" w="626">
                  <a:moveTo>
                    <a:pt x="290" y="1"/>
                  </a:moveTo>
                  <a:cubicBezTo>
                    <a:pt x="185" y="1"/>
                    <a:pt x="96" y="59"/>
                    <a:pt x="55" y="165"/>
                  </a:cubicBezTo>
                  <a:cubicBezTo>
                    <a:pt x="0" y="307"/>
                    <a:pt x="67" y="449"/>
                    <a:pt x="218" y="509"/>
                  </a:cubicBezTo>
                  <a:cubicBezTo>
                    <a:pt x="255" y="523"/>
                    <a:pt x="293" y="530"/>
                    <a:pt x="329" y="530"/>
                  </a:cubicBezTo>
                  <a:cubicBezTo>
                    <a:pt x="435" y="530"/>
                    <a:pt x="527" y="472"/>
                    <a:pt x="568" y="367"/>
                  </a:cubicBezTo>
                  <a:cubicBezTo>
                    <a:pt x="625" y="215"/>
                    <a:pt x="552" y="80"/>
                    <a:pt x="405"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1" name="Google Shape;11811;p47"/>
            <p:cNvSpPr/>
            <p:nvPr/>
          </p:nvSpPr>
          <p:spPr>
            <a:xfrm>
              <a:off x="7209269" y="3988682"/>
              <a:ext cx="13694" cy="11594"/>
            </a:xfrm>
            <a:custGeom>
              <a:rect b="b" l="l" r="r" t="t"/>
              <a:pathLst>
                <a:path extrusionOk="0" h="530" w="626">
                  <a:moveTo>
                    <a:pt x="289" y="0"/>
                  </a:moveTo>
                  <a:cubicBezTo>
                    <a:pt x="185" y="0"/>
                    <a:pt x="96" y="59"/>
                    <a:pt x="55" y="164"/>
                  </a:cubicBezTo>
                  <a:cubicBezTo>
                    <a:pt x="0" y="308"/>
                    <a:pt x="67" y="450"/>
                    <a:pt x="218" y="507"/>
                  </a:cubicBezTo>
                  <a:cubicBezTo>
                    <a:pt x="256" y="522"/>
                    <a:pt x="295" y="530"/>
                    <a:pt x="331" y="530"/>
                  </a:cubicBezTo>
                  <a:cubicBezTo>
                    <a:pt x="435" y="530"/>
                    <a:pt x="525" y="472"/>
                    <a:pt x="566" y="365"/>
                  </a:cubicBezTo>
                  <a:cubicBezTo>
                    <a:pt x="626" y="214"/>
                    <a:pt x="550"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2" name="Google Shape;11812;p47"/>
            <p:cNvSpPr/>
            <p:nvPr/>
          </p:nvSpPr>
          <p:spPr>
            <a:xfrm>
              <a:off x="7216334" y="3970198"/>
              <a:ext cx="13694" cy="11616"/>
            </a:xfrm>
            <a:custGeom>
              <a:rect b="b" l="l" r="r" t="t"/>
              <a:pathLst>
                <a:path extrusionOk="0" h="531" w="626">
                  <a:moveTo>
                    <a:pt x="289" y="1"/>
                  </a:moveTo>
                  <a:cubicBezTo>
                    <a:pt x="185" y="1"/>
                    <a:pt x="96" y="60"/>
                    <a:pt x="55" y="166"/>
                  </a:cubicBezTo>
                  <a:cubicBezTo>
                    <a:pt x="0" y="308"/>
                    <a:pt x="69" y="450"/>
                    <a:pt x="218" y="510"/>
                  </a:cubicBezTo>
                  <a:cubicBezTo>
                    <a:pt x="256" y="524"/>
                    <a:pt x="294" y="531"/>
                    <a:pt x="331" y="531"/>
                  </a:cubicBezTo>
                  <a:cubicBezTo>
                    <a:pt x="436" y="531"/>
                    <a:pt x="527" y="473"/>
                    <a:pt x="568" y="368"/>
                  </a:cubicBezTo>
                  <a:cubicBezTo>
                    <a:pt x="625" y="217"/>
                    <a:pt x="552" y="79"/>
                    <a:pt x="406" y="24"/>
                  </a:cubicBezTo>
                  <a:cubicBezTo>
                    <a:pt x="366" y="9"/>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3" name="Google Shape;11813;p47"/>
            <p:cNvSpPr/>
            <p:nvPr/>
          </p:nvSpPr>
          <p:spPr>
            <a:xfrm>
              <a:off x="7223444" y="3951757"/>
              <a:ext cx="13694" cy="11594"/>
            </a:xfrm>
            <a:custGeom>
              <a:rect b="b" l="l" r="r" t="t"/>
              <a:pathLst>
                <a:path extrusionOk="0" h="530" w="626">
                  <a:moveTo>
                    <a:pt x="291" y="0"/>
                  </a:moveTo>
                  <a:cubicBezTo>
                    <a:pt x="186" y="0"/>
                    <a:pt x="96" y="59"/>
                    <a:pt x="55" y="164"/>
                  </a:cubicBezTo>
                  <a:cubicBezTo>
                    <a:pt x="0" y="308"/>
                    <a:pt x="67" y="450"/>
                    <a:pt x="218" y="508"/>
                  </a:cubicBezTo>
                  <a:cubicBezTo>
                    <a:pt x="256" y="523"/>
                    <a:pt x="295" y="530"/>
                    <a:pt x="332" y="530"/>
                  </a:cubicBezTo>
                  <a:cubicBezTo>
                    <a:pt x="436" y="530"/>
                    <a:pt x="528" y="472"/>
                    <a:pt x="568" y="366"/>
                  </a:cubicBezTo>
                  <a:cubicBezTo>
                    <a:pt x="626" y="215"/>
                    <a:pt x="552" y="79"/>
                    <a:pt x="406" y="22"/>
                  </a:cubicBezTo>
                  <a:cubicBezTo>
                    <a:pt x="367" y="7"/>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4" name="Google Shape;11814;p47"/>
            <p:cNvSpPr/>
            <p:nvPr/>
          </p:nvSpPr>
          <p:spPr>
            <a:xfrm>
              <a:off x="7230553" y="3933295"/>
              <a:ext cx="13650" cy="11572"/>
            </a:xfrm>
            <a:custGeom>
              <a:rect b="b" l="l" r="r" t="t"/>
              <a:pathLst>
                <a:path extrusionOk="0" h="529" w="624">
                  <a:moveTo>
                    <a:pt x="287" y="0"/>
                  </a:moveTo>
                  <a:cubicBezTo>
                    <a:pt x="184" y="0"/>
                    <a:pt x="96" y="59"/>
                    <a:pt x="56" y="165"/>
                  </a:cubicBezTo>
                  <a:cubicBezTo>
                    <a:pt x="1" y="307"/>
                    <a:pt x="67" y="449"/>
                    <a:pt x="218" y="507"/>
                  </a:cubicBezTo>
                  <a:cubicBezTo>
                    <a:pt x="257" y="522"/>
                    <a:pt x="295" y="529"/>
                    <a:pt x="332" y="529"/>
                  </a:cubicBezTo>
                  <a:cubicBezTo>
                    <a:pt x="435" y="529"/>
                    <a:pt x="526" y="471"/>
                    <a:pt x="566" y="365"/>
                  </a:cubicBezTo>
                  <a:cubicBezTo>
                    <a:pt x="624" y="216"/>
                    <a:pt x="550" y="78"/>
                    <a:pt x="404" y="23"/>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5" name="Google Shape;11815;p47"/>
            <p:cNvSpPr/>
            <p:nvPr/>
          </p:nvSpPr>
          <p:spPr>
            <a:xfrm>
              <a:off x="7237619" y="3914832"/>
              <a:ext cx="13694" cy="11572"/>
            </a:xfrm>
            <a:custGeom>
              <a:rect b="b" l="l" r="r" t="t"/>
              <a:pathLst>
                <a:path extrusionOk="0" h="529" w="626">
                  <a:moveTo>
                    <a:pt x="291" y="0"/>
                  </a:moveTo>
                  <a:cubicBezTo>
                    <a:pt x="186" y="0"/>
                    <a:pt x="96" y="59"/>
                    <a:pt x="55" y="164"/>
                  </a:cubicBezTo>
                  <a:cubicBezTo>
                    <a:pt x="1" y="306"/>
                    <a:pt x="67" y="448"/>
                    <a:pt x="218" y="508"/>
                  </a:cubicBezTo>
                  <a:cubicBezTo>
                    <a:pt x="256" y="522"/>
                    <a:pt x="294" y="529"/>
                    <a:pt x="330" y="529"/>
                  </a:cubicBezTo>
                  <a:cubicBezTo>
                    <a:pt x="435" y="529"/>
                    <a:pt x="528" y="471"/>
                    <a:pt x="568" y="366"/>
                  </a:cubicBezTo>
                  <a:cubicBezTo>
                    <a:pt x="626" y="215"/>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6" name="Google Shape;11816;p47"/>
            <p:cNvSpPr/>
            <p:nvPr/>
          </p:nvSpPr>
          <p:spPr>
            <a:xfrm>
              <a:off x="7244728" y="3896370"/>
              <a:ext cx="13694" cy="11594"/>
            </a:xfrm>
            <a:custGeom>
              <a:rect b="b" l="l" r="r" t="t"/>
              <a:pathLst>
                <a:path extrusionOk="0" h="530" w="626">
                  <a:moveTo>
                    <a:pt x="287" y="0"/>
                  </a:moveTo>
                  <a:cubicBezTo>
                    <a:pt x="184" y="0"/>
                    <a:pt x="96" y="59"/>
                    <a:pt x="56" y="163"/>
                  </a:cubicBezTo>
                  <a:cubicBezTo>
                    <a:pt x="1" y="308"/>
                    <a:pt x="67" y="450"/>
                    <a:pt x="218" y="507"/>
                  </a:cubicBezTo>
                  <a:cubicBezTo>
                    <a:pt x="257" y="522"/>
                    <a:pt x="295" y="529"/>
                    <a:pt x="332" y="529"/>
                  </a:cubicBezTo>
                  <a:cubicBezTo>
                    <a:pt x="435" y="529"/>
                    <a:pt x="526" y="471"/>
                    <a:pt x="566" y="365"/>
                  </a:cubicBezTo>
                  <a:cubicBezTo>
                    <a:pt x="626" y="214"/>
                    <a:pt x="550" y="79"/>
                    <a:pt x="404" y="24"/>
                  </a:cubicBezTo>
                  <a:cubicBezTo>
                    <a:pt x="364"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7" name="Google Shape;11817;p47"/>
            <p:cNvSpPr/>
            <p:nvPr/>
          </p:nvSpPr>
          <p:spPr>
            <a:xfrm>
              <a:off x="7251838" y="3877907"/>
              <a:ext cx="13650" cy="11572"/>
            </a:xfrm>
            <a:custGeom>
              <a:rect b="b" l="l" r="r" t="t"/>
              <a:pathLst>
                <a:path extrusionOk="0" h="529" w="624">
                  <a:moveTo>
                    <a:pt x="288" y="0"/>
                  </a:moveTo>
                  <a:cubicBezTo>
                    <a:pt x="184" y="0"/>
                    <a:pt x="96" y="58"/>
                    <a:pt x="56" y="164"/>
                  </a:cubicBezTo>
                  <a:cubicBezTo>
                    <a:pt x="1" y="306"/>
                    <a:pt x="67" y="448"/>
                    <a:pt x="218" y="508"/>
                  </a:cubicBezTo>
                  <a:cubicBezTo>
                    <a:pt x="256" y="522"/>
                    <a:pt x="294" y="529"/>
                    <a:pt x="330" y="529"/>
                  </a:cubicBezTo>
                  <a:cubicBezTo>
                    <a:pt x="434" y="529"/>
                    <a:pt x="526" y="472"/>
                    <a:pt x="567" y="366"/>
                  </a:cubicBezTo>
                  <a:cubicBezTo>
                    <a:pt x="624" y="215"/>
                    <a:pt x="551" y="80"/>
                    <a:pt x="404" y="23"/>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8" name="Google Shape;11818;p47"/>
            <p:cNvSpPr/>
            <p:nvPr/>
          </p:nvSpPr>
          <p:spPr>
            <a:xfrm>
              <a:off x="7258903" y="3859423"/>
              <a:ext cx="13716" cy="11616"/>
            </a:xfrm>
            <a:custGeom>
              <a:rect b="b" l="l" r="r" t="t"/>
              <a:pathLst>
                <a:path extrusionOk="0" h="531" w="627">
                  <a:moveTo>
                    <a:pt x="292" y="0"/>
                  </a:moveTo>
                  <a:cubicBezTo>
                    <a:pt x="186" y="0"/>
                    <a:pt x="97" y="59"/>
                    <a:pt x="56" y="164"/>
                  </a:cubicBezTo>
                  <a:cubicBezTo>
                    <a:pt x="1" y="309"/>
                    <a:pt x="67" y="451"/>
                    <a:pt x="218" y="508"/>
                  </a:cubicBezTo>
                  <a:cubicBezTo>
                    <a:pt x="257" y="523"/>
                    <a:pt x="295" y="530"/>
                    <a:pt x="332" y="530"/>
                  </a:cubicBezTo>
                  <a:cubicBezTo>
                    <a:pt x="437" y="530"/>
                    <a:pt x="528" y="472"/>
                    <a:pt x="569" y="366"/>
                  </a:cubicBezTo>
                  <a:cubicBezTo>
                    <a:pt x="626" y="217"/>
                    <a:pt x="553" y="80"/>
                    <a:pt x="406" y="22"/>
                  </a:cubicBezTo>
                  <a:cubicBezTo>
                    <a:pt x="367" y="8"/>
                    <a:pt x="32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19" name="Google Shape;11819;p47"/>
            <p:cNvSpPr/>
            <p:nvPr/>
          </p:nvSpPr>
          <p:spPr>
            <a:xfrm>
              <a:off x="7266034" y="3840982"/>
              <a:ext cx="13694" cy="11594"/>
            </a:xfrm>
            <a:custGeom>
              <a:rect b="b" l="l" r="r" t="t"/>
              <a:pathLst>
                <a:path extrusionOk="0" h="530" w="626">
                  <a:moveTo>
                    <a:pt x="288" y="0"/>
                  </a:moveTo>
                  <a:cubicBezTo>
                    <a:pt x="183" y="0"/>
                    <a:pt x="96" y="58"/>
                    <a:pt x="55" y="165"/>
                  </a:cubicBezTo>
                  <a:cubicBezTo>
                    <a:pt x="0" y="307"/>
                    <a:pt x="66" y="449"/>
                    <a:pt x="218" y="508"/>
                  </a:cubicBezTo>
                  <a:cubicBezTo>
                    <a:pt x="255" y="522"/>
                    <a:pt x="293" y="529"/>
                    <a:pt x="329" y="529"/>
                  </a:cubicBezTo>
                  <a:cubicBezTo>
                    <a:pt x="433" y="529"/>
                    <a:pt x="525" y="472"/>
                    <a:pt x="566" y="366"/>
                  </a:cubicBezTo>
                  <a:cubicBezTo>
                    <a:pt x="625" y="215"/>
                    <a:pt x="550" y="80"/>
                    <a:pt x="403" y="23"/>
                  </a:cubicBezTo>
                  <a:cubicBezTo>
                    <a:pt x="363" y="8"/>
                    <a:pt x="324"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20" name="Google Shape;11820;p47"/>
            <p:cNvSpPr/>
            <p:nvPr/>
          </p:nvSpPr>
          <p:spPr>
            <a:xfrm>
              <a:off x="7273078" y="3822498"/>
              <a:ext cx="13716" cy="11616"/>
            </a:xfrm>
            <a:custGeom>
              <a:rect b="b" l="l" r="r" t="t"/>
              <a:pathLst>
                <a:path extrusionOk="0" h="531" w="627">
                  <a:moveTo>
                    <a:pt x="292" y="1"/>
                  </a:moveTo>
                  <a:cubicBezTo>
                    <a:pt x="186" y="1"/>
                    <a:pt x="97" y="59"/>
                    <a:pt x="56" y="165"/>
                  </a:cubicBezTo>
                  <a:cubicBezTo>
                    <a:pt x="1" y="309"/>
                    <a:pt x="70" y="451"/>
                    <a:pt x="219" y="508"/>
                  </a:cubicBezTo>
                  <a:cubicBezTo>
                    <a:pt x="258" y="523"/>
                    <a:pt x="296" y="530"/>
                    <a:pt x="333" y="530"/>
                  </a:cubicBezTo>
                  <a:cubicBezTo>
                    <a:pt x="438" y="530"/>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21" name="Google Shape;11821;p47"/>
            <p:cNvSpPr/>
            <p:nvPr/>
          </p:nvSpPr>
          <p:spPr>
            <a:xfrm>
              <a:off x="7280209" y="3804035"/>
              <a:ext cx="13694" cy="11594"/>
            </a:xfrm>
            <a:custGeom>
              <a:rect b="b" l="l" r="r" t="t"/>
              <a:pathLst>
                <a:path extrusionOk="0" h="530" w="626">
                  <a:moveTo>
                    <a:pt x="287" y="1"/>
                  </a:moveTo>
                  <a:cubicBezTo>
                    <a:pt x="183" y="1"/>
                    <a:pt x="96" y="60"/>
                    <a:pt x="55" y="166"/>
                  </a:cubicBezTo>
                  <a:cubicBezTo>
                    <a:pt x="0" y="308"/>
                    <a:pt x="67" y="450"/>
                    <a:pt x="218" y="507"/>
                  </a:cubicBezTo>
                  <a:cubicBezTo>
                    <a:pt x="256" y="522"/>
                    <a:pt x="295" y="529"/>
                    <a:pt x="332" y="529"/>
                  </a:cubicBezTo>
                  <a:cubicBezTo>
                    <a:pt x="435" y="529"/>
                    <a:pt x="525" y="472"/>
                    <a:pt x="566" y="367"/>
                  </a:cubicBezTo>
                  <a:cubicBezTo>
                    <a:pt x="625" y="214"/>
                    <a:pt x="550" y="79"/>
                    <a:pt x="403" y="24"/>
                  </a:cubicBez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22" name="Google Shape;11822;p47"/>
            <p:cNvSpPr/>
            <p:nvPr/>
          </p:nvSpPr>
          <p:spPr>
            <a:xfrm>
              <a:off x="7287319" y="3785573"/>
              <a:ext cx="13694" cy="11616"/>
            </a:xfrm>
            <a:custGeom>
              <a:rect b="b" l="l" r="r" t="t"/>
              <a:pathLst>
                <a:path extrusionOk="0" h="531" w="626">
                  <a:moveTo>
                    <a:pt x="289" y="1"/>
                  </a:moveTo>
                  <a:cubicBezTo>
                    <a:pt x="185" y="1"/>
                    <a:pt x="96" y="60"/>
                    <a:pt x="55" y="165"/>
                  </a:cubicBezTo>
                  <a:cubicBezTo>
                    <a:pt x="0" y="307"/>
                    <a:pt x="67" y="449"/>
                    <a:pt x="218" y="508"/>
                  </a:cubicBezTo>
                  <a:cubicBezTo>
                    <a:pt x="256" y="523"/>
                    <a:pt x="294" y="530"/>
                    <a:pt x="330" y="530"/>
                  </a:cubicBezTo>
                  <a:cubicBezTo>
                    <a:pt x="434" y="530"/>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23" name="Google Shape;11823;p47"/>
            <p:cNvSpPr/>
            <p:nvPr/>
          </p:nvSpPr>
          <p:spPr>
            <a:xfrm>
              <a:off x="7280997" y="3736004"/>
              <a:ext cx="38259" cy="38303"/>
            </a:xfrm>
            <a:custGeom>
              <a:rect b="b" l="l" r="r" t="t"/>
              <a:pathLst>
                <a:path extrusionOk="0" h="1751" w="1749">
                  <a:moveTo>
                    <a:pt x="876" y="1"/>
                  </a:moveTo>
                  <a:cubicBezTo>
                    <a:pt x="392" y="1"/>
                    <a:pt x="1" y="393"/>
                    <a:pt x="1" y="876"/>
                  </a:cubicBezTo>
                  <a:cubicBezTo>
                    <a:pt x="1" y="1359"/>
                    <a:pt x="392" y="1751"/>
                    <a:pt x="876" y="1751"/>
                  </a:cubicBezTo>
                  <a:cubicBezTo>
                    <a:pt x="1359" y="1751"/>
                    <a:pt x="1748" y="1359"/>
                    <a:pt x="1748" y="876"/>
                  </a:cubicBezTo>
                  <a:cubicBezTo>
                    <a:pt x="1748" y="393"/>
                    <a:pt x="1359"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1824" name="Google Shape;11824;p47"/>
            <p:cNvSpPr/>
            <p:nvPr/>
          </p:nvSpPr>
          <p:spPr>
            <a:xfrm>
              <a:off x="6942591" y="4627323"/>
              <a:ext cx="38259" cy="38303"/>
            </a:xfrm>
            <a:custGeom>
              <a:rect b="b" l="l" r="r" t="t"/>
              <a:pathLst>
                <a:path extrusionOk="0" h="1751" w="1749">
                  <a:moveTo>
                    <a:pt x="876" y="1"/>
                  </a:moveTo>
                  <a:cubicBezTo>
                    <a:pt x="393" y="1"/>
                    <a:pt x="1" y="393"/>
                    <a:pt x="1" y="876"/>
                  </a:cubicBezTo>
                  <a:cubicBezTo>
                    <a:pt x="1" y="1359"/>
                    <a:pt x="393" y="1751"/>
                    <a:pt x="876" y="1751"/>
                  </a:cubicBezTo>
                  <a:cubicBezTo>
                    <a:pt x="1357" y="1751"/>
                    <a:pt x="1748" y="1359"/>
                    <a:pt x="1748" y="876"/>
                  </a:cubicBezTo>
                  <a:cubicBezTo>
                    <a:pt x="1748" y="393"/>
                    <a:pt x="1357"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11825" name="Google Shape;11825;p47"/>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9" name="Shape 11829"/>
        <p:cNvGrpSpPr/>
        <p:nvPr/>
      </p:nvGrpSpPr>
      <p:grpSpPr>
        <a:xfrm>
          <a:off x="0" y="0"/>
          <a:ext cx="0" cy="0"/>
          <a:chOff x="0" y="0"/>
          <a:chExt cx="0" cy="0"/>
        </a:xfrm>
      </p:grpSpPr>
      <p:sp>
        <p:nvSpPr>
          <p:cNvPr id="11830" name="Google Shape;11830;p48"/>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1831" name="Google Shape;11831;p48"/>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1832" name="Google Shape;11832;p48"/>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33" name="Google Shape;11833;p48"/>
          <p:cNvGrpSpPr/>
          <p:nvPr/>
        </p:nvGrpSpPr>
        <p:grpSpPr>
          <a:xfrm rot="-214069">
            <a:off x="7645356" y="6599932"/>
            <a:ext cx="335968" cy="274617"/>
            <a:chOff x="3419525" y="3514050"/>
            <a:chExt cx="1000350" cy="817675"/>
          </a:xfrm>
        </p:grpSpPr>
        <p:sp>
          <p:nvSpPr>
            <p:cNvPr id="11834" name="Google Shape;11834;p48"/>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48"/>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48"/>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48"/>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48"/>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9" name="Google Shape;11839;p48"/>
          <p:cNvGrpSpPr/>
          <p:nvPr/>
        </p:nvGrpSpPr>
        <p:grpSpPr>
          <a:xfrm>
            <a:off x="8676141" y="6629982"/>
            <a:ext cx="1658570" cy="930116"/>
            <a:chOff x="5174600" y="1718575"/>
            <a:chExt cx="2206425" cy="1237350"/>
          </a:xfrm>
        </p:grpSpPr>
        <p:sp>
          <p:nvSpPr>
            <p:cNvPr id="11840" name="Google Shape;11840;p48"/>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48"/>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48"/>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48"/>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48"/>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48"/>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48"/>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48"/>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48"/>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48"/>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48"/>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48"/>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48"/>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48"/>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48"/>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48"/>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48"/>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48"/>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48"/>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48"/>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48"/>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48"/>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2" name="Google Shape;11862;p48"/>
          <p:cNvGrpSpPr/>
          <p:nvPr/>
        </p:nvGrpSpPr>
        <p:grpSpPr>
          <a:xfrm>
            <a:off x="8096651" y="767305"/>
            <a:ext cx="1416380" cy="1324192"/>
            <a:chOff x="2717575" y="1865850"/>
            <a:chExt cx="1949325" cy="1822450"/>
          </a:xfrm>
        </p:grpSpPr>
        <p:sp>
          <p:nvSpPr>
            <p:cNvPr id="11863" name="Google Shape;11863;p48"/>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48"/>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48"/>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48"/>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48"/>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48"/>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48"/>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48"/>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48"/>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48"/>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48"/>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48"/>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48"/>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48"/>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48"/>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48"/>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48"/>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48"/>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48"/>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48"/>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48"/>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48"/>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48"/>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48"/>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48"/>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48"/>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48"/>
          <p:cNvGrpSpPr/>
          <p:nvPr/>
        </p:nvGrpSpPr>
        <p:grpSpPr>
          <a:xfrm rot="3569144">
            <a:off x="2009066" y="6627190"/>
            <a:ext cx="462257" cy="656760"/>
            <a:chOff x="5997050" y="1070425"/>
            <a:chExt cx="527325" cy="749250"/>
          </a:xfrm>
        </p:grpSpPr>
        <p:sp>
          <p:nvSpPr>
            <p:cNvPr id="11890" name="Google Shape;11890;p48"/>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48"/>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48"/>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3" name="Google Shape;11893;p48"/>
          <p:cNvGrpSpPr/>
          <p:nvPr/>
        </p:nvGrpSpPr>
        <p:grpSpPr>
          <a:xfrm>
            <a:off x="2131971" y="1040368"/>
            <a:ext cx="336010" cy="336017"/>
            <a:chOff x="6241525" y="2196000"/>
            <a:chExt cx="1140175" cy="1140200"/>
          </a:xfrm>
        </p:grpSpPr>
        <p:sp>
          <p:nvSpPr>
            <p:cNvPr id="11894" name="Google Shape;11894;p48"/>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48"/>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48"/>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48"/>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48"/>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48"/>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48"/>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48"/>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2" name="Google Shape;11902;p48"/>
          <p:cNvGrpSpPr/>
          <p:nvPr/>
        </p:nvGrpSpPr>
        <p:grpSpPr>
          <a:xfrm flipH="1" rot="-5400000">
            <a:off x="9805280" y="608706"/>
            <a:ext cx="298200" cy="316822"/>
            <a:chOff x="6904650" y="3361025"/>
            <a:chExt cx="298200" cy="318350"/>
          </a:xfrm>
        </p:grpSpPr>
        <p:sp>
          <p:nvSpPr>
            <p:cNvPr id="11903" name="Google Shape;11903;p48"/>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48"/>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48"/>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48"/>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48"/>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48"/>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09" name="Google Shape;11909;p48"/>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1910" name="Google Shape;11910;p48"/>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1911" name="Google Shape;11911;p48"/>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solidFill>
                  <a:srgbClr val="FF9900"/>
                </a:solidFill>
                <a:latin typeface="Rubik"/>
                <a:ea typeface="Rubik"/>
                <a:cs typeface="Rubik"/>
                <a:sym typeface="Rubik"/>
              </a:rPr>
              <a:t>00111</a:t>
            </a:r>
            <a:r>
              <a:rPr lang="en" sz="2000">
                <a:solidFill>
                  <a:srgbClr val="FF9900"/>
                </a:solidFill>
                <a:latin typeface="Rubik"/>
                <a:ea typeface="Rubik"/>
                <a:cs typeface="Rubik"/>
                <a:sym typeface="Rubik"/>
              </a:rPr>
              <a:t> </a:t>
            </a:r>
            <a:r>
              <a:rPr lang="en" sz="2000">
                <a:latin typeface="Rubik"/>
                <a:ea typeface="Rubik"/>
                <a:cs typeface="Rubik"/>
                <a:sym typeface="Rubik"/>
              </a:rPr>
              <a:t>en nombre</a:t>
            </a:r>
            <a:endParaRPr sz="2000">
              <a:latin typeface="Rubik"/>
              <a:ea typeface="Rubik"/>
              <a:cs typeface="Rubik"/>
              <a:sym typeface="Rubik"/>
            </a:endParaRPr>
          </a:p>
        </p:txBody>
      </p:sp>
      <p:sp>
        <p:nvSpPr>
          <p:cNvPr id="11912" name="Google Shape;11912;p48"/>
          <p:cNvSpPr txBox="1"/>
          <p:nvPr/>
        </p:nvSpPr>
        <p:spPr>
          <a:xfrm>
            <a:off x="3005000" y="5161338"/>
            <a:ext cx="48378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Le code binaire </a:t>
            </a:r>
            <a:r>
              <a:rPr b="1" lang="en" sz="2000">
                <a:latin typeface="Rubik"/>
                <a:ea typeface="Rubik"/>
                <a:cs typeface="Rubik"/>
                <a:sym typeface="Rubik"/>
              </a:rPr>
              <a:t>00111 </a:t>
            </a:r>
            <a:r>
              <a:rPr lang="en" sz="2000">
                <a:latin typeface="Rubik"/>
                <a:ea typeface="Rubik"/>
                <a:cs typeface="Rubik"/>
                <a:sym typeface="Rubik"/>
              </a:rPr>
              <a:t>est </a:t>
            </a:r>
            <a:r>
              <a:rPr b="1" lang="en" sz="2000">
                <a:solidFill>
                  <a:schemeClr val="accent1"/>
                </a:solidFill>
                <a:latin typeface="Rubik"/>
                <a:ea typeface="Rubik"/>
                <a:cs typeface="Rubik"/>
                <a:sym typeface="Rubik"/>
              </a:rPr>
              <a:t>7</a:t>
            </a:r>
            <a:r>
              <a:rPr b="1" lang="en" sz="2000">
                <a:latin typeface="Rubik"/>
                <a:ea typeface="Rubik"/>
                <a:cs typeface="Rubik"/>
                <a:sym typeface="Rubik"/>
              </a:rPr>
              <a:t> </a:t>
            </a:r>
            <a:r>
              <a:rPr lang="en" sz="2000">
                <a:latin typeface="Rubik"/>
                <a:ea typeface="Rubik"/>
                <a:cs typeface="Rubik"/>
                <a:sym typeface="Rubik"/>
              </a:rPr>
              <a:t>en nombre</a:t>
            </a:r>
            <a:r>
              <a:rPr lang="en" sz="2000">
                <a:latin typeface="Rubik"/>
                <a:ea typeface="Rubik"/>
                <a:cs typeface="Rubik"/>
                <a:sym typeface="Rubik"/>
              </a:rPr>
              <a:t>.</a:t>
            </a:r>
            <a:endParaRPr sz="2000">
              <a:latin typeface="Rubik"/>
              <a:ea typeface="Rubik"/>
              <a:cs typeface="Rubik"/>
              <a:sym typeface="Rubik"/>
            </a:endParaRPr>
          </a:p>
        </p:txBody>
      </p:sp>
      <p:grpSp>
        <p:nvGrpSpPr>
          <p:cNvPr id="11913" name="Google Shape;11913;p48"/>
          <p:cNvGrpSpPr/>
          <p:nvPr/>
        </p:nvGrpSpPr>
        <p:grpSpPr>
          <a:xfrm rot="1413296">
            <a:off x="7694137" y="4403037"/>
            <a:ext cx="956370" cy="1126678"/>
            <a:chOff x="2855400" y="1698200"/>
            <a:chExt cx="1456525" cy="1715900"/>
          </a:xfrm>
        </p:grpSpPr>
        <p:sp>
          <p:nvSpPr>
            <p:cNvPr id="11914" name="Google Shape;11914;p48"/>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48"/>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48"/>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48"/>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48"/>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48"/>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48"/>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48"/>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48"/>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48"/>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48"/>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48"/>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48"/>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48"/>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48"/>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48"/>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48"/>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48"/>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48"/>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48"/>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34" name="Google Shape;11934;p48"/>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935" name="Google Shape;11935;p48"/>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39" name="Shape 11939"/>
        <p:cNvGrpSpPr/>
        <p:nvPr/>
      </p:nvGrpSpPr>
      <p:grpSpPr>
        <a:xfrm>
          <a:off x="0" y="0"/>
          <a:ext cx="0" cy="0"/>
          <a:chOff x="0" y="0"/>
          <a:chExt cx="0" cy="0"/>
        </a:xfrm>
      </p:grpSpPr>
      <p:sp>
        <p:nvSpPr>
          <p:cNvPr id="11940" name="Google Shape;11940;p49"/>
          <p:cNvSpPr/>
          <p:nvPr/>
        </p:nvSpPr>
        <p:spPr>
          <a:xfrm>
            <a:off x="2942250" y="4618925"/>
            <a:ext cx="4710900" cy="7404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1941" name="Google Shape;11941;p49"/>
          <p:cNvGrpSpPr/>
          <p:nvPr/>
        </p:nvGrpSpPr>
        <p:grpSpPr>
          <a:xfrm flipH="1">
            <a:off x="822860" y="5810502"/>
            <a:ext cx="1402731" cy="885052"/>
            <a:chOff x="3462125" y="1247825"/>
            <a:chExt cx="1560150" cy="984375"/>
          </a:xfrm>
        </p:grpSpPr>
        <p:sp>
          <p:nvSpPr>
            <p:cNvPr id="11942" name="Google Shape;11942;p49"/>
            <p:cNvSpPr/>
            <p:nvPr/>
          </p:nvSpPr>
          <p:spPr>
            <a:xfrm>
              <a:off x="3462125" y="1557850"/>
              <a:ext cx="801325" cy="674350"/>
            </a:xfrm>
            <a:custGeom>
              <a:rect b="b" l="l" r="r" t="t"/>
              <a:pathLst>
                <a:path extrusionOk="0" h="26974" w="32053">
                  <a:moveTo>
                    <a:pt x="12231" y="1"/>
                  </a:moveTo>
                  <a:cubicBezTo>
                    <a:pt x="11621" y="1"/>
                    <a:pt x="11073" y="58"/>
                    <a:pt x="10605" y="183"/>
                  </a:cubicBezTo>
                  <a:cubicBezTo>
                    <a:pt x="5672" y="1509"/>
                    <a:pt x="1" y="7849"/>
                    <a:pt x="2893" y="16319"/>
                  </a:cubicBezTo>
                  <a:cubicBezTo>
                    <a:pt x="4684" y="21564"/>
                    <a:pt x="9544" y="24407"/>
                    <a:pt x="13995" y="24407"/>
                  </a:cubicBezTo>
                  <a:cubicBezTo>
                    <a:pt x="16587" y="24407"/>
                    <a:pt x="19041" y="23443"/>
                    <a:pt x="20669" y="21427"/>
                  </a:cubicBezTo>
                  <a:lnTo>
                    <a:pt x="20669" y="21427"/>
                  </a:lnTo>
                  <a:cubicBezTo>
                    <a:pt x="20539" y="22092"/>
                    <a:pt x="20513" y="22706"/>
                    <a:pt x="20629" y="23234"/>
                  </a:cubicBezTo>
                  <a:cubicBezTo>
                    <a:pt x="21163" y="25675"/>
                    <a:pt x="22835" y="26974"/>
                    <a:pt x="24671" y="26974"/>
                  </a:cubicBezTo>
                  <a:cubicBezTo>
                    <a:pt x="26495" y="26974"/>
                    <a:pt x="28479" y="25692"/>
                    <a:pt x="29668" y="22973"/>
                  </a:cubicBezTo>
                  <a:cubicBezTo>
                    <a:pt x="32052" y="17514"/>
                    <a:pt x="30417" y="7884"/>
                    <a:pt x="30417" y="7884"/>
                  </a:cubicBezTo>
                  <a:lnTo>
                    <a:pt x="30028" y="6792"/>
                  </a:lnTo>
                  <a:lnTo>
                    <a:pt x="29453" y="5183"/>
                  </a:lnTo>
                  <a:cubicBezTo>
                    <a:pt x="29453" y="5183"/>
                    <a:pt x="18052" y="1"/>
                    <a:pt x="12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49"/>
            <p:cNvSpPr/>
            <p:nvPr/>
          </p:nvSpPr>
          <p:spPr>
            <a:xfrm>
              <a:off x="4261250" y="1247825"/>
              <a:ext cx="761025" cy="787575"/>
            </a:xfrm>
            <a:custGeom>
              <a:rect b="b" l="l" r="r" t="t"/>
              <a:pathLst>
                <a:path extrusionOk="0" h="31503" w="30441">
                  <a:moveTo>
                    <a:pt x="15813" y="1"/>
                  </a:moveTo>
                  <a:cubicBezTo>
                    <a:pt x="14196" y="1"/>
                    <a:pt x="12675" y="318"/>
                    <a:pt x="11424" y="881"/>
                  </a:cubicBezTo>
                  <a:cubicBezTo>
                    <a:pt x="6767" y="2980"/>
                    <a:pt x="1" y="16687"/>
                    <a:pt x="1" y="16687"/>
                  </a:cubicBezTo>
                  <a:lnTo>
                    <a:pt x="746" y="18774"/>
                  </a:lnTo>
                  <a:lnTo>
                    <a:pt x="966" y="19388"/>
                  </a:lnTo>
                  <a:cubicBezTo>
                    <a:pt x="966" y="19388"/>
                    <a:pt x="5799" y="27878"/>
                    <a:pt x="11100" y="30592"/>
                  </a:cubicBezTo>
                  <a:cubicBezTo>
                    <a:pt x="12335" y="31224"/>
                    <a:pt x="13505" y="31503"/>
                    <a:pt x="14545" y="31503"/>
                  </a:cubicBezTo>
                  <a:cubicBezTo>
                    <a:pt x="17974" y="31503"/>
                    <a:pt x="19994" y="28477"/>
                    <a:pt x="18262" y="25071"/>
                  </a:cubicBezTo>
                  <a:cubicBezTo>
                    <a:pt x="18017" y="24587"/>
                    <a:pt x="17607" y="24131"/>
                    <a:pt x="17087" y="23697"/>
                  </a:cubicBezTo>
                  <a:lnTo>
                    <a:pt x="17087" y="23697"/>
                  </a:lnTo>
                  <a:cubicBezTo>
                    <a:pt x="17609" y="23806"/>
                    <a:pt x="18130" y="23858"/>
                    <a:pt x="18646" y="23858"/>
                  </a:cubicBezTo>
                  <a:cubicBezTo>
                    <a:pt x="24937" y="23858"/>
                    <a:pt x="30440" y="16083"/>
                    <a:pt x="27611" y="8488"/>
                  </a:cubicBezTo>
                  <a:cubicBezTo>
                    <a:pt x="25325" y="2352"/>
                    <a:pt x="20215" y="1"/>
                    <a:pt x="15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49"/>
            <p:cNvSpPr/>
            <p:nvPr/>
          </p:nvSpPr>
          <p:spPr>
            <a:xfrm>
              <a:off x="3961225" y="1794450"/>
              <a:ext cx="240250" cy="376625"/>
            </a:xfrm>
            <a:custGeom>
              <a:rect b="b" l="l" r="r" t="t"/>
              <a:pathLst>
                <a:path extrusionOk="0" h="15065" w="9610">
                  <a:moveTo>
                    <a:pt x="9609" y="0"/>
                  </a:moveTo>
                  <a:cubicBezTo>
                    <a:pt x="9609" y="1"/>
                    <a:pt x="0" y="12613"/>
                    <a:pt x="4013" y="14809"/>
                  </a:cubicBezTo>
                  <a:cubicBezTo>
                    <a:pt x="4332" y="14983"/>
                    <a:pt x="4633" y="15065"/>
                    <a:pt x="4918" y="15065"/>
                  </a:cubicBezTo>
                  <a:cubicBezTo>
                    <a:pt x="8795" y="15065"/>
                    <a:pt x="9609" y="1"/>
                    <a:pt x="9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49"/>
            <p:cNvSpPr/>
            <p:nvPr/>
          </p:nvSpPr>
          <p:spPr>
            <a:xfrm>
              <a:off x="4058400" y="2114150"/>
              <a:ext cx="42500" cy="41850"/>
            </a:xfrm>
            <a:custGeom>
              <a:rect b="b" l="l" r="r" t="t"/>
              <a:pathLst>
                <a:path extrusionOk="0" h="1674" w="1700">
                  <a:moveTo>
                    <a:pt x="1331" y="0"/>
                  </a:moveTo>
                  <a:cubicBezTo>
                    <a:pt x="1331" y="0"/>
                    <a:pt x="1" y="612"/>
                    <a:pt x="26" y="1009"/>
                  </a:cubicBezTo>
                  <a:cubicBezTo>
                    <a:pt x="30" y="1080"/>
                    <a:pt x="73" y="1109"/>
                    <a:pt x="139" y="1109"/>
                  </a:cubicBezTo>
                  <a:cubicBezTo>
                    <a:pt x="400" y="1109"/>
                    <a:pt x="1021" y="654"/>
                    <a:pt x="1021" y="654"/>
                  </a:cubicBezTo>
                  <a:cubicBezTo>
                    <a:pt x="1021" y="654"/>
                    <a:pt x="1076" y="1673"/>
                    <a:pt x="1311" y="1673"/>
                  </a:cubicBezTo>
                  <a:cubicBezTo>
                    <a:pt x="1331" y="1673"/>
                    <a:pt x="1353" y="1666"/>
                    <a:pt x="1376" y="1649"/>
                  </a:cubicBezTo>
                  <a:cubicBezTo>
                    <a:pt x="1700" y="1417"/>
                    <a:pt x="1331" y="0"/>
                    <a:pt x="1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49"/>
            <p:cNvSpPr/>
            <p:nvPr/>
          </p:nvSpPr>
          <p:spPr>
            <a:xfrm>
              <a:off x="3639300" y="1740675"/>
              <a:ext cx="536925" cy="368075"/>
            </a:xfrm>
            <a:custGeom>
              <a:rect b="b" l="l" r="r" t="t"/>
              <a:pathLst>
                <a:path extrusionOk="0" h="14723" w="21477">
                  <a:moveTo>
                    <a:pt x="21476" y="0"/>
                  </a:moveTo>
                  <a:lnTo>
                    <a:pt x="21476" y="0"/>
                  </a:lnTo>
                  <a:cubicBezTo>
                    <a:pt x="21475" y="1"/>
                    <a:pt x="0" y="9675"/>
                    <a:pt x="3026" y="14051"/>
                  </a:cubicBezTo>
                  <a:cubicBezTo>
                    <a:pt x="3347" y="14515"/>
                    <a:pt x="3808" y="14723"/>
                    <a:pt x="4375" y="14723"/>
                  </a:cubicBezTo>
                  <a:cubicBezTo>
                    <a:pt x="9152" y="14723"/>
                    <a:pt x="21476" y="1"/>
                    <a:pt x="21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49"/>
            <p:cNvSpPr/>
            <p:nvPr/>
          </p:nvSpPr>
          <p:spPr>
            <a:xfrm>
              <a:off x="3723200" y="2047600"/>
              <a:ext cx="39725" cy="39600"/>
            </a:xfrm>
            <a:custGeom>
              <a:rect b="b" l="l" r="r" t="t"/>
              <a:pathLst>
                <a:path extrusionOk="0" h="1584" w="1589">
                  <a:moveTo>
                    <a:pt x="1589" y="0"/>
                  </a:moveTo>
                  <a:cubicBezTo>
                    <a:pt x="1589" y="0"/>
                    <a:pt x="134" y="155"/>
                    <a:pt x="30" y="539"/>
                  </a:cubicBezTo>
                  <a:cubicBezTo>
                    <a:pt x="1" y="650"/>
                    <a:pt x="100" y="687"/>
                    <a:pt x="247" y="687"/>
                  </a:cubicBezTo>
                  <a:cubicBezTo>
                    <a:pt x="558" y="687"/>
                    <a:pt x="1085" y="520"/>
                    <a:pt x="1086" y="520"/>
                  </a:cubicBezTo>
                  <a:lnTo>
                    <a:pt x="1086" y="520"/>
                  </a:lnTo>
                  <a:cubicBezTo>
                    <a:pt x="1086" y="520"/>
                    <a:pt x="791" y="1584"/>
                    <a:pt x="1065" y="1584"/>
                  </a:cubicBezTo>
                  <a:cubicBezTo>
                    <a:pt x="1078" y="1584"/>
                    <a:pt x="1091" y="1582"/>
                    <a:pt x="1106" y="1577"/>
                  </a:cubicBezTo>
                  <a:cubicBezTo>
                    <a:pt x="1486" y="1460"/>
                    <a:pt x="1589" y="0"/>
                    <a:pt x="1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49"/>
            <p:cNvSpPr/>
            <p:nvPr/>
          </p:nvSpPr>
          <p:spPr>
            <a:xfrm>
              <a:off x="3524600" y="1723250"/>
              <a:ext cx="645400" cy="200425"/>
            </a:xfrm>
            <a:custGeom>
              <a:rect b="b" l="l" r="r" t="t"/>
              <a:pathLst>
                <a:path extrusionOk="0" h="8017" w="25816">
                  <a:moveTo>
                    <a:pt x="25816" y="1"/>
                  </a:moveTo>
                  <a:lnTo>
                    <a:pt x="25816" y="1"/>
                  </a:lnTo>
                  <a:cubicBezTo>
                    <a:pt x="25815" y="1"/>
                    <a:pt x="1" y="876"/>
                    <a:pt x="1084" y="6522"/>
                  </a:cubicBezTo>
                  <a:cubicBezTo>
                    <a:pt x="1288" y="7585"/>
                    <a:pt x="2292" y="8017"/>
                    <a:pt x="3788" y="8017"/>
                  </a:cubicBezTo>
                  <a:cubicBezTo>
                    <a:pt x="10235" y="8017"/>
                    <a:pt x="25815" y="1"/>
                    <a:pt x="25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49"/>
            <p:cNvSpPr/>
            <p:nvPr/>
          </p:nvSpPr>
          <p:spPr>
            <a:xfrm>
              <a:off x="3579125" y="1850375"/>
              <a:ext cx="46075" cy="38500"/>
            </a:xfrm>
            <a:custGeom>
              <a:rect b="b" l="l" r="r" t="t"/>
              <a:pathLst>
                <a:path extrusionOk="0" h="1540" w="1843">
                  <a:moveTo>
                    <a:pt x="456" y="1"/>
                  </a:moveTo>
                  <a:cubicBezTo>
                    <a:pt x="388" y="1"/>
                    <a:pt x="330" y="14"/>
                    <a:pt x="288" y="45"/>
                  </a:cubicBezTo>
                  <a:cubicBezTo>
                    <a:pt x="0" y="257"/>
                    <a:pt x="1125" y="690"/>
                    <a:pt x="1125" y="690"/>
                  </a:cubicBezTo>
                  <a:cubicBezTo>
                    <a:pt x="1125" y="690"/>
                    <a:pt x="148" y="1396"/>
                    <a:pt x="480" y="1526"/>
                  </a:cubicBezTo>
                  <a:cubicBezTo>
                    <a:pt x="504" y="1535"/>
                    <a:pt x="530" y="1539"/>
                    <a:pt x="558" y="1539"/>
                  </a:cubicBezTo>
                  <a:cubicBezTo>
                    <a:pt x="973" y="1539"/>
                    <a:pt x="1842" y="597"/>
                    <a:pt x="1842" y="597"/>
                  </a:cubicBezTo>
                  <a:cubicBezTo>
                    <a:pt x="1842" y="597"/>
                    <a:pt x="910"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49"/>
            <p:cNvSpPr/>
            <p:nvPr/>
          </p:nvSpPr>
          <p:spPr>
            <a:xfrm>
              <a:off x="3628550" y="1602150"/>
              <a:ext cx="534075" cy="122200"/>
            </a:xfrm>
            <a:custGeom>
              <a:rect b="b" l="l" r="r" t="t"/>
              <a:pathLst>
                <a:path extrusionOk="0" h="4888" w="21363">
                  <a:moveTo>
                    <a:pt x="5084" y="0"/>
                  </a:moveTo>
                  <a:cubicBezTo>
                    <a:pt x="2947" y="0"/>
                    <a:pt x="1326" y="499"/>
                    <a:pt x="849" y="1849"/>
                  </a:cubicBezTo>
                  <a:cubicBezTo>
                    <a:pt x="0" y="4244"/>
                    <a:pt x="4327" y="4888"/>
                    <a:pt x="9223" y="4888"/>
                  </a:cubicBezTo>
                  <a:cubicBezTo>
                    <a:pt x="14909" y="4888"/>
                    <a:pt x="21363" y="4019"/>
                    <a:pt x="21363" y="4019"/>
                  </a:cubicBezTo>
                  <a:cubicBezTo>
                    <a:pt x="21363" y="4019"/>
                    <a:pt x="11148" y="0"/>
                    <a:pt x="5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49"/>
            <p:cNvSpPr/>
            <p:nvPr/>
          </p:nvSpPr>
          <p:spPr>
            <a:xfrm>
              <a:off x="3671350" y="1630675"/>
              <a:ext cx="46375" cy="38400"/>
            </a:xfrm>
            <a:custGeom>
              <a:rect b="b" l="l" r="r" t="t"/>
              <a:pathLst>
                <a:path extrusionOk="0" h="1536" w="1855">
                  <a:moveTo>
                    <a:pt x="596" y="0"/>
                  </a:moveTo>
                  <a:cubicBezTo>
                    <a:pt x="572" y="0"/>
                    <a:pt x="550" y="4"/>
                    <a:pt x="529" y="11"/>
                  </a:cubicBezTo>
                  <a:lnTo>
                    <a:pt x="529" y="13"/>
                  </a:lnTo>
                  <a:cubicBezTo>
                    <a:pt x="192" y="129"/>
                    <a:pt x="1141" y="873"/>
                    <a:pt x="1141" y="873"/>
                  </a:cubicBezTo>
                  <a:cubicBezTo>
                    <a:pt x="1141" y="873"/>
                    <a:pt x="0" y="1261"/>
                    <a:pt x="279" y="1485"/>
                  </a:cubicBezTo>
                  <a:cubicBezTo>
                    <a:pt x="324" y="1520"/>
                    <a:pt x="388" y="1536"/>
                    <a:pt x="466" y="1536"/>
                  </a:cubicBezTo>
                  <a:cubicBezTo>
                    <a:pt x="928" y="1536"/>
                    <a:pt x="1854" y="995"/>
                    <a:pt x="1854" y="995"/>
                  </a:cubicBezTo>
                  <a:cubicBezTo>
                    <a:pt x="1854" y="995"/>
                    <a:pt x="1007"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49"/>
            <p:cNvSpPr/>
            <p:nvPr/>
          </p:nvSpPr>
          <p:spPr>
            <a:xfrm>
              <a:off x="4326725" y="1749725"/>
              <a:ext cx="385625" cy="226100"/>
            </a:xfrm>
            <a:custGeom>
              <a:rect b="b" l="l" r="r" t="t"/>
              <a:pathLst>
                <a:path extrusionOk="0" h="9044" w="15425">
                  <a:moveTo>
                    <a:pt x="1" y="0"/>
                  </a:moveTo>
                  <a:lnTo>
                    <a:pt x="1" y="0"/>
                  </a:lnTo>
                  <a:cubicBezTo>
                    <a:pt x="1" y="1"/>
                    <a:pt x="8252" y="9044"/>
                    <a:pt x="12083" y="9044"/>
                  </a:cubicBezTo>
                  <a:cubicBezTo>
                    <a:pt x="12817" y="9044"/>
                    <a:pt x="13389" y="8711"/>
                    <a:pt x="13709" y="7919"/>
                  </a:cubicBezTo>
                  <a:cubicBezTo>
                    <a:pt x="15425" y="3678"/>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49"/>
            <p:cNvSpPr/>
            <p:nvPr/>
          </p:nvSpPr>
          <p:spPr>
            <a:xfrm>
              <a:off x="4614125" y="1923225"/>
              <a:ext cx="46475" cy="37075"/>
            </a:xfrm>
            <a:custGeom>
              <a:rect b="b" l="l" r="r" t="t"/>
              <a:pathLst>
                <a:path extrusionOk="0" h="1483" w="1859">
                  <a:moveTo>
                    <a:pt x="1180" y="1"/>
                  </a:moveTo>
                  <a:cubicBezTo>
                    <a:pt x="685" y="1"/>
                    <a:pt x="1" y="179"/>
                    <a:pt x="1" y="179"/>
                  </a:cubicBezTo>
                  <a:cubicBezTo>
                    <a:pt x="1" y="179"/>
                    <a:pt x="601" y="1483"/>
                    <a:pt x="998" y="1483"/>
                  </a:cubicBezTo>
                  <a:cubicBezTo>
                    <a:pt x="1002" y="1483"/>
                    <a:pt x="1006" y="1483"/>
                    <a:pt x="1010" y="1482"/>
                  </a:cubicBezTo>
                  <a:cubicBezTo>
                    <a:pt x="1366" y="1461"/>
                    <a:pt x="654" y="487"/>
                    <a:pt x="654" y="487"/>
                  </a:cubicBezTo>
                  <a:cubicBezTo>
                    <a:pt x="654" y="487"/>
                    <a:pt x="1858" y="422"/>
                    <a:pt x="1650" y="134"/>
                  </a:cubicBezTo>
                  <a:cubicBezTo>
                    <a:pt x="1579" y="35"/>
                    <a:pt x="1397" y="1"/>
                    <a:pt x="1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49"/>
            <p:cNvSpPr/>
            <p:nvPr/>
          </p:nvSpPr>
          <p:spPr>
            <a:xfrm>
              <a:off x="4312225" y="1617800"/>
              <a:ext cx="583450" cy="118800"/>
            </a:xfrm>
            <a:custGeom>
              <a:rect b="b" l="l" r="r" t="t"/>
              <a:pathLst>
                <a:path extrusionOk="0" h="4752" w="23338">
                  <a:moveTo>
                    <a:pt x="17906" y="1"/>
                  </a:moveTo>
                  <a:cubicBezTo>
                    <a:pt x="11065" y="1"/>
                    <a:pt x="0" y="2973"/>
                    <a:pt x="0" y="2973"/>
                  </a:cubicBezTo>
                  <a:cubicBezTo>
                    <a:pt x="0" y="2973"/>
                    <a:pt x="9339" y="4751"/>
                    <a:pt x="16162" y="4751"/>
                  </a:cubicBezTo>
                  <a:cubicBezTo>
                    <a:pt x="20187" y="4751"/>
                    <a:pt x="23337" y="4132"/>
                    <a:pt x="23178" y="2165"/>
                  </a:cubicBezTo>
                  <a:cubicBezTo>
                    <a:pt x="23048" y="560"/>
                    <a:pt x="20875" y="1"/>
                    <a:pt x="17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49"/>
            <p:cNvSpPr/>
            <p:nvPr/>
          </p:nvSpPr>
          <p:spPr>
            <a:xfrm>
              <a:off x="4826450" y="1652675"/>
              <a:ext cx="45950" cy="38550"/>
            </a:xfrm>
            <a:custGeom>
              <a:rect b="b" l="l" r="r" t="t"/>
              <a:pathLst>
                <a:path extrusionOk="0" h="1542" w="1838">
                  <a:moveTo>
                    <a:pt x="1385" y="0"/>
                  </a:moveTo>
                  <a:cubicBezTo>
                    <a:pt x="933" y="0"/>
                    <a:pt x="0" y="613"/>
                    <a:pt x="0" y="613"/>
                  </a:cubicBezTo>
                  <a:cubicBezTo>
                    <a:pt x="0" y="613"/>
                    <a:pt x="876" y="1541"/>
                    <a:pt x="1292" y="1541"/>
                  </a:cubicBezTo>
                  <a:cubicBezTo>
                    <a:pt x="1321" y="1541"/>
                    <a:pt x="1348" y="1537"/>
                    <a:pt x="1372" y="1527"/>
                  </a:cubicBezTo>
                  <a:cubicBezTo>
                    <a:pt x="1702" y="1392"/>
                    <a:pt x="719" y="696"/>
                    <a:pt x="719" y="696"/>
                  </a:cubicBezTo>
                  <a:cubicBezTo>
                    <a:pt x="719" y="696"/>
                    <a:pt x="1837" y="251"/>
                    <a:pt x="1547" y="43"/>
                  </a:cubicBezTo>
                  <a:cubicBezTo>
                    <a:pt x="1506" y="13"/>
                    <a:pt x="1451" y="0"/>
                    <a:pt x="13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49"/>
            <p:cNvSpPr/>
            <p:nvPr/>
          </p:nvSpPr>
          <p:spPr>
            <a:xfrm>
              <a:off x="4306025" y="1384250"/>
              <a:ext cx="650175" cy="290475"/>
            </a:xfrm>
            <a:custGeom>
              <a:rect b="b" l="l" r="r" t="t"/>
              <a:pathLst>
                <a:path extrusionOk="0" h="11619" w="26007">
                  <a:moveTo>
                    <a:pt x="21201" y="1"/>
                  </a:moveTo>
                  <a:cubicBezTo>
                    <a:pt x="15225" y="1"/>
                    <a:pt x="0" y="11618"/>
                    <a:pt x="0" y="11618"/>
                  </a:cubicBezTo>
                  <a:cubicBezTo>
                    <a:pt x="0" y="11618"/>
                    <a:pt x="26007" y="6062"/>
                    <a:pt x="23269" y="1006"/>
                  </a:cubicBezTo>
                  <a:cubicBezTo>
                    <a:pt x="22889" y="303"/>
                    <a:pt x="22166" y="1"/>
                    <a:pt x="21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49"/>
            <p:cNvSpPr/>
            <p:nvPr/>
          </p:nvSpPr>
          <p:spPr>
            <a:xfrm>
              <a:off x="4817600" y="1404375"/>
              <a:ext cx="44075" cy="36800"/>
            </a:xfrm>
            <a:custGeom>
              <a:rect b="b" l="l" r="r" t="t"/>
              <a:pathLst>
                <a:path extrusionOk="0" h="1472" w="1763">
                  <a:moveTo>
                    <a:pt x="863" y="0"/>
                  </a:moveTo>
                  <a:cubicBezTo>
                    <a:pt x="860" y="0"/>
                    <a:pt x="857" y="0"/>
                    <a:pt x="854" y="1"/>
                  </a:cubicBezTo>
                  <a:cubicBezTo>
                    <a:pt x="456" y="21"/>
                    <a:pt x="1" y="1413"/>
                    <a:pt x="1" y="1413"/>
                  </a:cubicBezTo>
                  <a:cubicBezTo>
                    <a:pt x="1" y="1413"/>
                    <a:pt x="423" y="1472"/>
                    <a:pt x="842" y="1472"/>
                  </a:cubicBezTo>
                  <a:cubicBezTo>
                    <a:pt x="1199" y="1472"/>
                    <a:pt x="1554" y="1429"/>
                    <a:pt x="1643" y="1269"/>
                  </a:cubicBezTo>
                  <a:cubicBezTo>
                    <a:pt x="1763" y="1056"/>
                    <a:pt x="1236" y="1022"/>
                    <a:pt x="892" y="1022"/>
                  </a:cubicBezTo>
                  <a:cubicBezTo>
                    <a:pt x="734" y="1022"/>
                    <a:pt x="614" y="1029"/>
                    <a:pt x="614" y="1029"/>
                  </a:cubicBezTo>
                  <a:cubicBezTo>
                    <a:pt x="614" y="1029"/>
                    <a:pt x="120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49"/>
            <p:cNvSpPr/>
            <p:nvPr/>
          </p:nvSpPr>
          <p:spPr>
            <a:xfrm>
              <a:off x="4298625" y="1279475"/>
              <a:ext cx="480075" cy="374575"/>
            </a:xfrm>
            <a:custGeom>
              <a:rect b="b" l="l" r="r" t="t"/>
              <a:pathLst>
                <a:path extrusionOk="0" h="14983" w="19203">
                  <a:moveTo>
                    <a:pt x="13365" y="1"/>
                  </a:moveTo>
                  <a:cubicBezTo>
                    <a:pt x="8388" y="1"/>
                    <a:pt x="1" y="14983"/>
                    <a:pt x="1" y="14983"/>
                  </a:cubicBezTo>
                  <a:cubicBezTo>
                    <a:pt x="1" y="14983"/>
                    <a:pt x="19203" y="3161"/>
                    <a:pt x="14505" y="314"/>
                  </a:cubicBezTo>
                  <a:cubicBezTo>
                    <a:pt x="14152" y="100"/>
                    <a:pt x="13770" y="1"/>
                    <a:pt x="13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49"/>
            <p:cNvSpPr/>
            <p:nvPr/>
          </p:nvSpPr>
          <p:spPr>
            <a:xfrm>
              <a:off x="4613175" y="1295675"/>
              <a:ext cx="38800" cy="40250"/>
            </a:xfrm>
            <a:custGeom>
              <a:rect b="b" l="l" r="r" t="t"/>
              <a:pathLst>
                <a:path extrusionOk="0" h="1610" w="1552">
                  <a:moveTo>
                    <a:pt x="449" y="0"/>
                  </a:moveTo>
                  <a:cubicBezTo>
                    <a:pt x="436" y="0"/>
                    <a:pt x="421" y="3"/>
                    <a:pt x="404" y="9"/>
                  </a:cubicBezTo>
                  <a:cubicBezTo>
                    <a:pt x="29" y="146"/>
                    <a:pt x="1" y="1610"/>
                    <a:pt x="1" y="1610"/>
                  </a:cubicBezTo>
                  <a:cubicBezTo>
                    <a:pt x="1" y="1610"/>
                    <a:pt x="1446" y="1380"/>
                    <a:pt x="1529" y="991"/>
                  </a:cubicBezTo>
                  <a:cubicBezTo>
                    <a:pt x="1551" y="888"/>
                    <a:pt x="1470" y="852"/>
                    <a:pt x="1344" y="852"/>
                  </a:cubicBezTo>
                  <a:cubicBezTo>
                    <a:pt x="1039" y="852"/>
                    <a:pt x="476" y="1063"/>
                    <a:pt x="476" y="1063"/>
                  </a:cubicBezTo>
                  <a:cubicBezTo>
                    <a:pt x="476" y="1063"/>
                    <a:pt x="714" y="0"/>
                    <a:pt x="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49"/>
            <p:cNvSpPr/>
            <p:nvPr/>
          </p:nvSpPr>
          <p:spPr>
            <a:xfrm>
              <a:off x="4020975" y="1459225"/>
              <a:ext cx="161075" cy="141675"/>
            </a:xfrm>
            <a:custGeom>
              <a:rect b="b" l="l" r="r" t="t"/>
              <a:pathLst>
                <a:path extrusionOk="0" h="5667" w="6443">
                  <a:moveTo>
                    <a:pt x="600" y="0"/>
                  </a:moveTo>
                  <a:cubicBezTo>
                    <a:pt x="598" y="0"/>
                    <a:pt x="596" y="0"/>
                    <a:pt x="594" y="1"/>
                  </a:cubicBezTo>
                  <a:cubicBezTo>
                    <a:pt x="576" y="1"/>
                    <a:pt x="559" y="11"/>
                    <a:pt x="546" y="24"/>
                  </a:cubicBezTo>
                  <a:lnTo>
                    <a:pt x="24" y="646"/>
                  </a:lnTo>
                  <a:cubicBezTo>
                    <a:pt x="1" y="674"/>
                    <a:pt x="6" y="717"/>
                    <a:pt x="32" y="741"/>
                  </a:cubicBezTo>
                  <a:cubicBezTo>
                    <a:pt x="45" y="751"/>
                    <a:pt x="60" y="757"/>
                    <a:pt x="76" y="757"/>
                  </a:cubicBezTo>
                  <a:cubicBezTo>
                    <a:pt x="94" y="757"/>
                    <a:pt x="113" y="749"/>
                    <a:pt x="127" y="732"/>
                  </a:cubicBezTo>
                  <a:lnTo>
                    <a:pt x="603" y="164"/>
                  </a:lnTo>
                  <a:lnTo>
                    <a:pt x="6324" y="5649"/>
                  </a:lnTo>
                  <a:cubicBezTo>
                    <a:pt x="6336" y="5660"/>
                    <a:pt x="6353" y="5666"/>
                    <a:pt x="6369" y="5666"/>
                  </a:cubicBezTo>
                  <a:cubicBezTo>
                    <a:pt x="6383" y="5666"/>
                    <a:pt x="6398" y="5661"/>
                    <a:pt x="6411" y="5652"/>
                  </a:cubicBezTo>
                  <a:cubicBezTo>
                    <a:pt x="6412" y="5650"/>
                    <a:pt x="6416" y="5649"/>
                    <a:pt x="6417" y="5645"/>
                  </a:cubicBezTo>
                  <a:cubicBezTo>
                    <a:pt x="6442" y="5620"/>
                    <a:pt x="6442" y="5577"/>
                    <a:pt x="6416" y="5552"/>
                  </a:cubicBezTo>
                  <a:lnTo>
                    <a:pt x="644" y="19"/>
                  </a:lnTo>
                  <a:cubicBezTo>
                    <a:pt x="632" y="7"/>
                    <a:pt x="616"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49"/>
            <p:cNvSpPr/>
            <p:nvPr/>
          </p:nvSpPr>
          <p:spPr>
            <a:xfrm>
              <a:off x="4217775" y="1385050"/>
              <a:ext cx="47625" cy="201825"/>
            </a:xfrm>
            <a:custGeom>
              <a:rect b="b" l="l" r="r" t="t"/>
              <a:pathLst>
                <a:path extrusionOk="0" h="8073" w="1905">
                  <a:moveTo>
                    <a:pt x="1036" y="1"/>
                  </a:moveTo>
                  <a:cubicBezTo>
                    <a:pt x="1022" y="1"/>
                    <a:pt x="1008" y="6"/>
                    <a:pt x="996" y="13"/>
                  </a:cubicBezTo>
                  <a:cubicBezTo>
                    <a:pt x="981" y="27"/>
                    <a:pt x="971" y="42"/>
                    <a:pt x="969" y="60"/>
                  </a:cubicBezTo>
                  <a:lnTo>
                    <a:pt x="6" y="7997"/>
                  </a:lnTo>
                  <a:cubicBezTo>
                    <a:pt x="1" y="8034"/>
                    <a:pt x="27" y="8067"/>
                    <a:pt x="62" y="8072"/>
                  </a:cubicBezTo>
                  <a:cubicBezTo>
                    <a:pt x="65" y="8072"/>
                    <a:pt x="67" y="8073"/>
                    <a:pt x="69" y="8073"/>
                  </a:cubicBezTo>
                  <a:cubicBezTo>
                    <a:pt x="85" y="8073"/>
                    <a:pt x="101" y="8068"/>
                    <a:pt x="112" y="8059"/>
                  </a:cubicBezTo>
                  <a:cubicBezTo>
                    <a:pt x="126" y="8047"/>
                    <a:pt x="136" y="8032"/>
                    <a:pt x="137" y="8014"/>
                  </a:cubicBezTo>
                  <a:lnTo>
                    <a:pt x="1093" y="147"/>
                  </a:lnTo>
                  <a:lnTo>
                    <a:pt x="1820" y="285"/>
                  </a:lnTo>
                  <a:cubicBezTo>
                    <a:pt x="1823" y="286"/>
                    <a:pt x="1827" y="286"/>
                    <a:pt x="1831" y="286"/>
                  </a:cubicBezTo>
                  <a:cubicBezTo>
                    <a:pt x="1862" y="286"/>
                    <a:pt x="1892" y="263"/>
                    <a:pt x="1898" y="232"/>
                  </a:cubicBezTo>
                  <a:cubicBezTo>
                    <a:pt x="1905" y="195"/>
                    <a:pt x="1881" y="160"/>
                    <a:pt x="1845" y="153"/>
                  </a:cubicBezTo>
                  <a:lnTo>
                    <a:pt x="1048" y="2"/>
                  </a:lnTo>
                  <a:cubicBezTo>
                    <a:pt x="1044" y="1"/>
                    <a:pt x="1040"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49"/>
            <p:cNvSpPr/>
            <p:nvPr/>
          </p:nvSpPr>
          <p:spPr>
            <a:xfrm>
              <a:off x="4166350" y="1570200"/>
              <a:ext cx="206200" cy="433800"/>
            </a:xfrm>
            <a:custGeom>
              <a:rect b="b" l="l" r="r" t="t"/>
              <a:pathLst>
                <a:path extrusionOk="0" h="17352" w="8248">
                  <a:moveTo>
                    <a:pt x="1500" y="0"/>
                  </a:moveTo>
                  <a:cubicBezTo>
                    <a:pt x="1352" y="0"/>
                    <a:pt x="1201" y="25"/>
                    <a:pt x="1054" y="78"/>
                  </a:cubicBezTo>
                  <a:cubicBezTo>
                    <a:pt x="364" y="324"/>
                    <a:pt x="1" y="1091"/>
                    <a:pt x="247" y="1782"/>
                  </a:cubicBezTo>
                  <a:lnTo>
                    <a:pt x="5489" y="16467"/>
                  </a:lnTo>
                  <a:cubicBezTo>
                    <a:pt x="5683" y="17010"/>
                    <a:pt x="6200" y="17351"/>
                    <a:pt x="6747" y="17351"/>
                  </a:cubicBezTo>
                  <a:cubicBezTo>
                    <a:pt x="6895" y="17351"/>
                    <a:pt x="7046" y="17326"/>
                    <a:pt x="7192" y="17274"/>
                  </a:cubicBezTo>
                  <a:cubicBezTo>
                    <a:pt x="7884" y="17027"/>
                    <a:pt x="8248" y="16260"/>
                    <a:pt x="8001" y="15570"/>
                  </a:cubicBezTo>
                  <a:lnTo>
                    <a:pt x="2760" y="885"/>
                  </a:lnTo>
                  <a:cubicBezTo>
                    <a:pt x="2565" y="341"/>
                    <a:pt x="2049"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49"/>
            <p:cNvSpPr/>
            <p:nvPr/>
          </p:nvSpPr>
          <p:spPr>
            <a:xfrm>
              <a:off x="4195225" y="1611225"/>
              <a:ext cx="32575" cy="28050"/>
            </a:xfrm>
            <a:custGeom>
              <a:rect b="b" l="l" r="r" t="t"/>
              <a:pathLst>
                <a:path extrusionOk="0" h="1122" w="1303">
                  <a:moveTo>
                    <a:pt x="1000" y="0"/>
                  </a:moveTo>
                  <a:cubicBezTo>
                    <a:pt x="988" y="0"/>
                    <a:pt x="976" y="3"/>
                    <a:pt x="964" y="10"/>
                  </a:cubicBezTo>
                  <a:cubicBezTo>
                    <a:pt x="939" y="30"/>
                    <a:pt x="923" y="70"/>
                    <a:pt x="943" y="102"/>
                  </a:cubicBezTo>
                  <a:cubicBezTo>
                    <a:pt x="944" y="105"/>
                    <a:pt x="1156" y="454"/>
                    <a:pt x="1064" y="716"/>
                  </a:cubicBezTo>
                  <a:cubicBezTo>
                    <a:pt x="1026" y="826"/>
                    <a:pt x="939" y="904"/>
                    <a:pt x="798" y="954"/>
                  </a:cubicBezTo>
                  <a:cubicBezTo>
                    <a:pt x="734" y="977"/>
                    <a:pt x="675" y="988"/>
                    <a:pt x="620" y="988"/>
                  </a:cubicBezTo>
                  <a:cubicBezTo>
                    <a:pt x="554" y="988"/>
                    <a:pt x="493" y="972"/>
                    <a:pt x="438" y="939"/>
                  </a:cubicBezTo>
                  <a:cubicBezTo>
                    <a:pt x="201" y="796"/>
                    <a:pt x="138" y="392"/>
                    <a:pt x="138" y="389"/>
                  </a:cubicBezTo>
                  <a:cubicBezTo>
                    <a:pt x="133" y="355"/>
                    <a:pt x="103" y="332"/>
                    <a:pt x="70" y="332"/>
                  </a:cubicBezTo>
                  <a:cubicBezTo>
                    <a:pt x="67" y="332"/>
                    <a:pt x="64" y="332"/>
                    <a:pt x="61" y="332"/>
                  </a:cubicBezTo>
                  <a:cubicBezTo>
                    <a:pt x="26" y="339"/>
                    <a:pt x="1" y="372"/>
                    <a:pt x="6" y="409"/>
                  </a:cubicBezTo>
                  <a:cubicBezTo>
                    <a:pt x="8" y="427"/>
                    <a:pt x="78" y="877"/>
                    <a:pt x="369" y="1052"/>
                  </a:cubicBezTo>
                  <a:cubicBezTo>
                    <a:pt x="446" y="1099"/>
                    <a:pt x="530" y="1122"/>
                    <a:pt x="621" y="1122"/>
                  </a:cubicBezTo>
                  <a:cubicBezTo>
                    <a:pt x="691" y="1122"/>
                    <a:pt x="765" y="1108"/>
                    <a:pt x="843" y="1081"/>
                  </a:cubicBezTo>
                  <a:cubicBezTo>
                    <a:pt x="914" y="1054"/>
                    <a:pt x="978" y="1021"/>
                    <a:pt x="1028" y="981"/>
                  </a:cubicBezTo>
                  <a:lnTo>
                    <a:pt x="1029" y="981"/>
                  </a:lnTo>
                  <a:cubicBezTo>
                    <a:pt x="1105" y="922"/>
                    <a:pt x="1160" y="849"/>
                    <a:pt x="1191" y="759"/>
                  </a:cubicBezTo>
                  <a:cubicBezTo>
                    <a:pt x="1303" y="439"/>
                    <a:pt x="1066" y="49"/>
                    <a:pt x="1056" y="32"/>
                  </a:cubicBezTo>
                  <a:cubicBezTo>
                    <a:pt x="1043" y="12"/>
                    <a:pt x="1022"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49"/>
            <p:cNvSpPr/>
            <p:nvPr/>
          </p:nvSpPr>
          <p:spPr>
            <a:xfrm>
              <a:off x="4178025" y="1609850"/>
              <a:ext cx="7475" cy="6625"/>
            </a:xfrm>
            <a:custGeom>
              <a:rect b="b" l="l" r="r" t="t"/>
              <a:pathLst>
                <a:path extrusionOk="0" h="265" w="299">
                  <a:moveTo>
                    <a:pt x="151" y="1"/>
                  </a:moveTo>
                  <a:cubicBezTo>
                    <a:pt x="136" y="1"/>
                    <a:pt x="120" y="3"/>
                    <a:pt x="105" y="9"/>
                  </a:cubicBezTo>
                  <a:cubicBezTo>
                    <a:pt x="37" y="32"/>
                    <a:pt x="0" y="107"/>
                    <a:pt x="25" y="177"/>
                  </a:cubicBezTo>
                  <a:cubicBezTo>
                    <a:pt x="45" y="231"/>
                    <a:pt x="96" y="264"/>
                    <a:pt x="150" y="264"/>
                  </a:cubicBezTo>
                  <a:cubicBezTo>
                    <a:pt x="165" y="264"/>
                    <a:pt x="179" y="262"/>
                    <a:pt x="194" y="257"/>
                  </a:cubicBezTo>
                  <a:cubicBezTo>
                    <a:pt x="262" y="232"/>
                    <a:pt x="299" y="157"/>
                    <a:pt x="274" y="89"/>
                  </a:cubicBezTo>
                  <a:cubicBezTo>
                    <a:pt x="254" y="34"/>
                    <a:pt x="204"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49"/>
            <p:cNvSpPr/>
            <p:nvPr/>
          </p:nvSpPr>
          <p:spPr>
            <a:xfrm>
              <a:off x="4223450" y="1593650"/>
              <a:ext cx="7450" cy="6600"/>
            </a:xfrm>
            <a:custGeom>
              <a:rect b="b" l="l" r="r" t="t"/>
              <a:pathLst>
                <a:path extrusionOk="0" h="264" w="298">
                  <a:moveTo>
                    <a:pt x="151" y="0"/>
                  </a:moveTo>
                  <a:cubicBezTo>
                    <a:pt x="136" y="0"/>
                    <a:pt x="120" y="3"/>
                    <a:pt x="106" y="8"/>
                  </a:cubicBezTo>
                  <a:cubicBezTo>
                    <a:pt x="37" y="32"/>
                    <a:pt x="1" y="108"/>
                    <a:pt x="26" y="177"/>
                  </a:cubicBezTo>
                  <a:cubicBezTo>
                    <a:pt x="44" y="231"/>
                    <a:pt x="96" y="264"/>
                    <a:pt x="150" y="264"/>
                  </a:cubicBezTo>
                  <a:cubicBezTo>
                    <a:pt x="165" y="264"/>
                    <a:pt x="180" y="262"/>
                    <a:pt x="194" y="257"/>
                  </a:cubicBezTo>
                  <a:cubicBezTo>
                    <a:pt x="262" y="232"/>
                    <a:pt x="297" y="157"/>
                    <a:pt x="274" y="88"/>
                  </a:cubicBezTo>
                  <a:cubicBezTo>
                    <a:pt x="254" y="34"/>
                    <a:pt x="20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66" name="Google Shape;11966;p49"/>
          <p:cNvSpPr txBox="1"/>
          <p:nvPr>
            <p:ph type="title"/>
          </p:nvPr>
        </p:nvSpPr>
        <p:spPr>
          <a:xfrm>
            <a:off x="2916450" y="-25"/>
            <a:ext cx="4859100" cy="75600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Activité 3:</a:t>
            </a:r>
            <a:endParaRPr/>
          </a:p>
          <a:p>
            <a:pPr indent="0" lvl="0" marL="0" rtl="0" algn="ctr">
              <a:spcBef>
                <a:spcPts val="0"/>
              </a:spcBef>
              <a:spcAft>
                <a:spcPts val="0"/>
              </a:spcAft>
              <a:buNone/>
            </a:pPr>
            <a:r>
              <a:rPr lang="en">
                <a:solidFill>
                  <a:schemeClr val="accent2"/>
                </a:solidFill>
              </a:rPr>
              <a:t>Jeu de Cartons</a:t>
            </a:r>
            <a:endParaRPr/>
          </a:p>
        </p:txBody>
      </p:sp>
      <p:grpSp>
        <p:nvGrpSpPr>
          <p:cNvPr id="11967" name="Google Shape;11967;p49"/>
          <p:cNvGrpSpPr/>
          <p:nvPr/>
        </p:nvGrpSpPr>
        <p:grpSpPr>
          <a:xfrm rot="9022020">
            <a:off x="9049965" y="1024337"/>
            <a:ext cx="462223" cy="656750"/>
            <a:chOff x="5997050" y="1070425"/>
            <a:chExt cx="527325" cy="749250"/>
          </a:xfrm>
        </p:grpSpPr>
        <p:sp>
          <p:nvSpPr>
            <p:cNvPr id="11968" name="Google Shape;11968;p49"/>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49"/>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49"/>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71" name="Google Shape;11971;p49"/>
          <p:cNvSpPr/>
          <p:nvPr/>
        </p:nvSpPr>
        <p:spPr>
          <a:xfrm flipH="1" rot="10800000">
            <a:off x="710573" y="252640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72" name="Google Shape;11972;p49"/>
          <p:cNvGrpSpPr/>
          <p:nvPr/>
        </p:nvGrpSpPr>
        <p:grpSpPr>
          <a:xfrm flipH="1" rot="-9643152">
            <a:off x="1515630" y="430719"/>
            <a:ext cx="1214360" cy="1324217"/>
            <a:chOff x="2793250" y="2159975"/>
            <a:chExt cx="1805400" cy="1968725"/>
          </a:xfrm>
        </p:grpSpPr>
        <p:sp>
          <p:nvSpPr>
            <p:cNvPr id="11973" name="Google Shape;11973;p49"/>
            <p:cNvSpPr/>
            <p:nvPr/>
          </p:nvSpPr>
          <p:spPr>
            <a:xfrm>
              <a:off x="4208325" y="3626425"/>
              <a:ext cx="390325" cy="294175"/>
            </a:xfrm>
            <a:custGeom>
              <a:rect b="b" l="l" r="r" t="t"/>
              <a:pathLst>
                <a:path extrusionOk="0" h="11767" w="15613">
                  <a:moveTo>
                    <a:pt x="153" y="0"/>
                  </a:moveTo>
                  <a:cubicBezTo>
                    <a:pt x="129" y="0"/>
                    <a:pt x="105" y="7"/>
                    <a:pt x="84" y="20"/>
                  </a:cubicBezTo>
                  <a:cubicBezTo>
                    <a:pt x="70" y="27"/>
                    <a:pt x="57" y="39"/>
                    <a:pt x="46" y="53"/>
                  </a:cubicBezTo>
                  <a:cubicBezTo>
                    <a:pt x="0" y="112"/>
                    <a:pt x="10" y="197"/>
                    <a:pt x="70" y="244"/>
                  </a:cubicBezTo>
                  <a:lnTo>
                    <a:pt x="14697" y="11738"/>
                  </a:lnTo>
                  <a:cubicBezTo>
                    <a:pt x="14721" y="11756"/>
                    <a:pt x="14751" y="11766"/>
                    <a:pt x="14780" y="11766"/>
                  </a:cubicBezTo>
                  <a:cubicBezTo>
                    <a:pt x="14786" y="11766"/>
                    <a:pt x="14792" y="11766"/>
                    <a:pt x="14798" y="11765"/>
                  </a:cubicBezTo>
                  <a:cubicBezTo>
                    <a:pt x="14834" y="11762"/>
                    <a:pt x="14869" y="11743"/>
                    <a:pt x="14890" y="11714"/>
                  </a:cubicBezTo>
                  <a:lnTo>
                    <a:pt x="15565" y="10847"/>
                  </a:lnTo>
                  <a:cubicBezTo>
                    <a:pt x="15613" y="10786"/>
                    <a:pt x="15601" y="10700"/>
                    <a:pt x="15543" y="10654"/>
                  </a:cubicBezTo>
                  <a:cubicBezTo>
                    <a:pt x="15518" y="10635"/>
                    <a:pt x="15489" y="10626"/>
                    <a:pt x="15460" y="10626"/>
                  </a:cubicBezTo>
                  <a:cubicBezTo>
                    <a:pt x="15419" y="10626"/>
                    <a:pt x="15378" y="10645"/>
                    <a:pt x="15350" y="10678"/>
                  </a:cubicBezTo>
                  <a:lnTo>
                    <a:pt x="14758" y="11438"/>
                  </a:lnTo>
                  <a:lnTo>
                    <a:pt x="239" y="29"/>
                  </a:lnTo>
                  <a:cubicBezTo>
                    <a:pt x="213" y="10"/>
                    <a:pt x="183"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49"/>
            <p:cNvSpPr/>
            <p:nvPr/>
          </p:nvSpPr>
          <p:spPr>
            <a:xfrm>
              <a:off x="4153900" y="3659100"/>
              <a:ext cx="87450" cy="469600"/>
            </a:xfrm>
            <a:custGeom>
              <a:rect b="b" l="l" r="r" t="t"/>
              <a:pathLst>
                <a:path extrusionOk="0" h="18784" w="3498">
                  <a:moveTo>
                    <a:pt x="145" y="1"/>
                  </a:moveTo>
                  <a:cubicBezTo>
                    <a:pt x="137" y="1"/>
                    <a:pt x="129" y="1"/>
                    <a:pt x="121" y="3"/>
                  </a:cubicBezTo>
                  <a:cubicBezTo>
                    <a:pt x="104" y="6"/>
                    <a:pt x="88" y="12"/>
                    <a:pt x="75" y="20"/>
                  </a:cubicBezTo>
                  <a:cubicBezTo>
                    <a:pt x="28" y="49"/>
                    <a:pt x="1" y="104"/>
                    <a:pt x="10" y="160"/>
                  </a:cubicBezTo>
                  <a:lnTo>
                    <a:pt x="3199" y="18349"/>
                  </a:lnTo>
                  <a:lnTo>
                    <a:pt x="2250" y="18513"/>
                  </a:lnTo>
                  <a:cubicBezTo>
                    <a:pt x="2180" y="18525"/>
                    <a:pt x="2126" y="18595"/>
                    <a:pt x="2139" y="18670"/>
                  </a:cubicBezTo>
                  <a:cubicBezTo>
                    <a:pt x="2150" y="18737"/>
                    <a:pt x="2208" y="18783"/>
                    <a:pt x="2273" y="18783"/>
                  </a:cubicBezTo>
                  <a:cubicBezTo>
                    <a:pt x="2281" y="18783"/>
                    <a:pt x="2289" y="18782"/>
                    <a:pt x="2296" y="18781"/>
                  </a:cubicBezTo>
                  <a:lnTo>
                    <a:pt x="3380" y="18595"/>
                  </a:lnTo>
                  <a:cubicBezTo>
                    <a:pt x="3415" y="18589"/>
                    <a:pt x="3447" y="18570"/>
                    <a:pt x="3469" y="18540"/>
                  </a:cubicBezTo>
                  <a:cubicBezTo>
                    <a:pt x="3490" y="18509"/>
                    <a:pt x="3497" y="18473"/>
                    <a:pt x="3491" y="18438"/>
                  </a:cubicBezTo>
                  <a:lnTo>
                    <a:pt x="279" y="114"/>
                  </a:lnTo>
                  <a:cubicBezTo>
                    <a:pt x="267" y="47"/>
                    <a:pt x="210"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49"/>
            <p:cNvSpPr/>
            <p:nvPr/>
          </p:nvSpPr>
          <p:spPr>
            <a:xfrm>
              <a:off x="4266475" y="3572975"/>
              <a:ext cx="29600" cy="26850"/>
            </a:xfrm>
            <a:custGeom>
              <a:rect b="b" l="l" r="r" t="t"/>
              <a:pathLst>
                <a:path extrusionOk="0" h="1074" w="1184">
                  <a:moveTo>
                    <a:pt x="591" y="1"/>
                  </a:moveTo>
                  <a:cubicBezTo>
                    <a:pt x="351" y="1"/>
                    <a:pt x="132" y="163"/>
                    <a:pt x="72" y="407"/>
                  </a:cubicBezTo>
                  <a:cubicBezTo>
                    <a:pt x="0" y="693"/>
                    <a:pt x="173" y="985"/>
                    <a:pt x="461" y="1057"/>
                  </a:cubicBezTo>
                  <a:cubicBezTo>
                    <a:pt x="505" y="1068"/>
                    <a:pt x="549" y="1073"/>
                    <a:pt x="593" y="1073"/>
                  </a:cubicBezTo>
                  <a:cubicBezTo>
                    <a:pt x="833" y="1073"/>
                    <a:pt x="1050" y="911"/>
                    <a:pt x="1112" y="667"/>
                  </a:cubicBezTo>
                  <a:cubicBezTo>
                    <a:pt x="1184" y="381"/>
                    <a:pt x="1009" y="89"/>
                    <a:pt x="723" y="18"/>
                  </a:cubicBezTo>
                  <a:cubicBezTo>
                    <a:pt x="679" y="6"/>
                    <a:pt x="634"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49"/>
            <p:cNvSpPr/>
            <p:nvPr/>
          </p:nvSpPr>
          <p:spPr>
            <a:xfrm>
              <a:off x="4071775" y="3689475"/>
              <a:ext cx="29600" cy="26825"/>
            </a:xfrm>
            <a:custGeom>
              <a:rect b="b" l="l" r="r" t="t"/>
              <a:pathLst>
                <a:path extrusionOk="0" h="1073" w="1184">
                  <a:moveTo>
                    <a:pt x="591" y="1"/>
                  </a:moveTo>
                  <a:cubicBezTo>
                    <a:pt x="351" y="1"/>
                    <a:pt x="134" y="163"/>
                    <a:pt x="72" y="406"/>
                  </a:cubicBezTo>
                  <a:cubicBezTo>
                    <a:pt x="0" y="692"/>
                    <a:pt x="175" y="985"/>
                    <a:pt x="461" y="1056"/>
                  </a:cubicBezTo>
                  <a:cubicBezTo>
                    <a:pt x="505" y="1067"/>
                    <a:pt x="549" y="1072"/>
                    <a:pt x="592" y="1072"/>
                  </a:cubicBezTo>
                  <a:cubicBezTo>
                    <a:pt x="832" y="1072"/>
                    <a:pt x="1050" y="911"/>
                    <a:pt x="1112" y="667"/>
                  </a:cubicBezTo>
                  <a:cubicBezTo>
                    <a:pt x="1184" y="379"/>
                    <a:pt x="1011" y="89"/>
                    <a:pt x="723" y="17"/>
                  </a:cubicBezTo>
                  <a:cubicBezTo>
                    <a:pt x="679" y="6"/>
                    <a:pt x="635"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49"/>
            <p:cNvSpPr/>
            <p:nvPr/>
          </p:nvSpPr>
          <p:spPr>
            <a:xfrm>
              <a:off x="3746675" y="2159975"/>
              <a:ext cx="611525" cy="1341400"/>
            </a:xfrm>
            <a:custGeom>
              <a:rect b="b" l="l" r="r" t="t"/>
              <a:pathLst>
                <a:path extrusionOk="0" h="53656" w="24461">
                  <a:moveTo>
                    <a:pt x="24460" y="0"/>
                  </a:moveTo>
                  <a:lnTo>
                    <a:pt x="8596" y="9493"/>
                  </a:lnTo>
                  <a:cubicBezTo>
                    <a:pt x="2112" y="13372"/>
                    <a:pt x="1" y="21772"/>
                    <a:pt x="3880" y="28255"/>
                  </a:cubicBezTo>
                  <a:lnTo>
                    <a:pt x="19076" y="53656"/>
                  </a:lnTo>
                  <a:lnTo>
                    <a:pt x="244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49"/>
            <p:cNvSpPr/>
            <p:nvPr/>
          </p:nvSpPr>
          <p:spPr>
            <a:xfrm>
              <a:off x="4103225" y="2306175"/>
              <a:ext cx="186375" cy="1136450"/>
            </a:xfrm>
            <a:custGeom>
              <a:rect b="b" l="l" r="r" t="t"/>
              <a:pathLst>
                <a:path extrusionOk="0" h="45458" w="7455">
                  <a:moveTo>
                    <a:pt x="7455" y="0"/>
                  </a:moveTo>
                  <a:lnTo>
                    <a:pt x="7455" y="0"/>
                  </a:lnTo>
                  <a:cubicBezTo>
                    <a:pt x="7454" y="1"/>
                    <a:pt x="1532" y="7595"/>
                    <a:pt x="766" y="24509"/>
                  </a:cubicBezTo>
                  <a:cubicBezTo>
                    <a:pt x="1" y="41426"/>
                    <a:pt x="3416" y="45458"/>
                    <a:pt x="3416" y="45458"/>
                  </a:cubicBezTo>
                  <a:lnTo>
                    <a:pt x="74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49"/>
            <p:cNvSpPr/>
            <p:nvPr/>
          </p:nvSpPr>
          <p:spPr>
            <a:xfrm>
              <a:off x="3989825" y="2348000"/>
              <a:ext cx="135700" cy="899900"/>
            </a:xfrm>
            <a:custGeom>
              <a:rect b="b" l="l" r="r" t="t"/>
              <a:pathLst>
                <a:path extrusionOk="0" h="35996" w="5428">
                  <a:moveTo>
                    <a:pt x="5428" y="0"/>
                  </a:moveTo>
                  <a:cubicBezTo>
                    <a:pt x="5427" y="0"/>
                    <a:pt x="1227" y="5774"/>
                    <a:pt x="614" y="19300"/>
                  </a:cubicBezTo>
                  <a:cubicBezTo>
                    <a:pt x="1" y="32824"/>
                    <a:pt x="3288" y="35995"/>
                    <a:pt x="3288" y="35995"/>
                  </a:cubicBezTo>
                  <a:lnTo>
                    <a:pt x="54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49"/>
            <p:cNvSpPr/>
            <p:nvPr/>
          </p:nvSpPr>
          <p:spPr>
            <a:xfrm>
              <a:off x="3864600" y="2459550"/>
              <a:ext cx="111325" cy="576975"/>
            </a:xfrm>
            <a:custGeom>
              <a:rect b="b" l="l" r="r" t="t"/>
              <a:pathLst>
                <a:path extrusionOk="0" h="23079" w="4453">
                  <a:moveTo>
                    <a:pt x="4452" y="1"/>
                  </a:moveTo>
                  <a:cubicBezTo>
                    <a:pt x="4452" y="1"/>
                    <a:pt x="1119" y="4905"/>
                    <a:pt x="560" y="11230"/>
                  </a:cubicBezTo>
                  <a:cubicBezTo>
                    <a:pt x="0" y="17554"/>
                    <a:pt x="3289" y="23078"/>
                    <a:pt x="3289" y="23078"/>
                  </a:cubicBezTo>
                  <a:lnTo>
                    <a:pt x="44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49"/>
            <p:cNvSpPr/>
            <p:nvPr/>
          </p:nvSpPr>
          <p:spPr>
            <a:xfrm>
              <a:off x="3509550" y="2628050"/>
              <a:ext cx="787175" cy="1062475"/>
            </a:xfrm>
            <a:custGeom>
              <a:rect b="b" l="l" r="r" t="t"/>
              <a:pathLst>
                <a:path extrusionOk="0" h="42499" w="31487">
                  <a:moveTo>
                    <a:pt x="2747" y="0"/>
                  </a:moveTo>
                  <a:cubicBezTo>
                    <a:pt x="2682" y="0"/>
                    <a:pt x="2648" y="3"/>
                    <a:pt x="2648" y="3"/>
                  </a:cubicBezTo>
                  <a:cubicBezTo>
                    <a:pt x="2648" y="3"/>
                    <a:pt x="1" y="4093"/>
                    <a:pt x="5234" y="12840"/>
                  </a:cubicBezTo>
                  <a:lnTo>
                    <a:pt x="21174" y="39352"/>
                  </a:lnTo>
                  <a:cubicBezTo>
                    <a:pt x="21174" y="39352"/>
                    <a:pt x="22983" y="42499"/>
                    <a:pt x="25676" y="42499"/>
                  </a:cubicBezTo>
                  <a:cubicBezTo>
                    <a:pt x="26310" y="42499"/>
                    <a:pt x="26992" y="42325"/>
                    <a:pt x="27711" y="41894"/>
                  </a:cubicBezTo>
                  <a:cubicBezTo>
                    <a:pt x="31486" y="39635"/>
                    <a:pt x="28561" y="34931"/>
                    <a:pt x="28561" y="34931"/>
                  </a:cubicBezTo>
                  <a:lnTo>
                    <a:pt x="12736" y="8352"/>
                  </a:lnTo>
                  <a:cubicBezTo>
                    <a:pt x="7940" y="335"/>
                    <a:pt x="3462" y="0"/>
                    <a:pt x="2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49"/>
            <p:cNvSpPr/>
            <p:nvPr/>
          </p:nvSpPr>
          <p:spPr>
            <a:xfrm>
              <a:off x="2793250" y="2810425"/>
              <a:ext cx="1245650" cy="801450"/>
            </a:xfrm>
            <a:custGeom>
              <a:rect b="b" l="l" r="r" t="t"/>
              <a:pathLst>
                <a:path extrusionOk="0" h="32058" w="49826">
                  <a:moveTo>
                    <a:pt x="22877" y="0"/>
                  </a:moveTo>
                  <a:cubicBezTo>
                    <a:pt x="20487" y="0"/>
                    <a:pt x="18067" y="627"/>
                    <a:pt x="15867" y="1943"/>
                  </a:cubicBezTo>
                  <a:lnTo>
                    <a:pt x="0" y="11434"/>
                  </a:lnTo>
                  <a:lnTo>
                    <a:pt x="49826" y="32057"/>
                  </a:lnTo>
                  <a:lnTo>
                    <a:pt x="34630" y="6659"/>
                  </a:lnTo>
                  <a:cubicBezTo>
                    <a:pt x="32067" y="2375"/>
                    <a:pt x="27530" y="0"/>
                    <a:pt x="22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49"/>
            <p:cNvSpPr/>
            <p:nvPr/>
          </p:nvSpPr>
          <p:spPr>
            <a:xfrm>
              <a:off x="2954500" y="3101075"/>
              <a:ext cx="1049175" cy="452225"/>
            </a:xfrm>
            <a:custGeom>
              <a:rect b="b" l="l" r="r" t="t"/>
              <a:pathLst>
                <a:path extrusionOk="0" h="18089" w="41967">
                  <a:moveTo>
                    <a:pt x="2587" y="1"/>
                  </a:moveTo>
                  <a:cubicBezTo>
                    <a:pt x="899" y="1"/>
                    <a:pt x="1" y="155"/>
                    <a:pt x="1" y="155"/>
                  </a:cubicBezTo>
                  <a:lnTo>
                    <a:pt x="41967" y="18088"/>
                  </a:lnTo>
                  <a:cubicBezTo>
                    <a:pt x="41967" y="18088"/>
                    <a:pt x="40028" y="13171"/>
                    <a:pt x="24761" y="5850"/>
                  </a:cubicBezTo>
                  <a:cubicBezTo>
                    <a:pt x="14189" y="781"/>
                    <a:pt x="6387" y="1"/>
                    <a:pt x="25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49"/>
            <p:cNvSpPr/>
            <p:nvPr/>
          </p:nvSpPr>
          <p:spPr>
            <a:xfrm>
              <a:off x="3068975" y="2978625"/>
              <a:ext cx="818250" cy="379850"/>
            </a:xfrm>
            <a:custGeom>
              <a:rect b="b" l="l" r="r" t="t"/>
              <a:pathLst>
                <a:path extrusionOk="0" h="15194" w="32730">
                  <a:moveTo>
                    <a:pt x="1289" y="0"/>
                  </a:moveTo>
                  <a:cubicBezTo>
                    <a:pt x="440" y="0"/>
                    <a:pt x="0" y="61"/>
                    <a:pt x="0" y="61"/>
                  </a:cubicBezTo>
                  <a:lnTo>
                    <a:pt x="32729" y="15193"/>
                  </a:lnTo>
                  <a:cubicBezTo>
                    <a:pt x="32729" y="15193"/>
                    <a:pt x="31489" y="10797"/>
                    <a:pt x="19281" y="4943"/>
                  </a:cubicBezTo>
                  <a:cubicBezTo>
                    <a:pt x="10117" y="548"/>
                    <a:pt x="3847" y="0"/>
                    <a:pt x="1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49"/>
            <p:cNvSpPr/>
            <p:nvPr/>
          </p:nvSpPr>
          <p:spPr>
            <a:xfrm>
              <a:off x="3237975" y="2899375"/>
              <a:ext cx="522200" cy="248875"/>
            </a:xfrm>
            <a:custGeom>
              <a:rect b="b" l="l" r="r" t="t"/>
              <a:pathLst>
                <a:path extrusionOk="0" h="9955" w="20888">
                  <a:moveTo>
                    <a:pt x="1724" y="0"/>
                  </a:moveTo>
                  <a:cubicBezTo>
                    <a:pt x="647" y="0"/>
                    <a:pt x="0" y="68"/>
                    <a:pt x="0" y="68"/>
                  </a:cubicBezTo>
                  <a:lnTo>
                    <a:pt x="20887" y="9954"/>
                  </a:lnTo>
                  <a:cubicBezTo>
                    <a:pt x="20887" y="9954"/>
                    <a:pt x="17575" y="4443"/>
                    <a:pt x="11736" y="1947"/>
                  </a:cubicBezTo>
                  <a:cubicBezTo>
                    <a:pt x="7832" y="277"/>
                    <a:pt x="3899" y="0"/>
                    <a:pt x="17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86" name="Google Shape;11986;p49"/>
          <p:cNvSpPr/>
          <p:nvPr/>
        </p:nvSpPr>
        <p:spPr>
          <a:xfrm>
            <a:off x="9089238" y="46703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87" name="Google Shape;11987;p49"/>
          <p:cNvGrpSpPr/>
          <p:nvPr/>
        </p:nvGrpSpPr>
        <p:grpSpPr>
          <a:xfrm rot="4499896">
            <a:off x="4943474" y="5339190"/>
            <a:ext cx="462240" cy="656774"/>
            <a:chOff x="5997050" y="1070425"/>
            <a:chExt cx="527325" cy="749250"/>
          </a:xfrm>
        </p:grpSpPr>
        <p:sp>
          <p:nvSpPr>
            <p:cNvPr id="11988" name="Google Shape;11988;p49"/>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49"/>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49"/>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91" name="Google Shape;11991;p49"/>
          <p:cNvSpPr/>
          <p:nvPr/>
        </p:nvSpPr>
        <p:spPr>
          <a:xfrm>
            <a:off x="4525725" y="480801"/>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92" name="Google Shape;11992;p49"/>
          <p:cNvGrpSpPr/>
          <p:nvPr/>
        </p:nvGrpSpPr>
        <p:grpSpPr>
          <a:xfrm flipH="1">
            <a:off x="8123585" y="5628516"/>
            <a:ext cx="2016636" cy="1249007"/>
            <a:chOff x="3054425" y="3076250"/>
            <a:chExt cx="2242950" cy="1389175"/>
          </a:xfrm>
        </p:grpSpPr>
        <p:sp>
          <p:nvSpPr>
            <p:cNvPr id="11993" name="Google Shape;11993;p49"/>
            <p:cNvSpPr/>
            <p:nvPr/>
          </p:nvSpPr>
          <p:spPr>
            <a:xfrm>
              <a:off x="3054425" y="3076250"/>
              <a:ext cx="1092000" cy="1129550"/>
            </a:xfrm>
            <a:custGeom>
              <a:rect b="b" l="l" r="r" t="t"/>
              <a:pathLst>
                <a:path extrusionOk="0" h="45182" w="43680">
                  <a:moveTo>
                    <a:pt x="20795" y="0"/>
                  </a:moveTo>
                  <a:cubicBezTo>
                    <a:pt x="14359" y="0"/>
                    <a:pt x="6807" y="3540"/>
                    <a:pt x="3700" y="12685"/>
                  </a:cubicBezTo>
                  <a:cubicBezTo>
                    <a:pt x="0" y="23577"/>
                    <a:pt x="7989" y="34380"/>
                    <a:pt x="16894" y="34380"/>
                  </a:cubicBezTo>
                  <a:cubicBezTo>
                    <a:pt x="17739" y="34380"/>
                    <a:pt x="18593" y="34283"/>
                    <a:pt x="19446" y="34079"/>
                  </a:cubicBezTo>
                  <a:lnTo>
                    <a:pt x="19446" y="34079"/>
                  </a:lnTo>
                  <a:cubicBezTo>
                    <a:pt x="18716" y="34722"/>
                    <a:pt x="18147" y="35396"/>
                    <a:pt x="17816" y="36099"/>
                  </a:cubicBezTo>
                  <a:cubicBezTo>
                    <a:pt x="15513" y="40979"/>
                    <a:pt x="18402" y="45181"/>
                    <a:pt x="23180" y="45181"/>
                  </a:cubicBezTo>
                  <a:cubicBezTo>
                    <a:pt x="24735" y="45181"/>
                    <a:pt x="26489" y="44736"/>
                    <a:pt x="28330" y="43725"/>
                  </a:cubicBezTo>
                  <a:cubicBezTo>
                    <a:pt x="35825" y="39607"/>
                    <a:pt x="42409" y="27215"/>
                    <a:pt x="42409" y="27215"/>
                  </a:cubicBezTo>
                  <a:lnTo>
                    <a:pt x="42922" y="25631"/>
                  </a:lnTo>
                  <a:lnTo>
                    <a:pt x="43679" y="23298"/>
                  </a:lnTo>
                  <a:cubicBezTo>
                    <a:pt x="43679" y="23298"/>
                    <a:pt x="33391" y="3904"/>
                    <a:pt x="26618" y="1088"/>
                  </a:cubicBezTo>
                  <a:cubicBezTo>
                    <a:pt x="24934" y="388"/>
                    <a:pt x="22926" y="0"/>
                    <a:pt x="20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49"/>
            <p:cNvSpPr/>
            <p:nvPr/>
          </p:nvSpPr>
          <p:spPr>
            <a:xfrm>
              <a:off x="4157150" y="3484100"/>
              <a:ext cx="1140225" cy="981325"/>
            </a:xfrm>
            <a:custGeom>
              <a:rect b="b" l="l" r="r" t="t"/>
              <a:pathLst>
                <a:path extrusionOk="0" h="39253" w="45609">
                  <a:moveTo>
                    <a:pt x="28109" y="0"/>
                  </a:moveTo>
                  <a:cubicBezTo>
                    <a:pt x="19876" y="0"/>
                    <a:pt x="3214" y="8166"/>
                    <a:pt x="3214" y="8166"/>
                  </a:cubicBezTo>
                  <a:lnTo>
                    <a:pt x="2232" y="11195"/>
                  </a:lnTo>
                  <a:lnTo>
                    <a:pt x="1944" y="12085"/>
                  </a:lnTo>
                  <a:cubicBezTo>
                    <a:pt x="1944" y="12085"/>
                    <a:pt x="0" y="25980"/>
                    <a:pt x="3653" y="33714"/>
                  </a:cubicBezTo>
                  <a:cubicBezTo>
                    <a:pt x="5434" y="37489"/>
                    <a:pt x="8255" y="39253"/>
                    <a:pt x="10829" y="39253"/>
                  </a:cubicBezTo>
                  <a:cubicBezTo>
                    <a:pt x="13531" y="39253"/>
                    <a:pt x="15962" y="37311"/>
                    <a:pt x="16640" y="33712"/>
                  </a:cubicBezTo>
                  <a:cubicBezTo>
                    <a:pt x="16785" y="32947"/>
                    <a:pt x="16720" y="32068"/>
                    <a:pt x="16506" y="31120"/>
                  </a:cubicBezTo>
                  <a:lnTo>
                    <a:pt x="16506" y="31120"/>
                  </a:lnTo>
                  <a:cubicBezTo>
                    <a:pt x="18834" y="33835"/>
                    <a:pt x="22215" y="35124"/>
                    <a:pt x="25778" y="35124"/>
                  </a:cubicBezTo>
                  <a:cubicBezTo>
                    <a:pt x="32288" y="35124"/>
                    <a:pt x="39406" y="30818"/>
                    <a:pt x="41811" y="23041"/>
                  </a:cubicBezTo>
                  <a:cubicBezTo>
                    <a:pt x="45609" y="10760"/>
                    <a:pt x="37202" y="1894"/>
                    <a:pt x="30065" y="200"/>
                  </a:cubicBezTo>
                  <a:cubicBezTo>
                    <a:pt x="29489" y="63"/>
                    <a:pt x="28831" y="0"/>
                    <a:pt x="281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49"/>
            <p:cNvSpPr/>
            <p:nvPr/>
          </p:nvSpPr>
          <p:spPr>
            <a:xfrm>
              <a:off x="3506275" y="3783075"/>
              <a:ext cx="549700" cy="337275"/>
            </a:xfrm>
            <a:custGeom>
              <a:rect b="b" l="l" r="r" t="t"/>
              <a:pathLst>
                <a:path extrusionOk="0" h="13491" w="21988">
                  <a:moveTo>
                    <a:pt x="21987" y="1"/>
                  </a:moveTo>
                  <a:cubicBezTo>
                    <a:pt x="21987" y="1"/>
                    <a:pt x="0" y="5926"/>
                    <a:pt x="2639" y="11942"/>
                  </a:cubicBezTo>
                  <a:cubicBezTo>
                    <a:pt x="3116" y="13031"/>
                    <a:pt x="3915" y="13490"/>
                    <a:pt x="4922" y="13490"/>
                  </a:cubicBezTo>
                  <a:cubicBezTo>
                    <a:pt x="10382" y="13490"/>
                    <a:pt x="21987" y="1"/>
                    <a:pt x="2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49"/>
            <p:cNvSpPr/>
            <p:nvPr/>
          </p:nvSpPr>
          <p:spPr>
            <a:xfrm>
              <a:off x="3584450" y="4045400"/>
              <a:ext cx="66425" cy="53075"/>
            </a:xfrm>
            <a:custGeom>
              <a:rect b="b" l="l" r="r" t="t"/>
              <a:pathLst>
                <a:path extrusionOk="0" h="2123" w="2657">
                  <a:moveTo>
                    <a:pt x="1051" y="1"/>
                  </a:moveTo>
                  <a:cubicBezTo>
                    <a:pt x="697" y="1"/>
                    <a:pt x="395" y="53"/>
                    <a:pt x="287" y="212"/>
                  </a:cubicBezTo>
                  <a:cubicBezTo>
                    <a:pt x="0" y="637"/>
                    <a:pt x="1729" y="681"/>
                    <a:pt x="1729" y="681"/>
                  </a:cubicBezTo>
                  <a:cubicBezTo>
                    <a:pt x="1729" y="681"/>
                    <a:pt x="749" y="2104"/>
                    <a:pt x="1261" y="2123"/>
                  </a:cubicBezTo>
                  <a:cubicBezTo>
                    <a:pt x="1264" y="2123"/>
                    <a:pt x="1267" y="2123"/>
                    <a:pt x="1270" y="2123"/>
                  </a:cubicBezTo>
                  <a:cubicBezTo>
                    <a:pt x="1841" y="2123"/>
                    <a:pt x="2656" y="207"/>
                    <a:pt x="2656" y="207"/>
                  </a:cubicBezTo>
                  <a:cubicBezTo>
                    <a:pt x="2656" y="207"/>
                    <a:pt x="1752" y="1"/>
                    <a:pt x="1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49"/>
            <p:cNvSpPr/>
            <p:nvPr/>
          </p:nvSpPr>
          <p:spPr>
            <a:xfrm>
              <a:off x="3238350" y="3611500"/>
              <a:ext cx="836050" cy="169625"/>
            </a:xfrm>
            <a:custGeom>
              <a:rect b="b" l="l" r="r" t="t"/>
              <a:pathLst>
                <a:path extrusionOk="0" h="6785" w="33442">
                  <a:moveTo>
                    <a:pt x="8703" y="0"/>
                  </a:moveTo>
                  <a:cubicBezTo>
                    <a:pt x="3888" y="0"/>
                    <a:pt x="263" y="841"/>
                    <a:pt x="134" y="3343"/>
                  </a:cubicBezTo>
                  <a:cubicBezTo>
                    <a:pt x="1" y="5930"/>
                    <a:pt x="3785" y="6785"/>
                    <a:pt x="8845" y="6785"/>
                  </a:cubicBezTo>
                  <a:cubicBezTo>
                    <a:pt x="18715" y="6785"/>
                    <a:pt x="33441" y="3533"/>
                    <a:pt x="33441" y="3533"/>
                  </a:cubicBezTo>
                  <a:cubicBezTo>
                    <a:pt x="33441" y="3533"/>
                    <a:pt x="18573" y="0"/>
                    <a:pt x="8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49"/>
            <p:cNvSpPr/>
            <p:nvPr/>
          </p:nvSpPr>
          <p:spPr>
            <a:xfrm>
              <a:off x="3268825" y="3666150"/>
              <a:ext cx="66375" cy="55225"/>
            </a:xfrm>
            <a:custGeom>
              <a:rect b="b" l="l" r="r" t="t"/>
              <a:pathLst>
                <a:path extrusionOk="0" h="2209" w="2655">
                  <a:moveTo>
                    <a:pt x="661" y="1"/>
                  </a:moveTo>
                  <a:cubicBezTo>
                    <a:pt x="558" y="1"/>
                    <a:pt x="471" y="21"/>
                    <a:pt x="409" y="68"/>
                  </a:cubicBezTo>
                  <a:cubicBezTo>
                    <a:pt x="0" y="380"/>
                    <a:pt x="1626" y="974"/>
                    <a:pt x="1626" y="974"/>
                  </a:cubicBezTo>
                  <a:cubicBezTo>
                    <a:pt x="1626" y="974"/>
                    <a:pt x="242" y="2010"/>
                    <a:pt x="722" y="2191"/>
                  </a:cubicBezTo>
                  <a:cubicBezTo>
                    <a:pt x="755" y="2203"/>
                    <a:pt x="790" y="2208"/>
                    <a:pt x="828" y="2208"/>
                  </a:cubicBezTo>
                  <a:cubicBezTo>
                    <a:pt x="1421" y="2208"/>
                    <a:pt x="2655" y="822"/>
                    <a:pt x="2655" y="822"/>
                  </a:cubicBezTo>
                  <a:cubicBezTo>
                    <a:pt x="2655" y="822"/>
                    <a:pt x="1318" y="1"/>
                    <a:pt x="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49"/>
            <p:cNvSpPr/>
            <p:nvPr/>
          </p:nvSpPr>
          <p:spPr>
            <a:xfrm>
              <a:off x="3143375" y="3279700"/>
              <a:ext cx="939200" cy="394850"/>
            </a:xfrm>
            <a:custGeom>
              <a:rect b="b" l="l" r="r" t="t"/>
              <a:pathLst>
                <a:path extrusionOk="0" h="15794" w="37568">
                  <a:moveTo>
                    <a:pt x="6845" y="1"/>
                  </a:moveTo>
                  <a:cubicBezTo>
                    <a:pt x="5358" y="1"/>
                    <a:pt x="4257" y="459"/>
                    <a:pt x="3716" y="1533"/>
                  </a:cubicBezTo>
                  <a:cubicBezTo>
                    <a:pt x="1" y="8906"/>
                    <a:pt x="37567" y="15793"/>
                    <a:pt x="37567" y="15793"/>
                  </a:cubicBezTo>
                  <a:cubicBezTo>
                    <a:pt x="37567" y="15793"/>
                    <a:pt x="15568" y="1"/>
                    <a:pt x="6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49"/>
            <p:cNvSpPr/>
            <p:nvPr/>
          </p:nvSpPr>
          <p:spPr>
            <a:xfrm>
              <a:off x="3273925" y="3308800"/>
              <a:ext cx="64400" cy="52850"/>
            </a:xfrm>
            <a:custGeom>
              <a:rect b="b" l="l" r="r" t="t"/>
              <a:pathLst>
                <a:path extrusionOk="0" h="2114" w="2576">
                  <a:moveTo>
                    <a:pt x="1284" y="0"/>
                  </a:moveTo>
                  <a:cubicBezTo>
                    <a:pt x="784" y="0"/>
                    <a:pt x="1677" y="1467"/>
                    <a:pt x="1677" y="1467"/>
                  </a:cubicBezTo>
                  <a:cubicBezTo>
                    <a:pt x="1677" y="1467"/>
                    <a:pt x="1608" y="1465"/>
                    <a:pt x="1499" y="1465"/>
                  </a:cubicBezTo>
                  <a:cubicBezTo>
                    <a:pt x="1065" y="1465"/>
                    <a:pt x="1" y="1500"/>
                    <a:pt x="210" y="1852"/>
                  </a:cubicBezTo>
                  <a:cubicBezTo>
                    <a:pt x="330" y="2054"/>
                    <a:pt x="750" y="2114"/>
                    <a:pt x="1203" y="2114"/>
                  </a:cubicBezTo>
                  <a:cubicBezTo>
                    <a:pt x="1855" y="2114"/>
                    <a:pt x="2576" y="1991"/>
                    <a:pt x="2576" y="1991"/>
                  </a:cubicBezTo>
                  <a:cubicBezTo>
                    <a:pt x="2576" y="1991"/>
                    <a:pt x="1862" y="12"/>
                    <a:pt x="1290" y="0"/>
                  </a:cubicBezTo>
                  <a:cubicBezTo>
                    <a:pt x="1288" y="0"/>
                    <a:pt x="1286" y="0"/>
                    <a:pt x="1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49"/>
            <p:cNvSpPr/>
            <p:nvPr/>
          </p:nvSpPr>
          <p:spPr>
            <a:xfrm>
              <a:off x="3390775" y="3120825"/>
              <a:ext cx="701550" cy="523750"/>
            </a:xfrm>
            <a:custGeom>
              <a:rect b="b" l="l" r="r" t="t"/>
              <a:pathLst>
                <a:path extrusionOk="0" h="20950" w="28062">
                  <a:moveTo>
                    <a:pt x="8355" y="0"/>
                  </a:moveTo>
                  <a:cubicBezTo>
                    <a:pt x="7734" y="0"/>
                    <a:pt x="7154" y="157"/>
                    <a:pt x="6626" y="499"/>
                  </a:cubicBezTo>
                  <a:cubicBezTo>
                    <a:pt x="0" y="4784"/>
                    <a:pt x="28061" y="20949"/>
                    <a:pt x="28061" y="20949"/>
                  </a:cubicBezTo>
                  <a:cubicBezTo>
                    <a:pt x="28061" y="20949"/>
                    <a:pt x="15518" y="0"/>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49"/>
            <p:cNvSpPr/>
            <p:nvPr/>
          </p:nvSpPr>
          <p:spPr>
            <a:xfrm>
              <a:off x="3570925" y="3143775"/>
              <a:ext cx="56475" cy="57275"/>
            </a:xfrm>
            <a:custGeom>
              <a:rect b="b" l="l" r="r" t="t"/>
              <a:pathLst>
                <a:path extrusionOk="0" h="2291" w="2259">
                  <a:moveTo>
                    <a:pt x="1552" y="0"/>
                  </a:moveTo>
                  <a:cubicBezTo>
                    <a:pt x="1165" y="0"/>
                    <a:pt x="1553" y="1527"/>
                    <a:pt x="1553" y="1527"/>
                  </a:cubicBezTo>
                  <a:cubicBezTo>
                    <a:pt x="1553" y="1527"/>
                    <a:pt x="769" y="1259"/>
                    <a:pt x="327" y="1259"/>
                  </a:cubicBezTo>
                  <a:cubicBezTo>
                    <a:pt x="130" y="1259"/>
                    <a:pt x="1" y="1312"/>
                    <a:pt x="38" y="1465"/>
                  </a:cubicBezTo>
                  <a:cubicBezTo>
                    <a:pt x="175" y="2022"/>
                    <a:pt x="2259" y="2290"/>
                    <a:pt x="2259" y="2290"/>
                  </a:cubicBezTo>
                  <a:cubicBezTo>
                    <a:pt x="2259" y="2290"/>
                    <a:pt x="2157" y="190"/>
                    <a:pt x="1613" y="10"/>
                  </a:cubicBezTo>
                  <a:lnTo>
                    <a:pt x="1613" y="11"/>
                  </a:lnTo>
                  <a:cubicBezTo>
                    <a:pt x="1591" y="4"/>
                    <a:pt x="1571" y="0"/>
                    <a:pt x="1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49"/>
            <p:cNvSpPr/>
            <p:nvPr/>
          </p:nvSpPr>
          <p:spPr>
            <a:xfrm>
              <a:off x="4237700" y="3842050"/>
              <a:ext cx="358125" cy="535825"/>
            </a:xfrm>
            <a:custGeom>
              <a:rect b="b" l="l" r="r" t="t"/>
              <a:pathLst>
                <a:path extrusionOk="0" h="21433" w="14325">
                  <a:moveTo>
                    <a:pt x="1" y="1"/>
                  </a:moveTo>
                  <a:lnTo>
                    <a:pt x="1" y="1"/>
                  </a:lnTo>
                  <a:cubicBezTo>
                    <a:pt x="1" y="2"/>
                    <a:pt x="1787" y="21432"/>
                    <a:pt x="7305" y="21432"/>
                  </a:cubicBezTo>
                  <a:cubicBezTo>
                    <a:pt x="7733" y="21432"/>
                    <a:pt x="8183" y="21304"/>
                    <a:pt x="8656" y="21026"/>
                  </a:cubicBezTo>
                  <a:cubicBezTo>
                    <a:pt x="14324" y="17704"/>
                    <a:pt x="1" y="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49"/>
            <p:cNvSpPr/>
            <p:nvPr/>
          </p:nvSpPr>
          <p:spPr>
            <a:xfrm>
              <a:off x="4396950" y="4296375"/>
              <a:ext cx="60125" cy="60050"/>
            </a:xfrm>
            <a:custGeom>
              <a:rect b="b" l="l" r="r" t="t"/>
              <a:pathLst>
                <a:path extrusionOk="0" h="2402" w="2405">
                  <a:moveTo>
                    <a:pt x="469" y="1"/>
                  </a:moveTo>
                  <a:lnTo>
                    <a:pt x="469" y="1"/>
                  </a:lnTo>
                  <a:cubicBezTo>
                    <a:pt x="469" y="1"/>
                    <a:pt x="1" y="2050"/>
                    <a:pt x="474" y="2370"/>
                  </a:cubicBezTo>
                  <a:cubicBezTo>
                    <a:pt x="507" y="2392"/>
                    <a:pt x="537" y="2402"/>
                    <a:pt x="565" y="2402"/>
                  </a:cubicBezTo>
                  <a:cubicBezTo>
                    <a:pt x="906" y="2402"/>
                    <a:pt x="943" y="928"/>
                    <a:pt x="943" y="928"/>
                  </a:cubicBezTo>
                  <a:cubicBezTo>
                    <a:pt x="943" y="928"/>
                    <a:pt x="1839" y="1544"/>
                    <a:pt x="2218" y="1544"/>
                  </a:cubicBezTo>
                  <a:cubicBezTo>
                    <a:pt x="2317" y="1544"/>
                    <a:pt x="2381" y="1502"/>
                    <a:pt x="2385" y="1396"/>
                  </a:cubicBezTo>
                  <a:cubicBezTo>
                    <a:pt x="2405" y="824"/>
                    <a:pt x="469"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49"/>
            <p:cNvSpPr/>
            <p:nvPr/>
          </p:nvSpPr>
          <p:spPr>
            <a:xfrm>
              <a:off x="4271725" y="3763775"/>
              <a:ext cx="780875" cy="510550"/>
            </a:xfrm>
            <a:custGeom>
              <a:rect b="b" l="l" r="r" t="t"/>
              <a:pathLst>
                <a:path extrusionOk="0" h="20422" w="31235">
                  <a:moveTo>
                    <a:pt x="0" y="1"/>
                  </a:moveTo>
                  <a:lnTo>
                    <a:pt x="0" y="1"/>
                  </a:lnTo>
                  <a:cubicBezTo>
                    <a:pt x="1" y="2"/>
                    <a:pt x="18132" y="20422"/>
                    <a:pt x="25067" y="20422"/>
                  </a:cubicBezTo>
                  <a:cubicBezTo>
                    <a:pt x="25928" y="20422"/>
                    <a:pt x="26616" y="20107"/>
                    <a:pt x="27075" y="19399"/>
                  </a:cubicBezTo>
                  <a:cubicBezTo>
                    <a:pt x="31235" y="12989"/>
                    <a:pt x="1"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49"/>
            <p:cNvSpPr/>
            <p:nvPr/>
          </p:nvSpPr>
          <p:spPr>
            <a:xfrm>
              <a:off x="4877825" y="4187075"/>
              <a:ext cx="57825" cy="56275"/>
            </a:xfrm>
            <a:custGeom>
              <a:rect b="b" l="l" r="r" t="t"/>
              <a:pathLst>
                <a:path extrusionOk="0" h="2251" w="2313">
                  <a:moveTo>
                    <a:pt x="1" y="0"/>
                  </a:moveTo>
                  <a:cubicBezTo>
                    <a:pt x="1" y="0"/>
                    <a:pt x="211" y="2091"/>
                    <a:pt x="763" y="2242"/>
                  </a:cubicBezTo>
                  <a:cubicBezTo>
                    <a:pt x="782" y="2248"/>
                    <a:pt x="800" y="2250"/>
                    <a:pt x="817" y="2250"/>
                  </a:cubicBezTo>
                  <a:cubicBezTo>
                    <a:pt x="1216" y="2250"/>
                    <a:pt x="746" y="727"/>
                    <a:pt x="746" y="727"/>
                  </a:cubicBezTo>
                  <a:lnTo>
                    <a:pt x="746" y="727"/>
                  </a:lnTo>
                  <a:cubicBezTo>
                    <a:pt x="746" y="727"/>
                    <a:pt x="1467" y="932"/>
                    <a:pt x="1917" y="932"/>
                  </a:cubicBezTo>
                  <a:cubicBezTo>
                    <a:pt x="2151" y="932"/>
                    <a:pt x="2312" y="877"/>
                    <a:pt x="2261" y="709"/>
                  </a:cubicBezTo>
                  <a:cubicBezTo>
                    <a:pt x="2098" y="16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49"/>
            <p:cNvSpPr/>
            <p:nvPr/>
          </p:nvSpPr>
          <p:spPr>
            <a:xfrm>
              <a:off x="4279875" y="3738525"/>
              <a:ext cx="927450" cy="264775"/>
            </a:xfrm>
            <a:custGeom>
              <a:rect b="b" l="l" r="r" t="t"/>
              <a:pathLst>
                <a:path extrusionOk="0" h="10591" w="37098">
                  <a:moveTo>
                    <a:pt x="1" y="1"/>
                  </a:moveTo>
                  <a:cubicBezTo>
                    <a:pt x="1" y="1"/>
                    <a:pt x="22148" y="10590"/>
                    <a:pt x="31611" y="10590"/>
                  </a:cubicBezTo>
                  <a:cubicBezTo>
                    <a:pt x="33952" y="10590"/>
                    <a:pt x="35517" y="9942"/>
                    <a:pt x="35778" y="8326"/>
                  </a:cubicBezTo>
                  <a:cubicBezTo>
                    <a:pt x="37097" y="176"/>
                    <a:pt x="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49"/>
            <p:cNvSpPr/>
            <p:nvPr/>
          </p:nvSpPr>
          <p:spPr>
            <a:xfrm>
              <a:off x="5067925" y="3896750"/>
              <a:ext cx="65800" cy="55350"/>
            </a:xfrm>
            <a:custGeom>
              <a:rect b="b" l="l" r="r" t="t"/>
              <a:pathLst>
                <a:path extrusionOk="0" h="2214" w="2632">
                  <a:moveTo>
                    <a:pt x="1988" y="0"/>
                  </a:moveTo>
                  <a:cubicBezTo>
                    <a:pt x="1344" y="0"/>
                    <a:pt x="0" y="914"/>
                    <a:pt x="0" y="914"/>
                  </a:cubicBezTo>
                  <a:cubicBezTo>
                    <a:pt x="0" y="914"/>
                    <a:pt x="1272" y="2214"/>
                    <a:pt x="1872" y="2214"/>
                  </a:cubicBezTo>
                  <a:cubicBezTo>
                    <a:pt x="1918" y="2214"/>
                    <a:pt x="1959" y="2207"/>
                    <a:pt x="1996" y="2191"/>
                  </a:cubicBezTo>
                  <a:cubicBezTo>
                    <a:pt x="2468" y="1989"/>
                    <a:pt x="1036" y="1017"/>
                    <a:pt x="1036" y="1017"/>
                  </a:cubicBezTo>
                  <a:cubicBezTo>
                    <a:pt x="1036" y="1017"/>
                    <a:pt x="2631" y="348"/>
                    <a:pt x="2209" y="57"/>
                  </a:cubicBezTo>
                  <a:cubicBezTo>
                    <a:pt x="2152" y="17"/>
                    <a:pt x="2077" y="0"/>
                    <a:pt x="1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49"/>
            <p:cNvSpPr/>
            <p:nvPr/>
          </p:nvSpPr>
          <p:spPr>
            <a:xfrm>
              <a:off x="4289625" y="3547075"/>
              <a:ext cx="771075" cy="180925"/>
            </a:xfrm>
            <a:custGeom>
              <a:rect b="b" l="l" r="r" t="t"/>
              <a:pathLst>
                <a:path extrusionOk="0" h="7237" w="30843">
                  <a:moveTo>
                    <a:pt x="23740" y="1"/>
                  </a:moveTo>
                  <a:cubicBezTo>
                    <a:pt x="15110" y="1"/>
                    <a:pt x="1" y="6460"/>
                    <a:pt x="1" y="6460"/>
                  </a:cubicBezTo>
                  <a:cubicBezTo>
                    <a:pt x="1" y="6460"/>
                    <a:pt x="7390" y="7236"/>
                    <a:pt x="14777" y="7236"/>
                  </a:cubicBezTo>
                  <a:cubicBezTo>
                    <a:pt x="22811" y="7236"/>
                    <a:pt x="30843" y="6318"/>
                    <a:pt x="29359" y="2484"/>
                  </a:cubicBezTo>
                  <a:cubicBezTo>
                    <a:pt x="28660" y="681"/>
                    <a:pt x="26542" y="1"/>
                    <a:pt x="2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49"/>
            <p:cNvSpPr/>
            <p:nvPr/>
          </p:nvSpPr>
          <p:spPr>
            <a:xfrm>
              <a:off x="4926350" y="3585375"/>
              <a:ext cx="66825" cy="54950"/>
            </a:xfrm>
            <a:custGeom>
              <a:rect b="b" l="l" r="r" t="t"/>
              <a:pathLst>
                <a:path extrusionOk="0" h="2198" w="2673">
                  <a:moveTo>
                    <a:pt x="1773" y="1"/>
                  </a:moveTo>
                  <a:cubicBezTo>
                    <a:pt x="1187" y="1"/>
                    <a:pt x="0" y="1479"/>
                    <a:pt x="0" y="1479"/>
                  </a:cubicBezTo>
                  <a:cubicBezTo>
                    <a:pt x="0" y="1479"/>
                    <a:pt x="1317" y="2197"/>
                    <a:pt x="1989" y="2197"/>
                  </a:cubicBezTo>
                  <a:cubicBezTo>
                    <a:pt x="2113" y="2197"/>
                    <a:pt x="2215" y="2173"/>
                    <a:pt x="2282" y="2116"/>
                  </a:cubicBezTo>
                  <a:cubicBezTo>
                    <a:pt x="2673" y="1784"/>
                    <a:pt x="1019" y="1275"/>
                    <a:pt x="1019" y="1275"/>
                  </a:cubicBezTo>
                  <a:cubicBezTo>
                    <a:pt x="1019" y="1275"/>
                    <a:pt x="2349" y="168"/>
                    <a:pt x="1861" y="13"/>
                  </a:cubicBezTo>
                  <a:cubicBezTo>
                    <a:pt x="1833" y="5"/>
                    <a:pt x="1804" y="1"/>
                    <a:pt x="1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49"/>
            <p:cNvSpPr/>
            <p:nvPr/>
          </p:nvSpPr>
          <p:spPr>
            <a:xfrm>
              <a:off x="4128925" y="3256100"/>
              <a:ext cx="76575" cy="288700"/>
            </a:xfrm>
            <a:custGeom>
              <a:rect b="b" l="l" r="r" t="t"/>
              <a:pathLst>
                <a:path extrusionOk="0" h="11548" w="3063">
                  <a:moveTo>
                    <a:pt x="1244" y="1"/>
                  </a:moveTo>
                  <a:cubicBezTo>
                    <a:pt x="1238" y="1"/>
                    <a:pt x="1231" y="1"/>
                    <a:pt x="1224" y="3"/>
                  </a:cubicBezTo>
                  <a:lnTo>
                    <a:pt x="86" y="253"/>
                  </a:lnTo>
                  <a:cubicBezTo>
                    <a:pt x="34" y="264"/>
                    <a:pt x="1" y="316"/>
                    <a:pt x="12" y="368"/>
                  </a:cubicBezTo>
                  <a:cubicBezTo>
                    <a:pt x="22" y="413"/>
                    <a:pt x="58" y="443"/>
                    <a:pt x="105" y="443"/>
                  </a:cubicBezTo>
                  <a:cubicBezTo>
                    <a:pt x="112" y="443"/>
                    <a:pt x="119" y="442"/>
                    <a:pt x="126" y="441"/>
                  </a:cubicBezTo>
                  <a:lnTo>
                    <a:pt x="1166" y="213"/>
                  </a:lnTo>
                  <a:lnTo>
                    <a:pt x="2866" y="11466"/>
                  </a:lnTo>
                  <a:cubicBezTo>
                    <a:pt x="2875" y="11512"/>
                    <a:pt x="2915" y="11547"/>
                    <a:pt x="2961" y="11547"/>
                  </a:cubicBezTo>
                  <a:cubicBezTo>
                    <a:pt x="2966" y="11547"/>
                    <a:pt x="2970" y="11546"/>
                    <a:pt x="2976" y="11546"/>
                  </a:cubicBezTo>
                  <a:cubicBezTo>
                    <a:pt x="3028" y="11537"/>
                    <a:pt x="3063" y="11489"/>
                    <a:pt x="3056" y="11436"/>
                  </a:cubicBezTo>
                  <a:lnTo>
                    <a:pt x="1339" y="81"/>
                  </a:lnTo>
                  <a:cubicBezTo>
                    <a:pt x="1336" y="56"/>
                    <a:pt x="1321" y="33"/>
                    <a:pt x="1299" y="18"/>
                  </a:cubicBezTo>
                  <a:cubicBezTo>
                    <a:pt x="1283" y="6"/>
                    <a:pt x="1264" y="1"/>
                    <a:pt x="1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49"/>
            <p:cNvSpPr/>
            <p:nvPr/>
          </p:nvSpPr>
          <p:spPr>
            <a:xfrm>
              <a:off x="4257375" y="3353850"/>
              <a:ext cx="226050" cy="209450"/>
            </a:xfrm>
            <a:custGeom>
              <a:rect b="b" l="l" r="r" t="t"/>
              <a:pathLst>
                <a:path extrusionOk="0" h="8378" w="9042">
                  <a:moveTo>
                    <a:pt x="8163" y="0"/>
                  </a:moveTo>
                  <a:cubicBezTo>
                    <a:pt x="8134" y="2"/>
                    <a:pt x="8111" y="10"/>
                    <a:pt x="8091" y="29"/>
                  </a:cubicBezTo>
                  <a:lnTo>
                    <a:pt x="37" y="8214"/>
                  </a:lnTo>
                  <a:cubicBezTo>
                    <a:pt x="1" y="8253"/>
                    <a:pt x="1" y="8313"/>
                    <a:pt x="39" y="8351"/>
                  </a:cubicBezTo>
                  <a:cubicBezTo>
                    <a:pt x="57" y="8369"/>
                    <a:pt x="82" y="8378"/>
                    <a:pt x="106" y="8378"/>
                  </a:cubicBezTo>
                  <a:cubicBezTo>
                    <a:pt x="131" y="8378"/>
                    <a:pt x="156" y="8368"/>
                    <a:pt x="174" y="8349"/>
                  </a:cubicBezTo>
                  <a:lnTo>
                    <a:pt x="8156" y="237"/>
                  </a:lnTo>
                  <a:lnTo>
                    <a:pt x="8863" y="1031"/>
                  </a:lnTo>
                  <a:cubicBezTo>
                    <a:pt x="8882" y="1052"/>
                    <a:pt x="8908" y="1063"/>
                    <a:pt x="8934" y="1063"/>
                  </a:cubicBezTo>
                  <a:cubicBezTo>
                    <a:pt x="8957" y="1063"/>
                    <a:pt x="8979" y="1055"/>
                    <a:pt x="8998" y="1039"/>
                  </a:cubicBezTo>
                  <a:cubicBezTo>
                    <a:pt x="9038" y="1004"/>
                    <a:pt x="9041" y="944"/>
                    <a:pt x="9006" y="904"/>
                  </a:cubicBezTo>
                  <a:lnTo>
                    <a:pt x="8231" y="34"/>
                  </a:lnTo>
                  <a:cubicBezTo>
                    <a:pt x="8214" y="14"/>
                    <a:pt x="8189" y="2"/>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49"/>
            <p:cNvSpPr/>
            <p:nvPr/>
          </p:nvSpPr>
          <p:spPr>
            <a:xfrm>
              <a:off x="3999725" y="3520175"/>
              <a:ext cx="280150" cy="628325"/>
            </a:xfrm>
            <a:custGeom>
              <a:rect b="b" l="l" r="r" t="t"/>
              <a:pathLst>
                <a:path extrusionOk="0" h="25133" w="11206">
                  <a:moveTo>
                    <a:pt x="9061" y="1"/>
                  </a:moveTo>
                  <a:cubicBezTo>
                    <a:pt x="8253" y="1"/>
                    <a:pt x="7498" y="517"/>
                    <a:pt x="7236" y="1324"/>
                  </a:cubicBezTo>
                  <a:lnTo>
                    <a:pt x="326" y="22627"/>
                  </a:lnTo>
                  <a:cubicBezTo>
                    <a:pt x="0" y="23629"/>
                    <a:pt x="554" y="24714"/>
                    <a:pt x="1558" y="25039"/>
                  </a:cubicBezTo>
                  <a:cubicBezTo>
                    <a:pt x="1752" y="25102"/>
                    <a:pt x="1950" y="25132"/>
                    <a:pt x="2145" y="25132"/>
                  </a:cubicBezTo>
                  <a:cubicBezTo>
                    <a:pt x="2952" y="25132"/>
                    <a:pt x="3708" y="24616"/>
                    <a:pt x="3970" y="23809"/>
                  </a:cubicBezTo>
                  <a:lnTo>
                    <a:pt x="10880" y="2508"/>
                  </a:lnTo>
                  <a:cubicBezTo>
                    <a:pt x="11205" y="1504"/>
                    <a:pt x="10650" y="419"/>
                    <a:pt x="9648" y="94"/>
                  </a:cubicBezTo>
                  <a:cubicBezTo>
                    <a:pt x="9453" y="31"/>
                    <a:pt x="9256"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49"/>
            <p:cNvSpPr/>
            <p:nvPr/>
          </p:nvSpPr>
          <p:spPr>
            <a:xfrm>
              <a:off x="4192475" y="3579700"/>
              <a:ext cx="46500" cy="39950"/>
            </a:xfrm>
            <a:custGeom>
              <a:rect b="b" l="l" r="r" t="t"/>
              <a:pathLst>
                <a:path extrusionOk="0" h="1598" w="1860">
                  <a:moveTo>
                    <a:pt x="413" y="0"/>
                  </a:moveTo>
                  <a:cubicBezTo>
                    <a:pt x="380" y="0"/>
                    <a:pt x="348" y="18"/>
                    <a:pt x="329" y="49"/>
                  </a:cubicBezTo>
                  <a:cubicBezTo>
                    <a:pt x="316" y="72"/>
                    <a:pt x="1" y="646"/>
                    <a:pt x="179" y="1101"/>
                  </a:cubicBezTo>
                  <a:cubicBezTo>
                    <a:pt x="261" y="1312"/>
                    <a:pt x="436" y="1464"/>
                    <a:pt x="694" y="1547"/>
                  </a:cubicBezTo>
                  <a:cubicBezTo>
                    <a:pt x="798" y="1581"/>
                    <a:pt x="898" y="1597"/>
                    <a:pt x="991" y="1597"/>
                  </a:cubicBezTo>
                  <a:cubicBezTo>
                    <a:pt x="1129" y="1597"/>
                    <a:pt x="1256" y="1561"/>
                    <a:pt x="1370" y="1487"/>
                  </a:cubicBezTo>
                  <a:cubicBezTo>
                    <a:pt x="1780" y="1222"/>
                    <a:pt x="1851" y="569"/>
                    <a:pt x="1855" y="542"/>
                  </a:cubicBezTo>
                  <a:cubicBezTo>
                    <a:pt x="1860" y="489"/>
                    <a:pt x="1821" y="442"/>
                    <a:pt x="1768" y="437"/>
                  </a:cubicBezTo>
                  <a:cubicBezTo>
                    <a:pt x="1723" y="439"/>
                    <a:pt x="1670" y="471"/>
                    <a:pt x="1663" y="522"/>
                  </a:cubicBezTo>
                  <a:cubicBezTo>
                    <a:pt x="1663" y="527"/>
                    <a:pt x="1598" y="1111"/>
                    <a:pt x="1266" y="1327"/>
                  </a:cubicBezTo>
                  <a:cubicBezTo>
                    <a:pt x="1184" y="1381"/>
                    <a:pt x="1093" y="1408"/>
                    <a:pt x="991" y="1408"/>
                  </a:cubicBezTo>
                  <a:cubicBezTo>
                    <a:pt x="918" y="1408"/>
                    <a:pt x="839" y="1394"/>
                    <a:pt x="753" y="1366"/>
                  </a:cubicBezTo>
                  <a:cubicBezTo>
                    <a:pt x="549" y="1299"/>
                    <a:pt x="419" y="1189"/>
                    <a:pt x="358" y="1032"/>
                  </a:cubicBezTo>
                  <a:cubicBezTo>
                    <a:pt x="211" y="661"/>
                    <a:pt x="494" y="147"/>
                    <a:pt x="498" y="142"/>
                  </a:cubicBezTo>
                  <a:cubicBezTo>
                    <a:pt x="523" y="97"/>
                    <a:pt x="506" y="39"/>
                    <a:pt x="459" y="12"/>
                  </a:cubicBezTo>
                  <a:cubicBezTo>
                    <a:pt x="445" y="4"/>
                    <a:pt x="429"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49"/>
            <p:cNvSpPr/>
            <p:nvPr/>
          </p:nvSpPr>
          <p:spPr>
            <a:xfrm>
              <a:off x="4187150" y="3554850"/>
              <a:ext cx="10700" cy="9500"/>
            </a:xfrm>
            <a:custGeom>
              <a:rect b="b" l="l" r="r" t="t"/>
              <a:pathLst>
                <a:path extrusionOk="0" h="380" w="428">
                  <a:moveTo>
                    <a:pt x="214" y="0"/>
                  </a:moveTo>
                  <a:cubicBezTo>
                    <a:pt x="134" y="0"/>
                    <a:pt x="59" y="51"/>
                    <a:pt x="34" y="131"/>
                  </a:cubicBezTo>
                  <a:cubicBezTo>
                    <a:pt x="0" y="231"/>
                    <a:pt x="55" y="338"/>
                    <a:pt x="156" y="371"/>
                  </a:cubicBezTo>
                  <a:cubicBezTo>
                    <a:pt x="175" y="377"/>
                    <a:pt x="194" y="380"/>
                    <a:pt x="213" y="380"/>
                  </a:cubicBezTo>
                  <a:cubicBezTo>
                    <a:pt x="294" y="380"/>
                    <a:pt x="368" y="328"/>
                    <a:pt x="394" y="248"/>
                  </a:cubicBezTo>
                  <a:cubicBezTo>
                    <a:pt x="427" y="149"/>
                    <a:pt x="372" y="42"/>
                    <a:pt x="272" y="9"/>
                  </a:cubicBezTo>
                  <a:cubicBezTo>
                    <a:pt x="253" y="3"/>
                    <a:pt x="234"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49"/>
            <p:cNvSpPr/>
            <p:nvPr/>
          </p:nvSpPr>
          <p:spPr>
            <a:xfrm>
              <a:off x="4253050" y="3576200"/>
              <a:ext cx="10650" cy="9525"/>
            </a:xfrm>
            <a:custGeom>
              <a:rect b="b" l="l" r="r" t="t"/>
              <a:pathLst>
                <a:path extrusionOk="0" h="381" w="426">
                  <a:moveTo>
                    <a:pt x="212" y="1"/>
                  </a:moveTo>
                  <a:cubicBezTo>
                    <a:pt x="133" y="1"/>
                    <a:pt x="59" y="52"/>
                    <a:pt x="34" y="132"/>
                  </a:cubicBezTo>
                  <a:cubicBezTo>
                    <a:pt x="0" y="232"/>
                    <a:pt x="55" y="339"/>
                    <a:pt x="155" y="370"/>
                  </a:cubicBezTo>
                  <a:cubicBezTo>
                    <a:pt x="175" y="377"/>
                    <a:pt x="195" y="380"/>
                    <a:pt x="215" y="380"/>
                  </a:cubicBezTo>
                  <a:cubicBezTo>
                    <a:pt x="295" y="380"/>
                    <a:pt x="368" y="329"/>
                    <a:pt x="394" y="249"/>
                  </a:cubicBezTo>
                  <a:cubicBezTo>
                    <a:pt x="425" y="149"/>
                    <a:pt x="372" y="42"/>
                    <a:pt x="272" y="10"/>
                  </a:cubicBezTo>
                  <a:cubicBezTo>
                    <a:pt x="252" y="4"/>
                    <a:pt x="232"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7" name="Google Shape;12017;p49"/>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21" name="Shape 12021"/>
        <p:cNvGrpSpPr/>
        <p:nvPr/>
      </p:nvGrpSpPr>
      <p:grpSpPr>
        <a:xfrm>
          <a:off x="0" y="0"/>
          <a:ext cx="0" cy="0"/>
          <a:chOff x="0" y="0"/>
          <a:chExt cx="0" cy="0"/>
        </a:xfrm>
      </p:grpSpPr>
      <p:sp>
        <p:nvSpPr>
          <p:cNvPr id="12022" name="Google Shape;12022;p50"/>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Jeu de cartons</a:t>
            </a:r>
            <a:endParaRPr/>
          </a:p>
          <a:p>
            <a:pPr indent="0" lvl="0" marL="0" rtl="0" algn="ctr">
              <a:spcBef>
                <a:spcPts val="0"/>
              </a:spcBef>
              <a:spcAft>
                <a:spcPts val="0"/>
              </a:spcAft>
              <a:buNone/>
            </a:pPr>
            <a:r>
              <a:t/>
            </a:r>
            <a:endParaRPr/>
          </a:p>
        </p:txBody>
      </p:sp>
      <p:sp>
        <p:nvSpPr>
          <p:cNvPr id="12023" name="Google Shape;12023;p50"/>
          <p:cNvSpPr/>
          <p:nvPr/>
        </p:nvSpPr>
        <p:spPr>
          <a:xfrm>
            <a:off x="504000" y="1759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24" name="Google Shape;12024;p50"/>
          <p:cNvGrpSpPr/>
          <p:nvPr/>
        </p:nvGrpSpPr>
        <p:grpSpPr>
          <a:xfrm>
            <a:off x="7205077" y="1084147"/>
            <a:ext cx="956354" cy="1126660"/>
            <a:chOff x="2855400" y="1698200"/>
            <a:chExt cx="1456525" cy="1715900"/>
          </a:xfrm>
        </p:grpSpPr>
        <p:sp>
          <p:nvSpPr>
            <p:cNvPr id="12025" name="Google Shape;12025;p50"/>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0"/>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0"/>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0"/>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0"/>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0"/>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50"/>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50"/>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0"/>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0"/>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0"/>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50"/>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50"/>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0"/>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0"/>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0"/>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0"/>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0"/>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0"/>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0"/>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045" name="Google Shape;12045;p50"/>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046" name="Google Shape;12046;p50"/>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2047" name="Google Shape;12047;p50"/>
          <p:cNvGrpSpPr/>
          <p:nvPr/>
        </p:nvGrpSpPr>
        <p:grpSpPr>
          <a:xfrm flipH="1">
            <a:off x="9478081" y="6198633"/>
            <a:ext cx="1010547" cy="1015149"/>
            <a:chOff x="2423000" y="1876050"/>
            <a:chExt cx="1657450" cy="1664725"/>
          </a:xfrm>
        </p:grpSpPr>
        <p:sp>
          <p:nvSpPr>
            <p:cNvPr id="12048" name="Google Shape;12048;p50"/>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0"/>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0"/>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0"/>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0"/>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50"/>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50"/>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0"/>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0"/>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0"/>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0"/>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0"/>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0"/>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0"/>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0"/>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0"/>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064" name="Google Shape;12064;p50"/>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065" name="Google Shape;12065;p50"/>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2066" name="Google Shape;12066;p50"/>
          <p:cNvGrpSpPr/>
          <p:nvPr/>
        </p:nvGrpSpPr>
        <p:grpSpPr>
          <a:xfrm flipH="1">
            <a:off x="9478081" y="6198633"/>
            <a:ext cx="1010547" cy="1015149"/>
            <a:chOff x="2423000" y="1876050"/>
            <a:chExt cx="1657450" cy="1664725"/>
          </a:xfrm>
        </p:grpSpPr>
        <p:sp>
          <p:nvSpPr>
            <p:cNvPr id="12067" name="Google Shape;12067;p50"/>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0"/>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0"/>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0"/>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0"/>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0"/>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0"/>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0"/>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0"/>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0"/>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0"/>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0"/>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0"/>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50"/>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50"/>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0"/>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50"/>
          <p:cNvGrpSpPr/>
          <p:nvPr/>
        </p:nvGrpSpPr>
        <p:grpSpPr>
          <a:xfrm>
            <a:off x="792472" y="5471349"/>
            <a:ext cx="1270940" cy="829953"/>
            <a:chOff x="2943525" y="2635675"/>
            <a:chExt cx="2326450" cy="1519225"/>
          </a:xfrm>
        </p:grpSpPr>
        <p:sp>
          <p:nvSpPr>
            <p:cNvPr id="12084" name="Google Shape;12084;p50"/>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0"/>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0"/>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0"/>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0"/>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0"/>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0"/>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0"/>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0"/>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0"/>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0"/>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50"/>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50"/>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0"/>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0"/>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50"/>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50"/>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0"/>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0"/>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0"/>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0"/>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05" name="Google Shape;12105;p50"/>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06" name="Google Shape;12106;p50"/>
          <p:cNvGrpSpPr/>
          <p:nvPr/>
        </p:nvGrpSpPr>
        <p:grpSpPr>
          <a:xfrm rot="-214069">
            <a:off x="7674206" y="6611682"/>
            <a:ext cx="335968" cy="274617"/>
            <a:chOff x="3419525" y="3514050"/>
            <a:chExt cx="1000350" cy="817675"/>
          </a:xfrm>
        </p:grpSpPr>
        <p:sp>
          <p:nvSpPr>
            <p:cNvPr id="12107" name="Google Shape;12107;p50"/>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0"/>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0"/>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0"/>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0"/>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2" name="Google Shape;12112;p50"/>
          <p:cNvGrpSpPr/>
          <p:nvPr/>
        </p:nvGrpSpPr>
        <p:grpSpPr>
          <a:xfrm>
            <a:off x="1967196" y="1139993"/>
            <a:ext cx="336010" cy="336017"/>
            <a:chOff x="6241525" y="2196000"/>
            <a:chExt cx="1140175" cy="1140200"/>
          </a:xfrm>
        </p:grpSpPr>
        <p:sp>
          <p:nvSpPr>
            <p:cNvPr id="12113" name="Google Shape;12113;p50"/>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0"/>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50"/>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50"/>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0"/>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0"/>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0"/>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0"/>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1" name="Google Shape;12121;p50"/>
          <p:cNvGrpSpPr/>
          <p:nvPr/>
        </p:nvGrpSpPr>
        <p:grpSpPr>
          <a:xfrm flipH="1" rot="-5400000">
            <a:off x="9805280" y="608706"/>
            <a:ext cx="298200" cy="316822"/>
            <a:chOff x="6904650" y="3361025"/>
            <a:chExt cx="298200" cy="318350"/>
          </a:xfrm>
        </p:grpSpPr>
        <p:sp>
          <p:nvSpPr>
            <p:cNvPr id="12122" name="Google Shape;12122;p50"/>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0"/>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0"/>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0"/>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0"/>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0"/>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28" name="Google Shape;12128;p50"/>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0"/>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0"/>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2131" name="Google Shape;12131;p50"/>
          <p:cNvPicPr preferRelativeResize="0"/>
          <p:nvPr/>
        </p:nvPicPr>
        <p:blipFill>
          <a:blip r:embed="rId3">
            <a:alphaModFix/>
          </a:blip>
          <a:stretch>
            <a:fillRect/>
          </a:stretch>
        </p:blipFill>
        <p:spPr>
          <a:xfrm>
            <a:off x="7607071" y="248625"/>
            <a:ext cx="2580929" cy="1227375"/>
          </a:xfrm>
          <a:prstGeom prst="rect">
            <a:avLst/>
          </a:prstGeom>
          <a:noFill/>
          <a:ln>
            <a:noFill/>
          </a:ln>
        </p:spPr>
      </p:pic>
      <p:sp>
        <p:nvSpPr>
          <p:cNvPr id="12132" name="Google Shape;12132;p50"/>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pic>
        <p:nvPicPr>
          <p:cNvPr id="12133" name="Google Shape;12133;p50"/>
          <p:cNvPicPr preferRelativeResize="0"/>
          <p:nvPr/>
        </p:nvPicPr>
        <p:blipFill>
          <a:blip r:embed="rId4">
            <a:alphaModFix/>
          </a:blip>
          <a:stretch>
            <a:fillRect/>
          </a:stretch>
        </p:blipFill>
        <p:spPr>
          <a:xfrm>
            <a:off x="2355062" y="2200652"/>
            <a:ext cx="2646175" cy="3576050"/>
          </a:xfrm>
          <a:prstGeom prst="rect">
            <a:avLst/>
          </a:prstGeom>
          <a:noFill/>
          <a:ln>
            <a:noFill/>
          </a:ln>
        </p:spPr>
      </p:pic>
      <p:sp>
        <p:nvSpPr>
          <p:cNvPr id="12134" name="Google Shape;12134;p50"/>
          <p:cNvSpPr txBox="1"/>
          <p:nvPr/>
        </p:nvSpPr>
        <p:spPr>
          <a:xfrm>
            <a:off x="5854225" y="2614063"/>
            <a:ext cx="4067700" cy="34614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Rubik"/>
              <a:buChar char="●"/>
            </a:pPr>
            <a:r>
              <a:rPr lang="en">
                <a:latin typeface="Rubik"/>
                <a:ea typeface="Rubik"/>
                <a:cs typeface="Rubik"/>
                <a:sym typeface="Rubik"/>
              </a:rPr>
              <a:t>Ouvrez votre cahier d’accompagnement à la page 10</a:t>
            </a:r>
            <a:endParaRPr>
              <a:latin typeface="Rubik"/>
              <a:ea typeface="Rubik"/>
              <a:cs typeface="Rubik"/>
              <a:sym typeface="Rubik"/>
            </a:endParaRPr>
          </a:p>
          <a:p>
            <a:pPr indent="0" lvl="0" marL="457200" rtl="0" algn="l">
              <a:spcBef>
                <a:spcPts val="0"/>
              </a:spcBef>
              <a:spcAft>
                <a:spcPts val="0"/>
              </a:spcAft>
              <a:buNone/>
            </a:pPr>
            <a:r>
              <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1er tour: Faites la conversion du nombre entier en code binaire</a:t>
            </a:r>
            <a:endParaRPr>
              <a:latin typeface="Rubik"/>
              <a:ea typeface="Rubik"/>
              <a:cs typeface="Rubik"/>
              <a:sym typeface="Rubik"/>
            </a:endParaRPr>
          </a:p>
          <a:p>
            <a:pPr indent="0" lvl="0" marL="457200" rtl="0" algn="l">
              <a:spcBef>
                <a:spcPts val="0"/>
              </a:spcBef>
              <a:spcAft>
                <a:spcPts val="0"/>
              </a:spcAft>
              <a:buNone/>
            </a:pPr>
            <a:r>
              <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2ème tour: </a:t>
            </a:r>
            <a:r>
              <a:rPr lang="en">
                <a:latin typeface="Rubik"/>
                <a:ea typeface="Rubik"/>
                <a:cs typeface="Rubik"/>
                <a:sym typeface="Rubik"/>
              </a:rPr>
              <a:t>Faites la conversion du code binaire en nombre entier</a:t>
            </a:r>
            <a:endParaRPr>
              <a:latin typeface="Rubik"/>
              <a:ea typeface="Rubik"/>
              <a:cs typeface="Rubik"/>
              <a:sym typeface="Rubik"/>
            </a:endParaRPr>
          </a:p>
          <a:p>
            <a:pPr indent="0" lvl="0" marL="457200" rtl="0" algn="l">
              <a:spcBef>
                <a:spcPts val="0"/>
              </a:spcBef>
              <a:spcAft>
                <a:spcPts val="0"/>
              </a:spcAft>
              <a:buNone/>
            </a:pPr>
            <a:r>
              <a:t/>
            </a:r>
            <a:endParaRPr>
              <a:latin typeface="Rubik"/>
              <a:ea typeface="Rubik"/>
              <a:cs typeface="Rubik"/>
              <a:sym typeface="Rubik"/>
            </a:endParaRPr>
          </a:p>
          <a:p>
            <a:pPr indent="-317500" lvl="0" marL="457200" rtl="0" algn="l">
              <a:spcBef>
                <a:spcPts val="0"/>
              </a:spcBef>
              <a:spcAft>
                <a:spcPts val="0"/>
              </a:spcAft>
              <a:buSzPts val="1400"/>
              <a:buFont typeface="Rubik"/>
              <a:buChar char="●"/>
            </a:pPr>
            <a:r>
              <a:rPr lang="en">
                <a:latin typeface="Rubik"/>
                <a:ea typeface="Rubik"/>
                <a:cs typeface="Rubik"/>
                <a:sym typeface="Rubik"/>
              </a:rPr>
              <a:t>Trouvez l’équivalent de votre carton</a:t>
            </a:r>
            <a:endParaRPr>
              <a:latin typeface="Rubik"/>
              <a:ea typeface="Rubik"/>
              <a:cs typeface="Rubik"/>
              <a:sym typeface="Rubik"/>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8" name="Shape 12138"/>
        <p:cNvGrpSpPr/>
        <p:nvPr/>
      </p:nvGrpSpPr>
      <p:grpSpPr>
        <a:xfrm>
          <a:off x="0" y="0"/>
          <a:ext cx="0" cy="0"/>
          <a:chOff x="0" y="0"/>
          <a:chExt cx="0" cy="0"/>
        </a:xfrm>
      </p:grpSpPr>
      <p:grpSp>
        <p:nvGrpSpPr>
          <p:cNvPr id="12139" name="Google Shape;12139;p51"/>
          <p:cNvGrpSpPr/>
          <p:nvPr/>
        </p:nvGrpSpPr>
        <p:grpSpPr>
          <a:xfrm flipH="1">
            <a:off x="822860" y="5810502"/>
            <a:ext cx="1402731" cy="885052"/>
            <a:chOff x="3462125" y="1247825"/>
            <a:chExt cx="1560150" cy="984375"/>
          </a:xfrm>
        </p:grpSpPr>
        <p:sp>
          <p:nvSpPr>
            <p:cNvPr id="12140" name="Google Shape;12140;p51"/>
            <p:cNvSpPr/>
            <p:nvPr/>
          </p:nvSpPr>
          <p:spPr>
            <a:xfrm>
              <a:off x="3462125" y="1557850"/>
              <a:ext cx="801325" cy="674350"/>
            </a:xfrm>
            <a:custGeom>
              <a:rect b="b" l="l" r="r" t="t"/>
              <a:pathLst>
                <a:path extrusionOk="0" h="26974" w="32053">
                  <a:moveTo>
                    <a:pt x="12231" y="1"/>
                  </a:moveTo>
                  <a:cubicBezTo>
                    <a:pt x="11621" y="1"/>
                    <a:pt x="11073" y="58"/>
                    <a:pt x="10605" y="183"/>
                  </a:cubicBezTo>
                  <a:cubicBezTo>
                    <a:pt x="5672" y="1509"/>
                    <a:pt x="1" y="7849"/>
                    <a:pt x="2893" y="16319"/>
                  </a:cubicBezTo>
                  <a:cubicBezTo>
                    <a:pt x="4684" y="21564"/>
                    <a:pt x="9544" y="24407"/>
                    <a:pt x="13995" y="24407"/>
                  </a:cubicBezTo>
                  <a:cubicBezTo>
                    <a:pt x="16587" y="24407"/>
                    <a:pt x="19041" y="23443"/>
                    <a:pt x="20669" y="21427"/>
                  </a:cubicBezTo>
                  <a:lnTo>
                    <a:pt x="20669" y="21427"/>
                  </a:lnTo>
                  <a:cubicBezTo>
                    <a:pt x="20539" y="22092"/>
                    <a:pt x="20513" y="22706"/>
                    <a:pt x="20629" y="23234"/>
                  </a:cubicBezTo>
                  <a:cubicBezTo>
                    <a:pt x="21163" y="25675"/>
                    <a:pt x="22835" y="26974"/>
                    <a:pt x="24671" y="26974"/>
                  </a:cubicBezTo>
                  <a:cubicBezTo>
                    <a:pt x="26495" y="26974"/>
                    <a:pt x="28479" y="25692"/>
                    <a:pt x="29668" y="22973"/>
                  </a:cubicBezTo>
                  <a:cubicBezTo>
                    <a:pt x="32052" y="17514"/>
                    <a:pt x="30417" y="7884"/>
                    <a:pt x="30417" y="7884"/>
                  </a:cubicBezTo>
                  <a:lnTo>
                    <a:pt x="30028" y="6792"/>
                  </a:lnTo>
                  <a:lnTo>
                    <a:pt x="29453" y="5183"/>
                  </a:lnTo>
                  <a:cubicBezTo>
                    <a:pt x="29453" y="5183"/>
                    <a:pt x="18052" y="1"/>
                    <a:pt x="12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1"/>
            <p:cNvSpPr/>
            <p:nvPr/>
          </p:nvSpPr>
          <p:spPr>
            <a:xfrm>
              <a:off x="4261250" y="1247825"/>
              <a:ext cx="761025" cy="787575"/>
            </a:xfrm>
            <a:custGeom>
              <a:rect b="b" l="l" r="r" t="t"/>
              <a:pathLst>
                <a:path extrusionOk="0" h="31503" w="30441">
                  <a:moveTo>
                    <a:pt x="15813" y="1"/>
                  </a:moveTo>
                  <a:cubicBezTo>
                    <a:pt x="14196" y="1"/>
                    <a:pt x="12675" y="318"/>
                    <a:pt x="11424" y="881"/>
                  </a:cubicBezTo>
                  <a:cubicBezTo>
                    <a:pt x="6767" y="2980"/>
                    <a:pt x="1" y="16687"/>
                    <a:pt x="1" y="16687"/>
                  </a:cubicBezTo>
                  <a:lnTo>
                    <a:pt x="746" y="18774"/>
                  </a:lnTo>
                  <a:lnTo>
                    <a:pt x="966" y="19388"/>
                  </a:lnTo>
                  <a:cubicBezTo>
                    <a:pt x="966" y="19388"/>
                    <a:pt x="5799" y="27878"/>
                    <a:pt x="11100" y="30592"/>
                  </a:cubicBezTo>
                  <a:cubicBezTo>
                    <a:pt x="12335" y="31224"/>
                    <a:pt x="13505" y="31503"/>
                    <a:pt x="14545" y="31503"/>
                  </a:cubicBezTo>
                  <a:cubicBezTo>
                    <a:pt x="17974" y="31503"/>
                    <a:pt x="19994" y="28477"/>
                    <a:pt x="18262" y="25071"/>
                  </a:cubicBezTo>
                  <a:cubicBezTo>
                    <a:pt x="18017" y="24587"/>
                    <a:pt x="17607" y="24131"/>
                    <a:pt x="17087" y="23697"/>
                  </a:cubicBezTo>
                  <a:lnTo>
                    <a:pt x="17087" y="23697"/>
                  </a:lnTo>
                  <a:cubicBezTo>
                    <a:pt x="17609" y="23806"/>
                    <a:pt x="18130" y="23858"/>
                    <a:pt x="18646" y="23858"/>
                  </a:cubicBezTo>
                  <a:cubicBezTo>
                    <a:pt x="24937" y="23858"/>
                    <a:pt x="30440" y="16083"/>
                    <a:pt x="27611" y="8488"/>
                  </a:cubicBezTo>
                  <a:cubicBezTo>
                    <a:pt x="25325" y="2352"/>
                    <a:pt x="20215" y="1"/>
                    <a:pt x="15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1"/>
            <p:cNvSpPr/>
            <p:nvPr/>
          </p:nvSpPr>
          <p:spPr>
            <a:xfrm>
              <a:off x="3961225" y="1794450"/>
              <a:ext cx="240250" cy="376625"/>
            </a:xfrm>
            <a:custGeom>
              <a:rect b="b" l="l" r="r" t="t"/>
              <a:pathLst>
                <a:path extrusionOk="0" h="15065" w="9610">
                  <a:moveTo>
                    <a:pt x="9609" y="0"/>
                  </a:moveTo>
                  <a:cubicBezTo>
                    <a:pt x="9609" y="1"/>
                    <a:pt x="0" y="12613"/>
                    <a:pt x="4013" y="14809"/>
                  </a:cubicBezTo>
                  <a:cubicBezTo>
                    <a:pt x="4332" y="14983"/>
                    <a:pt x="4633" y="15065"/>
                    <a:pt x="4918" y="15065"/>
                  </a:cubicBezTo>
                  <a:cubicBezTo>
                    <a:pt x="8795" y="15065"/>
                    <a:pt x="9609" y="1"/>
                    <a:pt x="9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1"/>
            <p:cNvSpPr/>
            <p:nvPr/>
          </p:nvSpPr>
          <p:spPr>
            <a:xfrm>
              <a:off x="4058400" y="2114150"/>
              <a:ext cx="42500" cy="41850"/>
            </a:xfrm>
            <a:custGeom>
              <a:rect b="b" l="l" r="r" t="t"/>
              <a:pathLst>
                <a:path extrusionOk="0" h="1674" w="1700">
                  <a:moveTo>
                    <a:pt x="1331" y="0"/>
                  </a:moveTo>
                  <a:cubicBezTo>
                    <a:pt x="1331" y="0"/>
                    <a:pt x="1" y="612"/>
                    <a:pt x="26" y="1009"/>
                  </a:cubicBezTo>
                  <a:cubicBezTo>
                    <a:pt x="30" y="1080"/>
                    <a:pt x="73" y="1109"/>
                    <a:pt x="139" y="1109"/>
                  </a:cubicBezTo>
                  <a:cubicBezTo>
                    <a:pt x="400" y="1109"/>
                    <a:pt x="1021" y="654"/>
                    <a:pt x="1021" y="654"/>
                  </a:cubicBezTo>
                  <a:cubicBezTo>
                    <a:pt x="1021" y="654"/>
                    <a:pt x="1076" y="1673"/>
                    <a:pt x="1311" y="1673"/>
                  </a:cubicBezTo>
                  <a:cubicBezTo>
                    <a:pt x="1331" y="1673"/>
                    <a:pt x="1353" y="1666"/>
                    <a:pt x="1376" y="1649"/>
                  </a:cubicBezTo>
                  <a:cubicBezTo>
                    <a:pt x="1700" y="1417"/>
                    <a:pt x="1331" y="0"/>
                    <a:pt x="1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1"/>
            <p:cNvSpPr/>
            <p:nvPr/>
          </p:nvSpPr>
          <p:spPr>
            <a:xfrm>
              <a:off x="3639300" y="1740675"/>
              <a:ext cx="536925" cy="368075"/>
            </a:xfrm>
            <a:custGeom>
              <a:rect b="b" l="l" r="r" t="t"/>
              <a:pathLst>
                <a:path extrusionOk="0" h="14723" w="21477">
                  <a:moveTo>
                    <a:pt x="21476" y="0"/>
                  </a:moveTo>
                  <a:lnTo>
                    <a:pt x="21476" y="0"/>
                  </a:lnTo>
                  <a:cubicBezTo>
                    <a:pt x="21475" y="1"/>
                    <a:pt x="0" y="9675"/>
                    <a:pt x="3026" y="14051"/>
                  </a:cubicBezTo>
                  <a:cubicBezTo>
                    <a:pt x="3347" y="14515"/>
                    <a:pt x="3808" y="14723"/>
                    <a:pt x="4375" y="14723"/>
                  </a:cubicBezTo>
                  <a:cubicBezTo>
                    <a:pt x="9152" y="14723"/>
                    <a:pt x="21476" y="1"/>
                    <a:pt x="21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1"/>
            <p:cNvSpPr/>
            <p:nvPr/>
          </p:nvSpPr>
          <p:spPr>
            <a:xfrm>
              <a:off x="3723200" y="2047600"/>
              <a:ext cx="39725" cy="39600"/>
            </a:xfrm>
            <a:custGeom>
              <a:rect b="b" l="l" r="r" t="t"/>
              <a:pathLst>
                <a:path extrusionOk="0" h="1584" w="1589">
                  <a:moveTo>
                    <a:pt x="1589" y="0"/>
                  </a:moveTo>
                  <a:cubicBezTo>
                    <a:pt x="1589" y="0"/>
                    <a:pt x="134" y="155"/>
                    <a:pt x="30" y="539"/>
                  </a:cubicBezTo>
                  <a:cubicBezTo>
                    <a:pt x="1" y="650"/>
                    <a:pt x="100" y="687"/>
                    <a:pt x="247" y="687"/>
                  </a:cubicBezTo>
                  <a:cubicBezTo>
                    <a:pt x="558" y="687"/>
                    <a:pt x="1085" y="520"/>
                    <a:pt x="1086" y="520"/>
                  </a:cubicBezTo>
                  <a:lnTo>
                    <a:pt x="1086" y="520"/>
                  </a:lnTo>
                  <a:cubicBezTo>
                    <a:pt x="1086" y="520"/>
                    <a:pt x="791" y="1584"/>
                    <a:pt x="1065" y="1584"/>
                  </a:cubicBezTo>
                  <a:cubicBezTo>
                    <a:pt x="1078" y="1584"/>
                    <a:pt x="1091" y="1582"/>
                    <a:pt x="1106" y="1577"/>
                  </a:cubicBezTo>
                  <a:cubicBezTo>
                    <a:pt x="1486" y="1460"/>
                    <a:pt x="1589" y="0"/>
                    <a:pt x="1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1"/>
            <p:cNvSpPr/>
            <p:nvPr/>
          </p:nvSpPr>
          <p:spPr>
            <a:xfrm>
              <a:off x="3524600" y="1723250"/>
              <a:ext cx="645400" cy="200425"/>
            </a:xfrm>
            <a:custGeom>
              <a:rect b="b" l="l" r="r" t="t"/>
              <a:pathLst>
                <a:path extrusionOk="0" h="8017" w="25816">
                  <a:moveTo>
                    <a:pt x="25816" y="1"/>
                  </a:moveTo>
                  <a:lnTo>
                    <a:pt x="25816" y="1"/>
                  </a:lnTo>
                  <a:cubicBezTo>
                    <a:pt x="25815" y="1"/>
                    <a:pt x="1" y="876"/>
                    <a:pt x="1084" y="6522"/>
                  </a:cubicBezTo>
                  <a:cubicBezTo>
                    <a:pt x="1288" y="7585"/>
                    <a:pt x="2292" y="8017"/>
                    <a:pt x="3788" y="8017"/>
                  </a:cubicBezTo>
                  <a:cubicBezTo>
                    <a:pt x="10235" y="8017"/>
                    <a:pt x="25815" y="1"/>
                    <a:pt x="25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1"/>
            <p:cNvSpPr/>
            <p:nvPr/>
          </p:nvSpPr>
          <p:spPr>
            <a:xfrm>
              <a:off x="3579125" y="1850375"/>
              <a:ext cx="46075" cy="38500"/>
            </a:xfrm>
            <a:custGeom>
              <a:rect b="b" l="l" r="r" t="t"/>
              <a:pathLst>
                <a:path extrusionOk="0" h="1540" w="1843">
                  <a:moveTo>
                    <a:pt x="456" y="1"/>
                  </a:moveTo>
                  <a:cubicBezTo>
                    <a:pt x="388" y="1"/>
                    <a:pt x="330" y="14"/>
                    <a:pt x="288" y="45"/>
                  </a:cubicBezTo>
                  <a:cubicBezTo>
                    <a:pt x="0" y="257"/>
                    <a:pt x="1125" y="690"/>
                    <a:pt x="1125" y="690"/>
                  </a:cubicBezTo>
                  <a:cubicBezTo>
                    <a:pt x="1125" y="690"/>
                    <a:pt x="148" y="1396"/>
                    <a:pt x="480" y="1526"/>
                  </a:cubicBezTo>
                  <a:cubicBezTo>
                    <a:pt x="504" y="1535"/>
                    <a:pt x="530" y="1539"/>
                    <a:pt x="558" y="1539"/>
                  </a:cubicBezTo>
                  <a:cubicBezTo>
                    <a:pt x="973" y="1539"/>
                    <a:pt x="1842" y="597"/>
                    <a:pt x="1842" y="597"/>
                  </a:cubicBezTo>
                  <a:cubicBezTo>
                    <a:pt x="1842" y="597"/>
                    <a:pt x="910"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1"/>
            <p:cNvSpPr/>
            <p:nvPr/>
          </p:nvSpPr>
          <p:spPr>
            <a:xfrm>
              <a:off x="3628550" y="1602150"/>
              <a:ext cx="534075" cy="122200"/>
            </a:xfrm>
            <a:custGeom>
              <a:rect b="b" l="l" r="r" t="t"/>
              <a:pathLst>
                <a:path extrusionOk="0" h="4888" w="21363">
                  <a:moveTo>
                    <a:pt x="5084" y="0"/>
                  </a:moveTo>
                  <a:cubicBezTo>
                    <a:pt x="2947" y="0"/>
                    <a:pt x="1326" y="499"/>
                    <a:pt x="849" y="1849"/>
                  </a:cubicBezTo>
                  <a:cubicBezTo>
                    <a:pt x="0" y="4244"/>
                    <a:pt x="4327" y="4888"/>
                    <a:pt x="9223" y="4888"/>
                  </a:cubicBezTo>
                  <a:cubicBezTo>
                    <a:pt x="14909" y="4888"/>
                    <a:pt x="21363" y="4019"/>
                    <a:pt x="21363" y="4019"/>
                  </a:cubicBezTo>
                  <a:cubicBezTo>
                    <a:pt x="21363" y="4019"/>
                    <a:pt x="11148" y="0"/>
                    <a:pt x="5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1"/>
            <p:cNvSpPr/>
            <p:nvPr/>
          </p:nvSpPr>
          <p:spPr>
            <a:xfrm>
              <a:off x="3671350" y="1630675"/>
              <a:ext cx="46375" cy="38400"/>
            </a:xfrm>
            <a:custGeom>
              <a:rect b="b" l="l" r="r" t="t"/>
              <a:pathLst>
                <a:path extrusionOk="0" h="1536" w="1855">
                  <a:moveTo>
                    <a:pt x="596" y="0"/>
                  </a:moveTo>
                  <a:cubicBezTo>
                    <a:pt x="572" y="0"/>
                    <a:pt x="550" y="4"/>
                    <a:pt x="529" y="11"/>
                  </a:cubicBezTo>
                  <a:lnTo>
                    <a:pt x="529" y="13"/>
                  </a:lnTo>
                  <a:cubicBezTo>
                    <a:pt x="192" y="129"/>
                    <a:pt x="1141" y="873"/>
                    <a:pt x="1141" y="873"/>
                  </a:cubicBezTo>
                  <a:cubicBezTo>
                    <a:pt x="1141" y="873"/>
                    <a:pt x="0" y="1261"/>
                    <a:pt x="279" y="1485"/>
                  </a:cubicBezTo>
                  <a:cubicBezTo>
                    <a:pt x="324" y="1520"/>
                    <a:pt x="388" y="1536"/>
                    <a:pt x="466" y="1536"/>
                  </a:cubicBezTo>
                  <a:cubicBezTo>
                    <a:pt x="928" y="1536"/>
                    <a:pt x="1854" y="995"/>
                    <a:pt x="1854" y="995"/>
                  </a:cubicBezTo>
                  <a:cubicBezTo>
                    <a:pt x="1854" y="995"/>
                    <a:pt x="1007"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1"/>
            <p:cNvSpPr/>
            <p:nvPr/>
          </p:nvSpPr>
          <p:spPr>
            <a:xfrm>
              <a:off x="4326725" y="1749725"/>
              <a:ext cx="385625" cy="226100"/>
            </a:xfrm>
            <a:custGeom>
              <a:rect b="b" l="l" r="r" t="t"/>
              <a:pathLst>
                <a:path extrusionOk="0" h="9044" w="15425">
                  <a:moveTo>
                    <a:pt x="1" y="0"/>
                  </a:moveTo>
                  <a:lnTo>
                    <a:pt x="1" y="0"/>
                  </a:lnTo>
                  <a:cubicBezTo>
                    <a:pt x="1" y="1"/>
                    <a:pt x="8252" y="9044"/>
                    <a:pt x="12083" y="9044"/>
                  </a:cubicBezTo>
                  <a:cubicBezTo>
                    <a:pt x="12817" y="9044"/>
                    <a:pt x="13389" y="8711"/>
                    <a:pt x="13709" y="7919"/>
                  </a:cubicBezTo>
                  <a:cubicBezTo>
                    <a:pt x="15425" y="3678"/>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51"/>
            <p:cNvSpPr/>
            <p:nvPr/>
          </p:nvSpPr>
          <p:spPr>
            <a:xfrm>
              <a:off x="4614125" y="1923225"/>
              <a:ext cx="46475" cy="37075"/>
            </a:xfrm>
            <a:custGeom>
              <a:rect b="b" l="l" r="r" t="t"/>
              <a:pathLst>
                <a:path extrusionOk="0" h="1483" w="1859">
                  <a:moveTo>
                    <a:pt x="1180" y="1"/>
                  </a:moveTo>
                  <a:cubicBezTo>
                    <a:pt x="685" y="1"/>
                    <a:pt x="1" y="179"/>
                    <a:pt x="1" y="179"/>
                  </a:cubicBezTo>
                  <a:cubicBezTo>
                    <a:pt x="1" y="179"/>
                    <a:pt x="601" y="1483"/>
                    <a:pt x="998" y="1483"/>
                  </a:cubicBezTo>
                  <a:cubicBezTo>
                    <a:pt x="1002" y="1483"/>
                    <a:pt x="1006" y="1483"/>
                    <a:pt x="1010" y="1482"/>
                  </a:cubicBezTo>
                  <a:cubicBezTo>
                    <a:pt x="1366" y="1461"/>
                    <a:pt x="654" y="487"/>
                    <a:pt x="654" y="487"/>
                  </a:cubicBezTo>
                  <a:cubicBezTo>
                    <a:pt x="654" y="487"/>
                    <a:pt x="1858" y="422"/>
                    <a:pt x="1650" y="134"/>
                  </a:cubicBezTo>
                  <a:cubicBezTo>
                    <a:pt x="1579" y="35"/>
                    <a:pt x="1397" y="1"/>
                    <a:pt x="1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51"/>
            <p:cNvSpPr/>
            <p:nvPr/>
          </p:nvSpPr>
          <p:spPr>
            <a:xfrm>
              <a:off x="4312225" y="1617800"/>
              <a:ext cx="583450" cy="118800"/>
            </a:xfrm>
            <a:custGeom>
              <a:rect b="b" l="l" r="r" t="t"/>
              <a:pathLst>
                <a:path extrusionOk="0" h="4752" w="23338">
                  <a:moveTo>
                    <a:pt x="17906" y="1"/>
                  </a:moveTo>
                  <a:cubicBezTo>
                    <a:pt x="11065" y="1"/>
                    <a:pt x="0" y="2973"/>
                    <a:pt x="0" y="2973"/>
                  </a:cubicBezTo>
                  <a:cubicBezTo>
                    <a:pt x="0" y="2973"/>
                    <a:pt x="9339" y="4751"/>
                    <a:pt x="16162" y="4751"/>
                  </a:cubicBezTo>
                  <a:cubicBezTo>
                    <a:pt x="20187" y="4751"/>
                    <a:pt x="23337" y="4132"/>
                    <a:pt x="23178" y="2165"/>
                  </a:cubicBezTo>
                  <a:cubicBezTo>
                    <a:pt x="23048" y="560"/>
                    <a:pt x="20875" y="1"/>
                    <a:pt x="17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1"/>
            <p:cNvSpPr/>
            <p:nvPr/>
          </p:nvSpPr>
          <p:spPr>
            <a:xfrm>
              <a:off x="4826450" y="1652675"/>
              <a:ext cx="45950" cy="38550"/>
            </a:xfrm>
            <a:custGeom>
              <a:rect b="b" l="l" r="r" t="t"/>
              <a:pathLst>
                <a:path extrusionOk="0" h="1542" w="1838">
                  <a:moveTo>
                    <a:pt x="1385" y="0"/>
                  </a:moveTo>
                  <a:cubicBezTo>
                    <a:pt x="933" y="0"/>
                    <a:pt x="0" y="613"/>
                    <a:pt x="0" y="613"/>
                  </a:cubicBezTo>
                  <a:cubicBezTo>
                    <a:pt x="0" y="613"/>
                    <a:pt x="876" y="1541"/>
                    <a:pt x="1292" y="1541"/>
                  </a:cubicBezTo>
                  <a:cubicBezTo>
                    <a:pt x="1321" y="1541"/>
                    <a:pt x="1348" y="1537"/>
                    <a:pt x="1372" y="1527"/>
                  </a:cubicBezTo>
                  <a:cubicBezTo>
                    <a:pt x="1702" y="1392"/>
                    <a:pt x="719" y="696"/>
                    <a:pt x="719" y="696"/>
                  </a:cubicBezTo>
                  <a:cubicBezTo>
                    <a:pt x="719" y="696"/>
                    <a:pt x="1837" y="251"/>
                    <a:pt x="1547" y="43"/>
                  </a:cubicBezTo>
                  <a:cubicBezTo>
                    <a:pt x="1506" y="13"/>
                    <a:pt x="1451" y="0"/>
                    <a:pt x="13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1"/>
            <p:cNvSpPr/>
            <p:nvPr/>
          </p:nvSpPr>
          <p:spPr>
            <a:xfrm>
              <a:off x="4306025" y="1384250"/>
              <a:ext cx="650175" cy="290475"/>
            </a:xfrm>
            <a:custGeom>
              <a:rect b="b" l="l" r="r" t="t"/>
              <a:pathLst>
                <a:path extrusionOk="0" h="11619" w="26007">
                  <a:moveTo>
                    <a:pt x="21201" y="1"/>
                  </a:moveTo>
                  <a:cubicBezTo>
                    <a:pt x="15225" y="1"/>
                    <a:pt x="0" y="11618"/>
                    <a:pt x="0" y="11618"/>
                  </a:cubicBezTo>
                  <a:cubicBezTo>
                    <a:pt x="0" y="11618"/>
                    <a:pt x="26007" y="6062"/>
                    <a:pt x="23269" y="1006"/>
                  </a:cubicBezTo>
                  <a:cubicBezTo>
                    <a:pt x="22889" y="303"/>
                    <a:pt x="22166" y="1"/>
                    <a:pt x="21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1"/>
            <p:cNvSpPr/>
            <p:nvPr/>
          </p:nvSpPr>
          <p:spPr>
            <a:xfrm>
              <a:off x="4817600" y="1404375"/>
              <a:ext cx="44075" cy="36800"/>
            </a:xfrm>
            <a:custGeom>
              <a:rect b="b" l="l" r="r" t="t"/>
              <a:pathLst>
                <a:path extrusionOk="0" h="1472" w="1763">
                  <a:moveTo>
                    <a:pt x="863" y="0"/>
                  </a:moveTo>
                  <a:cubicBezTo>
                    <a:pt x="860" y="0"/>
                    <a:pt x="857" y="0"/>
                    <a:pt x="854" y="1"/>
                  </a:cubicBezTo>
                  <a:cubicBezTo>
                    <a:pt x="456" y="21"/>
                    <a:pt x="1" y="1413"/>
                    <a:pt x="1" y="1413"/>
                  </a:cubicBezTo>
                  <a:cubicBezTo>
                    <a:pt x="1" y="1413"/>
                    <a:pt x="423" y="1472"/>
                    <a:pt x="842" y="1472"/>
                  </a:cubicBezTo>
                  <a:cubicBezTo>
                    <a:pt x="1199" y="1472"/>
                    <a:pt x="1554" y="1429"/>
                    <a:pt x="1643" y="1269"/>
                  </a:cubicBezTo>
                  <a:cubicBezTo>
                    <a:pt x="1763" y="1056"/>
                    <a:pt x="1236" y="1022"/>
                    <a:pt x="892" y="1022"/>
                  </a:cubicBezTo>
                  <a:cubicBezTo>
                    <a:pt x="734" y="1022"/>
                    <a:pt x="614" y="1029"/>
                    <a:pt x="614" y="1029"/>
                  </a:cubicBezTo>
                  <a:cubicBezTo>
                    <a:pt x="614" y="1029"/>
                    <a:pt x="120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1"/>
            <p:cNvSpPr/>
            <p:nvPr/>
          </p:nvSpPr>
          <p:spPr>
            <a:xfrm>
              <a:off x="4298625" y="1279475"/>
              <a:ext cx="480075" cy="374575"/>
            </a:xfrm>
            <a:custGeom>
              <a:rect b="b" l="l" r="r" t="t"/>
              <a:pathLst>
                <a:path extrusionOk="0" h="14983" w="19203">
                  <a:moveTo>
                    <a:pt x="13365" y="1"/>
                  </a:moveTo>
                  <a:cubicBezTo>
                    <a:pt x="8388" y="1"/>
                    <a:pt x="1" y="14983"/>
                    <a:pt x="1" y="14983"/>
                  </a:cubicBezTo>
                  <a:cubicBezTo>
                    <a:pt x="1" y="14983"/>
                    <a:pt x="19203" y="3161"/>
                    <a:pt x="14505" y="314"/>
                  </a:cubicBezTo>
                  <a:cubicBezTo>
                    <a:pt x="14152" y="100"/>
                    <a:pt x="13770" y="1"/>
                    <a:pt x="13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51"/>
            <p:cNvSpPr/>
            <p:nvPr/>
          </p:nvSpPr>
          <p:spPr>
            <a:xfrm>
              <a:off x="4613175" y="1295675"/>
              <a:ext cx="38800" cy="40250"/>
            </a:xfrm>
            <a:custGeom>
              <a:rect b="b" l="l" r="r" t="t"/>
              <a:pathLst>
                <a:path extrusionOk="0" h="1610" w="1552">
                  <a:moveTo>
                    <a:pt x="449" y="0"/>
                  </a:moveTo>
                  <a:cubicBezTo>
                    <a:pt x="436" y="0"/>
                    <a:pt x="421" y="3"/>
                    <a:pt x="404" y="9"/>
                  </a:cubicBezTo>
                  <a:cubicBezTo>
                    <a:pt x="29" y="146"/>
                    <a:pt x="1" y="1610"/>
                    <a:pt x="1" y="1610"/>
                  </a:cubicBezTo>
                  <a:cubicBezTo>
                    <a:pt x="1" y="1610"/>
                    <a:pt x="1446" y="1380"/>
                    <a:pt x="1529" y="991"/>
                  </a:cubicBezTo>
                  <a:cubicBezTo>
                    <a:pt x="1551" y="888"/>
                    <a:pt x="1470" y="852"/>
                    <a:pt x="1344" y="852"/>
                  </a:cubicBezTo>
                  <a:cubicBezTo>
                    <a:pt x="1039" y="852"/>
                    <a:pt x="476" y="1063"/>
                    <a:pt x="476" y="1063"/>
                  </a:cubicBezTo>
                  <a:cubicBezTo>
                    <a:pt x="476" y="1063"/>
                    <a:pt x="714" y="0"/>
                    <a:pt x="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51"/>
            <p:cNvSpPr/>
            <p:nvPr/>
          </p:nvSpPr>
          <p:spPr>
            <a:xfrm>
              <a:off x="4020975" y="1459225"/>
              <a:ext cx="161075" cy="141675"/>
            </a:xfrm>
            <a:custGeom>
              <a:rect b="b" l="l" r="r" t="t"/>
              <a:pathLst>
                <a:path extrusionOk="0" h="5667" w="6443">
                  <a:moveTo>
                    <a:pt x="600" y="0"/>
                  </a:moveTo>
                  <a:cubicBezTo>
                    <a:pt x="598" y="0"/>
                    <a:pt x="596" y="0"/>
                    <a:pt x="594" y="1"/>
                  </a:cubicBezTo>
                  <a:cubicBezTo>
                    <a:pt x="576" y="1"/>
                    <a:pt x="559" y="11"/>
                    <a:pt x="546" y="24"/>
                  </a:cubicBezTo>
                  <a:lnTo>
                    <a:pt x="24" y="646"/>
                  </a:lnTo>
                  <a:cubicBezTo>
                    <a:pt x="1" y="674"/>
                    <a:pt x="6" y="717"/>
                    <a:pt x="32" y="741"/>
                  </a:cubicBezTo>
                  <a:cubicBezTo>
                    <a:pt x="45" y="751"/>
                    <a:pt x="60" y="757"/>
                    <a:pt x="76" y="757"/>
                  </a:cubicBezTo>
                  <a:cubicBezTo>
                    <a:pt x="94" y="757"/>
                    <a:pt x="113" y="749"/>
                    <a:pt x="127" y="732"/>
                  </a:cubicBezTo>
                  <a:lnTo>
                    <a:pt x="603" y="164"/>
                  </a:lnTo>
                  <a:lnTo>
                    <a:pt x="6324" y="5649"/>
                  </a:lnTo>
                  <a:cubicBezTo>
                    <a:pt x="6336" y="5660"/>
                    <a:pt x="6353" y="5666"/>
                    <a:pt x="6369" y="5666"/>
                  </a:cubicBezTo>
                  <a:cubicBezTo>
                    <a:pt x="6383" y="5666"/>
                    <a:pt x="6398" y="5661"/>
                    <a:pt x="6411" y="5652"/>
                  </a:cubicBezTo>
                  <a:cubicBezTo>
                    <a:pt x="6412" y="5650"/>
                    <a:pt x="6416" y="5649"/>
                    <a:pt x="6417" y="5645"/>
                  </a:cubicBezTo>
                  <a:cubicBezTo>
                    <a:pt x="6442" y="5620"/>
                    <a:pt x="6442" y="5577"/>
                    <a:pt x="6416" y="5552"/>
                  </a:cubicBezTo>
                  <a:lnTo>
                    <a:pt x="644" y="19"/>
                  </a:lnTo>
                  <a:cubicBezTo>
                    <a:pt x="632" y="7"/>
                    <a:pt x="616"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1"/>
            <p:cNvSpPr/>
            <p:nvPr/>
          </p:nvSpPr>
          <p:spPr>
            <a:xfrm>
              <a:off x="4217775" y="1385050"/>
              <a:ext cx="47625" cy="201825"/>
            </a:xfrm>
            <a:custGeom>
              <a:rect b="b" l="l" r="r" t="t"/>
              <a:pathLst>
                <a:path extrusionOk="0" h="8073" w="1905">
                  <a:moveTo>
                    <a:pt x="1036" y="1"/>
                  </a:moveTo>
                  <a:cubicBezTo>
                    <a:pt x="1022" y="1"/>
                    <a:pt x="1008" y="6"/>
                    <a:pt x="996" y="13"/>
                  </a:cubicBezTo>
                  <a:cubicBezTo>
                    <a:pt x="981" y="27"/>
                    <a:pt x="971" y="42"/>
                    <a:pt x="969" y="60"/>
                  </a:cubicBezTo>
                  <a:lnTo>
                    <a:pt x="6" y="7997"/>
                  </a:lnTo>
                  <a:cubicBezTo>
                    <a:pt x="1" y="8034"/>
                    <a:pt x="27" y="8067"/>
                    <a:pt x="62" y="8072"/>
                  </a:cubicBezTo>
                  <a:cubicBezTo>
                    <a:pt x="65" y="8072"/>
                    <a:pt x="67" y="8073"/>
                    <a:pt x="69" y="8073"/>
                  </a:cubicBezTo>
                  <a:cubicBezTo>
                    <a:pt x="85" y="8073"/>
                    <a:pt x="101" y="8068"/>
                    <a:pt x="112" y="8059"/>
                  </a:cubicBezTo>
                  <a:cubicBezTo>
                    <a:pt x="126" y="8047"/>
                    <a:pt x="136" y="8032"/>
                    <a:pt x="137" y="8014"/>
                  </a:cubicBezTo>
                  <a:lnTo>
                    <a:pt x="1093" y="147"/>
                  </a:lnTo>
                  <a:lnTo>
                    <a:pt x="1820" y="285"/>
                  </a:lnTo>
                  <a:cubicBezTo>
                    <a:pt x="1823" y="286"/>
                    <a:pt x="1827" y="286"/>
                    <a:pt x="1831" y="286"/>
                  </a:cubicBezTo>
                  <a:cubicBezTo>
                    <a:pt x="1862" y="286"/>
                    <a:pt x="1892" y="263"/>
                    <a:pt x="1898" y="232"/>
                  </a:cubicBezTo>
                  <a:cubicBezTo>
                    <a:pt x="1905" y="195"/>
                    <a:pt x="1881" y="160"/>
                    <a:pt x="1845" y="153"/>
                  </a:cubicBezTo>
                  <a:lnTo>
                    <a:pt x="1048" y="2"/>
                  </a:lnTo>
                  <a:cubicBezTo>
                    <a:pt x="1044" y="1"/>
                    <a:pt x="1040"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1"/>
            <p:cNvSpPr/>
            <p:nvPr/>
          </p:nvSpPr>
          <p:spPr>
            <a:xfrm>
              <a:off x="4166350" y="1570200"/>
              <a:ext cx="206200" cy="433800"/>
            </a:xfrm>
            <a:custGeom>
              <a:rect b="b" l="l" r="r" t="t"/>
              <a:pathLst>
                <a:path extrusionOk="0" h="17352" w="8248">
                  <a:moveTo>
                    <a:pt x="1500" y="0"/>
                  </a:moveTo>
                  <a:cubicBezTo>
                    <a:pt x="1352" y="0"/>
                    <a:pt x="1201" y="25"/>
                    <a:pt x="1054" y="78"/>
                  </a:cubicBezTo>
                  <a:cubicBezTo>
                    <a:pt x="364" y="324"/>
                    <a:pt x="1" y="1091"/>
                    <a:pt x="247" y="1782"/>
                  </a:cubicBezTo>
                  <a:lnTo>
                    <a:pt x="5489" y="16467"/>
                  </a:lnTo>
                  <a:cubicBezTo>
                    <a:pt x="5683" y="17010"/>
                    <a:pt x="6200" y="17351"/>
                    <a:pt x="6747" y="17351"/>
                  </a:cubicBezTo>
                  <a:cubicBezTo>
                    <a:pt x="6895" y="17351"/>
                    <a:pt x="7046" y="17326"/>
                    <a:pt x="7192" y="17274"/>
                  </a:cubicBezTo>
                  <a:cubicBezTo>
                    <a:pt x="7884" y="17027"/>
                    <a:pt x="8248" y="16260"/>
                    <a:pt x="8001" y="15570"/>
                  </a:cubicBezTo>
                  <a:lnTo>
                    <a:pt x="2760" y="885"/>
                  </a:lnTo>
                  <a:cubicBezTo>
                    <a:pt x="2565" y="341"/>
                    <a:pt x="2049"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1"/>
            <p:cNvSpPr/>
            <p:nvPr/>
          </p:nvSpPr>
          <p:spPr>
            <a:xfrm>
              <a:off x="4195225" y="1611225"/>
              <a:ext cx="32575" cy="28050"/>
            </a:xfrm>
            <a:custGeom>
              <a:rect b="b" l="l" r="r" t="t"/>
              <a:pathLst>
                <a:path extrusionOk="0" h="1122" w="1303">
                  <a:moveTo>
                    <a:pt x="1000" y="0"/>
                  </a:moveTo>
                  <a:cubicBezTo>
                    <a:pt x="988" y="0"/>
                    <a:pt x="976" y="3"/>
                    <a:pt x="964" y="10"/>
                  </a:cubicBezTo>
                  <a:cubicBezTo>
                    <a:pt x="939" y="30"/>
                    <a:pt x="923" y="70"/>
                    <a:pt x="943" y="102"/>
                  </a:cubicBezTo>
                  <a:cubicBezTo>
                    <a:pt x="944" y="105"/>
                    <a:pt x="1156" y="454"/>
                    <a:pt x="1064" y="716"/>
                  </a:cubicBezTo>
                  <a:cubicBezTo>
                    <a:pt x="1026" y="826"/>
                    <a:pt x="939" y="904"/>
                    <a:pt x="798" y="954"/>
                  </a:cubicBezTo>
                  <a:cubicBezTo>
                    <a:pt x="734" y="977"/>
                    <a:pt x="675" y="988"/>
                    <a:pt x="620" y="988"/>
                  </a:cubicBezTo>
                  <a:cubicBezTo>
                    <a:pt x="554" y="988"/>
                    <a:pt x="493" y="972"/>
                    <a:pt x="438" y="939"/>
                  </a:cubicBezTo>
                  <a:cubicBezTo>
                    <a:pt x="201" y="796"/>
                    <a:pt x="138" y="392"/>
                    <a:pt x="138" y="389"/>
                  </a:cubicBezTo>
                  <a:cubicBezTo>
                    <a:pt x="133" y="355"/>
                    <a:pt x="103" y="332"/>
                    <a:pt x="70" y="332"/>
                  </a:cubicBezTo>
                  <a:cubicBezTo>
                    <a:pt x="67" y="332"/>
                    <a:pt x="64" y="332"/>
                    <a:pt x="61" y="332"/>
                  </a:cubicBezTo>
                  <a:cubicBezTo>
                    <a:pt x="26" y="339"/>
                    <a:pt x="1" y="372"/>
                    <a:pt x="6" y="409"/>
                  </a:cubicBezTo>
                  <a:cubicBezTo>
                    <a:pt x="8" y="427"/>
                    <a:pt x="78" y="877"/>
                    <a:pt x="369" y="1052"/>
                  </a:cubicBezTo>
                  <a:cubicBezTo>
                    <a:pt x="446" y="1099"/>
                    <a:pt x="530" y="1122"/>
                    <a:pt x="621" y="1122"/>
                  </a:cubicBezTo>
                  <a:cubicBezTo>
                    <a:pt x="691" y="1122"/>
                    <a:pt x="765" y="1108"/>
                    <a:pt x="843" y="1081"/>
                  </a:cubicBezTo>
                  <a:cubicBezTo>
                    <a:pt x="914" y="1054"/>
                    <a:pt x="978" y="1021"/>
                    <a:pt x="1028" y="981"/>
                  </a:cubicBezTo>
                  <a:lnTo>
                    <a:pt x="1029" y="981"/>
                  </a:lnTo>
                  <a:cubicBezTo>
                    <a:pt x="1105" y="922"/>
                    <a:pt x="1160" y="849"/>
                    <a:pt x="1191" y="759"/>
                  </a:cubicBezTo>
                  <a:cubicBezTo>
                    <a:pt x="1303" y="439"/>
                    <a:pt x="1066" y="49"/>
                    <a:pt x="1056" y="32"/>
                  </a:cubicBezTo>
                  <a:cubicBezTo>
                    <a:pt x="1043" y="12"/>
                    <a:pt x="1022"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1"/>
            <p:cNvSpPr/>
            <p:nvPr/>
          </p:nvSpPr>
          <p:spPr>
            <a:xfrm>
              <a:off x="4178025" y="1609850"/>
              <a:ext cx="7475" cy="6625"/>
            </a:xfrm>
            <a:custGeom>
              <a:rect b="b" l="l" r="r" t="t"/>
              <a:pathLst>
                <a:path extrusionOk="0" h="265" w="299">
                  <a:moveTo>
                    <a:pt x="151" y="1"/>
                  </a:moveTo>
                  <a:cubicBezTo>
                    <a:pt x="136" y="1"/>
                    <a:pt x="120" y="3"/>
                    <a:pt x="105" y="9"/>
                  </a:cubicBezTo>
                  <a:cubicBezTo>
                    <a:pt x="37" y="32"/>
                    <a:pt x="0" y="107"/>
                    <a:pt x="25" y="177"/>
                  </a:cubicBezTo>
                  <a:cubicBezTo>
                    <a:pt x="45" y="231"/>
                    <a:pt x="96" y="264"/>
                    <a:pt x="150" y="264"/>
                  </a:cubicBezTo>
                  <a:cubicBezTo>
                    <a:pt x="165" y="264"/>
                    <a:pt x="179" y="262"/>
                    <a:pt x="194" y="257"/>
                  </a:cubicBezTo>
                  <a:cubicBezTo>
                    <a:pt x="262" y="232"/>
                    <a:pt x="299" y="157"/>
                    <a:pt x="274" y="89"/>
                  </a:cubicBezTo>
                  <a:cubicBezTo>
                    <a:pt x="254" y="34"/>
                    <a:pt x="204"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1"/>
            <p:cNvSpPr/>
            <p:nvPr/>
          </p:nvSpPr>
          <p:spPr>
            <a:xfrm>
              <a:off x="4223450" y="1593650"/>
              <a:ext cx="7450" cy="6600"/>
            </a:xfrm>
            <a:custGeom>
              <a:rect b="b" l="l" r="r" t="t"/>
              <a:pathLst>
                <a:path extrusionOk="0" h="264" w="298">
                  <a:moveTo>
                    <a:pt x="151" y="0"/>
                  </a:moveTo>
                  <a:cubicBezTo>
                    <a:pt x="136" y="0"/>
                    <a:pt x="120" y="3"/>
                    <a:pt x="106" y="8"/>
                  </a:cubicBezTo>
                  <a:cubicBezTo>
                    <a:pt x="37" y="32"/>
                    <a:pt x="1" y="108"/>
                    <a:pt x="26" y="177"/>
                  </a:cubicBezTo>
                  <a:cubicBezTo>
                    <a:pt x="44" y="231"/>
                    <a:pt x="96" y="264"/>
                    <a:pt x="150" y="264"/>
                  </a:cubicBezTo>
                  <a:cubicBezTo>
                    <a:pt x="165" y="264"/>
                    <a:pt x="180" y="262"/>
                    <a:pt x="194" y="257"/>
                  </a:cubicBezTo>
                  <a:cubicBezTo>
                    <a:pt x="262" y="232"/>
                    <a:pt x="297" y="157"/>
                    <a:pt x="274" y="88"/>
                  </a:cubicBezTo>
                  <a:cubicBezTo>
                    <a:pt x="254" y="34"/>
                    <a:pt x="20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4" name="Google Shape;12164;p51"/>
          <p:cNvSpPr txBox="1"/>
          <p:nvPr>
            <p:ph type="title"/>
          </p:nvPr>
        </p:nvSpPr>
        <p:spPr>
          <a:xfrm>
            <a:off x="2916450" y="-25"/>
            <a:ext cx="4859100" cy="71178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Activité 4:</a:t>
            </a:r>
            <a:endParaRPr/>
          </a:p>
          <a:p>
            <a:pPr indent="0" lvl="0" marL="0" rtl="0" algn="ctr">
              <a:spcBef>
                <a:spcPts val="0"/>
              </a:spcBef>
              <a:spcAft>
                <a:spcPts val="0"/>
              </a:spcAft>
              <a:buNone/>
            </a:pPr>
            <a:r>
              <a:rPr lang="en">
                <a:solidFill>
                  <a:schemeClr val="accent2"/>
                </a:solidFill>
              </a:rPr>
              <a:t>Circuit</a:t>
            </a:r>
            <a:endParaRPr>
              <a:solidFill>
                <a:schemeClr val="accent2"/>
              </a:solidFill>
            </a:endParaRPr>
          </a:p>
        </p:txBody>
      </p:sp>
      <p:grpSp>
        <p:nvGrpSpPr>
          <p:cNvPr id="12165" name="Google Shape;12165;p51"/>
          <p:cNvGrpSpPr/>
          <p:nvPr/>
        </p:nvGrpSpPr>
        <p:grpSpPr>
          <a:xfrm rot="9022020">
            <a:off x="9049965" y="1024337"/>
            <a:ext cx="462223" cy="656750"/>
            <a:chOff x="5997050" y="1070425"/>
            <a:chExt cx="527325" cy="749250"/>
          </a:xfrm>
        </p:grpSpPr>
        <p:sp>
          <p:nvSpPr>
            <p:cNvPr id="12166" name="Google Shape;12166;p51"/>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1"/>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1"/>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69" name="Google Shape;12169;p51"/>
          <p:cNvSpPr/>
          <p:nvPr/>
        </p:nvSpPr>
        <p:spPr>
          <a:xfrm flipH="1" rot="10800000">
            <a:off x="710573" y="252640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0" name="Google Shape;12170;p51"/>
          <p:cNvGrpSpPr/>
          <p:nvPr/>
        </p:nvGrpSpPr>
        <p:grpSpPr>
          <a:xfrm flipH="1" rot="-9643152">
            <a:off x="1515630" y="430719"/>
            <a:ext cx="1214360" cy="1324217"/>
            <a:chOff x="2793250" y="2159975"/>
            <a:chExt cx="1805400" cy="1968725"/>
          </a:xfrm>
        </p:grpSpPr>
        <p:sp>
          <p:nvSpPr>
            <p:cNvPr id="12171" name="Google Shape;12171;p51"/>
            <p:cNvSpPr/>
            <p:nvPr/>
          </p:nvSpPr>
          <p:spPr>
            <a:xfrm>
              <a:off x="4208325" y="3626425"/>
              <a:ext cx="390325" cy="294175"/>
            </a:xfrm>
            <a:custGeom>
              <a:rect b="b" l="l" r="r" t="t"/>
              <a:pathLst>
                <a:path extrusionOk="0" h="11767" w="15613">
                  <a:moveTo>
                    <a:pt x="153" y="0"/>
                  </a:moveTo>
                  <a:cubicBezTo>
                    <a:pt x="129" y="0"/>
                    <a:pt x="105" y="7"/>
                    <a:pt x="84" y="20"/>
                  </a:cubicBezTo>
                  <a:cubicBezTo>
                    <a:pt x="70" y="27"/>
                    <a:pt x="57" y="39"/>
                    <a:pt x="46" y="53"/>
                  </a:cubicBezTo>
                  <a:cubicBezTo>
                    <a:pt x="0" y="112"/>
                    <a:pt x="10" y="197"/>
                    <a:pt x="70" y="244"/>
                  </a:cubicBezTo>
                  <a:lnTo>
                    <a:pt x="14697" y="11738"/>
                  </a:lnTo>
                  <a:cubicBezTo>
                    <a:pt x="14721" y="11756"/>
                    <a:pt x="14751" y="11766"/>
                    <a:pt x="14780" y="11766"/>
                  </a:cubicBezTo>
                  <a:cubicBezTo>
                    <a:pt x="14786" y="11766"/>
                    <a:pt x="14792" y="11766"/>
                    <a:pt x="14798" y="11765"/>
                  </a:cubicBezTo>
                  <a:cubicBezTo>
                    <a:pt x="14834" y="11762"/>
                    <a:pt x="14869" y="11743"/>
                    <a:pt x="14890" y="11714"/>
                  </a:cubicBezTo>
                  <a:lnTo>
                    <a:pt x="15565" y="10847"/>
                  </a:lnTo>
                  <a:cubicBezTo>
                    <a:pt x="15613" y="10786"/>
                    <a:pt x="15601" y="10700"/>
                    <a:pt x="15543" y="10654"/>
                  </a:cubicBezTo>
                  <a:cubicBezTo>
                    <a:pt x="15518" y="10635"/>
                    <a:pt x="15489" y="10626"/>
                    <a:pt x="15460" y="10626"/>
                  </a:cubicBezTo>
                  <a:cubicBezTo>
                    <a:pt x="15419" y="10626"/>
                    <a:pt x="15378" y="10645"/>
                    <a:pt x="15350" y="10678"/>
                  </a:cubicBezTo>
                  <a:lnTo>
                    <a:pt x="14758" y="11438"/>
                  </a:lnTo>
                  <a:lnTo>
                    <a:pt x="239" y="29"/>
                  </a:lnTo>
                  <a:cubicBezTo>
                    <a:pt x="213" y="10"/>
                    <a:pt x="183"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1"/>
            <p:cNvSpPr/>
            <p:nvPr/>
          </p:nvSpPr>
          <p:spPr>
            <a:xfrm>
              <a:off x="4153900" y="3659100"/>
              <a:ext cx="87450" cy="469600"/>
            </a:xfrm>
            <a:custGeom>
              <a:rect b="b" l="l" r="r" t="t"/>
              <a:pathLst>
                <a:path extrusionOk="0" h="18784" w="3498">
                  <a:moveTo>
                    <a:pt x="145" y="1"/>
                  </a:moveTo>
                  <a:cubicBezTo>
                    <a:pt x="137" y="1"/>
                    <a:pt x="129" y="1"/>
                    <a:pt x="121" y="3"/>
                  </a:cubicBezTo>
                  <a:cubicBezTo>
                    <a:pt x="104" y="6"/>
                    <a:pt x="88" y="12"/>
                    <a:pt x="75" y="20"/>
                  </a:cubicBezTo>
                  <a:cubicBezTo>
                    <a:pt x="28" y="49"/>
                    <a:pt x="1" y="104"/>
                    <a:pt x="10" y="160"/>
                  </a:cubicBezTo>
                  <a:lnTo>
                    <a:pt x="3199" y="18349"/>
                  </a:lnTo>
                  <a:lnTo>
                    <a:pt x="2250" y="18513"/>
                  </a:lnTo>
                  <a:cubicBezTo>
                    <a:pt x="2180" y="18525"/>
                    <a:pt x="2126" y="18595"/>
                    <a:pt x="2139" y="18670"/>
                  </a:cubicBezTo>
                  <a:cubicBezTo>
                    <a:pt x="2150" y="18737"/>
                    <a:pt x="2208" y="18783"/>
                    <a:pt x="2273" y="18783"/>
                  </a:cubicBezTo>
                  <a:cubicBezTo>
                    <a:pt x="2281" y="18783"/>
                    <a:pt x="2289" y="18782"/>
                    <a:pt x="2296" y="18781"/>
                  </a:cubicBezTo>
                  <a:lnTo>
                    <a:pt x="3380" y="18595"/>
                  </a:lnTo>
                  <a:cubicBezTo>
                    <a:pt x="3415" y="18589"/>
                    <a:pt x="3447" y="18570"/>
                    <a:pt x="3469" y="18540"/>
                  </a:cubicBezTo>
                  <a:cubicBezTo>
                    <a:pt x="3490" y="18509"/>
                    <a:pt x="3497" y="18473"/>
                    <a:pt x="3491" y="18438"/>
                  </a:cubicBezTo>
                  <a:lnTo>
                    <a:pt x="279" y="114"/>
                  </a:lnTo>
                  <a:cubicBezTo>
                    <a:pt x="267" y="47"/>
                    <a:pt x="210"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1"/>
            <p:cNvSpPr/>
            <p:nvPr/>
          </p:nvSpPr>
          <p:spPr>
            <a:xfrm>
              <a:off x="4266475" y="3572975"/>
              <a:ext cx="29600" cy="26850"/>
            </a:xfrm>
            <a:custGeom>
              <a:rect b="b" l="l" r="r" t="t"/>
              <a:pathLst>
                <a:path extrusionOk="0" h="1074" w="1184">
                  <a:moveTo>
                    <a:pt x="591" y="1"/>
                  </a:moveTo>
                  <a:cubicBezTo>
                    <a:pt x="351" y="1"/>
                    <a:pt x="132" y="163"/>
                    <a:pt x="72" y="407"/>
                  </a:cubicBezTo>
                  <a:cubicBezTo>
                    <a:pt x="0" y="693"/>
                    <a:pt x="173" y="985"/>
                    <a:pt x="461" y="1057"/>
                  </a:cubicBezTo>
                  <a:cubicBezTo>
                    <a:pt x="505" y="1068"/>
                    <a:pt x="549" y="1073"/>
                    <a:pt x="593" y="1073"/>
                  </a:cubicBezTo>
                  <a:cubicBezTo>
                    <a:pt x="833" y="1073"/>
                    <a:pt x="1050" y="911"/>
                    <a:pt x="1112" y="667"/>
                  </a:cubicBezTo>
                  <a:cubicBezTo>
                    <a:pt x="1184" y="381"/>
                    <a:pt x="1009" y="89"/>
                    <a:pt x="723" y="18"/>
                  </a:cubicBezTo>
                  <a:cubicBezTo>
                    <a:pt x="679" y="6"/>
                    <a:pt x="634"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1"/>
            <p:cNvSpPr/>
            <p:nvPr/>
          </p:nvSpPr>
          <p:spPr>
            <a:xfrm>
              <a:off x="4071775" y="3689475"/>
              <a:ext cx="29600" cy="26825"/>
            </a:xfrm>
            <a:custGeom>
              <a:rect b="b" l="l" r="r" t="t"/>
              <a:pathLst>
                <a:path extrusionOk="0" h="1073" w="1184">
                  <a:moveTo>
                    <a:pt x="591" y="1"/>
                  </a:moveTo>
                  <a:cubicBezTo>
                    <a:pt x="351" y="1"/>
                    <a:pt x="134" y="163"/>
                    <a:pt x="72" y="406"/>
                  </a:cubicBezTo>
                  <a:cubicBezTo>
                    <a:pt x="0" y="692"/>
                    <a:pt x="175" y="985"/>
                    <a:pt x="461" y="1056"/>
                  </a:cubicBezTo>
                  <a:cubicBezTo>
                    <a:pt x="505" y="1067"/>
                    <a:pt x="549" y="1072"/>
                    <a:pt x="592" y="1072"/>
                  </a:cubicBezTo>
                  <a:cubicBezTo>
                    <a:pt x="832" y="1072"/>
                    <a:pt x="1050" y="911"/>
                    <a:pt x="1112" y="667"/>
                  </a:cubicBezTo>
                  <a:cubicBezTo>
                    <a:pt x="1184" y="379"/>
                    <a:pt x="1011" y="89"/>
                    <a:pt x="723" y="17"/>
                  </a:cubicBezTo>
                  <a:cubicBezTo>
                    <a:pt x="679" y="6"/>
                    <a:pt x="635"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1"/>
            <p:cNvSpPr/>
            <p:nvPr/>
          </p:nvSpPr>
          <p:spPr>
            <a:xfrm>
              <a:off x="3746675" y="2159975"/>
              <a:ext cx="611525" cy="1341400"/>
            </a:xfrm>
            <a:custGeom>
              <a:rect b="b" l="l" r="r" t="t"/>
              <a:pathLst>
                <a:path extrusionOk="0" h="53656" w="24461">
                  <a:moveTo>
                    <a:pt x="24460" y="0"/>
                  </a:moveTo>
                  <a:lnTo>
                    <a:pt x="8596" y="9493"/>
                  </a:lnTo>
                  <a:cubicBezTo>
                    <a:pt x="2112" y="13372"/>
                    <a:pt x="1" y="21772"/>
                    <a:pt x="3880" y="28255"/>
                  </a:cubicBezTo>
                  <a:lnTo>
                    <a:pt x="19076" y="53656"/>
                  </a:lnTo>
                  <a:lnTo>
                    <a:pt x="244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51"/>
            <p:cNvSpPr/>
            <p:nvPr/>
          </p:nvSpPr>
          <p:spPr>
            <a:xfrm>
              <a:off x="4103225" y="2306175"/>
              <a:ext cx="186375" cy="1136450"/>
            </a:xfrm>
            <a:custGeom>
              <a:rect b="b" l="l" r="r" t="t"/>
              <a:pathLst>
                <a:path extrusionOk="0" h="45458" w="7455">
                  <a:moveTo>
                    <a:pt x="7455" y="0"/>
                  </a:moveTo>
                  <a:lnTo>
                    <a:pt x="7455" y="0"/>
                  </a:lnTo>
                  <a:cubicBezTo>
                    <a:pt x="7454" y="1"/>
                    <a:pt x="1532" y="7595"/>
                    <a:pt x="766" y="24509"/>
                  </a:cubicBezTo>
                  <a:cubicBezTo>
                    <a:pt x="1" y="41426"/>
                    <a:pt x="3416" y="45458"/>
                    <a:pt x="3416" y="45458"/>
                  </a:cubicBezTo>
                  <a:lnTo>
                    <a:pt x="74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51"/>
            <p:cNvSpPr/>
            <p:nvPr/>
          </p:nvSpPr>
          <p:spPr>
            <a:xfrm>
              <a:off x="3989825" y="2348000"/>
              <a:ext cx="135700" cy="899900"/>
            </a:xfrm>
            <a:custGeom>
              <a:rect b="b" l="l" r="r" t="t"/>
              <a:pathLst>
                <a:path extrusionOk="0" h="35996" w="5428">
                  <a:moveTo>
                    <a:pt x="5428" y="0"/>
                  </a:moveTo>
                  <a:cubicBezTo>
                    <a:pt x="5427" y="0"/>
                    <a:pt x="1227" y="5774"/>
                    <a:pt x="614" y="19300"/>
                  </a:cubicBezTo>
                  <a:cubicBezTo>
                    <a:pt x="1" y="32824"/>
                    <a:pt x="3288" y="35995"/>
                    <a:pt x="3288" y="35995"/>
                  </a:cubicBezTo>
                  <a:lnTo>
                    <a:pt x="54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1"/>
            <p:cNvSpPr/>
            <p:nvPr/>
          </p:nvSpPr>
          <p:spPr>
            <a:xfrm>
              <a:off x="3864600" y="2459550"/>
              <a:ext cx="111325" cy="576975"/>
            </a:xfrm>
            <a:custGeom>
              <a:rect b="b" l="l" r="r" t="t"/>
              <a:pathLst>
                <a:path extrusionOk="0" h="23079" w="4453">
                  <a:moveTo>
                    <a:pt x="4452" y="1"/>
                  </a:moveTo>
                  <a:cubicBezTo>
                    <a:pt x="4452" y="1"/>
                    <a:pt x="1119" y="4905"/>
                    <a:pt x="560" y="11230"/>
                  </a:cubicBezTo>
                  <a:cubicBezTo>
                    <a:pt x="0" y="17554"/>
                    <a:pt x="3289" y="23078"/>
                    <a:pt x="3289" y="23078"/>
                  </a:cubicBezTo>
                  <a:lnTo>
                    <a:pt x="44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1"/>
            <p:cNvSpPr/>
            <p:nvPr/>
          </p:nvSpPr>
          <p:spPr>
            <a:xfrm>
              <a:off x="3509550" y="2628050"/>
              <a:ext cx="787175" cy="1062475"/>
            </a:xfrm>
            <a:custGeom>
              <a:rect b="b" l="l" r="r" t="t"/>
              <a:pathLst>
                <a:path extrusionOk="0" h="42499" w="31487">
                  <a:moveTo>
                    <a:pt x="2747" y="0"/>
                  </a:moveTo>
                  <a:cubicBezTo>
                    <a:pt x="2682" y="0"/>
                    <a:pt x="2648" y="3"/>
                    <a:pt x="2648" y="3"/>
                  </a:cubicBezTo>
                  <a:cubicBezTo>
                    <a:pt x="2648" y="3"/>
                    <a:pt x="1" y="4093"/>
                    <a:pt x="5234" y="12840"/>
                  </a:cubicBezTo>
                  <a:lnTo>
                    <a:pt x="21174" y="39352"/>
                  </a:lnTo>
                  <a:cubicBezTo>
                    <a:pt x="21174" y="39352"/>
                    <a:pt x="22983" y="42499"/>
                    <a:pt x="25676" y="42499"/>
                  </a:cubicBezTo>
                  <a:cubicBezTo>
                    <a:pt x="26310" y="42499"/>
                    <a:pt x="26992" y="42325"/>
                    <a:pt x="27711" y="41894"/>
                  </a:cubicBezTo>
                  <a:cubicBezTo>
                    <a:pt x="31486" y="39635"/>
                    <a:pt x="28561" y="34931"/>
                    <a:pt x="28561" y="34931"/>
                  </a:cubicBezTo>
                  <a:lnTo>
                    <a:pt x="12736" y="8352"/>
                  </a:lnTo>
                  <a:cubicBezTo>
                    <a:pt x="7940" y="335"/>
                    <a:pt x="3462" y="0"/>
                    <a:pt x="2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1"/>
            <p:cNvSpPr/>
            <p:nvPr/>
          </p:nvSpPr>
          <p:spPr>
            <a:xfrm>
              <a:off x="2793250" y="2810425"/>
              <a:ext cx="1245650" cy="801450"/>
            </a:xfrm>
            <a:custGeom>
              <a:rect b="b" l="l" r="r" t="t"/>
              <a:pathLst>
                <a:path extrusionOk="0" h="32058" w="49826">
                  <a:moveTo>
                    <a:pt x="22877" y="0"/>
                  </a:moveTo>
                  <a:cubicBezTo>
                    <a:pt x="20487" y="0"/>
                    <a:pt x="18067" y="627"/>
                    <a:pt x="15867" y="1943"/>
                  </a:cubicBezTo>
                  <a:lnTo>
                    <a:pt x="0" y="11434"/>
                  </a:lnTo>
                  <a:lnTo>
                    <a:pt x="49826" y="32057"/>
                  </a:lnTo>
                  <a:lnTo>
                    <a:pt x="34630" y="6659"/>
                  </a:lnTo>
                  <a:cubicBezTo>
                    <a:pt x="32067" y="2375"/>
                    <a:pt x="27530" y="0"/>
                    <a:pt x="22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1"/>
            <p:cNvSpPr/>
            <p:nvPr/>
          </p:nvSpPr>
          <p:spPr>
            <a:xfrm>
              <a:off x="2954500" y="3101075"/>
              <a:ext cx="1049175" cy="452225"/>
            </a:xfrm>
            <a:custGeom>
              <a:rect b="b" l="l" r="r" t="t"/>
              <a:pathLst>
                <a:path extrusionOk="0" h="18089" w="41967">
                  <a:moveTo>
                    <a:pt x="2587" y="1"/>
                  </a:moveTo>
                  <a:cubicBezTo>
                    <a:pt x="899" y="1"/>
                    <a:pt x="1" y="155"/>
                    <a:pt x="1" y="155"/>
                  </a:cubicBezTo>
                  <a:lnTo>
                    <a:pt x="41967" y="18088"/>
                  </a:lnTo>
                  <a:cubicBezTo>
                    <a:pt x="41967" y="18088"/>
                    <a:pt x="40028" y="13171"/>
                    <a:pt x="24761" y="5850"/>
                  </a:cubicBezTo>
                  <a:cubicBezTo>
                    <a:pt x="14189" y="781"/>
                    <a:pt x="6387" y="1"/>
                    <a:pt x="25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1"/>
            <p:cNvSpPr/>
            <p:nvPr/>
          </p:nvSpPr>
          <p:spPr>
            <a:xfrm>
              <a:off x="3068975" y="2978625"/>
              <a:ext cx="818250" cy="379850"/>
            </a:xfrm>
            <a:custGeom>
              <a:rect b="b" l="l" r="r" t="t"/>
              <a:pathLst>
                <a:path extrusionOk="0" h="15194" w="32730">
                  <a:moveTo>
                    <a:pt x="1289" y="0"/>
                  </a:moveTo>
                  <a:cubicBezTo>
                    <a:pt x="440" y="0"/>
                    <a:pt x="0" y="61"/>
                    <a:pt x="0" y="61"/>
                  </a:cubicBezTo>
                  <a:lnTo>
                    <a:pt x="32729" y="15193"/>
                  </a:lnTo>
                  <a:cubicBezTo>
                    <a:pt x="32729" y="15193"/>
                    <a:pt x="31489" y="10797"/>
                    <a:pt x="19281" y="4943"/>
                  </a:cubicBezTo>
                  <a:cubicBezTo>
                    <a:pt x="10117" y="548"/>
                    <a:pt x="3847" y="0"/>
                    <a:pt x="1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1"/>
            <p:cNvSpPr/>
            <p:nvPr/>
          </p:nvSpPr>
          <p:spPr>
            <a:xfrm>
              <a:off x="3237975" y="2899375"/>
              <a:ext cx="522200" cy="248875"/>
            </a:xfrm>
            <a:custGeom>
              <a:rect b="b" l="l" r="r" t="t"/>
              <a:pathLst>
                <a:path extrusionOk="0" h="9955" w="20888">
                  <a:moveTo>
                    <a:pt x="1724" y="0"/>
                  </a:moveTo>
                  <a:cubicBezTo>
                    <a:pt x="647" y="0"/>
                    <a:pt x="0" y="68"/>
                    <a:pt x="0" y="68"/>
                  </a:cubicBezTo>
                  <a:lnTo>
                    <a:pt x="20887" y="9954"/>
                  </a:lnTo>
                  <a:cubicBezTo>
                    <a:pt x="20887" y="9954"/>
                    <a:pt x="17575" y="4443"/>
                    <a:pt x="11736" y="1947"/>
                  </a:cubicBezTo>
                  <a:cubicBezTo>
                    <a:pt x="7832" y="277"/>
                    <a:pt x="3899" y="0"/>
                    <a:pt x="17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4" name="Google Shape;12184;p51"/>
          <p:cNvSpPr/>
          <p:nvPr/>
        </p:nvSpPr>
        <p:spPr>
          <a:xfrm>
            <a:off x="9089238" y="46703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5" name="Google Shape;12185;p51"/>
          <p:cNvGrpSpPr/>
          <p:nvPr/>
        </p:nvGrpSpPr>
        <p:grpSpPr>
          <a:xfrm rot="4499896">
            <a:off x="4943474" y="5339190"/>
            <a:ext cx="462240" cy="656774"/>
            <a:chOff x="5997050" y="1070425"/>
            <a:chExt cx="527325" cy="749250"/>
          </a:xfrm>
        </p:grpSpPr>
        <p:sp>
          <p:nvSpPr>
            <p:cNvPr id="12186" name="Google Shape;12186;p51"/>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1"/>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1"/>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9" name="Google Shape;12189;p51"/>
          <p:cNvSpPr/>
          <p:nvPr/>
        </p:nvSpPr>
        <p:spPr>
          <a:xfrm>
            <a:off x="4525725" y="480801"/>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1"/>
          <p:cNvSpPr/>
          <p:nvPr/>
        </p:nvSpPr>
        <p:spPr>
          <a:xfrm>
            <a:off x="2942250" y="4618925"/>
            <a:ext cx="4710900" cy="7404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grpSp>
        <p:nvGrpSpPr>
          <p:cNvPr id="12191" name="Google Shape;12191;p51"/>
          <p:cNvGrpSpPr/>
          <p:nvPr/>
        </p:nvGrpSpPr>
        <p:grpSpPr>
          <a:xfrm flipH="1">
            <a:off x="8123585" y="5628516"/>
            <a:ext cx="2016636" cy="1249007"/>
            <a:chOff x="3054425" y="3076250"/>
            <a:chExt cx="2242950" cy="1389175"/>
          </a:xfrm>
        </p:grpSpPr>
        <p:sp>
          <p:nvSpPr>
            <p:cNvPr id="12192" name="Google Shape;12192;p51"/>
            <p:cNvSpPr/>
            <p:nvPr/>
          </p:nvSpPr>
          <p:spPr>
            <a:xfrm>
              <a:off x="3054425" y="3076250"/>
              <a:ext cx="1092000" cy="1129550"/>
            </a:xfrm>
            <a:custGeom>
              <a:rect b="b" l="l" r="r" t="t"/>
              <a:pathLst>
                <a:path extrusionOk="0" h="45182" w="43680">
                  <a:moveTo>
                    <a:pt x="20795" y="0"/>
                  </a:moveTo>
                  <a:cubicBezTo>
                    <a:pt x="14359" y="0"/>
                    <a:pt x="6807" y="3540"/>
                    <a:pt x="3700" y="12685"/>
                  </a:cubicBezTo>
                  <a:cubicBezTo>
                    <a:pt x="0" y="23577"/>
                    <a:pt x="7989" y="34380"/>
                    <a:pt x="16894" y="34380"/>
                  </a:cubicBezTo>
                  <a:cubicBezTo>
                    <a:pt x="17739" y="34380"/>
                    <a:pt x="18593" y="34283"/>
                    <a:pt x="19446" y="34079"/>
                  </a:cubicBezTo>
                  <a:lnTo>
                    <a:pt x="19446" y="34079"/>
                  </a:lnTo>
                  <a:cubicBezTo>
                    <a:pt x="18716" y="34722"/>
                    <a:pt x="18147" y="35396"/>
                    <a:pt x="17816" y="36099"/>
                  </a:cubicBezTo>
                  <a:cubicBezTo>
                    <a:pt x="15513" y="40979"/>
                    <a:pt x="18402" y="45181"/>
                    <a:pt x="23180" y="45181"/>
                  </a:cubicBezTo>
                  <a:cubicBezTo>
                    <a:pt x="24735" y="45181"/>
                    <a:pt x="26489" y="44736"/>
                    <a:pt x="28330" y="43725"/>
                  </a:cubicBezTo>
                  <a:cubicBezTo>
                    <a:pt x="35825" y="39607"/>
                    <a:pt x="42409" y="27215"/>
                    <a:pt x="42409" y="27215"/>
                  </a:cubicBezTo>
                  <a:lnTo>
                    <a:pt x="42922" y="25631"/>
                  </a:lnTo>
                  <a:lnTo>
                    <a:pt x="43679" y="23298"/>
                  </a:lnTo>
                  <a:cubicBezTo>
                    <a:pt x="43679" y="23298"/>
                    <a:pt x="33391" y="3904"/>
                    <a:pt x="26618" y="1088"/>
                  </a:cubicBezTo>
                  <a:cubicBezTo>
                    <a:pt x="24934" y="388"/>
                    <a:pt x="22926" y="0"/>
                    <a:pt x="20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1"/>
            <p:cNvSpPr/>
            <p:nvPr/>
          </p:nvSpPr>
          <p:spPr>
            <a:xfrm>
              <a:off x="4157150" y="3484100"/>
              <a:ext cx="1140225" cy="981325"/>
            </a:xfrm>
            <a:custGeom>
              <a:rect b="b" l="l" r="r" t="t"/>
              <a:pathLst>
                <a:path extrusionOk="0" h="39253" w="45609">
                  <a:moveTo>
                    <a:pt x="28109" y="0"/>
                  </a:moveTo>
                  <a:cubicBezTo>
                    <a:pt x="19876" y="0"/>
                    <a:pt x="3214" y="8166"/>
                    <a:pt x="3214" y="8166"/>
                  </a:cubicBezTo>
                  <a:lnTo>
                    <a:pt x="2232" y="11195"/>
                  </a:lnTo>
                  <a:lnTo>
                    <a:pt x="1944" y="12085"/>
                  </a:lnTo>
                  <a:cubicBezTo>
                    <a:pt x="1944" y="12085"/>
                    <a:pt x="0" y="25980"/>
                    <a:pt x="3653" y="33714"/>
                  </a:cubicBezTo>
                  <a:cubicBezTo>
                    <a:pt x="5434" y="37489"/>
                    <a:pt x="8255" y="39253"/>
                    <a:pt x="10829" y="39253"/>
                  </a:cubicBezTo>
                  <a:cubicBezTo>
                    <a:pt x="13531" y="39253"/>
                    <a:pt x="15962" y="37311"/>
                    <a:pt x="16640" y="33712"/>
                  </a:cubicBezTo>
                  <a:cubicBezTo>
                    <a:pt x="16785" y="32947"/>
                    <a:pt x="16720" y="32068"/>
                    <a:pt x="16506" y="31120"/>
                  </a:cubicBezTo>
                  <a:lnTo>
                    <a:pt x="16506" y="31120"/>
                  </a:lnTo>
                  <a:cubicBezTo>
                    <a:pt x="18834" y="33835"/>
                    <a:pt x="22215" y="35124"/>
                    <a:pt x="25778" y="35124"/>
                  </a:cubicBezTo>
                  <a:cubicBezTo>
                    <a:pt x="32288" y="35124"/>
                    <a:pt x="39406" y="30818"/>
                    <a:pt x="41811" y="23041"/>
                  </a:cubicBezTo>
                  <a:cubicBezTo>
                    <a:pt x="45609" y="10760"/>
                    <a:pt x="37202" y="1894"/>
                    <a:pt x="30065" y="200"/>
                  </a:cubicBezTo>
                  <a:cubicBezTo>
                    <a:pt x="29489" y="63"/>
                    <a:pt x="28831" y="0"/>
                    <a:pt x="281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1"/>
            <p:cNvSpPr/>
            <p:nvPr/>
          </p:nvSpPr>
          <p:spPr>
            <a:xfrm>
              <a:off x="3506275" y="3783075"/>
              <a:ext cx="549700" cy="337275"/>
            </a:xfrm>
            <a:custGeom>
              <a:rect b="b" l="l" r="r" t="t"/>
              <a:pathLst>
                <a:path extrusionOk="0" h="13491" w="21988">
                  <a:moveTo>
                    <a:pt x="21987" y="1"/>
                  </a:moveTo>
                  <a:cubicBezTo>
                    <a:pt x="21987" y="1"/>
                    <a:pt x="0" y="5926"/>
                    <a:pt x="2639" y="11942"/>
                  </a:cubicBezTo>
                  <a:cubicBezTo>
                    <a:pt x="3116" y="13031"/>
                    <a:pt x="3915" y="13490"/>
                    <a:pt x="4922" y="13490"/>
                  </a:cubicBezTo>
                  <a:cubicBezTo>
                    <a:pt x="10382" y="13490"/>
                    <a:pt x="21987" y="1"/>
                    <a:pt x="2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1"/>
            <p:cNvSpPr/>
            <p:nvPr/>
          </p:nvSpPr>
          <p:spPr>
            <a:xfrm>
              <a:off x="3584450" y="4045400"/>
              <a:ext cx="66425" cy="53075"/>
            </a:xfrm>
            <a:custGeom>
              <a:rect b="b" l="l" r="r" t="t"/>
              <a:pathLst>
                <a:path extrusionOk="0" h="2123" w="2657">
                  <a:moveTo>
                    <a:pt x="1051" y="1"/>
                  </a:moveTo>
                  <a:cubicBezTo>
                    <a:pt x="697" y="1"/>
                    <a:pt x="395" y="53"/>
                    <a:pt x="287" y="212"/>
                  </a:cubicBezTo>
                  <a:cubicBezTo>
                    <a:pt x="0" y="637"/>
                    <a:pt x="1729" y="681"/>
                    <a:pt x="1729" y="681"/>
                  </a:cubicBezTo>
                  <a:cubicBezTo>
                    <a:pt x="1729" y="681"/>
                    <a:pt x="749" y="2104"/>
                    <a:pt x="1261" y="2123"/>
                  </a:cubicBezTo>
                  <a:cubicBezTo>
                    <a:pt x="1264" y="2123"/>
                    <a:pt x="1267" y="2123"/>
                    <a:pt x="1270" y="2123"/>
                  </a:cubicBezTo>
                  <a:cubicBezTo>
                    <a:pt x="1841" y="2123"/>
                    <a:pt x="2656" y="207"/>
                    <a:pt x="2656" y="207"/>
                  </a:cubicBezTo>
                  <a:cubicBezTo>
                    <a:pt x="2656" y="207"/>
                    <a:pt x="1752" y="1"/>
                    <a:pt x="1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1"/>
            <p:cNvSpPr/>
            <p:nvPr/>
          </p:nvSpPr>
          <p:spPr>
            <a:xfrm>
              <a:off x="3238350" y="3611500"/>
              <a:ext cx="836050" cy="169625"/>
            </a:xfrm>
            <a:custGeom>
              <a:rect b="b" l="l" r="r" t="t"/>
              <a:pathLst>
                <a:path extrusionOk="0" h="6785" w="33442">
                  <a:moveTo>
                    <a:pt x="8703" y="0"/>
                  </a:moveTo>
                  <a:cubicBezTo>
                    <a:pt x="3888" y="0"/>
                    <a:pt x="263" y="841"/>
                    <a:pt x="134" y="3343"/>
                  </a:cubicBezTo>
                  <a:cubicBezTo>
                    <a:pt x="1" y="5930"/>
                    <a:pt x="3785" y="6785"/>
                    <a:pt x="8845" y="6785"/>
                  </a:cubicBezTo>
                  <a:cubicBezTo>
                    <a:pt x="18715" y="6785"/>
                    <a:pt x="33441" y="3533"/>
                    <a:pt x="33441" y="3533"/>
                  </a:cubicBezTo>
                  <a:cubicBezTo>
                    <a:pt x="33441" y="3533"/>
                    <a:pt x="18573" y="0"/>
                    <a:pt x="8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1"/>
            <p:cNvSpPr/>
            <p:nvPr/>
          </p:nvSpPr>
          <p:spPr>
            <a:xfrm>
              <a:off x="3268825" y="3666150"/>
              <a:ext cx="66375" cy="55225"/>
            </a:xfrm>
            <a:custGeom>
              <a:rect b="b" l="l" r="r" t="t"/>
              <a:pathLst>
                <a:path extrusionOk="0" h="2209" w="2655">
                  <a:moveTo>
                    <a:pt x="661" y="1"/>
                  </a:moveTo>
                  <a:cubicBezTo>
                    <a:pt x="558" y="1"/>
                    <a:pt x="471" y="21"/>
                    <a:pt x="409" y="68"/>
                  </a:cubicBezTo>
                  <a:cubicBezTo>
                    <a:pt x="0" y="380"/>
                    <a:pt x="1626" y="974"/>
                    <a:pt x="1626" y="974"/>
                  </a:cubicBezTo>
                  <a:cubicBezTo>
                    <a:pt x="1626" y="974"/>
                    <a:pt x="242" y="2010"/>
                    <a:pt x="722" y="2191"/>
                  </a:cubicBezTo>
                  <a:cubicBezTo>
                    <a:pt x="755" y="2203"/>
                    <a:pt x="790" y="2208"/>
                    <a:pt x="828" y="2208"/>
                  </a:cubicBezTo>
                  <a:cubicBezTo>
                    <a:pt x="1421" y="2208"/>
                    <a:pt x="2655" y="822"/>
                    <a:pt x="2655" y="822"/>
                  </a:cubicBezTo>
                  <a:cubicBezTo>
                    <a:pt x="2655" y="822"/>
                    <a:pt x="1318" y="1"/>
                    <a:pt x="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1"/>
            <p:cNvSpPr/>
            <p:nvPr/>
          </p:nvSpPr>
          <p:spPr>
            <a:xfrm>
              <a:off x="3143375" y="3279700"/>
              <a:ext cx="939200" cy="394850"/>
            </a:xfrm>
            <a:custGeom>
              <a:rect b="b" l="l" r="r" t="t"/>
              <a:pathLst>
                <a:path extrusionOk="0" h="15794" w="37568">
                  <a:moveTo>
                    <a:pt x="6845" y="1"/>
                  </a:moveTo>
                  <a:cubicBezTo>
                    <a:pt x="5358" y="1"/>
                    <a:pt x="4257" y="459"/>
                    <a:pt x="3716" y="1533"/>
                  </a:cubicBezTo>
                  <a:cubicBezTo>
                    <a:pt x="1" y="8906"/>
                    <a:pt x="37567" y="15793"/>
                    <a:pt x="37567" y="15793"/>
                  </a:cubicBezTo>
                  <a:cubicBezTo>
                    <a:pt x="37567" y="15793"/>
                    <a:pt x="15568" y="1"/>
                    <a:pt x="6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1"/>
            <p:cNvSpPr/>
            <p:nvPr/>
          </p:nvSpPr>
          <p:spPr>
            <a:xfrm>
              <a:off x="3273925" y="3308800"/>
              <a:ext cx="64400" cy="52850"/>
            </a:xfrm>
            <a:custGeom>
              <a:rect b="b" l="l" r="r" t="t"/>
              <a:pathLst>
                <a:path extrusionOk="0" h="2114" w="2576">
                  <a:moveTo>
                    <a:pt x="1284" y="0"/>
                  </a:moveTo>
                  <a:cubicBezTo>
                    <a:pt x="784" y="0"/>
                    <a:pt x="1677" y="1467"/>
                    <a:pt x="1677" y="1467"/>
                  </a:cubicBezTo>
                  <a:cubicBezTo>
                    <a:pt x="1677" y="1467"/>
                    <a:pt x="1608" y="1465"/>
                    <a:pt x="1499" y="1465"/>
                  </a:cubicBezTo>
                  <a:cubicBezTo>
                    <a:pt x="1065" y="1465"/>
                    <a:pt x="1" y="1500"/>
                    <a:pt x="210" y="1852"/>
                  </a:cubicBezTo>
                  <a:cubicBezTo>
                    <a:pt x="330" y="2054"/>
                    <a:pt x="750" y="2114"/>
                    <a:pt x="1203" y="2114"/>
                  </a:cubicBezTo>
                  <a:cubicBezTo>
                    <a:pt x="1855" y="2114"/>
                    <a:pt x="2576" y="1991"/>
                    <a:pt x="2576" y="1991"/>
                  </a:cubicBezTo>
                  <a:cubicBezTo>
                    <a:pt x="2576" y="1991"/>
                    <a:pt x="1862" y="12"/>
                    <a:pt x="1290" y="0"/>
                  </a:cubicBezTo>
                  <a:cubicBezTo>
                    <a:pt x="1288" y="0"/>
                    <a:pt x="1286" y="0"/>
                    <a:pt x="1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1"/>
            <p:cNvSpPr/>
            <p:nvPr/>
          </p:nvSpPr>
          <p:spPr>
            <a:xfrm>
              <a:off x="3390775" y="3120825"/>
              <a:ext cx="701550" cy="523750"/>
            </a:xfrm>
            <a:custGeom>
              <a:rect b="b" l="l" r="r" t="t"/>
              <a:pathLst>
                <a:path extrusionOk="0" h="20950" w="28062">
                  <a:moveTo>
                    <a:pt x="8355" y="0"/>
                  </a:moveTo>
                  <a:cubicBezTo>
                    <a:pt x="7734" y="0"/>
                    <a:pt x="7154" y="157"/>
                    <a:pt x="6626" y="499"/>
                  </a:cubicBezTo>
                  <a:cubicBezTo>
                    <a:pt x="0" y="4784"/>
                    <a:pt x="28061" y="20949"/>
                    <a:pt x="28061" y="20949"/>
                  </a:cubicBezTo>
                  <a:cubicBezTo>
                    <a:pt x="28061" y="20949"/>
                    <a:pt x="15518" y="0"/>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1"/>
            <p:cNvSpPr/>
            <p:nvPr/>
          </p:nvSpPr>
          <p:spPr>
            <a:xfrm>
              <a:off x="3570925" y="3143775"/>
              <a:ext cx="56475" cy="57275"/>
            </a:xfrm>
            <a:custGeom>
              <a:rect b="b" l="l" r="r" t="t"/>
              <a:pathLst>
                <a:path extrusionOk="0" h="2291" w="2259">
                  <a:moveTo>
                    <a:pt x="1552" y="0"/>
                  </a:moveTo>
                  <a:cubicBezTo>
                    <a:pt x="1165" y="0"/>
                    <a:pt x="1553" y="1527"/>
                    <a:pt x="1553" y="1527"/>
                  </a:cubicBezTo>
                  <a:cubicBezTo>
                    <a:pt x="1553" y="1527"/>
                    <a:pt x="769" y="1259"/>
                    <a:pt x="327" y="1259"/>
                  </a:cubicBezTo>
                  <a:cubicBezTo>
                    <a:pt x="130" y="1259"/>
                    <a:pt x="1" y="1312"/>
                    <a:pt x="38" y="1465"/>
                  </a:cubicBezTo>
                  <a:cubicBezTo>
                    <a:pt x="175" y="2022"/>
                    <a:pt x="2259" y="2290"/>
                    <a:pt x="2259" y="2290"/>
                  </a:cubicBezTo>
                  <a:cubicBezTo>
                    <a:pt x="2259" y="2290"/>
                    <a:pt x="2157" y="190"/>
                    <a:pt x="1613" y="10"/>
                  </a:cubicBezTo>
                  <a:lnTo>
                    <a:pt x="1613" y="11"/>
                  </a:lnTo>
                  <a:cubicBezTo>
                    <a:pt x="1591" y="4"/>
                    <a:pt x="1571" y="0"/>
                    <a:pt x="1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1"/>
            <p:cNvSpPr/>
            <p:nvPr/>
          </p:nvSpPr>
          <p:spPr>
            <a:xfrm>
              <a:off x="4237700" y="3842050"/>
              <a:ext cx="358125" cy="535825"/>
            </a:xfrm>
            <a:custGeom>
              <a:rect b="b" l="l" r="r" t="t"/>
              <a:pathLst>
                <a:path extrusionOk="0" h="21433" w="14325">
                  <a:moveTo>
                    <a:pt x="1" y="1"/>
                  </a:moveTo>
                  <a:lnTo>
                    <a:pt x="1" y="1"/>
                  </a:lnTo>
                  <a:cubicBezTo>
                    <a:pt x="1" y="2"/>
                    <a:pt x="1787" y="21432"/>
                    <a:pt x="7305" y="21432"/>
                  </a:cubicBezTo>
                  <a:cubicBezTo>
                    <a:pt x="7733" y="21432"/>
                    <a:pt x="8183" y="21304"/>
                    <a:pt x="8656" y="21026"/>
                  </a:cubicBezTo>
                  <a:cubicBezTo>
                    <a:pt x="14324" y="17704"/>
                    <a:pt x="1" y="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1"/>
            <p:cNvSpPr/>
            <p:nvPr/>
          </p:nvSpPr>
          <p:spPr>
            <a:xfrm>
              <a:off x="4396950" y="4296375"/>
              <a:ext cx="60125" cy="60050"/>
            </a:xfrm>
            <a:custGeom>
              <a:rect b="b" l="l" r="r" t="t"/>
              <a:pathLst>
                <a:path extrusionOk="0" h="2402" w="2405">
                  <a:moveTo>
                    <a:pt x="469" y="1"/>
                  </a:moveTo>
                  <a:lnTo>
                    <a:pt x="469" y="1"/>
                  </a:lnTo>
                  <a:cubicBezTo>
                    <a:pt x="469" y="1"/>
                    <a:pt x="1" y="2050"/>
                    <a:pt x="474" y="2370"/>
                  </a:cubicBezTo>
                  <a:cubicBezTo>
                    <a:pt x="507" y="2392"/>
                    <a:pt x="537" y="2402"/>
                    <a:pt x="565" y="2402"/>
                  </a:cubicBezTo>
                  <a:cubicBezTo>
                    <a:pt x="906" y="2402"/>
                    <a:pt x="943" y="928"/>
                    <a:pt x="943" y="928"/>
                  </a:cubicBezTo>
                  <a:cubicBezTo>
                    <a:pt x="943" y="928"/>
                    <a:pt x="1839" y="1544"/>
                    <a:pt x="2218" y="1544"/>
                  </a:cubicBezTo>
                  <a:cubicBezTo>
                    <a:pt x="2317" y="1544"/>
                    <a:pt x="2381" y="1502"/>
                    <a:pt x="2385" y="1396"/>
                  </a:cubicBezTo>
                  <a:cubicBezTo>
                    <a:pt x="2405" y="824"/>
                    <a:pt x="469"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51"/>
            <p:cNvSpPr/>
            <p:nvPr/>
          </p:nvSpPr>
          <p:spPr>
            <a:xfrm>
              <a:off x="4271725" y="3763775"/>
              <a:ext cx="780875" cy="510550"/>
            </a:xfrm>
            <a:custGeom>
              <a:rect b="b" l="l" r="r" t="t"/>
              <a:pathLst>
                <a:path extrusionOk="0" h="20422" w="31235">
                  <a:moveTo>
                    <a:pt x="0" y="1"/>
                  </a:moveTo>
                  <a:lnTo>
                    <a:pt x="0" y="1"/>
                  </a:lnTo>
                  <a:cubicBezTo>
                    <a:pt x="1" y="2"/>
                    <a:pt x="18132" y="20422"/>
                    <a:pt x="25067" y="20422"/>
                  </a:cubicBezTo>
                  <a:cubicBezTo>
                    <a:pt x="25928" y="20422"/>
                    <a:pt x="26616" y="20107"/>
                    <a:pt x="27075" y="19399"/>
                  </a:cubicBezTo>
                  <a:cubicBezTo>
                    <a:pt x="31235" y="12989"/>
                    <a:pt x="1"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51"/>
            <p:cNvSpPr/>
            <p:nvPr/>
          </p:nvSpPr>
          <p:spPr>
            <a:xfrm>
              <a:off x="4877825" y="4187075"/>
              <a:ext cx="57825" cy="56275"/>
            </a:xfrm>
            <a:custGeom>
              <a:rect b="b" l="l" r="r" t="t"/>
              <a:pathLst>
                <a:path extrusionOk="0" h="2251" w="2313">
                  <a:moveTo>
                    <a:pt x="1" y="0"/>
                  </a:moveTo>
                  <a:cubicBezTo>
                    <a:pt x="1" y="0"/>
                    <a:pt x="211" y="2091"/>
                    <a:pt x="763" y="2242"/>
                  </a:cubicBezTo>
                  <a:cubicBezTo>
                    <a:pt x="782" y="2248"/>
                    <a:pt x="800" y="2250"/>
                    <a:pt x="817" y="2250"/>
                  </a:cubicBezTo>
                  <a:cubicBezTo>
                    <a:pt x="1216" y="2250"/>
                    <a:pt x="746" y="727"/>
                    <a:pt x="746" y="727"/>
                  </a:cubicBezTo>
                  <a:lnTo>
                    <a:pt x="746" y="727"/>
                  </a:lnTo>
                  <a:cubicBezTo>
                    <a:pt x="746" y="727"/>
                    <a:pt x="1467" y="932"/>
                    <a:pt x="1917" y="932"/>
                  </a:cubicBezTo>
                  <a:cubicBezTo>
                    <a:pt x="2151" y="932"/>
                    <a:pt x="2312" y="877"/>
                    <a:pt x="2261" y="709"/>
                  </a:cubicBezTo>
                  <a:cubicBezTo>
                    <a:pt x="2098" y="16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1"/>
            <p:cNvSpPr/>
            <p:nvPr/>
          </p:nvSpPr>
          <p:spPr>
            <a:xfrm>
              <a:off x="4279875" y="3738525"/>
              <a:ext cx="927450" cy="264775"/>
            </a:xfrm>
            <a:custGeom>
              <a:rect b="b" l="l" r="r" t="t"/>
              <a:pathLst>
                <a:path extrusionOk="0" h="10591" w="37098">
                  <a:moveTo>
                    <a:pt x="1" y="1"/>
                  </a:moveTo>
                  <a:cubicBezTo>
                    <a:pt x="1" y="1"/>
                    <a:pt x="22148" y="10590"/>
                    <a:pt x="31611" y="10590"/>
                  </a:cubicBezTo>
                  <a:cubicBezTo>
                    <a:pt x="33952" y="10590"/>
                    <a:pt x="35517" y="9942"/>
                    <a:pt x="35778" y="8326"/>
                  </a:cubicBezTo>
                  <a:cubicBezTo>
                    <a:pt x="37097" y="176"/>
                    <a:pt x="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1"/>
            <p:cNvSpPr/>
            <p:nvPr/>
          </p:nvSpPr>
          <p:spPr>
            <a:xfrm>
              <a:off x="5067925" y="3896750"/>
              <a:ext cx="65800" cy="55350"/>
            </a:xfrm>
            <a:custGeom>
              <a:rect b="b" l="l" r="r" t="t"/>
              <a:pathLst>
                <a:path extrusionOk="0" h="2214" w="2632">
                  <a:moveTo>
                    <a:pt x="1988" y="0"/>
                  </a:moveTo>
                  <a:cubicBezTo>
                    <a:pt x="1344" y="0"/>
                    <a:pt x="0" y="914"/>
                    <a:pt x="0" y="914"/>
                  </a:cubicBezTo>
                  <a:cubicBezTo>
                    <a:pt x="0" y="914"/>
                    <a:pt x="1272" y="2214"/>
                    <a:pt x="1872" y="2214"/>
                  </a:cubicBezTo>
                  <a:cubicBezTo>
                    <a:pt x="1918" y="2214"/>
                    <a:pt x="1959" y="2207"/>
                    <a:pt x="1996" y="2191"/>
                  </a:cubicBezTo>
                  <a:cubicBezTo>
                    <a:pt x="2468" y="1989"/>
                    <a:pt x="1036" y="1017"/>
                    <a:pt x="1036" y="1017"/>
                  </a:cubicBezTo>
                  <a:cubicBezTo>
                    <a:pt x="1036" y="1017"/>
                    <a:pt x="2631" y="348"/>
                    <a:pt x="2209" y="57"/>
                  </a:cubicBezTo>
                  <a:cubicBezTo>
                    <a:pt x="2152" y="17"/>
                    <a:pt x="2077" y="0"/>
                    <a:pt x="1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1"/>
            <p:cNvSpPr/>
            <p:nvPr/>
          </p:nvSpPr>
          <p:spPr>
            <a:xfrm>
              <a:off x="4289625" y="3547075"/>
              <a:ext cx="771075" cy="180925"/>
            </a:xfrm>
            <a:custGeom>
              <a:rect b="b" l="l" r="r" t="t"/>
              <a:pathLst>
                <a:path extrusionOk="0" h="7237" w="30843">
                  <a:moveTo>
                    <a:pt x="23740" y="1"/>
                  </a:moveTo>
                  <a:cubicBezTo>
                    <a:pt x="15110" y="1"/>
                    <a:pt x="1" y="6460"/>
                    <a:pt x="1" y="6460"/>
                  </a:cubicBezTo>
                  <a:cubicBezTo>
                    <a:pt x="1" y="6460"/>
                    <a:pt x="7390" y="7236"/>
                    <a:pt x="14777" y="7236"/>
                  </a:cubicBezTo>
                  <a:cubicBezTo>
                    <a:pt x="22811" y="7236"/>
                    <a:pt x="30843" y="6318"/>
                    <a:pt x="29359" y="2484"/>
                  </a:cubicBezTo>
                  <a:cubicBezTo>
                    <a:pt x="28660" y="681"/>
                    <a:pt x="26542" y="1"/>
                    <a:pt x="2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1"/>
            <p:cNvSpPr/>
            <p:nvPr/>
          </p:nvSpPr>
          <p:spPr>
            <a:xfrm>
              <a:off x="4926350" y="3585375"/>
              <a:ext cx="66825" cy="54950"/>
            </a:xfrm>
            <a:custGeom>
              <a:rect b="b" l="l" r="r" t="t"/>
              <a:pathLst>
                <a:path extrusionOk="0" h="2198" w="2673">
                  <a:moveTo>
                    <a:pt x="1773" y="1"/>
                  </a:moveTo>
                  <a:cubicBezTo>
                    <a:pt x="1187" y="1"/>
                    <a:pt x="0" y="1479"/>
                    <a:pt x="0" y="1479"/>
                  </a:cubicBezTo>
                  <a:cubicBezTo>
                    <a:pt x="0" y="1479"/>
                    <a:pt x="1317" y="2197"/>
                    <a:pt x="1989" y="2197"/>
                  </a:cubicBezTo>
                  <a:cubicBezTo>
                    <a:pt x="2113" y="2197"/>
                    <a:pt x="2215" y="2173"/>
                    <a:pt x="2282" y="2116"/>
                  </a:cubicBezTo>
                  <a:cubicBezTo>
                    <a:pt x="2673" y="1784"/>
                    <a:pt x="1019" y="1275"/>
                    <a:pt x="1019" y="1275"/>
                  </a:cubicBezTo>
                  <a:cubicBezTo>
                    <a:pt x="1019" y="1275"/>
                    <a:pt x="2349" y="168"/>
                    <a:pt x="1861" y="13"/>
                  </a:cubicBezTo>
                  <a:cubicBezTo>
                    <a:pt x="1833" y="5"/>
                    <a:pt x="1804" y="1"/>
                    <a:pt x="1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1"/>
            <p:cNvSpPr/>
            <p:nvPr/>
          </p:nvSpPr>
          <p:spPr>
            <a:xfrm>
              <a:off x="4128925" y="3256100"/>
              <a:ext cx="76575" cy="288700"/>
            </a:xfrm>
            <a:custGeom>
              <a:rect b="b" l="l" r="r" t="t"/>
              <a:pathLst>
                <a:path extrusionOk="0" h="11548" w="3063">
                  <a:moveTo>
                    <a:pt x="1244" y="1"/>
                  </a:moveTo>
                  <a:cubicBezTo>
                    <a:pt x="1238" y="1"/>
                    <a:pt x="1231" y="1"/>
                    <a:pt x="1224" y="3"/>
                  </a:cubicBezTo>
                  <a:lnTo>
                    <a:pt x="86" y="253"/>
                  </a:lnTo>
                  <a:cubicBezTo>
                    <a:pt x="34" y="264"/>
                    <a:pt x="1" y="316"/>
                    <a:pt x="12" y="368"/>
                  </a:cubicBezTo>
                  <a:cubicBezTo>
                    <a:pt x="22" y="413"/>
                    <a:pt x="58" y="443"/>
                    <a:pt x="105" y="443"/>
                  </a:cubicBezTo>
                  <a:cubicBezTo>
                    <a:pt x="112" y="443"/>
                    <a:pt x="119" y="442"/>
                    <a:pt x="126" y="441"/>
                  </a:cubicBezTo>
                  <a:lnTo>
                    <a:pt x="1166" y="213"/>
                  </a:lnTo>
                  <a:lnTo>
                    <a:pt x="2866" y="11466"/>
                  </a:lnTo>
                  <a:cubicBezTo>
                    <a:pt x="2875" y="11512"/>
                    <a:pt x="2915" y="11547"/>
                    <a:pt x="2961" y="11547"/>
                  </a:cubicBezTo>
                  <a:cubicBezTo>
                    <a:pt x="2966" y="11547"/>
                    <a:pt x="2970" y="11546"/>
                    <a:pt x="2976" y="11546"/>
                  </a:cubicBezTo>
                  <a:cubicBezTo>
                    <a:pt x="3028" y="11537"/>
                    <a:pt x="3063" y="11489"/>
                    <a:pt x="3056" y="11436"/>
                  </a:cubicBezTo>
                  <a:lnTo>
                    <a:pt x="1339" y="81"/>
                  </a:lnTo>
                  <a:cubicBezTo>
                    <a:pt x="1336" y="56"/>
                    <a:pt x="1321" y="33"/>
                    <a:pt x="1299" y="18"/>
                  </a:cubicBezTo>
                  <a:cubicBezTo>
                    <a:pt x="1283" y="6"/>
                    <a:pt x="1264" y="1"/>
                    <a:pt x="1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1"/>
            <p:cNvSpPr/>
            <p:nvPr/>
          </p:nvSpPr>
          <p:spPr>
            <a:xfrm>
              <a:off x="4257375" y="3353850"/>
              <a:ext cx="226050" cy="209450"/>
            </a:xfrm>
            <a:custGeom>
              <a:rect b="b" l="l" r="r" t="t"/>
              <a:pathLst>
                <a:path extrusionOk="0" h="8378" w="9042">
                  <a:moveTo>
                    <a:pt x="8163" y="0"/>
                  </a:moveTo>
                  <a:cubicBezTo>
                    <a:pt x="8134" y="2"/>
                    <a:pt x="8111" y="10"/>
                    <a:pt x="8091" y="29"/>
                  </a:cubicBezTo>
                  <a:lnTo>
                    <a:pt x="37" y="8214"/>
                  </a:lnTo>
                  <a:cubicBezTo>
                    <a:pt x="1" y="8253"/>
                    <a:pt x="1" y="8313"/>
                    <a:pt x="39" y="8351"/>
                  </a:cubicBezTo>
                  <a:cubicBezTo>
                    <a:pt x="57" y="8369"/>
                    <a:pt x="82" y="8378"/>
                    <a:pt x="106" y="8378"/>
                  </a:cubicBezTo>
                  <a:cubicBezTo>
                    <a:pt x="131" y="8378"/>
                    <a:pt x="156" y="8368"/>
                    <a:pt x="174" y="8349"/>
                  </a:cubicBezTo>
                  <a:lnTo>
                    <a:pt x="8156" y="237"/>
                  </a:lnTo>
                  <a:lnTo>
                    <a:pt x="8863" y="1031"/>
                  </a:lnTo>
                  <a:cubicBezTo>
                    <a:pt x="8882" y="1052"/>
                    <a:pt x="8908" y="1063"/>
                    <a:pt x="8934" y="1063"/>
                  </a:cubicBezTo>
                  <a:cubicBezTo>
                    <a:pt x="8957" y="1063"/>
                    <a:pt x="8979" y="1055"/>
                    <a:pt x="8998" y="1039"/>
                  </a:cubicBezTo>
                  <a:cubicBezTo>
                    <a:pt x="9038" y="1004"/>
                    <a:pt x="9041" y="944"/>
                    <a:pt x="9006" y="904"/>
                  </a:cubicBezTo>
                  <a:lnTo>
                    <a:pt x="8231" y="34"/>
                  </a:lnTo>
                  <a:cubicBezTo>
                    <a:pt x="8214" y="14"/>
                    <a:pt x="8189" y="2"/>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1"/>
            <p:cNvSpPr/>
            <p:nvPr/>
          </p:nvSpPr>
          <p:spPr>
            <a:xfrm>
              <a:off x="3999725" y="3520175"/>
              <a:ext cx="280150" cy="628325"/>
            </a:xfrm>
            <a:custGeom>
              <a:rect b="b" l="l" r="r" t="t"/>
              <a:pathLst>
                <a:path extrusionOk="0" h="25133" w="11206">
                  <a:moveTo>
                    <a:pt x="9061" y="1"/>
                  </a:moveTo>
                  <a:cubicBezTo>
                    <a:pt x="8253" y="1"/>
                    <a:pt x="7498" y="517"/>
                    <a:pt x="7236" y="1324"/>
                  </a:cubicBezTo>
                  <a:lnTo>
                    <a:pt x="326" y="22627"/>
                  </a:lnTo>
                  <a:cubicBezTo>
                    <a:pt x="0" y="23629"/>
                    <a:pt x="554" y="24714"/>
                    <a:pt x="1558" y="25039"/>
                  </a:cubicBezTo>
                  <a:cubicBezTo>
                    <a:pt x="1752" y="25102"/>
                    <a:pt x="1950" y="25132"/>
                    <a:pt x="2145" y="25132"/>
                  </a:cubicBezTo>
                  <a:cubicBezTo>
                    <a:pt x="2952" y="25132"/>
                    <a:pt x="3708" y="24616"/>
                    <a:pt x="3970" y="23809"/>
                  </a:cubicBezTo>
                  <a:lnTo>
                    <a:pt x="10880" y="2508"/>
                  </a:lnTo>
                  <a:cubicBezTo>
                    <a:pt x="11205" y="1504"/>
                    <a:pt x="10650" y="419"/>
                    <a:pt x="9648" y="94"/>
                  </a:cubicBezTo>
                  <a:cubicBezTo>
                    <a:pt x="9453" y="31"/>
                    <a:pt x="9256"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1"/>
            <p:cNvSpPr/>
            <p:nvPr/>
          </p:nvSpPr>
          <p:spPr>
            <a:xfrm>
              <a:off x="4192475" y="3579700"/>
              <a:ext cx="46500" cy="39950"/>
            </a:xfrm>
            <a:custGeom>
              <a:rect b="b" l="l" r="r" t="t"/>
              <a:pathLst>
                <a:path extrusionOk="0" h="1598" w="1860">
                  <a:moveTo>
                    <a:pt x="413" y="0"/>
                  </a:moveTo>
                  <a:cubicBezTo>
                    <a:pt x="380" y="0"/>
                    <a:pt x="348" y="18"/>
                    <a:pt x="329" y="49"/>
                  </a:cubicBezTo>
                  <a:cubicBezTo>
                    <a:pt x="316" y="72"/>
                    <a:pt x="1" y="646"/>
                    <a:pt x="179" y="1101"/>
                  </a:cubicBezTo>
                  <a:cubicBezTo>
                    <a:pt x="261" y="1312"/>
                    <a:pt x="436" y="1464"/>
                    <a:pt x="694" y="1547"/>
                  </a:cubicBezTo>
                  <a:cubicBezTo>
                    <a:pt x="798" y="1581"/>
                    <a:pt x="898" y="1597"/>
                    <a:pt x="991" y="1597"/>
                  </a:cubicBezTo>
                  <a:cubicBezTo>
                    <a:pt x="1129" y="1597"/>
                    <a:pt x="1256" y="1561"/>
                    <a:pt x="1370" y="1487"/>
                  </a:cubicBezTo>
                  <a:cubicBezTo>
                    <a:pt x="1780" y="1222"/>
                    <a:pt x="1851" y="569"/>
                    <a:pt x="1855" y="542"/>
                  </a:cubicBezTo>
                  <a:cubicBezTo>
                    <a:pt x="1860" y="489"/>
                    <a:pt x="1821" y="442"/>
                    <a:pt x="1768" y="437"/>
                  </a:cubicBezTo>
                  <a:cubicBezTo>
                    <a:pt x="1723" y="439"/>
                    <a:pt x="1670" y="471"/>
                    <a:pt x="1663" y="522"/>
                  </a:cubicBezTo>
                  <a:cubicBezTo>
                    <a:pt x="1663" y="527"/>
                    <a:pt x="1598" y="1111"/>
                    <a:pt x="1266" y="1327"/>
                  </a:cubicBezTo>
                  <a:cubicBezTo>
                    <a:pt x="1184" y="1381"/>
                    <a:pt x="1093" y="1408"/>
                    <a:pt x="991" y="1408"/>
                  </a:cubicBezTo>
                  <a:cubicBezTo>
                    <a:pt x="918" y="1408"/>
                    <a:pt x="839" y="1394"/>
                    <a:pt x="753" y="1366"/>
                  </a:cubicBezTo>
                  <a:cubicBezTo>
                    <a:pt x="549" y="1299"/>
                    <a:pt x="419" y="1189"/>
                    <a:pt x="358" y="1032"/>
                  </a:cubicBezTo>
                  <a:cubicBezTo>
                    <a:pt x="211" y="661"/>
                    <a:pt x="494" y="147"/>
                    <a:pt x="498" y="142"/>
                  </a:cubicBezTo>
                  <a:cubicBezTo>
                    <a:pt x="523" y="97"/>
                    <a:pt x="506" y="39"/>
                    <a:pt x="459" y="12"/>
                  </a:cubicBezTo>
                  <a:cubicBezTo>
                    <a:pt x="445" y="4"/>
                    <a:pt x="429"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51"/>
            <p:cNvSpPr/>
            <p:nvPr/>
          </p:nvSpPr>
          <p:spPr>
            <a:xfrm>
              <a:off x="4187150" y="3554850"/>
              <a:ext cx="10700" cy="9500"/>
            </a:xfrm>
            <a:custGeom>
              <a:rect b="b" l="l" r="r" t="t"/>
              <a:pathLst>
                <a:path extrusionOk="0" h="380" w="428">
                  <a:moveTo>
                    <a:pt x="214" y="0"/>
                  </a:moveTo>
                  <a:cubicBezTo>
                    <a:pt x="134" y="0"/>
                    <a:pt x="59" y="51"/>
                    <a:pt x="34" y="131"/>
                  </a:cubicBezTo>
                  <a:cubicBezTo>
                    <a:pt x="0" y="231"/>
                    <a:pt x="55" y="338"/>
                    <a:pt x="156" y="371"/>
                  </a:cubicBezTo>
                  <a:cubicBezTo>
                    <a:pt x="175" y="377"/>
                    <a:pt x="194" y="380"/>
                    <a:pt x="213" y="380"/>
                  </a:cubicBezTo>
                  <a:cubicBezTo>
                    <a:pt x="294" y="380"/>
                    <a:pt x="368" y="328"/>
                    <a:pt x="394" y="248"/>
                  </a:cubicBezTo>
                  <a:cubicBezTo>
                    <a:pt x="427" y="149"/>
                    <a:pt x="372" y="42"/>
                    <a:pt x="272" y="9"/>
                  </a:cubicBezTo>
                  <a:cubicBezTo>
                    <a:pt x="253" y="3"/>
                    <a:pt x="234"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51"/>
            <p:cNvSpPr/>
            <p:nvPr/>
          </p:nvSpPr>
          <p:spPr>
            <a:xfrm>
              <a:off x="4253050" y="3576200"/>
              <a:ext cx="10650" cy="9525"/>
            </a:xfrm>
            <a:custGeom>
              <a:rect b="b" l="l" r="r" t="t"/>
              <a:pathLst>
                <a:path extrusionOk="0" h="381" w="426">
                  <a:moveTo>
                    <a:pt x="212" y="1"/>
                  </a:moveTo>
                  <a:cubicBezTo>
                    <a:pt x="133" y="1"/>
                    <a:pt x="59" y="52"/>
                    <a:pt x="34" y="132"/>
                  </a:cubicBezTo>
                  <a:cubicBezTo>
                    <a:pt x="0" y="232"/>
                    <a:pt x="55" y="339"/>
                    <a:pt x="155" y="370"/>
                  </a:cubicBezTo>
                  <a:cubicBezTo>
                    <a:pt x="175" y="377"/>
                    <a:pt x="195" y="380"/>
                    <a:pt x="215" y="380"/>
                  </a:cubicBezTo>
                  <a:cubicBezTo>
                    <a:pt x="295" y="380"/>
                    <a:pt x="368" y="329"/>
                    <a:pt x="394" y="249"/>
                  </a:cubicBezTo>
                  <a:cubicBezTo>
                    <a:pt x="425" y="149"/>
                    <a:pt x="372" y="42"/>
                    <a:pt x="272" y="10"/>
                  </a:cubicBezTo>
                  <a:cubicBezTo>
                    <a:pt x="252" y="4"/>
                    <a:pt x="232"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16" name="Google Shape;12216;p51"/>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20" name="Shape 12220"/>
        <p:cNvGrpSpPr/>
        <p:nvPr/>
      </p:nvGrpSpPr>
      <p:grpSpPr>
        <a:xfrm>
          <a:off x="0" y="0"/>
          <a:ext cx="0" cy="0"/>
          <a:chOff x="0" y="0"/>
          <a:chExt cx="0" cy="0"/>
        </a:xfrm>
      </p:grpSpPr>
      <p:sp>
        <p:nvSpPr>
          <p:cNvPr id="12221" name="Google Shape;12221;p52"/>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2222" name="Google Shape;12222;p52"/>
          <p:cNvSpPr/>
          <p:nvPr/>
        </p:nvSpPr>
        <p:spPr>
          <a:xfrm>
            <a:off x="504000" y="1759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3" name="Google Shape;12223;p52"/>
          <p:cNvGrpSpPr/>
          <p:nvPr/>
        </p:nvGrpSpPr>
        <p:grpSpPr>
          <a:xfrm>
            <a:off x="7205077" y="1084147"/>
            <a:ext cx="956354" cy="1126660"/>
            <a:chOff x="2855400" y="1698200"/>
            <a:chExt cx="1456525" cy="1715900"/>
          </a:xfrm>
        </p:grpSpPr>
        <p:sp>
          <p:nvSpPr>
            <p:cNvPr id="12224" name="Google Shape;12224;p52"/>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2"/>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2"/>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52"/>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52"/>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2"/>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2"/>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2"/>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2"/>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2"/>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2"/>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2"/>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2"/>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2"/>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2"/>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52"/>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52"/>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2"/>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2"/>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2"/>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244" name="Google Shape;12244;p52"/>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245" name="Google Shape;12245;p52"/>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2246" name="Google Shape;12246;p52"/>
          <p:cNvGrpSpPr/>
          <p:nvPr/>
        </p:nvGrpSpPr>
        <p:grpSpPr>
          <a:xfrm flipH="1">
            <a:off x="9478081" y="6198633"/>
            <a:ext cx="1010547" cy="1015149"/>
            <a:chOff x="2423000" y="1876050"/>
            <a:chExt cx="1657450" cy="1664725"/>
          </a:xfrm>
        </p:grpSpPr>
        <p:sp>
          <p:nvSpPr>
            <p:cNvPr id="12247" name="Google Shape;12247;p52"/>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2"/>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2"/>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2"/>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2"/>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2"/>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2"/>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2"/>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2"/>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2"/>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2"/>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2"/>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2"/>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2"/>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2"/>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2"/>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263" name="Google Shape;12263;p52"/>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264" name="Google Shape;12264;p52"/>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2265" name="Google Shape;12265;p52"/>
          <p:cNvGrpSpPr/>
          <p:nvPr/>
        </p:nvGrpSpPr>
        <p:grpSpPr>
          <a:xfrm flipH="1">
            <a:off x="9478081" y="6198633"/>
            <a:ext cx="1010547" cy="1015149"/>
            <a:chOff x="2423000" y="1876050"/>
            <a:chExt cx="1657450" cy="1664725"/>
          </a:xfrm>
        </p:grpSpPr>
        <p:sp>
          <p:nvSpPr>
            <p:cNvPr id="12266" name="Google Shape;12266;p52"/>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2"/>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52"/>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52"/>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2"/>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2"/>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2"/>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2"/>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2"/>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52"/>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52"/>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2"/>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2"/>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2"/>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2"/>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2"/>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2" name="Google Shape;12282;p52"/>
          <p:cNvGrpSpPr/>
          <p:nvPr/>
        </p:nvGrpSpPr>
        <p:grpSpPr>
          <a:xfrm>
            <a:off x="792472" y="5471349"/>
            <a:ext cx="1270940" cy="829953"/>
            <a:chOff x="2943525" y="2635675"/>
            <a:chExt cx="2326450" cy="1519225"/>
          </a:xfrm>
        </p:grpSpPr>
        <p:sp>
          <p:nvSpPr>
            <p:cNvPr id="12283" name="Google Shape;12283;p52"/>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52"/>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52"/>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2"/>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2"/>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2"/>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2"/>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2"/>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52"/>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52"/>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2"/>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2"/>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2"/>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2"/>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2"/>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2"/>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2"/>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2"/>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2"/>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2"/>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52"/>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4" name="Google Shape;12304;p52"/>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05" name="Google Shape;12305;p52"/>
          <p:cNvGrpSpPr/>
          <p:nvPr/>
        </p:nvGrpSpPr>
        <p:grpSpPr>
          <a:xfrm rot="-214069">
            <a:off x="7674206" y="6611682"/>
            <a:ext cx="335968" cy="274617"/>
            <a:chOff x="3419525" y="3514050"/>
            <a:chExt cx="1000350" cy="817675"/>
          </a:xfrm>
        </p:grpSpPr>
        <p:sp>
          <p:nvSpPr>
            <p:cNvPr id="12306" name="Google Shape;12306;p52"/>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2"/>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2"/>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2"/>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2"/>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1" name="Google Shape;12311;p52"/>
          <p:cNvGrpSpPr/>
          <p:nvPr/>
        </p:nvGrpSpPr>
        <p:grpSpPr>
          <a:xfrm>
            <a:off x="1967196" y="1139993"/>
            <a:ext cx="336010" cy="336017"/>
            <a:chOff x="6241525" y="2196000"/>
            <a:chExt cx="1140175" cy="1140200"/>
          </a:xfrm>
        </p:grpSpPr>
        <p:sp>
          <p:nvSpPr>
            <p:cNvPr id="12312" name="Google Shape;12312;p52"/>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2"/>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2"/>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2"/>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2"/>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2"/>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2"/>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2"/>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0" name="Google Shape;12320;p52"/>
          <p:cNvGrpSpPr/>
          <p:nvPr/>
        </p:nvGrpSpPr>
        <p:grpSpPr>
          <a:xfrm flipH="1" rot="-5400000">
            <a:off x="9805280" y="608706"/>
            <a:ext cx="298200" cy="316822"/>
            <a:chOff x="6904650" y="3361025"/>
            <a:chExt cx="298200" cy="318350"/>
          </a:xfrm>
        </p:grpSpPr>
        <p:sp>
          <p:nvSpPr>
            <p:cNvPr id="12321" name="Google Shape;12321;p52"/>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2"/>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2"/>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52"/>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52"/>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2"/>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27" name="Google Shape;12327;p52"/>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2"/>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2"/>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2330" name="Google Shape;12330;p52"/>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2331" name="Google Shape;12331;p52"/>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2332" name="Google Shape;12332;p52"/>
          <p:cNvSpPr/>
          <p:nvPr/>
        </p:nvSpPr>
        <p:spPr>
          <a:xfrm>
            <a:off x="4092925" y="50841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333" name="Google Shape;12333;p52"/>
          <p:cNvSpPr/>
          <p:nvPr/>
        </p:nvSpPr>
        <p:spPr>
          <a:xfrm>
            <a:off x="45506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334" name="Google Shape;12334;p52"/>
          <p:cNvSpPr/>
          <p:nvPr/>
        </p:nvSpPr>
        <p:spPr>
          <a:xfrm>
            <a:off x="50449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335" name="Google Shape;12335;p52"/>
          <p:cNvSpPr/>
          <p:nvPr/>
        </p:nvSpPr>
        <p:spPr>
          <a:xfrm>
            <a:off x="5618650"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336" name="Google Shape;12336;p52"/>
          <p:cNvSpPr/>
          <p:nvPr/>
        </p:nvSpPr>
        <p:spPr>
          <a:xfrm>
            <a:off x="6192375" y="51603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337" name="Google Shape;12337;p52"/>
          <p:cNvSpPr/>
          <p:nvPr/>
        </p:nvSpPr>
        <p:spPr>
          <a:xfrm>
            <a:off x="3873775" y="577022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16</a:t>
            </a:r>
            <a:endParaRPr>
              <a:latin typeface="Rubik"/>
              <a:ea typeface="Rubik"/>
              <a:cs typeface="Rubik"/>
              <a:sym typeface="Rubik"/>
            </a:endParaRPr>
          </a:p>
        </p:txBody>
      </p:sp>
      <p:sp>
        <p:nvSpPr>
          <p:cNvPr id="12338" name="Google Shape;12338;p52"/>
          <p:cNvSpPr/>
          <p:nvPr/>
        </p:nvSpPr>
        <p:spPr>
          <a:xfrm>
            <a:off x="4435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8</a:t>
            </a:r>
            <a:endParaRPr>
              <a:latin typeface="Rubik"/>
              <a:ea typeface="Rubik"/>
              <a:cs typeface="Rubik"/>
              <a:sym typeface="Rubik"/>
            </a:endParaRPr>
          </a:p>
        </p:txBody>
      </p:sp>
      <p:sp>
        <p:nvSpPr>
          <p:cNvPr id="12339" name="Google Shape;12339;p52"/>
          <p:cNvSpPr/>
          <p:nvPr/>
        </p:nvSpPr>
        <p:spPr>
          <a:xfrm>
            <a:off x="4996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4</a:t>
            </a:r>
            <a:endParaRPr>
              <a:latin typeface="Rubik"/>
              <a:ea typeface="Rubik"/>
              <a:cs typeface="Rubik"/>
              <a:sym typeface="Rubik"/>
            </a:endParaRPr>
          </a:p>
        </p:txBody>
      </p:sp>
      <p:sp>
        <p:nvSpPr>
          <p:cNvPr id="12340" name="Google Shape;12340;p52"/>
          <p:cNvSpPr/>
          <p:nvPr/>
        </p:nvSpPr>
        <p:spPr>
          <a:xfrm>
            <a:off x="5558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2</a:t>
            </a:r>
            <a:endParaRPr>
              <a:latin typeface="Rubik"/>
              <a:ea typeface="Rubik"/>
              <a:cs typeface="Rubik"/>
              <a:sym typeface="Rubik"/>
            </a:endParaRPr>
          </a:p>
        </p:txBody>
      </p:sp>
      <p:sp>
        <p:nvSpPr>
          <p:cNvPr id="12341" name="Google Shape;12341;p52"/>
          <p:cNvSpPr/>
          <p:nvPr/>
        </p:nvSpPr>
        <p:spPr>
          <a:xfrm>
            <a:off x="6119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a:t>
            </a:r>
            <a:endParaRPr>
              <a:latin typeface="Rubik"/>
              <a:ea typeface="Rubik"/>
              <a:cs typeface="Rubik"/>
              <a:sym typeface="Rubik"/>
            </a:endParaRPr>
          </a:p>
        </p:txBody>
      </p:sp>
      <p:sp>
        <p:nvSpPr>
          <p:cNvPr id="12342" name="Google Shape;12342;p52"/>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46" name="Shape 12346"/>
        <p:cNvGrpSpPr/>
        <p:nvPr/>
      </p:nvGrpSpPr>
      <p:grpSpPr>
        <a:xfrm>
          <a:off x="0" y="0"/>
          <a:ext cx="0" cy="0"/>
          <a:chOff x="0" y="0"/>
          <a:chExt cx="0" cy="0"/>
        </a:xfrm>
      </p:grpSpPr>
      <p:sp>
        <p:nvSpPr>
          <p:cNvPr id="12347" name="Google Shape;12347;p53"/>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2348" name="Google Shape;12348;p53"/>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2349" name="Google Shape;12349;p53"/>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50" name="Google Shape;12350;p53"/>
          <p:cNvGrpSpPr/>
          <p:nvPr/>
        </p:nvGrpSpPr>
        <p:grpSpPr>
          <a:xfrm rot="-214069">
            <a:off x="7645356" y="6599932"/>
            <a:ext cx="335968" cy="274617"/>
            <a:chOff x="3419525" y="3514050"/>
            <a:chExt cx="1000350" cy="817675"/>
          </a:xfrm>
        </p:grpSpPr>
        <p:sp>
          <p:nvSpPr>
            <p:cNvPr id="12351" name="Google Shape;12351;p53"/>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3"/>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3"/>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3"/>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3"/>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6" name="Google Shape;12356;p53"/>
          <p:cNvGrpSpPr/>
          <p:nvPr/>
        </p:nvGrpSpPr>
        <p:grpSpPr>
          <a:xfrm>
            <a:off x="8676141" y="6629982"/>
            <a:ext cx="1658570" cy="930116"/>
            <a:chOff x="5174600" y="1718575"/>
            <a:chExt cx="2206425" cy="1237350"/>
          </a:xfrm>
        </p:grpSpPr>
        <p:sp>
          <p:nvSpPr>
            <p:cNvPr id="12357" name="Google Shape;12357;p53"/>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3"/>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3"/>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3"/>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3"/>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3"/>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3"/>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3"/>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3"/>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3"/>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3"/>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3"/>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3"/>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3"/>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3"/>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3"/>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53"/>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53"/>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3"/>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3"/>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3"/>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3"/>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9" name="Google Shape;12379;p53"/>
          <p:cNvGrpSpPr/>
          <p:nvPr/>
        </p:nvGrpSpPr>
        <p:grpSpPr>
          <a:xfrm>
            <a:off x="8096651" y="767305"/>
            <a:ext cx="1416380" cy="1324192"/>
            <a:chOff x="2717575" y="1865850"/>
            <a:chExt cx="1949325" cy="1822450"/>
          </a:xfrm>
        </p:grpSpPr>
        <p:sp>
          <p:nvSpPr>
            <p:cNvPr id="12380" name="Google Shape;12380;p53"/>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3"/>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3"/>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3"/>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3"/>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3"/>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3"/>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3"/>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53"/>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53"/>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3"/>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3"/>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3"/>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3"/>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3"/>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3"/>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3"/>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3"/>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3"/>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3"/>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3"/>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3"/>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3"/>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3"/>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3"/>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3"/>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6" name="Google Shape;12406;p53"/>
          <p:cNvGrpSpPr/>
          <p:nvPr/>
        </p:nvGrpSpPr>
        <p:grpSpPr>
          <a:xfrm rot="3569144">
            <a:off x="2009066" y="6627190"/>
            <a:ext cx="462257" cy="656760"/>
            <a:chOff x="5997050" y="1070425"/>
            <a:chExt cx="527325" cy="749250"/>
          </a:xfrm>
        </p:grpSpPr>
        <p:sp>
          <p:nvSpPr>
            <p:cNvPr id="12407" name="Google Shape;12407;p53"/>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3"/>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3"/>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0" name="Google Shape;12410;p53"/>
          <p:cNvGrpSpPr/>
          <p:nvPr/>
        </p:nvGrpSpPr>
        <p:grpSpPr>
          <a:xfrm>
            <a:off x="2131971" y="1040368"/>
            <a:ext cx="336010" cy="336017"/>
            <a:chOff x="6241525" y="2196000"/>
            <a:chExt cx="1140175" cy="1140200"/>
          </a:xfrm>
        </p:grpSpPr>
        <p:sp>
          <p:nvSpPr>
            <p:cNvPr id="12411" name="Google Shape;12411;p53"/>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3"/>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53"/>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53"/>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3"/>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3"/>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3"/>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3"/>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9" name="Google Shape;12419;p53"/>
          <p:cNvGrpSpPr/>
          <p:nvPr/>
        </p:nvGrpSpPr>
        <p:grpSpPr>
          <a:xfrm flipH="1" rot="-5400000">
            <a:off x="9805280" y="608706"/>
            <a:ext cx="298200" cy="316822"/>
            <a:chOff x="6904650" y="3361025"/>
            <a:chExt cx="298200" cy="318350"/>
          </a:xfrm>
        </p:grpSpPr>
        <p:sp>
          <p:nvSpPr>
            <p:cNvPr id="12420" name="Google Shape;12420;p53"/>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3"/>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3"/>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3"/>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3"/>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3"/>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6" name="Google Shape;12426;p53"/>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2427" name="Google Shape;12427;p53"/>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2428" name="Google Shape;12428;p53"/>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16 </a:t>
            </a:r>
            <a:r>
              <a:rPr lang="en" sz="2000">
                <a:latin typeface="Rubik"/>
                <a:ea typeface="Rubik"/>
                <a:cs typeface="Rubik"/>
                <a:sym typeface="Rubik"/>
              </a:rPr>
              <a:t>en binaire</a:t>
            </a:r>
            <a:endParaRPr sz="2000">
              <a:latin typeface="Rubik"/>
              <a:ea typeface="Rubik"/>
              <a:cs typeface="Rubik"/>
              <a:sym typeface="Rubik"/>
            </a:endParaRPr>
          </a:p>
        </p:txBody>
      </p:sp>
      <p:sp>
        <p:nvSpPr>
          <p:cNvPr id="12429" name="Google Shape;12429;p53"/>
          <p:cNvSpPr txBox="1"/>
          <p:nvPr/>
        </p:nvSpPr>
        <p:spPr>
          <a:xfrm>
            <a:off x="3183150" y="5181275"/>
            <a:ext cx="432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latin typeface="Rubik"/>
              <a:ea typeface="Rubik"/>
              <a:cs typeface="Rubik"/>
              <a:sym typeface="Rubik"/>
            </a:endParaRPr>
          </a:p>
        </p:txBody>
      </p:sp>
      <p:grpSp>
        <p:nvGrpSpPr>
          <p:cNvPr id="12430" name="Google Shape;12430;p53"/>
          <p:cNvGrpSpPr/>
          <p:nvPr/>
        </p:nvGrpSpPr>
        <p:grpSpPr>
          <a:xfrm rot="1413296">
            <a:off x="7694137" y="4403037"/>
            <a:ext cx="956370" cy="1126678"/>
            <a:chOff x="2855400" y="1698200"/>
            <a:chExt cx="1456525" cy="1715900"/>
          </a:xfrm>
        </p:grpSpPr>
        <p:sp>
          <p:nvSpPr>
            <p:cNvPr id="12431" name="Google Shape;12431;p53"/>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53"/>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53"/>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3"/>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3"/>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3"/>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3"/>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3"/>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3"/>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3"/>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3"/>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3"/>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3"/>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3"/>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3"/>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3"/>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3"/>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3"/>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3"/>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3"/>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1" name="Google Shape;12451;p53"/>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452" name="Google Shape;12452;p53"/>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56" name="Shape 12456"/>
        <p:cNvGrpSpPr/>
        <p:nvPr/>
      </p:nvGrpSpPr>
      <p:grpSpPr>
        <a:xfrm>
          <a:off x="0" y="0"/>
          <a:ext cx="0" cy="0"/>
          <a:chOff x="0" y="0"/>
          <a:chExt cx="0" cy="0"/>
        </a:xfrm>
      </p:grpSpPr>
      <p:sp>
        <p:nvSpPr>
          <p:cNvPr id="12457" name="Google Shape;12457;p54"/>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2458" name="Google Shape;12458;p54"/>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2459" name="Google Shape;12459;p54"/>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0" name="Google Shape;12460;p54"/>
          <p:cNvGrpSpPr/>
          <p:nvPr/>
        </p:nvGrpSpPr>
        <p:grpSpPr>
          <a:xfrm rot="-214069">
            <a:off x="7645356" y="6599932"/>
            <a:ext cx="335968" cy="274617"/>
            <a:chOff x="3419525" y="3514050"/>
            <a:chExt cx="1000350" cy="817675"/>
          </a:xfrm>
        </p:grpSpPr>
        <p:sp>
          <p:nvSpPr>
            <p:cNvPr id="12461" name="Google Shape;12461;p54"/>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4"/>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4"/>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4"/>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4"/>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6" name="Google Shape;12466;p54"/>
          <p:cNvGrpSpPr/>
          <p:nvPr/>
        </p:nvGrpSpPr>
        <p:grpSpPr>
          <a:xfrm>
            <a:off x="8676141" y="6629982"/>
            <a:ext cx="1658570" cy="930116"/>
            <a:chOff x="5174600" y="1718575"/>
            <a:chExt cx="2206425" cy="1237350"/>
          </a:xfrm>
        </p:grpSpPr>
        <p:sp>
          <p:nvSpPr>
            <p:cNvPr id="12467" name="Google Shape;12467;p54"/>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4"/>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4"/>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4"/>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4"/>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4"/>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4"/>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54"/>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54"/>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54"/>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4"/>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4"/>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4"/>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4"/>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4"/>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4"/>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4"/>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4"/>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4"/>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4"/>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4"/>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4"/>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9" name="Google Shape;12489;p54"/>
          <p:cNvGrpSpPr/>
          <p:nvPr/>
        </p:nvGrpSpPr>
        <p:grpSpPr>
          <a:xfrm>
            <a:off x="8096651" y="767305"/>
            <a:ext cx="1416380" cy="1324192"/>
            <a:chOff x="2717575" y="1865850"/>
            <a:chExt cx="1949325" cy="1822450"/>
          </a:xfrm>
        </p:grpSpPr>
        <p:sp>
          <p:nvSpPr>
            <p:cNvPr id="12490" name="Google Shape;12490;p54"/>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54"/>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4"/>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4"/>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4"/>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4"/>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4"/>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4"/>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4"/>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4"/>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4"/>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4"/>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4"/>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54"/>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54"/>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4"/>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4"/>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4"/>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4"/>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4"/>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4"/>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4"/>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4"/>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4"/>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4"/>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4"/>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6" name="Google Shape;12516;p54"/>
          <p:cNvGrpSpPr/>
          <p:nvPr/>
        </p:nvGrpSpPr>
        <p:grpSpPr>
          <a:xfrm rot="3569144">
            <a:off x="2009066" y="6627190"/>
            <a:ext cx="462257" cy="656760"/>
            <a:chOff x="5997050" y="1070425"/>
            <a:chExt cx="527325" cy="749250"/>
          </a:xfrm>
        </p:grpSpPr>
        <p:sp>
          <p:nvSpPr>
            <p:cNvPr id="12517" name="Google Shape;12517;p54"/>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54"/>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4"/>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0" name="Google Shape;12520;p54"/>
          <p:cNvGrpSpPr/>
          <p:nvPr/>
        </p:nvGrpSpPr>
        <p:grpSpPr>
          <a:xfrm>
            <a:off x="2131971" y="1040368"/>
            <a:ext cx="336010" cy="336017"/>
            <a:chOff x="6241525" y="2196000"/>
            <a:chExt cx="1140175" cy="1140200"/>
          </a:xfrm>
        </p:grpSpPr>
        <p:sp>
          <p:nvSpPr>
            <p:cNvPr id="12521" name="Google Shape;12521;p54"/>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4"/>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4"/>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4"/>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4"/>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4"/>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4"/>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4"/>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9" name="Google Shape;12529;p54"/>
          <p:cNvGrpSpPr/>
          <p:nvPr/>
        </p:nvGrpSpPr>
        <p:grpSpPr>
          <a:xfrm flipH="1" rot="-5400000">
            <a:off x="9805280" y="608706"/>
            <a:ext cx="298200" cy="316822"/>
            <a:chOff x="6904650" y="3361025"/>
            <a:chExt cx="298200" cy="318350"/>
          </a:xfrm>
        </p:grpSpPr>
        <p:sp>
          <p:nvSpPr>
            <p:cNvPr id="12530" name="Google Shape;12530;p54"/>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4"/>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4"/>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4"/>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4"/>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4"/>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6" name="Google Shape;12536;p54"/>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2537" name="Google Shape;12537;p54"/>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2538" name="Google Shape;12538;p54"/>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16 </a:t>
            </a:r>
            <a:r>
              <a:rPr lang="en" sz="2000">
                <a:latin typeface="Rubik"/>
                <a:ea typeface="Rubik"/>
                <a:cs typeface="Rubik"/>
                <a:sym typeface="Rubik"/>
              </a:rPr>
              <a:t>en binaire</a:t>
            </a:r>
            <a:endParaRPr sz="2000">
              <a:latin typeface="Rubik"/>
              <a:ea typeface="Rubik"/>
              <a:cs typeface="Rubik"/>
              <a:sym typeface="Rubik"/>
            </a:endParaRPr>
          </a:p>
        </p:txBody>
      </p:sp>
      <p:sp>
        <p:nvSpPr>
          <p:cNvPr id="12539" name="Google Shape;12539;p54"/>
          <p:cNvSpPr txBox="1"/>
          <p:nvPr/>
        </p:nvSpPr>
        <p:spPr>
          <a:xfrm>
            <a:off x="2880050" y="5181275"/>
            <a:ext cx="4628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Le nombre </a:t>
            </a:r>
            <a:r>
              <a:rPr b="1" lang="en" sz="2000">
                <a:latin typeface="Rubik"/>
                <a:ea typeface="Rubik"/>
                <a:cs typeface="Rubik"/>
                <a:sym typeface="Rubik"/>
              </a:rPr>
              <a:t>16</a:t>
            </a:r>
            <a:r>
              <a:rPr lang="en" sz="2000">
                <a:latin typeface="Rubik"/>
                <a:ea typeface="Rubik"/>
                <a:cs typeface="Rubik"/>
                <a:sym typeface="Rubik"/>
              </a:rPr>
              <a:t> est </a:t>
            </a:r>
            <a:r>
              <a:rPr b="1" lang="en" sz="2000">
                <a:latin typeface="Rubik"/>
                <a:ea typeface="Rubik"/>
                <a:cs typeface="Rubik"/>
                <a:sym typeface="Rubik"/>
              </a:rPr>
              <a:t>10000 </a:t>
            </a:r>
            <a:r>
              <a:rPr lang="en" sz="2000">
                <a:latin typeface="Rubik"/>
                <a:ea typeface="Rubik"/>
                <a:cs typeface="Rubik"/>
                <a:sym typeface="Rubik"/>
              </a:rPr>
              <a:t>en binaire.</a:t>
            </a:r>
            <a:endParaRPr sz="2000">
              <a:latin typeface="Rubik"/>
              <a:ea typeface="Rubik"/>
              <a:cs typeface="Rubik"/>
              <a:sym typeface="Rubik"/>
            </a:endParaRPr>
          </a:p>
          <a:p>
            <a:pPr indent="0" lvl="0" marL="0" rtl="0" algn="l">
              <a:spcBef>
                <a:spcPts val="0"/>
              </a:spcBef>
              <a:spcAft>
                <a:spcPts val="0"/>
              </a:spcAft>
              <a:buNone/>
            </a:pPr>
            <a:r>
              <a:t/>
            </a:r>
            <a:endParaRPr sz="2000">
              <a:latin typeface="Rubik"/>
              <a:ea typeface="Rubik"/>
              <a:cs typeface="Rubik"/>
              <a:sym typeface="Rubik"/>
            </a:endParaRPr>
          </a:p>
        </p:txBody>
      </p:sp>
      <p:grpSp>
        <p:nvGrpSpPr>
          <p:cNvPr id="12540" name="Google Shape;12540;p54"/>
          <p:cNvGrpSpPr/>
          <p:nvPr/>
        </p:nvGrpSpPr>
        <p:grpSpPr>
          <a:xfrm rot="1413296">
            <a:off x="7694137" y="4403037"/>
            <a:ext cx="956370" cy="1126678"/>
            <a:chOff x="2855400" y="1698200"/>
            <a:chExt cx="1456525" cy="1715900"/>
          </a:xfrm>
        </p:grpSpPr>
        <p:sp>
          <p:nvSpPr>
            <p:cNvPr id="12541" name="Google Shape;12541;p54"/>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4"/>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4"/>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4"/>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4"/>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4"/>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4"/>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4"/>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4"/>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54"/>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54"/>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4"/>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4"/>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4"/>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4"/>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4"/>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4"/>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4"/>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4"/>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4"/>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61" name="Google Shape;12561;p54"/>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562" name="Google Shape;12562;p54"/>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5" name="Shape 1385"/>
        <p:cNvGrpSpPr/>
        <p:nvPr/>
      </p:nvGrpSpPr>
      <p:grpSpPr>
        <a:xfrm>
          <a:off x="0" y="0"/>
          <a:ext cx="0" cy="0"/>
          <a:chOff x="0" y="0"/>
          <a:chExt cx="0" cy="0"/>
        </a:xfrm>
      </p:grpSpPr>
      <p:sp>
        <p:nvSpPr>
          <p:cNvPr id="1386" name="Google Shape;1386;p19"/>
          <p:cNvSpPr/>
          <p:nvPr/>
        </p:nvSpPr>
        <p:spPr>
          <a:xfrm>
            <a:off x="2942250" y="4618925"/>
            <a:ext cx="4710900" cy="7404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87" name="Google Shape;1387;p19"/>
          <p:cNvSpPr txBox="1"/>
          <p:nvPr>
            <p:ph type="title"/>
          </p:nvPr>
        </p:nvSpPr>
        <p:spPr>
          <a:xfrm>
            <a:off x="2916450" y="-25"/>
            <a:ext cx="4859100" cy="66957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Les nombres</a:t>
            </a:r>
            <a:endParaRPr/>
          </a:p>
          <a:p>
            <a:pPr indent="0" lvl="0" marL="0" rtl="0" algn="ctr">
              <a:spcBef>
                <a:spcPts val="0"/>
              </a:spcBef>
              <a:spcAft>
                <a:spcPts val="0"/>
              </a:spcAft>
              <a:buNone/>
            </a:pPr>
            <a:r>
              <a:rPr lang="en"/>
              <a:t>entiers</a:t>
            </a:r>
            <a:endParaRPr/>
          </a:p>
        </p:txBody>
      </p:sp>
      <p:grpSp>
        <p:nvGrpSpPr>
          <p:cNvPr id="1388" name="Google Shape;1388;p19"/>
          <p:cNvGrpSpPr/>
          <p:nvPr/>
        </p:nvGrpSpPr>
        <p:grpSpPr>
          <a:xfrm flipH="1">
            <a:off x="822860" y="5810502"/>
            <a:ext cx="1402731" cy="885052"/>
            <a:chOff x="3462125" y="1247825"/>
            <a:chExt cx="1560150" cy="984375"/>
          </a:xfrm>
        </p:grpSpPr>
        <p:sp>
          <p:nvSpPr>
            <p:cNvPr id="1389" name="Google Shape;1389;p19"/>
            <p:cNvSpPr/>
            <p:nvPr/>
          </p:nvSpPr>
          <p:spPr>
            <a:xfrm>
              <a:off x="3462125" y="1557850"/>
              <a:ext cx="801325" cy="674350"/>
            </a:xfrm>
            <a:custGeom>
              <a:rect b="b" l="l" r="r" t="t"/>
              <a:pathLst>
                <a:path extrusionOk="0" h="26974" w="32053">
                  <a:moveTo>
                    <a:pt x="12231" y="1"/>
                  </a:moveTo>
                  <a:cubicBezTo>
                    <a:pt x="11621" y="1"/>
                    <a:pt x="11073" y="58"/>
                    <a:pt x="10605" y="183"/>
                  </a:cubicBezTo>
                  <a:cubicBezTo>
                    <a:pt x="5672" y="1509"/>
                    <a:pt x="1" y="7849"/>
                    <a:pt x="2893" y="16319"/>
                  </a:cubicBezTo>
                  <a:cubicBezTo>
                    <a:pt x="4684" y="21564"/>
                    <a:pt x="9544" y="24407"/>
                    <a:pt x="13995" y="24407"/>
                  </a:cubicBezTo>
                  <a:cubicBezTo>
                    <a:pt x="16587" y="24407"/>
                    <a:pt x="19041" y="23443"/>
                    <a:pt x="20669" y="21427"/>
                  </a:cubicBezTo>
                  <a:lnTo>
                    <a:pt x="20669" y="21427"/>
                  </a:lnTo>
                  <a:cubicBezTo>
                    <a:pt x="20539" y="22092"/>
                    <a:pt x="20513" y="22706"/>
                    <a:pt x="20629" y="23234"/>
                  </a:cubicBezTo>
                  <a:cubicBezTo>
                    <a:pt x="21163" y="25675"/>
                    <a:pt x="22835" y="26974"/>
                    <a:pt x="24671" y="26974"/>
                  </a:cubicBezTo>
                  <a:cubicBezTo>
                    <a:pt x="26495" y="26974"/>
                    <a:pt x="28479" y="25692"/>
                    <a:pt x="29668" y="22973"/>
                  </a:cubicBezTo>
                  <a:cubicBezTo>
                    <a:pt x="32052" y="17514"/>
                    <a:pt x="30417" y="7884"/>
                    <a:pt x="30417" y="7884"/>
                  </a:cubicBezTo>
                  <a:lnTo>
                    <a:pt x="30028" y="6792"/>
                  </a:lnTo>
                  <a:lnTo>
                    <a:pt x="29453" y="5183"/>
                  </a:lnTo>
                  <a:cubicBezTo>
                    <a:pt x="29453" y="5183"/>
                    <a:pt x="18052" y="1"/>
                    <a:pt x="12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9"/>
            <p:cNvSpPr/>
            <p:nvPr/>
          </p:nvSpPr>
          <p:spPr>
            <a:xfrm>
              <a:off x="4261250" y="1247825"/>
              <a:ext cx="761025" cy="787575"/>
            </a:xfrm>
            <a:custGeom>
              <a:rect b="b" l="l" r="r" t="t"/>
              <a:pathLst>
                <a:path extrusionOk="0" h="31503" w="30441">
                  <a:moveTo>
                    <a:pt x="15813" y="1"/>
                  </a:moveTo>
                  <a:cubicBezTo>
                    <a:pt x="14196" y="1"/>
                    <a:pt x="12675" y="318"/>
                    <a:pt x="11424" y="881"/>
                  </a:cubicBezTo>
                  <a:cubicBezTo>
                    <a:pt x="6767" y="2980"/>
                    <a:pt x="1" y="16687"/>
                    <a:pt x="1" y="16687"/>
                  </a:cubicBezTo>
                  <a:lnTo>
                    <a:pt x="746" y="18774"/>
                  </a:lnTo>
                  <a:lnTo>
                    <a:pt x="966" y="19388"/>
                  </a:lnTo>
                  <a:cubicBezTo>
                    <a:pt x="966" y="19388"/>
                    <a:pt x="5799" y="27878"/>
                    <a:pt x="11100" y="30592"/>
                  </a:cubicBezTo>
                  <a:cubicBezTo>
                    <a:pt x="12335" y="31224"/>
                    <a:pt x="13505" y="31503"/>
                    <a:pt x="14545" y="31503"/>
                  </a:cubicBezTo>
                  <a:cubicBezTo>
                    <a:pt x="17974" y="31503"/>
                    <a:pt x="19994" y="28477"/>
                    <a:pt x="18262" y="25071"/>
                  </a:cubicBezTo>
                  <a:cubicBezTo>
                    <a:pt x="18017" y="24587"/>
                    <a:pt x="17607" y="24131"/>
                    <a:pt x="17087" y="23697"/>
                  </a:cubicBezTo>
                  <a:lnTo>
                    <a:pt x="17087" y="23697"/>
                  </a:lnTo>
                  <a:cubicBezTo>
                    <a:pt x="17609" y="23806"/>
                    <a:pt x="18130" y="23858"/>
                    <a:pt x="18646" y="23858"/>
                  </a:cubicBezTo>
                  <a:cubicBezTo>
                    <a:pt x="24937" y="23858"/>
                    <a:pt x="30440" y="16083"/>
                    <a:pt x="27611" y="8488"/>
                  </a:cubicBezTo>
                  <a:cubicBezTo>
                    <a:pt x="25325" y="2352"/>
                    <a:pt x="20215" y="1"/>
                    <a:pt x="15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9"/>
            <p:cNvSpPr/>
            <p:nvPr/>
          </p:nvSpPr>
          <p:spPr>
            <a:xfrm>
              <a:off x="3961225" y="1794450"/>
              <a:ext cx="240250" cy="376625"/>
            </a:xfrm>
            <a:custGeom>
              <a:rect b="b" l="l" r="r" t="t"/>
              <a:pathLst>
                <a:path extrusionOk="0" h="15065" w="9610">
                  <a:moveTo>
                    <a:pt x="9609" y="0"/>
                  </a:moveTo>
                  <a:cubicBezTo>
                    <a:pt x="9609" y="1"/>
                    <a:pt x="0" y="12613"/>
                    <a:pt x="4013" y="14809"/>
                  </a:cubicBezTo>
                  <a:cubicBezTo>
                    <a:pt x="4332" y="14983"/>
                    <a:pt x="4633" y="15065"/>
                    <a:pt x="4918" y="15065"/>
                  </a:cubicBezTo>
                  <a:cubicBezTo>
                    <a:pt x="8795" y="15065"/>
                    <a:pt x="9609" y="1"/>
                    <a:pt x="9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9"/>
            <p:cNvSpPr/>
            <p:nvPr/>
          </p:nvSpPr>
          <p:spPr>
            <a:xfrm>
              <a:off x="4058400" y="2114150"/>
              <a:ext cx="42500" cy="41850"/>
            </a:xfrm>
            <a:custGeom>
              <a:rect b="b" l="l" r="r" t="t"/>
              <a:pathLst>
                <a:path extrusionOk="0" h="1674" w="1700">
                  <a:moveTo>
                    <a:pt x="1331" y="0"/>
                  </a:moveTo>
                  <a:cubicBezTo>
                    <a:pt x="1331" y="0"/>
                    <a:pt x="1" y="612"/>
                    <a:pt x="26" y="1009"/>
                  </a:cubicBezTo>
                  <a:cubicBezTo>
                    <a:pt x="30" y="1080"/>
                    <a:pt x="73" y="1109"/>
                    <a:pt x="139" y="1109"/>
                  </a:cubicBezTo>
                  <a:cubicBezTo>
                    <a:pt x="400" y="1109"/>
                    <a:pt x="1021" y="654"/>
                    <a:pt x="1021" y="654"/>
                  </a:cubicBezTo>
                  <a:cubicBezTo>
                    <a:pt x="1021" y="654"/>
                    <a:pt x="1076" y="1673"/>
                    <a:pt x="1311" y="1673"/>
                  </a:cubicBezTo>
                  <a:cubicBezTo>
                    <a:pt x="1331" y="1673"/>
                    <a:pt x="1353" y="1666"/>
                    <a:pt x="1376" y="1649"/>
                  </a:cubicBezTo>
                  <a:cubicBezTo>
                    <a:pt x="1700" y="1417"/>
                    <a:pt x="1331" y="0"/>
                    <a:pt x="1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9"/>
            <p:cNvSpPr/>
            <p:nvPr/>
          </p:nvSpPr>
          <p:spPr>
            <a:xfrm>
              <a:off x="3639300" y="1740675"/>
              <a:ext cx="536925" cy="368075"/>
            </a:xfrm>
            <a:custGeom>
              <a:rect b="b" l="l" r="r" t="t"/>
              <a:pathLst>
                <a:path extrusionOk="0" h="14723" w="21477">
                  <a:moveTo>
                    <a:pt x="21476" y="0"/>
                  </a:moveTo>
                  <a:lnTo>
                    <a:pt x="21476" y="0"/>
                  </a:lnTo>
                  <a:cubicBezTo>
                    <a:pt x="21475" y="1"/>
                    <a:pt x="0" y="9675"/>
                    <a:pt x="3026" y="14051"/>
                  </a:cubicBezTo>
                  <a:cubicBezTo>
                    <a:pt x="3347" y="14515"/>
                    <a:pt x="3808" y="14723"/>
                    <a:pt x="4375" y="14723"/>
                  </a:cubicBezTo>
                  <a:cubicBezTo>
                    <a:pt x="9152" y="14723"/>
                    <a:pt x="21476" y="1"/>
                    <a:pt x="21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9"/>
            <p:cNvSpPr/>
            <p:nvPr/>
          </p:nvSpPr>
          <p:spPr>
            <a:xfrm>
              <a:off x="3723200" y="2047600"/>
              <a:ext cx="39725" cy="39600"/>
            </a:xfrm>
            <a:custGeom>
              <a:rect b="b" l="l" r="r" t="t"/>
              <a:pathLst>
                <a:path extrusionOk="0" h="1584" w="1589">
                  <a:moveTo>
                    <a:pt x="1589" y="0"/>
                  </a:moveTo>
                  <a:cubicBezTo>
                    <a:pt x="1589" y="0"/>
                    <a:pt x="134" y="155"/>
                    <a:pt x="30" y="539"/>
                  </a:cubicBezTo>
                  <a:cubicBezTo>
                    <a:pt x="1" y="650"/>
                    <a:pt x="100" y="687"/>
                    <a:pt x="247" y="687"/>
                  </a:cubicBezTo>
                  <a:cubicBezTo>
                    <a:pt x="558" y="687"/>
                    <a:pt x="1085" y="520"/>
                    <a:pt x="1086" y="520"/>
                  </a:cubicBezTo>
                  <a:lnTo>
                    <a:pt x="1086" y="520"/>
                  </a:lnTo>
                  <a:cubicBezTo>
                    <a:pt x="1086" y="520"/>
                    <a:pt x="791" y="1584"/>
                    <a:pt x="1065" y="1584"/>
                  </a:cubicBezTo>
                  <a:cubicBezTo>
                    <a:pt x="1078" y="1584"/>
                    <a:pt x="1091" y="1582"/>
                    <a:pt x="1106" y="1577"/>
                  </a:cubicBezTo>
                  <a:cubicBezTo>
                    <a:pt x="1486" y="1460"/>
                    <a:pt x="1589" y="0"/>
                    <a:pt x="1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9"/>
            <p:cNvSpPr/>
            <p:nvPr/>
          </p:nvSpPr>
          <p:spPr>
            <a:xfrm>
              <a:off x="3524600" y="1723250"/>
              <a:ext cx="645400" cy="200425"/>
            </a:xfrm>
            <a:custGeom>
              <a:rect b="b" l="l" r="r" t="t"/>
              <a:pathLst>
                <a:path extrusionOk="0" h="8017" w="25816">
                  <a:moveTo>
                    <a:pt x="25816" y="1"/>
                  </a:moveTo>
                  <a:lnTo>
                    <a:pt x="25816" y="1"/>
                  </a:lnTo>
                  <a:cubicBezTo>
                    <a:pt x="25815" y="1"/>
                    <a:pt x="1" y="876"/>
                    <a:pt x="1084" y="6522"/>
                  </a:cubicBezTo>
                  <a:cubicBezTo>
                    <a:pt x="1288" y="7585"/>
                    <a:pt x="2292" y="8017"/>
                    <a:pt x="3788" y="8017"/>
                  </a:cubicBezTo>
                  <a:cubicBezTo>
                    <a:pt x="10235" y="8017"/>
                    <a:pt x="25815" y="1"/>
                    <a:pt x="25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9"/>
            <p:cNvSpPr/>
            <p:nvPr/>
          </p:nvSpPr>
          <p:spPr>
            <a:xfrm>
              <a:off x="3579125" y="1850375"/>
              <a:ext cx="46075" cy="38500"/>
            </a:xfrm>
            <a:custGeom>
              <a:rect b="b" l="l" r="r" t="t"/>
              <a:pathLst>
                <a:path extrusionOk="0" h="1540" w="1843">
                  <a:moveTo>
                    <a:pt x="456" y="1"/>
                  </a:moveTo>
                  <a:cubicBezTo>
                    <a:pt x="388" y="1"/>
                    <a:pt x="330" y="14"/>
                    <a:pt x="288" y="45"/>
                  </a:cubicBezTo>
                  <a:cubicBezTo>
                    <a:pt x="0" y="257"/>
                    <a:pt x="1125" y="690"/>
                    <a:pt x="1125" y="690"/>
                  </a:cubicBezTo>
                  <a:cubicBezTo>
                    <a:pt x="1125" y="690"/>
                    <a:pt x="148" y="1396"/>
                    <a:pt x="480" y="1526"/>
                  </a:cubicBezTo>
                  <a:cubicBezTo>
                    <a:pt x="504" y="1535"/>
                    <a:pt x="530" y="1539"/>
                    <a:pt x="558" y="1539"/>
                  </a:cubicBezTo>
                  <a:cubicBezTo>
                    <a:pt x="973" y="1539"/>
                    <a:pt x="1842" y="597"/>
                    <a:pt x="1842" y="597"/>
                  </a:cubicBezTo>
                  <a:cubicBezTo>
                    <a:pt x="1842" y="597"/>
                    <a:pt x="910"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9"/>
            <p:cNvSpPr/>
            <p:nvPr/>
          </p:nvSpPr>
          <p:spPr>
            <a:xfrm>
              <a:off x="3628550" y="1602150"/>
              <a:ext cx="534075" cy="122200"/>
            </a:xfrm>
            <a:custGeom>
              <a:rect b="b" l="l" r="r" t="t"/>
              <a:pathLst>
                <a:path extrusionOk="0" h="4888" w="21363">
                  <a:moveTo>
                    <a:pt x="5084" y="0"/>
                  </a:moveTo>
                  <a:cubicBezTo>
                    <a:pt x="2947" y="0"/>
                    <a:pt x="1326" y="499"/>
                    <a:pt x="849" y="1849"/>
                  </a:cubicBezTo>
                  <a:cubicBezTo>
                    <a:pt x="0" y="4244"/>
                    <a:pt x="4327" y="4888"/>
                    <a:pt x="9223" y="4888"/>
                  </a:cubicBezTo>
                  <a:cubicBezTo>
                    <a:pt x="14909" y="4888"/>
                    <a:pt x="21363" y="4019"/>
                    <a:pt x="21363" y="4019"/>
                  </a:cubicBezTo>
                  <a:cubicBezTo>
                    <a:pt x="21363" y="4019"/>
                    <a:pt x="11148" y="0"/>
                    <a:pt x="5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9"/>
            <p:cNvSpPr/>
            <p:nvPr/>
          </p:nvSpPr>
          <p:spPr>
            <a:xfrm>
              <a:off x="3671350" y="1630675"/>
              <a:ext cx="46375" cy="38400"/>
            </a:xfrm>
            <a:custGeom>
              <a:rect b="b" l="l" r="r" t="t"/>
              <a:pathLst>
                <a:path extrusionOk="0" h="1536" w="1855">
                  <a:moveTo>
                    <a:pt x="596" y="0"/>
                  </a:moveTo>
                  <a:cubicBezTo>
                    <a:pt x="572" y="0"/>
                    <a:pt x="550" y="4"/>
                    <a:pt x="529" y="11"/>
                  </a:cubicBezTo>
                  <a:lnTo>
                    <a:pt x="529" y="13"/>
                  </a:lnTo>
                  <a:cubicBezTo>
                    <a:pt x="192" y="129"/>
                    <a:pt x="1141" y="873"/>
                    <a:pt x="1141" y="873"/>
                  </a:cubicBezTo>
                  <a:cubicBezTo>
                    <a:pt x="1141" y="873"/>
                    <a:pt x="0" y="1261"/>
                    <a:pt x="279" y="1485"/>
                  </a:cubicBezTo>
                  <a:cubicBezTo>
                    <a:pt x="324" y="1520"/>
                    <a:pt x="388" y="1536"/>
                    <a:pt x="466" y="1536"/>
                  </a:cubicBezTo>
                  <a:cubicBezTo>
                    <a:pt x="928" y="1536"/>
                    <a:pt x="1854" y="995"/>
                    <a:pt x="1854" y="995"/>
                  </a:cubicBezTo>
                  <a:cubicBezTo>
                    <a:pt x="1854" y="995"/>
                    <a:pt x="1007"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9"/>
            <p:cNvSpPr/>
            <p:nvPr/>
          </p:nvSpPr>
          <p:spPr>
            <a:xfrm>
              <a:off x="4326725" y="1749725"/>
              <a:ext cx="385625" cy="226100"/>
            </a:xfrm>
            <a:custGeom>
              <a:rect b="b" l="l" r="r" t="t"/>
              <a:pathLst>
                <a:path extrusionOk="0" h="9044" w="15425">
                  <a:moveTo>
                    <a:pt x="1" y="0"/>
                  </a:moveTo>
                  <a:lnTo>
                    <a:pt x="1" y="0"/>
                  </a:lnTo>
                  <a:cubicBezTo>
                    <a:pt x="1" y="1"/>
                    <a:pt x="8252" y="9044"/>
                    <a:pt x="12083" y="9044"/>
                  </a:cubicBezTo>
                  <a:cubicBezTo>
                    <a:pt x="12817" y="9044"/>
                    <a:pt x="13389" y="8711"/>
                    <a:pt x="13709" y="7919"/>
                  </a:cubicBezTo>
                  <a:cubicBezTo>
                    <a:pt x="15425" y="3678"/>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9"/>
            <p:cNvSpPr/>
            <p:nvPr/>
          </p:nvSpPr>
          <p:spPr>
            <a:xfrm>
              <a:off x="4614125" y="1923225"/>
              <a:ext cx="46475" cy="37075"/>
            </a:xfrm>
            <a:custGeom>
              <a:rect b="b" l="l" r="r" t="t"/>
              <a:pathLst>
                <a:path extrusionOk="0" h="1483" w="1859">
                  <a:moveTo>
                    <a:pt x="1180" y="1"/>
                  </a:moveTo>
                  <a:cubicBezTo>
                    <a:pt x="685" y="1"/>
                    <a:pt x="1" y="179"/>
                    <a:pt x="1" y="179"/>
                  </a:cubicBezTo>
                  <a:cubicBezTo>
                    <a:pt x="1" y="179"/>
                    <a:pt x="601" y="1483"/>
                    <a:pt x="998" y="1483"/>
                  </a:cubicBezTo>
                  <a:cubicBezTo>
                    <a:pt x="1002" y="1483"/>
                    <a:pt x="1006" y="1483"/>
                    <a:pt x="1010" y="1482"/>
                  </a:cubicBezTo>
                  <a:cubicBezTo>
                    <a:pt x="1366" y="1461"/>
                    <a:pt x="654" y="487"/>
                    <a:pt x="654" y="487"/>
                  </a:cubicBezTo>
                  <a:cubicBezTo>
                    <a:pt x="654" y="487"/>
                    <a:pt x="1858" y="422"/>
                    <a:pt x="1650" y="134"/>
                  </a:cubicBezTo>
                  <a:cubicBezTo>
                    <a:pt x="1579" y="35"/>
                    <a:pt x="1397" y="1"/>
                    <a:pt x="1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9"/>
            <p:cNvSpPr/>
            <p:nvPr/>
          </p:nvSpPr>
          <p:spPr>
            <a:xfrm>
              <a:off x="4312225" y="1617800"/>
              <a:ext cx="583450" cy="118800"/>
            </a:xfrm>
            <a:custGeom>
              <a:rect b="b" l="l" r="r" t="t"/>
              <a:pathLst>
                <a:path extrusionOk="0" h="4752" w="23338">
                  <a:moveTo>
                    <a:pt x="17906" y="1"/>
                  </a:moveTo>
                  <a:cubicBezTo>
                    <a:pt x="11065" y="1"/>
                    <a:pt x="0" y="2973"/>
                    <a:pt x="0" y="2973"/>
                  </a:cubicBezTo>
                  <a:cubicBezTo>
                    <a:pt x="0" y="2973"/>
                    <a:pt x="9339" y="4751"/>
                    <a:pt x="16162" y="4751"/>
                  </a:cubicBezTo>
                  <a:cubicBezTo>
                    <a:pt x="20187" y="4751"/>
                    <a:pt x="23337" y="4132"/>
                    <a:pt x="23178" y="2165"/>
                  </a:cubicBezTo>
                  <a:cubicBezTo>
                    <a:pt x="23048" y="560"/>
                    <a:pt x="20875" y="1"/>
                    <a:pt x="17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9"/>
            <p:cNvSpPr/>
            <p:nvPr/>
          </p:nvSpPr>
          <p:spPr>
            <a:xfrm>
              <a:off x="4826450" y="1652675"/>
              <a:ext cx="45950" cy="38550"/>
            </a:xfrm>
            <a:custGeom>
              <a:rect b="b" l="l" r="r" t="t"/>
              <a:pathLst>
                <a:path extrusionOk="0" h="1542" w="1838">
                  <a:moveTo>
                    <a:pt x="1385" y="0"/>
                  </a:moveTo>
                  <a:cubicBezTo>
                    <a:pt x="933" y="0"/>
                    <a:pt x="0" y="613"/>
                    <a:pt x="0" y="613"/>
                  </a:cubicBezTo>
                  <a:cubicBezTo>
                    <a:pt x="0" y="613"/>
                    <a:pt x="876" y="1541"/>
                    <a:pt x="1292" y="1541"/>
                  </a:cubicBezTo>
                  <a:cubicBezTo>
                    <a:pt x="1321" y="1541"/>
                    <a:pt x="1348" y="1537"/>
                    <a:pt x="1372" y="1527"/>
                  </a:cubicBezTo>
                  <a:cubicBezTo>
                    <a:pt x="1702" y="1392"/>
                    <a:pt x="719" y="696"/>
                    <a:pt x="719" y="696"/>
                  </a:cubicBezTo>
                  <a:cubicBezTo>
                    <a:pt x="719" y="696"/>
                    <a:pt x="1837" y="251"/>
                    <a:pt x="1547" y="43"/>
                  </a:cubicBezTo>
                  <a:cubicBezTo>
                    <a:pt x="1506" y="13"/>
                    <a:pt x="1451" y="0"/>
                    <a:pt x="13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9"/>
            <p:cNvSpPr/>
            <p:nvPr/>
          </p:nvSpPr>
          <p:spPr>
            <a:xfrm>
              <a:off x="4306025" y="1384250"/>
              <a:ext cx="650175" cy="290475"/>
            </a:xfrm>
            <a:custGeom>
              <a:rect b="b" l="l" r="r" t="t"/>
              <a:pathLst>
                <a:path extrusionOk="0" h="11619" w="26007">
                  <a:moveTo>
                    <a:pt x="21201" y="1"/>
                  </a:moveTo>
                  <a:cubicBezTo>
                    <a:pt x="15225" y="1"/>
                    <a:pt x="0" y="11618"/>
                    <a:pt x="0" y="11618"/>
                  </a:cubicBezTo>
                  <a:cubicBezTo>
                    <a:pt x="0" y="11618"/>
                    <a:pt x="26007" y="6062"/>
                    <a:pt x="23269" y="1006"/>
                  </a:cubicBezTo>
                  <a:cubicBezTo>
                    <a:pt x="22889" y="303"/>
                    <a:pt x="22166" y="1"/>
                    <a:pt x="21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9"/>
            <p:cNvSpPr/>
            <p:nvPr/>
          </p:nvSpPr>
          <p:spPr>
            <a:xfrm>
              <a:off x="4817600" y="1404375"/>
              <a:ext cx="44075" cy="36800"/>
            </a:xfrm>
            <a:custGeom>
              <a:rect b="b" l="l" r="r" t="t"/>
              <a:pathLst>
                <a:path extrusionOk="0" h="1472" w="1763">
                  <a:moveTo>
                    <a:pt x="863" y="0"/>
                  </a:moveTo>
                  <a:cubicBezTo>
                    <a:pt x="860" y="0"/>
                    <a:pt x="857" y="0"/>
                    <a:pt x="854" y="1"/>
                  </a:cubicBezTo>
                  <a:cubicBezTo>
                    <a:pt x="456" y="21"/>
                    <a:pt x="1" y="1413"/>
                    <a:pt x="1" y="1413"/>
                  </a:cubicBezTo>
                  <a:cubicBezTo>
                    <a:pt x="1" y="1413"/>
                    <a:pt x="423" y="1472"/>
                    <a:pt x="842" y="1472"/>
                  </a:cubicBezTo>
                  <a:cubicBezTo>
                    <a:pt x="1199" y="1472"/>
                    <a:pt x="1554" y="1429"/>
                    <a:pt x="1643" y="1269"/>
                  </a:cubicBezTo>
                  <a:cubicBezTo>
                    <a:pt x="1763" y="1056"/>
                    <a:pt x="1236" y="1022"/>
                    <a:pt x="892" y="1022"/>
                  </a:cubicBezTo>
                  <a:cubicBezTo>
                    <a:pt x="734" y="1022"/>
                    <a:pt x="614" y="1029"/>
                    <a:pt x="614" y="1029"/>
                  </a:cubicBezTo>
                  <a:cubicBezTo>
                    <a:pt x="614" y="1029"/>
                    <a:pt x="120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19"/>
            <p:cNvSpPr/>
            <p:nvPr/>
          </p:nvSpPr>
          <p:spPr>
            <a:xfrm>
              <a:off x="4298625" y="1279475"/>
              <a:ext cx="480075" cy="374575"/>
            </a:xfrm>
            <a:custGeom>
              <a:rect b="b" l="l" r="r" t="t"/>
              <a:pathLst>
                <a:path extrusionOk="0" h="14983" w="19203">
                  <a:moveTo>
                    <a:pt x="13365" y="1"/>
                  </a:moveTo>
                  <a:cubicBezTo>
                    <a:pt x="8388" y="1"/>
                    <a:pt x="1" y="14983"/>
                    <a:pt x="1" y="14983"/>
                  </a:cubicBezTo>
                  <a:cubicBezTo>
                    <a:pt x="1" y="14983"/>
                    <a:pt x="19203" y="3161"/>
                    <a:pt x="14505" y="314"/>
                  </a:cubicBezTo>
                  <a:cubicBezTo>
                    <a:pt x="14152" y="100"/>
                    <a:pt x="13770" y="1"/>
                    <a:pt x="13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19"/>
            <p:cNvSpPr/>
            <p:nvPr/>
          </p:nvSpPr>
          <p:spPr>
            <a:xfrm>
              <a:off x="4613175" y="1295675"/>
              <a:ext cx="38800" cy="40250"/>
            </a:xfrm>
            <a:custGeom>
              <a:rect b="b" l="l" r="r" t="t"/>
              <a:pathLst>
                <a:path extrusionOk="0" h="1610" w="1552">
                  <a:moveTo>
                    <a:pt x="449" y="0"/>
                  </a:moveTo>
                  <a:cubicBezTo>
                    <a:pt x="436" y="0"/>
                    <a:pt x="421" y="3"/>
                    <a:pt x="404" y="9"/>
                  </a:cubicBezTo>
                  <a:cubicBezTo>
                    <a:pt x="29" y="146"/>
                    <a:pt x="1" y="1610"/>
                    <a:pt x="1" y="1610"/>
                  </a:cubicBezTo>
                  <a:cubicBezTo>
                    <a:pt x="1" y="1610"/>
                    <a:pt x="1446" y="1380"/>
                    <a:pt x="1529" y="991"/>
                  </a:cubicBezTo>
                  <a:cubicBezTo>
                    <a:pt x="1551" y="888"/>
                    <a:pt x="1470" y="852"/>
                    <a:pt x="1344" y="852"/>
                  </a:cubicBezTo>
                  <a:cubicBezTo>
                    <a:pt x="1039" y="852"/>
                    <a:pt x="476" y="1063"/>
                    <a:pt x="476" y="1063"/>
                  </a:cubicBezTo>
                  <a:cubicBezTo>
                    <a:pt x="476" y="1063"/>
                    <a:pt x="714" y="0"/>
                    <a:pt x="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19"/>
            <p:cNvSpPr/>
            <p:nvPr/>
          </p:nvSpPr>
          <p:spPr>
            <a:xfrm>
              <a:off x="4020975" y="1459225"/>
              <a:ext cx="161075" cy="141675"/>
            </a:xfrm>
            <a:custGeom>
              <a:rect b="b" l="l" r="r" t="t"/>
              <a:pathLst>
                <a:path extrusionOk="0" h="5667" w="6443">
                  <a:moveTo>
                    <a:pt x="600" y="0"/>
                  </a:moveTo>
                  <a:cubicBezTo>
                    <a:pt x="598" y="0"/>
                    <a:pt x="596" y="0"/>
                    <a:pt x="594" y="1"/>
                  </a:cubicBezTo>
                  <a:cubicBezTo>
                    <a:pt x="576" y="1"/>
                    <a:pt x="559" y="11"/>
                    <a:pt x="546" y="24"/>
                  </a:cubicBezTo>
                  <a:lnTo>
                    <a:pt x="24" y="646"/>
                  </a:lnTo>
                  <a:cubicBezTo>
                    <a:pt x="1" y="674"/>
                    <a:pt x="6" y="717"/>
                    <a:pt x="32" y="741"/>
                  </a:cubicBezTo>
                  <a:cubicBezTo>
                    <a:pt x="45" y="751"/>
                    <a:pt x="60" y="757"/>
                    <a:pt x="76" y="757"/>
                  </a:cubicBezTo>
                  <a:cubicBezTo>
                    <a:pt x="94" y="757"/>
                    <a:pt x="113" y="749"/>
                    <a:pt x="127" y="732"/>
                  </a:cubicBezTo>
                  <a:lnTo>
                    <a:pt x="603" y="164"/>
                  </a:lnTo>
                  <a:lnTo>
                    <a:pt x="6324" y="5649"/>
                  </a:lnTo>
                  <a:cubicBezTo>
                    <a:pt x="6336" y="5660"/>
                    <a:pt x="6353" y="5666"/>
                    <a:pt x="6369" y="5666"/>
                  </a:cubicBezTo>
                  <a:cubicBezTo>
                    <a:pt x="6383" y="5666"/>
                    <a:pt x="6398" y="5661"/>
                    <a:pt x="6411" y="5652"/>
                  </a:cubicBezTo>
                  <a:cubicBezTo>
                    <a:pt x="6412" y="5650"/>
                    <a:pt x="6416" y="5649"/>
                    <a:pt x="6417" y="5645"/>
                  </a:cubicBezTo>
                  <a:cubicBezTo>
                    <a:pt x="6442" y="5620"/>
                    <a:pt x="6442" y="5577"/>
                    <a:pt x="6416" y="5552"/>
                  </a:cubicBezTo>
                  <a:lnTo>
                    <a:pt x="644" y="19"/>
                  </a:lnTo>
                  <a:cubicBezTo>
                    <a:pt x="632" y="7"/>
                    <a:pt x="616"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9"/>
            <p:cNvSpPr/>
            <p:nvPr/>
          </p:nvSpPr>
          <p:spPr>
            <a:xfrm>
              <a:off x="4217775" y="1385050"/>
              <a:ext cx="47625" cy="201825"/>
            </a:xfrm>
            <a:custGeom>
              <a:rect b="b" l="l" r="r" t="t"/>
              <a:pathLst>
                <a:path extrusionOk="0" h="8073" w="1905">
                  <a:moveTo>
                    <a:pt x="1036" y="1"/>
                  </a:moveTo>
                  <a:cubicBezTo>
                    <a:pt x="1022" y="1"/>
                    <a:pt x="1008" y="6"/>
                    <a:pt x="996" y="13"/>
                  </a:cubicBezTo>
                  <a:cubicBezTo>
                    <a:pt x="981" y="27"/>
                    <a:pt x="971" y="42"/>
                    <a:pt x="969" y="60"/>
                  </a:cubicBezTo>
                  <a:lnTo>
                    <a:pt x="6" y="7997"/>
                  </a:lnTo>
                  <a:cubicBezTo>
                    <a:pt x="1" y="8034"/>
                    <a:pt x="27" y="8067"/>
                    <a:pt x="62" y="8072"/>
                  </a:cubicBezTo>
                  <a:cubicBezTo>
                    <a:pt x="65" y="8072"/>
                    <a:pt x="67" y="8073"/>
                    <a:pt x="69" y="8073"/>
                  </a:cubicBezTo>
                  <a:cubicBezTo>
                    <a:pt x="85" y="8073"/>
                    <a:pt x="101" y="8068"/>
                    <a:pt x="112" y="8059"/>
                  </a:cubicBezTo>
                  <a:cubicBezTo>
                    <a:pt x="126" y="8047"/>
                    <a:pt x="136" y="8032"/>
                    <a:pt x="137" y="8014"/>
                  </a:cubicBezTo>
                  <a:lnTo>
                    <a:pt x="1093" y="147"/>
                  </a:lnTo>
                  <a:lnTo>
                    <a:pt x="1820" y="285"/>
                  </a:lnTo>
                  <a:cubicBezTo>
                    <a:pt x="1823" y="286"/>
                    <a:pt x="1827" y="286"/>
                    <a:pt x="1831" y="286"/>
                  </a:cubicBezTo>
                  <a:cubicBezTo>
                    <a:pt x="1862" y="286"/>
                    <a:pt x="1892" y="263"/>
                    <a:pt x="1898" y="232"/>
                  </a:cubicBezTo>
                  <a:cubicBezTo>
                    <a:pt x="1905" y="195"/>
                    <a:pt x="1881" y="160"/>
                    <a:pt x="1845" y="153"/>
                  </a:cubicBezTo>
                  <a:lnTo>
                    <a:pt x="1048" y="2"/>
                  </a:lnTo>
                  <a:cubicBezTo>
                    <a:pt x="1044" y="1"/>
                    <a:pt x="1040"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9"/>
            <p:cNvSpPr/>
            <p:nvPr/>
          </p:nvSpPr>
          <p:spPr>
            <a:xfrm>
              <a:off x="4166350" y="1570200"/>
              <a:ext cx="206200" cy="433800"/>
            </a:xfrm>
            <a:custGeom>
              <a:rect b="b" l="l" r="r" t="t"/>
              <a:pathLst>
                <a:path extrusionOk="0" h="17352" w="8248">
                  <a:moveTo>
                    <a:pt x="1500" y="0"/>
                  </a:moveTo>
                  <a:cubicBezTo>
                    <a:pt x="1352" y="0"/>
                    <a:pt x="1201" y="25"/>
                    <a:pt x="1054" y="78"/>
                  </a:cubicBezTo>
                  <a:cubicBezTo>
                    <a:pt x="364" y="324"/>
                    <a:pt x="1" y="1091"/>
                    <a:pt x="247" y="1782"/>
                  </a:cubicBezTo>
                  <a:lnTo>
                    <a:pt x="5489" y="16467"/>
                  </a:lnTo>
                  <a:cubicBezTo>
                    <a:pt x="5683" y="17010"/>
                    <a:pt x="6200" y="17351"/>
                    <a:pt x="6747" y="17351"/>
                  </a:cubicBezTo>
                  <a:cubicBezTo>
                    <a:pt x="6895" y="17351"/>
                    <a:pt x="7046" y="17326"/>
                    <a:pt x="7192" y="17274"/>
                  </a:cubicBezTo>
                  <a:cubicBezTo>
                    <a:pt x="7884" y="17027"/>
                    <a:pt x="8248" y="16260"/>
                    <a:pt x="8001" y="15570"/>
                  </a:cubicBezTo>
                  <a:lnTo>
                    <a:pt x="2760" y="885"/>
                  </a:lnTo>
                  <a:cubicBezTo>
                    <a:pt x="2565" y="341"/>
                    <a:pt x="2049"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19"/>
            <p:cNvSpPr/>
            <p:nvPr/>
          </p:nvSpPr>
          <p:spPr>
            <a:xfrm>
              <a:off x="4195225" y="1611225"/>
              <a:ext cx="32575" cy="28050"/>
            </a:xfrm>
            <a:custGeom>
              <a:rect b="b" l="l" r="r" t="t"/>
              <a:pathLst>
                <a:path extrusionOk="0" h="1122" w="1303">
                  <a:moveTo>
                    <a:pt x="1000" y="0"/>
                  </a:moveTo>
                  <a:cubicBezTo>
                    <a:pt x="988" y="0"/>
                    <a:pt x="976" y="3"/>
                    <a:pt x="964" y="10"/>
                  </a:cubicBezTo>
                  <a:cubicBezTo>
                    <a:pt x="939" y="30"/>
                    <a:pt x="923" y="70"/>
                    <a:pt x="943" y="102"/>
                  </a:cubicBezTo>
                  <a:cubicBezTo>
                    <a:pt x="944" y="105"/>
                    <a:pt x="1156" y="454"/>
                    <a:pt x="1064" y="716"/>
                  </a:cubicBezTo>
                  <a:cubicBezTo>
                    <a:pt x="1026" y="826"/>
                    <a:pt x="939" y="904"/>
                    <a:pt x="798" y="954"/>
                  </a:cubicBezTo>
                  <a:cubicBezTo>
                    <a:pt x="734" y="977"/>
                    <a:pt x="675" y="988"/>
                    <a:pt x="620" y="988"/>
                  </a:cubicBezTo>
                  <a:cubicBezTo>
                    <a:pt x="554" y="988"/>
                    <a:pt x="493" y="972"/>
                    <a:pt x="438" y="939"/>
                  </a:cubicBezTo>
                  <a:cubicBezTo>
                    <a:pt x="201" y="796"/>
                    <a:pt x="138" y="392"/>
                    <a:pt x="138" y="389"/>
                  </a:cubicBezTo>
                  <a:cubicBezTo>
                    <a:pt x="133" y="355"/>
                    <a:pt x="103" y="332"/>
                    <a:pt x="70" y="332"/>
                  </a:cubicBezTo>
                  <a:cubicBezTo>
                    <a:pt x="67" y="332"/>
                    <a:pt x="64" y="332"/>
                    <a:pt x="61" y="332"/>
                  </a:cubicBezTo>
                  <a:cubicBezTo>
                    <a:pt x="26" y="339"/>
                    <a:pt x="1" y="372"/>
                    <a:pt x="6" y="409"/>
                  </a:cubicBezTo>
                  <a:cubicBezTo>
                    <a:pt x="8" y="427"/>
                    <a:pt x="78" y="877"/>
                    <a:pt x="369" y="1052"/>
                  </a:cubicBezTo>
                  <a:cubicBezTo>
                    <a:pt x="446" y="1099"/>
                    <a:pt x="530" y="1122"/>
                    <a:pt x="621" y="1122"/>
                  </a:cubicBezTo>
                  <a:cubicBezTo>
                    <a:pt x="691" y="1122"/>
                    <a:pt x="765" y="1108"/>
                    <a:pt x="843" y="1081"/>
                  </a:cubicBezTo>
                  <a:cubicBezTo>
                    <a:pt x="914" y="1054"/>
                    <a:pt x="978" y="1021"/>
                    <a:pt x="1028" y="981"/>
                  </a:cubicBezTo>
                  <a:lnTo>
                    <a:pt x="1029" y="981"/>
                  </a:lnTo>
                  <a:cubicBezTo>
                    <a:pt x="1105" y="922"/>
                    <a:pt x="1160" y="849"/>
                    <a:pt x="1191" y="759"/>
                  </a:cubicBezTo>
                  <a:cubicBezTo>
                    <a:pt x="1303" y="439"/>
                    <a:pt x="1066" y="49"/>
                    <a:pt x="1056" y="32"/>
                  </a:cubicBezTo>
                  <a:cubicBezTo>
                    <a:pt x="1043" y="12"/>
                    <a:pt x="1022"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19"/>
            <p:cNvSpPr/>
            <p:nvPr/>
          </p:nvSpPr>
          <p:spPr>
            <a:xfrm>
              <a:off x="4178025" y="1609850"/>
              <a:ext cx="7475" cy="6625"/>
            </a:xfrm>
            <a:custGeom>
              <a:rect b="b" l="l" r="r" t="t"/>
              <a:pathLst>
                <a:path extrusionOk="0" h="265" w="299">
                  <a:moveTo>
                    <a:pt x="151" y="1"/>
                  </a:moveTo>
                  <a:cubicBezTo>
                    <a:pt x="136" y="1"/>
                    <a:pt x="120" y="3"/>
                    <a:pt x="105" y="9"/>
                  </a:cubicBezTo>
                  <a:cubicBezTo>
                    <a:pt x="37" y="32"/>
                    <a:pt x="0" y="107"/>
                    <a:pt x="25" y="177"/>
                  </a:cubicBezTo>
                  <a:cubicBezTo>
                    <a:pt x="45" y="231"/>
                    <a:pt x="96" y="264"/>
                    <a:pt x="150" y="264"/>
                  </a:cubicBezTo>
                  <a:cubicBezTo>
                    <a:pt x="165" y="264"/>
                    <a:pt x="179" y="262"/>
                    <a:pt x="194" y="257"/>
                  </a:cubicBezTo>
                  <a:cubicBezTo>
                    <a:pt x="262" y="232"/>
                    <a:pt x="299" y="157"/>
                    <a:pt x="274" y="89"/>
                  </a:cubicBezTo>
                  <a:cubicBezTo>
                    <a:pt x="254" y="34"/>
                    <a:pt x="204"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9"/>
            <p:cNvSpPr/>
            <p:nvPr/>
          </p:nvSpPr>
          <p:spPr>
            <a:xfrm>
              <a:off x="4223450" y="1593650"/>
              <a:ext cx="7450" cy="6600"/>
            </a:xfrm>
            <a:custGeom>
              <a:rect b="b" l="l" r="r" t="t"/>
              <a:pathLst>
                <a:path extrusionOk="0" h="264" w="298">
                  <a:moveTo>
                    <a:pt x="151" y="0"/>
                  </a:moveTo>
                  <a:cubicBezTo>
                    <a:pt x="136" y="0"/>
                    <a:pt x="120" y="3"/>
                    <a:pt x="106" y="8"/>
                  </a:cubicBezTo>
                  <a:cubicBezTo>
                    <a:pt x="37" y="32"/>
                    <a:pt x="1" y="108"/>
                    <a:pt x="26" y="177"/>
                  </a:cubicBezTo>
                  <a:cubicBezTo>
                    <a:pt x="44" y="231"/>
                    <a:pt x="96" y="264"/>
                    <a:pt x="150" y="264"/>
                  </a:cubicBezTo>
                  <a:cubicBezTo>
                    <a:pt x="165" y="264"/>
                    <a:pt x="180" y="262"/>
                    <a:pt x="194" y="257"/>
                  </a:cubicBezTo>
                  <a:cubicBezTo>
                    <a:pt x="262" y="232"/>
                    <a:pt x="297" y="157"/>
                    <a:pt x="274" y="88"/>
                  </a:cubicBezTo>
                  <a:cubicBezTo>
                    <a:pt x="254" y="34"/>
                    <a:pt x="20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 name="Google Shape;1413;p19"/>
          <p:cNvGrpSpPr/>
          <p:nvPr/>
        </p:nvGrpSpPr>
        <p:grpSpPr>
          <a:xfrm rot="9022020">
            <a:off x="9049965" y="1024337"/>
            <a:ext cx="462223" cy="656750"/>
            <a:chOff x="5997050" y="1070425"/>
            <a:chExt cx="527325" cy="749250"/>
          </a:xfrm>
        </p:grpSpPr>
        <p:sp>
          <p:nvSpPr>
            <p:cNvPr id="1414" name="Google Shape;1414;p19"/>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9"/>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9"/>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7" name="Google Shape;1417;p19"/>
          <p:cNvSpPr/>
          <p:nvPr/>
        </p:nvSpPr>
        <p:spPr>
          <a:xfrm flipH="1" rot="10800000">
            <a:off x="710573" y="252640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8" name="Google Shape;1418;p19"/>
          <p:cNvGrpSpPr/>
          <p:nvPr/>
        </p:nvGrpSpPr>
        <p:grpSpPr>
          <a:xfrm flipH="1" rot="-9643152">
            <a:off x="1515630" y="430719"/>
            <a:ext cx="1214360" cy="1324217"/>
            <a:chOff x="2793250" y="2159975"/>
            <a:chExt cx="1805400" cy="1968725"/>
          </a:xfrm>
        </p:grpSpPr>
        <p:sp>
          <p:nvSpPr>
            <p:cNvPr id="1419" name="Google Shape;1419;p19"/>
            <p:cNvSpPr/>
            <p:nvPr/>
          </p:nvSpPr>
          <p:spPr>
            <a:xfrm>
              <a:off x="4208325" y="3626425"/>
              <a:ext cx="390325" cy="294175"/>
            </a:xfrm>
            <a:custGeom>
              <a:rect b="b" l="l" r="r" t="t"/>
              <a:pathLst>
                <a:path extrusionOk="0" h="11767" w="15613">
                  <a:moveTo>
                    <a:pt x="153" y="0"/>
                  </a:moveTo>
                  <a:cubicBezTo>
                    <a:pt x="129" y="0"/>
                    <a:pt x="105" y="7"/>
                    <a:pt x="84" y="20"/>
                  </a:cubicBezTo>
                  <a:cubicBezTo>
                    <a:pt x="70" y="27"/>
                    <a:pt x="57" y="39"/>
                    <a:pt x="46" y="53"/>
                  </a:cubicBezTo>
                  <a:cubicBezTo>
                    <a:pt x="0" y="112"/>
                    <a:pt x="10" y="197"/>
                    <a:pt x="70" y="244"/>
                  </a:cubicBezTo>
                  <a:lnTo>
                    <a:pt x="14697" y="11738"/>
                  </a:lnTo>
                  <a:cubicBezTo>
                    <a:pt x="14721" y="11756"/>
                    <a:pt x="14751" y="11766"/>
                    <a:pt x="14780" y="11766"/>
                  </a:cubicBezTo>
                  <a:cubicBezTo>
                    <a:pt x="14786" y="11766"/>
                    <a:pt x="14792" y="11766"/>
                    <a:pt x="14798" y="11765"/>
                  </a:cubicBezTo>
                  <a:cubicBezTo>
                    <a:pt x="14834" y="11762"/>
                    <a:pt x="14869" y="11743"/>
                    <a:pt x="14890" y="11714"/>
                  </a:cubicBezTo>
                  <a:lnTo>
                    <a:pt x="15565" y="10847"/>
                  </a:lnTo>
                  <a:cubicBezTo>
                    <a:pt x="15613" y="10786"/>
                    <a:pt x="15601" y="10700"/>
                    <a:pt x="15543" y="10654"/>
                  </a:cubicBezTo>
                  <a:cubicBezTo>
                    <a:pt x="15518" y="10635"/>
                    <a:pt x="15489" y="10626"/>
                    <a:pt x="15460" y="10626"/>
                  </a:cubicBezTo>
                  <a:cubicBezTo>
                    <a:pt x="15419" y="10626"/>
                    <a:pt x="15378" y="10645"/>
                    <a:pt x="15350" y="10678"/>
                  </a:cubicBezTo>
                  <a:lnTo>
                    <a:pt x="14758" y="11438"/>
                  </a:lnTo>
                  <a:lnTo>
                    <a:pt x="239" y="29"/>
                  </a:lnTo>
                  <a:cubicBezTo>
                    <a:pt x="213" y="10"/>
                    <a:pt x="183"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9"/>
            <p:cNvSpPr/>
            <p:nvPr/>
          </p:nvSpPr>
          <p:spPr>
            <a:xfrm>
              <a:off x="4153900" y="3659100"/>
              <a:ext cx="87450" cy="469600"/>
            </a:xfrm>
            <a:custGeom>
              <a:rect b="b" l="l" r="r" t="t"/>
              <a:pathLst>
                <a:path extrusionOk="0" h="18784" w="3498">
                  <a:moveTo>
                    <a:pt x="145" y="1"/>
                  </a:moveTo>
                  <a:cubicBezTo>
                    <a:pt x="137" y="1"/>
                    <a:pt x="129" y="1"/>
                    <a:pt x="121" y="3"/>
                  </a:cubicBezTo>
                  <a:cubicBezTo>
                    <a:pt x="104" y="6"/>
                    <a:pt x="88" y="12"/>
                    <a:pt x="75" y="20"/>
                  </a:cubicBezTo>
                  <a:cubicBezTo>
                    <a:pt x="28" y="49"/>
                    <a:pt x="1" y="104"/>
                    <a:pt x="10" y="160"/>
                  </a:cubicBezTo>
                  <a:lnTo>
                    <a:pt x="3199" y="18349"/>
                  </a:lnTo>
                  <a:lnTo>
                    <a:pt x="2250" y="18513"/>
                  </a:lnTo>
                  <a:cubicBezTo>
                    <a:pt x="2180" y="18525"/>
                    <a:pt x="2126" y="18595"/>
                    <a:pt x="2139" y="18670"/>
                  </a:cubicBezTo>
                  <a:cubicBezTo>
                    <a:pt x="2150" y="18737"/>
                    <a:pt x="2208" y="18783"/>
                    <a:pt x="2273" y="18783"/>
                  </a:cubicBezTo>
                  <a:cubicBezTo>
                    <a:pt x="2281" y="18783"/>
                    <a:pt x="2289" y="18782"/>
                    <a:pt x="2296" y="18781"/>
                  </a:cubicBezTo>
                  <a:lnTo>
                    <a:pt x="3380" y="18595"/>
                  </a:lnTo>
                  <a:cubicBezTo>
                    <a:pt x="3415" y="18589"/>
                    <a:pt x="3447" y="18570"/>
                    <a:pt x="3469" y="18540"/>
                  </a:cubicBezTo>
                  <a:cubicBezTo>
                    <a:pt x="3490" y="18509"/>
                    <a:pt x="3497" y="18473"/>
                    <a:pt x="3491" y="18438"/>
                  </a:cubicBezTo>
                  <a:lnTo>
                    <a:pt x="279" y="114"/>
                  </a:lnTo>
                  <a:cubicBezTo>
                    <a:pt x="267" y="47"/>
                    <a:pt x="210"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9"/>
            <p:cNvSpPr/>
            <p:nvPr/>
          </p:nvSpPr>
          <p:spPr>
            <a:xfrm>
              <a:off x="4266475" y="3572975"/>
              <a:ext cx="29600" cy="26850"/>
            </a:xfrm>
            <a:custGeom>
              <a:rect b="b" l="l" r="r" t="t"/>
              <a:pathLst>
                <a:path extrusionOk="0" h="1074" w="1184">
                  <a:moveTo>
                    <a:pt x="591" y="1"/>
                  </a:moveTo>
                  <a:cubicBezTo>
                    <a:pt x="351" y="1"/>
                    <a:pt x="132" y="163"/>
                    <a:pt x="72" y="407"/>
                  </a:cubicBezTo>
                  <a:cubicBezTo>
                    <a:pt x="0" y="693"/>
                    <a:pt x="173" y="985"/>
                    <a:pt x="461" y="1057"/>
                  </a:cubicBezTo>
                  <a:cubicBezTo>
                    <a:pt x="505" y="1068"/>
                    <a:pt x="549" y="1073"/>
                    <a:pt x="593" y="1073"/>
                  </a:cubicBezTo>
                  <a:cubicBezTo>
                    <a:pt x="833" y="1073"/>
                    <a:pt x="1050" y="911"/>
                    <a:pt x="1112" y="667"/>
                  </a:cubicBezTo>
                  <a:cubicBezTo>
                    <a:pt x="1184" y="381"/>
                    <a:pt x="1009" y="89"/>
                    <a:pt x="723" y="18"/>
                  </a:cubicBezTo>
                  <a:cubicBezTo>
                    <a:pt x="679" y="6"/>
                    <a:pt x="634"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9"/>
            <p:cNvSpPr/>
            <p:nvPr/>
          </p:nvSpPr>
          <p:spPr>
            <a:xfrm>
              <a:off x="4071775" y="3689475"/>
              <a:ext cx="29600" cy="26825"/>
            </a:xfrm>
            <a:custGeom>
              <a:rect b="b" l="l" r="r" t="t"/>
              <a:pathLst>
                <a:path extrusionOk="0" h="1073" w="1184">
                  <a:moveTo>
                    <a:pt x="591" y="1"/>
                  </a:moveTo>
                  <a:cubicBezTo>
                    <a:pt x="351" y="1"/>
                    <a:pt x="134" y="163"/>
                    <a:pt x="72" y="406"/>
                  </a:cubicBezTo>
                  <a:cubicBezTo>
                    <a:pt x="0" y="692"/>
                    <a:pt x="175" y="985"/>
                    <a:pt x="461" y="1056"/>
                  </a:cubicBezTo>
                  <a:cubicBezTo>
                    <a:pt x="505" y="1067"/>
                    <a:pt x="549" y="1072"/>
                    <a:pt x="592" y="1072"/>
                  </a:cubicBezTo>
                  <a:cubicBezTo>
                    <a:pt x="832" y="1072"/>
                    <a:pt x="1050" y="911"/>
                    <a:pt x="1112" y="667"/>
                  </a:cubicBezTo>
                  <a:cubicBezTo>
                    <a:pt x="1184" y="379"/>
                    <a:pt x="1011" y="89"/>
                    <a:pt x="723" y="17"/>
                  </a:cubicBezTo>
                  <a:cubicBezTo>
                    <a:pt x="679" y="6"/>
                    <a:pt x="635"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9"/>
            <p:cNvSpPr/>
            <p:nvPr/>
          </p:nvSpPr>
          <p:spPr>
            <a:xfrm>
              <a:off x="3746675" y="2159975"/>
              <a:ext cx="611525" cy="1341400"/>
            </a:xfrm>
            <a:custGeom>
              <a:rect b="b" l="l" r="r" t="t"/>
              <a:pathLst>
                <a:path extrusionOk="0" h="53656" w="24461">
                  <a:moveTo>
                    <a:pt x="24460" y="0"/>
                  </a:moveTo>
                  <a:lnTo>
                    <a:pt x="8596" y="9493"/>
                  </a:lnTo>
                  <a:cubicBezTo>
                    <a:pt x="2112" y="13372"/>
                    <a:pt x="1" y="21772"/>
                    <a:pt x="3880" y="28255"/>
                  </a:cubicBezTo>
                  <a:lnTo>
                    <a:pt x="19076" y="53656"/>
                  </a:lnTo>
                  <a:lnTo>
                    <a:pt x="244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9"/>
            <p:cNvSpPr/>
            <p:nvPr/>
          </p:nvSpPr>
          <p:spPr>
            <a:xfrm>
              <a:off x="4103225" y="2306175"/>
              <a:ext cx="186375" cy="1136450"/>
            </a:xfrm>
            <a:custGeom>
              <a:rect b="b" l="l" r="r" t="t"/>
              <a:pathLst>
                <a:path extrusionOk="0" h="45458" w="7455">
                  <a:moveTo>
                    <a:pt x="7455" y="0"/>
                  </a:moveTo>
                  <a:lnTo>
                    <a:pt x="7455" y="0"/>
                  </a:lnTo>
                  <a:cubicBezTo>
                    <a:pt x="7454" y="1"/>
                    <a:pt x="1532" y="7595"/>
                    <a:pt x="766" y="24509"/>
                  </a:cubicBezTo>
                  <a:cubicBezTo>
                    <a:pt x="1" y="41426"/>
                    <a:pt x="3416" y="45458"/>
                    <a:pt x="3416" y="45458"/>
                  </a:cubicBezTo>
                  <a:lnTo>
                    <a:pt x="74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9"/>
            <p:cNvSpPr/>
            <p:nvPr/>
          </p:nvSpPr>
          <p:spPr>
            <a:xfrm>
              <a:off x="3989825" y="2348000"/>
              <a:ext cx="135700" cy="899900"/>
            </a:xfrm>
            <a:custGeom>
              <a:rect b="b" l="l" r="r" t="t"/>
              <a:pathLst>
                <a:path extrusionOk="0" h="35996" w="5428">
                  <a:moveTo>
                    <a:pt x="5428" y="0"/>
                  </a:moveTo>
                  <a:cubicBezTo>
                    <a:pt x="5427" y="0"/>
                    <a:pt x="1227" y="5774"/>
                    <a:pt x="614" y="19300"/>
                  </a:cubicBezTo>
                  <a:cubicBezTo>
                    <a:pt x="1" y="32824"/>
                    <a:pt x="3288" y="35995"/>
                    <a:pt x="3288" y="35995"/>
                  </a:cubicBezTo>
                  <a:lnTo>
                    <a:pt x="54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9"/>
            <p:cNvSpPr/>
            <p:nvPr/>
          </p:nvSpPr>
          <p:spPr>
            <a:xfrm>
              <a:off x="3864600" y="2459550"/>
              <a:ext cx="111325" cy="576975"/>
            </a:xfrm>
            <a:custGeom>
              <a:rect b="b" l="l" r="r" t="t"/>
              <a:pathLst>
                <a:path extrusionOk="0" h="23079" w="4453">
                  <a:moveTo>
                    <a:pt x="4452" y="1"/>
                  </a:moveTo>
                  <a:cubicBezTo>
                    <a:pt x="4452" y="1"/>
                    <a:pt x="1119" y="4905"/>
                    <a:pt x="560" y="11230"/>
                  </a:cubicBezTo>
                  <a:cubicBezTo>
                    <a:pt x="0" y="17554"/>
                    <a:pt x="3289" y="23078"/>
                    <a:pt x="3289" y="23078"/>
                  </a:cubicBezTo>
                  <a:lnTo>
                    <a:pt x="44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9"/>
            <p:cNvSpPr/>
            <p:nvPr/>
          </p:nvSpPr>
          <p:spPr>
            <a:xfrm>
              <a:off x="3509550" y="2628050"/>
              <a:ext cx="787175" cy="1062475"/>
            </a:xfrm>
            <a:custGeom>
              <a:rect b="b" l="l" r="r" t="t"/>
              <a:pathLst>
                <a:path extrusionOk="0" h="42499" w="31487">
                  <a:moveTo>
                    <a:pt x="2747" y="0"/>
                  </a:moveTo>
                  <a:cubicBezTo>
                    <a:pt x="2682" y="0"/>
                    <a:pt x="2648" y="3"/>
                    <a:pt x="2648" y="3"/>
                  </a:cubicBezTo>
                  <a:cubicBezTo>
                    <a:pt x="2648" y="3"/>
                    <a:pt x="1" y="4093"/>
                    <a:pt x="5234" y="12840"/>
                  </a:cubicBezTo>
                  <a:lnTo>
                    <a:pt x="21174" y="39352"/>
                  </a:lnTo>
                  <a:cubicBezTo>
                    <a:pt x="21174" y="39352"/>
                    <a:pt x="22983" y="42499"/>
                    <a:pt x="25676" y="42499"/>
                  </a:cubicBezTo>
                  <a:cubicBezTo>
                    <a:pt x="26310" y="42499"/>
                    <a:pt x="26992" y="42325"/>
                    <a:pt x="27711" y="41894"/>
                  </a:cubicBezTo>
                  <a:cubicBezTo>
                    <a:pt x="31486" y="39635"/>
                    <a:pt x="28561" y="34931"/>
                    <a:pt x="28561" y="34931"/>
                  </a:cubicBezTo>
                  <a:lnTo>
                    <a:pt x="12736" y="8352"/>
                  </a:lnTo>
                  <a:cubicBezTo>
                    <a:pt x="7940" y="335"/>
                    <a:pt x="3462" y="0"/>
                    <a:pt x="2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9"/>
            <p:cNvSpPr/>
            <p:nvPr/>
          </p:nvSpPr>
          <p:spPr>
            <a:xfrm>
              <a:off x="2793250" y="2810425"/>
              <a:ext cx="1245650" cy="801450"/>
            </a:xfrm>
            <a:custGeom>
              <a:rect b="b" l="l" r="r" t="t"/>
              <a:pathLst>
                <a:path extrusionOk="0" h="32058" w="49826">
                  <a:moveTo>
                    <a:pt x="22877" y="0"/>
                  </a:moveTo>
                  <a:cubicBezTo>
                    <a:pt x="20487" y="0"/>
                    <a:pt x="18067" y="627"/>
                    <a:pt x="15867" y="1943"/>
                  </a:cubicBezTo>
                  <a:lnTo>
                    <a:pt x="0" y="11434"/>
                  </a:lnTo>
                  <a:lnTo>
                    <a:pt x="49826" y="32057"/>
                  </a:lnTo>
                  <a:lnTo>
                    <a:pt x="34630" y="6659"/>
                  </a:lnTo>
                  <a:cubicBezTo>
                    <a:pt x="32067" y="2375"/>
                    <a:pt x="27530" y="0"/>
                    <a:pt x="22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9"/>
            <p:cNvSpPr/>
            <p:nvPr/>
          </p:nvSpPr>
          <p:spPr>
            <a:xfrm>
              <a:off x="2954500" y="3101075"/>
              <a:ext cx="1049175" cy="452225"/>
            </a:xfrm>
            <a:custGeom>
              <a:rect b="b" l="l" r="r" t="t"/>
              <a:pathLst>
                <a:path extrusionOk="0" h="18089" w="41967">
                  <a:moveTo>
                    <a:pt x="2587" y="1"/>
                  </a:moveTo>
                  <a:cubicBezTo>
                    <a:pt x="899" y="1"/>
                    <a:pt x="1" y="155"/>
                    <a:pt x="1" y="155"/>
                  </a:cubicBezTo>
                  <a:lnTo>
                    <a:pt x="41967" y="18088"/>
                  </a:lnTo>
                  <a:cubicBezTo>
                    <a:pt x="41967" y="18088"/>
                    <a:pt x="40028" y="13171"/>
                    <a:pt x="24761" y="5850"/>
                  </a:cubicBezTo>
                  <a:cubicBezTo>
                    <a:pt x="14189" y="781"/>
                    <a:pt x="6387" y="1"/>
                    <a:pt x="25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9"/>
            <p:cNvSpPr/>
            <p:nvPr/>
          </p:nvSpPr>
          <p:spPr>
            <a:xfrm>
              <a:off x="3068975" y="2978625"/>
              <a:ext cx="818250" cy="379850"/>
            </a:xfrm>
            <a:custGeom>
              <a:rect b="b" l="l" r="r" t="t"/>
              <a:pathLst>
                <a:path extrusionOk="0" h="15194" w="32730">
                  <a:moveTo>
                    <a:pt x="1289" y="0"/>
                  </a:moveTo>
                  <a:cubicBezTo>
                    <a:pt x="440" y="0"/>
                    <a:pt x="0" y="61"/>
                    <a:pt x="0" y="61"/>
                  </a:cubicBezTo>
                  <a:lnTo>
                    <a:pt x="32729" y="15193"/>
                  </a:lnTo>
                  <a:cubicBezTo>
                    <a:pt x="32729" y="15193"/>
                    <a:pt x="31489" y="10797"/>
                    <a:pt x="19281" y="4943"/>
                  </a:cubicBezTo>
                  <a:cubicBezTo>
                    <a:pt x="10117" y="548"/>
                    <a:pt x="3847" y="0"/>
                    <a:pt x="1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9"/>
            <p:cNvSpPr/>
            <p:nvPr/>
          </p:nvSpPr>
          <p:spPr>
            <a:xfrm>
              <a:off x="3237975" y="2899375"/>
              <a:ext cx="522200" cy="248875"/>
            </a:xfrm>
            <a:custGeom>
              <a:rect b="b" l="l" r="r" t="t"/>
              <a:pathLst>
                <a:path extrusionOk="0" h="9955" w="20888">
                  <a:moveTo>
                    <a:pt x="1724" y="0"/>
                  </a:moveTo>
                  <a:cubicBezTo>
                    <a:pt x="647" y="0"/>
                    <a:pt x="0" y="68"/>
                    <a:pt x="0" y="68"/>
                  </a:cubicBezTo>
                  <a:lnTo>
                    <a:pt x="20887" y="9954"/>
                  </a:lnTo>
                  <a:cubicBezTo>
                    <a:pt x="20887" y="9954"/>
                    <a:pt x="17575" y="4443"/>
                    <a:pt x="11736" y="1947"/>
                  </a:cubicBezTo>
                  <a:cubicBezTo>
                    <a:pt x="7832" y="277"/>
                    <a:pt x="3899" y="0"/>
                    <a:pt x="17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2" name="Google Shape;1432;p19"/>
          <p:cNvSpPr/>
          <p:nvPr/>
        </p:nvSpPr>
        <p:spPr>
          <a:xfrm>
            <a:off x="9089238" y="46703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3" name="Google Shape;1433;p19"/>
          <p:cNvGrpSpPr/>
          <p:nvPr/>
        </p:nvGrpSpPr>
        <p:grpSpPr>
          <a:xfrm rot="4499896">
            <a:off x="4943474" y="5339190"/>
            <a:ext cx="462240" cy="656774"/>
            <a:chOff x="5997050" y="1070425"/>
            <a:chExt cx="527325" cy="749250"/>
          </a:xfrm>
        </p:grpSpPr>
        <p:sp>
          <p:nvSpPr>
            <p:cNvPr id="1434" name="Google Shape;1434;p19"/>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9"/>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9"/>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7" name="Google Shape;1437;p19"/>
          <p:cNvSpPr/>
          <p:nvPr/>
        </p:nvSpPr>
        <p:spPr>
          <a:xfrm>
            <a:off x="4525725" y="480801"/>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8" name="Google Shape;1438;p19"/>
          <p:cNvGrpSpPr/>
          <p:nvPr/>
        </p:nvGrpSpPr>
        <p:grpSpPr>
          <a:xfrm flipH="1">
            <a:off x="8123585" y="5628516"/>
            <a:ext cx="2016636" cy="1249007"/>
            <a:chOff x="3054425" y="3076250"/>
            <a:chExt cx="2242950" cy="1389175"/>
          </a:xfrm>
        </p:grpSpPr>
        <p:sp>
          <p:nvSpPr>
            <p:cNvPr id="1439" name="Google Shape;1439;p19"/>
            <p:cNvSpPr/>
            <p:nvPr/>
          </p:nvSpPr>
          <p:spPr>
            <a:xfrm>
              <a:off x="3054425" y="3076250"/>
              <a:ext cx="1092000" cy="1129550"/>
            </a:xfrm>
            <a:custGeom>
              <a:rect b="b" l="l" r="r" t="t"/>
              <a:pathLst>
                <a:path extrusionOk="0" h="45182" w="43680">
                  <a:moveTo>
                    <a:pt x="20795" y="0"/>
                  </a:moveTo>
                  <a:cubicBezTo>
                    <a:pt x="14359" y="0"/>
                    <a:pt x="6807" y="3540"/>
                    <a:pt x="3700" y="12685"/>
                  </a:cubicBezTo>
                  <a:cubicBezTo>
                    <a:pt x="0" y="23577"/>
                    <a:pt x="7989" y="34380"/>
                    <a:pt x="16894" y="34380"/>
                  </a:cubicBezTo>
                  <a:cubicBezTo>
                    <a:pt x="17739" y="34380"/>
                    <a:pt x="18593" y="34283"/>
                    <a:pt x="19446" y="34079"/>
                  </a:cubicBezTo>
                  <a:lnTo>
                    <a:pt x="19446" y="34079"/>
                  </a:lnTo>
                  <a:cubicBezTo>
                    <a:pt x="18716" y="34722"/>
                    <a:pt x="18147" y="35396"/>
                    <a:pt x="17816" y="36099"/>
                  </a:cubicBezTo>
                  <a:cubicBezTo>
                    <a:pt x="15513" y="40979"/>
                    <a:pt x="18402" y="45181"/>
                    <a:pt x="23180" y="45181"/>
                  </a:cubicBezTo>
                  <a:cubicBezTo>
                    <a:pt x="24735" y="45181"/>
                    <a:pt x="26489" y="44736"/>
                    <a:pt x="28330" y="43725"/>
                  </a:cubicBezTo>
                  <a:cubicBezTo>
                    <a:pt x="35825" y="39607"/>
                    <a:pt x="42409" y="27215"/>
                    <a:pt x="42409" y="27215"/>
                  </a:cubicBezTo>
                  <a:lnTo>
                    <a:pt x="42922" y="25631"/>
                  </a:lnTo>
                  <a:lnTo>
                    <a:pt x="43679" y="23298"/>
                  </a:lnTo>
                  <a:cubicBezTo>
                    <a:pt x="43679" y="23298"/>
                    <a:pt x="33391" y="3904"/>
                    <a:pt x="26618" y="1088"/>
                  </a:cubicBezTo>
                  <a:cubicBezTo>
                    <a:pt x="24934" y="388"/>
                    <a:pt x="22926" y="0"/>
                    <a:pt x="20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9"/>
            <p:cNvSpPr/>
            <p:nvPr/>
          </p:nvSpPr>
          <p:spPr>
            <a:xfrm>
              <a:off x="4157150" y="3484100"/>
              <a:ext cx="1140225" cy="981325"/>
            </a:xfrm>
            <a:custGeom>
              <a:rect b="b" l="l" r="r" t="t"/>
              <a:pathLst>
                <a:path extrusionOk="0" h="39253" w="45609">
                  <a:moveTo>
                    <a:pt x="28109" y="0"/>
                  </a:moveTo>
                  <a:cubicBezTo>
                    <a:pt x="19876" y="0"/>
                    <a:pt x="3214" y="8166"/>
                    <a:pt x="3214" y="8166"/>
                  </a:cubicBezTo>
                  <a:lnTo>
                    <a:pt x="2232" y="11195"/>
                  </a:lnTo>
                  <a:lnTo>
                    <a:pt x="1944" y="12085"/>
                  </a:lnTo>
                  <a:cubicBezTo>
                    <a:pt x="1944" y="12085"/>
                    <a:pt x="0" y="25980"/>
                    <a:pt x="3653" y="33714"/>
                  </a:cubicBezTo>
                  <a:cubicBezTo>
                    <a:pt x="5434" y="37489"/>
                    <a:pt x="8255" y="39253"/>
                    <a:pt x="10829" y="39253"/>
                  </a:cubicBezTo>
                  <a:cubicBezTo>
                    <a:pt x="13531" y="39253"/>
                    <a:pt x="15962" y="37311"/>
                    <a:pt x="16640" y="33712"/>
                  </a:cubicBezTo>
                  <a:cubicBezTo>
                    <a:pt x="16785" y="32947"/>
                    <a:pt x="16720" y="32068"/>
                    <a:pt x="16506" y="31120"/>
                  </a:cubicBezTo>
                  <a:lnTo>
                    <a:pt x="16506" y="31120"/>
                  </a:lnTo>
                  <a:cubicBezTo>
                    <a:pt x="18834" y="33835"/>
                    <a:pt x="22215" y="35124"/>
                    <a:pt x="25778" y="35124"/>
                  </a:cubicBezTo>
                  <a:cubicBezTo>
                    <a:pt x="32288" y="35124"/>
                    <a:pt x="39406" y="30818"/>
                    <a:pt x="41811" y="23041"/>
                  </a:cubicBezTo>
                  <a:cubicBezTo>
                    <a:pt x="45609" y="10760"/>
                    <a:pt x="37202" y="1894"/>
                    <a:pt x="30065" y="200"/>
                  </a:cubicBezTo>
                  <a:cubicBezTo>
                    <a:pt x="29489" y="63"/>
                    <a:pt x="28831" y="0"/>
                    <a:pt x="281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9"/>
            <p:cNvSpPr/>
            <p:nvPr/>
          </p:nvSpPr>
          <p:spPr>
            <a:xfrm>
              <a:off x="3506275" y="3783075"/>
              <a:ext cx="549700" cy="337275"/>
            </a:xfrm>
            <a:custGeom>
              <a:rect b="b" l="l" r="r" t="t"/>
              <a:pathLst>
                <a:path extrusionOk="0" h="13491" w="21988">
                  <a:moveTo>
                    <a:pt x="21987" y="1"/>
                  </a:moveTo>
                  <a:cubicBezTo>
                    <a:pt x="21987" y="1"/>
                    <a:pt x="0" y="5926"/>
                    <a:pt x="2639" y="11942"/>
                  </a:cubicBezTo>
                  <a:cubicBezTo>
                    <a:pt x="3116" y="13031"/>
                    <a:pt x="3915" y="13490"/>
                    <a:pt x="4922" y="13490"/>
                  </a:cubicBezTo>
                  <a:cubicBezTo>
                    <a:pt x="10382" y="13490"/>
                    <a:pt x="21987" y="1"/>
                    <a:pt x="2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9"/>
            <p:cNvSpPr/>
            <p:nvPr/>
          </p:nvSpPr>
          <p:spPr>
            <a:xfrm>
              <a:off x="3584450" y="4045400"/>
              <a:ext cx="66425" cy="53075"/>
            </a:xfrm>
            <a:custGeom>
              <a:rect b="b" l="l" r="r" t="t"/>
              <a:pathLst>
                <a:path extrusionOk="0" h="2123" w="2657">
                  <a:moveTo>
                    <a:pt x="1051" y="1"/>
                  </a:moveTo>
                  <a:cubicBezTo>
                    <a:pt x="697" y="1"/>
                    <a:pt x="395" y="53"/>
                    <a:pt x="287" y="212"/>
                  </a:cubicBezTo>
                  <a:cubicBezTo>
                    <a:pt x="0" y="637"/>
                    <a:pt x="1729" y="681"/>
                    <a:pt x="1729" y="681"/>
                  </a:cubicBezTo>
                  <a:cubicBezTo>
                    <a:pt x="1729" y="681"/>
                    <a:pt x="749" y="2104"/>
                    <a:pt x="1261" y="2123"/>
                  </a:cubicBezTo>
                  <a:cubicBezTo>
                    <a:pt x="1264" y="2123"/>
                    <a:pt x="1267" y="2123"/>
                    <a:pt x="1270" y="2123"/>
                  </a:cubicBezTo>
                  <a:cubicBezTo>
                    <a:pt x="1841" y="2123"/>
                    <a:pt x="2656" y="207"/>
                    <a:pt x="2656" y="207"/>
                  </a:cubicBezTo>
                  <a:cubicBezTo>
                    <a:pt x="2656" y="207"/>
                    <a:pt x="1752" y="1"/>
                    <a:pt x="1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9"/>
            <p:cNvSpPr/>
            <p:nvPr/>
          </p:nvSpPr>
          <p:spPr>
            <a:xfrm>
              <a:off x="3238350" y="3611500"/>
              <a:ext cx="836050" cy="169625"/>
            </a:xfrm>
            <a:custGeom>
              <a:rect b="b" l="l" r="r" t="t"/>
              <a:pathLst>
                <a:path extrusionOk="0" h="6785" w="33442">
                  <a:moveTo>
                    <a:pt x="8703" y="0"/>
                  </a:moveTo>
                  <a:cubicBezTo>
                    <a:pt x="3888" y="0"/>
                    <a:pt x="263" y="841"/>
                    <a:pt x="134" y="3343"/>
                  </a:cubicBezTo>
                  <a:cubicBezTo>
                    <a:pt x="1" y="5930"/>
                    <a:pt x="3785" y="6785"/>
                    <a:pt x="8845" y="6785"/>
                  </a:cubicBezTo>
                  <a:cubicBezTo>
                    <a:pt x="18715" y="6785"/>
                    <a:pt x="33441" y="3533"/>
                    <a:pt x="33441" y="3533"/>
                  </a:cubicBezTo>
                  <a:cubicBezTo>
                    <a:pt x="33441" y="3533"/>
                    <a:pt x="18573" y="0"/>
                    <a:pt x="8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9"/>
            <p:cNvSpPr/>
            <p:nvPr/>
          </p:nvSpPr>
          <p:spPr>
            <a:xfrm>
              <a:off x="3268825" y="3666150"/>
              <a:ext cx="66375" cy="55225"/>
            </a:xfrm>
            <a:custGeom>
              <a:rect b="b" l="l" r="r" t="t"/>
              <a:pathLst>
                <a:path extrusionOk="0" h="2209" w="2655">
                  <a:moveTo>
                    <a:pt x="661" y="1"/>
                  </a:moveTo>
                  <a:cubicBezTo>
                    <a:pt x="558" y="1"/>
                    <a:pt x="471" y="21"/>
                    <a:pt x="409" y="68"/>
                  </a:cubicBezTo>
                  <a:cubicBezTo>
                    <a:pt x="0" y="380"/>
                    <a:pt x="1626" y="974"/>
                    <a:pt x="1626" y="974"/>
                  </a:cubicBezTo>
                  <a:cubicBezTo>
                    <a:pt x="1626" y="974"/>
                    <a:pt x="242" y="2010"/>
                    <a:pt x="722" y="2191"/>
                  </a:cubicBezTo>
                  <a:cubicBezTo>
                    <a:pt x="755" y="2203"/>
                    <a:pt x="790" y="2208"/>
                    <a:pt x="828" y="2208"/>
                  </a:cubicBezTo>
                  <a:cubicBezTo>
                    <a:pt x="1421" y="2208"/>
                    <a:pt x="2655" y="822"/>
                    <a:pt x="2655" y="822"/>
                  </a:cubicBezTo>
                  <a:cubicBezTo>
                    <a:pt x="2655" y="822"/>
                    <a:pt x="1318" y="1"/>
                    <a:pt x="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9"/>
            <p:cNvSpPr/>
            <p:nvPr/>
          </p:nvSpPr>
          <p:spPr>
            <a:xfrm>
              <a:off x="3143375" y="3279700"/>
              <a:ext cx="939200" cy="394850"/>
            </a:xfrm>
            <a:custGeom>
              <a:rect b="b" l="l" r="r" t="t"/>
              <a:pathLst>
                <a:path extrusionOk="0" h="15794" w="37568">
                  <a:moveTo>
                    <a:pt x="6845" y="1"/>
                  </a:moveTo>
                  <a:cubicBezTo>
                    <a:pt x="5358" y="1"/>
                    <a:pt x="4257" y="459"/>
                    <a:pt x="3716" y="1533"/>
                  </a:cubicBezTo>
                  <a:cubicBezTo>
                    <a:pt x="1" y="8906"/>
                    <a:pt x="37567" y="15793"/>
                    <a:pt x="37567" y="15793"/>
                  </a:cubicBezTo>
                  <a:cubicBezTo>
                    <a:pt x="37567" y="15793"/>
                    <a:pt x="15568" y="1"/>
                    <a:pt x="6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9"/>
            <p:cNvSpPr/>
            <p:nvPr/>
          </p:nvSpPr>
          <p:spPr>
            <a:xfrm>
              <a:off x="3273925" y="3308800"/>
              <a:ext cx="64400" cy="52850"/>
            </a:xfrm>
            <a:custGeom>
              <a:rect b="b" l="l" r="r" t="t"/>
              <a:pathLst>
                <a:path extrusionOk="0" h="2114" w="2576">
                  <a:moveTo>
                    <a:pt x="1284" y="0"/>
                  </a:moveTo>
                  <a:cubicBezTo>
                    <a:pt x="784" y="0"/>
                    <a:pt x="1677" y="1467"/>
                    <a:pt x="1677" y="1467"/>
                  </a:cubicBezTo>
                  <a:cubicBezTo>
                    <a:pt x="1677" y="1467"/>
                    <a:pt x="1608" y="1465"/>
                    <a:pt x="1499" y="1465"/>
                  </a:cubicBezTo>
                  <a:cubicBezTo>
                    <a:pt x="1065" y="1465"/>
                    <a:pt x="1" y="1500"/>
                    <a:pt x="210" y="1852"/>
                  </a:cubicBezTo>
                  <a:cubicBezTo>
                    <a:pt x="330" y="2054"/>
                    <a:pt x="750" y="2114"/>
                    <a:pt x="1203" y="2114"/>
                  </a:cubicBezTo>
                  <a:cubicBezTo>
                    <a:pt x="1855" y="2114"/>
                    <a:pt x="2576" y="1991"/>
                    <a:pt x="2576" y="1991"/>
                  </a:cubicBezTo>
                  <a:cubicBezTo>
                    <a:pt x="2576" y="1991"/>
                    <a:pt x="1862" y="12"/>
                    <a:pt x="1290" y="0"/>
                  </a:cubicBezTo>
                  <a:cubicBezTo>
                    <a:pt x="1288" y="0"/>
                    <a:pt x="1286" y="0"/>
                    <a:pt x="1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9"/>
            <p:cNvSpPr/>
            <p:nvPr/>
          </p:nvSpPr>
          <p:spPr>
            <a:xfrm>
              <a:off x="3390775" y="3120825"/>
              <a:ext cx="701550" cy="523750"/>
            </a:xfrm>
            <a:custGeom>
              <a:rect b="b" l="l" r="r" t="t"/>
              <a:pathLst>
                <a:path extrusionOk="0" h="20950" w="28062">
                  <a:moveTo>
                    <a:pt x="8355" y="0"/>
                  </a:moveTo>
                  <a:cubicBezTo>
                    <a:pt x="7734" y="0"/>
                    <a:pt x="7154" y="157"/>
                    <a:pt x="6626" y="499"/>
                  </a:cubicBezTo>
                  <a:cubicBezTo>
                    <a:pt x="0" y="4784"/>
                    <a:pt x="28061" y="20949"/>
                    <a:pt x="28061" y="20949"/>
                  </a:cubicBezTo>
                  <a:cubicBezTo>
                    <a:pt x="28061" y="20949"/>
                    <a:pt x="15518" y="0"/>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9"/>
            <p:cNvSpPr/>
            <p:nvPr/>
          </p:nvSpPr>
          <p:spPr>
            <a:xfrm>
              <a:off x="3570925" y="3143775"/>
              <a:ext cx="56475" cy="57275"/>
            </a:xfrm>
            <a:custGeom>
              <a:rect b="b" l="l" r="r" t="t"/>
              <a:pathLst>
                <a:path extrusionOk="0" h="2291" w="2259">
                  <a:moveTo>
                    <a:pt x="1552" y="0"/>
                  </a:moveTo>
                  <a:cubicBezTo>
                    <a:pt x="1165" y="0"/>
                    <a:pt x="1553" y="1527"/>
                    <a:pt x="1553" y="1527"/>
                  </a:cubicBezTo>
                  <a:cubicBezTo>
                    <a:pt x="1553" y="1527"/>
                    <a:pt x="769" y="1259"/>
                    <a:pt x="327" y="1259"/>
                  </a:cubicBezTo>
                  <a:cubicBezTo>
                    <a:pt x="130" y="1259"/>
                    <a:pt x="1" y="1312"/>
                    <a:pt x="38" y="1465"/>
                  </a:cubicBezTo>
                  <a:cubicBezTo>
                    <a:pt x="175" y="2022"/>
                    <a:pt x="2259" y="2290"/>
                    <a:pt x="2259" y="2290"/>
                  </a:cubicBezTo>
                  <a:cubicBezTo>
                    <a:pt x="2259" y="2290"/>
                    <a:pt x="2157" y="190"/>
                    <a:pt x="1613" y="10"/>
                  </a:cubicBezTo>
                  <a:lnTo>
                    <a:pt x="1613" y="11"/>
                  </a:lnTo>
                  <a:cubicBezTo>
                    <a:pt x="1591" y="4"/>
                    <a:pt x="1571" y="0"/>
                    <a:pt x="1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9"/>
            <p:cNvSpPr/>
            <p:nvPr/>
          </p:nvSpPr>
          <p:spPr>
            <a:xfrm>
              <a:off x="4237700" y="3842050"/>
              <a:ext cx="358125" cy="535825"/>
            </a:xfrm>
            <a:custGeom>
              <a:rect b="b" l="l" r="r" t="t"/>
              <a:pathLst>
                <a:path extrusionOk="0" h="21433" w="14325">
                  <a:moveTo>
                    <a:pt x="1" y="1"/>
                  </a:moveTo>
                  <a:lnTo>
                    <a:pt x="1" y="1"/>
                  </a:lnTo>
                  <a:cubicBezTo>
                    <a:pt x="1" y="2"/>
                    <a:pt x="1787" y="21432"/>
                    <a:pt x="7305" y="21432"/>
                  </a:cubicBezTo>
                  <a:cubicBezTo>
                    <a:pt x="7733" y="21432"/>
                    <a:pt x="8183" y="21304"/>
                    <a:pt x="8656" y="21026"/>
                  </a:cubicBezTo>
                  <a:cubicBezTo>
                    <a:pt x="14324" y="17704"/>
                    <a:pt x="1" y="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9"/>
            <p:cNvSpPr/>
            <p:nvPr/>
          </p:nvSpPr>
          <p:spPr>
            <a:xfrm>
              <a:off x="4396950" y="4296375"/>
              <a:ext cx="60125" cy="60050"/>
            </a:xfrm>
            <a:custGeom>
              <a:rect b="b" l="l" r="r" t="t"/>
              <a:pathLst>
                <a:path extrusionOk="0" h="2402" w="2405">
                  <a:moveTo>
                    <a:pt x="469" y="1"/>
                  </a:moveTo>
                  <a:lnTo>
                    <a:pt x="469" y="1"/>
                  </a:lnTo>
                  <a:cubicBezTo>
                    <a:pt x="469" y="1"/>
                    <a:pt x="1" y="2050"/>
                    <a:pt x="474" y="2370"/>
                  </a:cubicBezTo>
                  <a:cubicBezTo>
                    <a:pt x="507" y="2392"/>
                    <a:pt x="537" y="2402"/>
                    <a:pt x="565" y="2402"/>
                  </a:cubicBezTo>
                  <a:cubicBezTo>
                    <a:pt x="906" y="2402"/>
                    <a:pt x="943" y="928"/>
                    <a:pt x="943" y="928"/>
                  </a:cubicBezTo>
                  <a:cubicBezTo>
                    <a:pt x="943" y="928"/>
                    <a:pt x="1839" y="1544"/>
                    <a:pt x="2218" y="1544"/>
                  </a:cubicBezTo>
                  <a:cubicBezTo>
                    <a:pt x="2317" y="1544"/>
                    <a:pt x="2381" y="1502"/>
                    <a:pt x="2385" y="1396"/>
                  </a:cubicBezTo>
                  <a:cubicBezTo>
                    <a:pt x="2405" y="824"/>
                    <a:pt x="469"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9"/>
            <p:cNvSpPr/>
            <p:nvPr/>
          </p:nvSpPr>
          <p:spPr>
            <a:xfrm>
              <a:off x="4271725" y="3763775"/>
              <a:ext cx="780875" cy="510550"/>
            </a:xfrm>
            <a:custGeom>
              <a:rect b="b" l="l" r="r" t="t"/>
              <a:pathLst>
                <a:path extrusionOk="0" h="20422" w="31235">
                  <a:moveTo>
                    <a:pt x="0" y="1"/>
                  </a:moveTo>
                  <a:lnTo>
                    <a:pt x="0" y="1"/>
                  </a:lnTo>
                  <a:cubicBezTo>
                    <a:pt x="1" y="2"/>
                    <a:pt x="18132" y="20422"/>
                    <a:pt x="25067" y="20422"/>
                  </a:cubicBezTo>
                  <a:cubicBezTo>
                    <a:pt x="25928" y="20422"/>
                    <a:pt x="26616" y="20107"/>
                    <a:pt x="27075" y="19399"/>
                  </a:cubicBezTo>
                  <a:cubicBezTo>
                    <a:pt x="31235" y="12989"/>
                    <a:pt x="1"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9"/>
            <p:cNvSpPr/>
            <p:nvPr/>
          </p:nvSpPr>
          <p:spPr>
            <a:xfrm>
              <a:off x="4877825" y="4187075"/>
              <a:ext cx="57825" cy="56275"/>
            </a:xfrm>
            <a:custGeom>
              <a:rect b="b" l="l" r="r" t="t"/>
              <a:pathLst>
                <a:path extrusionOk="0" h="2251" w="2313">
                  <a:moveTo>
                    <a:pt x="1" y="0"/>
                  </a:moveTo>
                  <a:cubicBezTo>
                    <a:pt x="1" y="0"/>
                    <a:pt x="211" y="2091"/>
                    <a:pt x="763" y="2242"/>
                  </a:cubicBezTo>
                  <a:cubicBezTo>
                    <a:pt x="782" y="2248"/>
                    <a:pt x="800" y="2250"/>
                    <a:pt x="817" y="2250"/>
                  </a:cubicBezTo>
                  <a:cubicBezTo>
                    <a:pt x="1216" y="2250"/>
                    <a:pt x="746" y="727"/>
                    <a:pt x="746" y="727"/>
                  </a:cubicBezTo>
                  <a:lnTo>
                    <a:pt x="746" y="727"/>
                  </a:lnTo>
                  <a:cubicBezTo>
                    <a:pt x="746" y="727"/>
                    <a:pt x="1467" y="932"/>
                    <a:pt x="1917" y="932"/>
                  </a:cubicBezTo>
                  <a:cubicBezTo>
                    <a:pt x="2151" y="932"/>
                    <a:pt x="2312" y="877"/>
                    <a:pt x="2261" y="709"/>
                  </a:cubicBezTo>
                  <a:cubicBezTo>
                    <a:pt x="2098" y="16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9"/>
            <p:cNvSpPr/>
            <p:nvPr/>
          </p:nvSpPr>
          <p:spPr>
            <a:xfrm>
              <a:off x="4279875" y="3738525"/>
              <a:ext cx="927450" cy="264775"/>
            </a:xfrm>
            <a:custGeom>
              <a:rect b="b" l="l" r="r" t="t"/>
              <a:pathLst>
                <a:path extrusionOk="0" h="10591" w="37098">
                  <a:moveTo>
                    <a:pt x="1" y="1"/>
                  </a:moveTo>
                  <a:cubicBezTo>
                    <a:pt x="1" y="1"/>
                    <a:pt x="22148" y="10590"/>
                    <a:pt x="31611" y="10590"/>
                  </a:cubicBezTo>
                  <a:cubicBezTo>
                    <a:pt x="33952" y="10590"/>
                    <a:pt x="35517" y="9942"/>
                    <a:pt x="35778" y="8326"/>
                  </a:cubicBezTo>
                  <a:cubicBezTo>
                    <a:pt x="37097" y="176"/>
                    <a:pt x="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9"/>
            <p:cNvSpPr/>
            <p:nvPr/>
          </p:nvSpPr>
          <p:spPr>
            <a:xfrm>
              <a:off x="5067925" y="3896750"/>
              <a:ext cx="65800" cy="55350"/>
            </a:xfrm>
            <a:custGeom>
              <a:rect b="b" l="l" r="r" t="t"/>
              <a:pathLst>
                <a:path extrusionOk="0" h="2214" w="2632">
                  <a:moveTo>
                    <a:pt x="1988" y="0"/>
                  </a:moveTo>
                  <a:cubicBezTo>
                    <a:pt x="1344" y="0"/>
                    <a:pt x="0" y="914"/>
                    <a:pt x="0" y="914"/>
                  </a:cubicBezTo>
                  <a:cubicBezTo>
                    <a:pt x="0" y="914"/>
                    <a:pt x="1272" y="2214"/>
                    <a:pt x="1872" y="2214"/>
                  </a:cubicBezTo>
                  <a:cubicBezTo>
                    <a:pt x="1918" y="2214"/>
                    <a:pt x="1959" y="2207"/>
                    <a:pt x="1996" y="2191"/>
                  </a:cubicBezTo>
                  <a:cubicBezTo>
                    <a:pt x="2468" y="1989"/>
                    <a:pt x="1036" y="1017"/>
                    <a:pt x="1036" y="1017"/>
                  </a:cubicBezTo>
                  <a:cubicBezTo>
                    <a:pt x="1036" y="1017"/>
                    <a:pt x="2631" y="348"/>
                    <a:pt x="2209" y="57"/>
                  </a:cubicBezTo>
                  <a:cubicBezTo>
                    <a:pt x="2152" y="17"/>
                    <a:pt x="2077" y="0"/>
                    <a:pt x="1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9"/>
            <p:cNvSpPr/>
            <p:nvPr/>
          </p:nvSpPr>
          <p:spPr>
            <a:xfrm>
              <a:off x="4289625" y="3547075"/>
              <a:ext cx="771075" cy="180925"/>
            </a:xfrm>
            <a:custGeom>
              <a:rect b="b" l="l" r="r" t="t"/>
              <a:pathLst>
                <a:path extrusionOk="0" h="7237" w="30843">
                  <a:moveTo>
                    <a:pt x="23740" y="1"/>
                  </a:moveTo>
                  <a:cubicBezTo>
                    <a:pt x="15110" y="1"/>
                    <a:pt x="1" y="6460"/>
                    <a:pt x="1" y="6460"/>
                  </a:cubicBezTo>
                  <a:cubicBezTo>
                    <a:pt x="1" y="6460"/>
                    <a:pt x="7390" y="7236"/>
                    <a:pt x="14777" y="7236"/>
                  </a:cubicBezTo>
                  <a:cubicBezTo>
                    <a:pt x="22811" y="7236"/>
                    <a:pt x="30843" y="6318"/>
                    <a:pt x="29359" y="2484"/>
                  </a:cubicBezTo>
                  <a:cubicBezTo>
                    <a:pt x="28660" y="681"/>
                    <a:pt x="26542" y="1"/>
                    <a:pt x="2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9"/>
            <p:cNvSpPr/>
            <p:nvPr/>
          </p:nvSpPr>
          <p:spPr>
            <a:xfrm>
              <a:off x="4926350" y="3585375"/>
              <a:ext cx="66825" cy="54950"/>
            </a:xfrm>
            <a:custGeom>
              <a:rect b="b" l="l" r="r" t="t"/>
              <a:pathLst>
                <a:path extrusionOk="0" h="2198" w="2673">
                  <a:moveTo>
                    <a:pt x="1773" y="1"/>
                  </a:moveTo>
                  <a:cubicBezTo>
                    <a:pt x="1187" y="1"/>
                    <a:pt x="0" y="1479"/>
                    <a:pt x="0" y="1479"/>
                  </a:cubicBezTo>
                  <a:cubicBezTo>
                    <a:pt x="0" y="1479"/>
                    <a:pt x="1317" y="2197"/>
                    <a:pt x="1989" y="2197"/>
                  </a:cubicBezTo>
                  <a:cubicBezTo>
                    <a:pt x="2113" y="2197"/>
                    <a:pt x="2215" y="2173"/>
                    <a:pt x="2282" y="2116"/>
                  </a:cubicBezTo>
                  <a:cubicBezTo>
                    <a:pt x="2673" y="1784"/>
                    <a:pt x="1019" y="1275"/>
                    <a:pt x="1019" y="1275"/>
                  </a:cubicBezTo>
                  <a:cubicBezTo>
                    <a:pt x="1019" y="1275"/>
                    <a:pt x="2349" y="168"/>
                    <a:pt x="1861" y="13"/>
                  </a:cubicBezTo>
                  <a:cubicBezTo>
                    <a:pt x="1833" y="5"/>
                    <a:pt x="1804" y="1"/>
                    <a:pt x="1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9"/>
            <p:cNvSpPr/>
            <p:nvPr/>
          </p:nvSpPr>
          <p:spPr>
            <a:xfrm>
              <a:off x="4128925" y="3256100"/>
              <a:ext cx="76575" cy="288700"/>
            </a:xfrm>
            <a:custGeom>
              <a:rect b="b" l="l" r="r" t="t"/>
              <a:pathLst>
                <a:path extrusionOk="0" h="11548" w="3063">
                  <a:moveTo>
                    <a:pt x="1244" y="1"/>
                  </a:moveTo>
                  <a:cubicBezTo>
                    <a:pt x="1238" y="1"/>
                    <a:pt x="1231" y="1"/>
                    <a:pt x="1224" y="3"/>
                  </a:cubicBezTo>
                  <a:lnTo>
                    <a:pt x="86" y="253"/>
                  </a:lnTo>
                  <a:cubicBezTo>
                    <a:pt x="34" y="264"/>
                    <a:pt x="1" y="316"/>
                    <a:pt x="12" y="368"/>
                  </a:cubicBezTo>
                  <a:cubicBezTo>
                    <a:pt x="22" y="413"/>
                    <a:pt x="58" y="443"/>
                    <a:pt x="105" y="443"/>
                  </a:cubicBezTo>
                  <a:cubicBezTo>
                    <a:pt x="112" y="443"/>
                    <a:pt x="119" y="442"/>
                    <a:pt x="126" y="441"/>
                  </a:cubicBezTo>
                  <a:lnTo>
                    <a:pt x="1166" y="213"/>
                  </a:lnTo>
                  <a:lnTo>
                    <a:pt x="2866" y="11466"/>
                  </a:lnTo>
                  <a:cubicBezTo>
                    <a:pt x="2875" y="11512"/>
                    <a:pt x="2915" y="11547"/>
                    <a:pt x="2961" y="11547"/>
                  </a:cubicBezTo>
                  <a:cubicBezTo>
                    <a:pt x="2966" y="11547"/>
                    <a:pt x="2970" y="11546"/>
                    <a:pt x="2976" y="11546"/>
                  </a:cubicBezTo>
                  <a:cubicBezTo>
                    <a:pt x="3028" y="11537"/>
                    <a:pt x="3063" y="11489"/>
                    <a:pt x="3056" y="11436"/>
                  </a:cubicBezTo>
                  <a:lnTo>
                    <a:pt x="1339" y="81"/>
                  </a:lnTo>
                  <a:cubicBezTo>
                    <a:pt x="1336" y="56"/>
                    <a:pt x="1321" y="33"/>
                    <a:pt x="1299" y="18"/>
                  </a:cubicBezTo>
                  <a:cubicBezTo>
                    <a:pt x="1283" y="6"/>
                    <a:pt x="1264" y="1"/>
                    <a:pt x="1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9"/>
            <p:cNvSpPr/>
            <p:nvPr/>
          </p:nvSpPr>
          <p:spPr>
            <a:xfrm>
              <a:off x="4257375" y="3353850"/>
              <a:ext cx="226050" cy="209450"/>
            </a:xfrm>
            <a:custGeom>
              <a:rect b="b" l="l" r="r" t="t"/>
              <a:pathLst>
                <a:path extrusionOk="0" h="8378" w="9042">
                  <a:moveTo>
                    <a:pt x="8163" y="0"/>
                  </a:moveTo>
                  <a:cubicBezTo>
                    <a:pt x="8134" y="2"/>
                    <a:pt x="8111" y="10"/>
                    <a:pt x="8091" y="29"/>
                  </a:cubicBezTo>
                  <a:lnTo>
                    <a:pt x="37" y="8214"/>
                  </a:lnTo>
                  <a:cubicBezTo>
                    <a:pt x="1" y="8253"/>
                    <a:pt x="1" y="8313"/>
                    <a:pt x="39" y="8351"/>
                  </a:cubicBezTo>
                  <a:cubicBezTo>
                    <a:pt x="57" y="8369"/>
                    <a:pt x="82" y="8378"/>
                    <a:pt x="106" y="8378"/>
                  </a:cubicBezTo>
                  <a:cubicBezTo>
                    <a:pt x="131" y="8378"/>
                    <a:pt x="156" y="8368"/>
                    <a:pt x="174" y="8349"/>
                  </a:cubicBezTo>
                  <a:lnTo>
                    <a:pt x="8156" y="237"/>
                  </a:lnTo>
                  <a:lnTo>
                    <a:pt x="8863" y="1031"/>
                  </a:lnTo>
                  <a:cubicBezTo>
                    <a:pt x="8882" y="1052"/>
                    <a:pt x="8908" y="1063"/>
                    <a:pt x="8934" y="1063"/>
                  </a:cubicBezTo>
                  <a:cubicBezTo>
                    <a:pt x="8957" y="1063"/>
                    <a:pt x="8979" y="1055"/>
                    <a:pt x="8998" y="1039"/>
                  </a:cubicBezTo>
                  <a:cubicBezTo>
                    <a:pt x="9038" y="1004"/>
                    <a:pt x="9041" y="944"/>
                    <a:pt x="9006" y="904"/>
                  </a:cubicBezTo>
                  <a:lnTo>
                    <a:pt x="8231" y="34"/>
                  </a:lnTo>
                  <a:cubicBezTo>
                    <a:pt x="8214" y="14"/>
                    <a:pt x="8189" y="2"/>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9"/>
            <p:cNvSpPr/>
            <p:nvPr/>
          </p:nvSpPr>
          <p:spPr>
            <a:xfrm>
              <a:off x="3999725" y="3520175"/>
              <a:ext cx="280150" cy="628325"/>
            </a:xfrm>
            <a:custGeom>
              <a:rect b="b" l="l" r="r" t="t"/>
              <a:pathLst>
                <a:path extrusionOk="0" h="25133" w="11206">
                  <a:moveTo>
                    <a:pt x="9061" y="1"/>
                  </a:moveTo>
                  <a:cubicBezTo>
                    <a:pt x="8253" y="1"/>
                    <a:pt x="7498" y="517"/>
                    <a:pt x="7236" y="1324"/>
                  </a:cubicBezTo>
                  <a:lnTo>
                    <a:pt x="326" y="22627"/>
                  </a:lnTo>
                  <a:cubicBezTo>
                    <a:pt x="0" y="23629"/>
                    <a:pt x="554" y="24714"/>
                    <a:pt x="1558" y="25039"/>
                  </a:cubicBezTo>
                  <a:cubicBezTo>
                    <a:pt x="1752" y="25102"/>
                    <a:pt x="1950" y="25132"/>
                    <a:pt x="2145" y="25132"/>
                  </a:cubicBezTo>
                  <a:cubicBezTo>
                    <a:pt x="2952" y="25132"/>
                    <a:pt x="3708" y="24616"/>
                    <a:pt x="3970" y="23809"/>
                  </a:cubicBezTo>
                  <a:lnTo>
                    <a:pt x="10880" y="2508"/>
                  </a:lnTo>
                  <a:cubicBezTo>
                    <a:pt x="11205" y="1504"/>
                    <a:pt x="10650" y="419"/>
                    <a:pt x="9648" y="94"/>
                  </a:cubicBezTo>
                  <a:cubicBezTo>
                    <a:pt x="9453" y="31"/>
                    <a:pt x="9256"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9"/>
            <p:cNvSpPr/>
            <p:nvPr/>
          </p:nvSpPr>
          <p:spPr>
            <a:xfrm>
              <a:off x="4192475" y="3579700"/>
              <a:ext cx="46500" cy="39950"/>
            </a:xfrm>
            <a:custGeom>
              <a:rect b="b" l="l" r="r" t="t"/>
              <a:pathLst>
                <a:path extrusionOk="0" h="1598" w="1860">
                  <a:moveTo>
                    <a:pt x="413" y="0"/>
                  </a:moveTo>
                  <a:cubicBezTo>
                    <a:pt x="380" y="0"/>
                    <a:pt x="348" y="18"/>
                    <a:pt x="329" y="49"/>
                  </a:cubicBezTo>
                  <a:cubicBezTo>
                    <a:pt x="316" y="72"/>
                    <a:pt x="1" y="646"/>
                    <a:pt x="179" y="1101"/>
                  </a:cubicBezTo>
                  <a:cubicBezTo>
                    <a:pt x="261" y="1312"/>
                    <a:pt x="436" y="1464"/>
                    <a:pt x="694" y="1547"/>
                  </a:cubicBezTo>
                  <a:cubicBezTo>
                    <a:pt x="798" y="1581"/>
                    <a:pt x="898" y="1597"/>
                    <a:pt x="991" y="1597"/>
                  </a:cubicBezTo>
                  <a:cubicBezTo>
                    <a:pt x="1129" y="1597"/>
                    <a:pt x="1256" y="1561"/>
                    <a:pt x="1370" y="1487"/>
                  </a:cubicBezTo>
                  <a:cubicBezTo>
                    <a:pt x="1780" y="1222"/>
                    <a:pt x="1851" y="569"/>
                    <a:pt x="1855" y="542"/>
                  </a:cubicBezTo>
                  <a:cubicBezTo>
                    <a:pt x="1860" y="489"/>
                    <a:pt x="1821" y="442"/>
                    <a:pt x="1768" y="437"/>
                  </a:cubicBezTo>
                  <a:cubicBezTo>
                    <a:pt x="1723" y="439"/>
                    <a:pt x="1670" y="471"/>
                    <a:pt x="1663" y="522"/>
                  </a:cubicBezTo>
                  <a:cubicBezTo>
                    <a:pt x="1663" y="527"/>
                    <a:pt x="1598" y="1111"/>
                    <a:pt x="1266" y="1327"/>
                  </a:cubicBezTo>
                  <a:cubicBezTo>
                    <a:pt x="1184" y="1381"/>
                    <a:pt x="1093" y="1408"/>
                    <a:pt x="991" y="1408"/>
                  </a:cubicBezTo>
                  <a:cubicBezTo>
                    <a:pt x="918" y="1408"/>
                    <a:pt x="839" y="1394"/>
                    <a:pt x="753" y="1366"/>
                  </a:cubicBezTo>
                  <a:cubicBezTo>
                    <a:pt x="549" y="1299"/>
                    <a:pt x="419" y="1189"/>
                    <a:pt x="358" y="1032"/>
                  </a:cubicBezTo>
                  <a:cubicBezTo>
                    <a:pt x="211" y="661"/>
                    <a:pt x="494" y="147"/>
                    <a:pt x="498" y="142"/>
                  </a:cubicBezTo>
                  <a:cubicBezTo>
                    <a:pt x="523" y="97"/>
                    <a:pt x="506" y="39"/>
                    <a:pt x="459" y="12"/>
                  </a:cubicBezTo>
                  <a:cubicBezTo>
                    <a:pt x="445" y="4"/>
                    <a:pt x="429"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9"/>
            <p:cNvSpPr/>
            <p:nvPr/>
          </p:nvSpPr>
          <p:spPr>
            <a:xfrm>
              <a:off x="4187150" y="3554850"/>
              <a:ext cx="10700" cy="9500"/>
            </a:xfrm>
            <a:custGeom>
              <a:rect b="b" l="l" r="r" t="t"/>
              <a:pathLst>
                <a:path extrusionOk="0" h="380" w="428">
                  <a:moveTo>
                    <a:pt x="214" y="0"/>
                  </a:moveTo>
                  <a:cubicBezTo>
                    <a:pt x="134" y="0"/>
                    <a:pt x="59" y="51"/>
                    <a:pt x="34" y="131"/>
                  </a:cubicBezTo>
                  <a:cubicBezTo>
                    <a:pt x="0" y="231"/>
                    <a:pt x="55" y="338"/>
                    <a:pt x="156" y="371"/>
                  </a:cubicBezTo>
                  <a:cubicBezTo>
                    <a:pt x="175" y="377"/>
                    <a:pt x="194" y="380"/>
                    <a:pt x="213" y="380"/>
                  </a:cubicBezTo>
                  <a:cubicBezTo>
                    <a:pt x="294" y="380"/>
                    <a:pt x="368" y="328"/>
                    <a:pt x="394" y="248"/>
                  </a:cubicBezTo>
                  <a:cubicBezTo>
                    <a:pt x="427" y="149"/>
                    <a:pt x="372" y="42"/>
                    <a:pt x="272" y="9"/>
                  </a:cubicBezTo>
                  <a:cubicBezTo>
                    <a:pt x="253" y="3"/>
                    <a:pt x="234"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9"/>
            <p:cNvSpPr/>
            <p:nvPr/>
          </p:nvSpPr>
          <p:spPr>
            <a:xfrm>
              <a:off x="4253050" y="3576200"/>
              <a:ext cx="10650" cy="9525"/>
            </a:xfrm>
            <a:custGeom>
              <a:rect b="b" l="l" r="r" t="t"/>
              <a:pathLst>
                <a:path extrusionOk="0" h="381" w="426">
                  <a:moveTo>
                    <a:pt x="212" y="1"/>
                  </a:moveTo>
                  <a:cubicBezTo>
                    <a:pt x="133" y="1"/>
                    <a:pt x="59" y="52"/>
                    <a:pt x="34" y="132"/>
                  </a:cubicBezTo>
                  <a:cubicBezTo>
                    <a:pt x="0" y="232"/>
                    <a:pt x="55" y="339"/>
                    <a:pt x="155" y="370"/>
                  </a:cubicBezTo>
                  <a:cubicBezTo>
                    <a:pt x="175" y="377"/>
                    <a:pt x="195" y="380"/>
                    <a:pt x="215" y="380"/>
                  </a:cubicBezTo>
                  <a:cubicBezTo>
                    <a:pt x="295" y="380"/>
                    <a:pt x="368" y="329"/>
                    <a:pt x="394" y="249"/>
                  </a:cubicBezTo>
                  <a:cubicBezTo>
                    <a:pt x="425" y="149"/>
                    <a:pt x="372" y="42"/>
                    <a:pt x="272" y="10"/>
                  </a:cubicBezTo>
                  <a:cubicBezTo>
                    <a:pt x="252" y="4"/>
                    <a:pt x="232"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3" name="Google Shape;1463;p19"/>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66" name="Shape 12566"/>
        <p:cNvGrpSpPr/>
        <p:nvPr/>
      </p:nvGrpSpPr>
      <p:grpSpPr>
        <a:xfrm>
          <a:off x="0" y="0"/>
          <a:ext cx="0" cy="0"/>
          <a:chOff x="0" y="0"/>
          <a:chExt cx="0" cy="0"/>
        </a:xfrm>
      </p:grpSpPr>
      <p:sp>
        <p:nvSpPr>
          <p:cNvPr id="12567" name="Google Shape;12567;p55"/>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2568" name="Google Shape;12568;p55"/>
          <p:cNvSpPr/>
          <p:nvPr/>
        </p:nvSpPr>
        <p:spPr>
          <a:xfrm>
            <a:off x="504000" y="18361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9" name="Google Shape;12569;p55"/>
          <p:cNvGrpSpPr/>
          <p:nvPr/>
        </p:nvGrpSpPr>
        <p:grpSpPr>
          <a:xfrm>
            <a:off x="7205077" y="1084147"/>
            <a:ext cx="956354" cy="1126660"/>
            <a:chOff x="2855400" y="1698200"/>
            <a:chExt cx="1456525" cy="1715900"/>
          </a:xfrm>
        </p:grpSpPr>
        <p:sp>
          <p:nvSpPr>
            <p:cNvPr id="12570" name="Google Shape;12570;p55"/>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5"/>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5"/>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55"/>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55"/>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5"/>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5"/>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5"/>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5"/>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5"/>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5"/>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5"/>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5"/>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5"/>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5"/>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5"/>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5"/>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55"/>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55"/>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5"/>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590" name="Google Shape;12590;p55"/>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591" name="Google Shape;12591;p55"/>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2592" name="Google Shape;12592;p55"/>
          <p:cNvGrpSpPr/>
          <p:nvPr/>
        </p:nvGrpSpPr>
        <p:grpSpPr>
          <a:xfrm flipH="1">
            <a:off x="9478081" y="6198633"/>
            <a:ext cx="1010547" cy="1015149"/>
            <a:chOff x="2423000" y="1876050"/>
            <a:chExt cx="1657450" cy="1664725"/>
          </a:xfrm>
        </p:grpSpPr>
        <p:sp>
          <p:nvSpPr>
            <p:cNvPr id="12593" name="Google Shape;12593;p55"/>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5"/>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5"/>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5"/>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5"/>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5"/>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5"/>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5"/>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5"/>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5"/>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5"/>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5"/>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5"/>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5"/>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5"/>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5"/>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09" name="Google Shape;12609;p55"/>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610" name="Google Shape;12610;p55"/>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2611" name="Google Shape;12611;p55"/>
          <p:cNvGrpSpPr/>
          <p:nvPr/>
        </p:nvGrpSpPr>
        <p:grpSpPr>
          <a:xfrm flipH="1">
            <a:off x="9478081" y="6198633"/>
            <a:ext cx="1010547" cy="1015149"/>
            <a:chOff x="2423000" y="1876050"/>
            <a:chExt cx="1657450" cy="1664725"/>
          </a:xfrm>
        </p:grpSpPr>
        <p:sp>
          <p:nvSpPr>
            <p:cNvPr id="12612" name="Google Shape;12612;p55"/>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5"/>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5"/>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55"/>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55"/>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5"/>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5"/>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5"/>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5"/>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5"/>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5"/>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5"/>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5"/>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5"/>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5"/>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5"/>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55"/>
          <p:cNvGrpSpPr/>
          <p:nvPr/>
        </p:nvGrpSpPr>
        <p:grpSpPr>
          <a:xfrm>
            <a:off x="792472" y="5471349"/>
            <a:ext cx="1270940" cy="829953"/>
            <a:chOff x="2943525" y="2635675"/>
            <a:chExt cx="2326450" cy="1519225"/>
          </a:xfrm>
        </p:grpSpPr>
        <p:sp>
          <p:nvSpPr>
            <p:cNvPr id="12629" name="Google Shape;12629;p55"/>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5"/>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5"/>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5"/>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5"/>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5"/>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5"/>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5"/>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5"/>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5"/>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5"/>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5"/>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5"/>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5"/>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5"/>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5"/>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5"/>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5"/>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5"/>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5"/>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55"/>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50" name="Google Shape;12650;p55"/>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51" name="Google Shape;12651;p55"/>
          <p:cNvGrpSpPr/>
          <p:nvPr/>
        </p:nvGrpSpPr>
        <p:grpSpPr>
          <a:xfrm rot="-214069">
            <a:off x="7674206" y="6611682"/>
            <a:ext cx="335968" cy="274617"/>
            <a:chOff x="3419525" y="3514050"/>
            <a:chExt cx="1000350" cy="817675"/>
          </a:xfrm>
        </p:grpSpPr>
        <p:sp>
          <p:nvSpPr>
            <p:cNvPr id="12652" name="Google Shape;12652;p55"/>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5"/>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5"/>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5"/>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5"/>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7" name="Google Shape;12657;p55"/>
          <p:cNvGrpSpPr/>
          <p:nvPr/>
        </p:nvGrpSpPr>
        <p:grpSpPr>
          <a:xfrm>
            <a:off x="1967196" y="1139993"/>
            <a:ext cx="336010" cy="336017"/>
            <a:chOff x="6241525" y="2196000"/>
            <a:chExt cx="1140175" cy="1140200"/>
          </a:xfrm>
        </p:grpSpPr>
        <p:sp>
          <p:nvSpPr>
            <p:cNvPr id="12658" name="Google Shape;12658;p55"/>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5"/>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5"/>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55"/>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55"/>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5"/>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5"/>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5"/>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6" name="Google Shape;12666;p55"/>
          <p:cNvGrpSpPr/>
          <p:nvPr/>
        </p:nvGrpSpPr>
        <p:grpSpPr>
          <a:xfrm flipH="1" rot="-5400000">
            <a:off x="9805280" y="608706"/>
            <a:ext cx="298200" cy="316822"/>
            <a:chOff x="6904650" y="3361025"/>
            <a:chExt cx="298200" cy="318350"/>
          </a:xfrm>
        </p:grpSpPr>
        <p:sp>
          <p:nvSpPr>
            <p:cNvPr id="12667" name="Google Shape;12667;p55"/>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5"/>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5"/>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5"/>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5"/>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5"/>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3" name="Google Shape;12673;p55"/>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55"/>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55"/>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2676" name="Google Shape;12676;p55"/>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2677" name="Google Shape;12677;p55"/>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2678" name="Google Shape;12678;p55"/>
          <p:cNvSpPr/>
          <p:nvPr/>
        </p:nvSpPr>
        <p:spPr>
          <a:xfrm>
            <a:off x="4064700" y="5083150"/>
            <a:ext cx="435000" cy="902400"/>
          </a:xfrm>
          <a:prstGeom prst="upArrow">
            <a:avLst>
              <a:gd fmla="val 50000" name="adj1"/>
              <a:gd fmla="val 50000" name="adj2"/>
            </a:avLst>
          </a:prstGeom>
          <a:solidFill>
            <a:srgbClr val="6AA84F"/>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679" name="Google Shape;12679;p55"/>
          <p:cNvSpPr txBox="1"/>
          <p:nvPr/>
        </p:nvSpPr>
        <p:spPr>
          <a:xfrm>
            <a:off x="1610025" y="5288050"/>
            <a:ext cx="3136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La bonne réponse:</a:t>
            </a:r>
            <a:endParaRPr sz="2000">
              <a:latin typeface="Rubik"/>
              <a:ea typeface="Rubik"/>
              <a:cs typeface="Rubik"/>
              <a:sym typeface="Rubik"/>
            </a:endParaRPr>
          </a:p>
        </p:txBody>
      </p:sp>
      <p:sp>
        <p:nvSpPr>
          <p:cNvPr id="12680" name="Google Shape;12680;p55"/>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6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67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4" name="Shape 12684"/>
        <p:cNvGrpSpPr/>
        <p:nvPr/>
      </p:nvGrpSpPr>
      <p:grpSpPr>
        <a:xfrm>
          <a:off x="0" y="0"/>
          <a:ext cx="0" cy="0"/>
          <a:chOff x="0" y="0"/>
          <a:chExt cx="0" cy="0"/>
        </a:xfrm>
      </p:grpSpPr>
      <p:sp>
        <p:nvSpPr>
          <p:cNvPr id="12685" name="Google Shape;12685;p56"/>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2686" name="Google Shape;12686;p56"/>
          <p:cNvSpPr/>
          <p:nvPr/>
        </p:nvSpPr>
        <p:spPr>
          <a:xfrm>
            <a:off x="504000" y="1759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87" name="Google Shape;12687;p56"/>
          <p:cNvGrpSpPr/>
          <p:nvPr/>
        </p:nvGrpSpPr>
        <p:grpSpPr>
          <a:xfrm>
            <a:off x="7205077" y="1084147"/>
            <a:ext cx="956354" cy="1126660"/>
            <a:chOff x="2855400" y="1698200"/>
            <a:chExt cx="1456525" cy="1715900"/>
          </a:xfrm>
        </p:grpSpPr>
        <p:sp>
          <p:nvSpPr>
            <p:cNvPr id="12688" name="Google Shape;12688;p56"/>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6"/>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6"/>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6"/>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6"/>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6"/>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6"/>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6"/>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6"/>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56"/>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56"/>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6"/>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6"/>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6"/>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6"/>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6"/>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6"/>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6"/>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6"/>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6"/>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708" name="Google Shape;12708;p56"/>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709" name="Google Shape;12709;p56"/>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2710" name="Google Shape;12710;p56"/>
          <p:cNvGrpSpPr/>
          <p:nvPr/>
        </p:nvGrpSpPr>
        <p:grpSpPr>
          <a:xfrm flipH="1">
            <a:off x="9478081" y="6198633"/>
            <a:ext cx="1010547" cy="1015149"/>
            <a:chOff x="2423000" y="1876050"/>
            <a:chExt cx="1657450" cy="1664725"/>
          </a:xfrm>
        </p:grpSpPr>
        <p:sp>
          <p:nvSpPr>
            <p:cNvPr id="12711" name="Google Shape;12711;p56"/>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6"/>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6"/>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6"/>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6"/>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6"/>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56"/>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56"/>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6"/>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6"/>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6"/>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6"/>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6"/>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6"/>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6"/>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6"/>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727" name="Google Shape;12727;p56"/>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2728" name="Google Shape;12728;p56"/>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2729" name="Google Shape;12729;p56"/>
          <p:cNvGrpSpPr/>
          <p:nvPr/>
        </p:nvGrpSpPr>
        <p:grpSpPr>
          <a:xfrm flipH="1">
            <a:off x="9478081" y="6198633"/>
            <a:ext cx="1010547" cy="1015149"/>
            <a:chOff x="2423000" y="1876050"/>
            <a:chExt cx="1657450" cy="1664725"/>
          </a:xfrm>
        </p:grpSpPr>
        <p:sp>
          <p:nvSpPr>
            <p:cNvPr id="12730" name="Google Shape;12730;p56"/>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6"/>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6"/>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6"/>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6"/>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6"/>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6"/>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6"/>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6"/>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6"/>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6"/>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6"/>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6"/>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6"/>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6"/>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6"/>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6" name="Google Shape;12746;p56"/>
          <p:cNvGrpSpPr/>
          <p:nvPr/>
        </p:nvGrpSpPr>
        <p:grpSpPr>
          <a:xfrm>
            <a:off x="792472" y="5471349"/>
            <a:ext cx="1270940" cy="829953"/>
            <a:chOff x="2943525" y="2635675"/>
            <a:chExt cx="2326450" cy="1519225"/>
          </a:xfrm>
        </p:grpSpPr>
        <p:sp>
          <p:nvSpPr>
            <p:cNvPr id="12747" name="Google Shape;12747;p56"/>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6"/>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6"/>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6"/>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6"/>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6"/>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6"/>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6"/>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56"/>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56"/>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6"/>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6"/>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6"/>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6"/>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6"/>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6"/>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6"/>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6"/>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6"/>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6"/>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6"/>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8" name="Google Shape;12768;p56"/>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69" name="Google Shape;12769;p56"/>
          <p:cNvGrpSpPr/>
          <p:nvPr/>
        </p:nvGrpSpPr>
        <p:grpSpPr>
          <a:xfrm rot="-214069">
            <a:off x="7674206" y="6611682"/>
            <a:ext cx="335968" cy="274617"/>
            <a:chOff x="3419525" y="3514050"/>
            <a:chExt cx="1000350" cy="817675"/>
          </a:xfrm>
        </p:grpSpPr>
        <p:sp>
          <p:nvSpPr>
            <p:cNvPr id="12770" name="Google Shape;12770;p56"/>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6"/>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6"/>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6"/>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56"/>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5" name="Google Shape;12775;p56"/>
          <p:cNvGrpSpPr/>
          <p:nvPr/>
        </p:nvGrpSpPr>
        <p:grpSpPr>
          <a:xfrm>
            <a:off x="1967196" y="1139993"/>
            <a:ext cx="336010" cy="336017"/>
            <a:chOff x="6241525" y="2196000"/>
            <a:chExt cx="1140175" cy="1140200"/>
          </a:xfrm>
        </p:grpSpPr>
        <p:sp>
          <p:nvSpPr>
            <p:cNvPr id="12776" name="Google Shape;12776;p56"/>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6"/>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6"/>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6"/>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6"/>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6"/>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6"/>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6"/>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4" name="Google Shape;12784;p56"/>
          <p:cNvGrpSpPr/>
          <p:nvPr/>
        </p:nvGrpSpPr>
        <p:grpSpPr>
          <a:xfrm flipH="1" rot="-5400000">
            <a:off x="9805280" y="608706"/>
            <a:ext cx="298200" cy="316822"/>
            <a:chOff x="6904650" y="3361025"/>
            <a:chExt cx="298200" cy="318350"/>
          </a:xfrm>
        </p:grpSpPr>
        <p:sp>
          <p:nvSpPr>
            <p:cNvPr id="12785" name="Google Shape;12785;p56"/>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6"/>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6"/>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6"/>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6"/>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6"/>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91" name="Google Shape;12791;p56"/>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56"/>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56"/>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2794" name="Google Shape;12794;p56"/>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2795" name="Google Shape;12795;p56"/>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2796" name="Google Shape;12796;p56"/>
          <p:cNvSpPr/>
          <p:nvPr/>
        </p:nvSpPr>
        <p:spPr>
          <a:xfrm>
            <a:off x="4092925" y="50841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797" name="Google Shape;12797;p56"/>
          <p:cNvSpPr/>
          <p:nvPr/>
        </p:nvSpPr>
        <p:spPr>
          <a:xfrm>
            <a:off x="45506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798" name="Google Shape;12798;p56"/>
          <p:cNvSpPr/>
          <p:nvPr/>
        </p:nvSpPr>
        <p:spPr>
          <a:xfrm>
            <a:off x="50449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799" name="Google Shape;12799;p56"/>
          <p:cNvSpPr/>
          <p:nvPr/>
        </p:nvSpPr>
        <p:spPr>
          <a:xfrm>
            <a:off x="5618650"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800" name="Google Shape;12800;p56"/>
          <p:cNvSpPr/>
          <p:nvPr/>
        </p:nvSpPr>
        <p:spPr>
          <a:xfrm>
            <a:off x="6192375" y="51603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801" name="Google Shape;12801;p56"/>
          <p:cNvSpPr/>
          <p:nvPr/>
        </p:nvSpPr>
        <p:spPr>
          <a:xfrm>
            <a:off x="3873775" y="577022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16</a:t>
            </a:r>
            <a:endParaRPr>
              <a:latin typeface="Rubik"/>
              <a:ea typeface="Rubik"/>
              <a:cs typeface="Rubik"/>
              <a:sym typeface="Rubik"/>
            </a:endParaRPr>
          </a:p>
        </p:txBody>
      </p:sp>
      <p:sp>
        <p:nvSpPr>
          <p:cNvPr id="12802" name="Google Shape;12802;p56"/>
          <p:cNvSpPr/>
          <p:nvPr/>
        </p:nvSpPr>
        <p:spPr>
          <a:xfrm>
            <a:off x="4435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8</a:t>
            </a:r>
            <a:endParaRPr>
              <a:latin typeface="Rubik"/>
              <a:ea typeface="Rubik"/>
              <a:cs typeface="Rubik"/>
              <a:sym typeface="Rubik"/>
            </a:endParaRPr>
          </a:p>
        </p:txBody>
      </p:sp>
      <p:sp>
        <p:nvSpPr>
          <p:cNvPr id="12803" name="Google Shape;12803;p56"/>
          <p:cNvSpPr/>
          <p:nvPr/>
        </p:nvSpPr>
        <p:spPr>
          <a:xfrm>
            <a:off x="4996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4</a:t>
            </a:r>
            <a:endParaRPr>
              <a:latin typeface="Rubik"/>
              <a:ea typeface="Rubik"/>
              <a:cs typeface="Rubik"/>
              <a:sym typeface="Rubik"/>
            </a:endParaRPr>
          </a:p>
        </p:txBody>
      </p:sp>
      <p:sp>
        <p:nvSpPr>
          <p:cNvPr id="12804" name="Google Shape;12804;p56"/>
          <p:cNvSpPr/>
          <p:nvPr/>
        </p:nvSpPr>
        <p:spPr>
          <a:xfrm>
            <a:off x="5558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2</a:t>
            </a:r>
            <a:endParaRPr>
              <a:latin typeface="Rubik"/>
              <a:ea typeface="Rubik"/>
              <a:cs typeface="Rubik"/>
              <a:sym typeface="Rubik"/>
            </a:endParaRPr>
          </a:p>
        </p:txBody>
      </p:sp>
      <p:sp>
        <p:nvSpPr>
          <p:cNvPr id="12805" name="Google Shape;12805;p56"/>
          <p:cNvSpPr/>
          <p:nvPr/>
        </p:nvSpPr>
        <p:spPr>
          <a:xfrm>
            <a:off x="6119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a:t>
            </a:r>
            <a:endParaRPr>
              <a:latin typeface="Rubik"/>
              <a:ea typeface="Rubik"/>
              <a:cs typeface="Rubik"/>
              <a:sym typeface="Rubik"/>
            </a:endParaRPr>
          </a:p>
        </p:txBody>
      </p:sp>
      <p:sp>
        <p:nvSpPr>
          <p:cNvPr id="12806" name="Google Shape;12806;p56"/>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0" name="Shape 12810"/>
        <p:cNvGrpSpPr/>
        <p:nvPr/>
      </p:nvGrpSpPr>
      <p:grpSpPr>
        <a:xfrm>
          <a:off x="0" y="0"/>
          <a:ext cx="0" cy="0"/>
          <a:chOff x="0" y="0"/>
          <a:chExt cx="0" cy="0"/>
        </a:xfrm>
      </p:grpSpPr>
      <p:sp>
        <p:nvSpPr>
          <p:cNvPr id="12811" name="Google Shape;12811;p57"/>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2812" name="Google Shape;12812;p57"/>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2813" name="Google Shape;12813;p57"/>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14" name="Google Shape;12814;p57"/>
          <p:cNvGrpSpPr/>
          <p:nvPr/>
        </p:nvGrpSpPr>
        <p:grpSpPr>
          <a:xfrm rot="-214069">
            <a:off x="7645356" y="6599932"/>
            <a:ext cx="335968" cy="274617"/>
            <a:chOff x="3419525" y="3514050"/>
            <a:chExt cx="1000350" cy="817675"/>
          </a:xfrm>
        </p:grpSpPr>
        <p:sp>
          <p:nvSpPr>
            <p:cNvPr id="12815" name="Google Shape;12815;p57"/>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7"/>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57"/>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57"/>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7"/>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0" name="Google Shape;12820;p57"/>
          <p:cNvGrpSpPr/>
          <p:nvPr/>
        </p:nvGrpSpPr>
        <p:grpSpPr>
          <a:xfrm>
            <a:off x="8676141" y="6629982"/>
            <a:ext cx="1658570" cy="930116"/>
            <a:chOff x="5174600" y="1718575"/>
            <a:chExt cx="2206425" cy="1237350"/>
          </a:xfrm>
        </p:grpSpPr>
        <p:sp>
          <p:nvSpPr>
            <p:cNvPr id="12821" name="Google Shape;12821;p57"/>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7"/>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7"/>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7"/>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57"/>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7"/>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7"/>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7"/>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7"/>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7"/>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7"/>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7"/>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7"/>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57"/>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57"/>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7"/>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7"/>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7"/>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57"/>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57"/>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57"/>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7"/>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3" name="Google Shape;12843;p57"/>
          <p:cNvGrpSpPr/>
          <p:nvPr/>
        </p:nvGrpSpPr>
        <p:grpSpPr>
          <a:xfrm>
            <a:off x="8096651" y="767305"/>
            <a:ext cx="1416380" cy="1324192"/>
            <a:chOff x="2717575" y="1865850"/>
            <a:chExt cx="1949325" cy="1822450"/>
          </a:xfrm>
        </p:grpSpPr>
        <p:sp>
          <p:nvSpPr>
            <p:cNvPr id="12844" name="Google Shape;12844;p57"/>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7"/>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7"/>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7"/>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7"/>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7"/>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7"/>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7"/>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7"/>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57"/>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57"/>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7"/>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7"/>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7"/>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7"/>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7"/>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57"/>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57"/>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7"/>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7"/>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7"/>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7"/>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57"/>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7"/>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7"/>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7"/>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0" name="Google Shape;12870;p57"/>
          <p:cNvGrpSpPr/>
          <p:nvPr/>
        </p:nvGrpSpPr>
        <p:grpSpPr>
          <a:xfrm rot="3569144">
            <a:off x="2009066" y="6627190"/>
            <a:ext cx="462257" cy="656760"/>
            <a:chOff x="5997050" y="1070425"/>
            <a:chExt cx="527325" cy="749250"/>
          </a:xfrm>
        </p:grpSpPr>
        <p:sp>
          <p:nvSpPr>
            <p:cNvPr id="12871" name="Google Shape;12871;p57"/>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7"/>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7"/>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4" name="Google Shape;12874;p57"/>
          <p:cNvGrpSpPr/>
          <p:nvPr/>
        </p:nvGrpSpPr>
        <p:grpSpPr>
          <a:xfrm>
            <a:off x="2131971" y="1040368"/>
            <a:ext cx="336010" cy="336017"/>
            <a:chOff x="6241525" y="2196000"/>
            <a:chExt cx="1140175" cy="1140200"/>
          </a:xfrm>
        </p:grpSpPr>
        <p:sp>
          <p:nvSpPr>
            <p:cNvPr id="12875" name="Google Shape;12875;p57"/>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7"/>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7"/>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7"/>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7"/>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7"/>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7"/>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7"/>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57"/>
          <p:cNvGrpSpPr/>
          <p:nvPr/>
        </p:nvGrpSpPr>
        <p:grpSpPr>
          <a:xfrm flipH="1" rot="-5400000">
            <a:off x="9805280" y="608706"/>
            <a:ext cx="298200" cy="316822"/>
            <a:chOff x="6904650" y="3361025"/>
            <a:chExt cx="298200" cy="318350"/>
          </a:xfrm>
        </p:grpSpPr>
        <p:sp>
          <p:nvSpPr>
            <p:cNvPr id="12884" name="Google Shape;12884;p57"/>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7"/>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7"/>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7"/>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57"/>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57"/>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90" name="Google Shape;12890;p57"/>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2891" name="Google Shape;12891;p57"/>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2892" name="Google Shape;12892;p57"/>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2</a:t>
            </a:r>
            <a:r>
              <a:rPr b="1" lang="en" sz="2000">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12893" name="Google Shape;12893;p57"/>
          <p:cNvSpPr txBox="1"/>
          <p:nvPr/>
        </p:nvSpPr>
        <p:spPr>
          <a:xfrm>
            <a:off x="3183150" y="5181275"/>
            <a:ext cx="432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latin typeface="Rubik"/>
              <a:ea typeface="Rubik"/>
              <a:cs typeface="Rubik"/>
              <a:sym typeface="Rubik"/>
            </a:endParaRPr>
          </a:p>
        </p:txBody>
      </p:sp>
      <p:grpSp>
        <p:nvGrpSpPr>
          <p:cNvPr id="12894" name="Google Shape;12894;p57"/>
          <p:cNvGrpSpPr/>
          <p:nvPr/>
        </p:nvGrpSpPr>
        <p:grpSpPr>
          <a:xfrm rot="1413296">
            <a:off x="7694137" y="4403037"/>
            <a:ext cx="956370" cy="1126678"/>
            <a:chOff x="2855400" y="1698200"/>
            <a:chExt cx="1456525" cy="1715900"/>
          </a:xfrm>
        </p:grpSpPr>
        <p:sp>
          <p:nvSpPr>
            <p:cNvPr id="12895" name="Google Shape;12895;p57"/>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57"/>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57"/>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7"/>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7"/>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7"/>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7"/>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7"/>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7"/>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7"/>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7"/>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7"/>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7"/>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7"/>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7"/>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7"/>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7"/>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7"/>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57"/>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57"/>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15" name="Google Shape;12915;p57"/>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2916" name="Google Shape;12916;p57"/>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20" name="Shape 12920"/>
        <p:cNvGrpSpPr/>
        <p:nvPr/>
      </p:nvGrpSpPr>
      <p:grpSpPr>
        <a:xfrm>
          <a:off x="0" y="0"/>
          <a:ext cx="0" cy="0"/>
          <a:chOff x="0" y="0"/>
          <a:chExt cx="0" cy="0"/>
        </a:xfrm>
      </p:grpSpPr>
      <p:sp>
        <p:nvSpPr>
          <p:cNvPr id="12921" name="Google Shape;12921;p58"/>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2922" name="Google Shape;12922;p58"/>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2923" name="Google Shape;12923;p58"/>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24" name="Google Shape;12924;p58"/>
          <p:cNvGrpSpPr/>
          <p:nvPr/>
        </p:nvGrpSpPr>
        <p:grpSpPr>
          <a:xfrm rot="-214069">
            <a:off x="7645356" y="6599932"/>
            <a:ext cx="335968" cy="274617"/>
            <a:chOff x="3419525" y="3514050"/>
            <a:chExt cx="1000350" cy="817675"/>
          </a:xfrm>
        </p:grpSpPr>
        <p:sp>
          <p:nvSpPr>
            <p:cNvPr id="12925" name="Google Shape;12925;p58"/>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8"/>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8"/>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8"/>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8"/>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0" name="Google Shape;12930;p58"/>
          <p:cNvGrpSpPr/>
          <p:nvPr/>
        </p:nvGrpSpPr>
        <p:grpSpPr>
          <a:xfrm>
            <a:off x="8676141" y="6629982"/>
            <a:ext cx="1658570" cy="930116"/>
            <a:chOff x="5174600" y="1718575"/>
            <a:chExt cx="2206425" cy="1237350"/>
          </a:xfrm>
        </p:grpSpPr>
        <p:sp>
          <p:nvSpPr>
            <p:cNvPr id="12931" name="Google Shape;12931;p58"/>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8"/>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8"/>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8"/>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8"/>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8"/>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8"/>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8"/>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8"/>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8"/>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8"/>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8"/>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8"/>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8"/>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8"/>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8"/>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8"/>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8"/>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8"/>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8"/>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8"/>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58"/>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3" name="Google Shape;12953;p58"/>
          <p:cNvGrpSpPr/>
          <p:nvPr/>
        </p:nvGrpSpPr>
        <p:grpSpPr>
          <a:xfrm>
            <a:off x="8096651" y="767305"/>
            <a:ext cx="1416380" cy="1324192"/>
            <a:chOff x="2717575" y="1865850"/>
            <a:chExt cx="1949325" cy="1822450"/>
          </a:xfrm>
        </p:grpSpPr>
        <p:sp>
          <p:nvSpPr>
            <p:cNvPr id="12954" name="Google Shape;12954;p58"/>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8"/>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58"/>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58"/>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8"/>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8"/>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8"/>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8"/>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8"/>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8"/>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8"/>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8"/>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8"/>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8"/>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8"/>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58"/>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58"/>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8"/>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8"/>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8"/>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8"/>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8"/>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8"/>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58"/>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58"/>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8"/>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0" name="Google Shape;12980;p58"/>
          <p:cNvGrpSpPr/>
          <p:nvPr/>
        </p:nvGrpSpPr>
        <p:grpSpPr>
          <a:xfrm rot="3569144">
            <a:off x="2009066" y="6627190"/>
            <a:ext cx="462257" cy="656760"/>
            <a:chOff x="5997050" y="1070425"/>
            <a:chExt cx="527325" cy="749250"/>
          </a:xfrm>
        </p:grpSpPr>
        <p:sp>
          <p:nvSpPr>
            <p:cNvPr id="12981" name="Google Shape;12981;p58"/>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8"/>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8"/>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4" name="Google Shape;12984;p58"/>
          <p:cNvGrpSpPr/>
          <p:nvPr/>
        </p:nvGrpSpPr>
        <p:grpSpPr>
          <a:xfrm>
            <a:off x="2131971" y="1040368"/>
            <a:ext cx="336010" cy="336017"/>
            <a:chOff x="6241525" y="2196000"/>
            <a:chExt cx="1140175" cy="1140200"/>
          </a:xfrm>
        </p:grpSpPr>
        <p:sp>
          <p:nvSpPr>
            <p:cNvPr id="12985" name="Google Shape;12985;p58"/>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8"/>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8"/>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8"/>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58"/>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58"/>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8"/>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8"/>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3" name="Google Shape;12993;p58"/>
          <p:cNvGrpSpPr/>
          <p:nvPr/>
        </p:nvGrpSpPr>
        <p:grpSpPr>
          <a:xfrm flipH="1" rot="-5400000">
            <a:off x="9805280" y="608706"/>
            <a:ext cx="298200" cy="316822"/>
            <a:chOff x="6904650" y="3361025"/>
            <a:chExt cx="298200" cy="318350"/>
          </a:xfrm>
        </p:grpSpPr>
        <p:sp>
          <p:nvSpPr>
            <p:cNvPr id="12994" name="Google Shape;12994;p58"/>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8"/>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8"/>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58"/>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8"/>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8"/>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0" name="Google Shape;13000;p58"/>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3001" name="Google Shape;13001;p58"/>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3002" name="Google Shape;13002;p58"/>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2</a:t>
            </a:r>
            <a:r>
              <a:rPr b="1" lang="en" sz="2000">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13003" name="Google Shape;13003;p58"/>
          <p:cNvSpPr txBox="1"/>
          <p:nvPr/>
        </p:nvSpPr>
        <p:spPr>
          <a:xfrm>
            <a:off x="2880050" y="5181275"/>
            <a:ext cx="4628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Le nombre </a:t>
            </a:r>
            <a:r>
              <a:rPr b="1" lang="en" sz="2000">
                <a:latin typeface="Rubik"/>
                <a:ea typeface="Rubik"/>
                <a:cs typeface="Rubik"/>
                <a:sym typeface="Rubik"/>
              </a:rPr>
              <a:t>2</a:t>
            </a:r>
            <a:r>
              <a:rPr lang="en" sz="2000">
                <a:latin typeface="Rubik"/>
                <a:ea typeface="Rubik"/>
                <a:cs typeface="Rubik"/>
                <a:sym typeface="Rubik"/>
              </a:rPr>
              <a:t> est </a:t>
            </a:r>
            <a:r>
              <a:rPr b="1" lang="en" sz="2000">
                <a:latin typeface="Rubik"/>
                <a:ea typeface="Rubik"/>
                <a:cs typeface="Rubik"/>
                <a:sym typeface="Rubik"/>
              </a:rPr>
              <a:t>00010</a:t>
            </a:r>
            <a:r>
              <a:rPr b="1" lang="en" sz="2000">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a:p>
            <a:pPr indent="0" lvl="0" marL="0" rtl="0" algn="l">
              <a:spcBef>
                <a:spcPts val="0"/>
              </a:spcBef>
              <a:spcAft>
                <a:spcPts val="0"/>
              </a:spcAft>
              <a:buNone/>
            </a:pPr>
            <a:r>
              <a:t/>
            </a:r>
            <a:endParaRPr sz="2000">
              <a:latin typeface="Rubik"/>
              <a:ea typeface="Rubik"/>
              <a:cs typeface="Rubik"/>
              <a:sym typeface="Rubik"/>
            </a:endParaRPr>
          </a:p>
        </p:txBody>
      </p:sp>
      <p:grpSp>
        <p:nvGrpSpPr>
          <p:cNvPr id="13004" name="Google Shape;13004;p58"/>
          <p:cNvGrpSpPr/>
          <p:nvPr/>
        </p:nvGrpSpPr>
        <p:grpSpPr>
          <a:xfrm rot="1413296">
            <a:off x="7694137" y="4403037"/>
            <a:ext cx="956370" cy="1126678"/>
            <a:chOff x="2855400" y="1698200"/>
            <a:chExt cx="1456525" cy="1715900"/>
          </a:xfrm>
        </p:grpSpPr>
        <p:sp>
          <p:nvSpPr>
            <p:cNvPr id="13005" name="Google Shape;13005;p58"/>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58"/>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58"/>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8"/>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8"/>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8"/>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8"/>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8"/>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8"/>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58"/>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58"/>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8"/>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8"/>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8"/>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8"/>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8"/>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8"/>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8"/>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8"/>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8"/>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25" name="Google Shape;13025;p58"/>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026" name="Google Shape;13026;p58"/>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30" name="Shape 13030"/>
        <p:cNvGrpSpPr/>
        <p:nvPr/>
      </p:nvGrpSpPr>
      <p:grpSpPr>
        <a:xfrm>
          <a:off x="0" y="0"/>
          <a:ext cx="0" cy="0"/>
          <a:chOff x="0" y="0"/>
          <a:chExt cx="0" cy="0"/>
        </a:xfrm>
      </p:grpSpPr>
      <p:sp>
        <p:nvSpPr>
          <p:cNvPr id="13031" name="Google Shape;13031;p59"/>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3032" name="Google Shape;13032;p59"/>
          <p:cNvSpPr/>
          <p:nvPr/>
        </p:nvSpPr>
        <p:spPr>
          <a:xfrm>
            <a:off x="504000" y="18361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33" name="Google Shape;13033;p59"/>
          <p:cNvGrpSpPr/>
          <p:nvPr/>
        </p:nvGrpSpPr>
        <p:grpSpPr>
          <a:xfrm>
            <a:off x="7205077" y="1084147"/>
            <a:ext cx="956354" cy="1126660"/>
            <a:chOff x="2855400" y="1698200"/>
            <a:chExt cx="1456525" cy="1715900"/>
          </a:xfrm>
        </p:grpSpPr>
        <p:sp>
          <p:nvSpPr>
            <p:cNvPr id="13034" name="Google Shape;13034;p59"/>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59"/>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9"/>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9"/>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9"/>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9"/>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9"/>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9"/>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9"/>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9"/>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9"/>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9"/>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9"/>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9"/>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9"/>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9"/>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9"/>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9"/>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9"/>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9"/>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54" name="Google Shape;13054;p59"/>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055" name="Google Shape;13055;p59"/>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056" name="Google Shape;13056;p59"/>
          <p:cNvGrpSpPr/>
          <p:nvPr/>
        </p:nvGrpSpPr>
        <p:grpSpPr>
          <a:xfrm flipH="1">
            <a:off x="9478081" y="6198633"/>
            <a:ext cx="1010547" cy="1015149"/>
            <a:chOff x="2423000" y="1876050"/>
            <a:chExt cx="1657450" cy="1664725"/>
          </a:xfrm>
        </p:grpSpPr>
        <p:sp>
          <p:nvSpPr>
            <p:cNvPr id="13057" name="Google Shape;13057;p59"/>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9"/>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9"/>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9"/>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9"/>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59"/>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59"/>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9"/>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9"/>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9"/>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9"/>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9"/>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9"/>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9"/>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9"/>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9"/>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73" name="Google Shape;13073;p59"/>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074" name="Google Shape;13074;p59"/>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075" name="Google Shape;13075;p59"/>
          <p:cNvGrpSpPr/>
          <p:nvPr/>
        </p:nvGrpSpPr>
        <p:grpSpPr>
          <a:xfrm flipH="1">
            <a:off x="9478081" y="6198633"/>
            <a:ext cx="1010547" cy="1015149"/>
            <a:chOff x="2423000" y="1876050"/>
            <a:chExt cx="1657450" cy="1664725"/>
          </a:xfrm>
        </p:grpSpPr>
        <p:sp>
          <p:nvSpPr>
            <p:cNvPr id="13076" name="Google Shape;13076;p59"/>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59"/>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59"/>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59"/>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9"/>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9"/>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9"/>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9"/>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9"/>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9"/>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9"/>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9"/>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9"/>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9"/>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9"/>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59"/>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2" name="Google Shape;13092;p59"/>
          <p:cNvGrpSpPr/>
          <p:nvPr/>
        </p:nvGrpSpPr>
        <p:grpSpPr>
          <a:xfrm>
            <a:off x="792472" y="5471349"/>
            <a:ext cx="1270940" cy="829953"/>
            <a:chOff x="2943525" y="2635675"/>
            <a:chExt cx="2326450" cy="1519225"/>
          </a:xfrm>
        </p:grpSpPr>
        <p:sp>
          <p:nvSpPr>
            <p:cNvPr id="13093" name="Google Shape;13093;p59"/>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9"/>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9"/>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9"/>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9"/>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9"/>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9"/>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9"/>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9"/>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9"/>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59"/>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59"/>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9"/>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9"/>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9"/>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59"/>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9"/>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9"/>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9"/>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59"/>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9"/>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14" name="Google Shape;13114;p59"/>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15" name="Google Shape;13115;p59"/>
          <p:cNvGrpSpPr/>
          <p:nvPr/>
        </p:nvGrpSpPr>
        <p:grpSpPr>
          <a:xfrm rot="-214069">
            <a:off x="7674206" y="6611682"/>
            <a:ext cx="335968" cy="274617"/>
            <a:chOff x="3419525" y="3514050"/>
            <a:chExt cx="1000350" cy="817675"/>
          </a:xfrm>
        </p:grpSpPr>
        <p:sp>
          <p:nvSpPr>
            <p:cNvPr id="13116" name="Google Shape;13116;p59"/>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9"/>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9"/>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9"/>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9"/>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1" name="Google Shape;13121;p59"/>
          <p:cNvGrpSpPr/>
          <p:nvPr/>
        </p:nvGrpSpPr>
        <p:grpSpPr>
          <a:xfrm>
            <a:off x="1967196" y="1139993"/>
            <a:ext cx="336010" cy="336017"/>
            <a:chOff x="6241525" y="2196000"/>
            <a:chExt cx="1140175" cy="1140200"/>
          </a:xfrm>
        </p:grpSpPr>
        <p:sp>
          <p:nvSpPr>
            <p:cNvPr id="13122" name="Google Shape;13122;p59"/>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59"/>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59"/>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9"/>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9"/>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9"/>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9"/>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9"/>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0" name="Google Shape;13130;p59"/>
          <p:cNvGrpSpPr/>
          <p:nvPr/>
        </p:nvGrpSpPr>
        <p:grpSpPr>
          <a:xfrm flipH="1" rot="-5400000">
            <a:off x="9805280" y="608706"/>
            <a:ext cx="298200" cy="316822"/>
            <a:chOff x="6904650" y="3361025"/>
            <a:chExt cx="298200" cy="318350"/>
          </a:xfrm>
        </p:grpSpPr>
        <p:sp>
          <p:nvSpPr>
            <p:cNvPr id="13131" name="Google Shape;13131;p59"/>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9"/>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9"/>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9"/>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9"/>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9"/>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37" name="Google Shape;13137;p59"/>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59"/>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9"/>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3140" name="Google Shape;13140;p59"/>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3141" name="Google Shape;13141;p59"/>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3142" name="Google Shape;13142;p59"/>
          <p:cNvSpPr txBox="1"/>
          <p:nvPr/>
        </p:nvSpPr>
        <p:spPr>
          <a:xfrm>
            <a:off x="1610025" y="5288050"/>
            <a:ext cx="3136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La bonne réponse:</a:t>
            </a:r>
            <a:endParaRPr sz="2000">
              <a:latin typeface="Rubik"/>
              <a:ea typeface="Rubik"/>
              <a:cs typeface="Rubik"/>
              <a:sym typeface="Rubik"/>
            </a:endParaRPr>
          </a:p>
        </p:txBody>
      </p:sp>
      <p:sp>
        <p:nvSpPr>
          <p:cNvPr id="13143" name="Google Shape;13143;p59"/>
          <p:cNvSpPr/>
          <p:nvPr/>
        </p:nvSpPr>
        <p:spPr>
          <a:xfrm>
            <a:off x="5542300" y="5180850"/>
            <a:ext cx="435000" cy="902400"/>
          </a:xfrm>
          <a:prstGeom prst="upArrow">
            <a:avLst>
              <a:gd fmla="val 50000" name="adj1"/>
              <a:gd fmla="val 50000" name="adj2"/>
            </a:avLst>
          </a:prstGeom>
          <a:solidFill>
            <a:srgbClr val="6AA84F"/>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144" name="Google Shape;13144;p59"/>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48" name="Shape 13148"/>
        <p:cNvGrpSpPr/>
        <p:nvPr/>
      </p:nvGrpSpPr>
      <p:grpSpPr>
        <a:xfrm>
          <a:off x="0" y="0"/>
          <a:ext cx="0" cy="0"/>
          <a:chOff x="0" y="0"/>
          <a:chExt cx="0" cy="0"/>
        </a:xfrm>
      </p:grpSpPr>
      <p:sp>
        <p:nvSpPr>
          <p:cNvPr id="13149" name="Google Shape;13149;p60"/>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3150" name="Google Shape;13150;p60"/>
          <p:cNvSpPr/>
          <p:nvPr/>
        </p:nvSpPr>
        <p:spPr>
          <a:xfrm>
            <a:off x="504000" y="1759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51" name="Google Shape;13151;p60"/>
          <p:cNvGrpSpPr/>
          <p:nvPr/>
        </p:nvGrpSpPr>
        <p:grpSpPr>
          <a:xfrm>
            <a:off x="7205077" y="1084147"/>
            <a:ext cx="956354" cy="1126660"/>
            <a:chOff x="2855400" y="1698200"/>
            <a:chExt cx="1456525" cy="1715900"/>
          </a:xfrm>
        </p:grpSpPr>
        <p:sp>
          <p:nvSpPr>
            <p:cNvPr id="13152" name="Google Shape;13152;p60"/>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60"/>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60"/>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60"/>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60"/>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60"/>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60"/>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60"/>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60"/>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60"/>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60"/>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60"/>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60"/>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60"/>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60"/>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60"/>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60"/>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60"/>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60"/>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60"/>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172" name="Google Shape;13172;p60"/>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173" name="Google Shape;13173;p60"/>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174" name="Google Shape;13174;p60"/>
          <p:cNvGrpSpPr/>
          <p:nvPr/>
        </p:nvGrpSpPr>
        <p:grpSpPr>
          <a:xfrm flipH="1">
            <a:off x="9478081" y="6198633"/>
            <a:ext cx="1010547" cy="1015149"/>
            <a:chOff x="2423000" y="1876050"/>
            <a:chExt cx="1657450" cy="1664725"/>
          </a:xfrm>
        </p:grpSpPr>
        <p:sp>
          <p:nvSpPr>
            <p:cNvPr id="13175" name="Google Shape;13175;p60"/>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60"/>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60"/>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60"/>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60"/>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60"/>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60"/>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60"/>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60"/>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60"/>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60"/>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60"/>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60"/>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60"/>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60"/>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60"/>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191" name="Google Shape;13191;p60"/>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192" name="Google Shape;13192;p60"/>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193" name="Google Shape;13193;p60"/>
          <p:cNvGrpSpPr/>
          <p:nvPr/>
        </p:nvGrpSpPr>
        <p:grpSpPr>
          <a:xfrm flipH="1">
            <a:off x="9478081" y="6198633"/>
            <a:ext cx="1010547" cy="1015149"/>
            <a:chOff x="2423000" y="1876050"/>
            <a:chExt cx="1657450" cy="1664725"/>
          </a:xfrm>
        </p:grpSpPr>
        <p:sp>
          <p:nvSpPr>
            <p:cNvPr id="13194" name="Google Shape;13194;p60"/>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60"/>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60"/>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60"/>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60"/>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60"/>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60"/>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60"/>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60"/>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60"/>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60"/>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60"/>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60"/>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60"/>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60"/>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60"/>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0" name="Google Shape;13210;p60"/>
          <p:cNvGrpSpPr/>
          <p:nvPr/>
        </p:nvGrpSpPr>
        <p:grpSpPr>
          <a:xfrm>
            <a:off x="792472" y="5471349"/>
            <a:ext cx="1270940" cy="829953"/>
            <a:chOff x="2943525" y="2635675"/>
            <a:chExt cx="2326450" cy="1519225"/>
          </a:xfrm>
        </p:grpSpPr>
        <p:sp>
          <p:nvSpPr>
            <p:cNvPr id="13211" name="Google Shape;13211;p60"/>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60"/>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60"/>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60"/>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60"/>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60"/>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60"/>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60"/>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60"/>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60"/>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60"/>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60"/>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60"/>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60"/>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60"/>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60"/>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60"/>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60"/>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60"/>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60"/>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60"/>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32" name="Google Shape;13232;p60"/>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3" name="Google Shape;13233;p60"/>
          <p:cNvGrpSpPr/>
          <p:nvPr/>
        </p:nvGrpSpPr>
        <p:grpSpPr>
          <a:xfrm rot="-214069">
            <a:off x="7674206" y="6611682"/>
            <a:ext cx="335968" cy="274617"/>
            <a:chOff x="3419525" y="3514050"/>
            <a:chExt cx="1000350" cy="817675"/>
          </a:xfrm>
        </p:grpSpPr>
        <p:sp>
          <p:nvSpPr>
            <p:cNvPr id="13234" name="Google Shape;13234;p60"/>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60"/>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60"/>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60"/>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60"/>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9" name="Google Shape;13239;p60"/>
          <p:cNvGrpSpPr/>
          <p:nvPr/>
        </p:nvGrpSpPr>
        <p:grpSpPr>
          <a:xfrm>
            <a:off x="1967196" y="1139993"/>
            <a:ext cx="336010" cy="336017"/>
            <a:chOff x="6241525" y="2196000"/>
            <a:chExt cx="1140175" cy="1140200"/>
          </a:xfrm>
        </p:grpSpPr>
        <p:sp>
          <p:nvSpPr>
            <p:cNvPr id="13240" name="Google Shape;13240;p60"/>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60"/>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60"/>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60"/>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60"/>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60"/>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60"/>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60"/>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8" name="Google Shape;13248;p60"/>
          <p:cNvGrpSpPr/>
          <p:nvPr/>
        </p:nvGrpSpPr>
        <p:grpSpPr>
          <a:xfrm flipH="1" rot="-5400000">
            <a:off x="9805280" y="608706"/>
            <a:ext cx="298200" cy="316822"/>
            <a:chOff x="6904650" y="3361025"/>
            <a:chExt cx="298200" cy="318350"/>
          </a:xfrm>
        </p:grpSpPr>
        <p:sp>
          <p:nvSpPr>
            <p:cNvPr id="13249" name="Google Shape;13249;p60"/>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60"/>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60"/>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60"/>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60"/>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60"/>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55" name="Google Shape;13255;p60"/>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60"/>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60"/>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3258" name="Google Shape;13258;p60"/>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3259" name="Google Shape;13259;p60"/>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3260" name="Google Shape;13260;p60"/>
          <p:cNvSpPr/>
          <p:nvPr/>
        </p:nvSpPr>
        <p:spPr>
          <a:xfrm>
            <a:off x="4092925" y="50841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261" name="Google Shape;13261;p60"/>
          <p:cNvSpPr/>
          <p:nvPr/>
        </p:nvSpPr>
        <p:spPr>
          <a:xfrm>
            <a:off x="45506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262" name="Google Shape;13262;p60"/>
          <p:cNvSpPr/>
          <p:nvPr/>
        </p:nvSpPr>
        <p:spPr>
          <a:xfrm>
            <a:off x="50449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263" name="Google Shape;13263;p60"/>
          <p:cNvSpPr/>
          <p:nvPr/>
        </p:nvSpPr>
        <p:spPr>
          <a:xfrm>
            <a:off x="5618650"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264" name="Google Shape;13264;p60"/>
          <p:cNvSpPr/>
          <p:nvPr/>
        </p:nvSpPr>
        <p:spPr>
          <a:xfrm>
            <a:off x="6192375" y="51603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265" name="Google Shape;13265;p60"/>
          <p:cNvSpPr/>
          <p:nvPr/>
        </p:nvSpPr>
        <p:spPr>
          <a:xfrm>
            <a:off x="3873775" y="577022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16</a:t>
            </a:r>
            <a:endParaRPr>
              <a:latin typeface="Rubik"/>
              <a:ea typeface="Rubik"/>
              <a:cs typeface="Rubik"/>
              <a:sym typeface="Rubik"/>
            </a:endParaRPr>
          </a:p>
        </p:txBody>
      </p:sp>
      <p:sp>
        <p:nvSpPr>
          <p:cNvPr id="13266" name="Google Shape;13266;p60"/>
          <p:cNvSpPr/>
          <p:nvPr/>
        </p:nvSpPr>
        <p:spPr>
          <a:xfrm>
            <a:off x="4435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8</a:t>
            </a:r>
            <a:endParaRPr>
              <a:latin typeface="Rubik"/>
              <a:ea typeface="Rubik"/>
              <a:cs typeface="Rubik"/>
              <a:sym typeface="Rubik"/>
            </a:endParaRPr>
          </a:p>
        </p:txBody>
      </p:sp>
      <p:sp>
        <p:nvSpPr>
          <p:cNvPr id="13267" name="Google Shape;13267;p60"/>
          <p:cNvSpPr/>
          <p:nvPr/>
        </p:nvSpPr>
        <p:spPr>
          <a:xfrm>
            <a:off x="4996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4</a:t>
            </a:r>
            <a:endParaRPr>
              <a:latin typeface="Rubik"/>
              <a:ea typeface="Rubik"/>
              <a:cs typeface="Rubik"/>
              <a:sym typeface="Rubik"/>
            </a:endParaRPr>
          </a:p>
        </p:txBody>
      </p:sp>
      <p:sp>
        <p:nvSpPr>
          <p:cNvPr id="13268" name="Google Shape;13268;p60"/>
          <p:cNvSpPr/>
          <p:nvPr/>
        </p:nvSpPr>
        <p:spPr>
          <a:xfrm>
            <a:off x="5558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2</a:t>
            </a:r>
            <a:endParaRPr>
              <a:latin typeface="Rubik"/>
              <a:ea typeface="Rubik"/>
              <a:cs typeface="Rubik"/>
              <a:sym typeface="Rubik"/>
            </a:endParaRPr>
          </a:p>
        </p:txBody>
      </p:sp>
      <p:sp>
        <p:nvSpPr>
          <p:cNvPr id="13269" name="Google Shape;13269;p60"/>
          <p:cNvSpPr/>
          <p:nvPr/>
        </p:nvSpPr>
        <p:spPr>
          <a:xfrm>
            <a:off x="6119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a:t>
            </a:r>
            <a:endParaRPr>
              <a:latin typeface="Rubik"/>
              <a:ea typeface="Rubik"/>
              <a:cs typeface="Rubik"/>
              <a:sym typeface="Rubik"/>
            </a:endParaRPr>
          </a:p>
        </p:txBody>
      </p:sp>
      <p:sp>
        <p:nvSpPr>
          <p:cNvPr id="13270" name="Google Shape;13270;p60"/>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4" name="Shape 13274"/>
        <p:cNvGrpSpPr/>
        <p:nvPr/>
      </p:nvGrpSpPr>
      <p:grpSpPr>
        <a:xfrm>
          <a:off x="0" y="0"/>
          <a:ext cx="0" cy="0"/>
          <a:chOff x="0" y="0"/>
          <a:chExt cx="0" cy="0"/>
        </a:xfrm>
      </p:grpSpPr>
      <p:sp>
        <p:nvSpPr>
          <p:cNvPr id="13275" name="Google Shape;13275;p61"/>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3276" name="Google Shape;13276;p61"/>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3277" name="Google Shape;13277;p61"/>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78" name="Google Shape;13278;p61"/>
          <p:cNvGrpSpPr/>
          <p:nvPr/>
        </p:nvGrpSpPr>
        <p:grpSpPr>
          <a:xfrm rot="-214069">
            <a:off x="7645356" y="6599932"/>
            <a:ext cx="335968" cy="274617"/>
            <a:chOff x="3419525" y="3514050"/>
            <a:chExt cx="1000350" cy="817675"/>
          </a:xfrm>
        </p:grpSpPr>
        <p:sp>
          <p:nvSpPr>
            <p:cNvPr id="13279" name="Google Shape;13279;p61"/>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61"/>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61"/>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61"/>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61"/>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4" name="Google Shape;13284;p61"/>
          <p:cNvGrpSpPr/>
          <p:nvPr/>
        </p:nvGrpSpPr>
        <p:grpSpPr>
          <a:xfrm>
            <a:off x="8676141" y="6629982"/>
            <a:ext cx="1658570" cy="930116"/>
            <a:chOff x="5174600" y="1718575"/>
            <a:chExt cx="2206425" cy="1237350"/>
          </a:xfrm>
        </p:grpSpPr>
        <p:sp>
          <p:nvSpPr>
            <p:cNvPr id="13285" name="Google Shape;13285;p61"/>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61"/>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61"/>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61"/>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61"/>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61"/>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61"/>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61"/>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61"/>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61"/>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61"/>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61"/>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61"/>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61"/>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61"/>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61"/>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61"/>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61"/>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61"/>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61"/>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61"/>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61"/>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7" name="Google Shape;13307;p61"/>
          <p:cNvGrpSpPr/>
          <p:nvPr/>
        </p:nvGrpSpPr>
        <p:grpSpPr>
          <a:xfrm>
            <a:off x="8096651" y="767305"/>
            <a:ext cx="1416380" cy="1324192"/>
            <a:chOff x="2717575" y="1865850"/>
            <a:chExt cx="1949325" cy="1822450"/>
          </a:xfrm>
        </p:grpSpPr>
        <p:sp>
          <p:nvSpPr>
            <p:cNvPr id="13308" name="Google Shape;13308;p61"/>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61"/>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61"/>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61"/>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61"/>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61"/>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61"/>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61"/>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61"/>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61"/>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61"/>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61"/>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61"/>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61"/>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61"/>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61"/>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61"/>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61"/>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61"/>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61"/>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61"/>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61"/>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61"/>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61"/>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61"/>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61"/>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4" name="Google Shape;13334;p61"/>
          <p:cNvGrpSpPr/>
          <p:nvPr/>
        </p:nvGrpSpPr>
        <p:grpSpPr>
          <a:xfrm rot="3569144">
            <a:off x="2009066" y="6627190"/>
            <a:ext cx="462257" cy="656760"/>
            <a:chOff x="5997050" y="1070425"/>
            <a:chExt cx="527325" cy="749250"/>
          </a:xfrm>
        </p:grpSpPr>
        <p:sp>
          <p:nvSpPr>
            <p:cNvPr id="13335" name="Google Shape;13335;p61"/>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61"/>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61"/>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8" name="Google Shape;13338;p61"/>
          <p:cNvGrpSpPr/>
          <p:nvPr/>
        </p:nvGrpSpPr>
        <p:grpSpPr>
          <a:xfrm>
            <a:off x="2131971" y="1040368"/>
            <a:ext cx="336010" cy="336017"/>
            <a:chOff x="6241525" y="2196000"/>
            <a:chExt cx="1140175" cy="1140200"/>
          </a:xfrm>
        </p:grpSpPr>
        <p:sp>
          <p:nvSpPr>
            <p:cNvPr id="13339" name="Google Shape;13339;p61"/>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61"/>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61"/>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61"/>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61"/>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61"/>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61"/>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61"/>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7" name="Google Shape;13347;p61"/>
          <p:cNvGrpSpPr/>
          <p:nvPr/>
        </p:nvGrpSpPr>
        <p:grpSpPr>
          <a:xfrm flipH="1" rot="-5400000">
            <a:off x="9805280" y="608706"/>
            <a:ext cx="298200" cy="316822"/>
            <a:chOff x="6904650" y="3361025"/>
            <a:chExt cx="298200" cy="318350"/>
          </a:xfrm>
        </p:grpSpPr>
        <p:sp>
          <p:nvSpPr>
            <p:cNvPr id="13348" name="Google Shape;13348;p61"/>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61"/>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61"/>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61"/>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61"/>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61"/>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4" name="Google Shape;13354;p61"/>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3355" name="Google Shape;13355;p61"/>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3356" name="Google Shape;13356;p61"/>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4</a:t>
            </a:r>
            <a:r>
              <a:rPr b="1" lang="en" sz="2000">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13357" name="Google Shape;13357;p61"/>
          <p:cNvSpPr txBox="1"/>
          <p:nvPr/>
        </p:nvSpPr>
        <p:spPr>
          <a:xfrm>
            <a:off x="3183150" y="5181275"/>
            <a:ext cx="432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latin typeface="Rubik"/>
              <a:ea typeface="Rubik"/>
              <a:cs typeface="Rubik"/>
              <a:sym typeface="Rubik"/>
            </a:endParaRPr>
          </a:p>
        </p:txBody>
      </p:sp>
      <p:grpSp>
        <p:nvGrpSpPr>
          <p:cNvPr id="13358" name="Google Shape;13358;p61"/>
          <p:cNvGrpSpPr/>
          <p:nvPr/>
        </p:nvGrpSpPr>
        <p:grpSpPr>
          <a:xfrm rot="1413296">
            <a:off x="7694137" y="4403037"/>
            <a:ext cx="956370" cy="1126678"/>
            <a:chOff x="2855400" y="1698200"/>
            <a:chExt cx="1456525" cy="1715900"/>
          </a:xfrm>
        </p:grpSpPr>
        <p:sp>
          <p:nvSpPr>
            <p:cNvPr id="13359" name="Google Shape;13359;p61"/>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61"/>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61"/>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61"/>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61"/>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61"/>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61"/>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61"/>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61"/>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61"/>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61"/>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61"/>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61"/>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61"/>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61"/>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61"/>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61"/>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61"/>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61"/>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61"/>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79" name="Google Shape;13379;p61"/>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380" name="Google Shape;13380;p61"/>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84" name="Shape 13384"/>
        <p:cNvGrpSpPr/>
        <p:nvPr/>
      </p:nvGrpSpPr>
      <p:grpSpPr>
        <a:xfrm>
          <a:off x="0" y="0"/>
          <a:ext cx="0" cy="0"/>
          <a:chOff x="0" y="0"/>
          <a:chExt cx="0" cy="0"/>
        </a:xfrm>
      </p:grpSpPr>
      <p:sp>
        <p:nvSpPr>
          <p:cNvPr id="13385" name="Google Shape;13385;p62"/>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3386" name="Google Shape;13386;p62"/>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3387" name="Google Shape;13387;p62"/>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88" name="Google Shape;13388;p62"/>
          <p:cNvGrpSpPr/>
          <p:nvPr/>
        </p:nvGrpSpPr>
        <p:grpSpPr>
          <a:xfrm rot="-214069">
            <a:off x="7645356" y="6599932"/>
            <a:ext cx="335968" cy="274617"/>
            <a:chOff x="3419525" y="3514050"/>
            <a:chExt cx="1000350" cy="817675"/>
          </a:xfrm>
        </p:grpSpPr>
        <p:sp>
          <p:nvSpPr>
            <p:cNvPr id="13389" name="Google Shape;13389;p62"/>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62"/>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62"/>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62"/>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62"/>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4" name="Google Shape;13394;p62"/>
          <p:cNvGrpSpPr/>
          <p:nvPr/>
        </p:nvGrpSpPr>
        <p:grpSpPr>
          <a:xfrm>
            <a:off x="8676141" y="6629982"/>
            <a:ext cx="1658570" cy="930116"/>
            <a:chOff x="5174600" y="1718575"/>
            <a:chExt cx="2206425" cy="1237350"/>
          </a:xfrm>
        </p:grpSpPr>
        <p:sp>
          <p:nvSpPr>
            <p:cNvPr id="13395" name="Google Shape;13395;p62"/>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62"/>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62"/>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62"/>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62"/>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62"/>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62"/>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62"/>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62"/>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62"/>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62"/>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62"/>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62"/>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62"/>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62"/>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62"/>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62"/>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62"/>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62"/>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62"/>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62"/>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62"/>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7" name="Google Shape;13417;p62"/>
          <p:cNvGrpSpPr/>
          <p:nvPr/>
        </p:nvGrpSpPr>
        <p:grpSpPr>
          <a:xfrm>
            <a:off x="8096651" y="767305"/>
            <a:ext cx="1416380" cy="1324192"/>
            <a:chOff x="2717575" y="1865850"/>
            <a:chExt cx="1949325" cy="1822450"/>
          </a:xfrm>
        </p:grpSpPr>
        <p:sp>
          <p:nvSpPr>
            <p:cNvPr id="13418" name="Google Shape;13418;p62"/>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62"/>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62"/>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62"/>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62"/>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62"/>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62"/>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62"/>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62"/>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62"/>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62"/>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62"/>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62"/>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62"/>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62"/>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62"/>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62"/>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62"/>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62"/>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62"/>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62"/>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62"/>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62"/>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62"/>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62"/>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62"/>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4" name="Google Shape;13444;p62"/>
          <p:cNvGrpSpPr/>
          <p:nvPr/>
        </p:nvGrpSpPr>
        <p:grpSpPr>
          <a:xfrm rot="3569144">
            <a:off x="2009066" y="6627190"/>
            <a:ext cx="462257" cy="656760"/>
            <a:chOff x="5997050" y="1070425"/>
            <a:chExt cx="527325" cy="749250"/>
          </a:xfrm>
        </p:grpSpPr>
        <p:sp>
          <p:nvSpPr>
            <p:cNvPr id="13445" name="Google Shape;13445;p62"/>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62"/>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62"/>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8" name="Google Shape;13448;p62"/>
          <p:cNvGrpSpPr/>
          <p:nvPr/>
        </p:nvGrpSpPr>
        <p:grpSpPr>
          <a:xfrm>
            <a:off x="2131971" y="1040368"/>
            <a:ext cx="336010" cy="336017"/>
            <a:chOff x="6241525" y="2196000"/>
            <a:chExt cx="1140175" cy="1140200"/>
          </a:xfrm>
        </p:grpSpPr>
        <p:sp>
          <p:nvSpPr>
            <p:cNvPr id="13449" name="Google Shape;13449;p62"/>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62"/>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62"/>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62"/>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62"/>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62"/>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62"/>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62"/>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7" name="Google Shape;13457;p62"/>
          <p:cNvGrpSpPr/>
          <p:nvPr/>
        </p:nvGrpSpPr>
        <p:grpSpPr>
          <a:xfrm flipH="1" rot="-5400000">
            <a:off x="9805280" y="608706"/>
            <a:ext cx="298200" cy="316822"/>
            <a:chOff x="6904650" y="3361025"/>
            <a:chExt cx="298200" cy="318350"/>
          </a:xfrm>
        </p:grpSpPr>
        <p:sp>
          <p:nvSpPr>
            <p:cNvPr id="13458" name="Google Shape;13458;p62"/>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62"/>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62"/>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62"/>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62"/>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62"/>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64" name="Google Shape;13464;p62"/>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3465" name="Google Shape;13465;p62"/>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3466" name="Google Shape;13466;p62"/>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4 </a:t>
            </a:r>
            <a:r>
              <a:rPr lang="en" sz="2000">
                <a:latin typeface="Rubik"/>
                <a:ea typeface="Rubik"/>
                <a:cs typeface="Rubik"/>
                <a:sym typeface="Rubik"/>
              </a:rPr>
              <a:t>en binaire</a:t>
            </a:r>
            <a:endParaRPr sz="2000">
              <a:latin typeface="Rubik"/>
              <a:ea typeface="Rubik"/>
              <a:cs typeface="Rubik"/>
              <a:sym typeface="Rubik"/>
            </a:endParaRPr>
          </a:p>
        </p:txBody>
      </p:sp>
      <p:sp>
        <p:nvSpPr>
          <p:cNvPr id="13467" name="Google Shape;13467;p62"/>
          <p:cNvSpPr txBox="1"/>
          <p:nvPr/>
        </p:nvSpPr>
        <p:spPr>
          <a:xfrm>
            <a:off x="2880050" y="5181275"/>
            <a:ext cx="4628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Le nombre </a:t>
            </a:r>
            <a:r>
              <a:rPr b="1" lang="en" sz="2000">
                <a:latin typeface="Rubik"/>
                <a:ea typeface="Rubik"/>
                <a:cs typeface="Rubik"/>
                <a:sym typeface="Rubik"/>
              </a:rPr>
              <a:t>4</a:t>
            </a:r>
            <a:r>
              <a:rPr lang="en" sz="2000">
                <a:latin typeface="Rubik"/>
                <a:ea typeface="Rubik"/>
                <a:cs typeface="Rubik"/>
                <a:sym typeface="Rubik"/>
              </a:rPr>
              <a:t> est </a:t>
            </a:r>
            <a:r>
              <a:rPr b="1" lang="en" sz="2000">
                <a:latin typeface="Rubik"/>
                <a:ea typeface="Rubik"/>
                <a:cs typeface="Rubik"/>
                <a:sym typeface="Rubik"/>
              </a:rPr>
              <a:t>00100 </a:t>
            </a:r>
            <a:r>
              <a:rPr lang="en" sz="2000">
                <a:latin typeface="Rubik"/>
                <a:ea typeface="Rubik"/>
                <a:cs typeface="Rubik"/>
                <a:sym typeface="Rubik"/>
              </a:rPr>
              <a:t>en binaire.</a:t>
            </a:r>
            <a:endParaRPr sz="2000">
              <a:latin typeface="Rubik"/>
              <a:ea typeface="Rubik"/>
              <a:cs typeface="Rubik"/>
              <a:sym typeface="Rubik"/>
            </a:endParaRPr>
          </a:p>
          <a:p>
            <a:pPr indent="0" lvl="0" marL="0" rtl="0" algn="l">
              <a:spcBef>
                <a:spcPts val="0"/>
              </a:spcBef>
              <a:spcAft>
                <a:spcPts val="0"/>
              </a:spcAft>
              <a:buNone/>
            </a:pPr>
            <a:r>
              <a:t/>
            </a:r>
            <a:endParaRPr sz="2000">
              <a:latin typeface="Rubik"/>
              <a:ea typeface="Rubik"/>
              <a:cs typeface="Rubik"/>
              <a:sym typeface="Rubik"/>
            </a:endParaRPr>
          </a:p>
        </p:txBody>
      </p:sp>
      <p:grpSp>
        <p:nvGrpSpPr>
          <p:cNvPr id="13468" name="Google Shape;13468;p62"/>
          <p:cNvGrpSpPr/>
          <p:nvPr/>
        </p:nvGrpSpPr>
        <p:grpSpPr>
          <a:xfrm rot="1413296">
            <a:off x="7694137" y="4403037"/>
            <a:ext cx="956370" cy="1126678"/>
            <a:chOff x="2855400" y="1698200"/>
            <a:chExt cx="1456525" cy="1715900"/>
          </a:xfrm>
        </p:grpSpPr>
        <p:sp>
          <p:nvSpPr>
            <p:cNvPr id="13469" name="Google Shape;13469;p62"/>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62"/>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62"/>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62"/>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62"/>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62"/>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62"/>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62"/>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62"/>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62"/>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62"/>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62"/>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62"/>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62"/>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62"/>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62"/>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62"/>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62"/>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62"/>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62"/>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9" name="Google Shape;13489;p62"/>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490" name="Google Shape;13490;p62"/>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94" name="Shape 13494"/>
        <p:cNvGrpSpPr/>
        <p:nvPr/>
      </p:nvGrpSpPr>
      <p:grpSpPr>
        <a:xfrm>
          <a:off x="0" y="0"/>
          <a:ext cx="0" cy="0"/>
          <a:chOff x="0" y="0"/>
          <a:chExt cx="0" cy="0"/>
        </a:xfrm>
      </p:grpSpPr>
      <p:sp>
        <p:nvSpPr>
          <p:cNvPr id="13495" name="Google Shape;13495;p63"/>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3496" name="Google Shape;13496;p63"/>
          <p:cNvSpPr/>
          <p:nvPr/>
        </p:nvSpPr>
        <p:spPr>
          <a:xfrm>
            <a:off x="504000" y="18361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97" name="Google Shape;13497;p63"/>
          <p:cNvGrpSpPr/>
          <p:nvPr/>
        </p:nvGrpSpPr>
        <p:grpSpPr>
          <a:xfrm>
            <a:off x="7205077" y="1084147"/>
            <a:ext cx="956354" cy="1126660"/>
            <a:chOff x="2855400" y="1698200"/>
            <a:chExt cx="1456525" cy="1715900"/>
          </a:xfrm>
        </p:grpSpPr>
        <p:sp>
          <p:nvSpPr>
            <p:cNvPr id="13498" name="Google Shape;13498;p63"/>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63"/>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63"/>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63"/>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63"/>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63"/>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63"/>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63"/>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63"/>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63"/>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63"/>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63"/>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63"/>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63"/>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63"/>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63"/>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63"/>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63"/>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63"/>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63"/>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18" name="Google Shape;13518;p63"/>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519" name="Google Shape;13519;p63"/>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520" name="Google Shape;13520;p63"/>
          <p:cNvGrpSpPr/>
          <p:nvPr/>
        </p:nvGrpSpPr>
        <p:grpSpPr>
          <a:xfrm flipH="1">
            <a:off x="9478081" y="6198633"/>
            <a:ext cx="1010547" cy="1015149"/>
            <a:chOff x="2423000" y="1876050"/>
            <a:chExt cx="1657450" cy="1664725"/>
          </a:xfrm>
        </p:grpSpPr>
        <p:sp>
          <p:nvSpPr>
            <p:cNvPr id="13521" name="Google Shape;13521;p63"/>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63"/>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63"/>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63"/>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63"/>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63"/>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63"/>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63"/>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63"/>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63"/>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63"/>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63"/>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63"/>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63"/>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63"/>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63"/>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537" name="Google Shape;13537;p63"/>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538" name="Google Shape;13538;p63"/>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539" name="Google Shape;13539;p63"/>
          <p:cNvGrpSpPr/>
          <p:nvPr/>
        </p:nvGrpSpPr>
        <p:grpSpPr>
          <a:xfrm flipH="1">
            <a:off x="9478081" y="6198633"/>
            <a:ext cx="1010547" cy="1015149"/>
            <a:chOff x="2423000" y="1876050"/>
            <a:chExt cx="1657450" cy="1664725"/>
          </a:xfrm>
        </p:grpSpPr>
        <p:sp>
          <p:nvSpPr>
            <p:cNvPr id="13540" name="Google Shape;13540;p63"/>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63"/>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63"/>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63"/>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63"/>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63"/>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63"/>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63"/>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63"/>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63"/>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63"/>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63"/>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63"/>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63"/>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63"/>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63"/>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6" name="Google Shape;13556;p63"/>
          <p:cNvGrpSpPr/>
          <p:nvPr/>
        </p:nvGrpSpPr>
        <p:grpSpPr>
          <a:xfrm>
            <a:off x="792472" y="5471349"/>
            <a:ext cx="1270940" cy="829953"/>
            <a:chOff x="2943525" y="2635675"/>
            <a:chExt cx="2326450" cy="1519225"/>
          </a:xfrm>
        </p:grpSpPr>
        <p:sp>
          <p:nvSpPr>
            <p:cNvPr id="13557" name="Google Shape;13557;p63"/>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63"/>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63"/>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63"/>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63"/>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63"/>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63"/>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63"/>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63"/>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63"/>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63"/>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63"/>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63"/>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63"/>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63"/>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63"/>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63"/>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63"/>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63"/>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63"/>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63"/>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8" name="Google Shape;13578;p63"/>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79" name="Google Shape;13579;p63"/>
          <p:cNvGrpSpPr/>
          <p:nvPr/>
        </p:nvGrpSpPr>
        <p:grpSpPr>
          <a:xfrm rot="-214069">
            <a:off x="7674206" y="6611682"/>
            <a:ext cx="335968" cy="274617"/>
            <a:chOff x="3419525" y="3514050"/>
            <a:chExt cx="1000350" cy="817675"/>
          </a:xfrm>
        </p:grpSpPr>
        <p:sp>
          <p:nvSpPr>
            <p:cNvPr id="13580" name="Google Shape;13580;p63"/>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63"/>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63"/>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63"/>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63"/>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5" name="Google Shape;13585;p63"/>
          <p:cNvGrpSpPr/>
          <p:nvPr/>
        </p:nvGrpSpPr>
        <p:grpSpPr>
          <a:xfrm>
            <a:off x="1967196" y="1139993"/>
            <a:ext cx="336010" cy="336017"/>
            <a:chOff x="6241525" y="2196000"/>
            <a:chExt cx="1140175" cy="1140200"/>
          </a:xfrm>
        </p:grpSpPr>
        <p:sp>
          <p:nvSpPr>
            <p:cNvPr id="13586" name="Google Shape;13586;p63"/>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63"/>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63"/>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63"/>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63"/>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63"/>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63"/>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63"/>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63"/>
          <p:cNvGrpSpPr/>
          <p:nvPr/>
        </p:nvGrpSpPr>
        <p:grpSpPr>
          <a:xfrm flipH="1" rot="-5400000">
            <a:off x="9805280" y="608706"/>
            <a:ext cx="298200" cy="316822"/>
            <a:chOff x="6904650" y="3361025"/>
            <a:chExt cx="298200" cy="318350"/>
          </a:xfrm>
        </p:grpSpPr>
        <p:sp>
          <p:nvSpPr>
            <p:cNvPr id="13595" name="Google Shape;13595;p63"/>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63"/>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63"/>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63"/>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63"/>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63"/>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01" name="Google Shape;13601;p63"/>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63"/>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63"/>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3604" name="Google Shape;13604;p63"/>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3605" name="Google Shape;13605;p63"/>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3606" name="Google Shape;13606;p63"/>
          <p:cNvSpPr txBox="1"/>
          <p:nvPr/>
        </p:nvSpPr>
        <p:spPr>
          <a:xfrm>
            <a:off x="1610025" y="5288050"/>
            <a:ext cx="3136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La bonne réponse:</a:t>
            </a:r>
            <a:endParaRPr sz="2000">
              <a:latin typeface="Rubik"/>
              <a:ea typeface="Rubik"/>
              <a:cs typeface="Rubik"/>
              <a:sym typeface="Rubik"/>
            </a:endParaRPr>
          </a:p>
        </p:txBody>
      </p:sp>
      <p:sp>
        <p:nvSpPr>
          <p:cNvPr id="13607" name="Google Shape;13607;p63"/>
          <p:cNvSpPr/>
          <p:nvPr/>
        </p:nvSpPr>
        <p:spPr>
          <a:xfrm>
            <a:off x="4937825" y="5168625"/>
            <a:ext cx="435000" cy="902400"/>
          </a:xfrm>
          <a:prstGeom prst="upArrow">
            <a:avLst>
              <a:gd fmla="val 50000" name="adj1"/>
              <a:gd fmla="val 50000" name="adj2"/>
            </a:avLst>
          </a:prstGeom>
          <a:solidFill>
            <a:srgbClr val="6AA84F"/>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608" name="Google Shape;13608;p63"/>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12" name="Shape 13612"/>
        <p:cNvGrpSpPr/>
        <p:nvPr/>
      </p:nvGrpSpPr>
      <p:grpSpPr>
        <a:xfrm>
          <a:off x="0" y="0"/>
          <a:ext cx="0" cy="0"/>
          <a:chOff x="0" y="0"/>
          <a:chExt cx="0" cy="0"/>
        </a:xfrm>
      </p:grpSpPr>
      <p:sp>
        <p:nvSpPr>
          <p:cNvPr id="13613" name="Google Shape;13613;p64"/>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3614" name="Google Shape;13614;p64"/>
          <p:cNvSpPr/>
          <p:nvPr/>
        </p:nvSpPr>
        <p:spPr>
          <a:xfrm>
            <a:off x="504000" y="1759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15" name="Google Shape;13615;p64"/>
          <p:cNvGrpSpPr/>
          <p:nvPr/>
        </p:nvGrpSpPr>
        <p:grpSpPr>
          <a:xfrm>
            <a:off x="7205077" y="1084147"/>
            <a:ext cx="956354" cy="1126660"/>
            <a:chOff x="2855400" y="1698200"/>
            <a:chExt cx="1456525" cy="1715900"/>
          </a:xfrm>
        </p:grpSpPr>
        <p:sp>
          <p:nvSpPr>
            <p:cNvPr id="13616" name="Google Shape;13616;p64"/>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64"/>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64"/>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64"/>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64"/>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64"/>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64"/>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64"/>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64"/>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64"/>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64"/>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64"/>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64"/>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64"/>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64"/>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64"/>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64"/>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64"/>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64"/>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64"/>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636" name="Google Shape;13636;p64"/>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637" name="Google Shape;13637;p64"/>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638" name="Google Shape;13638;p64"/>
          <p:cNvGrpSpPr/>
          <p:nvPr/>
        </p:nvGrpSpPr>
        <p:grpSpPr>
          <a:xfrm flipH="1">
            <a:off x="9478081" y="6198633"/>
            <a:ext cx="1010547" cy="1015149"/>
            <a:chOff x="2423000" y="1876050"/>
            <a:chExt cx="1657450" cy="1664725"/>
          </a:xfrm>
        </p:grpSpPr>
        <p:sp>
          <p:nvSpPr>
            <p:cNvPr id="13639" name="Google Shape;13639;p64"/>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64"/>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64"/>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64"/>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64"/>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64"/>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64"/>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64"/>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64"/>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64"/>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64"/>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64"/>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64"/>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64"/>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64"/>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64"/>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655" name="Google Shape;13655;p64"/>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656" name="Google Shape;13656;p64"/>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657" name="Google Shape;13657;p64"/>
          <p:cNvGrpSpPr/>
          <p:nvPr/>
        </p:nvGrpSpPr>
        <p:grpSpPr>
          <a:xfrm flipH="1">
            <a:off x="9478081" y="6198633"/>
            <a:ext cx="1010547" cy="1015149"/>
            <a:chOff x="2423000" y="1876050"/>
            <a:chExt cx="1657450" cy="1664725"/>
          </a:xfrm>
        </p:grpSpPr>
        <p:sp>
          <p:nvSpPr>
            <p:cNvPr id="13658" name="Google Shape;13658;p64"/>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64"/>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64"/>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64"/>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64"/>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64"/>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64"/>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64"/>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64"/>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64"/>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64"/>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64"/>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64"/>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64"/>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64"/>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64"/>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4" name="Google Shape;13674;p64"/>
          <p:cNvGrpSpPr/>
          <p:nvPr/>
        </p:nvGrpSpPr>
        <p:grpSpPr>
          <a:xfrm>
            <a:off x="792472" y="5471349"/>
            <a:ext cx="1270940" cy="829953"/>
            <a:chOff x="2943525" y="2635675"/>
            <a:chExt cx="2326450" cy="1519225"/>
          </a:xfrm>
        </p:grpSpPr>
        <p:sp>
          <p:nvSpPr>
            <p:cNvPr id="13675" name="Google Shape;13675;p64"/>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64"/>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64"/>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64"/>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64"/>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64"/>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64"/>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64"/>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64"/>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64"/>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64"/>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64"/>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64"/>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64"/>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64"/>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64"/>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64"/>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64"/>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64"/>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64"/>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64"/>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96" name="Google Shape;13696;p64"/>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97" name="Google Shape;13697;p64"/>
          <p:cNvGrpSpPr/>
          <p:nvPr/>
        </p:nvGrpSpPr>
        <p:grpSpPr>
          <a:xfrm rot="-214069">
            <a:off x="7674206" y="6611682"/>
            <a:ext cx="335968" cy="274617"/>
            <a:chOff x="3419525" y="3514050"/>
            <a:chExt cx="1000350" cy="817675"/>
          </a:xfrm>
        </p:grpSpPr>
        <p:sp>
          <p:nvSpPr>
            <p:cNvPr id="13698" name="Google Shape;13698;p64"/>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64"/>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64"/>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64"/>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64"/>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3" name="Google Shape;13703;p64"/>
          <p:cNvGrpSpPr/>
          <p:nvPr/>
        </p:nvGrpSpPr>
        <p:grpSpPr>
          <a:xfrm>
            <a:off x="1967196" y="1139993"/>
            <a:ext cx="336010" cy="336017"/>
            <a:chOff x="6241525" y="2196000"/>
            <a:chExt cx="1140175" cy="1140200"/>
          </a:xfrm>
        </p:grpSpPr>
        <p:sp>
          <p:nvSpPr>
            <p:cNvPr id="13704" name="Google Shape;13704;p64"/>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64"/>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64"/>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64"/>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64"/>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64"/>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64"/>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64"/>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2" name="Google Shape;13712;p64"/>
          <p:cNvGrpSpPr/>
          <p:nvPr/>
        </p:nvGrpSpPr>
        <p:grpSpPr>
          <a:xfrm flipH="1" rot="-5400000">
            <a:off x="9805280" y="608706"/>
            <a:ext cx="298200" cy="316822"/>
            <a:chOff x="6904650" y="3361025"/>
            <a:chExt cx="298200" cy="318350"/>
          </a:xfrm>
        </p:grpSpPr>
        <p:sp>
          <p:nvSpPr>
            <p:cNvPr id="13713" name="Google Shape;13713;p64"/>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64"/>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64"/>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64"/>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64"/>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64"/>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19" name="Google Shape;13719;p64"/>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64"/>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64"/>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3722" name="Google Shape;13722;p64"/>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3723" name="Google Shape;13723;p64"/>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3724" name="Google Shape;13724;p64"/>
          <p:cNvSpPr/>
          <p:nvPr/>
        </p:nvSpPr>
        <p:spPr>
          <a:xfrm>
            <a:off x="4092925" y="50841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725" name="Google Shape;13725;p64"/>
          <p:cNvSpPr/>
          <p:nvPr/>
        </p:nvSpPr>
        <p:spPr>
          <a:xfrm>
            <a:off x="45506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726" name="Google Shape;13726;p64"/>
          <p:cNvSpPr/>
          <p:nvPr/>
        </p:nvSpPr>
        <p:spPr>
          <a:xfrm>
            <a:off x="50449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727" name="Google Shape;13727;p64"/>
          <p:cNvSpPr/>
          <p:nvPr/>
        </p:nvSpPr>
        <p:spPr>
          <a:xfrm>
            <a:off x="5618650"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728" name="Google Shape;13728;p64"/>
          <p:cNvSpPr/>
          <p:nvPr/>
        </p:nvSpPr>
        <p:spPr>
          <a:xfrm>
            <a:off x="6192375" y="51603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729" name="Google Shape;13729;p64"/>
          <p:cNvSpPr/>
          <p:nvPr/>
        </p:nvSpPr>
        <p:spPr>
          <a:xfrm>
            <a:off x="3873775" y="577022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16</a:t>
            </a:r>
            <a:endParaRPr>
              <a:latin typeface="Rubik"/>
              <a:ea typeface="Rubik"/>
              <a:cs typeface="Rubik"/>
              <a:sym typeface="Rubik"/>
            </a:endParaRPr>
          </a:p>
        </p:txBody>
      </p:sp>
      <p:sp>
        <p:nvSpPr>
          <p:cNvPr id="13730" name="Google Shape;13730;p64"/>
          <p:cNvSpPr/>
          <p:nvPr/>
        </p:nvSpPr>
        <p:spPr>
          <a:xfrm>
            <a:off x="4435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8</a:t>
            </a:r>
            <a:endParaRPr>
              <a:latin typeface="Rubik"/>
              <a:ea typeface="Rubik"/>
              <a:cs typeface="Rubik"/>
              <a:sym typeface="Rubik"/>
            </a:endParaRPr>
          </a:p>
        </p:txBody>
      </p:sp>
      <p:sp>
        <p:nvSpPr>
          <p:cNvPr id="13731" name="Google Shape;13731;p64"/>
          <p:cNvSpPr/>
          <p:nvPr/>
        </p:nvSpPr>
        <p:spPr>
          <a:xfrm>
            <a:off x="4996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4</a:t>
            </a:r>
            <a:endParaRPr>
              <a:latin typeface="Rubik"/>
              <a:ea typeface="Rubik"/>
              <a:cs typeface="Rubik"/>
              <a:sym typeface="Rubik"/>
            </a:endParaRPr>
          </a:p>
        </p:txBody>
      </p:sp>
      <p:sp>
        <p:nvSpPr>
          <p:cNvPr id="13732" name="Google Shape;13732;p64"/>
          <p:cNvSpPr/>
          <p:nvPr/>
        </p:nvSpPr>
        <p:spPr>
          <a:xfrm>
            <a:off x="5558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2</a:t>
            </a:r>
            <a:endParaRPr>
              <a:latin typeface="Rubik"/>
              <a:ea typeface="Rubik"/>
              <a:cs typeface="Rubik"/>
              <a:sym typeface="Rubik"/>
            </a:endParaRPr>
          </a:p>
        </p:txBody>
      </p:sp>
      <p:sp>
        <p:nvSpPr>
          <p:cNvPr id="13733" name="Google Shape;13733;p64"/>
          <p:cNvSpPr/>
          <p:nvPr/>
        </p:nvSpPr>
        <p:spPr>
          <a:xfrm>
            <a:off x="6119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a:t>
            </a:r>
            <a:endParaRPr>
              <a:latin typeface="Rubik"/>
              <a:ea typeface="Rubik"/>
              <a:cs typeface="Rubik"/>
              <a:sym typeface="Rubik"/>
            </a:endParaRPr>
          </a:p>
        </p:txBody>
      </p:sp>
      <p:sp>
        <p:nvSpPr>
          <p:cNvPr id="13734" name="Google Shape;13734;p64"/>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7" name="Shape 1467"/>
        <p:cNvGrpSpPr/>
        <p:nvPr/>
      </p:nvGrpSpPr>
      <p:grpSpPr>
        <a:xfrm>
          <a:off x="0" y="0"/>
          <a:ext cx="0" cy="0"/>
          <a:chOff x="0" y="0"/>
          <a:chExt cx="0" cy="0"/>
        </a:xfrm>
      </p:grpSpPr>
      <p:sp>
        <p:nvSpPr>
          <p:cNvPr id="1468" name="Google Shape;1468;p20"/>
          <p:cNvSpPr/>
          <p:nvPr/>
        </p:nvSpPr>
        <p:spPr>
          <a:xfrm>
            <a:off x="5037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0"/>
          <p:cNvSpPr/>
          <p:nvPr/>
        </p:nvSpPr>
        <p:spPr>
          <a:xfrm>
            <a:off x="37824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0"/>
          <p:cNvSpPr/>
          <p:nvPr/>
        </p:nvSpPr>
        <p:spPr>
          <a:xfrm>
            <a:off x="70608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0"/>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Concepts de base</a:t>
            </a:r>
            <a:endParaRPr/>
          </a:p>
        </p:txBody>
      </p:sp>
      <p:sp>
        <p:nvSpPr>
          <p:cNvPr id="1472" name="Google Shape;1472;p20"/>
          <p:cNvSpPr/>
          <p:nvPr/>
        </p:nvSpPr>
        <p:spPr>
          <a:xfrm>
            <a:off x="1427233" y="5253264"/>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0"/>
          <p:cNvSpPr/>
          <p:nvPr/>
        </p:nvSpPr>
        <p:spPr>
          <a:xfrm>
            <a:off x="727200" y="5253251"/>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0"/>
          <p:cNvSpPr/>
          <p:nvPr/>
        </p:nvSpPr>
        <p:spPr>
          <a:xfrm>
            <a:off x="2827085" y="456354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0"/>
          <p:cNvSpPr/>
          <p:nvPr/>
        </p:nvSpPr>
        <p:spPr>
          <a:xfrm>
            <a:off x="2127173" y="456354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0"/>
          <p:cNvSpPr/>
          <p:nvPr/>
        </p:nvSpPr>
        <p:spPr>
          <a:xfrm>
            <a:off x="1427233" y="387382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0"/>
          <p:cNvSpPr/>
          <p:nvPr/>
        </p:nvSpPr>
        <p:spPr>
          <a:xfrm>
            <a:off x="2127173" y="387382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0"/>
          <p:cNvSpPr/>
          <p:nvPr/>
        </p:nvSpPr>
        <p:spPr>
          <a:xfrm>
            <a:off x="2827085" y="3874844"/>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0"/>
          <p:cNvSpPr/>
          <p:nvPr/>
        </p:nvSpPr>
        <p:spPr>
          <a:xfrm>
            <a:off x="727200" y="4563535"/>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0"/>
          <p:cNvSpPr/>
          <p:nvPr/>
        </p:nvSpPr>
        <p:spPr>
          <a:xfrm>
            <a:off x="1427233" y="4563548"/>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1" name="Google Shape;1481;p20"/>
          <p:cNvGrpSpPr/>
          <p:nvPr/>
        </p:nvGrpSpPr>
        <p:grpSpPr>
          <a:xfrm>
            <a:off x="1574853" y="5346221"/>
            <a:ext cx="285260" cy="441230"/>
            <a:chOff x="4254503" y="3707216"/>
            <a:chExt cx="728634" cy="1126738"/>
          </a:xfrm>
        </p:grpSpPr>
        <p:sp>
          <p:nvSpPr>
            <p:cNvPr id="1482" name="Google Shape;1482;p20"/>
            <p:cNvSpPr/>
            <p:nvPr/>
          </p:nvSpPr>
          <p:spPr>
            <a:xfrm>
              <a:off x="4254503" y="3707216"/>
              <a:ext cx="728634" cy="998681"/>
            </a:xfrm>
            <a:custGeom>
              <a:rect b="b" l="l" r="r" t="t"/>
              <a:pathLst>
                <a:path extrusionOk="0" h="45654" w="33309">
                  <a:moveTo>
                    <a:pt x="16654" y="5790"/>
                  </a:moveTo>
                  <a:cubicBezTo>
                    <a:pt x="18285" y="5790"/>
                    <a:pt x="19753" y="6055"/>
                    <a:pt x="21058" y="6591"/>
                  </a:cubicBezTo>
                  <a:cubicBezTo>
                    <a:pt x="22368" y="7127"/>
                    <a:pt x="23470" y="7846"/>
                    <a:pt x="24370" y="8746"/>
                  </a:cubicBezTo>
                  <a:cubicBezTo>
                    <a:pt x="25270" y="9646"/>
                    <a:pt x="25968" y="10674"/>
                    <a:pt x="26461" y="11833"/>
                  </a:cubicBezTo>
                  <a:cubicBezTo>
                    <a:pt x="26953" y="12990"/>
                    <a:pt x="27201" y="14213"/>
                    <a:pt x="27201" y="15497"/>
                  </a:cubicBezTo>
                  <a:cubicBezTo>
                    <a:pt x="27201" y="16784"/>
                    <a:pt x="26953" y="18005"/>
                    <a:pt x="26461" y="19164"/>
                  </a:cubicBezTo>
                  <a:cubicBezTo>
                    <a:pt x="25968" y="20320"/>
                    <a:pt x="25270" y="21349"/>
                    <a:pt x="24370" y="22249"/>
                  </a:cubicBezTo>
                  <a:cubicBezTo>
                    <a:pt x="23470" y="23151"/>
                    <a:pt x="22368" y="23868"/>
                    <a:pt x="21058" y="24404"/>
                  </a:cubicBezTo>
                  <a:cubicBezTo>
                    <a:pt x="19753" y="24940"/>
                    <a:pt x="18283" y="25208"/>
                    <a:pt x="16654" y="25208"/>
                  </a:cubicBezTo>
                  <a:cubicBezTo>
                    <a:pt x="15026" y="25208"/>
                    <a:pt x="13558" y="24940"/>
                    <a:pt x="12250" y="24404"/>
                  </a:cubicBezTo>
                  <a:cubicBezTo>
                    <a:pt x="10943" y="23868"/>
                    <a:pt x="9839" y="23149"/>
                    <a:pt x="8939" y="22249"/>
                  </a:cubicBezTo>
                  <a:cubicBezTo>
                    <a:pt x="8039" y="21349"/>
                    <a:pt x="7343" y="20320"/>
                    <a:pt x="6848" y="19164"/>
                  </a:cubicBezTo>
                  <a:cubicBezTo>
                    <a:pt x="6356" y="18005"/>
                    <a:pt x="6108" y="16784"/>
                    <a:pt x="6108" y="15497"/>
                  </a:cubicBezTo>
                  <a:cubicBezTo>
                    <a:pt x="6108" y="14213"/>
                    <a:pt x="6356" y="12990"/>
                    <a:pt x="6848" y="11833"/>
                  </a:cubicBezTo>
                  <a:cubicBezTo>
                    <a:pt x="7343" y="10674"/>
                    <a:pt x="8039" y="9646"/>
                    <a:pt x="8939" y="8746"/>
                  </a:cubicBezTo>
                  <a:cubicBezTo>
                    <a:pt x="9839" y="7846"/>
                    <a:pt x="10943" y="7127"/>
                    <a:pt x="12250" y="6591"/>
                  </a:cubicBezTo>
                  <a:cubicBezTo>
                    <a:pt x="13558" y="6055"/>
                    <a:pt x="15024" y="5790"/>
                    <a:pt x="16654" y="5790"/>
                  </a:cubicBezTo>
                  <a:close/>
                  <a:moveTo>
                    <a:pt x="16654" y="0"/>
                  </a:moveTo>
                  <a:cubicBezTo>
                    <a:pt x="14254" y="0"/>
                    <a:pt x="12035" y="399"/>
                    <a:pt x="9999" y="1191"/>
                  </a:cubicBezTo>
                  <a:cubicBezTo>
                    <a:pt x="7963" y="1983"/>
                    <a:pt x="6205" y="3076"/>
                    <a:pt x="4727" y="4470"/>
                  </a:cubicBezTo>
                  <a:cubicBezTo>
                    <a:pt x="3248" y="5863"/>
                    <a:pt x="2089" y="7503"/>
                    <a:pt x="1253" y="9390"/>
                  </a:cubicBezTo>
                  <a:cubicBezTo>
                    <a:pt x="417" y="11274"/>
                    <a:pt x="1" y="13313"/>
                    <a:pt x="1" y="15497"/>
                  </a:cubicBezTo>
                  <a:cubicBezTo>
                    <a:pt x="1" y="17685"/>
                    <a:pt x="417" y="19720"/>
                    <a:pt x="1253" y="21607"/>
                  </a:cubicBezTo>
                  <a:cubicBezTo>
                    <a:pt x="2089" y="23492"/>
                    <a:pt x="3248" y="25132"/>
                    <a:pt x="4727" y="26524"/>
                  </a:cubicBezTo>
                  <a:cubicBezTo>
                    <a:pt x="6207" y="27919"/>
                    <a:pt x="7963" y="29011"/>
                    <a:pt x="9999" y="29804"/>
                  </a:cubicBezTo>
                  <a:cubicBezTo>
                    <a:pt x="12035" y="30599"/>
                    <a:pt x="14254" y="30995"/>
                    <a:pt x="16654" y="30995"/>
                  </a:cubicBezTo>
                  <a:cubicBezTo>
                    <a:pt x="16998" y="30995"/>
                    <a:pt x="17394" y="30963"/>
                    <a:pt x="17845" y="30899"/>
                  </a:cubicBezTo>
                  <a:cubicBezTo>
                    <a:pt x="18293" y="30835"/>
                    <a:pt x="18668" y="30759"/>
                    <a:pt x="18968" y="30675"/>
                  </a:cubicBezTo>
                  <a:lnTo>
                    <a:pt x="18968" y="30675"/>
                  </a:lnTo>
                  <a:lnTo>
                    <a:pt x="10290" y="43405"/>
                  </a:lnTo>
                  <a:cubicBezTo>
                    <a:pt x="10203" y="43490"/>
                    <a:pt x="10128" y="43597"/>
                    <a:pt x="10063" y="43726"/>
                  </a:cubicBezTo>
                  <a:cubicBezTo>
                    <a:pt x="9999" y="43854"/>
                    <a:pt x="9967" y="44026"/>
                    <a:pt x="9967" y="44241"/>
                  </a:cubicBezTo>
                  <a:cubicBezTo>
                    <a:pt x="9967" y="44626"/>
                    <a:pt x="10086" y="44958"/>
                    <a:pt x="10322" y="45237"/>
                  </a:cubicBezTo>
                  <a:cubicBezTo>
                    <a:pt x="10558" y="45514"/>
                    <a:pt x="10867" y="45654"/>
                    <a:pt x="11254" y="45654"/>
                  </a:cubicBezTo>
                  <a:lnTo>
                    <a:pt x="14918" y="45654"/>
                  </a:lnTo>
                  <a:cubicBezTo>
                    <a:pt x="15519" y="45654"/>
                    <a:pt x="15947" y="45494"/>
                    <a:pt x="16206" y="45173"/>
                  </a:cubicBezTo>
                  <a:cubicBezTo>
                    <a:pt x="16462" y="44852"/>
                    <a:pt x="16698" y="44582"/>
                    <a:pt x="16913" y="44369"/>
                  </a:cubicBezTo>
                  <a:lnTo>
                    <a:pt x="28614" y="27136"/>
                  </a:lnTo>
                  <a:cubicBezTo>
                    <a:pt x="29172" y="26364"/>
                    <a:pt x="29731" y="25549"/>
                    <a:pt x="30285" y="24692"/>
                  </a:cubicBezTo>
                  <a:cubicBezTo>
                    <a:pt x="30844" y="23836"/>
                    <a:pt x="31348" y="22936"/>
                    <a:pt x="31797" y="21992"/>
                  </a:cubicBezTo>
                  <a:cubicBezTo>
                    <a:pt x="32248" y="21049"/>
                    <a:pt x="32612" y="20041"/>
                    <a:pt x="32892" y="18969"/>
                  </a:cubicBezTo>
                  <a:cubicBezTo>
                    <a:pt x="33171" y="17897"/>
                    <a:pt x="33308" y="16741"/>
                    <a:pt x="33308" y="15497"/>
                  </a:cubicBezTo>
                  <a:cubicBezTo>
                    <a:pt x="33308" y="13313"/>
                    <a:pt x="32892" y="11274"/>
                    <a:pt x="32056" y="9390"/>
                  </a:cubicBezTo>
                  <a:cubicBezTo>
                    <a:pt x="31220" y="7503"/>
                    <a:pt x="30061" y="5863"/>
                    <a:pt x="28581" y="4470"/>
                  </a:cubicBezTo>
                  <a:cubicBezTo>
                    <a:pt x="27104" y="3076"/>
                    <a:pt x="25346" y="1983"/>
                    <a:pt x="23310" y="1191"/>
                  </a:cubicBezTo>
                  <a:cubicBezTo>
                    <a:pt x="21274" y="399"/>
                    <a:pt x="19054" y="0"/>
                    <a:pt x="166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83" name="Google Shape;1483;p20"/>
            <p:cNvSpPr/>
            <p:nvPr/>
          </p:nvSpPr>
          <p:spPr>
            <a:xfrm>
              <a:off x="4460609" y="4720051"/>
              <a:ext cx="76803" cy="113903"/>
            </a:xfrm>
            <a:custGeom>
              <a:rect b="b" l="l" r="r" t="t"/>
              <a:pathLst>
                <a:path extrusionOk="0" h="5207" w="3511">
                  <a:moveTo>
                    <a:pt x="3092" y="1"/>
                  </a:moveTo>
                  <a:lnTo>
                    <a:pt x="195" y="2158"/>
                  </a:lnTo>
                  <a:lnTo>
                    <a:pt x="1493" y="2719"/>
                  </a:lnTo>
                  <a:lnTo>
                    <a:pt x="0" y="4320"/>
                  </a:lnTo>
                  <a:lnTo>
                    <a:pt x="2057" y="5206"/>
                  </a:lnTo>
                  <a:lnTo>
                    <a:pt x="2194" y="3019"/>
                  </a:lnTo>
                  <a:lnTo>
                    <a:pt x="3511" y="3587"/>
                  </a:lnTo>
                  <a:lnTo>
                    <a:pt x="30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84" name="Google Shape;1484;p20"/>
            <p:cNvSpPr/>
            <p:nvPr/>
          </p:nvSpPr>
          <p:spPr>
            <a:xfrm>
              <a:off x="4599581" y="4581363"/>
              <a:ext cx="13738" cy="11813"/>
            </a:xfrm>
            <a:custGeom>
              <a:rect b="b" l="l" r="r" t="t"/>
              <a:pathLst>
                <a:path extrusionOk="0" h="540" w="628">
                  <a:moveTo>
                    <a:pt x="291" y="1"/>
                  </a:moveTo>
                  <a:cubicBezTo>
                    <a:pt x="210" y="1"/>
                    <a:pt x="135" y="39"/>
                    <a:pt x="85" y="114"/>
                  </a:cubicBezTo>
                  <a:cubicBezTo>
                    <a:pt x="0" y="240"/>
                    <a:pt x="32" y="396"/>
                    <a:pt x="165" y="485"/>
                  </a:cubicBezTo>
                  <a:cubicBezTo>
                    <a:pt x="218" y="522"/>
                    <a:pt x="276" y="540"/>
                    <a:pt x="332" y="540"/>
                  </a:cubicBezTo>
                  <a:cubicBezTo>
                    <a:pt x="412" y="540"/>
                    <a:pt x="488" y="501"/>
                    <a:pt x="538" y="426"/>
                  </a:cubicBezTo>
                  <a:cubicBezTo>
                    <a:pt x="628" y="293"/>
                    <a:pt x="586" y="144"/>
                    <a:pt x="458" y="55"/>
                  </a:cubicBezTo>
                  <a:cubicBezTo>
                    <a:pt x="403" y="18"/>
                    <a:pt x="34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85" name="Google Shape;1485;p20"/>
            <p:cNvSpPr/>
            <p:nvPr/>
          </p:nvSpPr>
          <p:spPr>
            <a:xfrm>
              <a:off x="4610541" y="4565088"/>
              <a:ext cx="13803" cy="11834"/>
            </a:xfrm>
            <a:custGeom>
              <a:rect b="b" l="l" r="r" t="t"/>
              <a:pathLst>
                <a:path extrusionOk="0" h="541" w="631">
                  <a:moveTo>
                    <a:pt x="292" y="1"/>
                  </a:moveTo>
                  <a:cubicBezTo>
                    <a:pt x="212" y="1"/>
                    <a:pt x="138" y="39"/>
                    <a:pt x="88" y="114"/>
                  </a:cubicBezTo>
                  <a:cubicBezTo>
                    <a:pt x="1" y="242"/>
                    <a:pt x="33" y="395"/>
                    <a:pt x="168" y="487"/>
                  </a:cubicBezTo>
                  <a:cubicBezTo>
                    <a:pt x="221" y="522"/>
                    <a:pt x="278" y="540"/>
                    <a:pt x="333" y="540"/>
                  </a:cubicBezTo>
                  <a:cubicBezTo>
                    <a:pt x="413" y="540"/>
                    <a:pt x="488" y="502"/>
                    <a:pt x="539" y="428"/>
                  </a:cubicBezTo>
                  <a:cubicBezTo>
                    <a:pt x="630" y="292"/>
                    <a:pt x="589" y="144"/>
                    <a:pt x="459" y="57"/>
                  </a:cubicBezTo>
                  <a:cubicBezTo>
                    <a:pt x="404" y="19"/>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86" name="Google Shape;1486;p20"/>
            <p:cNvSpPr/>
            <p:nvPr/>
          </p:nvSpPr>
          <p:spPr>
            <a:xfrm>
              <a:off x="4621763" y="4548573"/>
              <a:ext cx="13759" cy="11791"/>
            </a:xfrm>
            <a:custGeom>
              <a:rect b="b" l="l" r="r" t="t"/>
              <a:pathLst>
                <a:path extrusionOk="0" h="539" w="629">
                  <a:moveTo>
                    <a:pt x="290" y="0"/>
                  </a:moveTo>
                  <a:cubicBezTo>
                    <a:pt x="210" y="0"/>
                    <a:pt x="135" y="39"/>
                    <a:pt x="85" y="113"/>
                  </a:cubicBezTo>
                  <a:cubicBezTo>
                    <a:pt x="1" y="241"/>
                    <a:pt x="33" y="395"/>
                    <a:pt x="165" y="484"/>
                  </a:cubicBezTo>
                  <a:cubicBezTo>
                    <a:pt x="219" y="521"/>
                    <a:pt x="277" y="539"/>
                    <a:pt x="332" y="539"/>
                  </a:cubicBezTo>
                  <a:cubicBezTo>
                    <a:pt x="412" y="539"/>
                    <a:pt x="487" y="501"/>
                    <a:pt x="539" y="427"/>
                  </a:cubicBezTo>
                  <a:cubicBezTo>
                    <a:pt x="628" y="292"/>
                    <a:pt x="587" y="143"/>
                    <a:pt x="459" y="56"/>
                  </a:cubicBezTo>
                  <a:cubicBezTo>
                    <a:pt x="403" y="18"/>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87" name="Google Shape;1487;p20"/>
            <p:cNvSpPr/>
            <p:nvPr/>
          </p:nvSpPr>
          <p:spPr>
            <a:xfrm>
              <a:off x="4632831" y="4532166"/>
              <a:ext cx="13803" cy="11791"/>
            </a:xfrm>
            <a:custGeom>
              <a:rect b="b" l="l" r="r" t="t"/>
              <a:pathLst>
                <a:path extrusionOk="0" h="539" w="631">
                  <a:moveTo>
                    <a:pt x="292" y="1"/>
                  </a:moveTo>
                  <a:cubicBezTo>
                    <a:pt x="212" y="1"/>
                    <a:pt x="137" y="39"/>
                    <a:pt x="85" y="114"/>
                  </a:cubicBezTo>
                  <a:cubicBezTo>
                    <a:pt x="1" y="240"/>
                    <a:pt x="33" y="394"/>
                    <a:pt x="166" y="485"/>
                  </a:cubicBezTo>
                  <a:cubicBezTo>
                    <a:pt x="219" y="521"/>
                    <a:pt x="276" y="538"/>
                    <a:pt x="331" y="538"/>
                  </a:cubicBezTo>
                  <a:cubicBezTo>
                    <a:pt x="412" y="538"/>
                    <a:pt x="489" y="500"/>
                    <a:pt x="539" y="426"/>
                  </a:cubicBezTo>
                  <a:cubicBezTo>
                    <a:pt x="630" y="293"/>
                    <a:pt x="589" y="144"/>
                    <a:pt x="459" y="55"/>
                  </a:cubicBezTo>
                  <a:cubicBezTo>
                    <a:pt x="404" y="18"/>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88" name="Google Shape;1488;p20"/>
            <p:cNvSpPr/>
            <p:nvPr/>
          </p:nvSpPr>
          <p:spPr>
            <a:xfrm>
              <a:off x="4643856" y="4515891"/>
              <a:ext cx="13738" cy="11813"/>
            </a:xfrm>
            <a:custGeom>
              <a:rect b="b" l="l" r="r" t="t"/>
              <a:pathLst>
                <a:path extrusionOk="0" h="540" w="628">
                  <a:moveTo>
                    <a:pt x="291" y="0"/>
                  </a:moveTo>
                  <a:cubicBezTo>
                    <a:pt x="210" y="0"/>
                    <a:pt x="136" y="39"/>
                    <a:pt x="85" y="114"/>
                  </a:cubicBezTo>
                  <a:cubicBezTo>
                    <a:pt x="0" y="240"/>
                    <a:pt x="33" y="396"/>
                    <a:pt x="165" y="485"/>
                  </a:cubicBezTo>
                  <a:cubicBezTo>
                    <a:pt x="219" y="521"/>
                    <a:pt x="276" y="539"/>
                    <a:pt x="331" y="539"/>
                  </a:cubicBezTo>
                  <a:cubicBezTo>
                    <a:pt x="412" y="539"/>
                    <a:pt x="487" y="501"/>
                    <a:pt x="539" y="425"/>
                  </a:cubicBezTo>
                  <a:cubicBezTo>
                    <a:pt x="628" y="293"/>
                    <a:pt x="587" y="144"/>
                    <a:pt x="459" y="54"/>
                  </a:cubicBezTo>
                  <a:cubicBezTo>
                    <a:pt x="404"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89" name="Google Shape;1489;p20"/>
            <p:cNvSpPr/>
            <p:nvPr/>
          </p:nvSpPr>
          <p:spPr>
            <a:xfrm>
              <a:off x="4654925" y="4499507"/>
              <a:ext cx="13803" cy="11813"/>
            </a:xfrm>
            <a:custGeom>
              <a:rect b="b" l="l" r="r" t="t"/>
              <a:pathLst>
                <a:path extrusionOk="0" h="540" w="631">
                  <a:moveTo>
                    <a:pt x="292" y="1"/>
                  </a:moveTo>
                  <a:cubicBezTo>
                    <a:pt x="212" y="1"/>
                    <a:pt x="137" y="39"/>
                    <a:pt x="85" y="114"/>
                  </a:cubicBezTo>
                  <a:cubicBezTo>
                    <a:pt x="1" y="240"/>
                    <a:pt x="33" y="396"/>
                    <a:pt x="166" y="485"/>
                  </a:cubicBezTo>
                  <a:cubicBezTo>
                    <a:pt x="219" y="521"/>
                    <a:pt x="277" y="540"/>
                    <a:pt x="332" y="540"/>
                  </a:cubicBezTo>
                  <a:cubicBezTo>
                    <a:pt x="413" y="540"/>
                    <a:pt x="489" y="501"/>
                    <a:pt x="539" y="425"/>
                  </a:cubicBezTo>
                  <a:cubicBezTo>
                    <a:pt x="630" y="293"/>
                    <a:pt x="589" y="144"/>
                    <a:pt x="459" y="54"/>
                  </a:cubicBezTo>
                  <a:cubicBezTo>
                    <a:pt x="404" y="18"/>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0" name="Google Shape;1490;p20"/>
            <p:cNvSpPr/>
            <p:nvPr/>
          </p:nvSpPr>
          <p:spPr>
            <a:xfrm>
              <a:off x="4665950" y="4483145"/>
              <a:ext cx="13803" cy="11813"/>
            </a:xfrm>
            <a:custGeom>
              <a:rect b="b" l="l" r="r" t="t"/>
              <a:pathLst>
                <a:path extrusionOk="0" h="540" w="631">
                  <a:moveTo>
                    <a:pt x="292" y="0"/>
                  </a:moveTo>
                  <a:cubicBezTo>
                    <a:pt x="212" y="0"/>
                    <a:pt x="138" y="39"/>
                    <a:pt x="87" y="115"/>
                  </a:cubicBezTo>
                  <a:cubicBezTo>
                    <a:pt x="0" y="241"/>
                    <a:pt x="35" y="395"/>
                    <a:pt x="168" y="486"/>
                  </a:cubicBezTo>
                  <a:cubicBezTo>
                    <a:pt x="221" y="522"/>
                    <a:pt x="278" y="539"/>
                    <a:pt x="333" y="539"/>
                  </a:cubicBezTo>
                  <a:cubicBezTo>
                    <a:pt x="413" y="539"/>
                    <a:pt x="488" y="502"/>
                    <a:pt x="539" y="427"/>
                  </a:cubicBezTo>
                  <a:cubicBezTo>
                    <a:pt x="630" y="294"/>
                    <a:pt x="589" y="143"/>
                    <a:pt x="458" y="56"/>
                  </a:cubicBezTo>
                  <a:cubicBezTo>
                    <a:pt x="404" y="19"/>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1" name="Google Shape;1491;p20"/>
            <p:cNvSpPr/>
            <p:nvPr/>
          </p:nvSpPr>
          <p:spPr>
            <a:xfrm>
              <a:off x="4677172" y="4466607"/>
              <a:ext cx="13738" cy="11813"/>
            </a:xfrm>
            <a:custGeom>
              <a:rect b="b" l="l" r="r" t="t"/>
              <a:pathLst>
                <a:path extrusionOk="0" h="540" w="628">
                  <a:moveTo>
                    <a:pt x="290" y="0"/>
                  </a:moveTo>
                  <a:cubicBezTo>
                    <a:pt x="209" y="0"/>
                    <a:pt x="135" y="39"/>
                    <a:pt x="85" y="113"/>
                  </a:cubicBezTo>
                  <a:cubicBezTo>
                    <a:pt x="0" y="242"/>
                    <a:pt x="32" y="395"/>
                    <a:pt x="165" y="487"/>
                  </a:cubicBezTo>
                  <a:cubicBezTo>
                    <a:pt x="218" y="522"/>
                    <a:pt x="275" y="540"/>
                    <a:pt x="330" y="540"/>
                  </a:cubicBezTo>
                  <a:cubicBezTo>
                    <a:pt x="411" y="540"/>
                    <a:pt x="487" y="502"/>
                    <a:pt x="539" y="427"/>
                  </a:cubicBezTo>
                  <a:cubicBezTo>
                    <a:pt x="628" y="292"/>
                    <a:pt x="587" y="143"/>
                    <a:pt x="458" y="56"/>
                  </a:cubicBezTo>
                  <a:cubicBezTo>
                    <a:pt x="403" y="19"/>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2" name="Google Shape;1492;p20"/>
            <p:cNvSpPr/>
            <p:nvPr/>
          </p:nvSpPr>
          <p:spPr>
            <a:xfrm>
              <a:off x="4688197" y="4450288"/>
              <a:ext cx="13738" cy="11813"/>
            </a:xfrm>
            <a:custGeom>
              <a:rect b="b" l="l" r="r" t="t"/>
              <a:pathLst>
                <a:path extrusionOk="0" h="540" w="628">
                  <a:moveTo>
                    <a:pt x="290" y="0"/>
                  </a:moveTo>
                  <a:cubicBezTo>
                    <a:pt x="210" y="0"/>
                    <a:pt x="135" y="39"/>
                    <a:pt x="85" y="115"/>
                  </a:cubicBezTo>
                  <a:cubicBezTo>
                    <a:pt x="0" y="241"/>
                    <a:pt x="32" y="395"/>
                    <a:pt x="165" y="486"/>
                  </a:cubicBezTo>
                  <a:cubicBezTo>
                    <a:pt x="218" y="521"/>
                    <a:pt x="276" y="539"/>
                    <a:pt x="331" y="539"/>
                  </a:cubicBezTo>
                  <a:cubicBezTo>
                    <a:pt x="412" y="539"/>
                    <a:pt x="488" y="501"/>
                    <a:pt x="538" y="427"/>
                  </a:cubicBezTo>
                  <a:cubicBezTo>
                    <a:pt x="628" y="294"/>
                    <a:pt x="587" y="143"/>
                    <a:pt x="458" y="56"/>
                  </a:cubicBezTo>
                  <a:cubicBezTo>
                    <a:pt x="403" y="18"/>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3" name="Google Shape;1493;p20"/>
            <p:cNvSpPr/>
            <p:nvPr/>
          </p:nvSpPr>
          <p:spPr>
            <a:xfrm>
              <a:off x="4699266" y="4433948"/>
              <a:ext cx="13738" cy="11791"/>
            </a:xfrm>
            <a:custGeom>
              <a:rect b="b" l="l" r="r" t="t"/>
              <a:pathLst>
                <a:path extrusionOk="0" h="539" w="628">
                  <a:moveTo>
                    <a:pt x="290" y="0"/>
                  </a:moveTo>
                  <a:cubicBezTo>
                    <a:pt x="209" y="0"/>
                    <a:pt x="135" y="39"/>
                    <a:pt x="85" y="113"/>
                  </a:cubicBezTo>
                  <a:cubicBezTo>
                    <a:pt x="0" y="241"/>
                    <a:pt x="32" y="395"/>
                    <a:pt x="165" y="484"/>
                  </a:cubicBezTo>
                  <a:cubicBezTo>
                    <a:pt x="219" y="521"/>
                    <a:pt x="276" y="539"/>
                    <a:pt x="332" y="539"/>
                  </a:cubicBezTo>
                  <a:cubicBezTo>
                    <a:pt x="412" y="539"/>
                    <a:pt x="487" y="501"/>
                    <a:pt x="539" y="427"/>
                  </a:cubicBezTo>
                  <a:cubicBezTo>
                    <a:pt x="628" y="292"/>
                    <a:pt x="587" y="143"/>
                    <a:pt x="458" y="56"/>
                  </a:cubicBezTo>
                  <a:cubicBezTo>
                    <a:pt x="403" y="19"/>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4" name="Google Shape;1494;p20"/>
            <p:cNvSpPr/>
            <p:nvPr/>
          </p:nvSpPr>
          <p:spPr>
            <a:xfrm>
              <a:off x="4710488" y="4417345"/>
              <a:ext cx="13738" cy="11813"/>
            </a:xfrm>
            <a:custGeom>
              <a:rect b="b" l="l" r="r" t="t"/>
              <a:pathLst>
                <a:path extrusionOk="0" h="540" w="628">
                  <a:moveTo>
                    <a:pt x="291" y="1"/>
                  </a:moveTo>
                  <a:cubicBezTo>
                    <a:pt x="210" y="1"/>
                    <a:pt x="136" y="39"/>
                    <a:pt x="85" y="114"/>
                  </a:cubicBezTo>
                  <a:cubicBezTo>
                    <a:pt x="0" y="240"/>
                    <a:pt x="32" y="396"/>
                    <a:pt x="165" y="485"/>
                  </a:cubicBezTo>
                  <a:cubicBezTo>
                    <a:pt x="219" y="522"/>
                    <a:pt x="276" y="540"/>
                    <a:pt x="332" y="540"/>
                  </a:cubicBezTo>
                  <a:cubicBezTo>
                    <a:pt x="412" y="540"/>
                    <a:pt x="487" y="502"/>
                    <a:pt x="539" y="428"/>
                  </a:cubicBezTo>
                  <a:cubicBezTo>
                    <a:pt x="628" y="293"/>
                    <a:pt x="587" y="144"/>
                    <a:pt x="458" y="55"/>
                  </a:cubicBezTo>
                  <a:cubicBezTo>
                    <a:pt x="404" y="19"/>
                    <a:pt x="34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5" name="Google Shape;1495;p20"/>
            <p:cNvSpPr/>
            <p:nvPr/>
          </p:nvSpPr>
          <p:spPr>
            <a:xfrm>
              <a:off x="4721359" y="4401223"/>
              <a:ext cx="13803" cy="11769"/>
            </a:xfrm>
            <a:custGeom>
              <a:rect b="b" l="l" r="r" t="t"/>
              <a:pathLst>
                <a:path extrusionOk="0" h="538" w="631">
                  <a:moveTo>
                    <a:pt x="293" y="0"/>
                  </a:moveTo>
                  <a:cubicBezTo>
                    <a:pt x="213" y="0"/>
                    <a:pt x="138" y="39"/>
                    <a:pt x="87" y="114"/>
                  </a:cubicBezTo>
                  <a:cubicBezTo>
                    <a:pt x="0" y="240"/>
                    <a:pt x="35" y="395"/>
                    <a:pt x="168" y="485"/>
                  </a:cubicBezTo>
                  <a:cubicBezTo>
                    <a:pt x="221" y="520"/>
                    <a:pt x="278" y="538"/>
                    <a:pt x="333" y="538"/>
                  </a:cubicBezTo>
                  <a:cubicBezTo>
                    <a:pt x="413" y="538"/>
                    <a:pt x="488" y="500"/>
                    <a:pt x="539" y="425"/>
                  </a:cubicBezTo>
                  <a:cubicBezTo>
                    <a:pt x="630" y="292"/>
                    <a:pt x="589" y="144"/>
                    <a:pt x="458" y="54"/>
                  </a:cubicBezTo>
                  <a:cubicBezTo>
                    <a:pt x="405" y="18"/>
                    <a:pt x="34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6" name="Google Shape;1496;p20"/>
            <p:cNvSpPr/>
            <p:nvPr/>
          </p:nvSpPr>
          <p:spPr>
            <a:xfrm>
              <a:off x="4732581" y="4384663"/>
              <a:ext cx="13738" cy="11791"/>
            </a:xfrm>
            <a:custGeom>
              <a:rect b="b" l="l" r="r" t="t"/>
              <a:pathLst>
                <a:path extrusionOk="0" h="539" w="628">
                  <a:moveTo>
                    <a:pt x="292" y="1"/>
                  </a:moveTo>
                  <a:cubicBezTo>
                    <a:pt x="211" y="1"/>
                    <a:pt x="136" y="40"/>
                    <a:pt x="85" y="115"/>
                  </a:cubicBezTo>
                  <a:cubicBezTo>
                    <a:pt x="0" y="241"/>
                    <a:pt x="32" y="394"/>
                    <a:pt x="165" y="486"/>
                  </a:cubicBezTo>
                  <a:cubicBezTo>
                    <a:pt x="218" y="521"/>
                    <a:pt x="276" y="539"/>
                    <a:pt x="331" y="539"/>
                  </a:cubicBezTo>
                  <a:cubicBezTo>
                    <a:pt x="412" y="539"/>
                    <a:pt x="488" y="501"/>
                    <a:pt x="539" y="427"/>
                  </a:cubicBezTo>
                  <a:cubicBezTo>
                    <a:pt x="628" y="294"/>
                    <a:pt x="587" y="145"/>
                    <a:pt x="458" y="56"/>
                  </a:cubicBezTo>
                  <a:cubicBezTo>
                    <a:pt x="404" y="19"/>
                    <a:pt x="346"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7" name="Google Shape;1497;p20"/>
            <p:cNvSpPr/>
            <p:nvPr/>
          </p:nvSpPr>
          <p:spPr>
            <a:xfrm>
              <a:off x="4743694" y="4368170"/>
              <a:ext cx="13803" cy="11813"/>
            </a:xfrm>
            <a:custGeom>
              <a:rect b="b" l="l" r="r" t="t"/>
              <a:pathLst>
                <a:path extrusionOk="0" h="540" w="631">
                  <a:moveTo>
                    <a:pt x="292" y="0"/>
                  </a:moveTo>
                  <a:cubicBezTo>
                    <a:pt x="212" y="0"/>
                    <a:pt x="138" y="39"/>
                    <a:pt x="88" y="113"/>
                  </a:cubicBezTo>
                  <a:lnTo>
                    <a:pt x="88" y="116"/>
                  </a:lnTo>
                  <a:cubicBezTo>
                    <a:pt x="1" y="242"/>
                    <a:pt x="33" y="395"/>
                    <a:pt x="168" y="487"/>
                  </a:cubicBezTo>
                  <a:cubicBezTo>
                    <a:pt x="221" y="522"/>
                    <a:pt x="278" y="540"/>
                    <a:pt x="333" y="540"/>
                  </a:cubicBezTo>
                  <a:cubicBezTo>
                    <a:pt x="414" y="540"/>
                    <a:pt x="490" y="502"/>
                    <a:pt x="541" y="427"/>
                  </a:cubicBezTo>
                  <a:cubicBezTo>
                    <a:pt x="631" y="292"/>
                    <a:pt x="589" y="143"/>
                    <a:pt x="459" y="56"/>
                  </a:cubicBezTo>
                  <a:cubicBezTo>
                    <a:pt x="405" y="19"/>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8" name="Google Shape;1498;p20"/>
            <p:cNvSpPr/>
            <p:nvPr/>
          </p:nvSpPr>
          <p:spPr>
            <a:xfrm>
              <a:off x="4754763" y="4351829"/>
              <a:ext cx="13803" cy="11813"/>
            </a:xfrm>
            <a:custGeom>
              <a:rect b="b" l="l" r="r" t="t"/>
              <a:pathLst>
                <a:path extrusionOk="0" h="540" w="631">
                  <a:moveTo>
                    <a:pt x="292" y="0"/>
                  </a:moveTo>
                  <a:cubicBezTo>
                    <a:pt x="212" y="0"/>
                    <a:pt x="137" y="39"/>
                    <a:pt x="86" y="114"/>
                  </a:cubicBezTo>
                  <a:cubicBezTo>
                    <a:pt x="1" y="240"/>
                    <a:pt x="33" y="395"/>
                    <a:pt x="168" y="485"/>
                  </a:cubicBezTo>
                  <a:cubicBezTo>
                    <a:pt x="220" y="521"/>
                    <a:pt x="278" y="539"/>
                    <a:pt x="333" y="539"/>
                  </a:cubicBezTo>
                  <a:cubicBezTo>
                    <a:pt x="413" y="539"/>
                    <a:pt x="489" y="501"/>
                    <a:pt x="539" y="425"/>
                  </a:cubicBezTo>
                  <a:cubicBezTo>
                    <a:pt x="631" y="292"/>
                    <a:pt x="589" y="143"/>
                    <a:pt x="459" y="54"/>
                  </a:cubicBezTo>
                  <a:cubicBezTo>
                    <a:pt x="404" y="18"/>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499" name="Google Shape;1499;p20"/>
            <p:cNvSpPr/>
            <p:nvPr/>
          </p:nvSpPr>
          <p:spPr>
            <a:xfrm>
              <a:off x="4765831" y="4335466"/>
              <a:ext cx="13759" cy="11813"/>
            </a:xfrm>
            <a:custGeom>
              <a:rect b="b" l="l" r="r" t="t"/>
              <a:pathLst>
                <a:path extrusionOk="0" h="540" w="629">
                  <a:moveTo>
                    <a:pt x="291" y="0"/>
                  </a:moveTo>
                  <a:cubicBezTo>
                    <a:pt x="210" y="0"/>
                    <a:pt x="136" y="39"/>
                    <a:pt x="86" y="115"/>
                  </a:cubicBezTo>
                  <a:cubicBezTo>
                    <a:pt x="1" y="241"/>
                    <a:pt x="33" y="395"/>
                    <a:pt x="166" y="486"/>
                  </a:cubicBezTo>
                  <a:cubicBezTo>
                    <a:pt x="219" y="521"/>
                    <a:pt x="276" y="539"/>
                    <a:pt x="332" y="539"/>
                  </a:cubicBezTo>
                  <a:cubicBezTo>
                    <a:pt x="413" y="539"/>
                    <a:pt x="489" y="501"/>
                    <a:pt x="539" y="427"/>
                  </a:cubicBezTo>
                  <a:cubicBezTo>
                    <a:pt x="628" y="294"/>
                    <a:pt x="587" y="143"/>
                    <a:pt x="459" y="56"/>
                  </a:cubicBezTo>
                  <a:cubicBezTo>
                    <a:pt x="404"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0" name="Google Shape;1500;p20"/>
            <p:cNvSpPr/>
            <p:nvPr/>
          </p:nvSpPr>
          <p:spPr>
            <a:xfrm>
              <a:off x="4776966" y="4319016"/>
              <a:ext cx="13738" cy="11813"/>
            </a:xfrm>
            <a:custGeom>
              <a:rect b="b" l="l" r="r" t="t"/>
              <a:pathLst>
                <a:path extrusionOk="0" h="540" w="628">
                  <a:moveTo>
                    <a:pt x="290" y="1"/>
                  </a:moveTo>
                  <a:cubicBezTo>
                    <a:pt x="209" y="1"/>
                    <a:pt x="135" y="39"/>
                    <a:pt x="85" y="114"/>
                  </a:cubicBezTo>
                  <a:cubicBezTo>
                    <a:pt x="0" y="242"/>
                    <a:pt x="32" y="395"/>
                    <a:pt x="165" y="487"/>
                  </a:cubicBezTo>
                  <a:cubicBezTo>
                    <a:pt x="218" y="522"/>
                    <a:pt x="276" y="540"/>
                    <a:pt x="331" y="540"/>
                  </a:cubicBezTo>
                  <a:cubicBezTo>
                    <a:pt x="412" y="540"/>
                    <a:pt x="488" y="502"/>
                    <a:pt x="539" y="427"/>
                  </a:cubicBezTo>
                  <a:cubicBezTo>
                    <a:pt x="628" y="292"/>
                    <a:pt x="587" y="143"/>
                    <a:pt x="458" y="56"/>
                  </a:cubicBezTo>
                  <a:cubicBezTo>
                    <a:pt x="403" y="19"/>
                    <a:pt x="345"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1" name="Google Shape;1501;p20"/>
            <p:cNvSpPr/>
            <p:nvPr/>
          </p:nvSpPr>
          <p:spPr>
            <a:xfrm>
              <a:off x="4787925" y="4302785"/>
              <a:ext cx="13803" cy="11813"/>
            </a:xfrm>
            <a:custGeom>
              <a:rect b="b" l="l" r="r" t="t"/>
              <a:pathLst>
                <a:path extrusionOk="0" h="540" w="631">
                  <a:moveTo>
                    <a:pt x="292" y="0"/>
                  </a:moveTo>
                  <a:cubicBezTo>
                    <a:pt x="212" y="0"/>
                    <a:pt x="137" y="39"/>
                    <a:pt x="86" y="114"/>
                  </a:cubicBezTo>
                  <a:cubicBezTo>
                    <a:pt x="1" y="240"/>
                    <a:pt x="33" y="395"/>
                    <a:pt x="168" y="485"/>
                  </a:cubicBezTo>
                  <a:cubicBezTo>
                    <a:pt x="221" y="521"/>
                    <a:pt x="278" y="539"/>
                    <a:pt x="334" y="539"/>
                  </a:cubicBezTo>
                  <a:cubicBezTo>
                    <a:pt x="414" y="539"/>
                    <a:pt x="489" y="502"/>
                    <a:pt x="539" y="427"/>
                  </a:cubicBezTo>
                  <a:cubicBezTo>
                    <a:pt x="631" y="292"/>
                    <a:pt x="590" y="143"/>
                    <a:pt x="459" y="54"/>
                  </a:cubicBezTo>
                  <a:cubicBezTo>
                    <a:pt x="404" y="18"/>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2" name="Google Shape;1502;p20"/>
            <p:cNvSpPr/>
            <p:nvPr/>
          </p:nvSpPr>
          <p:spPr>
            <a:xfrm>
              <a:off x="4799059" y="4286313"/>
              <a:ext cx="13803" cy="11791"/>
            </a:xfrm>
            <a:custGeom>
              <a:rect b="b" l="l" r="r" t="t"/>
              <a:pathLst>
                <a:path extrusionOk="0" h="539" w="631">
                  <a:moveTo>
                    <a:pt x="291" y="0"/>
                  </a:moveTo>
                  <a:cubicBezTo>
                    <a:pt x="212" y="0"/>
                    <a:pt x="138" y="39"/>
                    <a:pt x="87" y="113"/>
                  </a:cubicBezTo>
                  <a:cubicBezTo>
                    <a:pt x="0" y="241"/>
                    <a:pt x="35" y="395"/>
                    <a:pt x="168" y="484"/>
                  </a:cubicBezTo>
                  <a:cubicBezTo>
                    <a:pt x="221" y="521"/>
                    <a:pt x="279" y="539"/>
                    <a:pt x="334" y="539"/>
                  </a:cubicBezTo>
                  <a:cubicBezTo>
                    <a:pt x="414" y="539"/>
                    <a:pt x="489" y="501"/>
                    <a:pt x="541" y="427"/>
                  </a:cubicBezTo>
                  <a:cubicBezTo>
                    <a:pt x="630" y="292"/>
                    <a:pt x="589" y="143"/>
                    <a:pt x="458" y="56"/>
                  </a:cubicBezTo>
                  <a:cubicBezTo>
                    <a:pt x="404" y="19"/>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3" name="Google Shape;1503;p20"/>
            <p:cNvSpPr/>
            <p:nvPr/>
          </p:nvSpPr>
          <p:spPr>
            <a:xfrm>
              <a:off x="4810084" y="4270038"/>
              <a:ext cx="13781" cy="11813"/>
            </a:xfrm>
            <a:custGeom>
              <a:rect b="b" l="l" r="r" t="t"/>
              <a:pathLst>
                <a:path extrusionOk="0" h="540" w="630">
                  <a:moveTo>
                    <a:pt x="291" y="0"/>
                  </a:moveTo>
                  <a:cubicBezTo>
                    <a:pt x="211" y="0"/>
                    <a:pt x="137" y="39"/>
                    <a:pt x="85" y="115"/>
                  </a:cubicBezTo>
                  <a:cubicBezTo>
                    <a:pt x="0" y="241"/>
                    <a:pt x="32" y="395"/>
                    <a:pt x="167" y="486"/>
                  </a:cubicBezTo>
                  <a:cubicBezTo>
                    <a:pt x="219" y="522"/>
                    <a:pt x="276" y="539"/>
                    <a:pt x="331" y="539"/>
                  </a:cubicBezTo>
                  <a:cubicBezTo>
                    <a:pt x="412" y="539"/>
                    <a:pt x="488" y="502"/>
                    <a:pt x="538" y="427"/>
                  </a:cubicBezTo>
                  <a:cubicBezTo>
                    <a:pt x="630" y="294"/>
                    <a:pt x="589" y="143"/>
                    <a:pt x="458" y="56"/>
                  </a:cubicBezTo>
                  <a:cubicBezTo>
                    <a:pt x="403"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4" name="Google Shape;1504;p20"/>
            <p:cNvSpPr/>
            <p:nvPr/>
          </p:nvSpPr>
          <p:spPr>
            <a:xfrm>
              <a:off x="4821153" y="4253654"/>
              <a:ext cx="13803" cy="11813"/>
            </a:xfrm>
            <a:custGeom>
              <a:rect b="b" l="l" r="r" t="t"/>
              <a:pathLst>
                <a:path extrusionOk="0" h="540" w="631">
                  <a:moveTo>
                    <a:pt x="291" y="0"/>
                  </a:moveTo>
                  <a:cubicBezTo>
                    <a:pt x="211" y="0"/>
                    <a:pt x="137" y="39"/>
                    <a:pt x="85" y="115"/>
                  </a:cubicBezTo>
                  <a:cubicBezTo>
                    <a:pt x="0" y="241"/>
                    <a:pt x="32" y="395"/>
                    <a:pt x="167" y="486"/>
                  </a:cubicBezTo>
                  <a:cubicBezTo>
                    <a:pt x="220" y="522"/>
                    <a:pt x="277" y="539"/>
                    <a:pt x="332" y="539"/>
                  </a:cubicBezTo>
                  <a:cubicBezTo>
                    <a:pt x="412" y="539"/>
                    <a:pt x="488" y="502"/>
                    <a:pt x="538" y="427"/>
                  </a:cubicBezTo>
                  <a:cubicBezTo>
                    <a:pt x="630" y="294"/>
                    <a:pt x="589" y="143"/>
                    <a:pt x="458" y="56"/>
                  </a:cubicBezTo>
                  <a:cubicBezTo>
                    <a:pt x="403" y="19"/>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5" name="Google Shape;1505;p20"/>
            <p:cNvSpPr/>
            <p:nvPr/>
          </p:nvSpPr>
          <p:spPr>
            <a:xfrm>
              <a:off x="4832266" y="4237182"/>
              <a:ext cx="13803" cy="11834"/>
            </a:xfrm>
            <a:custGeom>
              <a:rect b="b" l="l" r="r" t="t"/>
              <a:pathLst>
                <a:path extrusionOk="0" h="541" w="631">
                  <a:moveTo>
                    <a:pt x="292" y="0"/>
                  </a:moveTo>
                  <a:cubicBezTo>
                    <a:pt x="213" y="0"/>
                    <a:pt x="139" y="39"/>
                    <a:pt x="88" y="113"/>
                  </a:cubicBezTo>
                  <a:cubicBezTo>
                    <a:pt x="1" y="239"/>
                    <a:pt x="33" y="394"/>
                    <a:pt x="166" y="486"/>
                  </a:cubicBezTo>
                  <a:cubicBezTo>
                    <a:pt x="218" y="523"/>
                    <a:pt x="276" y="541"/>
                    <a:pt x="331" y="541"/>
                  </a:cubicBezTo>
                  <a:cubicBezTo>
                    <a:pt x="411" y="541"/>
                    <a:pt x="488" y="503"/>
                    <a:pt x="539" y="429"/>
                  </a:cubicBezTo>
                  <a:cubicBezTo>
                    <a:pt x="630" y="296"/>
                    <a:pt x="589" y="145"/>
                    <a:pt x="461" y="58"/>
                  </a:cubicBezTo>
                  <a:cubicBezTo>
                    <a:pt x="406" y="19"/>
                    <a:pt x="34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6" name="Google Shape;1506;p20"/>
            <p:cNvSpPr/>
            <p:nvPr/>
          </p:nvSpPr>
          <p:spPr>
            <a:xfrm>
              <a:off x="4843991" y="4219638"/>
              <a:ext cx="13847" cy="11791"/>
            </a:xfrm>
            <a:custGeom>
              <a:rect b="b" l="l" r="r" t="t"/>
              <a:pathLst>
                <a:path extrusionOk="0" h="539" w="633">
                  <a:moveTo>
                    <a:pt x="292" y="0"/>
                  </a:moveTo>
                  <a:cubicBezTo>
                    <a:pt x="209" y="0"/>
                    <a:pt x="133" y="41"/>
                    <a:pt x="83" y="120"/>
                  </a:cubicBezTo>
                  <a:cubicBezTo>
                    <a:pt x="1" y="248"/>
                    <a:pt x="37" y="402"/>
                    <a:pt x="175" y="489"/>
                  </a:cubicBezTo>
                  <a:cubicBezTo>
                    <a:pt x="226" y="522"/>
                    <a:pt x="282" y="538"/>
                    <a:pt x="335" y="538"/>
                  </a:cubicBezTo>
                  <a:cubicBezTo>
                    <a:pt x="418" y="538"/>
                    <a:pt x="495" y="498"/>
                    <a:pt x="546" y="420"/>
                  </a:cubicBezTo>
                  <a:cubicBezTo>
                    <a:pt x="633" y="283"/>
                    <a:pt x="587" y="136"/>
                    <a:pt x="454" y="51"/>
                  </a:cubicBezTo>
                  <a:cubicBezTo>
                    <a:pt x="401" y="17"/>
                    <a:pt x="345"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7" name="Google Shape;1507;p20"/>
            <p:cNvSpPr/>
            <p:nvPr/>
          </p:nvSpPr>
          <p:spPr>
            <a:xfrm>
              <a:off x="4855409" y="4198770"/>
              <a:ext cx="13803" cy="11659"/>
            </a:xfrm>
            <a:custGeom>
              <a:rect b="b" l="l" r="r" t="t"/>
              <a:pathLst>
                <a:path extrusionOk="0" h="533" w="631">
                  <a:moveTo>
                    <a:pt x="291" y="1"/>
                  </a:moveTo>
                  <a:cubicBezTo>
                    <a:pt x="197" y="1"/>
                    <a:pt x="114" y="51"/>
                    <a:pt x="67" y="144"/>
                  </a:cubicBezTo>
                  <a:cubicBezTo>
                    <a:pt x="1" y="279"/>
                    <a:pt x="53" y="428"/>
                    <a:pt x="198" y="499"/>
                  </a:cubicBezTo>
                  <a:cubicBezTo>
                    <a:pt x="243" y="522"/>
                    <a:pt x="290" y="533"/>
                    <a:pt x="334" y="533"/>
                  </a:cubicBezTo>
                  <a:cubicBezTo>
                    <a:pt x="428" y="533"/>
                    <a:pt x="513" y="483"/>
                    <a:pt x="560" y="391"/>
                  </a:cubicBezTo>
                  <a:cubicBezTo>
                    <a:pt x="631" y="245"/>
                    <a:pt x="569" y="103"/>
                    <a:pt x="429" y="34"/>
                  </a:cubicBezTo>
                  <a:cubicBezTo>
                    <a:pt x="382" y="12"/>
                    <a:pt x="335"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8" name="Google Shape;1508;p20"/>
            <p:cNvSpPr/>
            <p:nvPr/>
          </p:nvSpPr>
          <p:spPr>
            <a:xfrm>
              <a:off x="4864531" y="4178360"/>
              <a:ext cx="13759" cy="11638"/>
            </a:xfrm>
            <a:custGeom>
              <a:rect b="b" l="l" r="r" t="t"/>
              <a:pathLst>
                <a:path extrusionOk="0" h="532" w="629">
                  <a:moveTo>
                    <a:pt x="292" y="1"/>
                  </a:moveTo>
                  <a:cubicBezTo>
                    <a:pt x="189" y="1"/>
                    <a:pt x="102" y="58"/>
                    <a:pt x="60" y="161"/>
                  </a:cubicBezTo>
                  <a:cubicBezTo>
                    <a:pt x="1" y="303"/>
                    <a:pt x="65" y="445"/>
                    <a:pt x="214" y="507"/>
                  </a:cubicBezTo>
                  <a:cubicBezTo>
                    <a:pt x="254" y="523"/>
                    <a:pt x="294" y="531"/>
                    <a:pt x="332" y="531"/>
                  </a:cubicBezTo>
                  <a:cubicBezTo>
                    <a:pt x="435" y="531"/>
                    <a:pt x="525" y="476"/>
                    <a:pt x="566" y="374"/>
                  </a:cubicBezTo>
                  <a:cubicBezTo>
                    <a:pt x="628" y="223"/>
                    <a:pt x="557" y="86"/>
                    <a:pt x="413" y="26"/>
                  </a:cubicBezTo>
                  <a:cubicBezTo>
                    <a:pt x="371" y="9"/>
                    <a:pt x="330"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09" name="Google Shape;1509;p20"/>
            <p:cNvSpPr/>
            <p:nvPr/>
          </p:nvSpPr>
          <p:spPr>
            <a:xfrm>
              <a:off x="4872406" y="4157623"/>
              <a:ext cx="13584" cy="11572"/>
            </a:xfrm>
            <a:custGeom>
              <a:rect b="b" l="l" r="r" t="t"/>
              <a:pathLst>
                <a:path extrusionOk="0" h="529" w="621">
                  <a:moveTo>
                    <a:pt x="288" y="0"/>
                  </a:moveTo>
                  <a:cubicBezTo>
                    <a:pt x="178" y="0"/>
                    <a:pt x="87" y="63"/>
                    <a:pt x="48" y="175"/>
                  </a:cubicBezTo>
                  <a:cubicBezTo>
                    <a:pt x="0" y="319"/>
                    <a:pt x="71" y="459"/>
                    <a:pt x="225" y="511"/>
                  </a:cubicBezTo>
                  <a:cubicBezTo>
                    <a:pt x="259" y="523"/>
                    <a:pt x="293" y="529"/>
                    <a:pt x="326" y="529"/>
                  </a:cubicBezTo>
                  <a:cubicBezTo>
                    <a:pt x="435" y="529"/>
                    <a:pt x="529" y="467"/>
                    <a:pt x="568" y="356"/>
                  </a:cubicBezTo>
                  <a:cubicBezTo>
                    <a:pt x="621" y="202"/>
                    <a:pt x="541" y="69"/>
                    <a:pt x="392" y="19"/>
                  </a:cubicBezTo>
                  <a:lnTo>
                    <a:pt x="394" y="19"/>
                  </a:lnTo>
                  <a:cubicBezTo>
                    <a:pt x="358" y="7"/>
                    <a:pt x="32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0" name="Google Shape;1510;p20"/>
            <p:cNvSpPr/>
            <p:nvPr/>
          </p:nvSpPr>
          <p:spPr>
            <a:xfrm>
              <a:off x="4878969" y="4136601"/>
              <a:ext cx="13431" cy="11506"/>
            </a:xfrm>
            <a:custGeom>
              <a:rect b="b" l="l" r="r" t="t"/>
              <a:pathLst>
                <a:path extrusionOk="0" h="526" w="614">
                  <a:moveTo>
                    <a:pt x="286" y="1"/>
                  </a:moveTo>
                  <a:cubicBezTo>
                    <a:pt x="170" y="1"/>
                    <a:pt x="74" y="68"/>
                    <a:pt x="41" y="188"/>
                  </a:cubicBezTo>
                  <a:cubicBezTo>
                    <a:pt x="0" y="334"/>
                    <a:pt x="80" y="469"/>
                    <a:pt x="236" y="513"/>
                  </a:cubicBezTo>
                  <a:cubicBezTo>
                    <a:pt x="266" y="522"/>
                    <a:pt x="296" y="526"/>
                    <a:pt x="325" y="526"/>
                  </a:cubicBezTo>
                  <a:cubicBezTo>
                    <a:pt x="440" y="526"/>
                    <a:pt x="537" y="458"/>
                    <a:pt x="570" y="341"/>
                  </a:cubicBezTo>
                  <a:cubicBezTo>
                    <a:pt x="614" y="185"/>
                    <a:pt x="529" y="55"/>
                    <a:pt x="376" y="14"/>
                  </a:cubicBezTo>
                  <a:cubicBezTo>
                    <a:pt x="345" y="5"/>
                    <a:pt x="315"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1" name="Google Shape;1511;p20"/>
            <p:cNvSpPr/>
            <p:nvPr/>
          </p:nvSpPr>
          <p:spPr>
            <a:xfrm>
              <a:off x="4884372" y="4115666"/>
              <a:ext cx="13256" cy="11506"/>
            </a:xfrm>
            <a:custGeom>
              <a:rect b="b" l="l" r="r" t="t"/>
              <a:pathLst>
                <a:path extrusionOk="0" h="526" w="606">
                  <a:moveTo>
                    <a:pt x="286" y="1"/>
                  </a:moveTo>
                  <a:cubicBezTo>
                    <a:pt x="162" y="1"/>
                    <a:pt x="64" y="74"/>
                    <a:pt x="35" y="199"/>
                  </a:cubicBezTo>
                  <a:cubicBezTo>
                    <a:pt x="0" y="350"/>
                    <a:pt x="87" y="480"/>
                    <a:pt x="246" y="517"/>
                  </a:cubicBezTo>
                  <a:cubicBezTo>
                    <a:pt x="270" y="523"/>
                    <a:pt x="294" y="525"/>
                    <a:pt x="318" y="525"/>
                  </a:cubicBezTo>
                  <a:cubicBezTo>
                    <a:pt x="440" y="525"/>
                    <a:pt x="542" y="452"/>
                    <a:pt x="571" y="327"/>
                  </a:cubicBezTo>
                  <a:cubicBezTo>
                    <a:pt x="605" y="169"/>
                    <a:pt x="513" y="45"/>
                    <a:pt x="360" y="9"/>
                  </a:cubicBezTo>
                  <a:cubicBezTo>
                    <a:pt x="335" y="3"/>
                    <a:pt x="31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2" name="Google Shape;1512;p20"/>
            <p:cNvSpPr/>
            <p:nvPr/>
          </p:nvSpPr>
          <p:spPr>
            <a:xfrm>
              <a:off x="4888681" y="4094623"/>
              <a:ext cx="13038" cy="11441"/>
            </a:xfrm>
            <a:custGeom>
              <a:rect b="b" l="l" r="r" t="t"/>
              <a:pathLst>
                <a:path extrusionOk="0" h="523" w="596">
                  <a:moveTo>
                    <a:pt x="281" y="1"/>
                  </a:moveTo>
                  <a:cubicBezTo>
                    <a:pt x="151" y="1"/>
                    <a:pt x="50" y="81"/>
                    <a:pt x="28" y="210"/>
                  </a:cubicBezTo>
                  <a:cubicBezTo>
                    <a:pt x="0" y="362"/>
                    <a:pt x="94" y="490"/>
                    <a:pt x="252" y="517"/>
                  </a:cubicBezTo>
                  <a:cubicBezTo>
                    <a:pt x="272" y="521"/>
                    <a:pt x="292" y="523"/>
                    <a:pt x="311" y="523"/>
                  </a:cubicBezTo>
                  <a:cubicBezTo>
                    <a:pt x="440" y="523"/>
                    <a:pt x="544" y="443"/>
                    <a:pt x="568" y="311"/>
                  </a:cubicBezTo>
                  <a:cubicBezTo>
                    <a:pt x="596" y="153"/>
                    <a:pt x="497" y="34"/>
                    <a:pt x="344" y="7"/>
                  </a:cubicBezTo>
                  <a:cubicBezTo>
                    <a:pt x="322" y="3"/>
                    <a:pt x="302"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3" name="Google Shape;1513;p20"/>
            <p:cNvSpPr/>
            <p:nvPr/>
          </p:nvSpPr>
          <p:spPr>
            <a:xfrm>
              <a:off x="4892028" y="4073207"/>
              <a:ext cx="12797" cy="11419"/>
            </a:xfrm>
            <a:custGeom>
              <a:rect b="b" l="l" r="r" t="t"/>
              <a:pathLst>
                <a:path extrusionOk="0" h="522" w="585">
                  <a:moveTo>
                    <a:pt x="281" y="0"/>
                  </a:moveTo>
                  <a:cubicBezTo>
                    <a:pt x="143" y="0"/>
                    <a:pt x="38" y="86"/>
                    <a:pt x="19" y="225"/>
                  </a:cubicBezTo>
                  <a:cubicBezTo>
                    <a:pt x="1" y="376"/>
                    <a:pt x="99" y="498"/>
                    <a:pt x="260" y="518"/>
                  </a:cubicBezTo>
                  <a:cubicBezTo>
                    <a:pt x="275" y="520"/>
                    <a:pt x="289" y="521"/>
                    <a:pt x="304" y="521"/>
                  </a:cubicBezTo>
                  <a:cubicBezTo>
                    <a:pt x="439" y="521"/>
                    <a:pt x="548" y="435"/>
                    <a:pt x="564" y="299"/>
                  </a:cubicBezTo>
                  <a:cubicBezTo>
                    <a:pt x="585" y="138"/>
                    <a:pt x="482" y="24"/>
                    <a:pt x="326" y="3"/>
                  </a:cubicBezTo>
                  <a:cubicBezTo>
                    <a:pt x="311" y="1"/>
                    <a:pt x="296"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4" name="Google Shape;1514;p20"/>
            <p:cNvSpPr/>
            <p:nvPr/>
          </p:nvSpPr>
          <p:spPr>
            <a:xfrm>
              <a:off x="4894391" y="4051835"/>
              <a:ext cx="12556" cy="11397"/>
            </a:xfrm>
            <a:custGeom>
              <a:rect b="b" l="l" r="r" t="t"/>
              <a:pathLst>
                <a:path extrusionOk="0" h="521" w="574">
                  <a:moveTo>
                    <a:pt x="277" y="1"/>
                  </a:moveTo>
                  <a:cubicBezTo>
                    <a:pt x="132" y="1"/>
                    <a:pt x="25" y="92"/>
                    <a:pt x="12" y="236"/>
                  </a:cubicBezTo>
                  <a:cubicBezTo>
                    <a:pt x="0" y="387"/>
                    <a:pt x="104" y="506"/>
                    <a:pt x="266" y="520"/>
                  </a:cubicBezTo>
                  <a:cubicBezTo>
                    <a:pt x="275" y="520"/>
                    <a:pt x="283" y="521"/>
                    <a:pt x="292" y="521"/>
                  </a:cubicBezTo>
                  <a:cubicBezTo>
                    <a:pt x="435" y="521"/>
                    <a:pt x="548" y="429"/>
                    <a:pt x="559" y="284"/>
                  </a:cubicBezTo>
                  <a:cubicBezTo>
                    <a:pt x="573" y="124"/>
                    <a:pt x="465" y="14"/>
                    <a:pt x="307" y="2"/>
                  </a:cubicBezTo>
                  <a:cubicBezTo>
                    <a:pt x="297" y="1"/>
                    <a:pt x="287"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5" name="Google Shape;1515;p20"/>
            <p:cNvSpPr/>
            <p:nvPr/>
          </p:nvSpPr>
          <p:spPr>
            <a:xfrm>
              <a:off x="4895791" y="4030682"/>
              <a:ext cx="12294" cy="11353"/>
            </a:xfrm>
            <a:custGeom>
              <a:rect b="b" l="l" r="r" t="t"/>
              <a:pathLst>
                <a:path extrusionOk="0" h="519" w="562">
                  <a:moveTo>
                    <a:pt x="276" y="0"/>
                  </a:moveTo>
                  <a:cubicBezTo>
                    <a:pt x="121" y="0"/>
                    <a:pt x="12" y="99"/>
                    <a:pt x="5" y="246"/>
                  </a:cubicBezTo>
                  <a:cubicBezTo>
                    <a:pt x="1" y="399"/>
                    <a:pt x="108" y="513"/>
                    <a:pt x="271" y="518"/>
                  </a:cubicBezTo>
                  <a:cubicBezTo>
                    <a:pt x="276" y="518"/>
                    <a:pt x="281" y="518"/>
                    <a:pt x="286" y="518"/>
                  </a:cubicBezTo>
                  <a:cubicBezTo>
                    <a:pt x="435" y="518"/>
                    <a:pt x="550" y="421"/>
                    <a:pt x="555" y="273"/>
                  </a:cubicBezTo>
                  <a:cubicBezTo>
                    <a:pt x="562" y="110"/>
                    <a:pt x="447" y="7"/>
                    <a:pt x="291" y="0"/>
                  </a:cubicBezTo>
                  <a:cubicBezTo>
                    <a:pt x="286" y="0"/>
                    <a:pt x="281"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6" name="Google Shape;1516;p20"/>
            <p:cNvSpPr/>
            <p:nvPr/>
          </p:nvSpPr>
          <p:spPr>
            <a:xfrm>
              <a:off x="4896184" y="4008829"/>
              <a:ext cx="12206" cy="11463"/>
            </a:xfrm>
            <a:custGeom>
              <a:rect b="b" l="l" r="r" t="t"/>
              <a:pathLst>
                <a:path extrusionOk="0" h="524" w="558">
                  <a:moveTo>
                    <a:pt x="279" y="1"/>
                  </a:moveTo>
                  <a:cubicBezTo>
                    <a:pt x="277" y="1"/>
                    <a:pt x="275" y="1"/>
                    <a:pt x="273" y="1"/>
                  </a:cubicBezTo>
                  <a:cubicBezTo>
                    <a:pt x="113" y="6"/>
                    <a:pt x="1" y="111"/>
                    <a:pt x="6" y="264"/>
                  </a:cubicBezTo>
                  <a:cubicBezTo>
                    <a:pt x="8" y="416"/>
                    <a:pt x="120" y="523"/>
                    <a:pt x="280" y="523"/>
                  </a:cubicBezTo>
                  <a:cubicBezTo>
                    <a:pt x="282" y="523"/>
                    <a:pt x="283" y="523"/>
                    <a:pt x="285" y="523"/>
                  </a:cubicBezTo>
                  <a:cubicBezTo>
                    <a:pt x="441" y="519"/>
                    <a:pt x="557" y="411"/>
                    <a:pt x="555" y="260"/>
                  </a:cubicBezTo>
                  <a:cubicBezTo>
                    <a:pt x="551" y="99"/>
                    <a:pt x="434"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7" name="Google Shape;1517;p20"/>
            <p:cNvSpPr/>
            <p:nvPr/>
          </p:nvSpPr>
          <p:spPr>
            <a:xfrm>
              <a:off x="4894697" y="3985598"/>
              <a:ext cx="12644" cy="11419"/>
            </a:xfrm>
            <a:custGeom>
              <a:rect b="b" l="l" r="r" t="t"/>
              <a:pathLst>
                <a:path extrusionOk="0" h="522" w="578">
                  <a:moveTo>
                    <a:pt x="300" y="1"/>
                  </a:moveTo>
                  <a:cubicBezTo>
                    <a:pt x="288" y="1"/>
                    <a:pt x="276" y="1"/>
                    <a:pt x="264" y="3"/>
                  </a:cubicBezTo>
                  <a:cubicBezTo>
                    <a:pt x="101" y="19"/>
                    <a:pt x="0" y="133"/>
                    <a:pt x="14" y="287"/>
                  </a:cubicBezTo>
                  <a:cubicBezTo>
                    <a:pt x="29" y="427"/>
                    <a:pt x="137" y="522"/>
                    <a:pt x="280" y="522"/>
                  </a:cubicBezTo>
                  <a:cubicBezTo>
                    <a:pt x="291" y="522"/>
                    <a:pt x="303" y="521"/>
                    <a:pt x="314" y="520"/>
                  </a:cubicBezTo>
                  <a:cubicBezTo>
                    <a:pt x="470" y="504"/>
                    <a:pt x="577" y="387"/>
                    <a:pt x="564" y="236"/>
                  </a:cubicBezTo>
                  <a:cubicBezTo>
                    <a:pt x="547" y="86"/>
                    <a:pt x="438"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8" name="Google Shape;1518;p20"/>
            <p:cNvSpPr/>
            <p:nvPr/>
          </p:nvSpPr>
          <p:spPr>
            <a:xfrm>
              <a:off x="4890978" y="3962804"/>
              <a:ext cx="13147" cy="11463"/>
            </a:xfrm>
            <a:custGeom>
              <a:rect b="b" l="l" r="r" t="t"/>
              <a:pathLst>
                <a:path extrusionOk="0" h="524" w="601">
                  <a:moveTo>
                    <a:pt x="316" y="1"/>
                  </a:moveTo>
                  <a:cubicBezTo>
                    <a:pt x="295" y="1"/>
                    <a:pt x="273" y="3"/>
                    <a:pt x="250" y="7"/>
                  </a:cubicBezTo>
                  <a:cubicBezTo>
                    <a:pt x="92" y="39"/>
                    <a:pt x="1" y="163"/>
                    <a:pt x="31" y="314"/>
                  </a:cubicBezTo>
                  <a:cubicBezTo>
                    <a:pt x="56" y="443"/>
                    <a:pt x="159" y="524"/>
                    <a:pt x="289" y="524"/>
                  </a:cubicBezTo>
                  <a:cubicBezTo>
                    <a:pt x="309" y="524"/>
                    <a:pt x="330" y="522"/>
                    <a:pt x="351" y="518"/>
                  </a:cubicBezTo>
                  <a:cubicBezTo>
                    <a:pt x="505" y="488"/>
                    <a:pt x="601" y="362"/>
                    <a:pt x="571" y="211"/>
                  </a:cubicBezTo>
                  <a:cubicBezTo>
                    <a:pt x="544" y="76"/>
                    <a:pt x="442"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19" name="Google Shape;1519;p20"/>
            <p:cNvSpPr/>
            <p:nvPr/>
          </p:nvSpPr>
          <p:spPr>
            <a:xfrm>
              <a:off x="4885181" y="3940054"/>
              <a:ext cx="13497" cy="11550"/>
            </a:xfrm>
            <a:custGeom>
              <a:rect b="b" l="l" r="r" t="t"/>
              <a:pathLst>
                <a:path extrusionOk="0" h="528" w="617">
                  <a:moveTo>
                    <a:pt x="328" y="1"/>
                  </a:moveTo>
                  <a:cubicBezTo>
                    <a:pt x="299" y="1"/>
                    <a:pt x="268" y="5"/>
                    <a:pt x="236" y="14"/>
                  </a:cubicBezTo>
                  <a:cubicBezTo>
                    <a:pt x="80" y="60"/>
                    <a:pt x="0" y="193"/>
                    <a:pt x="44" y="340"/>
                  </a:cubicBezTo>
                  <a:cubicBezTo>
                    <a:pt x="78" y="457"/>
                    <a:pt x="175" y="527"/>
                    <a:pt x="292" y="527"/>
                  </a:cubicBezTo>
                  <a:cubicBezTo>
                    <a:pt x="321" y="527"/>
                    <a:pt x="351" y="523"/>
                    <a:pt x="383" y="514"/>
                  </a:cubicBezTo>
                  <a:cubicBezTo>
                    <a:pt x="534" y="468"/>
                    <a:pt x="616" y="335"/>
                    <a:pt x="573" y="188"/>
                  </a:cubicBezTo>
                  <a:cubicBezTo>
                    <a:pt x="536" y="65"/>
                    <a:pt x="441" y="1"/>
                    <a:pt x="3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0" name="Google Shape;1520;p20"/>
            <p:cNvSpPr/>
            <p:nvPr/>
          </p:nvSpPr>
          <p:spPr>
            <a:xfrm>
              <a:off x="4877350" y="3917982"/>
              <a:ext cx="13716" cy="11638"/>
            </a:xfrm>
            <a:custGeom>
              <a:rect b="b" l="l" r="r" t="t"/>
              <a:pathLst>
                <a:path extrusionOk="0" h="532" w="627">
                  <a:moveTo>
                    <a:pt x="336" y="1"/>
                  </a:moveTo>
                  <a:cubicBezTo>
                    <a:pt x="298" y="1"/>
                    <a:pt x="258" y="9"/>
                    <a:pt x="218" y="25"/>
                  </a:cubicBezTo>
                  <a:cubicBezTo>
                    <a:pt x="67" y="84"/>
                    <a:pt x="1" y="224"/>
                    <a:pt x="58" y="366"/>
                  </a:cubicBezTo>
                  <a:cubicBezTo>
                    <a:pt x="99" y="471"/>
                    <a:pt x="189" y="531"/>
                    <a:pt x="295" y="531"/>
                  </a:cubicBezTo>
                  <a:cubicBezTo>
                    <a:pt x="332" y="531"/>
                    <a:pt x="371" y="524"/>
                    <a:pt x="411" y="508"/>
                  </a:cubicBezTo>
                  <a:cubicBezTo>
                    <a:pt x="557" y="449"/>
                    <a:pt x="626" y="307"/>
                    <a:pt x="571" y="167"/>
                  </a:cubicBezTo>
                  <a:cubicBezTo>
                    <a:pt x="526" y="57"/>
                    <a:pt x="437" y="1"/>
                    <a:pt x="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1" name="Google Shape;1521;p20"/>
            <p:cNvSpPr/>
            <p:nvPr/>
          </p:nvSpPr>
          <p:spPr>
            <a:xfrm>
              <a:off x="4867834" y="3897004"/>
              <a:ext cx="13803" cy="11681"/>
            </a:xfrm>
            <a:custGeom>
              <a:rect b="b" l="l" r="r" t="t"/>
              <a:pathLst>
                <a:path extrusionOk="0" h="534" w="631">
                  <a:moveTo>
                    <a:pt x="336" y="1"/>
                  </a:moveTo>
                  <a:cubicBezTo>
                    <a:pt x="291" y="1"/>
                    <a:pt x="244" y="12"/>
                    <a:pt x="198" y="36"/>
                  </a:cubicBezTo>
                  <a:cubicBezTo>
                    <a:pt x="53" y="109"/>
                    <a:pt x="1" y="253"/>
                    <a:pt x="69" y="388"/>
                  </a:cubicBezTo>
                  <a:cubicBezTo>
                    <a:pt x="117" y="483"/>
                    <a:pt x="201" y="534"/>
                    <a:pt x="296" y="534"/>
                  </a:cubicBezTo>
                  <a:cubicBezTo>
                    <a:pt x="340" y="534"/>
                    <a:pt x="386" y="523"/>
                    <a:pt x="431" y="501"/>
                  </a:cubicBezTo>
                  <a:cubicBezTo>
                    <a:pt x="573" y="430"/>
                    <a:pt x="631" y="283"/>
                    <a:pt x="562" y="146"/>
                  </a:cubicBezTo>
                  <a:cubicBezTo>
                    <a:pt x="513" y="49"/>
                    <a:pt x="429" y="1"/>
                    <a:pt x="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2" name="Google Shape;1522;p20"/>
            <p:cNvSpPr/>
            <p:nvPr/>
          </p:nvSpPr>
          <p:spPr>
            <a:xfrm>
              <a:off x="4856525" y="3876879"/>
              <a:ext cx="13847" cy="11769"/>
            </a:xfrm>
            <a:custGeom>
              <a:rect b="b" l="l" r="r" t="t"/>
              <a:pathLst>
                <a:path extrusionOk="0" h="538" w="633">
                  <a:moveTo>
                    <a:pt x="336" y="0"/>
                  </a:moveTo>
                  <a:cubicBezTo>
                    <a:pt x="284" y="0"/>
                    <a:pt x="230" y="16"/>
                    <a:pt x="179" y="49"/>
                  </a:cubicBezTo>
                  <a:cubicBezTo>
                    <a:pt x="41" y="134"/>
                    <a:pt x="0" y="282"/>
                    <a:pt x="80" y="413"/>
                  </a:cubicBezTo>
                  <a:cubicBezTo>
                    <a:pt x="131" y="494"/>
                    <a:pt x="210" y="537"/>
                    <a:pt x="297" y="537"/>
                  </a:cubicBezTo>
                  <a:cubicBezTo>
                    <a:pt x="347" y="537"/>
                    <a:pt x="400" y="522"/>
                    <a:pt x="451" y="491"/>
                  </a:cubicBezTo>
                  <a:cubicBezTo>
                    <a:pt x="586" y="408"/>
                    <a:pt x="632" y="257"/>
                    <a:pt x="550" y="127"/>
                  </a:cubicBezTo>
                  <a:cubicBezTo>
                    <a:pt x="498" y="42"/>
                    <a:pt x="419" y="0"/>
                    <a:pt x="3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3" name="Google Shape;1523;p20"/>
            <p:cNvSpPr/>
            <p:nvPr/>
          </p:nvSpPr>
          <p:spPr>
            <a:xfrm>
              <a:off x="4843488" y="3857695"/>
              <a:ext cx="13759" cy="11878"/>
            </a:xfrm>
            <a:custGeom>
              <a:rect b="b" l="l" r="r" t="t"/>
              <a:pathLst>
                <a:path extrusionOk="0" h="543" w="629">
                  <a:moveTo>
                    <a:pt x="332" y="1"/>
                  </a:moveTo>
                  <a:cubicBezTo>
                    <a:pt x="273" y="1"/>
                    <a:pt x="213" y="22"/>
                    <a:pt x="159" y="63"/>
                  </a:cubicBezTo>
                  <a:cubicBezTo>
                    <a:pt x="28" y="161"/>
                    <a:pt x="1" y="312"/>
                    <a:pt x="92" y="436"/>
                  </a:cubicBezTo>
                  <a:cubicBezTo>
                    <a:pt x="145" y="506"/>
                    <a:pt x="219" y="542"/>
                    <a:pt x="297" y="542"/>
                  </a:cubicBezTo>
                  <a:cubicBezTo>
                    <a:pt x="355" y="542"/>
                    <a:pt x="415" y="522"/>
                    <a:pt x="470" y="482"/>
                  </a:cubicBezTo>
                  <a:cubicBezTo>
                    <a:pt x="596" y="388"/>
                    <a:pt x="628" y="232"/>
                    <a:pt x="537" y="111"/>
                  </a:cubicBezTo>
                  <a:cubicBezTo>
                    <a:pt x="482" y="37"/>
                    <a:pt x="408" y="1"/>
                    <a:pt x="3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4" name="Google Shape;1524;p20"/>
            <p:cNvSpPr/>
            <p:nvPr/>
          </p:nvSpPr>
          <p:spPr>
            <a:xfrm>
              <a:off x="4829116" y="3839954"/>
              <a:ext cx="13541" cy="11878"/>
            </a:xfrm>
            <a:custGeom>
              <a:rect b="b" l="l" r="r" t="t"/>
              <a:pathLst>
                <a:path extrusionOk="0" h="543" w="619">
                  <a:moveTo>
                    <a:pt x="326" y="0"/>
                  </a:moveTo>
                  <a:cubicBezTo>
                    <a:pt x="261" y="0"/>
                    <a:pt x="196" y="27"/>
                    <a:pt x="138" y="77"/>
                  </a:cubicBezTo>
                  <a:cubicBezTo>
                    <a:pt x="16" y="184"/>
                    <a:pt x="0" y="338"/>
                    <a:pt x="103" y="452"/>
                  </a:cubicBezTo>
                  <a:cubicBezTo>
                    <a:pt x="156" y="512"/>
                    <a:pt x="225" y="543"/>
                    <a:pt x="296" y="543"/>
                  </a:cubicBezTo>
                  <a:cubicBezTo>
                    <a:pt x="360" y="543"/>
                    <a:pt x="425" y="518"/>
                    <a:pt x="481" y="468"/>
                  </a:cubicBezTo>
                  <a:cubicBezTo>
                    <a:pt x="600" y="363"/>
                    <a:pt x="619" y="207"/>
                    <a:pt x="518" y="93"/>
                  </a:cubicBezTo>
                  <a:cubicBezTo>
                    <a:pt x="463" y="30"/>
                    <a:pt x="395"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5" name="Google Shape;1525;p20"/>
            <p:cNvSpPr/>
            <p:nvPr/>
          </p:nvSpPr>
          <p:spPr>
            <a:xfrm>
              <a:off x="4813278" y="3823351"/>
              <a:ext cx="13256" cy="11944"/>
            </a:xfrm>
            <a:custGeom>
              <a:rect b="b" l="l" r="r" t="t"/>
              <a:pathLst>
                <a:path extrusionOk="0" h="546" w="606">
                  <a:moveTo>
                    <a:pt x="317" y="1"/>
                  </a:moveTo>
                  <a:cubicBezTo>
                    <a:pt x="245" y="1"/>
                    <a:pt x="174" y="33"/>
                    <a:pt x="115" y="94"/>
                  </a:cubicBezTo>
                  <a:cubicBezTo>
                    <a:pt x="5" y="210"/>
                    <a:pt x="1" y="364"/>
                    <a:pt x="111" y="471"/>
                  </a:cubicBezTo>
                  <a:cubicBezTo>
                    <a:pt x="164" y="521"/>
                    <a:pt x="226" y="546"/>
                    <a:pt x="289" y="546"/>
                  </a:cubicBezTo>
                  <a:cubicBezTo>
                    <a:pt x="360" y="546"/>
                    <a:pt x="432" y="515"/>
                    <a:pt x="491" y="453"/>
                  </a:cubicBezTo>
                  <a:cubicBezTo>
                    <a:pt x="601" y="341"/>
                    <a:pt x="605" y="183"/>
                    <a:pt x="495" y="78"/>
                  </a:cubicBezTo>
                  <a:cubicBezTo>
                    <a:pt x="441" y="25"/>
                    <a:pt x="379"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6" name="Google Shape;1526;p20"/>
            <p:cNvSpPr/>
            <p:nvPr/>
          </p:nvSpPr>
          <p:spPr>
            <a:xfrm>
              <a:off x="4796150" y="3808279"/>
              <a:ext cx="13256" cy="12009"/>
            </a:xfrm>
            <a:custGeom>
              <a:rect b="b" l="l" r="r" t="t"/>
              <a:pathLst>
                <a:path extrusionOk="0" h="549" w="606">
                  <a:moveTo>
                    <a:pt x="314" y="0"/>
                  </a:moveTo>
                  <a:cubicBezTo>
                    <a:pt x="236" y="0"/>
                    <a:pt x="161" y="40"/>
                    <a:pt x="104" y="112"/>
                  </a:cubicBezTo>
                  <a:cubicBezTo>
                    <a:pt x="1" y="238"/>
                    <a:pt x="10" y="391"/>
                    <a:pt x="129" y="487"/>
                  </a:cubicBezTo>
                  <a:cubicBezTo>
                    <a:pt x="179" y="528"/>
                    <a:pt x="237" y="548"/>
                    <a:pt x="294" y="548"/>
                  </a:cubicBezTo>
                  <a:cubicBezTo>
                    <a:pt x="371" y="548"/>
                    <a:pt x="447" y="511"/>
                    <a:pt x="507" y="439"/>
                  </a:cubicBezTo>
                  <a:cubicBezTo>
                    <a:pt x="605" y="318"/>
                    <a:pt x="598" y="160"/>
                    <a:pt x="479" y="63"/>
                  </a:cubicBezTo>
                  <a:cubicBezTo>
                    <a:pt x="427" y="20"/>
                    <a:pt x="370"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7" name="Google Shape;1527;p20"/>
            <p:cNvSpPr/>
            <p:nvPr/>
          </p:nvSpPr>
          <p:spPr>
            <a:xfrm>
              <a:off x="4777666" y="3794541"/>
              <a:ext cx="13344" cy="12009"/>
            </a:xfrm>
            <a:custGeom>
              <a:rect b="b" l="l" r="r" t="t"/>
              <a:pathLst>
                <a:path extrusionOk="0" h="549" w="610">
                  <a:moveTo>
                    <a:pt x="312" y="0"/>
                  </a:moveTo>
                  <a:cubicBezTo>
                    <a:pt x="228" y="0"/>
                    <a:pt x="148" y="46"/>
                    <a:pt x="92" y="128"/>
                  </a:cubicBezTo>
                  <a:cubicBezTo>
                    <a:pt x="0" y="261"/>
                    <a:pt x="23" y="414"/>
                    <a:pt x="149" y="501"/>
                  </a:cubicBezTo>
                  <a:cubicBezTo>
                    <a:pt x="196" y="533"/>
                    <a:pt x="247" y="548"/>
                    <a:pt x="297" y="548"/>
                  </a:cubicBezTo>
                  <a:cubicBezTo>
                    <a:pt x="381" y="548"/>
                    <a:pt x="463" y="505"/>
                    <a:pt x="520" y="421"/>
                  </a:cubicBezTo>
                  <a:cubicBezTo>
                    <a:pt x="610" y="293"/>
                    <a:pt x="589" y="135"/>
                    <a:pt x="463" y="50"/>
                  </a:cubicBezTo>
                  <a:cubicBezTo>
                    <a:pt x="414" y="16"/>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8" name="Google Shape;1528;p20"/>
            <p:cNvSpPr/>
            <p:nvPr/>
          </p:nvSpPr>
          <p:spPr>
            <a:xfrm>
              <a:off x="4758328" y="3782423"/>
              <a:ext cx="13344" cy="12075"/>
            </a:xfrm>
            <a:custGeom>
              <a:rect b="b" l="l" r="r" t="t"/>
              <a:pathLst>
                <a:path extrusionOk="0" h="552" w="610">
                  <a:moveTo>
                    <a:pt x="311" y="1"/>
                  </a:moveTo>
                  <a:cubicBezTo>
                    <a:pt x="218" y="1"/>
                    <a:pt x="134" y="55"/>
                    <a:pt x="81" y="148"/>
                  </a:cubicBezTo>
                  <a:cubicBezTo>
                    <a:pt x="0" y="288"/>
                    <a:pt x="35" y="439"/>
                    <a:pt x="168" y="515"/>
                  </a:cubicBezTo>
                  <a:cubicBezTo>
                    <a:pt x="211" y="540"/>
                    <a:pt x="257" y="552"/>
                    <a:pt x="301" y="552"/>
                  </a:cubicBezTo>
                  <a:cubicBezTo>
                    <a:pt x="392" y="552"/>
                    <a:pt x="478" y="501"/>
                    <a:pt x="532" y="407"/>
                  </a:cubicBezTo>
                  <a:cubicBezTo>
                    <a:pt x="610" y="270"/>
                    <a:pt x="578" y="116"/>
                    <a:pt x="445" y="39"/>
                  </a:cubicBezTo>
                  <a:cubicBezTo>
                    <a:pt x="400"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29" name="Google Shape;1529;p20"/>
            <p:cNvSpPr/>
            <p:nvPr/>
          </p:nvSpPr>
          <p:spPr>
            <a:xfrm>
              <a:off x="4738291" y="3772010"/>
              <a:ext cx="13300" cy="12075"/>
            </a:xfrm>
            <a:custGeom>
              <a:rect b="b" l="l" r="r" t="t"/>
              <a:pathLst>
                <a:path extrusionOk="0" h="552" w="608">
                  <a:moveTo>
                    <a:pt x="305" y="1"/>
                  </a:moveTo>
                  <a:cubicBezTo>
                    <a:pt x="205" y="1"/>
                    <a:pt x="119" y="62"/>
                    <a:pt x="69" y="166"/>
                  </a:cubicBezTo>
                  <a:cubicBezTo>
                    <a:pt x="0" y="311"/>
                    <a:pt x="46" y="460"/>
                    <a:pt x="186" y="524"/>
                  </a:cubicBezTo>
                  <a:cubicBezTo>
                    <a:pt x="224" y="542"/>
                    <a:pt x="263" y="551"/>
                    <a:pt x="301" y="551"/>
                  </a:cubicBezTo>
                  <a:cubicBezTo>
                    <a:pt x="399" y="551"/>
                    <a:pt x="489" y="492"/>
                    <a:pt x="539" y="386"/>
                  </a:cubicBezTo>
                  <a:cubicBezTo>
                    <a:pt x="607" y="247"/>
                    <a:pt x="561" y="93"/>
                    <a:pt x="424" y="29"/>
                  </a:cubicBezTo>
                  <a:cubicBezTo>
                    <a:pt x="383" y="10"/>
                    <a:pt x="343"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0" name="Google Shape;1530;p20"/>
            <p:cNvSpPr/>
            <p:nvPr/>
          </p:nvSpPr>
          <p:spPr>
            <a:xfrm>
              <a:off x="4717291" y="3763107"/>
              <a:ext cx="13103" cy="12075"/>
            </a:xfrm>
            <a:custGeom>
              <a:rect b="b" l="l" r="r" t="t"/>
              <a:pathLst>
                <a:path extrusionOk="0" h="552" w="599">
                  <a:moveTo>
                    <a:pt x="299" y="0"/>
                  </a:moveTo>
                  <a:cubicBezTo>
                    <a:pt x="191" y="0"/>
                    <a:pt x="101" y="71"/>
                    <a:pt x="58" y="184"/>
                  </a:cubicBezTo>
                  <a:cubicBezTo>
                    <a:pt x="1" y="335"/>
                    <a:pt x="58" y="477"/>
                    <a:pt x="200" y="532"/>
                  </a:cubicBezTo>
                  <a:cubicBezTo>
                    <a:pt x="233" y="545"/>
                    <a:pt x="267" y="551"/>
                    <a:pt x="299" y="551"/>
                  </a:cubicBezTo>
                  <a:cubicBezTo>
                    <a:pt x="405" y="551"/>
                    <a:pt x="500" y="484"/>
                    <a:pt x="544" y="367"/>
                  </a:cubicBezTo>
                  <a:cubicBezTo>
                    <a:pt x="599" y="221"/>
                    <a:pt x="544" y="74"/>
                    <a:pt x="399" y="19"/>
                  </a:cubicBezTo>
                  <a:cubicBezTo>
                    <a:pt x="365" y="6"/>
                    <a:pt x="331"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1" name="Google Shape;1531;p20"/>
            <p:cNvSpPr/>
            <p:nvPr/>
          </p:nvSpPr>
          <p:spPr>
            <a:xfrm>
              <a:off x="4695766" y="3755932"/>
              <a:ext cx="12884" cy="12075"/>
            </a:xfrm>
            <a:custGeom>
              <a:rect b="b" l="l" r="r" t="t"/>
              <a:pathLst>
                <a:path extrusionOk="0" h="552" w="589">
                  <a:moveTo>
                    <a:pt x="291" y="0"/>
                  </a:moveTo>
                  <a:cubicBezTo>
                    <a:pt x="173" y="0"/>
                    <a:pt x="81" y="80"/>
                    <a:pt x="46" y="203"/>
                  </a:cubicBezTo>
                  <a:cubicBezTo>
                    <a:pt x="0" y="359"/>
                    <a:pt x="69" y="496"/>
                    <a:pt x="215" y="540"/>
                  </a:cubicBezTo>
                  <a:cubicBezTo>
                    <a:pt x="242" y="548"/>
                    <a:pt x="269" y="551"/>
                    <a:pt x="294" y="551"/>
                  </a:cubicBezTo>
                  <a:cubicBezTo>
                    <a:pt x="409" y="551"/>
                    <a:pt x="507" y="475"/>
                    <a:pt x="543" y="350"/>
                  </a:cubicBezTo>
                  <a:cubicBezTo>
                    <a:pt x="589" y="198"/>
                    <a:pt x="520" y="54"/>
                    <a:pt x="373" y="13"/>
                  </a:cubicBezTo>
                  <a:cubicBezTo>
                    <a:pt x="345" y="4"/>
                    <a:pt x="31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2" name="Google Shape;1532;p20"/>
            <p:cNvSpPr/>
            <p:nvPr/>
          </p:nvSpPr>
          <p:spPr>
            <a:xfrm>
              <a:off x="4673803" y="3750485"/>
              <a:ext cx="12600" cy="12075"/>
            </a:xfrm>
            <a:custGeom>
              <a:rect b="b" l="l" r="r" t="t"/>
              <a:pathLst>
                <a:path extrusionOk="0" h="552" w="576">
                  <a:moveTo>
                    <a:pt x="284" y="1"/>
                  </a:moveTo>
                  <a:cubicBezTo>
                    <a:pt x="157" y="1"/>
                    <a:pt x="63" y="91"/>
                    <a:pt x="35" y="223"/>
                  </a:cubicBezTo>
                  <a:cubicBezTo>
                    <a:pt x="1" y="381"/>
                    <a:pt x="81" y="514"/>
                    <a:pt x="230" y="546"/>
                  </a:cubicBezTo>
                  <a:cubicBezTo>
                    <a:pt x="249" y="550"/>
                    <a:pt x="269" y="552"/>
                    <a:pt x="287" y="552"/>
                  </a:cubicBezTo>
                  <a:cubicBezTo>
                    <a:pt x="413" y="552"/>
                    <a:pt x="514" y="466"/>
                    <a:pt x="544" y="331"/>
                  </a:cubicBezTo>
                  <a:cubicBezTo>
                    <a:pt x="576" y="175"/>
                    <a:pt x="498" y="40"/>
                    <a:pt x="347" y="8"/>
                  </a:cubicBezTo>
                  <a:cubicBezTo>
                    <a:pt x="325" y="3"/>
                    <a:pt x="304"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3" name="Google Shape;1533;p20"/>
            <p:cNvSpPr/>
            <p:nvPr/>
          </p:nvSpPr>
          <p:spPr>
            <a:xfrm>
              <a:off x="4651863" y="3746832"/>
              <a:ext cx="12206" cy="12053"/>
            </a:xfrm>
            <a:custGeom>
              <a:rect b="b" l="l" r="r" t="t"/>
              <a:pathLst>
                <a:path extrusionOk="0" h="551" w="558">
                  <a:moveTo>
                    <a:pt x="277" y="0"/>
                  </a:moveTo>
                  <a:cubicBezTo>
                    <a:pt x="138" y="0"/>
                    <a:pt x="40" y="99"/>
                    <a:pt x="22" y="241"/>
                  </a:cubicBezTo>
                  <a:cubicBezTo>
                    <a:pt x="1" y="401"/>
                    <a:pt x="88" y="527"/>
                    <a:pt x="241" y="548"/>
                  </a:cubicBezTo>
                  <a:cubicBezTo>
                    <a:pt x="255" y="550"/>
                    <a:pt x="268" y="551"/>
                    <a:pt x="281" y="551"/>
                  </a:cubicBezTo>
                  <a:cubicBezTo>
                    <a:pt x="414" y="551"/>
                    <a:pt x="518" y="456"/>
                    <a:pt x="537" y="308"/>
                  </a:cubicBezTo>
                  <a:cubicBezTo>
                    <a:pt x="557" y="152"/>
                    <a:pt x="468" y="21"/>
                    <a:pt x="317" y="3"/>
                  </a:cubicBezTo>
                  <a:cubicBezTo>
                    <a:pt x="303" y="1"/>
                    <a:pt x="290"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4" name="Google Shape;1534;p20"/>
            <p:cNvSpPr/>
            <p:nvPr/>
          </p:nvSpPr>
          <p:spPr>
            <a:xfrm>
              <a:off x="4629681" y="3744776"/>
              <a:ext cx="11791" cy="12053"/>
            </a:xfrm>
            <a:custGeom>
              <a:rect b="b" l="l" r="r" t="t"/>
              <a:pathLst>
                <a:path extrusionOk="0" h="551" w="539">
                  <a:moveTo>
                    <a:pt x="269" y="0"/>
                  </a:moveTo>
                  <a:cubicBezTo>
                    <a:pt x="118" y="0"/>
                    <a:pt x="18" y="110"/>
                    <a:pt x="10" y="262"/>
                  </a:cubicBezTo>
                  <a:cubicBezTo>
                    <a:pt x="0" y="422"/>
                    <a:pt x="99" y="541"/>
                    <a:pt x="252" y="550"/>
                  </a:cubicBezTo>
                  <a:cubicBezTo>
                    <a:pt x="258" y="551"/>
                    <a:pt x="264" y="551"/>
                    <a:pt x="270" y="551"/>
                  </a:cubicBezTo>
                  <a:cubicBezTo>
                    <a:pt x="415" y="551"/>
                    <a:pt x="521" y="445"/>
                    <a:pt x="529" y="289"/>
                  </a:cubicBezTo>
                  <a:cubicBezTo>
                    <a:pt x="539" y="134"/>
                    <a:pt x="440" y="10"/>
                    <a:pt x="287" y="1"/>
                  </a:cubicBezTo>
                  <a:cubicBezTo>
                    <a:pt x="281" y="0"/>
                    <a:pt x="274" y="0"/>
                    <a:pt x="2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5" name="Google Shape;1535;p20"/>
            <p:cNvSpPr/>
            <p:nvPr/>
          </p:nvSpPr>
          <p:spPr>
            <a:xfrm>
              <a:off x="4607084" y="3744382"/>
              <a:ext cx="11441" cy="12053"/>
            </a:xfrm>
            <a:custGeom>
              <a:rect b="b" l="l" r="r" t="t"/>
              <a:pathLst>
                <a:path extrusionOk="0" h="551" w="523">
                  <a:moveTo>
                    <a:pt x="264" y="0"/>
                  </a:moveTo>
                  <a:cubicBezTo>
                    <a:pt x="262" y="0"/>
                    <a:pt x="261" y="0"/>
                    <a:pt x="259" y="0"/>
                  </a:cubicBezTo>
                  <a:cubicBezTo>
                    <a:pt x="99" y="3"/>
                    <a:pt x="1" y="122"/>
                    <a:pt x="3" y="280"/>
                  </a:cubicBezTo>
                  <a:cubicBezTo>
                    <a:pt x="5" y="439"/>
                    <a:pt x="108" y="550"/>
                    <a:pt x="259" y="550"/>
                  </a:cubicBezTo>
                  <a:cubicBezTo>
                    <a:pt x="261" y="550"/>
                    <a:pt x="262" y="550"/>
                    <a:pt x="264" y="550"/>
                  </a:cubicBezTo>
                  <a:cubicBezTo>
                    <a:pt x="415" y="548"/>
                    <a:pt x="523" y="433"/>
                    <a:pt x="523" y="273"/>
                  </a:cubicBezTo>
                  <a:cubicBezTo>
                    <a:pt x="520" y="116"/>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6" name="Google Shape;1536;p20"/>
            <p:cNvSpPr/>
            <p:nvPr/>
          </p:nvSpPr>
          <p:spPr>
            <a:xfrm>
              <a:off x="4585538" y="3745213"/>
              <a:ext cx="11856" cy="12075"/>
            </a:xfrm>
            <a:custGeom>
              <a:rect b="b" l="l" r="r" t="t"/>
              <a:pathLst>
                <a:path extrusionOk="0" h="552" w="542">
                  <a:moveTo>
                    <a:pt x="273" y="1"/>
                  </a:moveTo>
                  <a:cubicBezTo>
                    <a:pt x="267" y="1"/>
                    <a:pt x="261" y="1"/>
                    <a:pt x="255" y="1"/>
                  </a:cubicBezTo>
                  <a:cubicBezTo>
                    <a:pt x="95" y="13"/>
                    <a:pt x="1" y="136"/>
                    <a:pt x="12" y="292"/>
                  </a:cubicBezTo>
                  <a:cubicBezTo>
                    <a:pt x="23" y="448"/>
                    <a:pt x="125" y="552"/>
                    <a:pt x="269" y="552"/>
                  </a:cubicBezTo>
                  <a:cubicBezTo>
                    <a:pt x="275" y="552"/>
                    <a:pt x="281" y="551"/>
                    <a:pt x="287" y="551"/>
                  </a:cubicBezTo>
                  <a:cubicBezTo>
                    <a:pt x="440" y="542"/>
                    <a:pt x="541" y="420"/>
                    <a:pt x="530" y="260"/>
                  </a:cubicBezTo>
                  <a:cubicBezTo>
                    <a:pt x="521" y="108"/>
                    <a:pt x="417" y="1"/>
                    <a:pt x="2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7" name="Google Shape;1537;p20"/>
            <p:cNvSpPr/>
            <p:nvPr/>
          </p:nvSpPr>
          <p:spPr>
            <a:xfrm>
              <a:off x="4563509" y="3747335"/>
              <a:ext cx="12141" cy="12053"/>
            </a:xfrm>
            <a:custGeom>
              <a:rect b="b" l="l" r="r" t="t"/>
              <a:pathLst>
                <a:path extrusionOk="0" h="551" w="555">
                  <a:moveTo>
                    <a:pt x="280" y="1"/>
                  </a:moveTo>
                  <a:cubicBezTo>
                    <a:pt x="269" y="1"/>
                    <a:pt x="257" y="1"/>
                    <a:pt x="245" y="3"/>
                  </a:cubicBezTo>
                  <a:cubicBezTo>
                    <a:pt x="85" y="21"/>
                    <a:pt x="0" y="152"/>
                    <a:pt x="21" y="307"/>
                  </a:cubicBezTo>
                  <a:cubicBezTo>
                    <a:pt x="38" y="455"/>
                    <a:pt x="140" y="550"/>
                    <a:pt x="274" y="550"/>
                  </a:cubicBezTo>
                  <a:cubicBezTo>
                    <a:pt x="285" y="550"/>
                    <a:pt x="297" y="549"/>
                    <a:pt x="309" y="548"/>
                  </a:cubicBezTo>
                  <a:cubicBezTo>
                    <a:pt x="460" y="530"/>
                    <a:pt x="554" y="404"/>
                    <a:pt x="536" y="243"/>
                  </a:cubicBezTo>
                  <a:cubicBezTo>
                    <a:pt x="517" y="100"/>
                    <a:pt x="416"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8" name="Google Shape;1538;p20"/>
            <p:cNvSpPr/>
            <p:nvPr/>
          </p:nvSpPr>
          <p:spPr>
            <a:xfrm>
              <a:off x="4541459" y="3750726"/>
              <a:ext cx="12447" cy="12075"/>
            </a:xfrm>
            <a:custGeom>
              <a:rect b="b" l="l" r="r" t="t"/>
              <a:pathLst>
                <a:path extrusionOk="0" h="552" w="569">
                  <a:moveTo>
                    <a:pt x="289" y="1"/>
                  </a:moveTo>
                  <a:cubicBezTo>
                    <a:pt x="272" y="1"/>
                    <a:pt x="254" y="2"/>
                    <a:pt x="236" y="6"/>
                  </a:cubicBezTo>
                  <a:cubicBezTo>
                    <a:pt x="78" y="36"/>
                    <a:pt x="0" y="168"/>
                    <a:pt x="28" y="324"/>
                  </a:cubicBezTo>
                  <a:cubicBezTo>
                    <a:pt x="54" y="463"/>
                    <a:pt x="153" y="551"/>
                    <a:pt x="280" y="551"/>
                  </a:cubicBezTo>
                  <a:cubicBezTo>
                    <a:pt x="297" y="551"/>
                    <a:pt x="315" y="550"/>
                    <a:pt x="333" y="546"/>
                  </a:cubicBezTo>
                  <a:cubicBezTo>
                    <a:pt x="481" y="519"/>
                    <a:pt x="568" y="388"/>
                    <a:pt x="539" y="228"/>
                  </a:cubicBezTo>
                  <a:cubicBezTo>
                    <a:pt x="514" y="93"/>
                    <a:pt x="41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39" name="Google Shape;1539;p20"/>
            <p:cNvSpPr/>
            <p:nvPr/>
          </p:nvSpPr>
          <p:spPr>
            <a:xfrm>
              <a:off x="4519519" y="3755560"/>
              <a:ext cx="12753" cy="12097"/>
            </a:xfrm>
            <a:custGeom>
              <a:rect b="b" l="l" r="r" t="t"/>
              <a:pathLst>
                <a:path extrusionOk="0" h="553" w="583">
                  <a:moveTo>
                    <a:pt x="291" y="1"/>
                  </a:moveTo>
                  <a:cubicBezTo>
                    <a:pt x="270" y="1"/>
                    <a:pt x="247" y="4"/>
                    <a:pt x="225" y="9"/>
                  </a:cubicBezTo>
                  <a:cubicBezTo>
                    <a:pt x="67" y="50"/>
                    <a:pt x="0" y="188"/>
                    <a:pt x="39" y="341"/>
                  </a:cubicBezTo>
                  <a:cubicBezTo>
                    <a:pt x="72" y="472"/>
                    <a:pt x="169" y="552"/>
                    <a:pt x="287" y="552"/>
                  </a:cubicBezTo>
                  <a:cubicBezTo>
                    <a:pt x="310" y="552"/>
                    <a:pt x="333" y="549"/>
                    <a:pt x="358" y="543"/>
                  </a:cubicBezTo>
                  <a:cubicBezTo>
                    <a:pt x="504" y="506"/>
                    <a:pt x="582" y="369"/>
                    <a:pt x="543" y="213"/>
                  </a:cubicBezTo>
                  <a:cubicBezTo>
                    <a:pt x="510" y="83"/>
                    <a:pt x="410"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0" name="Google Shape;1540;p20"/>
            <p:cNvSpPr/>
            <p:nvPr/>
          </p:nvSpPr>
          <p:spPr>
            <a:xfrm>
              <a:off x="4497819" y="3761948"/>
              <a:ext cx="12994" cy="12075"/>
            </a:xfrm>
            <a:custGeom>
              <a:rect b="b" l="l" r="r" t="t"/>
              <a:pathLst>
                <a:path extrusionOk="0" h="552" w="594">
                  <a:moveTo>
                    <a:pt x="297" y="1"/>
                  </a:moveTo>
                  <a:cubicBezTo>
                    <a:pt x="269" y="1"/>
                    <a:pt x="241" y="5"/>
                    <a:pt x="211" y="15"/>
                  </a:cubicBezTo>
                  <a:cubicBezTo>
                    <a:pt x="58" y="65"/>
                    <a:pt x="1" y="210"/>
                    <a:pt x="51" y="359"/>
                  </a:cubicBezTo>
                  <a:cubicBezTo>
                    <a:pt x="91" y="480"/>
                    <a:pt x="185" y="552"/>
                    <a:pt x="295" y="552"/>
                  </a:cubicBezTo>
                  <a:cubicBezTo>
                    <a:pt x="323" y="552"/>
                    <a:pt x="353" y="547"/>
                    <a:pt x="383" y="537"/>
                  </a:cubicBezTo>
                  <a:cubicBezTo>
                    <a:pt x="527" y="489"/>
                    <a:pt x="594" y="347"/>
                    <a:pt x="543" y="194"/>
                  </a:cubicBezTo>
                  <a:cubicBezTo>
                    <a:pt x="503" y="74"/>
                    <a:pt x="409"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1" name="Google Shape;1541;p20"/>
            <p:cNvSpPr/>
            <p:nvPr/>
          </p:nvSpPr>
          <p:spPr>
            <a:xfrm>
              <a:off x="4476534" y="3769954"/>
              <a:ext cx="13191" cy="12097"/>
            </a:xfrm>
            <a:custGeom>
              <a:rect b="b" l="l" r="r" t="t"/>
              <a:pathLst>
                <a:path extrusionOk="0" h="553" w="603">
                  <a:moveTo>
                    <a:pt x="298" y="1"/>
                  </a:moveTo>
                  <a:cubicBezTo>
                    <a:pt x="264" y="1"/>
                    <a:pt x="230" y="8"/>
                    <a:pt x="195" y="22"/>
                  </a:cubicBezTo>
                  <a:cubicBezTo>
                    <a:pt x="46" y="84"/>
                    <a:pt x="0" y="233"/>
                    <a:pt x="60" y="377"/>
                  </a:cubicBezTo>
                  <a:cubicBezTo>
                    <a:pt x="108" y="489"/>
                    <a:pt x="199" y="553"/>
                    <a:pt x="301" y="553"/>
                  </a:cubicBezTo>
                  <a:cubicBezTo>
                    <a:pt x="335" y="553"/>
                    <a:pt x="370" y="546"/>
                    <a:pt x="406" y="531"/>
                  </a:cubicBezTo>
                  <a:cubicBezTo>
                    <a:pt x="545" y="471"/>
                    <a:pt x="603" y="325"/>
                    <a:pt x="539" y="176"/>
                  </a:cubicBezTo>
                  <a:cubicBezTo>
                    <a:pt x="494" y="67"/>
                    <a:pt x="40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2" name="Google Shape;1542;p20"/>
            <p:cNvSpPr/>
            <p:nvPr/>
          </p:nvSpPr>
          <p:spPr>
            <a:xfrm>
              <a:off x="4455753" y="3779776"/>
              <a:ext cx="13278" cy="12075"/>
            </a:xfrm>
            <a:custGeom>
              <a:rect b="b" l="l" r="r" t="t"/>
              <a:pathLst>
                <a:path extrusionOk="0" h="552" w="607">
                  <a:moveTo>
                    <a:pt x="299" y="0"/>
                  </a:moveTo>
                  <a:cubicBezTo>
                    <a:pt x="259" y="0"/>
                    <a:pt x="217" y="10"/>
                    <a:pt x="176" y="31"/>
                  </a:cubicBezTo>
                  <a:cubicBezTo>
                    <a:pt x="34" y="105"/>
                    <a:pt x="0" y="256"/>
                    <a:pt x="71" y="395"/>
                  </a:cubicBezTo>
                  <a:cubicBezTo>
                    <a:pt x="124" y="497"/>
                    <a:pt x="211" y="552"/>
                    <a:pt x="306" y="552"/>
                  </a:cubicBezTo>
                  <a:cubicBezTo>
                    <a:pt x="346" y="552"/>
                    <a:pt x="387" y="542"/>
                    <a:pt x="428" y="521"/>
                  </a:cubicBezTo>
                  <a:cubicBezTo>
                    <a:pt x="563" y="450"/>
                    <a:pt x="607" y="299"/>
                    <a:pt x="534" y="155"/>
                  </a:cubicBezTo>
                  <a:cubicBezTo>
                    <a:pt x="482" y="57"/>
                    <a:pt x="394"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3" name="Google Shape;1543;p20"/>
            <p:cNvSpPr/>
            <p:nvPr/>
          </p:nvSpPr>
          <p:spPr>
            <a:xfrm>
              <a:off x="4436000" y="3791238"/>
              <a:ext cx="13344" cy="12053"/>
            </a:xfrm>
            <a:custGeom>
              <a:rect b="b" l="l" r="r" t="t"/>
              <a:pathLst>
                <a:path extrusionOk="0" h="551" w="610">
                  <a:moveTo>
                    <a:pt x="294" y="1"/>
                  </a:moveTo>
                  <a:cubicBezTo>
                    <a:pt x="249" y="1"/>
                    <a:pt x="202" y="14"/>
                    <a:pt x="159" y="41"/>
                  </a:cubicBezTo>
                  <a:cubicBezTo>
                    <a:pt x="21" y="128"/>
                    <a:pt x="1" y="281"/>
                    <a:pt x="85" y="414"/>
                  </a:cubicBezTo>
                  <a:cubicBezTo>
                    <a:pt x="142" y="502"/>
                    <a:pt x="225" y="550"/>
                    <a:pt x="312" y="550"/>
                  </a:cubicBezTo>
                  <a:cubicBezTo>
                    <a:pt x="358" y="550"/>
                    <a:pt x="405" y="537"/>
                    <a:pt x="450" y="508"/>
                  </a:cubicBezTo>
                  <a:cubicBezTo>
                    <a:pt x="578" y="426"/>
                    <a:pt x="610" y="272"/>
                    <a:pt x="523" y="135"/>
                  </a:cubicBezTo>
                  <a:cubicBezTo>
                    <a:pt x="467" y="49"/>
                    <a:pt x="382"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4" name="Google Shape;1544;p20"/>
            <p:cNvSpPr/>
            <p:nvPr/>
          </p:nvSpPr>
          <p:spPr>
            <a:xfrm>
              <a:off x="4417078" y="3804648"/>
              <a:ext cx="13234" cy="12031"/>
            </a:xfrm>
            <a:custGeom>
              <a:rect b="b" l="l" r="r" t="t"/>
              <a:pathLst>
                <a:path extrusionOk="0" h="550" w="605">
                  <a:moveTo>
                    <a:pt x="290" y="0"/>
                  </a:moveTo>
                  <a:cubicBezTo>
                    <a:pt x="237" y="0"/>
                    <a:pt x="184" y="18"/>
                    <a:pt x="135" y="55"/>
                  </a:cubicBezTo>
                  <a:cubicBezTo>
                    <a:pt x="7" y="154"/>
                    <a:pt x="0" y="310"/>
                    <a:pt x="94" y="433"/>
                  </a:cubicBezTo>
                  <a:cubicBezTo>
                    <a:pt x="154" y="510"/>
                    <a:pt x="232" y="549"/>
                    <a:pt x="310" y="549"/>
                  </a:cubicBezTo>
                  <a:cubicBezTo>
                    <a:pt x="364" y="549"/>
                    <a:pt x="418" y="531"/>
                    <a:pt x="467" y="493"/>
                  </a:cubicBezTo>
                  <a:cubicBezTo>
                    <a:pt x="589" y="401"/>
                    <a:pt x="605" y="243"/>
                    <a:pt x="506" y="115"/>
                  </a:cubicBezTo>
                  <a:cubicBezTo>
                    <a:pt x="448" y="41"/>
                    <a:pt x="370"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5" name="Google Shape;1545;p20"/>
            <p:cNvSpPr/>
            <p:nvPr/>
          </p:nvSpPr>
          <p:spPr>
            <a:xfrm>
              <a:off x="4399228" y="3819851"/>
              <a:ext cx="13256" cy="11988"/>
            </a:xfrm>
            <a:custGeom>
              <a:rect b="b" l="l" r="r" t="t"/>
              <a:pathLst>
                <a:path extrusionOk="0" h="548" w="606">
                  <a:moveTo>
                    <a:pt x="290" y="1"/>
                  </a:moveTo>
                  <a:cubicBezTo>
                    <a:pt x="229" y="1"/>
                    <a:pt x="169" y="23"/>
                    <a:pt x="118" y="70"/>
                  </a:cubicBezTo>
                  <a:cubicBezTo>
                    <a:pt x="1" y="183"/>
                    <a:pt x="8" y="336"/>
                    <a:pt x="115" y="451"/>
                  </a:cubicBezTo>
                  <a:cubicBezTo>
                    <a:pt x="175" y="515"/>
                    <a:pt x="247" y="548"/>
                    <a:pt x="318" y="548"/>
                  </a:cubicBezTo>
                  <a:cubicBezTo>
                    <a:pt x="379" y="548"/>
                    <a:pt x="439" y="524"/>
                    <a:pt x="491" y="476"/>
                  </a:cubicBezTo>
                  <a:cubicBezTo>
                    <a:pt x="603" y="373"/>
                    <a:pt x="605" y="215"/>
                    <a:pt x="495" y="96"/>
                  </a:cubicBezTo>
                  <a:cubicBezTo>
                    <a:pt x="437" y="33"/>
                    <a:pt x="363"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6" name="Google Shape;1546;p20"/>
            <p:cNvSpPr/>
            <p:nvPr/>
          </p:nvSpPr>
          <p:spPr>
            <a:xfrm>
              <a:off x="4382756" y="3836738"/>
              <a:ext cx="13541" cy="11900"/>
            </a:xfrm>
            <a:custGeom>
              <a:rect b="b" l="l" r="r" t="t"/>
              <a:pathLst>
                <a:path extrusionOk="0" h="544" w="619">
                  <a:moveTo>
                    <a:pt x="294" y="1"/>
                  </a:moveTo>
                  <a:cubicBezTo>
                    <a:pt x="226" y="1"/>
                    <a:pt x="159" y="29"/>
                    <a:pt x="108" y="86"/>
                  </a:cubicBezTo>
                  <a:cubicBezTo>
                    <a:pt x="0" y="208"/>
                    <a:pt x="21" y="361"/>
                    <a:pt x="140" y="466"/>
                  </a:cubicBezTo>
                  <a:cubicBezTo>
                    <a:pt x="198" y="517"/>
                    <a:pt x="264" y="543"/>
                    <a:pt x="328" y="543"/>
                  </a:cubicBezTo>
                  <a:cubicBezTo>
                    <a:pt x="397" y="543"/>
                    <a:pt x="464" y="514"/>
                    <a:pt x="516" y="455"/>
                  </a:cubicBezTo>
                  <a:cubicBezTo>
                    <a:pt x="619" y="343"/>
                    <a:pt x="605" y="185"/>
                    <a:pt x="483" y="77"/>
                  </a:cubicBezTo>
                  <a:cubicBezTo>
                    <a:pt x="426" y="27"/>
                    <a:pt x="359"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7" name="Google Shape;1547;p20"/>
            <p:cNvSpPr/>
            <p:nvPr/>
          </p:nvSpPr>
          <p:spPr>
            <a:xfrm>
              <a:off x="4368122" y="3854873"/>
              <a:ext cx="13759" cy="11856"/>
            </a:xfrm>
            <a:custGeom>
              <a:rect b="b" l="l" r="r" t="t"/>
              <a:pathLst>
                <a:path extrusionOk="0" h="542" w="629">
                  <a:moveTo>
                    <a:pt x="297" y="0"/>
                  </a:moveTo>
                  <a:cubicBezTo>
                    <a:pt x="221" y="0"/>
                    <a:pt x="148" y="35"/>
                    <a:pt x="97" y="104"/>
                  </a:cubicBezTo>
                  <a:cubicBezTo>
                    <a:pt x="1" y="235"/>
                    <a:pt x="37" y="386"/>
                    <a:pt x="163" y="480"/>
                  </a:cubicBezTo>
                  <a:cubicBezTo>
                    <a:pt x="219" y="521"/>
                    <a:pt x="279" y="541"/>
                    <a:pt x="336" y="541"/>
                  </a:cubicBezTo>
                  <a:cubicBezTo>
                    <a:pt x="414" y="541"/>
                    <a:pt x="486" y="505"/>
                    <a:pt x="539" y="434"/>
                  </a:cubicBezTo>
                  <a:cubicBezTo>
                    <a:pt x="628" y="311"/>
                    <a:pt x="601" y="157"/>
                    <a:pt x="470" y="61"/>
                  </a:cubicBezTo>
                  <a:cubicBezTo>
                    <a:pt x="416" y="21"/>
                    <a:pt x="356"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8" name="Google Shape;1548;p20"/>
            <p:cNvSpPr/>
            <p:nvPr/>
          </p:nvSpPr>
          <p:spPr>
            <a:xfrm>
              <a:off x="4355303" y="3874166"/>
              <a:ext cx="13847" cy="11769"/>
            </a:xfrm>
            <a:custGeom>
              <a:rect b="b" l="l" r="r" t="t"/>
              <a:pathLst>
                <a:path extrusionOk="0" h="538" w="633">
                  <a:moveTo>
                    <a:pt x="296" y="0"/>
                  </a:moveTo>
                  <a:cubicBezTo>
                    <a:pt x="212" y="0"/>
                    <a:pt x="133" y="42"/>
                    <a:pt x="85" y="123"/>
                  </a:cubicBezTo>
                  <a:cubicBezTo>
                    <a:pt x="0" y="262"/>
                    <a:pt x="48" y="409"/>
                    <a:pt x="183" y="491"/>
                  </a:cubicBezTo>
                  <a:cubicBezTo>
                    <a:pt x="235" y="522"/>
                    <a:pt x="289" y="537"/>
                    <a:pt x="340" y="537"/>
                  </a:cubicBezTo>
                  <a:cubicBezTo>
                    <a:pt x="425" y="537"/>
                    <a:pt x="504" y="495"/>
                    <a:pt x="552" y="413"/>
                  </a:cubicBezTo>
                  <a:cubicBezTo>
                    <a:pt x="632" y="283"/>
                    <a:pt x="591" y="129"/>
                    <a:pt x="454" y="47"/>
                  </a:cubicBezTo>
                  <a:cubicBezTo>
                    <a:pt x="402" y="16"/>
                    <a:pt x="34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49" name="Google Shape;1549;p20"/>
            <p:cNvSpPr/>
            <p:nvPr/>
          </p:nvSpPr>
          <p:spPr>
            <a:xfrm>
              <a:off x="4344234" y="3894466"/>
              <a:ext cx="13781" cy="11681"/>
            </a:xfrm>
            <a:custGeom>
              <a:rect b="b" l="l" r="r" t="t"/>
              <a:pathLst>
                <a:path extrusionOk="0" h="534" w="630">
                  <a:moveTo>
                    <a:pt x="296" y="1"/>
                  </a:moveTo>
                  <a:cubicBezTo>
                    <a:pt x="203" y="1"/>
                    <a:pt x="118" y="50"/>
                    <a:pt x="71" y="143"/>
                  </a:cubicBezTo>
                  <a:cubicBezTo>
                    <a:pt x="0" y="287"/>
                    <a:pt x="62" y="429"/>
                    <a:pt x="202" y="500"/>
                  </a:cubicBezTo>
                  <a:cubicBezTo>
                    <a:pt x="248" y="523"/>
                    <a:pt x="295" y="534"/>
                    <a:pt x="340" y="534"/>
                  </a:cubicBezTo>
                  <a:cubicBezTo>
                    <a:pt x="434" y="534"/>
                    <a:pt x="517" y="484"/>
                    <a:pt x="564" y="390"/>
                  </a:cubicBezTo>
                  <a:cubicBezTo>
                    <a:pt x="630" y="255"/>
                    <a:pt x="577" y="106"/>
                    <a:pt x="433" y="35"/>
                  </a:cubicBezTo>
                  <a:cubicBezTo>
                    <a:pt x="388" y="12"/>
                    <a:pt x="341"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0" name="Google Shape;1550;p20"/>
            <p:cNvSpPr/>
            <p:nvPr/>
          </p:nvSpPr>
          <p:spPr>
            <a:xfrm>
              <a:off x="4335113" y="3915007"/>
              <a:ext cx="13738" cy="11616"/>
            </a:xfrm>
            <a:custGeom>
              <a:rect b="b" l="l" r="r" t="t"/>
              <a:pathLst>
                <a:path extrusionOk="0" h="531" w="628">
                  <a:moveTo>
                    <a:pt x="299" y="1"/>
                  </a:moveTo>
                  <a:cubicBezTo>
                    <a:pt x="195" y="1"/>
                    <a:pt x="104" y="57"/>
                    <a:pt x="62" y="161"/>
                  </a:cubicBezTo>
                  <a:cubicBezTo>
                    <a:pt x="0" y="310"/>
                    <a:pt x="71" y="447"/>
                    <a:pt x="218" y="507"/>
                  </a:cubicBezTo>
                  <a:cubicBezTo>
                    <a:pt x="259" y="523"/>
                    <a:pt x="299" y="530"/>
                    <a:pt x="337" y="530"/>
                  </a:cubicBezTo>
                  <a:cubicBezTo>
                    <a:pt x="440" y="530"/>
                    <a:pt x="529" y="474"/>
                    <a:pt x="571" y="372"/>
                  </a:cubicBezTo>
                  <a:cubicBezTo>
                    <a:pt x="628" y="230"/>
                    <a:pt x="564" y="85"/>
                    <a:pt x="415" y="23"/>
                  </a:cubicBezTo>
                  <a:cubicBezTo>
                    <a:pt x="376" y="8"/>
                    <a:pt x="336"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1" name="Google Shape;1551;p20"/>
            <p:cNvSpPr/>
            <p:nvPr/>
          </p:nvSpPr>
          <p:spPr>
            <a:xfrm>
              <a:off x="4327544" y="3936204"/>
              <a:ext cx="13606" cy="11550"/>
            </a:xfrm>
            <a:custGeom>
              <a:rect b="b" l="l" r="r" t="t"/>
              <a:pathLst>
                <a:path extrusionOk="0" h="528" w="622">
                  <a:moveTo>
                    <a:pt x="295" y="1"/>
                  </a:moveTo>
                  <a:cubicBezTo>
                    <a:pt x="184" y="1"/>
                    <a:pt x="88" y="64"/>
                    <a:pt x="51" y="177"/>
                  </a:cubicBezTo>
                  <a:cubicBezTo>
                    <a:pt x="1" y="330"/>
                    <a:pt x="83" y="463"/>
                    <a:pt x="232" y="511"/>
                  </a:cubicBezTo>
                  <a:cubicBezTo>
                    <a:pt x="267" y="522"/>
                    <a:pt x="301" y="528"/>
                    <a:pt x="334" y="528"/>
                  </a:cubicBezTo>
                  <a:cubicBezTo>
                    <a:pt x="445" y="528"/>
                    <a:pt x="538" y="464"/>
                    <a:pt x="573" y="351"/>
                  </a:cubicBezTo>
                  <a:cubicBezTo>
                    <a:pt x="621" y="206"/>
                    <a:pt x="546" y="67"/>
                    <a:pt x="392" y="16"/>
                  </a:cubicBezTo>
                  <a:cubicBezTo>
                    <a:pt x="359"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2" name="Google Shape;1552;p20"/>
            <p:cNvSpPr/>
            <p:nvPr/>
          </p:nvSpPr>
          <p:spPr>
            <a:xfrm>
              <a:off x="4321528" y="3957707"/>
              <a:ext cx="13344" cy="11528"/>
            </a:xfrm>
            <a:custGeom>
              <a:rect b="b" l="l" r="r" t="t"/>
              <a:pathLst>
                <a:path extrusionOk="0" h="527" w="610">
                  <a:moveTo>
                    <a:pt x="290" y="1"/>
                  </a:moveTo>
                  <a:cubicBezTo>
                    <a:pt x="172" y="1"/>
                    <a:pt x="72" y="72"/>
                    <a:pt x="40" y="194"/>
                  </a:cubicBezTo>
                  <a:cubicBezTo>
                    <a:pt x="1" y="350"/>
                    <a:pt x="90" y="476"/>
                    <a:pt x="241" y="515"/>
                  </a:cubicBezTo>
                  <a:cubicBezTo>
                    <a:pt x="271" y="523"/>
                    <a:pt x="299" y="526"/>
                    <a:pt x="326" y="526"/>
                  </a:cubicBezTo>
                  <a:cubicBezTo>
                    <a:pt x="446" y="526"/>
                    <a:pt x="541" y="455"/>
                    <a:pt x="571" y="334"/>
                  </a:cubicBezTo>
                  <a:cubicBezTo>
                    <a:pt x="610" y="185"/>
                    <a:pt x="527" y="52"/>
                    <a:pt x="369" y="11"/>
                  </a:cubicBezTo>
                  <a:cubicBezTo>
                    <a:pt x="342" y="4"/>
                    <a:pt x="31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3" name="Google Shape;1553;p20"/>
            <p:cNvSpPr/>
            <p:nvPr/>
          </p:nvSpPr>
          <p:spPr>
            <a:xfrm>
              <a:off x="4316934" y="3979145"/>
              <a:ext cx="13081" cy="11441"/>
            </a:xfrm>
            <a:custGeom>
              <a:rect b="b" l="l" r="r" t="t"/>
              <a:pathLst>
                <a:path extrusionOk="0" h="523" w="598">
                  <a:moveTo>
                    <a:pt x="285" y="1"/>
                  </a:moveTo>
                  <a:cubicBezTo>
                    <a:pt x="159" y="1"/>
                    <a:pt x="55" y="78"/>
                    <a:pt x="30" y="206"/>
                  </a:cubicBezTo>
                  <a:cubicBezTo>
                    <a:pt x="0" y="366"/>
                    <a:pt x="96" y="488"/>
                    <a:pt x="252" y="515"/>
                  </a:cubicBezTo>
                  <a:cubicBezTo>
                    <a:pt x="275" y="520"/>
                    <a:pt x="297" y="522"/>
                    <a:pt x="318" y="522"/>
                  </a:cubicBezTo>
                  <a:cubicBezTo>
                    <a:pt x="446" y="522"/>
                    <a:pt x="545" y="443"/>
                    <a:pt x="570" y="316"/>
                  </a:cubicBezTo>
                  <a:cubicBezTo>
                    <a:pt x="598" y="165"/>
                    <a:pt x="508" y="37"/>
                    <a:pt x="348" y="7"/>
                  </a:cubicBezTo>
                  <a:cubicBezTo>
                    <a:pt x="327" y="3"/>
                    <a:pt x="306"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4" name="Google Shape;1554;p20"/>
            <p:cNvSpPr/>
            <p:nvPr/>
          </p:nvSpPr>
          <p:spPr>
            <a:xfrm>
              <a:off x="4313566" y="4000495"/>
              <a:ext cx="12841" cy="11397"/>
            </a:xfrm>
            <a:custGeom>
              <a:rect b="b" l="l" r="r" t="t"/>
              <a:pathLst>
                <a:path extrusionOk="0" h="521" w="587">
                  <a:moveTo>
                    <a:pt x="282" y="1"/>
                  </a:moveTo>
                  <a:cubicBezTo>
                    <a:pt x="148" y="1"/>
                    <a:pt x="42" y="85"/>
                    <a:pt x="23" y="222"/>
                  </a:cubicBezTo>
                  <a:cubicBezTo>
                    <a:pt x="1" y="380"/>
                    <a:pt x="104" y="497"/>
                    <a:pt x="259" y="517"/>
                  </a:cubicBezTo>
                  <a:cubicBezTo>
                    <a:pt x="276" y="520"/>
                    <a:pt x="293" y="521"/>
                    <a:pt x="308" y="521"/>
                  </a:cubicBezTo>
                  <a:cubicBezTo>
                    <a:pt x="445" y="521"/>
                    <a:pt x="548" y="435"/>
                    <a:pt x="566" y="300"/>
                  </a:cubicBezTo>
                  <a:cubicBezTo>
                    <a:pt x="587" y="148"/>
                    <a:pt x="491" y="25"/>
                    <a:pt x="330" y="4"/>
                  </a:cubicBezTo>
                  <a:cubicBezTo>
                    <a:pt x="314" y="2"/>
                    <a:pt x="298"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5" name="Google Shape;1555;p20"/>
            <p:cNvSpPr/>
            <p:nvPr/>
          </p:nvSpPr>
          <p:spPr>
            <a:xfrm>
              <a:off x="4311313" y="4022238"/>
              <a:ext cx="12600" cy="11397"/>
            </a:xfrm>
            <a:custGeom>
              <a:rect b="b" l="l" r="r" t="t"/>
              <a:pathLst>
                <a:path extrusionOk="0" h="521" w="576">
                  <a:moveTo>
                    <a:pt x="280" y="0"/>
                  </a:moveTo>
                  <a:cubicBezTo>
                    <a:pt x="138" y="0"/>
                    <a:pt x="27" y="92"/>
                    <a:pt x="14" y="233"/>
                  </a:cubicBezTo>
                  <a:cubicBezTo>
                    <a:pt x="1" y="396"/>
                    <a:pt x="108" y="506"/>
                    <a:pt x="264" y="519"/>
                  </a:cubicBezTo>
                  <a:cubicBezTo>
                    <a:pt x="274" y="520"/>
                    <a:pt x="285" y="521"/>
                    <a:pt x="295" y="521"/>
                  </a:cubicBezTo>
                  <a:cubicBezTo>
                    <a:pt x="442" y="521"/>
                    <a:pt x="549" y="429"/>
                    <a:pt x="562" y="286"/>
                  </a:cubicBezTo>
                  <a:cubicBezTo>
                    <a:pt x="575" y="135"/>
                    <a:pt x="472" y="15"/>
                    <a:pt x="310" y="2"/>
                  </a:cubicBezTo>
                  <a:cubicBezTo>
                    <a:pt x="300" y="1"/>
                    <a:pt x="290"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6" name="Google Shape;1556;p20"/>
            <p:cNvSpPr/>
            <p:nvPr/>
          </p:nvSpPr>
          <p:spPr>
            <a:xfrm>
              <a:off x="4310000" y="4043391"/>
              <a:ext cx="12403" cy="11419"/>
            </a:xfrm>
            <a:custGeom>
              <a:rect b="b" l="l" r="r" t="t"/>
              <a:pathLst>
                <a:path extrusionOk="0" h="522" w="567">
                  <a:moveTo>
                    <a:pt x="281" y="1"/>
                  </a:moveTo>
                  <a:cubicBezTo>
                    <a:pt x="131" y="1"/>
                    <a:pt x="17" y="98"/>
                    <a:pt x="10" y="246"/>
                  </a:cubicBezTo>
                  <a:cubicBezTo>
                    <a:pt x="1" y="409"/>
                    <a:pt x="116" y="514"/>
                    <a:pt x="274" y="521"/>
                  </a:cubicBezTo>
                  <a:cubicBezTo>
                    <a:pt x="279" y="521"/>
                    <a:pt x="284" y="521"/>
                    <a:pt x="289" y="521"/>
                  </a:cubicBezTo>
                  <a:cubicBezTo>
                    <a:pt x="442" y="521"/>
                    <a:pt x="553" y="424"/>
                    <a:pt x="560" y="276"/>
                  </a:cubicBezTo>
                  <a:cubicBezTo>
                    <a:pt x="567" y="123"/>
                    <a:pt x="457" y="8"/>
                    <a:pt x="296" y="1"/>
                  </a:cubicBezTo>
                  <a:cubicBezTo>
                    <a:pt x="291" y="1"/>
                    <a:pt x="286"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7" name="Google Shape;1557;p20"/>
            <p:cNvSpPr/>
            <p:nvPr/>
          </p:nvSpPr>
          <p:spPr>
            <a:xfrm>
              <a:off x="4309650" y="4064807"/>
              <a:ext cx="12097" cy="11375"/>
            </a:xfrm>
            <a:custGeom>
              <a:rect b="b" l="l" r="r" t="t"/>
              <a:pathLst>
                <a:path extrusionOk="0" h="520" w="553">
                  <a:moveTo>
                    <a:pt x="275" y="0"/>
                  </a:moveTo>
                  <a:cubicBezTo>
                    <a:pt x="120" y="0"/>
                    <a:pt x="3" y="103"/>
                    <a:pt x="3" y="254"/>
                  </a:cubicBezTo>
                  <a:cubicBezTo>
                    <a:pt x="1" y="415"/>
                    <a:pt x="118" y="518"/>
                    <a:pt x="273" y="520"/>
                  </a:cubicBezTo>
                  <a:cubicBezTo>
                    <a:pt x="436" y="520"/>
                    <a:pt x="551" y="417"/>
                    <a:pt x="553" y="263"/>
                  </a:cubicBezTo>
                  <a:cubicBezTo>
                    <a:pt x="553" y="112"/>
                    <a:pt x="441" y="0"/>
                    <a:pt x="280" y="0"/>
                  </a:cubicBezTo>
                  <a:cubicBezTo>
                    <a:pt x="279" y="0"/>
                    <a:pt x="277"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8" name="Google Shape;1558;p20"/>
            <p:cNvSpPr/>
            <p:nvPr/>
          </p:nvSpPr>
          <p:spPr>
            <a:xfrm>
              <a:off x="4310153" y="4087273"/>
              <a:ext cx="12513" cy="11375"/>
            </a:xfrm>
            <a:custGeom>
              <a:rect b="b" l="l" r="r" t="t"/>
              <a:pathLst>
                <a:path extrusionOk="0" h="520" w="572">
                  <a:moveTo>
                    <a:pt x="294" y="0"/>
                  </a:moveTo>
                  <a:cubicBezTo>
                    <a:pt x="286" y="0"/>
                    <a:pt x="277" y="1"/>
                    <a:pt x="269" y="1"/>
                  </a:cubicBezTo>
                  <a:cubicBezTo>
                    <a:pt x="111" y="11"/>
                    <a:pt x="1" y="123"/>
                    <a:pt x="12" y="276"/>
                  </a:cubicBezTo>
                  <a:cubicBezTo>
                    <a:pt x="21" y="428"/>
                    <a:pt x="134" y="520"/>
                    <a:pt x="278" y="520"/>
                  </a:cubicBezTo>
                  <a:cubicBezTo>
                    <a:pt x="286" y="520"/>
                    <a:pt x="295" y="520"/>
                    <a:pt x="303" y="519"/>
                  </a:cubicBezTo>
                  <a:cubicBezTo>
                    <a:pt x="466" y="510"/>
                    <a:pt x="571" y="395"/>
                    <a:pt x="562" y="244"/>
                  </a:cubicBezTo>
                  <a:cubicBezTo>
                    <a:pt x="551" y="99"/>
                    <a:pt x="44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59" name="Google Shape;1559;p20"/>
            <p:cNvSpPr/>
            <p:nvPr/>
          </p:nvSpPr>
          <p:spPr>
            <a:xfrm>
              <a:off x="4312472" y="4110001"/>
              <a:ext cx="12950" cy="11463"/>
            </a:xfrm>
            <a:custGeom>
              <a:rect b="b" l="l" r="r" t="t"/>
              <a:pathLst>
                <a:path extrusionOk="0" h="524" w="592">
                  <a:moveTo>
                    <a:pt x="305" y="1"/>
                  </a:moveTo>
                  <a:cubicBezTo>
                    <a:pt x="289" y="1"/>
                    <a:pt x="273" y="2"/>
                    <a:pt x="257" y="4"/>
                  </a:cubicBezTo>
                  <a:cubicBezTo>
                    <a:pt x="101" y="27"/>
                    <a:pt x="0" y="151"/>
                    <a:pt x="23" y="302"/>
                  </a:cubicBezTo>
                  <a:cubicBezTo>
                    <a:pt x="43" y="444"/>
                    <a:pt x="150" y="523"/>
                    <a:pt x="283" y="523"/>
                  </a:cubicBezTo>
                  <a:cubicBezTo>
                    <a:pt x="300" y="523"/>
                    <a:pt x="317" y="522"/>
                    <a:pt x="335" y="520"/>
                  </a:cubicBezTo>
                  <a:cubicBezTo>
                    <a:pt x="495" y="494"/>
                    <a:pt x="591" y="375"/>
                    <a:pt x="568" y="224"/>
                  </a:cubicBezTo>
                  <a:cubicBezTo>
                    <a:pt x="548" y="89"/>
                    <a:pt x="442"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0" name="Google Shape;1560;p20"/>
            <p:cNvSpPr/>
            <p:nvPr/>
          </p:nvSpPr>
          <p:spPr>
            <a:xfrm>
              <a:off x="4316716" y="4132510"/>
              <a:ext cx="13300" cy="11528"/>
            </a:xfrm>
            <a:custGeom>
              <a:rect b="b" l="l" r="r" t="t"/>
              <a:pathLst>
                <a:path extrusionOk="0" h="527" w="608">
                  <a:moveTo>
                    <a:pt x="321" y="1"/>
                  </a:moveTo>
                  <a:cubicBezTo>
                    <a:pt x="296" y="1"/>
                    <a:pt x="270" y="4"/>
                    <a:pt x="244" y="10"/>
                  </a:cubicBezTo>
                  <a:cubicBezTo>
                    <a:pt x="90" y="47"/>
                    <a:pt x="1" y="178"/>
                    <a:pt x="35" y="327"/>
                  </a:cubicBezTo>
                  <a:cubicBezTo>
                    <a:pt x="67" y="455"/>
                    <a:pt x="167" y="526"/>
                    <a:pt x="287" y="526"/>
                  </a:cubicBezTo>
                  <a:cubicBezTo>
                    <a:pt x="312" y="526"/>
                    <a:pt x="338" y="523"/>
                    <a:pt x="365" y="517"/>
                  </a:cubicBezTo>
                  <a:cubicBezTo>
                    <a:pt x="523" y="478"/>
                    <a:pt x="608" y="349"/>
                    <a:pt x="571" y="201"/>
                  </a:cubicBezTo>
                  <a:lnTo>
                    <a:pt x="573" y="201"/>
                  </a:lnTo>
                  <a:cubicBezTo>
                    <a:pt x="543" y="77"/>
                    <a:pt x="443"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1" name="Google Shape;1561;p20"/>
            <p:cNvSpPr/>
            <p:nvPr/>
          </p:nvSpPr>
          <p:spPr>
            <a:xfrm>
              <a:off x="4323147" y="4154866"/>
              <a:ext cx="13584" cy="11572"/>
            </a:xfrm>
            <a:custGeom>
              <a:rect b="b" l="l" r="r" t="t"/>
              <a:pathLst>
                <a:path extrusionOk="0" h="529" w="621">
                  <a:moveTo>
                    <a:pt x="331" y="1"/>
                  </a:moveTo>
                  <a:cubicBezTo>
                    <a:pt x="298" y="1"/>
                    <a:pt x="263" y="7"/>
                    <a:pt x="227" y="19"/>
                  </a:cubicBezTo>
                  <a:cubicBezTo>
                    <a:pt x="78" y="69"/>
                    <a:pt x="0" y="207"/>
                    <a:pt x="50" y="351"/>
                  </a:cubicBezTo>
                  <a:cubicBezTo>
                    <a:pt x="90" y="467"/>
                    <a:pt x="183" y="528"/>
                    <a:pt x="289" y="528"/>
                  </a:cubicBezTo>
                  <a:cubicBezTo>
                    <a:pt x="323" y="528"/>
                    <a:pt x="358" y="522"/>
                    <a:pt x="394" y="509"/>
                  </a:cubicBezTo>
                  <a:cubicBezTo>
                    <a:pt x="547" y="456"/>
                    <a:pt x="621" y="321"/>
                    <a:pt x="573" y="177"/>
                  </a:cubicBezTo>
                  <a:cubicBezTo>
                    <a:pt x="534" y="65"/>
                    <a:pt x="441"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2" name="Google Shape;1562;p20"/>
            <p:cNvSpPr/>
            <p:nvPr/>
          </p:nvSpPr>
          <p:spPr>
            <a:xfrm>
              <a:off x="4331809" y="4176588"/>
              <a:ext cx="13781" cy="11638"/>
            </a:xfrm>
            <a:custGeom>
              <a:rect b="b" l="l" r="r" t="t"/>
              <a:pathLst>
                <a:path extrusionOk="0" h="532" w="630">
                  <a:moveTo>
                    <a:pt x="333" y="1"/>
                  </a:moveTo>
                  <a:cubicBezTo>
                    <a:pt x="292" y="1"/>
                    <a:pt x="249" y="10"/>
                    <a:pt x="206" y="29"/>
                  </a:cubicBezTo>
                  <a:cubicBezTo>
                    <a:pt x="64" y="93"/>
                    <a:pt x="0" y="238"/>
                    <a:pt x="62" y="377"/>
                  </a:cubicBezTo>
                  <a:cubicBezTo>
                    <a:pt x="110" y="479"/>
                    <a:pt x="196" y="531"/>
                    <a:pt x="292" y="531"/>
                  </a:cubicBezTo>
                  <a:cubicBezTo>
                    <a:pt x="334" y="531"/>
                    <a:pt x="378" y="521"/>
                    <a:pt x="422" y="501"/>
                  </a:cubicBezTo>
                  <a:cubicBezTo>
                    <a:pt x="568" y="434"/>
                    <a:pt x="630" y="292"/>
                    <a:pt x="566" y="153"/>
                  </a:cubicBezTo>
                  <a:cubicBezTo>
                    <a:pt x="520" y="55"/>
                    <a:pt x="432" y="1"/>
                    <a:pt x="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3" name="Google Shape;1563;p20"/>
            <p:cNvSpPr/>
            <p:nvPr/>
          </p:nvSpPr>
          <p:spPr>
            <a:xfrm>
              <a:off x="4342681" y="4197588"/>
              <a:ext cx="13847" cy="11747"/>
            </a:xfrm>
            <a:custGeom>
              <a:rect b="b" l="l" r="r" t="t"/>
              <a:pathLst>
                <a:path extrusionOk="0" h="537" w="633">
                  <a:moveTo>
                    <a:pt x="333" y="1"/>
                  </a:moveTo>
                  <a:cubicBezTo>
                    <a:pt x="285" y="1"/>
                    <a:pt x="234" y="14"/>
                    <a:pt x="186" y="42"/>
                  </a:cubicBezTo>
                  <a:cubicBezTo>
                    <a:pt x="51" y="123"/>
                    <a:pt x="0" y="271"/>
                    <a:pt x="76" y="404"/>
                  </a:cubicBezTo>
                  <a:cubicBezTo>
                    <a:pt x="128" y="493"/>
                    <a:pt x="208" y="536"/>
                    <a:pt x="295" y="536"/>
                  </a:cubicBezTo>
                  <a:cubicBezTo>
                    <a:pt x="345" y="536"/>
                    <a:pt x="397" y="522"/>
                    <a:pt x="447" y="494"/>
                  </a:cubicBezTo>
                  <a:cubicBezTo>
                    <a:pt x="586" y="413"/>
                    <a:pt x="632" y="265"/>
                    <a:pt x="554" y="134"/>
                  </a:cubicBezTo>
                  <a:cubicBezTo>
                    <a:pt x="505" y="48"/>
                    <a:pt x="423" y="1"/>
                    <a:pt x="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4" name="Google Shape;1564;p20"/>
            <p:cNvSpPr/>
            <p:nvPr/>
          </p:nvSpPr>
          <p:spPr>
            <a:xfrm>
              <a:off x="4355347" y="4217035"/>
              <a:ext cx="13759" cy="11834"/>
            </a:xfrm>
            <a:custGeom>
              <a:rect b="b" l="l" r="r" t="t"/>
              <a:pathLst>
                <a:path extrusionOk="0" h="541" w="629">
                  <a:moveTo>
                    <a:pt x="333" y="0"/>
                  </a:moveTo>
                  <a:cubicBezTo>
                    <a:pt x="276" y="0"/>
                    <a:pt x="218" y="19"/>
                    <a:pt x="163" y="58"/>
                  </a:cubicBezTo>
                  <a:cubicBezTo>
                    <a:pt x="35" y="150"/>
                    <a:pt x="1" y="303"/>
                    <a:pt x="90" y="427"/>
                  </a:cubicBezTo>
                  <a:cubicBezTo>
                    <a:pt x="144" y="503"/>
                    <a:pt x="218" y="540"/>
                    <a:pt x="296" y="540"/>
                  </a:cubicBezTo>
                  <a:cubicBezTo>
                    <a:pt x="352" y="540"/>
                    <a:pt x="411" y="520"/>
                    <a:pt x="465" y="482"/>
                  </a:cubicBezTo>
                  <a:cubicBezTo>
                    <a:pt x="596" y="388"/>
                    <a:pt x="628" y="237"/>
                    <a:pt x="539" y="113"/>
                  </a:cubicBezTo>
                  <a:cubicBezTo>
                    <a:pt x="488" y="39"/>
                    <a:pt x="413"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5" name="Google Shape;1565;p20"/>
            <p:cNvSpPr/>
            <p:nvPr/>
          </p:nvSpPr>
          <p:spPr>
            <a:xfrm>
              <a:off x="4369675" y="4235235"/>
              <a:ext cx="13606" cy="11878"/>
            </a:xfrm>
            <a:custGeom>
              <a:rect b="b" l="l" r="r" t="t"/>
              <a:pathLst>
                <a:path extrusionOk="0" h="543" w="622">
                  <a:moveTo>
                    <a:pt x="329" y="0"/>
                  </a:moveTo>
                  <a:cubicBezTo>
                    <a:pt x="265" y="0"/>
                    <a:pt x="200" y="24"/>
                    <a:pt x="143" y="73"/>
                  </a:cubicBezTo>
                  <a:cubicBezTo>
                    <a:pt x="23" y="174"/>
                    <a:pt x="1" y="332"/>
                    <a:pt x="101" y="447"/>
                  </a:cubicBezTo>
                  <a:cubicBezTo>
                    <a:pt x="157" y="512"/>
                    <a:pt x="225" y="542"/>
                    <a:pt x="296" y="542"/>
                  </a:cubicBezTo>
                  <a:cubicBezTo>
                    <a:pt x="359" y="542"/>
                    <a:pt x="424" y="517"/>
                    <a:pt x="481" y="470"/>
                  </a:cubicBezTo>
                  <a:cubicBezTo>
                    <a:pt x="603" y="364"/>
                    <a:pt x="621" y="211"/>
                    <a:pt x="523" y="94"/>
                  </a:cubicBezTo>
                  <a:cubicBezTo>
                    <a:pt x="470" y="32"/>
                    <a:pt x="401" y="0"/>
                    <a:pt x="3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6" name="Google Shape;1566;p20"/>
            <p:cNvSpPr/>
            <p:nvPr/>
          </p:nvSpPr>
          <p:spPr>
            <a:xfrm>
              <a:off x="4385403" y="4251904"/>
              <a:ext cx="13344" cy="11966"/>
            </a:xfrm>
            <a:custGeom>
              <a:rect b="b" l="l" r="r" t="t"/>
              <a:pathLst>
                <a:path extrusionOk="0" h="547" w="610">
                  <a:moveTo>
                    <a:pt x="320" y="1"/>
                  </a:moveTo>
                  <a:cubicBezTo>
                    <a:pt x="251" y="1"/>
                    <a:pt x="180" y="31"/>
                    <a:pt x="122" y="90"/>
                  </a:cubicBezTo>
                  <a:cubicBezTo>
                    <a:pt x="10" y="200"/>
                    <a:pt x="1" y="358"/>
                    <a:pt x="111" y="466"/>
                  </a:cubicBezTo>
                  <a:cubicBezTo>
                    <a:pt x="165" y="520"/>
                    <a:pt x="229" y="546"/>
                    <a:pt x="292" y="546"/>
                  </a:cubicBezTo>
                  <a:cubicBezTo>
                    <a:pt x="362" y="546"/>
                    <a:pt x="432" y="515"/>
                    <a:pt x="491" y="456"/>
                  </a:cubicBezTo>
                  <a:cubicBezTo>
                    <a:pt x="603" y="342"/>
                    <a:pt x="610" y="186"/>
                    <a:pt x="502" y="79"/>
                  </a:cubicBezTo>
                  <a:cubicBezTo>
                    <a:pt x="449" y="27"/>
                    <a:pt x="385" y="1"/>
                    <a:pt x="3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7" name="Google Shape;1567;p20"/>
            <p:cNvSpPr/>
            <p:nvPr/>
          </p:nvSpPr>
          <p:spPr>
            <a:xfrm>
              <a:off x="4402291" y="4267195"/>
              <a:ext cx="13191" cy="12009"/>
            </a:xfrm>
            <a:custGeom>
              <a:rect b="b" l="l" r="r" t="t"/>
              <a:pathLst>
                <a:path extrusionOk="0" h="549" w="603">
                  <a:moveTo>
                    <a:pt x="312" y="1"/>
                  </a:moveTo>
                  <a:cubicBezTo>
                    <a:pt x="236" y="1"/>
                    <a:pt x="161" y="36"/>
                    <a:pt x="103" y="106"/>
                  </a:cubicBezTo>
                  <a:cubicBezTo>
                    <a:pt x="0" y="225"/>
                    <a:pt x="3" y="383"/>
                    <a:pt x="120" y="481"/>
                  </a:cubicBezTo>
                  <a:cubicBezTo>
                    <a:pt x="173" y="527"/>
                    <a:pt x="232" y="548"/>
                    <a:pt x="290" y="548"/>
                  </a:cubicBezTo>
                  <a:cubicBezTo>
                    <a:pt x="366" y="548"/>
                    <a:pt x="440" y="511"/>
                    <a:pt x="497" y="442"/>
                  </a:cubicBezTo>
                  <a:cubicBezTo>
                    <a:pt x="603" y="321"/>
                    <a:pt x="596" y="165"/>
                    <a:pt x="481" y="67"/>
                  </a:cubicBezTo>
                  <a:cubicBezTo>
                    <a:pt x="430" y="22"/>
                    <a:pt x="371"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8" name="Google Shape;1568;p20"/>
            <p:cNvSpPr/>
            <p:nvPr/>
          </p:nvSpPr>
          <p:spPr>
            <a:xfrm>
              <a:off x="4419769" y="4281041"/>
              <a:ext cx="13344" cy="12009"/>
            </a:xfrm>
            <a:custGeom>
              <a:rect b="b" l="l" r="r" t="t"/>
              <a:pathLst>
                <a:path extrusionOk="0" h="549" w="610">
                  <a:moveTo>
                    <a:pt x="314" y="0"/>
                  </a:moveTo>
                  <a:cubicBezTo>
                    <a:pt x="233" y="0"/>
                    <a:pt x="153" y="42"/>
                    <a:pt x="95" y="121"/>
                  </a:cubicBezTo>
                  <a:cubicBezTo>
                    <a:pt x="1" y="247"/>
                    <a:pt x="17" y="402"/>
                    <a:pt x="138" y="494"/>
                  </a:cubicBezTo>
                  <a:cubicBezTo>
                    <a:pt x="189" y="531"/>
                    <a:pt x="242" y="548"/>
                    <a:pt x="294" y="548"/>
                  </a:cubicBezTo>
                  <a:cubicBezTo>
                    <a:pt x="377" y="548"/>
                    <a:pt x="456" y="505"/>
                    <a:pt x="514" y="428"/>
                  </a:cubicBezTo>
                  <a:cubicBezTo>
                    <a:pt x="610" y="297"/>
                    <a:pt x="592" y="144"/>
                    <a:pt x="468" y="54"/>
                  </a:cubicBezTo>
                  <a:cubicBezTo>
                    <a:pt x="420" y="18"/>
                    <a:pt x="367"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69" name="Google Shape;1569;p20"/>
            <p:cNvSpPr/>
            <p:nvPr/>
          </p:nvSpPr>
          <p:spPr>
            <a:xfrm>
              <a:off x="4438319" y="4293707"/>
              <a:ext cx="13388" cy="12053"/>
            </a:xfrm>
            <a:custGeom>
              <a:rect b="b" l="l" r="r" t="t"/>
              <a:pathLst>
                <a:path extrusionOk="0" h="551" w="612">
                  <a:moveTo>
                    <a:pt x="312" y="0"/>
                  </a:moveTo>
                  <a:cubicBezTo>
                    <a:pt x="225" y="0"/>
                    <a:pt x="141" y="47"/>
                    <a:pt x="85" y="135"/>
                  </a:cubicBezTo>
                  <a:cubicBezTo>
                    <a:pt x="0" y="268"/>
                    <a:pt x="25" y="423"/>
                    <a:pt x="156" y="506"/>
                  </a:cubicBezTo>
                  <a:cubicBezTo>
                    <a:pt x="203" y="536"/>
                    <a:pt x="252" y="550"/>
                    <a:pt x="299" y="550"/>
                  </a:cubicBezTo>
                  <a:cubicBezTo>
                    <a:pt x="387" y="550"/>
                    <a:pt x="469" y="501"/>
                    <a:pt x="524" y="414"/>
                  </a:cubicBezTo>
                  <a:cubicBezTo>
                    <a:pt x="612" y="277"/>
                    <a:pt x="582" y="126"/>
                    <a:pt x="453" y="43"/>
                  </a:cubicBezTo>
                  <a:cubicBezTo>
                    <a:pt x="408" y="14"/>
                    <a:pt x="360"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0" name="Google Shape;1570;p20"/>
            <p:cNvSpPr/>
            <p:nvPr/>
          </p:nvSpPr>
          <p:spPr>
            <a:xfrm>
              <a:off x="4458006" y="4305060"/>
              <a:ext cx="13278" cy="12031"/>
            </a:xfrm>
            <a:custGeom>
              <a:rect b="b" l="l" r="r" t="t"/>
              <a:pathLst>
                <a:path extrusionOk="0" h="550" w="607">
                  <a:moveTo>
                    <a:pt x="307" y="0"/>
                  </a:moveTo>
                  <a:cubicBezTo>
                    <a:pt x="213" y="0"/>
                    <a:pt x="126" y="54"/>
                    <a:pt x="73" y="154"/>
                  </a:cubicBezTo>
                  <a:cubicBezTo>
                    <a:pt x="0" y="291"/>
                    <a:pt x="37" y="445"/>
                    <a:pt x="172" y="516"/>
                  </a:cubicBezTo>
                  <a:cubicBezTo>
                    <a:pt x="215" y="539"/>
                    <a:pt x="258" y="549"/>
                    <a:pt x="299" y="549"/>
                  </a:cubicBezTo>
                  <a:cubicBezTo>
                    <a:pt x="395" y="549"/>
                    <a:pt x="480" y="493"/>
                    <a:pt x="531" y="397"/>
                  </a:cubicBezTo>
                  <a:cubicBezTo>
                    <a:pt x="607" y="252"/>
                    <a:pt x="568" y="104"/>
                    <a:pt x="433" y="33"/>
                  </a:cubicBezTo>
                  <a:cubicBezTo>
                    <a:pt x="391" y="11"/>
                    <a:pt x="349"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1" name="Google Shape;1571;p20"/>
            <p:cNvSpPr/>
            <p:nvPr/>
          </p:nvSpPr>
          <p:spPr>
            <a:xfrm>
              <a:off x="4478678" y="4314904"/>
              <a:ext cx="13213" cy="12053"/>
            </a:xfrm>
            <a:custGeom>
              <a:rect b="b" l="l" r="r" t="t"/>
              <a:pathLst>
                <a:path extrusionOk="0" h="551" w="604">
                  <a:moveTo>
                    <a:pt x="303" y="1"/>
                  </a:moveTo>
                  <a:cubicBezTo>
                    <a:pt x="201" y="1"/>
                    <a:pt x="110" y="63"/>
                    <a:pt x="63" y="171"/>
                  </a:cubicBezTo>
                  <a:cubicBezTo>
                    <a:pt x="1" y="315"/>
                    <a:pt x="49" y="467"/>
                    <a:pt x="189" y="526"/>
                  </a:cubicBezTo>
                  <a:cubicBezTo>
                    <a:pt x="227" y="543"/>
                    <a:pt x="265" y="551"/>
                    <a:pt x="301" y="551"/>
                  </a:cubicBezTo>
                  <a:cubicBezTo>
                    <a:pt x="405" y="551"/>
                    <a:pt x="493" y="486"/>
                    <a:pt x="539" y="377"/>
                  </a:cubicBezTo>
                  <a:cubicBezTo>
                    <a:pt x="603" y="231"/>
                    <a:pt x="553" y="84"/>
                    <a:pt x="413" y="25"/>
                  </a:cubicBezTo>
                  <a:cubicBezTo>
                    <a:pt x="376" y="8"/>
                    <a:pt x="339"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2" name="Google Shape;1572;p20"/>
            <p:cNvSpPr/>
            <p:nvPr/>
          </p:nvSpPr>
          <p:spPr>
            <a:xfrm>
              <a:off x="4499984" y="4322998"/>
              <a:ext cx="12994" cy="12075"/>
            </a:xfrm>
            <a:custGeom>
              <a:rect b="b" l="l" r="r" t="t"/>
              <a:pathLst>
                <a:path extrusionOk="0" h="552" w="594">
                  <a:moveTo>
                    <a:pt x="297" y="1"/>
                  </a:moveTo>
                  <a:cubicBezTo>
                    <a:pt x="188" y="1"/>
                    <a:pt x="92" y="72"/>
                    <a:pt x="51" y="193"/>
                  </a:cubicBezTo>
                  <a:cubicBezTo>
                    <a:pt x="0" y="342"/>
                    <a:pt x="62" y="486"/>
                    <a:pt x="206" y="536"/>
                  </a:cubicBezTo>
                  <a:cubicBezTo>
                    <a:pt x="237" y="547"/>
                    <a:pt x="268" y="552"/>
                    <a:pt x="297" y="552"/>
                  </a:cubicBezTo>
                  <a:cubicBezTo>
                    <a:pt x="409" y="552"/>
                    <a:pt x="501" y="478"/>
                    <a:pt x="543" y="360"/>
                  </a:cubicBezTo>
                  <a:cubicBezTo>
                    <a:pt x="593" y="207"/>
                    <a:pt x="532" y="65"/>
                    <a:pt x="387" y="16"/>
                  </a:cubicBezTo>
                  <a:cubicBezTo>
                    <a:pt x="357" y="6"/>
                    <a:pt x="32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3" name="Google Shape;1573;p20"/>
            <p:cNvSpPr/>
            <p:nvPr/>
          </p:nvSpPr>
          <p:spPr>
            <a:xfrm>
              <a:off x="4522078" y="4329429"/>
              <a:ext cx="12731" cy="12075"/>
            </a:xfrm>
            <a:custGeom>
              <a:rect b="b" l="l" r="r" t="t"/>
              <a:pathLst>
                <a:path extrusionOk="0" h="552" w="582">
                  <a:moveTo>
                    <a:pt x="292" y="0"/>
                  </a:moveTo>
                  <a:cubicBezTo>
                    <a:pt x="172" y="0"/>
                    <a:pt x="72" y="81"/>
                    <a:pt x="39" y="213"/>
                  </a:cubicBezTo>
                  <a:cubicBezTo>
                    <a:pt x="0" y="364"/>
                    <a:pt x="73" y="506"/>
                    <a:pt x="222" y="542"/>
                  </a:cubicBezTo>
                  <a:cubicBezTo>
                    <a:pt x="247" y="548"/>
                    <a:pt x="271" y="551"/>
                    <a:pt x="294" y="551"/>
                  </a:cubicBezTo>
                  <a:cubicBezTo>
                    <a:pt x="416" y="551"/>
                    <a:pt x="510" y="468"/>
                    <a:pt x="543" y="338"/>
                  </a:cubicBezTo>
                  <a:cubicBezTo>
                    <a:pt x="582" y="183"/>
                    <a:pt x="509" y="48"/>
                    <a:pt x="360" y="9"/>
                  </a:cubicBezTo>
                  <a:cubicBezTo>
                    <a:pt x="336" y="3"/>
                    <a:pt x="314"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4" name="Google Shape;1574;p20"/>
            <p:cNvSpPr/>
            <p:nvPr/>
          </p:nvSpPr>
          <p:spPr>
            <a:xfrm>
              <a:off x="4544566" y="4334088"/>
              <a:ext cx="12403" cy="12053"/>
            </a:xfrm>
            <a:custGeom>
              <a:rect b="b" l="l" r="r" t="t"/>
              <a:pathLst>
                <a:path extrusionOk="0" h="551" w="567">
                  <a:moveTo>
                    <a:pt x="284" y="0"/>
                  </a:moveTo>
                  <a:cubicBezTo>
                    <a:pt x="155" y="0"/>
                    <a:pt x="50" y="90"/>
                    <a:pt x="28" y="231"/>
                  </a:cubicBezTo>
                  <a:cubicBezTo>
                    <a:pt x="0" y="387"/>
                    <a:pt x="85" y="519"/>
                    <a:pt x="236" y="547"/>
                  </a:cubicBezTo>
                  <a:cubicBezTo>
                    <a:pt x="253" y="549"/>
                    <a:pt x="269" y="551"/>
                    <a:pt x="285" y="551"/>
                  </a:cubicBezTo>
                  <a:cubicBezTo>
                    <a:pt x="418" y="551"/>
                    <a:pt x="516" y="457"/>
                    <a:pt x="541" y="318"/>
                  </a:cubicBezTo>
                  <a:cubicBezTo>
                    <a:pt x="566" y="160"/>
                    <a:pt x="481" y="29"/>
                    <a:pt x="333" y="4"/>
                  </a:cubicBezTo>
                  <a:cubicBezTo>
                    <a:pt x="316" y="1"/>
                    <a:pt x="300"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5" name="Google Shape;1575;p20"/>
            <p:cNvSpPr/>
            <p:nvPr/>
          </p:nvSpPr>
          <p:spPr>
            <a:xfrm>
              <a:off x="4567600" y="4336845"/>
              <a:ext cx="11944" cy="12053"/>
            </a:xfrm>
            <a:custGeom>
              <a:rect b="b" l="l" r="r" t="t"/>
              <a:pathLst>
                <a:path extrusionOk="0" h="551" w="546">
                  <a:moveTo>
                    <a:pt x="276" y="1"/>
                  </a:moveTo>
                  <a:cubicBezTo>
                    <a:pt x="134" y="1"/>
                    <a:pt x="28" y="102"/>
                    <a:pt x="15" y="256"/>
                  </a:cubicBezTo>
                  <a:cubicBezTo>
                    <a:pt x="1" y="412"/>
                    <a:pt x="97" y="538"/>
                    <a:pt x="248" y="549"/>
                  </a:cubicBezTo>
                  <a:cubicBezTo>
                    <a:pt x="258" y="550"/>
                    <a:pt x="267" y="550"/>
                    <a:pt x="276" y="550"/>
                  </a:cubicBezTo>
                  <a:cubicBezTo>
                    <a:pt x="423" y="550"/>
                    <a:pt x="519" y="446"/>
                    <a:pt x="532" y="297"/>
                  </a:cubicBezTo>
                  <a:cubicBezTo>
                    <a:pt x="546" y="137"/>
                    <a:pt x="450" y="15"/>
                    <a:pt x="299" y="2"/>
                  </a:cubicBezTo>
                  <a:cubicBezTo>
                    <a:pt x="291" y="1"/>
                    <a:pt x="283"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6" name="Google Shape;1576;p20"/>
            <p:cNvSpPr/>
            <p:nvPr/>
          </p:nvSpPr>
          <p:spPr>
            <a:xfrm>
              <a:off x="4590853" y="4337720"/>
              <a:ext cx="11397" cy="12053"/>
            </a:xfrm>
            <a:custGeom>
              <a:rect b="b" l="l" r="r" t="t"/>
              <a:pathLst>
                <a:path extrusionOk="0" h="551" w="521">
                  <a:moveTo>
                    <a:pt x="262" y="1"/>
                  </a:moveTo>
                  <a:cubicBezTo>
                    <a:pt x="108" y="1"/>
                    <a:pt x="1" y="115"/>
                    <a:pt x="1" y="276"/>
                  </a:cubicBezTo>
                  <a:cubicBezTo>
                    <a:pt x="1" y="434"/>
                    <a:pt x="106" y="550"/>
                    <a:pt x="257" y="550"/>
                  </a:cubicBezTo>
                  <a:cubicBezTo>
                    <a:pt x="420" y="550"/>
                    <a:pt x="520" y="431"/>
                    <a:pt x="520" y="276"/>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7" name="Google Shape;1577;p20"/>
            <p:cNvSpPr/>
            <p:nvPr/>
          </p:nvSpPr>
          <p:spPr>
            <a:xfrm>
              <a:off x="4613450" y="4336648"/>
              <a:ext cx="11944" cy="12053"/>
            </a:xfrm>
            <a:custGeom>
              <a:rect b="b" l="l" r="r" t="t"/>
              <a:pathLst>
                <a:path extrusionOk="0" h="551" w="546">
                  <a:moveTo>
                    <a:pt x="277" y="0"/>
                  </a:moveTo>
                  <a:cubicBezTo>
                    <a:pt x="268" y="0"/>
                    <a:pt x="259" y="1"/>
                    <a:pt x="250" y="2"/>
                  </a:cubicBezTo>
                  <a:cubicBezTo>
                    <a:pt x="99" y="15"/>
                    <a:pt x="0" y="137"/>
                    <a:pt x="14" y="299"/>
                  </a:cubicBezTo>
                  <a:cubicBezTo>
                    <a:pt x="27" y="446"/>
                    <a:pt x="130" y="550"/>
                    <a:pt x="270" y="550"/>
                  </a:cubicBezTo>
                  <a:cubicBezTo>
                    <a:pt x="278" y="550"/>
                    <a:pt x="287" y="550"/>
                    <a:pt x="296" y="549"/>
                  </a:cubicBezTo>
                  <a:cubicBezTo>
                    <a:pt x="456" y="535"/>
                    <a:pt x="545" y="409"/>
                    <a:pt x="532" y="254"/>
                  </a:cubicBezTo>
                  <a:cubicBezTo>
                    <a:pt x="519" y="101"/>
                    <a:pt x="417"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8" name="Google Shape;1578;p20"/>
            <p:cNvSpPr/>
            <p:nvPr/>
          </p:nvSpPr>
          <p:spPr>
            <a:xfrm>
              <a:off x="4636200" y="4333520"/>
              <a:ext cx="12447" cy="12031"/>
            </a:xfrm>
            <a:custGeom>
              <a:rect b="b" l="l" r="r" t="t"/>
              <a:pathLst>
                <a:path extrusionOk="0" h="550" w="569">
                  <a:moveTo>
                    <a:pt x="291" y="0"/>
                  </a:moveTo>
                  <a:cubicBezTo>
                    <a:pt x="275" y="0"/>
                    <a:pt x="258" y="2"/>
                    <a:pt x="241" y="5"/>
                  </a:cubicBezTo>
                  <a:cubicBezTo>
                    <a:pt x="89" y="30"/>
                    <a:pt x="0" y="161"/>
                    <a:pt x="30" y="321"/>
                  </a:cubicBezTo>
                  <a:cubicBezTo>
                    <a:pt x="54" y="457"/>
                    <a:pt x="154" y="550"/>
                    <a:pt x="282" y="550"/>
                  </a:cubicBezTo>
                  <a:cubicBezTo>
                    <a:pt x="298" y="550"/>
                    <a:pt x="315" y="548"/>
                    <a:pt x="332" y="545"/>
                  </a:cubicBezTo>
                  <a:cubicBezTo>
                    <a:pt x="490" y="518"/>
                    <a:pt x="568" y="385"/>
                    <a:pt x="541" y="229"/>
                  </a:cubicBezTo>
                  <a:cubicBezTo>
                    <a:pt x="516" y="90"/>
                    <a:pt x="41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79" name="Google Shape;1579;p20"/>
            <p:cNvSpPr/>
            <p:nvPr/>
          </p:nvSpPr>
          <p:spPr>
            <a:xfrm>
              <a:off x="4658731" y="4328291"/>
              <a:ext cx="12841" cy="12119"/>
            </a:xfrm>
            <a:custGeom>
              <a:rect b="b" l="l" r="r" t="t"/>
              <a:pathLst>
                <a:path extrusionOk="0" h="554" w="587">
                  <a:moveTo>
                    <a:pt x="298" y="1"/>
                  </a:moveTo>
                  <a:cubicBezTo>
                    <a:pt x="274" y="1"/>
                    <a:pt x="250" y="4"/>
                    <a:pt x="225" y="10"/>
                  </a:cubicBezTo>
                  <a:cubicBezTo>
                    <a:pt x="76" y="52"/>
                    <a:pt x="1" y="189"/>
                    <a:pt x="44" y="345"/>
                  </a:cubicBezTo>
                  <a:cubicBezTo>
                    <a:pt x="79" y="471"/>
                    <a:pt x="178" y="553"/>
                    <a:pt x="295" y="553"/>
                  </a:cubicBezTo>
                  <a:cubicBezTo>
                    <a:pt x="318" y="553"/>
                    <a:pt x="341" y="550"/>
                    <a:pt x="365" y="544"/>
                  </a:cubicBezTo>
                  <a:cubicBezTo>
                    <a:pt x="521" y="500"/>
                    <a:pt x="587" y="361"/>
                    <a:pt x="546" y="207"/>
                  </a:cubicBezTo>
                  <a:cubicBezTo>
                    <a:pt x="510" y="78"/>
                    <a:pt x="41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80" name="Google Shape;1580;p20"/>
            <p:cNvSpPr/>
            <p:nvPr/>
          </p:nvSpPr>
          <p:spPr>
            <a:xfrm>
              <a:off x="4680628" y="4321116"/>
              <a:ext cx="13103" cy="12097"/>
            </a:xfrm>
            <a:custGeom>
              <a:rect b="b" l="l" r="r" t="t"/>
              <a:pathLst>
                <a:path extrusionOk="0" h="553" w="599">
                  <a:moveTo>
                    <a:pt x="301" y="0"/>
                  </a:moveTo>
                  <a:cubicBezTo>
                    <a:pt x="270" y="0"/>
                    <a:pt x="239" y="6"/>
                    <a:pt x="207" y="18"/>
                  </a:cubicBezTo>
                  <a:cubicBezTo>
                    <a:pt x="62" y="70"/>
                    <a:pt x="0" y="217"/>
                    <a:pt x="55" y="368"/>
                  </a:cubicBezTo>
                  <a:cubicBezTo>
                    <a:pt x="100" y="483"/>
                    <a:pt x="195" y="552"/>
                    <a:pt x="302" y="552"/>
                  </a:cubicBezTo>
                  <a:cubicBezTo>
                    <a:pt x="332" y="552"/>
                    <a:pt x="363" y="547"/>
                    <a:pt x="394" y="535"/>
                  </a:cubicBezTo>
                  <a:cubicBezTo>
                    <a:pt x="546" y="478"/>
                    <a:pt x="598" y="334"/>
                    <a:pt x="543" y="185"/>
                  </a:cubicBezTo>
                  <a:cubicBezTo>
                    <a:pt x="499" y="68"/>
                    <a:pt x="406"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81" name="Google Shape;1581;p20"/>
            <p:cNvSpPr/>
            <p:nvPr/>
          </p:nvSpPr>
          <p:spPr>
            <a:xfrm>
              <a:off x="4701716" y="4311973"/>
              <a:ext cx="13300" cy="12097"/>
            </a:xfrm>
            <a:custGeom>
              <a:rect b="b" l="l" r="r" t="t"/>
              <a:pathLst>
                <a:path extrusionOk="0" h="553" w="608">
                  <a:moveTo>
                    <a:pt x="304" y="1"/>
                  </a:moveTo>
                  <a:cubicBezTo>
                    <a:pt x="266" y="1"/>
                    <a:pt x="227" y="9"/>
                    <a:pt x="188" y="28"/>
                  </a:cubicBezTo>
                  <a:cubicBezTo>
                    <a:pt x="51" y="94"/>
                    <a:pt x="1" y="243"/>
                    <a:pt x="72" y="390"/>
                  </a:cubicBezTo>
                  <a:cubicBezTo>
                    <a:pt x="121" y="493"/>
                    <a:pt x="212" y="552"/>
                    <a:pt x="310" y="552"/>
                  </a:cubicBezTo>
                  <a:cubicBezTo>
                    <a:pt x="347" y="552"/>
                    <a:pt x="386" y="543"/>
                    <a:pt x="424" y="525"/>
                  </a:cubicBezTo>
                  <a:cubicBezTo>
                    <a:pt x="569" y="456"/>
                    <a:pt x="607" y="305"/>
                    <a:pt x="539" y="163"/>
                  </a:cubicBezTo>
                  <a:cubicBezTo>
                    <a:pt x="489" y="59"/>
                    <a:pt x="401"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82" name="Google Shape;1582;p20"/>
            <p:cNvSpPr/>
            <p:nvPr/>
          </p:nvSpPr>
          <p:spPr>
            <a:xfrm>
              <a:off x="4722016" y="4300970"/>
              <a:ext cx="13388" cy="12053"/>
            </a:xfrm>
            <a:custGeom>
              <a:rect b="b" l="l" r="r" t="t"/>
              <a:pathLst>
                <a:path extrusionOk="0" h="551" w="612">
                  <a:moveTo>
                    <a:pt x="301" y="0"/>
                  </a:moveTo>
                  <a:cubicBezTo>
                    <a:pt x="256" y="0"/>
                    <a:pt x="211" y="13"/>
                    <a:pt x="167" y="39"/>
                  </a:cubicBezTo>
                  <a:cubicBezTo>
                    <a:pt x="37" y="117"/>
                    <a:pt x="0" y="270"/>
                    <a:pt x="83" y="410"/>
                  </a:cubicBezTo>
                  <a:cubicBezTo>
                    <a:pt x="138" y="500"/>
                    <a:pt x="224" y="551"/>
                    <a:pt x="314" y="551"/>
                  </a:cubicBezTo>
                  <a:cubicBezTo>
                    <a:pt x="358" y="551"/>
                    <a:pt x="404" y="538"/>
                    <a:pt x="447" y="513"/>
                  </a:cubicBezTo>
                  <a:cubicBezTo>
                    <a:pt x="584" y="430"/>
                    <a:pt x="612" y="277"/>
                    <a:pt x="529" y="142"/>
                  </a:cubicBezTo>
                  <a:cubicBezTo>
                    <a:pt x="474" y="50"/>
                    <a:pt x="390"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83" name="Google Shape;1583;p20"/>
            <p:cNvSpPr/>
            <p:nvPr/>
          </p:nvSpPr>
          <p:spPr>
            <a:xfrm>
              <a:off x="4741353" y="4288173"/>
              <a:ext cx="13344" cy="12031"/>
            </a:xfrm>
            <a:custGeom>
              <a:rect b="b" l="l" r="r" t="t"/>
              <a:pathLst>
                <a:path extrusionOk="0" h="550" w="610">
                  <a:moveTo>
                    <a:pt x="296" y="0"/>
                  </a:moveTo>
                  <a:cubicBezTo>
                    <a:pt x="245" y="0"/>
                    <a:pt x="193" y="17"/>
                    <a:pt x="147" y="51"/>
                  </a:cubicBezTo>
                  <a:cubicBezTo>
                    <a:pt x="23" y="143"/>
                    <a:pt x="0" y="298"/>
                    <a:pt x="96" y="429"/>
                  </a:cubicBezTo>
                  <a:cubicBezTo>
                    <a:pt x="153" y="507"/>
                    <a:pt x="234" y="550"/>
                    <a:pt x="316" y="550"/>
                  </a:cubicBezTo>
                  <a:cubicBezTo>
                    <a:pt x="367" y="550"/>
                    <a:pt x="418" y="534"/>
                    <a:pt x="465" y="500"/>
                  </a:cubicBezTo>
                  <a:cubicBezTo>
                    <a:pt x="596" y="406"/>
                    <a:pt x="609" y="250"/>
                    <a:pt x="515" y="124"/>
                  </a:cubicBezTo>
                  <a:cubicBezTo>
                    <a:pt x="458" y="43"/>
                    <a:pt x="37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84" name="Google Shape;1584;p20"/>
            <p:cNvSpPr/>
            <p:nvPr/>
          </p:nvSpPr>
          <p:spPr>
            <a:xfrm>
              <a:off x="4758678" y="4256826"/>
              <a:ext cx="38238" cy="38238"/>
            </a:xfrm>
            <a:custGeom>
              <a:rect b="b" l="l" r="r" t="t"/>
              <a:pathLst>
                <a:path extrusionOk="0" h="1748" w="1748">
                  <a:moveTo>
                    <a:pt x="873" y="0"/>
                  </a:moveTo>
                  <a:cubicBezTo>
                    <a:pt x="390" y="0"/>
                    <a:pt x="0" y="392"/>
                    <a:pt x="0" y="875"/>
                  </a:cubicBezTo>
                  <a:cubicBezTo>
                    <a:pt x="0" y="1356"/>
                    <a:pt x="390" y="1748"/>
                    <a:pt x="873" y="1748"/>
                  </a:cubicBezTo>
                  <a:cubicBezTo>
                    <a:pt x="1356" y="1748"/>
                    <a:pt x="1748" y="1356"/>
                    <a:pt x="1748" y="875"/>
                  </a:cubicBezTo>
                  <a:cubicBezTo>
                    <a:pt x="1748" y="392"/>
                    <a:pt x="1356" y="0"/>
                    <a:pt x="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585" name="Google Shape;1585;p20"/>
          <p:cNvGrpSpPr/>
          <p:nvPr/>
        </p:nvGrpSpPr>
        <p:grpSpPr>
          <a:xfrm>
            <a:off x="885050" y="5356331"/>
            <a:ext cx="264818" cy="379913"/>
            <a:chOff x="5488188" y="3751535"/>
            <a:chExt cx="676419" cy="970156"/>
          </a:xfrm>
        </p:grpSpPr>
        <p:sp>
          <p:nvSpPr>
            <p:cNvPr id="1586" name="Google Shape;1586;p20"/>
            <p:cNvSpPr/>
            <p:nvPr/>
          </p:nvSpPr>
          <p:spPr>
            <a:xfrm>
              <a:off x="5488188" y="3751535"/>
              <a:ext cx="676419" cy="970156"/>
            </a:xfrm>
            <a:custGeom>
              <a:rect b="b" l="l" r="r" t="t"/>
              <a:pathLst>
                <a:path extrusionOk="0" h="44350" w="30922">
                  <a:moveTo>
                    <a:pt x="15461" y="5545"/>
                  </a:moveTo>
                  <a:cubicBezTo>
                    <a:pt x="16652" y="5545"/>
                    <a:pt x="17772" y="5719"/>
                    <a:pt x="18819" y="6070"/>
                  </a:cubicBezTo>
                  <a:cubicBezTo>
                    <a:pt x="19867" y="6418"/>
                    <a:pt x="20770" y="6880"/>
                    <a:pt x="21530" y="7455"/>
                  </a:cubicBezTo>
                  <a:cubicBezTo>
                    <a:pt x="22288" y="8030"/>
                    <a:pt x="22884" y="8717"/>
                    <a:pt x="23316" y="9519"/>
                  </a:cubicBezTo>
                  <a:cubicBezTo>
                    <a:pt x="23747" y="10318"/>
                    <a:pt x="23962" y="11170"/>
                    <a:pt x="23962" y="12074"/>
                  </a:cubicBezTo>
                  <a:cubicBezTo>
                    <a:pt x="23962" y="12977"/>
                    <a:pt x="23747" y="13829"/>
                    <a:pt x="23316" y="14630"/>
                  </a:cubicBezTo>
                  <a:cubicBezTo>
                    <a:pt x="22884" y="15432"/>
                    <a:pt x="22288" y="16119"/>
                    <a:pt x="21530" y="16694"/>
                  </a:cubicBezTo>
                  <a:cubicBezTo>
                    <a:pt x="20770" y="17268"/>
                    <a:pt x="19867" y="17731"/>
                    <a:pt x="18819" y="18079"/>
                  </a:cubicBezTo>
                  <a:cubicBezTo>
                    <a:pt x="17772" y="18430"/>
                    <a:pt x="16654" y="18604"/>
                    <a:pt x="15461" y="18604"/>
                  </a:cubicBezTo>
                  <a:cubicBezTo>
                    <a:pt x="14270" y="18604"/>
                    <a:pt x="13162" y="18430"/>
                    <a:pt x="12136" y="18079"/>
                  </a:cubicBezTo>
                  <a:cubicBezTo>
                    <a:pt x="11110" y="17731"/>
                    <a:pt x="10217" y="17268"/>
                    <a:pt x="9457" y="16694"/>
                  </a:cubicBezTo>
                  <a:cubicBezTo>
                    <a:pt x="8696" y="16119"/>
                    <a:pt x="8103" y="15432"/>
                    <a:pt x="7670" y="14630"/>
                  </a:cubicBezTo>
                  <a:cubicBezTo>
                    <a:pt x="7240" y="13829"/>
                    <a:pt x="7024" y="12979"/>
                    <a:pt x="7024" y="12074"/>
                  </a:cubicBezTo>
                  <a:cubicBezTo>
                    <a:pt x="7024" y="11172"/>
                    <a:pt x="7240" y="10318"/>
                    <a:pt x="7670" y="9519"/>
                  </a:cubicBezTo>
                  <a:cubicBezTo>
                    <a:pt x="8103" y="8717"/>
                    <a:pt x="8696" y="8030"/>
                    <a:pt x="9457" y="7455"/>
                  </a:cubicBezTo>
                  <a:cubicBezTo>
                    <a:pt x="10217" y="6880"/>
                    <a:pt x="11110" y="6418"/>
                    <a:pt x="12136" y="6070"/>
                  </a:cubicBezTo>
                  <a:cubicBezTo>
                    <a:pt x="13162" y="5719"/>
                    <a:pt x="14273" y="5545"/>
                    <a:pt x="15461" y="5545"/>
                  </a:cubicBezTo>
                  <a:close/>
                  <a:moveTo>
                    <a:pt x="15461" y="24148"/>
                  </a:moveTo>
                  <a:cubicBezTo>
                    <a:pt x="16858" y="24148"/>
                    <a:pt x="18152" y="24343"/>
                    <a:pt x="19343" y="24732"/>
                  </a:cubicBezTo>
                  <a:cubicBezTo>
                    <a:pt x="20534" y="25124"/>
                    <a:pt x="21548" y="25646"/>
                    <a:pt x="22391" y="26303"/>
                  </a:cubicBezTo>
                  <a:cubicBezTo>
                    <a:pt x="23234" y="26960"/>
                    <a:pt x="23889" y="27730"/>
                    <a:pt x="24363" y="28614"/>
                  </a:cubicBezTo>
                  <a:cubicBezTo>
                    <a:pt x="24835" y="29495"/>
                    <a:pt x="25071" y="30450"/>
                    <a:pt x="25071" y="31476"/>
                  </a:cubicBezTo>
                  <a:cubicBezTo>
                    <a:pt x="25071" y="32502"/>
                    <a:pt x="24835" y="33457"/>
                    <a:pt x="24363" y="34341"/>
                  </a:cubicBezTo>
                  <a:cubicBezTo>
                    <a:pt x="23891" y="35225"/>
                    <a:pt x="23234" y="35995"/>
                    <a:pt x="22391" y="36650"/>
                  </a:cubicBezTo>
                  <a:cubicBezTo>
                    <a:pt x="21551" y="37307"/>
                    <a:pt x="20534" y="37832"/>
                    <a:pt x="19343" y="38221"/>
                  </a:cubicBezTo>
                  <a:cubicBezTo>
                    <a:pt x="18152" y="38612"/>
                    <a:pt x="16899" y="38807"/>
                    <a:pt x="15461" y="38807"/>
                  </a:cubicBezTo>
                  <a:cubicBezTo>
                    <a:pt x="14025" y="38807"/>
                    <a:pt x="12722" y="38612"/>
                    <a:pt x="11550" y="38221"/>
                  </a:cubicBezTo>
                  <a:cubicBezTo>
                    <a:pt x="10379" y="37832"/>
                    <a:pt x="9374" y="37307"/>
                    <a:pt x="8534" y="36650"/>
                  </a:cubicBezTo>
                  <a:cubicBezTo>
                    <a:pt x="7691" y="35995"/>
                    <a:pt x="7034" y="35225"/>
                    <a:pt x="6562" y="34341"/>
                  </a:cubicBezTo>
                  <a:cubicBezTo>
                    <a:pt x="6090" y="33457"/>
                    <a:pt x="5854" y="32502"/>
                    <a:pt x="5854" y="31476"/>
                  </a:cubicBezTo>
                  <a:cubicBezTo>
                    <a:pt x="5854" y="30450"/>
                    <a:pt x="6090" y="29495"/>
                    <a:pt x="6562" y="28614"/>
                  </a:cubicBezTo>
                  <a:cubicBezTo>
                    <a:pt x="7034" y="27730"/>
                    <a:pt x="7691" y="26960"/>
                    <a:pt x="8534" y="26303"/>
                  </a:cubicBezTo>
                  <a:cubicBezTo>
                    <a:pt x="9374" y="25646"/>
                    <a:pt x="10379" y="25124"/>
                    <a:pt x="11550" y="24732"/>
                  </a:cubicBezTo>
                  <a:cubicBezTo>
                    <a:pt x="12722" y="24343"/>
                    <a:pt x="14067" y="24148"/>
                    <a:pt x="15461" y="24148"/>
                  </a:cubicBezTo>
                  <a:close/>
                  <a:moveTo>
                    <a:pt x="15464" y="1"/>
                  </a:moveTo>
                  <a:cubicBezTo>
                    <a:pt x="13409" y="1"/>
                    <a:pt x="11511" y="319"/>
                    <a:pt x="9766" y="956"/>
                  </a:cubicBezTo>
                  <a:cubicBezTo>
                    <a:pt x="8018" y="1593"/>
                    <a:pt x="6511" y="2456"/>
                    <a:pt x="5238" y="3544"/>
                  </a:cubicBezTo>
                  <a:cubicBezTo>
                    <a:pt x="3965" y="4632"/>
                    <a:pt x="2969" y="5914"/>
                    <a:pt x="2252" y="7393"/>
                  </a:cubicBezTo>
                  <a:cubicBezTo>
                    <a:pt x="1533" y="8871"/>
                    <a:pt x="1173" y="10432"/>
                    <a:pt x="1173" y="12074"/>
                  </a:cubicBezTo>
                  <a:cubicBezTo>
                    <a:pt x="1173" y="13923"/>
                    <a:pt x="1592" y="15626"/>
                    <a:pt x="2435" y="17186"/>
                  </a:cubicBezTo>
                  <a:cubicBezTo>
                    <a:pt x="3275" y="18748"/>
                    <a:pt x="4457" y="20081"/>
                    <a:pt x="5978" y="21191"/>
                  </a:cubicBezTo>
                  <a:cubicBezTo>
                    <a:pt x="4088" y="22382"/>
                    <a:pt x="2620" y="23869"/>
                    <a:pt x="1574" y="25657"/>
                  </a:cubicBezTo>
                  <a:cubicBezTo>
                    <a:pt x="525" y="27441"/>
                    <a:pt x="3" y="29383"/>
                    <a:pt x="3" y="31476"/>
                  </a:cubicBezTo>
                  <a:lnTo>
                    <a:pt x="1" y="31476"/>
                  </a:lnTo>
                  <a:cubicBezTo>
                    <a:pt x="1" y="33242"/>
                    <a:pt x="381" y="34905"/>
                    <a:pt x="1141" y="36467"/>
                  </a:cubicBezTo>
                  <a:cubicBezTo>
                    <a:pt x="1901" y="38026"/>
                    <a:pt x="2969" y="39391"/>
                    <a:pt x="4345" y="40561"/>
                  </a:cubicBezTo>
                  <a:cubicBezTo>
                    <a:pt x="5719" y="41732"/>
                    <a:pt x="7352" y="42657"/>
                    <a:pt x="9241" y="43332"/>
                  </a:cubicBezTo>
                  <a:cubicBezTo>
                    <a:pt x="11128" y="44010"/>
                    <a:pt x="13203" y="44349"/>
                    <a:pt x="15461" y="44349"/>
                  </a:cubicBezTo>
                  <a:cubicBezTo>
                    <a:pt x="17719" y="44349"/>
                    <a:pt x="19794" y="44010"/>
                    <a:pt x="21684" y="43332"/>
                  </a:cubicBezTo>
                  <a:cubicBezTo>
                    <a:pt x="23573" y="42657"/>
                    <a:pt x="25204" y="41732"/>
                    <a:pt x="26580" y="40561"/>
                  </a:cubicBezTo>
                  <a:cubicBezTo>
                    <a:pt x="27956" y="39391"/>
                    <a:pt x="29023" y="38026"/>
                    <a:pt x="29784" y="36467"/>
                  </a:cubicBezTo>
                  <a:cubicBezTo>
                    <a:pt x="30542" y="34907"/>
                    <a:pt x="30922" y="33242"/>
                    <a:pt x="30922" y="31476"/>
                  </a:cubicBezTo>
                  <a:cubicBezTo>
                    <a:pt x="30922" y="29383"/>
                    <a:pt x="30388" y="27444"/>
                    <a:pt x="29321" y="25657"/>
                  </a:cubicBezTo>
                  <a:cubicBezTo>
                    <a:pt x="28254" y="23869"/>
                    <a:pt x="26795" y="22382"/>
                    <a:pt x="24949" y="21191"/>
                  </a:cubicBezTo>
                  <a:cubicBezTo>
                    <a:pt x="26426" y="20081"/>
                    <a:pt x="27606" y="18748"/>
                    <a:pt x="28490" y="17186"/>
                  </a:cubicBezTo>
                  <a:cubicBezTo>
                    <a:pt x="29372" y="15626"/>
                    <a:pt x="29814" y="13923"/>
                    <a:pt x="29814" y="12074"/>
                  </a:cubicBezTo>
                  <a:cubicBezTo>
                    <a:pt x="29814" y="10432"/>
                    <a:pt x="29454" y="8871"/>
                    <a:pt x="28737" y="7393"/>
                  </a:cubicBezTo>
                  <a:cubicBezTo>
                    <a:pt x="28018" y="5914"/>
                    <a:pt x="27010" y="4632"/>
                    <a:pt x="25719" y="3544"/>
                  </a:cubicBezTo>
                  <a:cubicBezTo>
                    <a:pt x="24425" y="2456"/>
                    <a:pt x="22904" y="1593"/>
                    <a:pt x="21159" y="956"/>
                  </a:cubicBezTo>
                  <a:cubicBezTo>
                    <a:pt x="19414" y="319"/>
                    <a:pt x="17516" y="1"/>
                    <a:pt x="15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87" name="Google Shape;1587;p20"/>
            <p:cNvSpPr/>
            <p:nvPr/>
          </p:nvSpPr>
          <p:spPr>
            <a:xfrm>
              <a:off x="5740122" y="3764726"/>
              <a:ext cx="117863" cy="81681"/>
            </a:xfrm>
            <a:custGeom>
              <a:rect b="b" l="l" r="r" t="t"/>
              <a:pathLst>
                <a:path extrusionOk="0" h="3734" w="5388">
                  <a:moveTo>
                    <a:pt x="2119" y="0"/>
                  </a:moveTo>
                  <a:lnTo>
                    <a:pt x="2147" y="1464"/>
                  </a:lnTo>
                  <a:lnTo>
                    <a:pt x="2147" y="1464"/>
                  </a:lnTo>
                  <a:lnTo>
                    <a:pt x="1" y="740"/>
                  </a:lnTo>
                  <a:lnTo>
                    <a:pt x="1" y="740"/>
                  </a:lnTo>
                  <a:lnTo>
                    <a:pt x="42" y="3053"/>
                  </a:lnTo>
                  <a:lnTo>
                    <a:pt x="2160" y="2251"/>
                  </a:lnTo>
                  <a:lnTo>
                    <a:pt x="2188" y="3733"/>
                  </a:lnTo>
                  <a:lnTo>
                    <a:pt x="5387" y="1809"/>
                  </a:lnTo>
                  <a:lnTo>
                    <a:pt x="211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88" name="Google Shape;1588;p20"/>
            <p:cNvSpPr/>
            <p:nvPr/>
          </p:nvSpPr>
          <p:spPr>
            <a:xfrm>
              <a:off x="5848228" y="4209576"/>
              <a:ext cx="36641" cy="36684"/>
            </a:xfrm>
            <a:custGeom>
              <a:rect b="b" l="l" r="r" t="t"/>
              <a:pathLst>
                <a:path extrusionOk="0" h="1677" w="1675">
                  <a:moveTo>
                    <a:pt x="837" y="1"/>
                  </a:moveTo>
                  <a:cubicBezTo>
                    <a:pt x="374" y="1"/>
                    <a:pt x="1" y="376"/>
                    <a:pt x="1" y="839"/>
                  </a:cubicBezTo>
                  <a:cubicBezTo>
                    <a:pt x="1" y="1301"/>
                    <a:pt x="374" y="1677"/>
                    <a:pt x="837" y="1677"/>
                  </a:cubicBezTo>
                  <a:cubicBezTo>
                    <a:pt x="1299" y="1677"/>
                    <a:pt x="1675" y="1301"/>
                    <a:pt x="1675" y="839"/>
                  </a:cubicBezTo>
                  <a:cubicBezTo>
                    <a:pt x="1675" y="376"/>
                    <a:pt x="1299" y="1"/>
                    <a:pt x="8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89" name="Google Shape;1589;p20"/>
            <p:cNvSpPr/>
            <p:nvPr/>
          </p:nvSpPr>
          <p:spPr>
            <a:xfrm>
              <a:off x="5703306" y="3809657"/>
              <a:ext cx="22313" cy="22269"/>
            </a:xfrm>
            <a:custGeom>
              <a:rect b="b" l="l" r="r" t="t"/>
              <a:pathLst>
                <a:path extrusionOk="0" h="1018" w="1020">
                  <a:moveTo>
                    <a:pt x="509" y="0"/>
                  </a:moveTo>
                  <a:cubicBezTo>
                    <a:pt x="227" y="0"/>
                    <a:pt x="0" y="227"/>
                    <a:pt x="0" y="509"/>
                  </a:cubicBezTo>
                  <a:cubicBezTo>
                    <a:pt x="0" y="791"/>
                    <a:pt x="229" y="1017"/>
                    <a:pt x="509" y="1017"/>
                  </a:cubicBezTo>
                  <a:cubicBezTo>
                    <a:pt x="790" y="1017"/>
                    <a:pt x="1020" y="791"/>
                    <a:pt x="1020" y="509"/>
                  </a:cubicBezTo>
                  <a:cubicBezTo>
                    <a:pt x="1020" y="227"/>
                    <a:pt x="790" y="0"/>
                    <a:pt x="5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0" name="Google Shape;1590;p20"/>
            <p:cNvSpPr/>
            <p:nvPr/>
          </p:nvSpPr>
          <p:spPr>
            <a:xfrm>
              <a:off x="5762959" y="4209576"/>
              <a:ext cx="36706" cy="36684"/>
            </a:xfrm>
            <a:custGeom>
              <a:rect b="b" l="l" r="r" t="t"/>
              <a:pathLst>
                <a:path extrusionOk="0" h="1677" w="1678">
                  <a:moveTo>
                    <a:pt x="839" y="1"/>
                  </a:moveTo>
                  <a:cubicBezTo>
                    <a:pt x="377" y="1"/>
                    <a:pt x="1" y="376"/>
                    <a:pt x="1" y="839"/>
                  </a:cubicBezTo>
                  <a:cubicBezTo>
                    <a:pt x="1" y="1301"/>
                    <a:pt x="377" y="1677"/>
                    <a:pt x="839" y="1677"/>
                  </a:cubicBezTo>
                  <a:cubicBezTo>
                    <a:pt x="1302" y="1677"/>
                    <a:pt x="1677" y="1301"/>
                    <a:pt x="1677" y="839"/>
                  </a:cubicBezTo>
                  <a:cubicBezTo>
                    <a:pt x="1677" y="376"/>
                    <a:pt x="1302" y="1"/>
                    <a:pt x="8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1" name="Google Shape;1591;p20"/>
            <p:cNvSpPr/>
            <p:nvPr/>
          </p:nvSpPr>
          <p:spPr>
            <a:xfrm>
              <a:off x="5748347" y="4211763"/>
              <a:ext cx="12097" cy="11550"/>
            </a:xfrm>
            <a:custGeom>
              <a:rect b="b" l="l" r="r" t="t"/>
              <a:pathLst>
                <a:path extrusionOk="0" h="528" w="553">
                  <a:moveTo>
                    <a:pt x="271" y="1"/>
                  </a:moveTo>
                  <a:cubicBezTo>
                    <a:pt x="151" y="1"/>
                    <a:pt x="60" y="85"/>
                    <a:pt x="32" y="212"/>
                  </a:cubicBezTo>
                  <a:cubicBezTo>
                    <a:pt x="0" y="363"/>
                    <a:pt x="74" y="489"/>
                    <a:pt x="218" y="521"/>
                  </a:cubicBezTo>
                  <a:cubicBezTo>
                    <a:pt x="238" y="526"/>
                    <a:pt x="258" y="528"/>
                    <a:pt x="277" y="528"/>
                  </a:cubicBezTo>
                  <a:cubicBezTo>
                    <a:pt x="394" y="528"/>
                    <a:pt x="490" y="447"/>
                    <a:pt x="518" y="317"/>
                  </a:cubicBezTo>
                  <a:cubicBezTo>
                    <a:pt x="552" y="171"/>
                    <a:pt x="477" y="38"/>
                    <a:pt x="335" y="8"/>
                  </a:cubicBezTo>
                  <a:cubicBezTo>
                    <a:pt x="313" y="3"/>
                    <a:pt x="292" y="1"/>
                    <a:pt x="2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2" name="Google Shape;1592;p20"/>
            <p:cNvSpPr/>
            <p:nvPr/>
          </p:nvSpPr>
          <p:spPr>
            <a:xfrm>
              <a:off x="5730256" y="4207279"/>
              <a:ext cx="12338" cy="11550"/>
            </a:xfrm>
            <a:custGeom>
              <a:rect b="b" l="l" r="r" t="t"/>
              <a:pathLst>
                <a:path extrusionOk="0" h="528" w="564">
                  <a:moveTo>
                    <a:pt x="279" y="0"/>
                  </a:moveTo>
                  <a:cubicBezTo>
                    <a:pt x="165" y="0"/>
                    <a:pt x="76" y="77"/>
                    <a:pt x="44" y="197"/>
                  </a:cubicBezTo>
                  <a:cubicBezTo>
                    <a:pt x="0" y="346"/>
                    <a:pt x="69" y="477"/>
                    <a:pt x="209" y="518"/>
                  </a:cubicBezTo>
                  <a:cubicBezTo>
                    <a:pt x="234" y="525"/>
                    <a:pt x="258" y="528"/>
                    <a:pt x="282" y="528"/>
                  </a:cubicBezTo>
                  <a:cubicBezTo>
                    <a:pt x="394" y="528"/>
                    <a:pt x="489" y="455"/>
                    <a:pt x="523" y="332"/>
                  </a:cubicBezTo>
                  <a:cubicBezTo>
                    <a:pt x="564" y="186"/>
                    <a:pt x="497" y="51"/>
                    <a:pt x="358" y="12"/>
                  </a:cubicBezTo>
                  <a:cubicBezTo>
                    <a:pt x="330" y="4"/>
                    <a:pt x="304"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3" name="Google Shape;1593;p20"/>
            <p:cNvSpPr/>
            <p:nvPr/>
          </p:nvSpPr>
          <p:spPr>
            <a:xfrm>
              <a:off x="5712822" y="4201723"/>
              <a:ext cx="12556" cy="11572"/>
            </a:xfrm>
            <a:custGeom>
              <a:rect b="b" l="l" r="r" t="t"/>
              <a:pathLst>
                <a:path extrusionOk="0" h="529" w="574">
                  <a:moveTo>
                    <a:pt x="287" y="0"/>
                  </a:moveTo>
                  <a:cubicBezTo>
                    <a:pt x="179" y="0"/>
                    <a:pt x="91" y="71"/>
                    <a:pt x="53" y="183"/>
                  </a:cubicBezTo>
                  <a:cubicBezTo>
                    <a:pt x="1" y="327"/>
                    <a:pt x="60" y="465"/>
                    <a:pt x="197" y="513"/>
                  </a:cubicBezTo>
                  <a:cubicBezTo>
                    <a:pt x="227" y="523"/>
                    <a:pt x="257" y="528"/>
                    <a:pt x="286" y="528"/>
                  </a:cubicBezTo>
                  <a:cubicBezTo>
                    <a:pt x="391" y="528"/>
                    <a:pt x="483" y="461"/>
                    <a:pt x="523" y="346"/>
                  </a:cubicBezTo>
                  <a:cubicBezTo>
                    <a:pt x="573" y="204"/>
                    <a:pt x="514" y="64"/>
                    <a:pt x="376" y="16"/>
                  </a:cubicBezTo>
                  <a:cubicBezTo>
                    <a:pt x="345" y="5"/>
                    <a:pt x="31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4" name="Google Shape;1594;p20"/>
            <p:cNvSpPr/>
            <p:nvPr/>
          </p:nvSpPr>
          <p:spPr>
            <a:xfrm>
              <a:off x="5695738" y="4195116"/>
              <a:ext cx="12644" cy="11594"/>
            </a:xfrm>
            <a:custGeom>
              <a:rect b="b" l="l" r="r" t="t"/>
              <a:pathLst>
                <a:path extrusionOk="0" h="530" w="578">
                  <a:moveTo>
                    <a:pt x="290" y="1"/>
                  </a:moveTo>
                  <a:cubicBezTo>
                    <a:pt x="190" y="1"/>
                    <a:pt x="105" y="64"/>
                    <a:pt x="60" y="169"/>
                  </a:cubicBezTo>
                  <a:cubicBezTo>
                    <a:pt x="1" y="311"/>
                    <a:pt x="51" y="451"/>
                    <a:pt x="186" y="508"/>
                  </a:cubicBezTo>
                  <a:cubicBezTo>
                    <a:pt x="220" y="523"/>
                    <a:pt x="255" y="530"/>
                    <a:pt x="288" y="530"/>
                  </a:cubicBezTo>
                  <a:cubicBezTo>
                    <a:pt x="386" y="530"/>
                    <a:pt x="474" y="469"/>
                    <a:pt x="520" y="362"/>
                  </a:cubicBezTo>
                  <a:cubicBezTo>
                    <a:pt x="578" y="224"/>
                    <a:pt x="530" y="80"/>
                    <a:pt x="394" y="23"/>
                  </a:cubicBezTo>
                  <a:cubicBezTo>
                    <a:pt x="359" y="8"/>
                    <a:pt x="323"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5" name="Google Shape;1595;p20"/>
            <p:cNvSpPr/>
            <p:nvPr/>
          </p:nvSpPr>
          <p:spPr>
            <a:xfrm>
              <a:off x="5679003" y="4187438"/>
              <a:ext cx="12753" cy="11572"/>
            </a:xfrm>
            <a:custGeom>
              <a:rect b="b" l="l" r="r" t="t"/>
              <a:pathLst>
                <a:path extrusionOk="0" h="529" w="583">
                  <a:moveTo>
                    <a:pt x="295" y="1"/>
                  </a:moveTo>
                  <a:cubicBezTo>
                    <a:pt x="201" y="1"/>
                    <a:pt x="118" y="58"/>
                    <a:pt x="69" y="154"/>
                  </a:cubicBezTo>
                  <a:cubicBezTo>
                    <a:pt x="1" y="291"/>
                    <a:pt x="42" y="433"/>
                    <a:pt x="175" y="500"/>
                  </a:cubicBezTo>
                  <a:cubicBezTo>
                    <a:pt x="213" y="519"/>
                    <a:pt x="252" y="528"/>
                    <a:pt x="290" y="528"/>
                  </a:cubicBezTo>
                  <a:cubicBezTo>
                    <a:pt x="382" y="528"/>
                    <a:pt x="467" y="473"/>
                    <a:pt x="516" y="376"/>
                  </a:cubicBezTo>
                  <a:cubicBezTo>
                    <a:pt x="582" y="241"/>
                    <a:pt x="543" y="94"/>
                    <a:pt x="413" y="30"/>
                  </a:cubicBezTo>
                  <a:cubicBezTo>
                    <a:pt x="373" y="10"/>
                    <a:pt x="333"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6" name="Google Shape;1596;p20"/>
            <p:cNvSpPr/>
            <p:nvPr/>
          </p:nvSpPr>
          <p:spPr>
            <a:xfrm>
              <a:off x="5663122" y="4178776"/>
              <a:ext cx="12797" cy="11550"/>
            </a:xfrm>
            <a:custGeom>
              <a:rect b="b" l="l" r="r" t="t"/>
              <a:pathLst>
                <a:path extrusionOk="0" h="528" w="585">
                  <a:moveTo>
                    <a:pt x="297" y="1"/>
                  </a:moveTo>
                  <a:cubicBezTo>
                    <a:pt x="209" y="1"/>
                    <a:pt x="129" y="52"/>
                    <a:pt x="79" y="140"/>
                  </a:cubicBezTo>
                  <a:cubicBezTo>
                    <a:pt x="1" y="273"/>
                    <a:pt x="33" y="417"/>
                    <a:pt x="159" y="490"/>
                  </a:cubicBezTo>
                  <a:cubicBezTo>
                    <a:pt x="201" y="515"/>
                    <a:pt x="245" y="528"/>
                    <a:pt x="288" y="528"/>
                  </a:cubicBezTo>
                  <a:cubicBezTo>
                    <a:pt x="374" y="528"/>
                    <a:pt x="456" y="479"/>
                    <a:pt x="509" y="389"/>
                  </a:cubicBezTo>
                  <a:cubicBezTo>
                    <a:pt x="585" y="261"/>
                    <a:pt x="555" y="112"/>
                    <a:pt x="429" y="39"/>
                  </a:cubicBezTo>
                  <a:cubicBezTo>
                    <a:pt x="385" y="13"/>
                    <a:pt x="340"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7" name="Google Shape;1597;p20"/>
            <p:cNvSpPr/>
            <p:nvPr/>
          </p:nvSpPr>
          <p:spPr>
            <a:xfrm>
              <a:off x="5647788" y="4169020"/>
              <a:ext cx="12797" cy="11550"/>
            </a:xfrm>
            <a:custGeom>
              <a:rect b="b" l="l" r="r" t="t"/>
              <a:pathLst>
                <a:path extrusionOk="0" h="528" w="585">
                  <a:moveTo>
                    <a:pt x="302" y="1"/>
                  </a:moveTo>
                  <a:cubicBezTo>
                    <a:pt x="221" y="1"/>
                    <a:pt x="144" y="46"/>
                    <a:pt x="90" y="125"/>
                  </a:cubicBezTo>
                  <a:cubicBezTo>
                    <a:pt x="1" y="251"/>
                    <a:pt x="24" y="398"/>
                    <a:pt x="145" y="480"/>
                  </a:cubicBezTo>
                  <a:cubicBezTo>
                    <a:pt x="191" y="512"/>
                    <a:pt x="240" y="528"/>
                    <a:pt x="288" y="528"/>
                  </a:cubicBezTo>
                  <a:cubicBezTo>
                    <a:pt x="368" y="528"/>
                    <a:pt x="446" y="485"/>
                    <a:pt x="500" y="405"/>
                  </a:cubicBezTo>
                  <a:cubicBezTo>
                    <a:pt x="585" y="281"/>
                    <a:pt x="567" y="130"/>
                    <a:pt x="445" y="48"/>
                  </a:cubicBezTo>
                  <a:cubicBezTo>
                    <a:pt x="398" y="16"/>
                    <a:pt x="349"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8" name="Google Shape;1598;p20"/>
            <p:cNvSpPr/>
            <p:nvPr/>
          </p:nvSpPr>
          <p:spPr>
            <a:xfrm>
              <a:off x="5633263" y="4158213"/>
              <a:ext cx="12709" cy="11506"/>
            </a:xfrm>
            <a:custGeom>
              <a:rect b="b" l="l" r="r" t="t"/>
              <a:pathLst>
                <a:path extrusionOk="0" h="526" w="581">
                  <a:moveTo>
                    <a:pt x="303" y="1"/>
                  </a:moveTo>
                  <a:cubicBezTo>
                    <a:pt x="227" y="1"/>
                    <a:pt x="153" y="40"/>
                    <a:pt x="97" y="109"/>
                  </a:cubicBezTo>
                  <a:cubicBezTo>
                    <a:pt x="1" y="230"/>
                    <a:pt x="12" y="379"/>
                    <a:pt x="127" y="468"/>
                  </a:cubicBezTo>
                  <a:cubicBezTo>
                    <a:pt x="174" y="507"/>
                    <a:pt x="228" y="525"/>
                    <a:pt x="282" y="525"/>
                  </a:cubicBezTo>
                  <a:cubicBezTo>
                    <a:pt x="356" y="525"/>
                    <a:pt x="430" y="489"/>
                    <a:pt x="486" y="418"/>
                  </a:cubicBezTo>
                  <a:cubicBezTo>
                    <a:pt x="580" y="301"/>
                    <a:pt x="571" y="150"/>
                    <a:pt x="457" y="58"/>
                  </a:cubicBezTo>
                  <a:cubicBezTo>
                    <a:pt x="408" y="19"/>
                    <a:pt x="355"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599" name="Google Shape;1599;p20"/>
            <p:cNvSpPr/>
            <p:nvPr/>
          </p:nvSpPr>
          <p:spPr>
            <a:xfrm>
              <a:off x="5619744" y="4146554"/>
              <a:ext cx="12644" cy="11463"/>
            </a:xfrm>
            <a:custGeom>
              <a:rect b="b" l="l" r="r" t="t"/>
              <a:pathLst>
                <a:path extrusionOk="0" h="524" w="578">
                  <a:moveTo>
                    <a:pt x="302" y="0"/>
                  </a:moveTo>
                  <a:cubicBezTo>
                    <a:pt x="232" y="0"/>
                    <a:pt x="162" y="33"/>
                    <a:pt x="106" y="94"/>
                  </a:cubicBezTo>
                  <a:cubicBezTo>
                    <a:pt x="0" y="207"/>
                    <a:pt x="0" y="356"/>
                    <a:pt x="108" y="454"/>
                  </a:cubicBezTo>
                  <a:cubicBezTo>
                    <a:pt x="158" y="501"/>
                    <a:pt x="217" y="524"/>
                    <a:pt x="277" y="524"/>
                  </a:cubicBezTo>
                  <a:cubicBezTo>
                    <a:pt x="346" y="524"/>
                    <a:pt x="416" y="493"/>
                    <a:pt x="472" y="431"/>
                  </a:cubicBezTo>
                  <a:cubicBezTo>
                    <a:pt x="573" y="321"/>
                    <a:pt x="578" y="170"/>
                    <a:pt x="470" y="69"/>
                  </a:cubicBezTo>
                  <a:cubicBezTo>
                    <a:pt x="418" y="23"/>
                    <a:pt x="360"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0" name="Google Shape;1600;p20"/>
            <p:cNvSpPr/>
            <p:nvPr/>
          </p:nvSpPr>
          <p:spPr>
            <a:xfrm>
              <a:off x="5606706" y="4133538"/>
              <a:ext cx="12906" cy="11441"/>
            </a:xfrm>
            <a:custGeom>
              <a:rect b="b" l="l" r="r" t="t"/>
              <a:pathLst>
                <a:path extrusionOk="0" h="523" w="590">
                  <a:moveTo>
                    <a:pt x="312" y="1"/>
                  </a:moveTo>
                  <a:cubicBezTo>
                    <a:pt x="248" y="1"/>
                    <a:pt x="183" y="28"/>
                    <a:pt x="127" y="78"/>
                  </a:cubicBezTo>
                  <a:cubicBezTo>
                    <a:pt x="12" y="183"/>
                    <a:pt x="1" y="330"/>
                    <a:pt x="99" y="440"/>
                  </a:cubicBezTo>
                  <a:cubicBezTo>
                    <a:pt x="151" y="495"/>
                    <a:pt x="215" y="522"/>
                    <a:pt x="280" y="522"/>
                  </a:cubicBezTo>
                  <a:cubicBezTo>
                    <a:pt x="344" y="522"/>
                    <a:pt x="408" y="496"/>
                    <a:pt x="464" y="444"/>
                  </a:cubicBezTo>
                  <a:cubicBezTo>
                    <a:pt x="576" y="344"/>
                    <a:pt x="590" y="192"/>
                    <a:pt x="491" y="85"/>
                  </a:cubicBezTo>
                  <a:cubicBezTo>
                    <a:pt x="438" y="28"/>
                    <a:pt x="375"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1" name="Google Shape;1601;p20"/>
            <p:cNvSpPr/>
            <p:nvPr/>
          </p:nvSpPr>
          <p:spPr>
            <a:xfrm>
              <a:off x="5595200" y="4119998"/>
              <a:ext cx="13147" cy="11375"/>
            </a:xfrm>
            <a:custGeom>
              <a:rect b="b" l="l" r="r" t="t"/>
              <a:pathLst>
                <a:path extrusionOk="0" h="520" w="601">
                  <a:moveTo>
                    <a:pt x="317" y="0"/>
                  </a:moveTo>
                  <a:cubicBezTo>
                    <a:pt x="260" y="0"/>
                    <a:pt x="200" y="22"/>
                    <a:pt x="147" y="63"/>
                  </a:cubicBezTo>
                  <a:cubicBezTo>
                    <a:pt x="25" y="159"/>
                    <a:pt x="0" y="305"/>
                    <a:pt x="92" y="420"/>
                  </a:cubicBezTo>
                  <a:cubicBezTo>
                    <a:pt x="142" y="485"/>
                    <a:pt x="211" y="519"/>
                    <a:pt x="284" y="519"/>
                  </a:cubicBezTo>
                  <a:cubicBezTo>
                    <a:pt x="340" y="519"/>
                    <a:pt x="400" y="499"/>
                    <a:pt x="454" y="457"/>
                  </a:cubicBezTo>
                  <a:cubicBezTo>
                    <a:pt x="573" y="365"/>
                    <a:pt x="600" y="216"/>
                    <a:pt x="509" y="99"/>
                  </a:cubicBezTo>
                  <a:cubicBezTo>
                    <a:pt x="457" y="32"/>
                    <a:pt x="388"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2" name="Google Shape;1602;p20"/>
            <p:cNvSpPr/>
            <p:nvPr/>
          </p:nvSpPr>
          <p:spPr>
            <a:xfrm>
              <a:off x="5584678" y="4105166"/>
              <a:ext cx="13234" cy="11309"/>
            </a:xfrm>
            <a:custGeom>
              <a:rect b="b" l="l" r="r" t="t"/>
              <a:pathLst>
                <a:path extrusionOk="0" h="517" w="605">
                  <a:moveTo>
                    <a:pt x="322" y="1"/>
                  </a:moveTo>
                  <a:cubicBezTo>
                    <a:pt x="271" y="1"/>
                    <a:pt x="217" y="17"/>
                    <a:pt x="168" y="49"/>
                  </a:cubicBezTo>
                  <a:cubicBezTo>
                    <a:pt x="37" y="134"/>
                    <a:pt x="0" y="278"/>
                    <a:pt x="80" y="402"/>
                  </a:cubicBezTo>
                  <a:cubicBezTo>
                    <a:pt x="128" y="476"/>
                    <a:pt x="203" y="516"/>
                    <a:pt x="284" y="516"/>
                  </a:cubicBezTo>
                  <a:cubicBezTo>
                    <a:pt x="335" y="516"/>
                    <a:pt x="388" y="501"/>
                    <a:pt x="438" y="468"/>
                  </a:cubicBezTo>
                  <a:cubicBezTo>
                    <a:pt x="564" y="388"/>
                    <a:pt x="605" y="241"/>
                    <a:pt x="525" y="118"/>
                  </a:cubicBezTo>
                  <a:cubicBezTo>
                    <a:pt x="474" y="39"/>
                    <a:pt x="400" y="1"/>
                    <a:pt x="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3" name="Google Shape;1603;p20"/>
            <p:cNvSpPr/>
            <p:nvPr/>
          </p:nvSpPr>
          <p:spPr>
            <a:xfrm>
              <a:off x="5575797" y="4089920"/>
              <a:ext cx="13300" cy="11222"/>
            </a:xfrm>
            <a:custGeom>
              <a:rect b="b" l="l" r="r" t="t"/>
              <a:pathLst>
                <a:path extrusionOk="0" h="513" w="608">
                  <a:moveTo>
                    <a:pt x="325" y="0"/>
                  </a:moveTo>
                  <a:cubicBezTo>
                    <a:pt x="280" y="0"/>
                    <a:pt x="234" y="12"/>
                    <a:pt x="189" y="36"/>
                  </a:cubicBezTo>
                  <a:cubicBezTo>
                    <a:pt x="51" y="107"/>
                    <a:pt x="1" y="247"/>
                    <a:pt x="70" y="377"/>
                  </a:cubicBezTo>
                  <a:cubicBezTo>
                    <a:pt x="116" y="465"/>
                    <a:pt x="196" y="513"/>
                    <a:pt x="286" y="513"/>
                  </a:cubicBezTo>
                  <a:cubicBezTo>
                    <a:pt x="329" y="513"/>
                    <a:pt x="375" y="501"/>
                    <a:pt x="420" y="478"/>
                  </a:cubicBezTo>
                  <a:cubicBezTo>
                    <a:pt x="553" y="407"/>
                    <a:pt x="608" y="267"/>
                    <a:pt x="539" y="137"/>
                  </a:cubicBezTo>
                  <a:cubicBezTo>
                    <a:pt x="492" y="46"/>
                    <a:pt x="412"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4" name="Google Shape;1604;p20"/>
            <p:cNvSpPr/>
            <p:nvPr/>
          </p:nvSpPr>
          <p:spPr>
            <a:xfrm>
              <a:off x="5568447" y="4073710"/>
              <a:ext cx="13147" cy="11134"/>
            </a:xfrm>
            <a:custGeom>
              <a:rect b="b" l="l" r="r" t="t"/>
              <a:pathLst>
                <a:path extrusionOk="0" h="509" w="601">
                  <a:moveTo>
                    <a:pt x="321" y="0"/>
                  </a:moveTo>
                  <a:cubicBezTo>
                    <a:pt x="284" y="0"/>
                    <a:pt x="245" y="8"/>
                    <a:pt x="206" y="24"/>
                  </a:cubicBezTo>
                  <a:cubicBezTo>
                    <a:pt x="64" y="81"/>
                    <a:pt x="0" y="216"/>
                    <a:pt x="55" y="351"/>
                  </a:cubicBezTo>
                  <a:cubicBezTo>
                    <a:pt x="96" y="452"/>
                    <a:pt x="182" y="509"/>
                    <a:pt x="282" y="509"/>
                  </a:cubicBezTo>
                  <a:cubicBezTo>
                    <a:pt x="318" y="509"/>
                    <a:pt x="356" y="501"/>
                    <a:pt x="394" y="486"/>
                  </a:cubicBezTo>
                  <a:cubicBezTo>
                    <a:pt x="534" y="429"/>
                    <a:pt x="600" y="294"/>
                    <a:pt x="545" y="156"/>
                  </a:cubicBezTo>
                  <a:cubicBezTo>
                    <a:pt x="504" y="54"/>
                    <a:pt x="418"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5" name="Google Shape;1605;p20"/>
            <p:cNvSpPr/>
            <p:nvPr/>
          </p:nvSpPr>
          <p:spPr>
            <a:xfrm>
              <a:off x="5562781" y="4056866"/>
              <a:ext cx="12906" cy="11047"/>
            </a:xfrm>
            <a:custGeom>
              <a:rect b="b" l="l" r="r" t="t"/>
              <a:pathLst>
                <a:path extrusionOk="0" h="505" w="590">
                  <a:moveTo>
                    <a:pt x="311" y="0"/>
                  </a:moveTo>
                  <a:cubicBezTo>
                    <a:pt x="283" y="0"/>
                    <a:pt x="254" y="4"/>
                    <a:pt x="225" y="13"/>
                  </a:cubicBezTo>
                  <a:cubicBezTo>
                    <a:pt x="76" y="56"/>
                    <a:pt x="1" y="184"/>
                    <a:pt x="42" y="324"/>
                  </a:cubicBezTo>
                  <a:cubicBezTo>
                    <a:pt x="75" y="438"/>
                    <a:pt x="166" y="504"/>
                    <a:pt x="278" y="504"/>
                  </a:cubicBezTo>
                  <a:cubicBezTo>
                    <a:pt x="306" y="504"/>
                    <a:pt x="335" y="500"/>
                    <a:pt x="365" y="491"/>
                  </a:cubicBezTo>
                  <a:cubicBezTo>
                    <a:pt x="509" y="450"/>
                    <a:pt x="589" y="322"/>
                    <a:pt x="548" y="180"/>
                  </a:cubicBezTo>
                  <a:cubicBezTo>
                    <a:pt x="513" y="63"/>
                    <a:pt x="421"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6" name="Google Shape;1606;p20"/>
            <p:cNvSpPr/>
            <p:nvPr/>
          </p:nvSpPr>
          <p:spPr>
            <a:xfrm>
              <a:off x="5558866" y="4039498"/>
              <a:ext cx="12556" cy="11003"/>
            </a:xfrm>
            <a:custGeom>
              <a:rect b="b" l="l" r="r" t="t"/>
              <a:pathLst>
                <a:path extrusionOk="0" h="503" w="574">
                  <a:moveTo>
                    <a:pt x="300" y="0"/>
                  </a:moveTo>
                  <a:cubicBezTo>
                    <a:pt x="281" y="0"/>
                    <a:pt x="263" y="2"/>
                    <a:pt x="244" y="5"/>
                  </a:cubicBezTo>
                  <a:cubicBezTo>
                    <a:pt x="90" y="35"/>
                    <a:pt x="1" y="154"/>
                    <a:pt x="28" y="298"/>
                  </a:cubicBezTo>
                  <a:cubicBezTo>
                    <a:pt x="52" y="422"/>
                    <a:pt x="152" y="503"/>
                    <a:pt x="277" y="503"/>
                  </a:cubicBezTo>
                  <a:cubicBezTo>
                    <a:pt x="295" y="503"/>
                    <a:pt x="314" y="501"/>
                    <a:pt x="333" y="498"/>
                  </a:cubicBezTo>
                  <a:cubicBezTo>
                    <a:pt x="482" y="470"/>
                    <a:pt x="573" y="351"/>
                    <a:pt x="548" y="207"/>
                  </a:cubicBezTo>
                  <a:cubicBezTo>
                    <a:pt x="524" y="73"/>
                    <a:pt x="422"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7" name="Google Shape;1607;p20"/>
            <p:cNvSpPr/>
            <p:nvPr/>
          </p:nvSpPr>
          <p:spPr>
            <a:xfrm>
              <a:off x="5556919" y="4021998"/>
              <a:ext cx="12053" cy="10894"/>
            </a:xfrm>
            <a:custGeom>
              <a:rect b="b" l="l" r="r" t="t"/>
              <a:pathLst>
                <a:path extrusionOk="0" h="498" w="551">
                  <a:moveTo>
                    <a:pt x="283" y="0"/>
                  </a:moveTo>
                  <a:cubicBezTo>
                    <a:pt x="274" y="0"/>
                    <a:pt x="266" y="1"/>
                    <a:pt x="257" y="1"/>
                  </a:cubicBezTo>
                  <a:cubicBezTo>
                    <a:pt x="101" y="13"/>
                    <a:pt x="1" y="120"/>
                    <a:pt x="12" y="267"/>
                  </a:cubicBezTo>
                  <a:cubicBezTo>
                    <a:pt x="23" y="404"/>
                    <a:pt x="126" y="497"/>
                    <a:pt x="265" y="497"/>
                  </a:cubicBezTo>
                  <a:cubicBezTo>
                    <a:pt x="274" y="497"/>
                    <a:pt x="284" y="497"/>
                    <a:pt x="294" y="496"/>
                  </a:cubicBezTo>
                  <a:cubicBezTo>
                    <a:pt x="445" y="485"/>
                    <a:pt x="550" y="377"/>
                    <a:pt x="539" y="230"/>
                  </a:cubicBezTo>
                  <a:cubicBezTo>
                    <a:pt x="528" y="86"/>
                    <a:pt x="420"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8" name="Google Shape;1608;p20"/>
            <p:cNvSpPr/>
            <p:nvPr/>
          </p:nvSpPr>
          <p:spPr>
            <a:xfrm>
              <a:off x="5556678" y="4004235"/>
              <a:ext cx="11681" cy="10894"/>
            </a:xfrm>
            <a:custGeom>
              <a:rect b="b" l="l" r="r" t="t"/>
              <a:pathLst>
                <a:path extrusionOk="0" h="498" w="534">
                  <a:moveTo>
                    <a:pt x="262" y="0"/>
                  </a:moveTo>
                  <a:cubicBezTo>
                    <a:pt x="112" y="0"/>
                    <a:pt x="7" y="97"/>
                    <a:pt x="2" y="241"/>
                  </a:cubicBezTo>
                  <a:cubicBezTo>
                    <a:pt x="0" y="387"/>
                    <a:pt x="105" y="495"/>
                    <a:pt x="261" y="497"/>
                  </a:cubicBezTo>
                  <a:cubicBezTo>
                    <a:pt x="265" y="497"/>
                    <a:pt x="268" y="497"/>
                    <a:pt x="271" y="497"/>
                  </a:cubicBezTo>
                  <a:cubicBezTo>
                    <a:pt x="417" y="497"/>
                    <a:pt x="527" y="400"/>
                    <a:pt x="529" y="257"/>
                  </a:cubicBezTo>
                  <a:cubicBezTo>
                    <a:pt x="534" y="101"/>
                    <a:pt x="424" y="3"/>
                    <a:pt x="273" y="0"/>
                  </a:cubicBezTo>
                  <a:cubicBezTo>
                    <a:pt x="269" y="0"/>
                    <a:pt x="266"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09" name="Google Shape;1609;p20"/>
            <p:cNvSpPr/>
            <p:nvPr/>
          </p:nvSpPr>
          <p:spPr>
            <a:xfrm>
              <a:off x="5557816" y="3986341"/>
              <a:ext cx="12294" cy="10959"/>
            </a:xfrm>
            <a:custGeom>
              <a:rect b="b" l="l" r="r" t="t"/>
              <a:pathLst>
                <a:path extrusionOk="0" h="501" w="562">
                  <a:moveTo>
                    <a:pt x="268" y="0"/>
                  </a:moveTo>
                  <a:cubicBezTo>
                    <a:pt x="136" y="0"/>
                    <a:pt x="36" y="84"/>
                    <a:pt x="19" y="216"/>
                  </a:cubicBezTo>
                  <a:cubicBezTo>
                    <a:pt x="1" y="360"/>
                    <a:pt x="95" y="477"/>
                    <a:pt x="248" y="498"/>
                  </a:cubicBezTo>
                  <a:cubicBezTo>
                    <a:pt x="262" y="499"/>
                    <a:pt x="275" y="500"/>
                    <a:pt x="289" y="500"/>
                  </a:cubicBezTo>
                  <a:cubicBezTo>
                    <a:pt x="421" y="500"/>
                    <a:pt x="525" y="418"/>
                    <a:pt x="541" y="287"/>
                  </a:cubicBezTo>
                  <a:cubicBezTo>
                    <a:pt x="562" y="134"/>
                    <a:pt x="461" y="24"/>
                    <a:pt x="312" y="3"/>
                  </a:cubicBezTo>
                  <a:cubicBezTo>
                    <a:pt x="297" y="1"/>
                    <a:pt x="283"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0" name="Google Shape;1610;p20"/>
            <p:cNvSpPr/>
            <p:nvPr/>
          </p:nvSpPr>
          <p:spPr>
            <a:xfrm>
              <a:off x="5560834" y="3968907"/>
              <a:ext cx="12731" cy="10981"/>
            </a:xfrm>
            <a:custGeom>
              <a:rect b="b" l="l" r="r" t="t"/>
              <a:pathLst>
                <a:path extrusionOk="0" h="502" w="582">
                  <a:moveTo>
                    <a:pt x="271" y="1"/>
                  </a:moveTo>
                  <a:cubicBezTo>
                    <a:pt x="155" y="1"/>
                    <a:pt x="61" y="71"/>
                    <a:pt x="35" y="189"/>
                  </a:cubicBezTo>
                  <a:cubicBezTo>
                    <a:pt x="0" y="331"/>
                    <a:pt x="83" y="459"/>
                    <a:pt x="234" y="493"/>
                  </a:cubicBezTo>
                  <a:cubicBezTo>
                    <a:pt x="258" y="499"/>
                    <a:pt x="282" y="502"/>
                    <a:pt x="306" y="502"/>
                  </a:cubicBezTo>
                  <a:cubicBezTo>
                    <a:pt x="422" y="502"/>
                    <a:pt x="519" y="432"/>
                    <a:pt x="545" y="312"/>
                  </a:cubicBezTo>
                  <a:cubicBezTo>
                    <a:pt x="582" y="163"/>
                    <a:pt x="493" y="42"/>
                    <a:pt x="346" y="10"/>
                  </a:cubicBezTo>
                  <a:cubicBezTo>
                    <a:pt x="320" y="4"/>
                    <a:pt x="295" y="1"/>
                    <a:pt x="2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1" name="Google Shape;1611;p20"/>
            <p:cNvSpPr/>
            <p:nvPr/>
          </p:nvSpPr>
          <p:spPr>
            <a:xfrm>
              <a:off x="5565734" y="3951626"/>
              <a:ext cx="13103" cy="11091"/>
            </a:xfrm>
            <a:custGeom>
              <a:rect b="b" l="l" r="r" t="t"/>
              <a:pathLst>
                <a:path extrusionOk="0" h="507" w="599">
                  <a:moveTo>
                    <a:pt x="276" y="1"/>
                  </a:moveTo>
                  <a:cubicBezTo>
                    <a:pt x="172" y="1"/>
                    <a:pt x="85" y="60"/>
                    <a:pt x="49" y="166"/>
                  </a:cubicBezTo>
                  <a:cubicBezTo>
                    <a:pt x="1" y="305"/>
                    <a:pt x="69" y="438"/>
                    <a:pt x="216" y="488"/>
                  </a:cubicBezTo>
                  <a:cubicBezTo>
                    <a:pt x="250" y="500"/>
                    <a:pt x="284" y="506"/>
                    <a:pt x="317" y="506"/>
                  </a:cubicBezTo>
                  <a:cubicBezTo>
                    <a:pt x="421" y="506"/>
                    <a:pt x="511" y="447"/>
                    <a:pt x="548" y="342"/>
                  </a:cubicBezTo>
                  <a:cubicBezTo>
                    <a:pt x="598" y="195"/>
                    <a:pt x="523" y="67"/>
                    <a:pt x="379" y="19"/>
                  </a:cubicBezTo>
                  <a:cubicBezTo>
                    <a:pt x="343" y="7"/>
                    <a:pt x="30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2" name="Google Shape;1612;p20"/>
            <p:cNvSpPr/>
            <p:nvPr/>
          </p:nvSpPr>
          <p:spPr>
            <a:xfrm>
              <a:off x="5572297" y="3935241"/>
              <a:ext cx="13191" cy="11178"/>
            </a:xfrm>
            <a:custGeom>
              <a:rect b="b" l="l" r="r" t="t"/>
              <a:pathLst>
                <a:path extrusionOk="0" h="511" w="603">
                  <a:moveTo>
                    <a:pt x="280" y="0"/>
                  </a:moveTo>
                  <a:cubicBezTo>
                    <a:pt x="186" y="0"/>
                    <a:pt x="104" y="52"/>
                    <a:pt x="60" y="145"/>
                  </a:cubicBezTo>
                  <a:cubicBezTo>
                    <a:pt x="1" y="278"/>
                    <a:pt x="56" y="418"/>
                    <a:pt x="195" y="482"/>
                  </a:cubicBezTo>
                  <a:cubicBezTo>
                    <a:pt x="237" y="501"/>
                    <a:pt x="279" y="510"/>
                    <a:pt x="319" y="510"/>
                  </a:cubicBezTo>
                  <a:cubicBezTo>
                    <a:pt x="412" y="510"/>
                    <a:pt x="496" y="460"/>
                    <a:pt x="539" y="367"/>
                  </a:cubicBezTo>
                  <a:cubicBezTo>
                    <a:pt x="603" y="225"/>
                    <a:pt x="539" y="92"/>
                    <a:pt x="404" y="28"/>
                  </a:cubicBezTo>
                  <a:cubicBezTo>
                    <a:pt x="362" y="9"/>
                    <a:pt x="320"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3" name="Google Shape;1613;p20"/>
            <p:cNvSpPr/>
            <p:nvPr/>
          </p:nvSpPr>
          <p:spPr>
            <a:xfrm>
              <a:off x="5580609" y="3919207"/>
              <a:ext cx="13300" cy="11244"/>
            </a:xfrm>
            <a:custGeom>
              <a:rect b="b" l="l" r="r" t="t"/>
              <a:pathLst>
                <a:path extrusionOk="0" h="514" w="608">
                  <a:moveTo>
                    <a:pt x="281" y="0"/>
                  </a:moveTo>
                  <a:cubicBezTo>
                    <a:pt x="197" y="0"/>
                    <a:pt x="121" y="43"/>
                    <a:pt x="74" y="125"/>
                  </a:cubicBezTo>
                  <a:cubicBezTo>
                    <a:pt x="1" y="251"/>
                    <a:pt x="42" y="395"/>
                    <a:pt x="177" y="473"/>
                  </a:cubicBezTo>
                  <a:cubicBezTo>
                    <a:pt x="225" y="500"/>
                    <a:pt x="275" y="514"/>
                    <a:pt x="323" y="514"/>
                  </a:cubicBezTo>
                  <a:cubicBezTo>
                    <a:pt x="406" y="514"/>
                    <a:pt x="483" y="473"/>
                    <a:pt x="530" y="393"/>
                  </a:cubicBezTo>
                  <a:cubicBezTo>
                    <a:pt x="608" y="257"/>
                    <a:pt x="557" y="118"/>
                    <a:pt x="427" y="42"/>
                  </a:cubicBezTo>
                  <a:cubicBezTo>
                    <a:pt x="379" y="14"/>
                    <a:pt x="32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4" name="Google Shape;1614;p20"/>
            <p:cNvSpPr/>
            <p:nvPr/>
          </p:nvSpPr>
          <p:spPr>
            <a:xfrm>
              <a:off x="5590388" y="3904179"/>
              <a:ext cx="13147" cy="11353"/>
            </a:xfrm>
            <a:custGeom>
              <a:rect b="b" l="l" r="r" t="t"/>
              <a:pathLst>
                <a:path extrusionOk="0" h="519" w="601">
                  <a:moveTo>
                    <a:pt x="281" y="1"/>
                  </a:moveTo>
                  <a:cubicBezTo>
                    <a:pt x="205" y="1"/>
                    <a:pt x="135" y="37"/>
                    <a:pt x="85" y="106"/>
                  </a:cubicBezTo>
                  <a:cubicBezTo>
                    <a:pt x="0" y="225"/>
                    <a:pt x="28" y="374"/>
                    <a:pt x="156" y="464"/>
                  </a:cubicBezTo>
                  <a:cubicBezTo>
                    <a:pt x="207" y="500"/>
                    <a:pt x="263" y="518"/>
                    <a:pt x="318" y="518"/>
                  </a:cubicBezTo>
                  <a:cubicBezTo>
                    <a:pt x="392" y="518"/>
                    <a:pt x="463" y="484"/>
                    <a:pt x="511" y="413"/>
                  </a:cubicBezTo>
                  <a:cubicBezTo>
                    <a:pt x="600" y="287"/>
                    <a:pt x="564" y="143"/>
                    <a:pt x="442" y="56"/>
                  </a:cubicBezTo>
                  <a:cubicBezTo>
                    <a:pt x="390" y="19"/>
                    <a:pt x="334"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5" name="Google Shape;1615;p20"/>
            <p:cNvSpPr/>
            <p:nvPr/>
          </p:nvSpPr>
          <p:spPr>
            <a:xfrm>
              <a:off x="5601566" y="3889895"/>
              <a:ext cx="13038" cy="11397"/>
            </a:xfrm>
            <a:custGeom>
              <a:rect b="b" l="l" r="r" t="t"/>
              <a:pathLst>
                <a:path extrusionOk="0" h="521" w="596">
                  <a:moveTo>
                    <a:pt x="278" y="1"/>
                  </a:moveTo>
                  <a:cubicBezTo>
                    <a:pt x="210" y="1"/>
                    <a:pt x="144" y="31"/>
                    <a:pt x="94" y="91"/>
                  </a:cubicBezTo>
                  <a:cubicBezTo>
                    <a:pt x="0" y="200"/>
                    <a:pt x="16" y="352"/>
                    <a:pt x="133" y="452"/>
                  </a:cubicBezTo>
                  <a:cubicBezTo>
                    <a:pt x="188" y="498"/>
                    <a:pt x="250" y="521"/>
                    <a:pt x="311" y="521"/>
                  </a:cubicBezTo>
                  <a:cubicBezTo>
                    <a:pt x="379" y="521"/>
                    <a:pt x="445" y="491"/>
                    <a:pt x="495" y="432"/>
                  </a:cubicBezTo>
                  <a:cubicBezTo>
                    <a:pt x="596" y="315"/>
                    <a:pt x="570" y="168"/>
                    <a:pt x="456" y="70"/>
                  </a:cubicBezTo>
                  <a:cubicBezTo>
                    <a:pt x="400" y="24"/>
                    <a:pt x="33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6" name="Google Shape;1616;p20"/>
            <p:cNvSpPr/>
            <p:nvPr/>
          </p:nvSpPr>
          <p:spPr>
            <a:xfrm>
              <a:off x="5613881" y="3876682"/>
              <a:ext cx="12797" cy="11484"/>
            </a:xfrm>
            <a:custGeom>
              <a:rect b="b" l="l" r="r" t="t"/>
              <a:pathLst>
                <a:path extrusionOk="0" h="525" w="585">
                  <a:moveTo>
                    <a:pt x="274" y="1"/>
                  </a:moveTo>
                  <a:cubicBezTo>
                    <a:pt x="213" y="1"/>
                    <a:pt x="153" y="26"/>
                    <a:pt x="104" y="76"/>
                  </a:cubicBezTo>
                  <a:cubicBezTo>
                    <a:pt x="0" y="179"/>
                    <a:pt x="3" y="330"/>
                    <a:pt x="113" y="440"/>
                  </a:cubicBezTo>
                  <a:cubicBezTo>
                    <a:pt x="169" y="495"/>
                    <a:pt x="237" y="524"/>
                    <a:pt x="304" y="524"/>
                  </a:cubicBezTo>
                  <a:cubicBezTo>
                    <a:pt x="365" y="524"/>
                    <a:pt x="425" y="500"/>
                    <a:pt x="475" y="450"/>
                  </a:cubicBezTo>
                  <a:cubicBezTo>
                    <a:pt x="584" y="340"/>
                    <a:pt x="571" y="193"/>
                    <a:pt x="463" y="85"/>
                  </a:cubicBezTo>
                  <a:cubicBezTo>
                    <a:pt x="406" y="30"/>
                    <a:pt x="339"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7" name="Google Shape;1617;p20"/>
            <p:cNvSpPr/>
            <p:nvPr/>
          </p:nvSpPr>
          <p:spPr>
            <a:xfrm>
              <a:off x="5626897" y="3864541"/>
              <a:ext cx="12709" cy="11506"/>
            </a:xfrm>
            <a:custGeom>
              <a:rect b="b" l="l" r="r" t="t"/>
              <a:pathLst>
                <a:path extrusionOk="0" h="526" w="581">
                  <a:moveTo>
                    <a:pt x="279" y="0"/>
                  </a:moveTo>
                  <a:cubicBezTo>
                    <a:pt x="224" y="0"/>
                    <a:pt x="169" y="20"/>
                    <a:pt x="120" y="61"/>
                  </a:cubicBezTo>
                  <a:cubicBezTo>
                    <a:pt x="10" y="157"/>
                    <a:pt x="1" y="308"/>
                    <a:pt x="104" y="425"/>
                  </a:cubicBezTo>
                  <a:cubicBezTo>
                    <a:pt x="159" y="490"/>
                    <a:pt x="232" y="525"/>
                    <a:pt x="305" y="525"/>
                  </a:cubicBezTo>
                  <a:cubicBezTo>
                    <a:pt x="360" y="525"/>
                    <a:pt x="415" y="505"/>
                    <a:pt x="464" y="464"/>
                  </a:cubicBezTo>
                  <a:cubicBezTo>
                    <a:pt x="580" y="363"/>
                    <a:pt x="578" y="214"/>
                    <a:pt x="480" y="100"/>
                  </a:cubicBezTo>
                  <a:cubicBezTo>
                    <a:pt x="423" y="34"/>
                    <a:pt x="35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8" name="Google Shape;1618;p20"/>
            <p:cNvSpPr/>
            <p:nvPr/>
          </p:nvSpPr>
          <p:spPr>
            <a:xfrm>
              <a:off x="5641028" y="3853254"/>
              <a:ext cx="12753" cy="11550"/>
            </a:xfrm>
            <a:custGeom>
              <a:rect b="b" l="l" r="r" t="t"/>
              <a:pathLst>
                <a:path extrusionOk="0" h="528" w="583">
                  <a:moveTo>
                    <a:pt x="285" y="0"/>
                  </a:moveTo>
                  <a:cubicBezTo>
                    <a:pt x="235" y="0"/>
                    <a:pt x="184" y="17"/>
                    <a:pt x="138" y="53"/>
                  </a:cubicBezTo>
                  <a:cubicBezTo>
                    <a:pt x="21" y="137"/>
                    <a:pt x="1" y="288"/>
                    <a:pt x="95" y="412"/>
                  </a:cubicBezTo>
                  <a:cubicBezTo>
                    <a:pt x="149" y="486"/>
                    <a:pt x="225" y="527"/>
                    <a:pt x="304" y="527"/>
                  </a:cubicBezTo>
                  <a:cubicBezTo>
                    <a:pt x="353" y="527"/>
                    <a:pt x="403" y="511"/>
                    <a:pt x="450" y="476"/>
                  </a:cubicBezTo>
                  <a:cubicBezTo>
                    <a:pt x="573" y="385"/>
                    <a:pt x="582" y="238"/>
                    <a:pt x="493" y="117"/>
                  </a:cubicBezTo>
                  <a:cubicBezTo>
                    <a:pt x="438" y="40"/>
                    <a:pt x="362"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19" name="Google Shape;1619;p20"/>
            <p:cNvSpPr/>
            <p:nvPr/>
          </p:nvSpPr>
          <p:spPr>
            <a:xfrm>
              <a:off x="5656253" y="3842841"/>
              <a:ext cx="12797" cy="11572"/>
            </a:xfrm>
            <a:custGeom>
              <a:rect b="b" l="l" r="r" t="t"/>
              <a:pathLst>
                <a:path extrusionOk="0" h="529" w="585">
                  <a:moveTo>
                    <a:pt x="286" y="1"/>
                  </a:moveTo>
                  <a:cubicBezTo>
                    <a:pt x="242" y="1"/>
                    <a:pt x="197" y="14"/>
                    <a:pt x="154" y="41"/>
                  </a:cubicBezTo>
                  <a:cubicBezTo>
                    <a:pt x="31" y="121"/>
                    <a:pt x="1" y="267"/>
                    <a:pt x="83" y="398"/>
                  </a:cubicBezTo>
                  <a:cubicBezTo>
                    <a:pt x="136" y="482"/>
                    <a:pt x="217" y="529"/>
                    <a:pt x="302" y="529"/>
                  </a:cubicBezTo>
                  <a:cubicBezTo>
                    <a:pt x="346" y="529"/>
                    <a:pt x="391" y="516"/>
                    <a:pt x="434" y="490"/>
                  </a:cubicBezTo>
                  <a:cubicBezTo>
                    <a:pt x="564" y="407"/>
                    <a:pt x="585" y="258"/>
                    <a:pt x="505" y="132"/>
                  </a:cubicBezTo>
                  <a:cubicBezTo>
                    <a:pt x="449" y="47"/>
                    <a:pt x="37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0" name="Google Shape;1620;p20"/>
            <p:cNvSpPr/>
            <p:nvPr/>
          </p:nvSpPr>
          <p:spPr>
            <a:xfrm>
              <a:off x="5671741" y="3833785"/>
              <a:ext cx="12797" cy="11572"/>
            </a:xfrm>
            <a:custGeom>
              <a:rect b="b" l="l" r="r" t="t"/>
              <a:pathLst>
                <a:path extrusionOk="0" h="529" w="585">
                  <a:moveTo>
                    <a:pt x="291" y="1"/>
                  </a:moveTo>
                  <a:cubicBezTo>
                    <a:pt x="251" y="1"/>
                    <a:pt x="210" y="11"/>
                    <a:pt x="170" y="33"/>
                  </a:cubicBezTo>
                  <a:cubicBezTo>
                    <a:pt x="40" y="102"/>
                    <a:pt x="1" y="249"/>
                    <a:pt x="76" y="384"/>
                  </a:cubicBezTo>
                  <a:cubicBezTo>
                    <a:pt x="126" y="476"/>
                    <a:pt x="210" y="529"/>
                    <a:pt x="300" y="529"/>
                  </a:cubicBezTo>
                  <a:cubicBezTo>
                    <a:pt x="339" y="529"/>
                    <a:pt x="379" y="519"/>
                    <a:pt x="417" y="498"/>
                  </a:cubicBezTo>
                  <a:cubicBezTo>
                    <a:pt x="555" y="423"/>
                    <a:pt x="585" y="278"/>
                    <a:pt x="511" y="146"/>
                  </a:cubicBezTo>
                  <a:cubicBezTo>
                    <a:pt x="461" y="52"/>
                    <a:pt x="37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1" name="Google Shape;1621;p20"/>
            <p:cNvSpPr/>
            <p:nvPr/>
          </p:nvSpPr>
          <p:spPr>
            <a:xfrm>
              <a:off x="5688125" y="3825604"/>
              <a:ext cx="12753" cy="11594"/>
            </a:xfrm>
            <a:custGeom>
              <a:rect b="b" l="l" r="r" t="t"/>
              <a:pathLst>
                <a:path extrusionOk="0" h="530" w="583">
                  <a:moveTo>
                    <a:pt x="291" y="0"/>
                  </a:moveTo>
                  <a:cubicBezTo>
                    <a:pt x="256" y="0"/>
                    <a:pt x="220" y="8"/>
                    <a:pt x="184" y="25"/>
                  </a:cubicBezTo>
                  <a:cubicBezTo>
                    <a:pt x="51" y="87"/>
                    <a:pt x="0" y="229"/>
                    <a:pt x="67" y="371"/>
                  </a:cubicBezTo>
                  <a:cubicBezTo>
                    <a:pt x="112" y="470"/>
                    <a:pt x="200" y="530"/>
                    <a:pt x="296" y="530"/>
                  </a:cubicBezTo>
                  <a:cubicBezTo>
                    <a:pt x="331" y="530"/>
                    <a:pt x="366" y="522"/>
                    <a:pt x="401" y="506"/>
                  </a:cubicBezTo>
                  <a:cubicBezTo>
                    <a:pt x="541" y="442"/>
                    <a:pt x="582" y="297"/>
                    <a:pt x="518" y="162"/>
                  </a:cubicBezTo>
                  <a:cubicBezTo>
                    <a:pt x="471" y="59"/>
                    <a:pt x="385"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2" name="Google Shape;1622;p20"/>
            <p:cNvSpPr/>
            <p:nvPr/>
          </p:nvSpPr>
          <p:spPr>
            <a:xfrm>
              <a:off x="5867369" y="3802110"/>
              <a:ext cx="11791" cy="11550"/>
            </a:xfrm>
            <a:custGeom>
              <a:rect b="b" l="l" r="r" t="t"/>
              <a:pathLst>
                <a:path extrusionOk="0" h="528" w="539">
                  <a:moveTo>
                    <a:pt x="268" y="1"/>
                  </a:moveTo>
                  <a:cubicBezTo>
                    <a:pt x="142" y="1"/>
                    <a:pt x="44" y="89"/>
                    <a:pt x="24" y="226"/>
                  </a:cubicBezTo>
                  <a:cubicBezTo>
                    <a:pt x="1" y="375"/>
                    <a:pt x="81" y="501"/>
                    <a:pt x="227" y="524"/>
                  </a:cubicBezTo>
                  <a:cubicBezTo>
                    <a:pt x="242" y="526"/>
                    <a:pt x="257" y="527"/>
                    <a:pt x="272" y="527"/>
                  </a:cubicBezTo>
                  <a:cubicBezTo>
                    <a:pt x="402" y="527"/>
                    <a:pt x="495" y="436"/>
                    <a:pt x="516" y="302"/>
                  </a:cubicBezTo>
                  <a:cubicBezTo>
                    <a:pt x="539" y="149"/>
                    <a:pt x="456" y="27"/>
                    <a:pt x="312" y="4"/>
                  </a:cubicBezTo>
                  <a:cubicBezTo>
                    <a:pt x="297" y="2"/>
                    <a:pt x="282"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3" name="Google Shape;1623;p20"/>
            <p:cNvSpPr/>
            <p:nvPr/>
          </p:nvSpPr>
          <p:spPr>
            <a:xfrm>
              <a:off x="5885306" y="3805479"/>
              <a:ext cx="12097" cy="11550"/>
            </a:xfrm>
            <a:custGeom>
              <a:rect b="b" l="l" r="r" t="t"/>
              <a:pathLst>
                <a:path extrusionOk="0" h="528" w="553">
                  <a:moveTo>
                    <a:pt x="277" y="0"/>
                  </a:moveTo>
                  <a:cubicBezTo>
                    <a:pt x="159" y="0"/>
                    <a:pt x="60" y="81"/>
                    <a:pt x="33" y="212"/>
                  </a:cubicBezTo>
                  <a:cubicBezTo>
                    <a:pt x="0" y="359"/>
                    <a:pt x="76" y="491"/>
                    <a:pt x="218" y="521"/>
                  </a:cubicBezTo>
                  <a:cubicBezTo>
                    <a:pt x="239" y="526"/>
                    <a:pt x="259" y="528"/>
                    <a:pt x="278" y="528"/>
                  </a:cubicBezTo>
                  <a:cubicBezTo>
                    <a:pt x="400" y="528"/>
                    <a:pt x="493" y="444"/>
                    <a:pt x="520" y="317"/>
                  </a:cubicBezTo>
                  <a:cubicBezTo>
                    <a:pt x="552" y="166"/>
                    <a:pt x="477" y="38"/>
                    <a:pt x="333" y="6"/>
                  </a:cubicBezTo>
                  <a:cubicBezTo>
                    <a:pt x="314" y="2"/>
                    <a:pt x="295"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4" name="Google Shape;1624;p20"/>
            <p:cNvSpPr/>
            <p:nvPr/>
          </p:nvSpPr>
          <p:spPr>
            <a:xfrm>
              <a:off x="5902784" y="3809832"/>
              <a:ext cx="12294" cy="11594"/>
            </a:xfrm>
            <a:custGeom>
              <a:rect b="b" l="l" r="r" t="t"/>
              <a:pathLst>
                <a:path extrusionOk="0" h="530" w="562">
                  <a:moveTo>
                    <a:pt x="282" y="1"/>
                  </a:moveTo>
                  <a:cubicBezTo>
                    <a:pt x="170" y="1"/>
                    <a:pt x="76" y="75"/>
                    <a:pt x="42" y="199"/>
                  </a:cubicBezTo>
                  <a:cubicBezTo>
                    <a:pt x="1" y="343"/>
                    <a:pt x="67" y="478"/>
                    <a:pt x="209" y="519"/>
                  </a:cubicBezTo>
                  <a:cubicBezTo>
                    <a:pt x="235" y="526"/>
                    <a:pt x="259" y="530"/>
                    <a:pt x="283" y="530"/>
                  </a:cubicBezTo>
                  <a:cubicBezTo>
                    <a:pt x="397" y="530"/>
                    <a:pt x="486" y="451"/>
                    <a:pt x="521" y="331"/>
                  </a:cubicBezTo>
                  <a:cubicBezTo>
                    <a:pt x="562" y="183"/>
                    <a:pt x="493" y="50"/>
                    <a:pt x="353" y="11"/>
                  </a:cubicBezTo>
                  <a:cubicBezTo>
                    <a:pt x="329" y="4"/>
                    <a:pt x="305"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5" name="Google Shape;1625;p20"/>
            <p:cNvSpPr/>
            <p:nvPr/>
          </p:nvSpPr>
          <p:spPr>
            <a:xfrm>
              <a:off x="5920131" y="3815279"/>
              <a:ext cx="12491" cy="11616"/>
            </a:xfrm>
            <a:custGeom>
              <a:rect b="b" l="l" r="r" t="t"/>
              <a:pathLst>
                <a:path extrusionOk="0" h="531" w="571">
                  <a:moveTo>
                    <a:pt x="284" y="1"/>
                  </a:moveTo>
                  <a:cubicBezTo>
                    <a:pt x="180" y="1"/>
                    <a:pt x="88" y="68"/>
                    <a:pt x="48" y="183"/>
                  </a:cubicBezTo>
                  <a:cubicBezTo>
                    <a:pt x="0" y="327"/>
                    <a:pt x="57" y="467"/>
                    <a:pt x="195" y="515"/>
                  </a:cubicBezTo>
                  <a:cubicBezTo>
                    <a:pt x="226" y="526"/>
                    <a:pt x="256" y="531"/>
                    <a:pt x="284" y="531"/>
                  </a:cubicBezTo>
                  <a:cubicBezTo>
                    <a:pt x="392" y="531"/>
                    <a:pt x="480" y="460"/>
                    <a:pt x="520" y="346"/>
                  </a:cubicBezTo>
                  <a:cubicBezTo>
                    <a:pt x="570" y="199"/>
                    <a:pt x="511" y="64"/>
                    <a:pt x="371" y="16"/>
                  </a:cubicBezTo>
                  <a:cubicBezTo>
                    <a:pt x="342" y="6"/>
                    <a:pt x="313"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6" name="Google Shape;1626;p20"/>
            <p:cNvSpPr/>
            <p:nvPr/>
          </p:nvSpPr>
          <p:spPr>
            <a:xfrm>
              <a:off x="5937150" y="3821841"/>
              <a:ext cx="12644" cy="11550"/>
            </a:xfrm>
            <a:custGeom>
              <a:rect b="b" l="l" r="r" t="t"/>
              <a:pathLst>
                <a:path extrusionOk="0" h="528" w="578">
                  <a:moveTo>
                    <a:pt x="290" y="0"/>
                  </a:moveTo>
                  <a:cubicBezTo>
                    <a:pt x="192" y="0"/>
                    <a:pt x="103" y="61"/>
                    <a:pt x="58" y="169"/>
                  </a:cubicBezTo>
                  <a:cubicBezTo>
                    <a:pt x="1" y="307"/>
                    <a:pt x="49" y="451"/>
                    <a:pt x="186" y="506"/>
                  </a:cubicBezTo>
                  <a:lnTo>
                    <a:pt x="184" y="506"/>
                  </a:lnTo>
                  <a:cubicBezTo>
                    <a:pt x="220" y="521"/>
                    <a:pt x="255" y="528"/>
                    <a:pt x="288" y="528"/>
                  </a:cubicBezTo>
                  <a:cubicBezTo>
                    <a:pt x="389" y="528"/>
                    <a:pt x="474" y="464"/>
                    <a:pt x="518" y="360"/>
                  </a:cubicBezTo>
                  <a:cubicBezTo>
                    <a:pt x="578" y="218"/>
                    <a:pt x="525" y="78"/>
                    <a:pt x="390" y="21"/>
                  </a:cubicBezTo>
                  <a:cubicBezTo>
                    <a:pt x="357" y="7"/>
                    <a:pt x="323"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7" name="Google Shape;1627;p20"/>
            <p:cNvSpPr/>
            <p:nvPr/>
          </p:nvSpPr>
          <p:spPr>
            <a:xfrm>
              <a:off x="5953841" y="3829498"/>
              <a:ext cx="12753" cy="11572"/>
            </a:xfrm>
            <a:custGeom>
              <a:rect b="b" l="l" r="r" t="t"/>
              <a:pathLst>
                <a:path extrusionOk="0" h="529" w="583">
                  <a:moveTo>
                    <a:pt x="296" y="1"/>
                  </a:moveTo>
                  <a:cubicBezTo>
                    <a:pt x="202" y="1"/>
                    <a:pt x="116" y="56"/>
                    <a:pt x="67" y="154"/>
                  </a:cubicBezTo>
                  <a:cubicBezTo>
                    <a:pt x="0" y="289"/>
                    <a:pt x="42" y="435"/>
                    <a:pt x="172" y="500"/>
                  </a:cubicBezTo>
                  <a:cubicBezTo>
                    <a:pt x="212" y="519"/>
                    <a:pt x="251" y="528"/>
                    <a:pt x="289" y="528"/>
                  </a:cubicBezTo>
                  <a:cubicBezTo>
                    <a:pt x="383" y="528"/>
                    <a:pt x="466" y="470"/>
                    <a:pt x="513" y="374"/>
                  </a:cubicBezTo>
                  <a:cubicBezTo>
                    <a:pt x="582" y="236"/>
                    <a:pt x="541" y="94"/>
                    <a:pt x="410" y="28"/>
                  </a:cubicBezTo>
                  <a:cubicBezTo>
                    <a:pt x="372" y="10"/>
                    <a:pt x="334"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8" name="Google Shape;1628;p20"/>
            <p:cNvSpPr/>
            <p:nvPr/>
          </p:nvSpPr>
          <p:spPr>
            <a:xfrm>
              <a:off x="5969809" y="3838182"/>
              <a:ext cx="12753" cy="11528"/>
            </a:xfrm>
            <a:custGeom>
              <a:rect b="b" l="l" r="r" t="t"/>
              <a:pathLst>
                <a:path extrusionOk="0" h="527" w="583">
                  <a:moveTo>
                    <a:pt x="297" y="0"/>
                  </a:moveTo>
                  <a:cubicBezTo>
                    <a:pt x="210" y="0"/>
                    <a:pt x="129" y="48"/>
                    <a:pt x="77" y="137"/>
                  </a:cubicBezTo>
                  <a:cubicBezTo>
                    <a:pt x="1" y="267"/>
                    <a:pt x="31" y="416"/>
                    <a:pt x="157" y="490"/>
                  </a:cubicBezTo>
                  <a:cubicBezTo>
                    <a:pt x="200" y="515"/>
                    <a:pt x="243" y="527"/>
                    <a:pt x="285" y="527"/>
                  </a:cubicBezTo>
                  <a:cubicBezTo>
                    <a:pt x="373" y="527"/>
                    <a:pt x="454" y="475"/>
                    <a:pt x="505" y="387"/>
                  </a:cubicBezTo>
                  <a:cubicBezTo>
                    <a:pt x="583" y="254"/>
                    <a:pt x="551" y="109"/>
                    <a:pt x="425" y="36"/>
                  </a:cubicBezTo>
                  <a:cubicBezTo>
                    <a:pt x="383" y="12"/>
                    <a:pt x="339"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29" name="Google Shape;1629;p20"/>
            <p:cNvSpPr/>
            <p:nvPr/>
          </p:nvSpPr>
          <p:spPr>
            <a:xfrm>
              <a:off x="5985209" y="3847895"/>
              <a:ext cx="12775" cy="11506"/>
            </a:xfrm>
            <a:custGeom>
              <a:rect b="b" l="l" r="r" t="t"/>
              <a:pathLst>
                <a:path extrusionOk="0" h="526" w="584">
                  <a:moveTo>
                    <a:pt x="299" y="0"/>
                  </a:moveTo>
                  <a:cubicBezTo>
                    <a:pt x="218" y="0"/>
                    <a:pt x="139" y="43"/>
                    <a:pt x="85" y="123"/>
                  </a:cubicBezTo>
                  <a:cubicBezTo>
                    <a:pt x="0" y="247"/>
                    <a:pt x="21" y="398"/>
                    <a:pt x="142" y="478"/>
                  </a:cubicBezTo>
                  <a:cubicBezTo>
                    <a:pt x="189" y="510"/>
                    <a:pt x="238" y="525"/>
                    <a:pt x="285" y="525"/>
                  </a:cubicBezTo>
                  <a:cubicBezTo>
                    <a:pt x="367" y="525"/>
                    <a:pt x="443" y="481"/>
                    <a:pt x="497" y="403"/>
                  </a:cubicBezTo>
                  <a:cubicBezTo>
                    <a:pt x="584" y="272"/>
                    <a:pt x="561" y="126"/>
                    <a:pt x="440" y="46"/>
                  </a:cubicBezTo>
                  <a:cubicBezTo>
                    <a:pt x="395" y="15"/>
                    <a:pt x="34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0" name="Google Shape;1630;p20"/>
            <p:cNvSpPr/>
            <p:nvPr/>
          </p:nvSpPr>
          <p:spPr>
            <a:xfrm>
              <a:off x="5999734" y="3858504"/>
              <a:ext cx="12688" cy="11484"/>
            </a:xfrm>
            <a:custGeom>
              <a:rect b="b" l="l" r="r" t="t"/>
              <a:pathLst>
                <a:path extrusionOk="0" h="525" w="580">
                  <a:moveTo>
                    <a:pt x="296" y="1"/>
                  </a:moveTo>
                  <a:cubicBezTo>
                    <a:pt x="222" y="1"/>
                    <a:pt x="148" y="37"/>
                    <a:pt x="92" y="108"/>
                  </a:cubicBezTo>
                  <a:cubicBezTo>
                    <a:pt x="0" y="227"/>
                    <a:pt x="9" y="378"/>
                    <a:pt x="124" y="468"/>
                  </a:cubicBezTo>
                  <a:cubicBezTo>
                    <a:pt x="173" y="507"/>
                    <a:pt x="227" y="525"/>
                    <a:pt x="279" y="525"/>
                  </a:cubicBezTo>
                  <a:cubicBezTo>
                    <a:pt x="354" y="525"/>
                    <a:pt x="428" y="486"/>
                    <a:pt x="483" y="417"/>
                  </a:cubicBezTo>
                  <a:cubicBezTo>
                    <a:pt x="580" y="296"/>
                    <a:pt x="568" y="147"/>
                    <a:pt x="451" y="58"/>
                  </a:cubicBezTo>
                  <a:cubicBezTo>
                    <a:pt x="404" y="19"/>
                    <a:pt x="350"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1" name="Google Shape;1631;p20"/>
            <p:cNvSpPr/>
            <p:nvPr/>
          </p:nvSpPr>
          <p:spPr>
            <a:xfrm>
              <a:off x="6013450" y="3870251"/>
              <a:ext cx="12600" cy="11441"/>
            </a:xfrm>
            <a:custGeom>
              <a:rect b="b" l="l" r="r" t="t"/>
              <a:pathLst>
                <a:path extrusionOk="0" h="523" w="576">
                  <a:moveTo>
                    <a:pt x="299" y="0"/>
                  </a:moveTo>
                  <a:cubicBezTo>
                    <a:pt x="230" y="0"/>
                    <a:pt x="161" y="31"/>
                    <a:pt x="104" y="93"/>
                  </a:cubicBezTo>
                  <a:cubicBezTo>
                    <a:pt x="1" y="203"/>
                    <a:pt x="1" y="354"/>
                    <a:pt x="108" y="453"/>
                  </a:cubicBezTo>
                  <a:cubicBezTo>
                    <a:pt x="160" y="500"/>
                    <a:pt x="218" y="522"/>
                    <a:pt x="275" y="522"/>
                  </a:cubicBezTo>
                  <a:cubicBezTo>
                    <a:pt x="346" y="522"/>
                    <a:pt x="415" y="489"/>
                    <a:pt x="470" y="427"/>
                  </a:cubicBezTo>
                  <a:cubicBezTo>
                    <a:pt x="575" y="315"/>
                    <a:pt x="575" y="166"/>
                    <a:pt x="466" y="68"/>
                  </a:cubicBezTo>
                  <a:cubicBezTo>
                    <a:pt x="416" y="23"/>
                    <a:pt x="358"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2" name="Google Shape;1632;p20"/>
            <p:cNvSpPr/>
            <p:nvPr/>
          </p:nvSpPr>
          <p:spPr>
            <a:xfrm>
              <a:off x="6026072" y="3883048"/>
              <a:ext cx="12906" cy="11397"/>
            </a:xfrm>
            <a:custGeom>
              <a:rect b="b" l="l" r="r" t="t"/>
              <a:pathLst>
                <a:path extrusionOk="0" h="521" w="590">
                  <a:moveTo>
                    <a:pt x="309" y="1"/>
                  </a:moveTo>
                  <a:cubicBezTo>
                    <a:pt x="246" y="1"/>
                    <a:pt x="181" y="27"/>
                    <a:pt x="124" y="78"/>
                  </a:cubicBezTo>
                  <a:cubicBezTo>
                    <a:pt x="15" y="179"/>
                    <a:pt x="1" y="330"/>
                    <a:pt x="102" y="438"/>
                  </a:cubicBezTo>
                  <a:cubicBezTo>
                    <a:pt x="154" y="494"/>
                    <a:pt x="217" y="521"/>
                    <a:pt x="281" y="521"/>
                  </a:cubicBezTo>
                  <a:cubicBezTo>
                    <a:pt x="345" y="521"/>
                    <a:pt x="410" y="494"/>
                    <a:pt x="466" y="442"/>
                  </a:cubicBezTo>
                  <a:cubicBezTo>
                    <a:pt x="578" y="337"/>
                    <a:pt x="589" y="191"/>
                    <a:pt x="489" y="83"/>
                  </a:cubicBezTo>
                  <a:cubicBezTo>
                    <a:pt x="439" y="28"/>
                    <a:pt x="375"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3" name="Google Shape;1633;p20"/>
            <p:cNvSpPr/>
            <p:nvPr/>
          </p:nvSpPr>
          <p:spPr>
            <a:xfrm>
              <a:off x="6037753" y="3896895"/>
              <a:ext cx="13103" cy="11375"/>
            </a:xfrm>
            <a:custGeom>
              <a:rect b="b" l="l" r="r" t="t"/>
              <a:pathLst>
                <a:path extrusionOk="0" h="520" w="599">
                  <a:moveTo>
                    <a:pt x="316" y="1"/>
                  </a:moveTo>
                  <a:cubicBezTo>
                    <a:pt x="258" y="1"/>
                    <a:pt x="199" y="21"/>
                    <a:pt x="145" y="64"/>
                  </a:cubicBezTo>
                  <a:cubicBezTo>
                    <a:pt x="28" y="158"/>
                    <a:pt x="0" y="306"/>
                    <a:pt x="92" y="421"/>
                  </a:cubicBezTo>
                  <a:cubicBezTo>
                    <a:pt x="143" y="487"/>
                    <a:pt x="211" y="520"/>
                    <a:pt x="282" y="520"/>
                  </a:cubicBezTo>
                  <a:cubicBezTo>
                    <a:pt x="340" y="520"/>
                    <a:pt x="400" y="498"/>
                    <a:pt x="454" y="455"/>
                  </a:cubicBezTo>
                  <a:cubicBezTo>
                    <a:pt x="575" y="359"/>
                    <a:pt x="598" y="213"/>
                    <a:pt x="509" y="98"/>
                  </a:cubicBezTo>
                  <a:cubicBezTo>
                    <a:pt x="458" y="34"/>
                    <a:pt x="388"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4" name="Google Shape;1634;p20"/>
            <p:cNvSpPr/>
            <p:nvPr/>
          </p:nvSpPr>
          <p:spPr>
            <a:xfrm>
              <a:off x="6048122" y="3911595"/>
              <a:ext cx="13191" cy="11266"/>
            </a:xfrm>
            <a:custGeom>
              <a:rect b="b" l="l" r="r" t="t"/>
              <a:pathLst>
                <a:path extrusionOk="0" h="515" w="603">
                  <a:moveTo>
                    <a:pt x="320" y="0"/>
                  </a:moveTo>
                  <a:cubicBezTo>
                    <a:pt x="269" y="0"/>
                    <a:pt x="216" y="16"/>
                    <a:pt x="165" y="49"/>
                  </a:cubicBezTo>
                  <a:cubicBezTo>
                    <a:pt x="39" y="131"/>
                    <a:pt x="0" y="276"/>
                    <a:pt x="81" y="399"/>
                  </a:cubicBezTo>
                  <a:cubicBezTo>
                    <a:pt x="130" y="477"/>
                    <a:pt x="204" y="515"/>
                    <a:pt x="283" y="515"/>
                  </a:cubicBezTo>
                  <a:cubicBezTo>
                    <a:pt x="334" y="515"/>
                    <a:pt x="388" y="498"/>
                    <a:pt x="438" y="466"/>
                  </a:cubicBezTo>
                  <a:cubicBezTo>
                    <a:pt x="566" y="381"/>
                    <a:pt x="603" y="237"/>
                    <a:pt x="523" y="115"/>
                  </a:cubicBezTo>
                  <a:cubicBezTo>
                    <a:pt x="475" y="40"/>
                    <a:pt x="401"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5" name="Google Shape;1635;p20"/>
            <p:cNvSpPr/>
            <p:nvPr/>
          </p:nvSpPr>
          <p:spPr>
            <a:xfrm>
              <a:off x="6057091" y="3926973"/>
              <a:ext cx="13234" cy="11200"/>
            </a:xfrm>
            <a:custGeom>
              <a:rect b="b" l="l" r="r" t="t"/>
              <a:pathLst>
                <a:path extrusionOk="0" h="512" w="605">
                  <a:moveTo>
                    <a:pt x="321" y="1"/>
                  </a:moveTo>
                  <a:cubicBezTo>
                    <a:pt x="277" y="1"/>
                    <a:pt x="231" y="12"/>
                    <a:pt x="186" y="35"/>
                  </a:cubicBezTo>
                  <a:cubicBezTo>
                    <a:pt x="53" y="106"/>
                    <a:pt x="0" y="248"/>
                    <a:pt x="69" y="377"/>
                  </a:cubicBezTo>
                  <a:cubicBezTo>
                    <a:pt x="116" y="467"/>
                    <a:pt x="194" y="512"/>
                    <a:pt x="280" y="512"/>
                  </a:cubicBezTo>
                  <a:cubicBezTo>
                    <a:pt x="326" y="512"/>
                    <a:pt x="373" y="499"/>
                    <a:pt x="419" y="475"/>
                  </a:cubicBezTo>
                  <a:cubicBezTo>
                    <a:pt x="555" y="404"/>
                    <a:pt x="605" y="264"/>
                    <a:pt x="536" y="134"/>
                  </a:cubicBezTo>
                  <a:cubicBezTo>
                    <a:pt x="490" y="48"/>
                    <a:pt x="410"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6" name="Google Shape;1636;p20"/>
            <p:cNvSpPr/>
            <p:nvPr/>
          </p:nvSpPr>
          <p:spPr>
            <a:xfrm>
              <a:off x="6064703" y="3943313"/>
              <a:ext cx="13147" cy="11156"/>
            </a:xfrm>
            <a:custGeom>
              <a:rect b="b" l="l" r="r" t="t"/>
              <a:pathLst>
                <a:path extrusionOk="0" h="510" w="601">
                  <a:moveTo>
                    <a:pt x="319" y="1"/>
                  </a:moveTo>
                  <a:cubicBezTo>
                    <a:pt x="283" y="1"/>
                    <a:pt x="245" y="8"/>
                    <a:pt x="207" y="23"/>
                  </a:cubicBezTo>
                  <a:cubicBezTo>
                    <a:pt x="67" y="81"/>
                    <a:pt x="0" y="218"/>
                    <a:pt x="55" y="353"/>
                  </a:cubicBezTo>
                  <a:cubicBezTo>
                    <a:pt x="99" y="456"/>
                    <a:pt x="185" y="510"/>
                    <a:pt x="282" y="510"/>
                  </a:cubicBezTo>
                  <a:cubicBezTo>
                    <a:pt x="319" y="510"/>
                    <a:pt x="358" y="502"/>
                    <a:pt x="397" y="486"/>
                  </a:cubicBezTo>
                  <a:cubicBezTo>
                    <a:pt x="539" y="426"/>
                    <a:pt x="600" y="291"/>
                    <a:pt x="546" y="156"/>
                  </a:cubicBezTo>
                  <a:cubicBezTo>
                    <a:pt x="505" y="57"/>
                    <a:pt x="419"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7" name="Google Shape;1637;p20"/>
            <p:cNvSpPr/>
            <p:nvPr/>
          </p:nvSpPr>
          <p:spPr>
            <a:xfrm>
              <a:off x="6070609" y="3960004"/>
              <a:ext cx="12950" cy="11047"/>
            </a:xfrm>
            <a:custGeom>
              <a:rect b="b" l="l" r="r" t="t"/>
              <a:pathLst>
                <a:path extrusionOk="0" h="505" w="592">
                  <a:moveTo>
                    <a:pt x="312" y="1"/>
                  </a:moveTo>
                  <a:cubicBezTo>
                    <a:pt x="284" y="1"/>
                    <a:pt x="255" y="5"/>
                    <a:pt x="225" y="14"/>
                  </a:cubicBezTo>
                  <a:cubicBezTo>
                    <a:pt x="81" y="57"/>
                    <a:pt x="1" y="186"/>
                    <a:pt x="44" y="325"/>
                  </a:cubicBezTo>
                  <a:cubicBezTo>
                    <a:pt x="78" y="442"/>
                    <a:pt x="171" y="504"/>
                    <a:pt x="277" y="504"/>
                  </a:cubicBezTo>
                  <a:cubicBezTo>
                    <a:pt x="307" y="504"/>
                    <a:pt x="337" y="500"/>
                    <a:pt x="367" y="490"/>
                  </a:cubicBezTo>
                  <a:cubicBezTo>
                    <a:pt x="516" y="447"/>
                    <a:pt x="592" y="318"/>
                    <a:pt x="550" y="179"/>
                  </a:cubicBezTo>
                  <a:cubicBezTo>
                    <a:pt x="516" y="67"/>
                    <a:pt x="424"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8" name="Google Shape;1638;p20"/>
            <p:cNvSpPr/>
            <p:nvPr/>
          </p:nvSpPr>
          <p:spPr>
            <a:xfrm>
              <a:off x="6075028" y="3977548"/>
              <a:ext cx="12534" cy="10959"/>
            </a:xfrm>
            <a:custGeom>
              <a:rect b="b" l="l" r="r" t="t"/>
              <a:pathLst>
                <a:path extrusionOk="0" h="501" w="573">
                  <a:moveTo>
                    <a:pt x="301" y="0"/>
                  </a:moveTo>
                  <a:cubicBezTo>
                    <a:pt x="282" y="0"/>
                    <a:pt x="261" y="2"/>
                    <a:pt x="241" y="7"/>
                  </a:cubicBezTo>
                  <a:cubicBezTo>
                    <a:pt x="92" y="34"/>
                    <a:pt x="0" y="153"/>
                    <a:pt x="28" y="297"/>
                  </a:cubicBezTo>
                  <a:cubicBezTo>
                    <a:pt x="53" y="427"/>
                    <a:pt x="151" y="501"/>
                    <a:pt x="270" y="501"/>
                  </a:cubicBezTo>
                  <a:cubicBezTo>
                    <a:pt x="290" y="501"/>
                    <a:pt x="311" y="499"/>
                    <a:pt x="332" y="494"/>
                  </a:cubicBezTo>
                  <a:cubicBezTo>
                    <a:pt x="486" y="467"/>
                    <a:pt x="573" y="348"/>
                    <a:pt x="545" y="203"/>
                  </a:cubicBezTo>
                  <a:cubicBezTo>
                    <a:pt x="522" y="79"/>
                    <a:pt x="42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39" name="Google Shape;1639;p20"/>
            <p:cNvSpPr/>
            <p:nvPr/>
          </p:nvSpPr>
          <p:spPr>
            <a:xfrm>
              <a:off x="6077588" y="3995179"/>
              <a:ext cx="12031" cy="10916"/>
            </a:xfrm>
            <a:custGeom>
              <a:rect b="b" l="l" r="r" t="t"/>
              <a:pathLst>
                <a:path extrusionOk="0" h="499" w="550">
                  <a:moveTo>
                    <a:pt x="284" y="1"/>
                  </a:moveTo>
                  <a:cubicBezTo>
                    <a:pt x="274" y="1"/>
                    <a:pt x="264" y="1"/>
                    <a:pt x="254" y="2"/>
                  </a:cubicBezTo>
                  <a:cubicBezTo>
                    <a:pt x="105" y="14"/>
                    <a:pt x="0" y="123"/>
                    <a:pt x="14" y="270"/>
                  </a:cubicBezTo>
                  <a:cubicBezTo>
                    <a:pt x="24" y="413"/>
                    <a:pt x="130" y="498"/>
                    <a:pt x="265" y="498"/>
                  </a:cubicBezTo>
                  <a:cubicBezTo>
                    <a:pt x="275" y="498"/>
                    <a:pt x="285" y="498"/>
                    <a:pt x="295" y="497"/>
                  </a:cubicBezTo>
                  <a:cubicBezTo>
                    <a:pt x="451" y="485"/>
                    <a:pt x="550" y="375"/>
                    <a:pt x="538" y="229"/>
                  </a:cubicBezTo>
                  <a:cubicBezTo>
                    <a:pt x="528" y="92"/>
                    <a:pt x="425"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0" name="Google Shape;1640;p20"/>
            <p:cNvSpPr/>
            <p:nvPr/>
          </p:nvSpPr>
          <p:spPr>
            <a:xfrm>
              <a:off x="6078331" y="4012745"/>
              <a:ext cx="11681" cy="10894"/>
            </a:xfrm>
            <a:custGeom>
              <a:rect b="b" l="l" r="r" t="t"/>
              <a:pathLst>
                <a:path extrusionOk="0" h="498" w="534">
                  <a:moveTo>
                    <a:pt x="261" y="0"/>
                  </a:moveTo>
                  <a:cubicBezTo>
                    <a:pt x="117" y="0"/>
                    <a:pt x="5" y="98"/>
                    <a:pt x="3" y="241"/>
                  </a:cubicBezTo>
                  <a:cubicBezTo>
                    <a:pt x="0" y="397"/>
                    <a:pt x="110" y="495"/>
                    <a:pt x="261" y="498"/>
                  </a:cubicBezTo>
                  <a:cubicBezTo>
                    <a:pt x="263" y="498"/>
                    <a:pt x="265" y="498"/>
                    <a:pt x="267" y="498"/>
                  </a:cubicBezTo>
                  <a:cubicBezTo>
                    <a:pt x="420" y="498"/>
                    <a:pt x="527" y="400"/>
                    <a:pt x="529" y="255"/>
                  </a:cubicBezTo>
                  <a:cubicBezTo>
                    <a:pt x="534" y="108"/>
                    <a:pt x="426" y="3"/>
                    <a:pt x="271" y="1"/>
                  </a:cubicBezTo>
                  <a:cubicBezTo>
                    <a:pt x="267" y="1"/>
                    <a:pt x="264"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1" name="Google Shape;1641;p20"/>
            <p:cNvSpPr/>
            <p:nvPr/>
          </p:nvSpPr>
          <p:spPr>
            <a:xfrm>
              <a:off x="6076734" y="4030420"/>
              <a:ext cx="12228" cy="10959"/>
            </a:xfrm>
            <a:custGeom>
              <a:rect b="b" l="l" r="r" t="t"/>
              <a:pathLst>
                <a:path extrusionOk="0" h="501" w="559">
                  <a:moveTo>
                    <a:pt x="270" y="1"/>
                  </a:moveTo>
                  <a:cubicBezTo>
                    <a:pt x="139" y="1"/>
                    <a:pt x="35" y="85"/>
                    <a:pt x="18" y="216"/>
                  </a:cubicBezTo>
                  <a:cubicBezTo>
                    <a:pt x="0" y="370"/>
                    <a:pt x="101" y="480"/>
                    <a:pt x="250" y="498"/>
                  </a:cubicBezTo>
                  <a:cubicBezTo>
                    <a:pt x="263" y="500"/>
                    <a:pt x="277" y="500"/>
                    <a:pt x="290" y="500"/>
                  </a:cubicBezTo>
                  <a:cubicBezTo>
                    <a:pt x="424" y="500"/>
                    <a:pt x="526" y="416"/>
                    <a:pt x="543" y="285"/>
                  </a:cubicBezTo>
                  <a:cubicBezTo>
                    <a:pt x="559" y="138"/>
                    <a:pt x="463" y="22"/>
                    <a:pt x="309" y="3"/>
                  </a:cubicBezTo>
                  <a:cubicBezTo>
                    <a:pt x="296" y="2"/>
                    <a:pt x="283" y="1"/>
                    <a:pt x="2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2" name="Google Shape;1642;p20"/>
            <p:cNvSpPr/>
            <p:nvPr/>
          </p:nvSpPr>
          <p:spPr>
            <a:xfrm>
              <a:off x="6073366" y="4047985"/>
              <a:ext cx="12709" cy="11003"/>
            </a:xfrm>
            <a:custGeom>
              <a:rect b="b" l="l" r="r" t="t"/>
              <a:pathLst>
                <a:path extrusionOk="0" h="503" w="581">
                  <a:moveTo>
                    <a:pt x="276" y="0"/>
                  </a:moveTo>
                  <a:cubicBezTo>
                    <a:pt x="159" y="0"/>
                    <a:pt x="62" y="71"/>
                    <a:pt x="35" y="190"/>
                  </a:cubicBezTo>
                  <a:cubicBezTo>
                    <a:pt x="1" y="341"/>
                    <a:pt x="90" y="460"/>
                    <a:pt x="237" y="494"/>
                  </a:cubicBezTo>
                  <a:cubicBezTo>
                    <a:pt x="261" y="500"/>
                    <a:pt x="286" y="503"/>
                    <a:pt x="309" y="503"/>
                  </a:cubicBezTo>
                  <a:cubicBezTo>
                    <a:pt x="427" y="503"/>
                    <a:pt x="521" y="432"/>
                    <a:pt x="548" y="311"/>
                  </a:cubicBezTo>
                  <a:cubicBezTo>
                    <a:pt x="580" y="169"/>
                    <a:pt x="498" y="43"/>
                    <a:pt x="346" y="9"/>
                  </a:cubicBezTo>
                  <a:cubicBezTo>
                    <a:pt x="322" y="3"/>
                    <a:pt x="299"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3" name="Google Shape;1643;p20"/>
            <p:cNvSpPr/>
            <p:nvPr/>
          </p:nvSpPr>
          <p:spPr>
            <a:xfrm>
              <a:off x="6068313" y="4065048"/>
              <a:ext cx="12994" cy="11069"/>
            </a:xfrm>
            <a:custGeom>
              <a:rect b="b" l="l" r="r" t="t"/>
              <a:pathLst>
                <a:path extrusionOk="0" h="506" w="594">
                  <a:moveTo>
                    <a:pt x="282" y="0"/>
                  </a:moveTo>
                  <a:cubicBezTo>
                    <a:pt x="177" y="0"/>
                    <a:pt x="86" y="60"/>
                    <a:pt x="51" y="168"/>
                  </a:cubicBezTo>
                  <a:cubicBezTo>
                    <a:pt x="0" y="314"/>
                    <a:pt x="76" y="440"/>
                    <a:pt x="220" y="488"/>
                  </a:cubicBezTo>
                  <a:cubicBezTo>
                    <a:pt x="254" y="500"/>
                    <a:pt x="288" y="506"/>
                    <a:pt x="320" y="506"/>
                  </a:cubicBezTo>
                  <a:cubicBezTo>
                    <a:pt x="425" y="506"/>
                    <a:pt x="513" y="445"/>
                    <a:pt x="548" y="339"/>
                  </a:cubicBezTo>
                  <a:cubicBezTo>
                    <a:pt x="593" y="200"/>
                    <a:pt x="525" y="67"/>
                    <a:pt x="378" y="17"/>
                  </a:cubicBezTo>
                  <a:cubicBezTo>
                    <a:pt x="346" y="5"/>
                    <a:pt x="313"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4" name="Google Shape;1644;p20"/>
            <p:cNvSpPr/>
            <p:nvPr/>
          </p:nvSpPr>
          <p:spPr>
            <a:xfrm>
              <a:off x="6061641" y="4081498"/>
              <a:ext cx="13213" cy="11178"/>
            </a:xfrm>
            <a:custGeom>
              <a:rect b="b" l="l" r="r" t="t"/>
              <a:pathLst>
                <a:path extrusionOk="0" h="511" w="604">
                  <a:moveTo>
                    <a:pt x="285" y="0"/>
                  </a:moveTo>
                  <a:cubicBezTo>
                    <a:pt x="191" y="0"/>
                    <a:pt x="107" y="51"/>
                    <a:pt x="65" y="146"/>
                  </a:cubicBezTo>
                  <a:cubicBezTo>
                    <a:pt x="1" y="286"/>
                    <a:pt x="65" y="421"/>
                    <a:pt x="202" y="483"/>
                  </a:cubicBezTo>
                  <a:cubicBezTo>
                    <a:pt x="244" y="501"/>
                    <a:pt x="285" y="510"/>
                    <a:pt x="325" y="510"/>
                  </a:cubicBezTo>
                  <a:cubicBezTo>
                    <a:pt x="419" y="510"/>
                    <a:pt x="502" y="460"/>
                    <a:pt x="544" y="366"/>
                  </a:cubicBezTo>
                  <a:cubicBezTo>
                    <a:pt x="603" y="231"/>
                    <a:pt x="548" y="91"/>
                    <a:pt x="406" y="27"/>
                  </a:cubicBezTo>
                  <a:cubicBezTo>
                    <a:pt x="366" y="9"/>
                    <a:pt x="325"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5" name="Google Shape;1645;p20"/>
            <p:cNvSpPr/>
            <p:nvPr/>
          </p:nvSpPr>
          <p:spPr>
            <a:xfrm>
              <a:off x="6053481" y="4097335"/>
              <a:ext cx="13256" cy="11244"/>
            </a:xfrm>
            <a:custGeom>
              <a:rect b="b" l="l" r="r" t="t"/>
              <a:pathLst>
                <a:path extrusionOk="0" h="514" w="606">
                  <a:moveTo>
                    <a:pt x="285" y="0"/>
                  </a:moveTo>
                  <a:cubicBezTo>
                    <a:pt x="200" y="0"/>
                    <a:pt x="123" y="43"/>
                    <a:pt x="76" y="125"/>
                  </a:cubicBezTo>
                  <a:cubicBezTo>
                    <a:pt x="0" y="258"/>
                    <a:pt x="51" y="398"/>
                    <a:pt x="181" y="473"/>
                  </a:cubicBezTo>
                  <a:cubicBezTo>
                    <a:pt x="230" y="500"/>
                    <a:pt x="279" y="514"/>
                    <a:pt x="326" y="514"/>
                  </a:cubicBezTo>
                  <a:cubicBezTo>
                    <a:pt x="411" y="514"/>
                    <a:pt x="487" y="471"/>
                    <a:pt x="534" y="389"/>
                  </a:cubicBezTo>
                  <a:cubicBezTo>
                    <a:pt x="605" y="260"/>
                    <a:pt x="564" y="116"/>
                    <a:pt x="429" y="41"/>
                  </a:cubicBezTo>
                  <a:cubicBezTo>
                    <a:pt x="381" y="14"/>
                    <a:pt x="332"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6" name="Google Shape;1646;p20"/>
            <p:cNvSpPr/>
            <p:nvPr/>
          </p:nvSpPr>
          <p:spPr>
            <a:xfrm>
              <a:off x="6043813" y="4112451"/>
              <a:ext cx="13191" cy="11353"/>
            </a:xfrm>
            <a:custGeom>
              <a:rect b="b" l="l" r="r" t="t"/>
              <a:pathLst>
                <a:path extrusionOk="0" h="519" w="603">
                  <a:moveTo>
                    <a:pt x="286" y="1"/>
                  </a:moveTo>
                  <a:cubicBezTo>
                    <a:pt x="210" y="1"/>
                    <a:pt x="138" y="37"/>
                    <a:pt x="90" y="108"/>
                  </a:cubicBezTo>
                  <a:cubicBezTo>
                    <a:pt x="0" y="234"/>
                    <a:pt x="37" y="378"/>
                    <a:pt x="161" y="465"/>
                  </a:cubicBezTo>
                  <a:cubicBezTo>
                    <a:pt x="214" y="501"/>
                    <a:pt x="269" y="518"/>
                    <a:pt x="323" y="518"/>
                  </a:cubicBezTo>
                  <a:cubicBezTo>
                    <a:pt x="399" y="518"/>
                    <a:pt x="470" y="482"/>
                    <a:pt x="518" y="412"/>
                  </a:cubicBezTo>
                  <a:cubicBezTo>
                    <a:pt x="603" y="291"/>
                    <a:pt x="573" y="144"/>
                    <a:pt x="447" y="55"/>
                  </a:cubicBezTo>
                  <a:cubicBezTo>
                    <a:pt x="396" y="19"/>
                    <a:pt x="34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7" name="Google Shape;1647;p20"/>
            <p:cNvSpPr/>
            <p:nvPr/>
          </p:nvSpPr>
          <p:spPr>
            <a:xfrm>
              <a:off x="6032788" y="4126823"/>
              <a:ext cx="13059" cy="11397"/>
            </a:xfrm>
            <a:custGeom>
              <a:rect b="b" l="l" r="r" t="t"/>
              <a:pathLst>
                <a:path extrusionOk="0" h="521" w="597">
                  <a:moveTo>
                    <a:pt x="283" y="1"/>
                  </a:moveTo>
                  <a:cubicBezTo>
                    <a:pt x="215" y="1"/>
                    <a:pt x="149" y="30"/>
                    <a:pt x="99" y="90"/>
                  </a:cubicBezTo>
                  <a:cubicBezTo>
                    <a:pt x="1" y="209"/>
                    <a:pt x="26" y="355"/>
                    <a:pt x="140" y="451"/>
                  </a:cubicBezTo>
                  <a:cubicBezTo>
                    <a:pt x="196" y="497"/>
                    <a:pt x="258" y="520"/>
                    <a:pt x="318" y="520"/>
                  </a:cubicBezTo>
                  <a:cubicBezTo>
                    <a:pt x="387" y="520"/>
                    <a:pt x="452" y="491"/>
                    <a:pt x="502" y="431"/>
                  </a:cubicBezTo>
                  <a:cubicBezTo>
                    <a:pt x="596" y="319"/>
                    <a:pt x="580" y="170"/>
                    <a:pt x="461" y="69"/>
                  </a:cubicBezTo>
                  <a:cubicBezTo>
                    <a:pt x="406" y="24"/>
                    <a:pt x="344"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8" name="Google Shape;1648;p20"/>
            <p:cNvSpPr/>
            <p:nvPr/>
          </p:nvSpPr>
          <p:spPr>
            <a:xfrm>
              <a:off x="6020909" y="4139948"/>
              <a:ext cx="12797" cy="11463"/>
            </a:xfrm>
            <a:custGeom>
              <a:rect b="b" l="l" r="r" t="t"/>
              <a:pathLst>
                <a:path extrusionOk="0" h="524" w="585">
                  <a:moveTo>
                    <a:pt x="283" y="0"/>
                  </a:moveTo>
                  <a:cubicBezTo>
                    <a:pt x="221" y="0"/>
                    <a:pt x="161" y="25"/>
                    <a:pt x="111" y="76"/>
                  </a:cubicBezTo>
                  <a:cubicBezTo>
                    <a:pt x="1" y="186"/>
                    <a:pt x="15" y="332"/>
                    <a:pt x="122" y="438"/>
                  </a:cubicBezTo>
                  <a:cubicBezTo>
                    <a:pt x="179" y="494"/>
                    <a:pt x="246" y="523"/>
                    <a:pt x="312" y="523"/>
                  </a:cubicBezTo>
                  <a:cubicBezTo>
                    <a:pt x="374" y="523"/>
                    <a:pt x="434" y="498"/>
                    <a:pt x="484" y="447"/>
                  </a:cubicBezTo>
                  <a:cubicBezTo>
                    <a:pt x="585" y="341"/>
                    <a:pt x="583" y="193"/>
                    <a:pt x="470" y="83"/>
                  </a:cubicBezTo>
                  <a:cubicBezTo>
                    <a:pt x="415" y="28"/>
                    <a:pt x="348"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49" name="Google Shape;1649;p20"/>
            <p:cNvSpPr/>
            <p:nvPr/>
          </p:nvSpPr>
          <p:spPr>
            <a:xfrm>
              <a:off x="6007631" y="4152438"/>
              <a:ext cx="12709" cy="11528"/>
            </a:xfrm>
            <a:custGeom>
              <a:rect b="b" l="l" r="r" t="t"/>
              <a:pathLst>
                <a:path extrusionOk="0" h="527" w="581">
                  <a:moveTo>
                    <a:pt x="278" y="1"/>
                  </a:moveTo>
                  <a:cubicBezTo>
                    <a:pt x="223" y="1"/>
                    <a:pt x="168" y="21"/>
                    <a:pt x="120" y="64"/>
                  </a:cubicBezTo>
                  <a:cubicBezTo>
                    <a:pt x="1" y="164"/>
                    <a:pt x="3" y="313"/>
                    <a:pt x="102" y="425"/>
                  </a:cubicBezTo>
                  <a:cubicBezTo>
                    <a:pt x="160" y="493"/>
                    <a:pt x="232" y="527"/>
                    <a:pt x="303" y="527"/>
                  </a:cubicBezTo>
                  <a:cubicBezTo>
                    <a:pt x="358" y="527"/>
                    <a:pt x="413" y="506"/>
                    <a:pt x="461" y="464"/>
                  </a:cubicBezTo>
                  <a:cubicBezTo>
                    <a:pt x="574" y="368"/>
                    <a:pt x="580" y="217"/>
                    <a:pt x="480" y="100"/>
                  </a:cubicBezTo>
                  <a:cubicBezTo>
                    <a:pt x="423" y="35"/>
                    <a:pt x="350"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0" name="Google Shape;1650;p20"/>
            <p:cNvSpPr/>
            <p:nvPr/>
          </p:nvSpPr>
          <p:spPr>
            <a:xfrm>
              <a:off x="5993609" y="4163638"/>
              <a:ext cx="12753" cy="11550"/>
            </a:xfrm>
            <a:custGeom>
              <a:rect b="b" l="l" r="r" t="t"/>
              <a:pathLst>
                <a:path extrusionOk="0" h="528" w="583">
                  <a:moveTo>
                    <a:pt x="281" y="1"/>
                  </a:moveTo>
                  <a:cubicBezTo>
                    <a:pt x="231" y="1"/>
                    <a:pt x="181" y="17"/>
                    <a:pt x="136" y="51"/>
                  </a:cubicBezTo>
                  <a:cubicBezTo>
                    <a:pt x="10" y="145"/>
                    <a:pt x="1" y="294"/>
                    <a:pt x="92" y="413"/>
                  </a:cubicBezTo>
                  <a:cubicBezTo>
                    <a:pt x="148" y="488"/>
                    <a:pt x="224" y="528"/>
                    <a:pt x="301" y="528"/>
                  </a:cubicBezTo>
                  <a:cubicBezTo>
                    <a:pt x="351" y="528"/>
                    <a:pt x="402" y="511"/>
                    <a:pt x="447" y="477"/>
                  </a:cubicBezTo>
                  <a:cubicBezTo>
                    <a:pt x="564" y="388"/>
                    <a:pt x="582" y="239"/>
                    <a:pt x="491" y="115"/>
                  </a:cubicBezTo>
                  <a:cubicBezTo>
                    <a:pt x="435" y="41"/>
                    <a:pt x="358"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1" name="Google Shape;1651;p20"/>
            <p:cNvSpPr/>
            <p:nvPr/>
          </p:nvSpPr>
          <p:spPr>
            <a:xfrm>
              <a:off x="5978581" y="4173963"/>
              <a:ext cx="12797" cy="11572"/>
            </a:xfrm>
            <a:custGeom>
              <a:rect b="b" l="l" r="r" t="t"/>
              <a:pathLst>
                <a:path extrusionOk="0" h="529" w="585">
                  <a:moveTo>
                    <a:pt x="283" y="0"/>
                  </a:moveTo>
                  <a:cubicBezTo>
                    <a:pt x="239" y="0"/>
                    <a:pt x="193" y="14"/>
                    <a:pt x="150" y="41"/>
                  </a:cubicBezTo>
                  <a:cubicBezTo>
                    <a:pt x="21" y="124"/>
                    <a:pt x="1" y="270"/>
                    <a:pt x="83" y="399"/>
                  </a:cubicBezTo>
                  <a:cubicBezTo>
                    <a:pt x="137" y="483"/>
                    <a:pt x="216" y="529"/>
                    <a:pt x="299" y="529"/>
                  </a:cubicBezTo>
                  <a:cubicBezTo>
                    <a:pt x="343" y="529"/>
                    <a:pt x="389" y="515"/>
                    <a:pt x="431" y="488"/>
                  </a:cubicBezTo>
                  <a:cubicBezTo>
                    <a:pt x="555" y="408"/>
                    <a:pt x="585" y="259"/>
                    <a:pt x="500" y="129"/>
                  </a:cubicBezTo>
                  <a:cubicBezTo>
                    <a:pt x="448" y="46"/>
                    <a:pt x="367"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2" name="Google Shape;1652;p20"/>
            <p:cNvSpPr/>
            <p:nvPr/>
          </p:nvSpPr>
          <p:spPr>
            <a:xfrm>
              <a:off x="5962897" y="4183216"/>
              <a:ext cx="12797" cy="11572"/>
            </a:xfrm>
            <a:custGeom>
              <a:rect b="b" l="l" r="r" t="t"/>
              <a:pathLst>
                <a:path extrusionOk="0" h="529" w="585">
                  <a:moveTo>
                    <a:pt x="286" y="0"/>
                  </a:moveTo>
                  <a:cubicBezTo>
                    <a:pt x="247" y="0"/>
                    <a:pt x="207" y="10"/>
                    <a:pt x="168" y="31"/>
                  </a:cubicBezTo>
                  <a:cubicBezTo>
                    <a:pt x="31" y="106"/>
                    <a:pt x="1" y="251"/>
                    <a:pt x="74" y="383"/>
                  </a:cubicBezTo>
                  <a:cubicBezTo>
                    <a:pt x="124" y="478"/>
                    <a:pt x="206" y="529"/>
                    <a:pt x="294" y="529"/>
                  </a:cubicBezTo>
                  <a:cubicBezTo>
                    <a:pt x="335" y="529"/>
                    <a:pt x="377" y="518"/>
                    <a:pt x="418" y="496"/>
                  </a:cubicBezTo>
                  <a:cubicBezTo>
                    <a:pt x="546" y="427"/>
                    <a:pt x="585" y="280"/>
                    <a:pt x="512" y="145"/>
                  </a:cubicBezTo>
                  <a:cubicBezTo>
                    <a:pt x="460" y="53"/>
                    <a:pt x="37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3" name="Google Shape;1653;p20"/>
            <p:cNvSpPr/>
            <p:nvPr/>
          </p:nvSpPr>
          <p:spPr>
            <a:xfrm>
              <a:off x="5946775" y="4191354"/>
              <a:ext cx="12753" cy="11572"/>
            </a:xfrm>
            <a:custGeom>
              <a:rect b="b" l="l" r="r" t="t"/>
              <a:pathLst>
                <a:path extrusionOk="0" h="529" w="583">
                  <a:moveTo>
                    <a:pt x="287" y="1"/>
                  </a:moveTo>
                  <a:cubicBezTo>
                    <a:pt x="252" y="1"/>
                    <a:pt x="216" y="9"/>
                    <a:pt x="181" y="25"/>
                  </a:cubicBezTo>
                  <a:cubicBezTo>
                    <a:pt x="39" y="92"/>
                    <a:pt x="0" y="234"/>
                    <a:pt x="65" y="371"/>
                  </a:cubicBezTo>
                  <a:cubicBezTo>
                    <a:pt x="113" y="472"/>
                    <a:pt x="197" y="529"/>
                    <a:pt x="290" y="529"/>
                  </a:cubicBezTo>
                  <a:cubicBezTo>
                    <a:pt x="326" y="529"/>
                    <a:pt x="362" y="521"/>
                    <a:pt x="399" y="504"/>
                  </a:cubicBezTo>
                  <a:cubicBezTo>
                    <a:pt x="532" y="442"/>
                    <a:pt x="582" y="300"/>
                    <a:pt x="516" y="160"/>
                  </a:cubicBezTo>
                  <a:cubicBezTo>
                    <a:pt x="469" y="60"/>
                    <a:pt x="381"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4" name="Google Shape;1654;p20"/>
            <p:cNvSpPr/>
            <p:nvPr/>
          </p:nvSpPr>
          <p:spPr>
            <a:xfrm>
              <a:off x="5930238" y="4198398"/>
              <a:ext cx="12600" cy="11572"/>
            </a:xfrm>
            <a:custGeom>
              <a:rect b="b" l="l" r="r" t="t"/>
              <a:pathLst>
                <a:path extrusionOk="0" h="529" w="576">
                  <a:moveTo>
                    <a:pt x="287" y="0"/>
                  </a:moveTo>
                  <a:cubicBezTo>
                    <a:pt x="256" y="0"/>
                    <a:pt x="225" y="6"/>
                    <a:pt x="193" y="19"/>
                  </a:cubicBezTo>
                  <a:cubicBezTo>
                    <a:pt x="49" y="74"/>
                    <a:pt x="1" y="214"/>
                    <a:pt x="56" y="356"/>
                  </a:cubicBezTo>
                  <a:cubicBezTo>
                    <a:pt x="97" y="465"/>
                    <a:pt x="184" y="529"/>
                    <a:pt x="284" y="529"/>
                  </a:cubicBezTo>
                  <a:cubicBezTo>
                    <a:pt x="315" y="529"/>
                    <a:pt x="348" y="522"/>
                    <a:pt x="381" y="509"/>
                  </a:cubicBezTo>
                  <a:lnTo>
                    <a:pt x="381" y="512"/>
                  </a:lnTo>
                  <a:cubicBezTo>
                    <a:pt x="516" y="457"/>
                    <a:pt x="576" y="317"/>
                    <a:pt x="518" y="175"/>
                  </a:cubicBezTo>
                  <a:cubicBezTo>
                    <a:pt x="476" y="66"/>
                    <a:pt x="387"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5" name="Google Shape;1655;p20"/>
            <p:cNvSpPr/>
            <p:nvPr/>
          </p:nvSpPr>
          <p:spPr>
            <a:xfrm>
              <a:off x="5913066" y="4204523"/>
              <a:ext cx="12447" cy="11594"/>
            </a:xfrm>
            <a:custGeom>
              <a:rect b="b" l="l" r="r" t="t"/>
              <a:pathLst>
                <a:path extrusionOk="0" h="530" w="569">
                  <a:moveTo>
                    <a:pt x="284" y="1"/>
                  </a:moveTo>
                  <a:cubicBezTo>
                    <a:pt x="258" y="1"/>
                    <a:pt x="231" y="5"/>
                    <a:pt x="204" y="14"/>
                  </a:cubicBezTo>
                  <a:cubicBezTo>
                    <a:pt x="57" y="62"/>
                    <a:pt x="0" y="197"/>
                    <a:pt x="46" y="341"/>
                  </a:cubicBezTo>
                  <a:cubicBezTo>
                    <a:pt x="84" y="459"/>
                    <a:pt x="174" y="529"/>
                    <a:pt x="280" y="529"/>
                  </a:cubicBezTo>
                  <a:cubicBezTo>
                    <a:pt x="307" y="529"/>
                    <a:pt x="334" y="525"/>
                    <a:pt x="362" y="516"/>
                  </a:cubicBezTo>
                  <a:cubicBezTo>
                    <a:pt x="502" y="472"/>
                    <a:pt x="568" y="335"/>
                    <a:pt x="520" y="188"/>
                  </a:cubicBezTo>
                  <a:cubicBezTo>
                    <a:pt x="483" y="74"/>
                    <a:pt x="391"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6" name="Google Shape;1656;p20"/>
            <p:cNvSpPr/>
            <p:nvPr/>
          </p:nvSpPr>
          <p:spPr>
            <a:xfrm>
              <a:off x="5895566" y="4209488"/>
              <a:ext cx="12250" cy="11616"/>
            </a:xfrm>
            <a:custGeom>
              <a:rect b="b" l="l" r="r" t="t"/>
              <a:pathLst>
                <a:path extrusionOk="0" h="531" w="560">
                  <a:moveTo>
                    <a:pt x="283" y="1"/>
                  </a:moveTo>
                  <a:cubicBezTo>
                    <a:pt x="262" y="1"/>
                    <a:pt x="240" y="3"/>
                    <a:pt x="219" y="9"/>
                  </a:cubicBezTo>
                  <a:cubicBezTo>
                    <a:pt x="67" y="48"/>
                    <a:pt x="1" y="181"/>
                    <a:pt x="40" y="327"/>
                  </a:cubicBezTo>
                  <a:cubicBezTo>
                    <a:pt x="71" y="454"/>
                    <a:pt x="164" y="531"/>
                    <a:pt x="277" y="531"/>
                  </a:cubicBezTo>
                  <a:cubicBezTo>
                    <a:pt x="299" y="531"/>
                    <a:pt x="321" y="528"/>
                    <a:pt x="344" y="522"/>
                  </a:cubicBezTo>
                  <a:cubicBezTo>
                    <a:pt x="484" y="485"/>
                    <a:pt x="560" y="355"/>
                    <a:pt x="521" y="204"/>
                  </a:cubicBezTo>
                  <a:cubicBezTo>
                    <a:pt x="490" y="80"/>
                    <a:pt x="3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7" name="Google Shape;1657;p20"/>
            <p:cNvSpPr/>
            <p:nvPr/>
          </p:nvSpPr>
          <p:spPr>
            <a:xfrm>
              <a:off x="5892109" y="4225348"/>
              <a:ext cx="13213" cy="12578"/>
            </a:xfrm>
            <a:custGeom>
              <a:rect b="b" l="l" r="r" t="t"/>
              <a:pathLst>
                <a:path extrusionOk="0" h="575" w="604">
                  <a:moveTo>
                    <a:pt x="301" y="1"/>
                  </a:moveTo>
                  <a:cubicBezTo>
                    <a:pt x="173" y="1"/>
                    <a:pt x="67" y="88"/>
                    <a:pt x="38" y="230"/>
                  </a:cubicBezTo>
                  <a:cubicBezTo>
                    <a:pt x="1" y="390"/>
                    <a:pt x="81" y="535"/>
                    <a:pt x="237" y="567"/>
                  </a:cubicBezTo>
                  <a:cubicBezTo>
                    <a:pt x="260" y="572"/>
                    <a:pt x="283" y="574"/>
                    <a:pt x="305" y="574"/>
                  </a:cubicBezTo>
                  <a:cubicBezTo>
                    <a:pt x="437" y="574"/>
                    <a:pt x="535" y="484"/>
                    <a:pt x="567" y="347"/>
                  </a:cubicBezTo>
                  <a:cubicBezTo>
                    <a:pt x="603" y="182"/>
                    <a:pt x="521" y="42"/>
                    <a:pt x="365" y="8"/>
                  </a:cubicBezTo>
                  <a:cubicBezTo>
                    <a:pt x="343" y="3"/>
                    <a:pt x="322" y="1"/>
                    <a:pt x="3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8" name="Google Shape;1658;p20"/>
            <p:cNvSpPr/>
            <p:nvPr/>
          </p:nvSpPr>
          <p:spPr>
            <a:xfrm>
              <a:off x="5911097" y="4230226"/>
              <a:ext cx="13409" cy="12556"/>
            </a:xfrm>
            <a:custGeom>
              <a:rect b="b" l="l" r="r" t="t"/>
              <a:pathLst>
                <a:path extrusionOk="0" h="574" w="613">
                  <a:moveTo>
                    <a:pt x="305" y="0"/>
                  </a:moveTo>
                  <a:cubicBezTo>
                    <a:pt x="185" y="0"/>
                    <a:pt x="82" y="79"/>
                    <a:pt x="44" y="213"/>
                  </a:cubicBezTo>
                  <a:cubicBezTo>
                    <a:pt x="1" y="371"/>
                    <a:pt x="72" y="518"/>
                    <a:pt x="225" y="561"/>
                  </a:cubicBezTo>
                  <a:cubicBezTo>
                    <a:pt x="254" y="569"/>
                    <a:pt x="282" y="573"/>
                    <a:pt x="309" y="573"/>
                  </a:cubicBezTo>
                  <a:cubicBezTo>
                    <a:pt x="433" y="573"/>
                    <a:pt x="531" y="490"/>
                    <a:pt x="567" y="360"/>
                  </a:cubicBezTo>
                  <a:cubicBezTo>
                    <a:pt x="612" y="197"/>
                    <a:pt x="539" y="55"/>
                    <a:pt x="386" y="12"/>
                  </a:cubicBezTo>
                  <a:cubicBezTo>
                    <a:pt x="358" y="4"/>
                    <a:pt x="331" y="0"/>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59" name="Google Shape;1659;p20"/>
            <p:cNvSpPr/>
            <p:nvPr/>
          </p:nvSpPr>
          <p:spPr>
            <a:xfrm>
              <a:off x="5930238" y="4236307"/>
              <a:ext cx="13563" cy="12600"/>
            </a:xfrm>
            <a:custGeom>
              <a:rect b="b" l="l" r="r" t="t"/>
              <a:pathLst>
                <a:path extrusionOk="0" h="576" w="620">
                  <a:moveTo>
                    <a:pt x="311" y="1"/>
                  </a:moveTo>
                  <a:cubicBezTo>
                    <a:pt x="197" y="1"/>
                    <a:pt x="97" y="74"/>
                    <a:pt x="53" y="198"/>
                  </a:cubicBezTo>
                  <a:cubicBezTo>
                    <a:pt x="1" y="352"/>
                    <a:pt x="63" y="505"/>
                    <a:pt x="214" y="558"/>
                  </a:cubicBezTo>
                  <a:cubicBezTo>
                    <a:pt x="247" y="570"/>
                    <a:pt x="279" y="575"/>
                    <a:pt x="311" y="575"/>
                  </a:cubicBezTo>
                  <a:cubicBezTo>
                    <a:pt x="427" y="575"/>
                    <a:pt x="523" y="498"/>
                    <a:pt x="564" y="377"/>
                  </a:cubicBezTo>
                  <a:cubicBezTo>
                    <a:pt x="619" y="217"/>
                    <a:pt x="557" y="70"/>
                    <a:pt x="406" y="18"/>
                  </a:cubicBezTo>
                  <a:cubicBezTo>
                    <a:pt x="374" y="6"/>
                    <a:pt x="342"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0" name="Google Shape;1660;p20"/>
            <p:cNvSpPr/>
            <p:nvPr/>
          </p:nvSpPr>
          <p:spPr>
            <a:xfrm>
              <a:off x="5948678" y="4243526"/>
              <a:ext cx="13738" cy="12556"/>
            </a:xfrm>
            <a:custGeom>
              <a:rect b="b" l="l" r="r" t="t"/>
              <a:pathLst>
                <a:path extrusionOk="0" h="574" w="628">
                  <a:moveTo>
                    <a:pt x="315" y="1"/>
                  </a:moveTo>
                  <a:cubicBezTo>
                    <a:pt x="209" y="1"/>
                    <a:pt x="112" y="66"/>
                    <a:pt x="65" y="182"/>
                  </a:cubicBezTo>
                  <a:cubicBezTo>
                    <a:pt x="0" y="331"/>
                    <a:pt x="53" y="487"/>
                    <a:pt x="200" y="549"/>
                  </a:cubicBezTo>
                  <a:cubicBezTo>
                    <a:pt x="238" y="565"/>
                    <a:pt x="277" y="573"/>
                    <a:pt x="313" y="573"/>
                  </a:cubicBezTo>
                  <a:cubicBezTo>
                    <a:pt x="421" y="573"/>
                    <a:pt x="514" y="504"/>
                    <a:pt x="562" y="393"/>
                  </a:cubicBezTo>
                  <a:cubicBezTo>
                    <a:pt x="628" y="237"/>
                    <a:pt x="573" y="86"/>
                    <a:pt x="426" y="24"/>
                  </a:cubicBezTo>
                  <a:cubicBezTo>
                    <a:pt x="389" y="8"/>
                    <a:pt x="352"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1" name="Google Shape;1661;p20"/>
            <p:cNvSpPr/>
            <p:nvPr/>
          </p:nvSpPr>
          <p:spPr>
            <a:xfrm>
              <a:off x="5966703" y="4251882"/>
              <a:ext cx="13869" cy="12578"/>
            </a:xfrm>
            <a:custGeom>
              <a:rect b="b" l="l" r="r" t="t"/>
              <a:pathLst>
                <a:path extrusionOk="0" h="575" w="634">
                  <a:moveTo>
                    <a:pt x="321" y="1"/>
                  </a:moveTo>
                  <a:cubicBezTo>
                    <a:pt x="220" y="1"/>
                    <a:pt x="128" y="60"/>
                    <a:pt x="74" y="167"/>
                  </a:cubicBezTo>
                  <a:cubicBezTo>
                    <a:pt x="1" y="313"/>
                    <a:pt x="44" y="471"/>
                    <a:pt x="186" y="542"/>
                  </a:cubicBezTo>
                  <a:cubicBezTo>
                    <a:pt x="230" y="564"/>
                    <a:pt x="274" y="575"/>
                    <a:pt x="316" y="575"/>
                  </a:cubicBezTo>
                  <a:cubicBezTo>
                    <a:pt x="417" y="575"/>
                    <a:pt x="506" y="513"/>
                    <a:pt x="560" y="409"/>
                  </a:cubicBezTo>
                  <a:cubicBezTo>
                    <a:pt x="633" y="258"/>
                    <a:pt x="590" y="102"/>
                    <a:pt x="448" y="31"/>
                  </a:cubicBezTo>
                  <a:cubicBezTo>
                    <a:pt x="405" y="11"/>
                    <a:pt x="363"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2" name="Google Shape;1662;p20"/>
            <p:cNvSpPr/>
            <p:nvPr/>
          </p:nvSpPr>
          <p:spPr>
            <a:xfrm>
              <a:off x="5983897" y="4261354"/>
              <a:ext cx="13956" cy="12556"/>
            </a:xfrm>
            <a:custGeom>
              <a:rect b="b" l="l" r="r" t="t"/>
              <a:pathLst>
                <a:path extrusionOk="0" h="574" w="638">
                  <a:moveTo>
                    <a:pt x="324" y="1"/>
                  </a:moveTo>
                  <a:cubicBezTo>
                    <a:pt x="230" y="1"/>
                    <a:pt x="142" y="52"/>
                    <a:pt x="85" y="148"/>
                  </a:cubicBezTo>
                  <a:cubicBezTo>
                    <a:pt x="0" y="290"/>
                    <a:pt x="33" y="450"/>
                    <a:pt x="170" y="533"/>
                  </a:cubicBezTo>
                  <a:cubicBezTo>
                    <a:pt x="217" y="561"/>
                    <a:pt x="265" y="574"/>
                    <a:pt x="312" y="574"/>
                  </a:cubicBezTo>
                  <a:cubicBezTo>
                    <a:pt x="407" y="574"/>
                    <a:pt x="495" y="518"/>
                    <a:pt x="550" y="423"/>
                  </a:cubicBezTo>
                  <a:cubicBezTo>
                    <a:pt x="637" y="279"/>
                    <a:pt x="603" y="121"/>
                    <a:pt x="465" y="40"/>
                  </a:cubicBezTo>
                  <a:cubicBezTo>
                    <a:pt x="419" y="14"/>
                    <a:pt x="371"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3" name="Google Shape;1663;p20"/>
            <p:cNvSpPr/>
            <p:nvPr/>
          </p:nvSpPr>
          <p:spPr>
            <a:xfrm>
              <a:off x="6000872" y="4272182"/>
              <a:ext cx="13913" cy="12556"/>
            </a:xfrm>
            <a:custGeom>
              <a:rect b="b" l="l" r="r" t="t"/>
              <a:pathLst>
                <a:path extrusionOk="0" h="574" w="636">
                  <a:moveTo>
                    <a:pt x="325" y="1"/>
                  </a:moveTo>
                  <a:cubicBezTo>
                    <a:pt x="238" y="1"/>
                    <a:pt x="153" y="47"/>
                    <a:pt x="92" y="134"/>
                  </a:cubicBezTo>
                  <a:cubicBezTo>
                    <a:pt x="1" y="269"/>
                    <a:pt x="21" y="432"/>
                    <a:pt x="152" y="521"/>
                  </a:cubicBezTo>
                  <a:cubicBezTo>
                    <a:pt x="203" y="557"/>
                    <a:pt x="257" y="573"/>
                    <a:pt x="309" y="573"/>
                  </a:cubicBezTo>
                  <a:cubicBezTo>
                    <a:pt x="397" y="573"/>
                    <a:pt x="481" y="525"/>
                    <a:pt x="539" y="439"/>
                  </a:cubicBezTo>
                  <a:cubicBezTo>
                    <a:pt x="635" y="301"/>
                    <a:pt x="612" y="141"/>
                    <a:pt x="479" y="52"/>
                  </a:cubicBezTo>
                  <a:cubicBezTo>
                    <a:pt x="430" y="17"/>
                    <a:pt x="377"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4" name="Google Shape;1664;p20"/>
            <p:cNvSpPr/>
            <p:nvPr/>
          </p:nvSpPr>
          <p:spPr>
            <a:xfrm>
              <a:off x="6016753" y="4284016"/>
              <a:ext cx="13803" cy="12491"/>
            </a:xfrm>
            <a:custGeom>
              <a:rect b="b" l="l" r="r" t="t"/>
              <a:pathLst>
                <a:path extrusionOk="0" h="571" w="631">
                  <a:moveTo>
                    <a:pt x="324" y="1"/>
                  </a:moveTo>
                  <a:cubicBezTo>
                    <a:pt x="243" y="1"/>
                    <a:pt x="163" y="40"/>
                    <a:pt x="102" y="115"/>
                  </a:cubicBezTo>
                  <a:cubicBezTo>
                    <a:pt x="1" y="243"/>
                    <a:pt x="8" y="408"/>
                    <a:pt x="134" y="507"/>
                  </a:cubicBezTo>
                  <a:cubicBezTo>
                    <a:pt x="188" y="550"/>
                    <a:pt x="246" y="571"/>
                    <a:pt x="304" y="571"/>
                  </a:cubicBezTo>
                  <a:cubicBezTo>
                    <a:pt x="385" y="571"/>
                    <a:pt x="465" y="529"/>
                    <a:pt x="525" y="454"/>
                  </a:cubicBezTo>
                  <a:cubicBezTo>
                    <a:pt x="631" y="324"/>
                    <a:pt x="619" y="161"/>
                    <a:pt x="493" y="63"/>
                  </a:cubicBezTo>
                  <a:cubicBezTo>
                    <a:pt x="441" y="21"/>
                    <a:pt x="382"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5" name="Google Shape;1665;p20"/>
            <p:cNvSpPr/>
            <p:nvPr/>
          </p:nvSpPr>
          <p:spPr>
            <a:xfrm>
              <a:off x="6031431" y="4296791"/>
              <a:ext cx="13759" cy="12447"/>
            </a:xfrm>
            <a:custGeom>
              <a:rect b="b" l="l" r="r" t="t"/>
              <a:pathLst>
                <a:path extrusionOk="0" h="569" w="629">
                  <a:moveTo>
                    <a:pt x="326" y="1"/>
                  </a:moveTo>
                  <a:cubicBezTo>
                    <a:pt x="251" y="1"/>
                    <a:pt x="176" y="33"/>
                    <a:pt x="115" y="99"/>
                  </a:cubicBezTo>
                  <a:cubicBezTo>
                    <a:pt x="5" y="221"/>
                    <a:pt x="1" y="383"/>
                    <a:pt x="118" y="493"/>
                  </a:cubicBezTo>
                  <a:cubicBezTo>
                    <a:pt x="173" y="545"/>
                    <a:pt x="237" y="569"/>
                    <a:pt x="299" y="569"/>
                  </a:cubicBezTo>
                  <a:cubicBezTo>
                    <a:pt x="376" y="569"/>
                    <a:pt x="451" y="533"/>
                    <a:pt x="512" y="468"/>
                  </a:cubicBezTo>
                  <a:cubicBezTo>
                    <a:pt x="628" y="346"/>
                    <a:pt x="628" y="184"/>
                    <a:pt x="512" y="76"/>
                  </a:cubicBezTo>
                  <a:cubicBezTo>
                    <a:pt x="457" y="26"/>
                    <a:pt x="392" y="1"/>
                    <a:pt x="3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6" name="Google Shape;1666;p20"/>
            <p:cNvSpPr/>
            <p:nvPr/>
          </p:nvSpPr>
          <p:spPr>
            <a:xfrm>
              <a:off x="6045256" y="4310988"/>
              <a:ext cx="14066" cy="12425"/>
            </a:xfrm>
            <a:custGeom>
              <a:rect b="b" l="l" r="r" t="t"/>
              <a:pathLst>
                <a:path extrusionOk="0" h="568" w="643">
                  <a:moveTo>
                    <a:pt x="337" y="1"/>
                  </a:moveTo>
                  <a:cubicBezTo>
                    <a:pt x="269" y="1"/>
                    <a:pt x="199" y="28"/>
                    <a:pt x="138" y="82"/>
                  </a:cubicBezTo>
                  <a:cubicBezTo>
                    <a:pt x="19" y="194"/>
                    <a:pt x="1" y="357"/>
                    <a:pt x="109" y="476"/>
                  </a:cubicBezTo>
                  <a:cubicBezTo>
                    <a:pt x="166" y="538"/>
                    <a:pt x="235" y="568"/>
                    <a:pt x="305" y="568"/>
                  </a:cubicBezTo>
                  <a:cubicBezTo>
                    <a:pt x="374" y="568"/>
                    <a:pt x="444" y="539"/>
                    <a:pt x="505" y="483"/>
                  </a:cubicBezTo>
                  <a:cubicBezTo>
                    <a:pt x="628" y="368"/>
                    <a:pt x="642" y="208"/>
                    <a:pt x="534" y="91"/>
                  </a:cubicBezTo>
                  <a:cubicBezTo>
                    <a:pt x="479" y="31"/>
                    <a:pt x="409"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7" name="Google Shape;1667;p20"/>
            <p:cNvSpPr/>
            <p:nvPr/>
          </p:nvSpPr>
          <p:spPr>
            <a:xfrm>
              <a:off x="6057747" y="4326104"/>
              <a:ext cx="14241" cy="12359"/>
            </a:xfrm>
            <a:custGeom>
              <a:rect b="b" l="l" r="r" t="t"/>
              <a:pathLst>
                <a:path extrusionOk="0" h="565" w="651">
                  <a:moveTo>
                    <a:pt x="342" y="0"/>
                  </a:moveTo>
                  <a:cubicBezTo>
                    <a:pt x="281" y="0"/>
                    <a:pt x="218" y="22"/>
                    <a:pt x="160" y="67"/>
                  </a:cubicBezTo>
                  <a:cubicBezTo>
                    <a:pt x="30" y="168"/>
                    <a:pt x="0" y="330"/>
                    <a:pt x="96" y="456"/>
                  </a:cubicBezTo>
                  <a:cubicBezTo>
                    <a:pt x="153" y="529"/>
                    <a:pt x="228" y="564"/>
                    <a:pt x="306" y="564"/>
                  </a:cubicBezTo>
                  <a:cubicBezTo>
                    <a:pt x="368" y="564"/>
                    <a:pt x="433" y="541"/>
                    <a:pt x="490" y="497"/>
                  </a:cubicBezTo>
                  <a:cubicBezTo>
                    <a:pt x="625" y="394"/>
                    <a:pt x="651" y="236"/>
                    <a:pt x="554" y="110"/>
                  </a:cubicBezTo>
                  <a:cubicBezTo>
                    <a:pt x="499" y="38"/>
                    <a:pt x="422" y="0"/>
                    <a:pt x="3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8" name="Google Shape;1668;p20"/>
            <p:cNvSpPr/>
            <p:nvPr/>
          </p:nvSpPr>
          <p:spPr>
            <a:xfrm>
              <a:off x="6068969" y="4342357"/>
              <a:ext cx="14394" cy="12272"/>
            </a:xfrm>
            <a:custGeom>
              <a:rect b="b" l="l" r="r" t="t"/>
              <a:pathLst>
                <a:path extrusionOk="0" h="561" w="658">
                  <a:moveTo>
                    <a:pt x="348" y="1"/>
                  </a:moveTo>
                  <a:cubicBezTo>
                    <a:pt x="294" y="1"/>
                    <a:pt x="237" y="17"/>
                    <a:pt x="183" y="52"/>
                  </a:cubicBezTo>
                  <a:cubicBezTo>
                    <a:pt x="46" y="139"/>
                    <a:pt x="0" y="297"/>
                    <a:pt x="85" y="432"/>
                  </a:cubicBezTo>
                  <a:cubicBezTo>
                    <a:pt x="140" y="518"/>
                    <a:pt x="220" y="561"/>
                    <a:pt x="306" y="561"/>
                  </a:cubicBezTo>
                  <a:cubicBezTo>
                    <a:pt x="361" y="561"/>
                    <a:pt x="419" y="543"/>
                    <a:pt x="474" y="508"/>
                  </a:cubicBezTo>
                  <a:cubicBezTo>
                    <a:pt x="616" y="418"/>
                    <a:pt x="657" y="263"/>
                    <a:pt x="573" y="128"/>
                  </a:cubicBezTo>
                  <a:cubicBezTo>
                    <a:pt x="519" y="45"/>
                    <a:pt x="436" y="1"/>
                    <a:pt x="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69" name="Google Shape;1669;p20"/>
            <p:cNvSpPr/>
            <p:nvPr/>
          </p:nvSpPr>
          <p:spPr>
            <a:xfrm>
              <a:off x="6078638" y="4359376"/>
              <a:ext cx="14394" cy="12163"/>
            </a:xfrm>
            <a:custGeom>
              <a:rect b="b" l="l" r="r" t="t"/>
              <a:pathLst>
                <a:path extrusionOk="0" h="556" w="658">
                  <a:moveTo>
                    <a:pt x="349" y="1"/>
                  </a:moveTo>
                  <a:cubicBezTo>
                    <a:pt x="302" y="1"/>
                    <a:pt x="253" y="12"/>
                    <a:pt x="204" y="37"/>
                  </a:cubicBezTo>
                  <a:cubicBezTo>
                    <a:pt x="60" y="112"/>
                    <a:pt x="0" y="266"/>
                    <a:pt x="73" y="408"/>
                  </a:cubicBezTo>
                  <a:cubicBezTo>
                    <a:pt x="124" y="506"/>
                    <a:pt x="209" y="556"/>
                    <a:pt x="304" y="556"/>
                  </a:cubicBezTo>
                  <a:cubicBezTo>
                    <a:pt x="352" y="556"/>
                    <a:pt x="402" y="543"/>
                    <a:pt x="451" y="518"/>
                  </a:cubicBezTo>
                  <a:cubicBezTo>
                    <a:pt x="602" y="442"/>
                    <a:pt x="657" y="291"/>
                    <a:pt x="584" y="149"/>
                  </a:cubicBezTo>
                  <a:cubicBezTo>
                    <a:pt x="534" y="53"/>
                    <a:pt x="447" y="1"/>
                    <a:pt x="3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0" name="Google Shape;1670;p20"/>
            <p:cNvSpPr/>
            <p:nvPr/>
          </p:nvSpPr>
          <p:spPr>
            <a:xfrm>
              <a:off x="6086644" y="4377160"/>
              <a:ext cx="14306" cy="12075"/>
            </a:xfrm>
            <a:custGeom>
              <a:rect b="b" l="l" r="r" t="t"/>
              <a:pathLst>
                <a:path extrusionOk="0" h="552" w="654">
                  <a:moveTo>
                    <a:pt x="346" y="0"/>
                  </a:moveTo>
                  <a:cubicBezTo>
                    <a:pt x="307" y="0"/>
                    <a:pt x="268" y="8"/>
                    <a:pt x="227" y="23"/>
                  </a:cubicBezTo>
                  <a:cubicBezTo>
                    <a:pt x="74" y="85"/>
                    <a:pt x="1" y="231"/>
                    <a:pt x="58" y="378"/>
                  </a:cubicBezTo>
                  <a:cubicBezTo>
                    <a:pt x="104" y="493"/>
                    <a:pt x="197" y="552"/>
                    <a:pt x="303" y="552"/>
                  </a:cubicBezTo>
                  <a:cubicBezTo>
                    <a:pt x="343" y="552"/>
                    <a:pt x="385" y="544"/>
                    <a:pt x="427" y="527"/>
                  </a:cubicBezTo>
                  <a:cubicBezTo>
                    <a:pt x="582" y="465"/>
                    <a:pt x="653" y="321"/>
                    <a:pt x="594" y="172"/>
                  </a:cubicBezTo>
                  <a:cubicBezTo>
                    <a:pt x="550" y="61"/>
                    <a:pt x="455" y="0"/>
                    <a:pt x="3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1" name="Google Shape;1671;p20"/>
            <p:cNvSpPr/>
            <p:nvPr/>
          </p:nvSpPr>
          <p:spPr>
            <a:xfrm>
              <a:off x="6093053" y="4395907"/>
              <a:ext cx="14000" cy="11988"/>
            </a:xfrm>
            <a:custGeom>
              <a:rect b="b" l="l" r="r" t="t"/>
              <a:pathLst>
                <a:path extrusionOk="0" h="548" w="640">
                  <a:moveTo>
                    <a:pt x="337" y="0"/>
                  </a:moveTo>
                  <a:cubicBezTo>
                    <a:pt x="308" y="0"/>
                    <a:pt x="277" y="4"/>
                    <a:pt x="246" y="13"/>
                  </a:cubicBezTo>
                  <a:cubicBezTo>
                    <a:pt x="88" y="59"/>
                    <a:pt x="1" y="196"/>
                    <a:pt x="44" y="350"/>
                  </a:cubicBezTo>
                  <a:cubicBezTo>
                    <a:pt x="79" y="479"/>
                    <a:pt x="178" y="547"/>
                    <a:pt x="296" y="547"/>
                  </a:cubicBezTo>
                  <a:cubicBezTo>
                    <a:pt x="327" y="547"/>
                    <a:pt x="360" y="543"/>
                    <a:pt x="392" y="533"/>
                  </a:cubicBezTo>
                  <a:cubicBezTo>
                    <a:pt x="555" y="487"/>
                    <a:pt x="640" y="350"/>
                    <a:pt x="596" y="199"/>
                  </a:cubicBezTo>
                  <a:cubicBezTo>
                    <a:pt x="561" y="75"/>
                    <a:pt x="460" y="0"/>
                    <a:pt x="3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2" name="Google Shape;1672;p20"/>
            <p:cNvSpPr/>
            <p:nvPr/>
          </p:nvSpPr>
          <p:spPr>
            <a:xfrm>
              <a:off x="6097472" y="4414895"/>
              <a:ext cx="13584" cy="11900"/>
            </a:xfrm>
            <a:custGeom>
              <a:rect b="b" l="l" r="r" t="t"/>
              <a:pathLst>
                <a:path extrusionOk="0" h="544" w="621">
                  <a:moveTo>
                    <a:pt x="325" y="1"/>
                  </a:moveTo>
                  <a:cubicBezTo>
                    <a:pt x="305" y="1"/>
                    <a:pt x="285" y="3"/>
                    <a:pt x="264" y="6"/>
                  </a:cubicBezTo>
                  <a:cubicBezTo>
                    <a:pt x="103" y="34"/>
                    <a:pt x="0" y="162"/>
                    <a:pt x="28" y="320"/>
                  </a:cubicBezTo>
                  <a:lnTo>
                    <a:pt x="30" y="320"/>
                  </a:lnTo>
                  <a:cubicBezTo>
                    <a:pt x="54" y="463"/>
                    <a:pt x="161" y="544"/>
                    <a:pt x="294" y="544"/>
                  </a:cubicBezTo>
                  <a:cubicBezTo>
                    <a:pt x="315" y="544"/>
                    <a:pt x="336" y="542"/>
                    <a:pt x="357" y="538"/>
                  </a:cubicBezTo>
                  <a:cubicBezTo>
                    <a:pt x="522" y="510"/>
                    <a:pt x="621" y="382"/>
                    <a:pt x="593" y="226"/>
                  </a:cubicBezTo>
                  <a:cubicBezTo>
                    <a:pt x="569" y="88"/>
                    <a:pt x="463"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3" name="Google Shape;1673;p20"/>
            <p:cNvSpPr/>
            <p:nvPr/>
          </p:nvSpPr>
          <p:spPr>
            <a:xfrm>
              <a:off x="6100031" y="4434035"/>
              <a:ext cx="13038" cy="11878"/>
            </a:xfrm>
            <a:custGeom>
              <a:rect b="b" l="l" r="r" t="t"/>
              <a:pathLst>
                <a:path extrusionOk="0" h="543" w="596">
                  <a:moveTo>
                    <a:pt x="304" y="1"/>
                  </a:moveTo>
                  <a:cubicBezTo>
                    <a:pt x="296" y="1"/>
                    <a:pt x="288" y="1"/>
                    <a:pt x="279" y="2"/>
                  </a:cubicBezTo>
                  <a:cubicBezTo>
                    <a:pt x="117" y="13"/>
                    <a:pt x="0" y="132"/>
                    <a:pt x="11" y="290"/>
                  </a:cubicBezTo>
                  <a:cubicBezTo>
                    <a:pt x="22" y="448"/>
                    <a:pt x="140" y="543"/>
                    <a:pt x="290" y="543"/>
                  </a:cubicBezTo>
                  <a:cubicBezTo>
                    <a:pt x="299" y="543"/>
                    <a:pt x="307" y="543"/>
                    <a:pt x="316" y="542"/>
                  </a:cubicBezTo>
                  <a:cubicBezTo>
                    <a:pt x="486" y="531"/>
                    <a:pt x="595" y="414"/>
                    <a:pt x="584" y="256"/>
                  </a:cubicBezTo>
                  <a:cubicBezTo>
                    <a:pt x="573" y="103"/>
                    <a:pt x="459"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4" name="Google Shape;1674;p20"/>
            <p:cNvSpPr/>
            <p:nvPr/>
          </p:nvSpPr>
          <p:spPr>
            <a:xfrm>
              <a:off x="6100425" y="4453438"/>
              <a:ext cx="12797" cy="11900"/>
            </a:xfrm>
            <a:custGeom>
              <a:rect b="b" l="l" r="r" t="t"/>
              <a:pathLst>
                <a:path extrusionOk="0" h="544" w="585">
                  <a:moveTo>
                    <a:pt x="290" y="1"/>
                  </a:moveTo>
                  <a:cubicBezTo>
                    <a:pt x="132" y="1"/>
                    <a:pt x="9" y="105"/>
                    <a:pt x="5" y="260"/>
                  </a:cubicBezTo>
                  <a:cubicBezTo>
                    <a:pt x="0" y="429"/>
                    <a:pt x="119" y="537"/>
                    <a:pt x="282" y="544"/>
                  </a:cubicBezTo>
                  <a:cubicBezTo>
                    <a:pt x="286" y="544"/>
                    <a:pt x="289" y="544"/>
                    <a:pt x="293" y="544"/>
                  </a:cubicBezTo>
                  <a:cubicBezTo>
                    <a:pt x="457" y="544"/>
                    <a:pt x="573" y="440"/>
                    <a:pt x="577" y="285"/>
                  </a:cubicBezTo>
                  <a:cubicBezTo>
                    <a:pt x="584" y="125"/>
                    <a:pt x="470" y="8"/>
                    <a:pt x="300" y="1"/>
                  </a:cubicBezTo>
                  <a:cubicBezTo>
                    <a:pt x="297" y="1"/>
                    <a:pt x="294"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5" name="Google Shape;1675;p20"/>
            <p:cNvSpPr/>
            <p:nvPr/>
          </p:nvSpPr>
          <p:spPr>
            <a:xfrm>
              <a:off x="6098369" y="4472820"/>
              <a:ext cx="13388" cy="11944"/>
            </a:xfrm>
            <a:custGeom>
              <a:rect b="b" l="l" r="r" t="t"/>
              <a:pathLst>
                <a:path extrusionOk="0" h="546" w="612">
                  <a:moveTo>
                    <a:pt x="299" y="1"/>
                  </a:moveTo>
                  <a:cubicBezTo>
                    <a:pt x="157" y="1"/>
                    <a:pt x="42" y="89"/>
                    <a:pt x="23" y="232"/>
                  </a:cubicBezTo>
                  <a:cubicBezTo>
                    <a:pt x="0" y="397"/>
                    <a:pt x="106" y="519"/>
                    <a:pt x="268" y="542"/>
                  </a:cubicBezTo>
                  <a:cubicBezTo>
                    <a:pt x="285" y="544"/>
                    <a:pt x="302" y="545"/>
                    <a:pt x="318" y="545"/>
                  </a:cubicBezTo>
                  <a:cubicBezTo>
                    <a:pt x="462" y="545"/>
                    <a:pt x="571" y="457"/>
                    <a:pt x="591" y="315"/>
                  </a:cubicBezTo>
                  <a:cubicBezTo>
                    <a:pt x="612" y="157"/>
                    <a:pt x="511" y="29"/>
                    <a:pt x="344" y="3"/>
                  </a:cubicBezTo>
                  <a:cubicBezTo>
                    <a:pt x="329" y="2"/>
                    <a:pt x="31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6" name="Google Shape;1676;p20"/>
            <p:cNvSpPr/>
            <p:nvPr/>
          </p:nvSpPr>
          <p:spPr>
            <a:xfrm>
              <a:off x="6094300" y="4492004"/>
              <a:ext cx="13913" cy="11988"/>
            </a:xfrm>
            <a:custGeom>
              <a:rect b="b" l="l" r="r" t="t"/>
              <a:pathLst>
                <a:path extrusionOk="0" h="548" w="636">
                  <a:moveTo>
                    <a:pt x="303" y="1"/>
                  </a:moveTo>
                  <a:cubicBezTo>
                    <a:pt x="178" y="1"/>
                    <a:pt x="73" y="76"/>
                    <a:pt x="42" y="203"/>
                  </a:cubicBezTo>
                  <a:cubicBezTo>
                    <a:pt x="1" y="365"/>
                    <a:pt x="95" y="498"/>
                    <a:pt x="255" y="537"/>
                  </a:cubicBezTo>
                  <a:cubicBezTo>
                    <a:pt x="283" y="544"/>
                    <a:pt x="310" y="547"/>
                    <a:pt x="337" y="547"/>
                  </a:cubicBezTo>
                  <a:cubicBezTo>
                    <a:pt x="463" y="547"/>
                    <a:pt x="566" y="472"/>
                    <a:pt x="596" y="345"/>
                  </a:cubicBezTo>
                  <a:cubicBezTo>
                    <a:pt x="635" y="189"/>
                    <a:pt x="548" y="52"/>
                    <a:pt x="383" y="10"/>
                  </a:cubicBezTo>
                  <a:cubicBezTo>
                    <a:pt x="356" y="4"/>
                    <a:pt x="329"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7" name="Google Shape;1677;p20"/>
            <p:cNvSpPr/>
            <p:nvPr/>
          </p:nvSpPr>
          <p:spPr>
            <a:xfrm>
              <a:off x="6088438" y="4510620"/>
              <a:ext cx="14219" cy="12075"/>
            </a:xfrm>
            <a:custGeom>
              <a:rect b="b" l="l" r="r" t="t"/>
              <a:pathLst>
                <a:path extrusionOk="0" h="552" w="650">
                  <a:moveTo>
                    <a:pt x="308" y="1"/>
                  </a:moveTo>
                  <a:cubicBezTo>
                    <a:pt x="196" y="1"/>
                    <a:pt x="98" y="64"/>
                    <a:pt x="58" y="179"/>
                  </a:cubicBezTo>
                  <a:cubicBezTo>
                    <a:pt x="1" y="337"/>
                    <a:pt x="81" y="476"/>
                    <a:pt x="235" y="531"/>
                  </a:cubicBezTo>
                  <a:cubicBezTo>
                    <a:pt x="274" y="545"/>
                    <a:pt x="312" y="552"/>
                    <a:pt x="349" y="552"/>
                  </a:cubicBezTo>
                  <a:cubicBezTo>
                    <a:pt x="461" y="552"/>
                    <a:pt x="555" y="488"/>
                    <a:pt x="596" y="376"/>
                  </a:cubicBezTo>
                  <a:cubicBezTo>
                    <a:pt x="649" y="224"/>
                    <a:pt x="576" y="78"/>
                    <a:pt x="418" y="21"/>
                  </a:cubicBezTo>
                  <a:cubicBezTo>
                    <a:pt x="381" y="7"/>
                    <a:pt x="3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8" name="Google Shape;1678;p20"/>
            <p:cNvSpPr/>
            <p:nvPr/>
          </p:nvSpPr>
          <p:spPr>
            <a:xfrm>
              <a:off x="6080781" y="4528579"/>
              <a:ext cx="14350" cy="12163"/>
            </a:xfrm>
            <a:custGeom>
              <a:rect b="b" l="l" r="r" t="t"/>
              <a:pathLst>
                <a:path extrusionOk="0" h="556" w="656">
                  <a:moveTo>
                    <a:pt x="309" y="1"/>
                  </a:moveTo>
                  <a:cubicBezTo>
                    <a:pt x="209" y="1"/>
                    <a:pt x="119" y="54"/>
                    <a:pt x="72" y="152"/>
                  </a:cubicBezTo>
                  <a:cubicBezTo>
                    <a:pt x="1" y="306"/>
                    <a:pt x="67" y="452"/>
                    <a:pt x="214" y="523"/>
                  </a:cubicBezTo>
                  <a:cubicBezTo>
                    <a:pt x="261" y="545"/>
                    <a:pt x="308" y="556"/>
                    <a:pt x="352" y="556"/>
                  </a:cubicBezTo>
                  <a:cubicBezTo>
                    <a:pt x="453" y="556"/>
                    <a:pt x="541" y="502"/>
                    <a:pt x="587" y="402"/>
                  </a:cubicBezTo>
                  <a:cubicBezTo>
                    <a:pt x="656" y="260"/>
                    <a:pt x="598" y="106"/>
                    <a:pt x="445" y="33"/>
                  </a:cubicBezTo>
                  <a:cubicBezTo>
                    <a:pt x="400" y="11"/>
                    <a:pt x="353"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79" name="Google Shape;1679;p20"/>
            <p:cNvSpPr/>
            <p:nvPr/>
          </p:nvSpPr>
          <p:spPr>
            <a:xfrm>
              <a:off x="6071463" y="4545860"/>
              <a:ext cx="14394" cy="12250"/>
            </a:xfrm>
            <a:custGeom>
              <a:rect b="b" l="l" r="r" t="t"/>
              <a:pathLst>
                <a:path extrusionOk="0" h="560" w="658">
                  <a:moveTo>
                    <a:pt x="310" y="0"/>
                  </a:moveTo>
                  <a:cubicBezTo>
                    <a:pt x="220" y="0"/>
                    <a:pt x="137" y="45"/>
                    <a:pt x="85" y="132"/>
                  </a:cubicBezTo>
                  <a:cubicBezTo>
                    <a:pt x="1" y="276"/>
                    <a:pt x="51" y="427"/>
                    <a:pt x="193" y="512"/>
                  </a:cubicBezTo>
                  <a:cubicBezTo>
                    <a:pt x="246" y="544"/>
                    <a:pt x="301" y="560"/>
                    <a:pt x="354" y="560"/>
                  </a:cubicBezTo>
                  <a:cubicBezTo>
                    <a:pt x="443" y="560"/>
                    <a:pt x="525" y="514"/>
                    <a:pt x="575" y="427"/>
                  </a:cubicBezTo>
                  <a:cubicBezTo>
                    <a:pt x="658" y="292"/>
                    <a:pt x="614" y="132"/>
                    <a:pt x="470" y="47"/>
                  </a:cubicBezTo>
                  <a:cubicBezTo>
                    <a:pt x="418" y="16"/>
                    <a:pt x="363"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0" name="Google Shape;1680;p20"/>
            <p:cNvSpPr/>
            <p:nvPr/>
          </p:nvSpPr>
          <p:spPr>
            <a:xfrm>
              <a:off x="6060744" y="4562004"/>
              <a:ext cx="14306" cy="12316"/>
            </a:xfrm>
            <a:custGeom>
              <a:rect b="b" l="l" r="r" t="t"/>
              <a:pathLst>
                <a:path extrusionOk="0" h="563" w="654">
                  <a:moveTo>
                    <a:pt x="309" y="1"/>
                  </a:moveTo>
                  <a:cubicBezTo>
                    <a:pt x="229" y="1"/>
                    <a:pt x="153" y="37"/>
                    <a:pt x="99" y="111"/>
                  </a:cubicBezTo>
                  <a:cubicBezTo>
                    <a:pt x="1" y="248"/>
                    <a:pt x="39" y="404"/>
                    <a:pt x="172" y="500"/>
                  </a:cubicBezTo>
                  <a:cubicBezTo>
                    <a:pt x="230" y="542"/>
                    <a:pt x="292" y="563"/>
                    <a:pt x="352" y="563"/>
                  </a:cubicBezTo>
                  <a:cubicBezTo>
                    <a:pt x="432" y="563"/>
                    <a:pt x="508" y="525"/>
                    <a:pt x="562" y="452"/>
                  </a:cubicBezTo>
                  <a:cubicBezTo>
                    <a:pt x="653" y="321"/>
                    <a:pt x="623" y="161"/>
                    <a:pt x="488" y="62"/>
                  </a:cubicBezTo>
                  <a:cubicBezTo>
                    <a:pt x="431" y="21"/>
                    <a:pt x="369"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1" name="Google Shape;1681;p20"/>
            <p:cNvSpPr/>
            <p:nvPr/>
          </p:nvSpPr>
          <p:spPr>
            <a:xfrm>
              <a:off x="6048581" y="4577316"/>
              <a:ext cx="14131" cy="12381"/>
            </a:xfrm>
            <a:custGeom>
              <a:rect b="b" l="l" r="r" t="t"/>
              <a:pathLst>
                <a:path extrusionOk="0" h="566" w="646">
                  <a:moveTo>
                    <a:pt x="309" y="1"/>
                  </a:moveTo>
                  <a:cubicBezTo>
                    <a:pt x="236" y="1"/>
                    <a:pt x="165" y="32"/>
                    <a:pt x="110" y="95"/>
                  </a:cubicBezTo>
                  <a:cubicBezTo>
                    <a:pt x="0" y="221"/>
                    <a:pt x="25" y="382"/>
                    <a:pt x="149" y="487"/>
                  </a:cubicBezTo>
                  <a:cubicBezTo>
                    <a:pt x="210" y="539"/>
                    <a:pt x="279" y="566"/>
                    <a:pt x="345" y="566"/>
                  </a:cubicBezTo>
                  <a:cubicBezTo>
                    <a:pt x="417" y="566"/>
                    <a:pt x="487" y="534"/>
                    <a:pt x="541" y="471"/>
                  </a:cubicBezTo>
                  <a:cubicBezTo>
                    <a:pt x="646" y="352"/>
                    <a:pt x="630" y="187"/>
                    <a:pt x="504" y="77"/>
                  </a:cubicBezTo>
                  <a:cubicBezTo>
                    <a:pt x="444" y="27"/>
                    <a:pt x="375"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2" name="Google Shape;1682;p20"/>
            <p:cNvSpPr/>
            <p:nvPr/>
          </p:nvSpPr>
          <p:spPr>
            <a:xfrm>
              <a:off x="6035041" y="4591754"/>
              <a:ext cx="13847" cy="12469"/>
            </a:xfrm>
            <a:custGeom>
              <a:rect b="b" l="l" r="r" t="t"/>
              <a:pathLst>
                <a:path extrusionOk="0" h="570" w="633">
                  <a:moveTo>
                    <a:pt x="302" y="1"/>
                  </a:moveTo>
                  <a:cubicBezTo>
                    <a:pt x="237" y="1"/>
                    <a:pt x="173" y="26"/>
                    <a:pt x="120" y="79"/>
                  </a:cubicBezTo>
                  <a:cubicBezTo>
                    <a:pt x="1" y="198"/>
                    <a:pt x="12" y="358"/>
                    <a:pt x="127" y="475"/>
                  </a:cubicBezTo>
                  <a:cubicBezTo>
                    <a:pt x="188" y="538"/>
                    <a:pt x="262" y="570"/>
                    <a:pt x="335" y="570"/>
                  </a:cubicBezTo>
                  <a:cubicBezTo>
                    <a:pt x="400" y="570"/>
                    <a:pt x="464" y="544"/>
                    <a:pt x="518" y="491"/>
                  </a:cubicBezTo>
                  <a:cubicBezTo>
                    <a:pt x="633" y="379"/>
                    <a:pt x="630" y="216"/>
                    <a:pt x="511" y="97"/>
                  </a:cubicBezTo>
                  <a:cubicBezTo>
                    <a:pt x="450" y="34"/>
                    <a:pt x="37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3" name="Google Shape;1683;p20"/>
            <p:cNvSpPr/>
            <p:nvPr/>
          </p:nvSpPr>
          <p:spPr>
            <a:xfrm>
              <a:off x="6020778" y="4604791"/>
              <a:ext cx="13738" cy="12534"/>
            </a:xfrm>
            <a:custGeom>
              <a:rect b="b" l="l" r="r" t="t"/>
              <a:pathLst>
                <a:path extrusionOk="0" h="573" w="628">
                  <a:moveTo>
                    <a:pt x="299" y="0"/>
                  </a:moveTo>
                  <a:cubicBezTo>
                    <a:pt x="240" y="0"/>
                    <a:pt x="181" y="21"/>
                    <a:pt x="128" y="64"/>
                  </a:cubicBezTo>
                  <a:cubicBezTo>
                    <a:pt x="0" y="174"/>
                    <a:pt x="0" y="335"/>
                    <a:pt x="105" y="461"/>
                  </a:cubicBezTo>
                  <a:cubicBezTo>
                    <a:pt x="167" y="534"/>
                    <a:pt x="246" y="572"/>
                    <a:pt x="324" y="572"/>
                  </a:cubicBezTo>
                  <a:cubicBezTo>
                    <a:pt x="383" y="572"/>
                    <a:pt x="443" y="551"/>
                    <a:pt x="495" y="506"/>
                  </a:cubicBezTo>
                  <a:cubicBezTo>
                    <a:pt x="616" y="403"/>
                    <a:pt x="628" y="241"/>
                    <a:pt x="520" y="110"/>
                  </a:cubicBezTo>
                  <a:cubicBezTo>
                    <a:pt x="459" y="39"/>
                    <a:pt x="379"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4" name="Google Shape;1684;p20"/>
            <p:cNvSpPr/>
            <p:nvPr/>
          </p:nvSpPr>
          <p:spPr>
            <a:xfrm>
              <a:off x="6004788" y="4617129"/>
              <a:ext cx="13847" cy="12513"/>
            </a:xfrm>
            <a:custGeom>
              <a:rect b="b" l="l" r="r" t="t"/>
              <a:pathLst>
                <a:path extrusionOk="0" h="572" w="633">
                  <a:moveTo>
                    <a:pt x="304" y="0"/>
                  </a:moveTo>
                  <a:cubicBezTo>
                    <a:pt x="251" y="0"/>
                    <a:pt x="198" y="17"/>
                    <a:pt x="149" y="52"/>
                  </a:cubicBezTo>
                  <a:cubicBezTo>
                    <a:pt x="12" y="151"/>
                    <a:pt x="0" y="311"/>
                    <a:pt x="97" y="444"/>
                  </a:cubicBezTo>
                  <a:cubicBezTo>
                    <a:pt x="157" y="527"/>
                    <a:pt x="240" y="572"/>
                    <a:pt x="325" y="572"/>
                  </a:cubicBezTo>
                  <a:cubicBezTo>
                    <a:pt x="378" y="572"/>
                    <a:pt x="431" y="555"/>
                    <a:pt x="481" y="520"/>
                  </a:cubicBezTo>
                  <a:cubicBezTo>
                    <a:pt x="610" y="426"/>
                    <a:pt x="633" y="263"/>
                    <a:pt x="534" y="128"/>
                  </a:cubicBezTo>
                  <a:cubicBezTo>
                    <a:pt x="474" y="45"/>
                    <a:pt x="390"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5" name="Google Shape;1685;p20"/>
            <p:cNvSpPr/>
            <p:nvPr/>
          </p:nvSpPr>
          <p:spPr>
            <a:xfrm>
              <a:off x="5988403" y="4627979"/>
              <a:ext cx="13891" cy="12600"/>
            </a:xfrm>
            <a:custGeom>
              <a:rect b="b" l="l" r="r" t="t"/>
              <a:pathLst>
                <a:path extrusionOk="0" h="576" w="635">
                  <a:moveTo>
                    <a:pt x="308" y="1"/>
                  </a:moveTo>
                  <a:cubicBezTo>
                    <a:pt x="261" y="1"/>
                    <a:pt x="213" y="14"/>
                    <a:pt x="168" y="42"/>
                  </a:cubicBezTo>
                  <a:cubicBezTo>
                    <a:pt x="23" y="131"/>
                    <a:pt x="1" y="292"/>
                    <a:pt x="88" y="429"/>
                  </a:cubicBezTo>
                  <a:cubicBezTo>
                    <a:pt x="145" y="524"/>
                    <a:pt x="232" y="575"/>
                    <a:pt x="323" y="575"/>
                  </a:cubicBezTo>
                  <a:cubicBezTo>
                    <a:pt x="370" y="575"/>
                    <a:pt x="419" y="561"/>
                    <a:pt x="465" y="532"/>
                  </a:cubicBezTo>
                  <a:cubicBezTo>
                    <a:pt x="601" y="447"/>
                    <a:pt x="635" y="287"/>
                    <a:pt x="546" y="145"/>
                  </a:cubicBezTo>
                  <a:cubicBezTo>
                    <a:pt x="489" y="52"/>
                    <a:pt x="401"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6" name="Google Shape;1686;p20"/>
            <p:cNvSpPr/>
            <p:nvPr/>
          </p:nvSpPr>
          <p:spPr>
            <a:xfrm>
              <a:off x="5971013" y="4637866"/>
              <a:ext cx="13913" cy="12600"/>
            </a:xfrm>
            <a:custGeom>
              <a:rect b="b" l="l" r="r" t="t"/>
              <a:pathLst>
                <a:path extrusionOk="0" h="576" w="636">
                  <a:moveTo>
                    <a:pt x="311" y="0"/>
                  </a:moveTo>
                  <a:cubicBezTo>
                    <a:pt x="269" y="0"/>
                    <a:pt x="226" y="10"/>
                    <a:pt x="184" y="32"/>
                  </a:cubicBezTo>
                  <a:cubicBezTo>
                    <a:pt x="35" y="112"/>
                    <a:pt x="1" y="268"/>
                    <a:pt x="76" y="414"/>
                  </a:cubicBezTo>
                  <a:cubicBezTo>
                    <a:pt x="132" y="518"/>
                    <a:pt x="223" y="575"/>
                    <a:pt x="320" y="575"/>
                  </a:cubicBezTo>
                  <a:cubicBezTo>
                    <a:pt x="362" y="575"/>
                    <a:pt x="405" y="565"/>
                    <a:pt x="447" y="543"/>
                  </a:cubicBezTo>
                  <a:cubicBezTo>
                    <a:pt x="589" y="467"/>
                    <a:pt x="635" y="309"/>
                    <a:pt x="555" y="160"/>
                  </a:cubicBezTo>
                  <a:cubicBezTo>
                    <a:pt x="502" y="58"/>
                    <a:pt x="410"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7" name="Google Shape;1687;p20"/>
            <p:cNvSpPr/>
            <p:nvPr/>
          </p:nvSpPr>
          <p:spPr>
            <a:xfrm>
              <a:off x="5953141" y="4646529"/>
              <a:ext cx="13803" cy="12600"/>
            </a:xfrm>
            <a:custGeom>
              <a:rect b="b" l="l" r="r" t="t"/>
              <a:pathLst>
                <a:path extrusionOk="0" h="576" w="631">
                  <a:moveTo>
                    <a:pt x="311" y="1"/>
                  </a:moveTo>
                  <a:cubicBezTo>
                    <a:pt x="274" y="1"/>
                    <a:pt x="237" y="9"/>
                    <a:pt x="200" y="25"/>
                  </a:cubicBezTo>
                  <a:cubicBezTo>
                    <a:pt x="46" y="94"/>
                    <a:pt x="0" y="250"/>
                    <a:pt x="69" y="399"/>
                  </a:cubicBezTo>
                  <a:cubicBezTo>
                    <a:pt x="119" y="511"/>
                    <a:pt x="212" y="576"/>
                    <a:pt x="316" y="576"/>
                  </a:cubicBezTo>
                  <a:cubicBezTo>
                    <a:pt x="353" y="576"/>
                    <a:pt x="392" y="567"/>
                    <a:pt x="431" y="550"/>
                  </a:cubicBezTo>
                  <a:cubicBezTo>
                    <a:pt x="575" y="486"/>
                    <a:pt x="630" y="330"/>
                    <a:pt x="561" y="176"/>
                  </a:cubicBezTo>
                  <a:cubicBezTo>
                    <a:pt x="512" y="66"/>
                    <a:pt x="416"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8" name="Google Shape;1688;p20"/>
            <p:cNvSpPr/>
            <p:nvPr/>
          </p:nvSpPr>
          <p:spPr>
            <a:xfrm>
              <a:off x="5934853" y="4653988"/>
              <a:ext cx="13650" cy="12600"/>
            </a:xfrm>
            <a:custGeom>
              <a:rect b="b" l="l" r="r" t="t"/>
              <a:pathLst>
                <a:path extrusionOk="0" h="576" w="624">
                  <a:moveTo>
                    <a:pt x="311" y="1"/>
                  </a:moveTo>
                  <a:cubicBezTo>
                    <a:pt x="279" y="1"/>
                    <a:pt x="246" y="6"/>
                    <a:pt x="213" y="19"/>
                  </a:cubicBezTo>
                  <a:cubicBezTo>
                    <a:pt x="55" y="76"/>
                    <a:pt x="0" y="229"/>
                    <a:pt x="58" y="383"/>
                  </a:cubicBezTo>
                  <a:cubicBezTo>
                    <a:pt x="104" y="505"/>
                    <a:pt x="201" y="575"/>
                    <a:pt x="311" y="575"/>
                  </a:cubicBezTo>
                  <a:cubicBezTo>
                    <a:pt x="343" y="575"/>
                    <a:pt x="377" y="569"/>
                    <a:pt x="410" y="557"/>
                  </a:cubicBezTo>
                  <a:cubicBezTo>
                    <a:pt x="559" y="502"/>
                    <a:pt x="623" y="351"/>
                    <a:pt x="566" y="193"/>
                  </a:cubicBezTo>
                  <a:cubicBezTo>
                    <a:pt x="521" y="73"/>
                    <a:pt x="423"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89" name="Google Shape;1689;p20"/>
            <p:cNvSpPr/>
            <p:nvPr/>
          </p:nvSpPr>
          <p:spPr>
            <a:xfrm>
              <a:off x="5916325" y="4660266"/>
              <a:ext cx="13431" cy="12600"/>
            </a:xfrm>
            <a:custGeom>
              <a:rect b="b" l="l" r="r" t="t"/>
              <a:pathLst>
                <a:path extrusionOk="0" h="576" w="614">
                  <a:moveTo>
                    <a:pt x="308" y="0"/>
                  </a:moveTo>
                  <a:cubicBezTo>
                    <a:pt x="281" y="0"/>
                    <a:pt x="253" y="4"/>
                    <a:pt x="225" y="13"/>
                  </a:cubicBezTo>
                  <a:cubicBezTo>
                    <a:pt x="64" y="61"/>
                    <a:pt x="0" y="210"/>
                    <a:pt x="48" y="366"/>
                  </a:cubicBezTo>
                  <a:cubicBezTo>
                    <a:pt x="87" y="497"/>
                    <a:pt x="186" y="575"/>
                    <a:pt x="304" y="575"/>
                  </a:cubicBezTo>
                  <a:cubicBezTo>
                    <a:pt x="331" y="575"/>
                    <a:pt x="359" y="571"/>
                    <a:pt x="387" y="563"/>
                  </a:cubicBezTo>
                  <a:cubicBezTo>
                    <a:pt x="541" y="517"/>
                    <a:pt x="614" y="371"/>
                    <a:pt x="563" y="208"/>
                  </a:cubicBezTo>
                  <a:cubicBezTo>
                    <a:pt x="526" y="81"/>
                    <a:pt x="425"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0" name="Google Shape;1690;p20"/>
            <p:cNvSpPr/>
            <p:nvPr/>
          </p:nvSpPr>
          <p:spPr>
            <a:xfrm>
              <a:off x="5897119" y="4665473"/>
              <a:ext cx="13213" cy="12600"/>
            </a:xfrm>
            <a:custGeom>
              <a:rect b="b" l="l" r="r" t="t"/>
              <a:pathLst>
                <a:path extrusionOk="0" h="576" w="604">
                  <a:moveTo>
                    <a:pt x="303" y="1"/>
                  </a:moveTo>
                  <a:cubicBezTo>
                    <a:pt x="281" y="1"/>
                    <a:pt x="259" y="4"/>
                    <a:pt x="237" y="9"/>
                  </a:cubicBezTo>
                  <a:cubicBezTo>
                    <a:pt x="72" y="48"/>
                    <a:pt x="1" y="192"/>
                    <a:pt x="38" y="350"/>
                  </a:cubicBezTo>
                  <a:cubicBezTo>
                    <a:pt x="71" y="490"/>
                    <a:pt x="173" y="576"/>
                    <a:pt x="298" y="576"/>
                  </a:cubicBezTo>
                  <a:cubicBezTo>
                    <a:pt x="319" y="576"/>
                    <a:pt x="342" y="573"/>
                    <a:pt x="365" y="568"/>
                  </a:cubicBezTo>
                  <a:cubicBezTo>
                    <a:pt x="521" y="529"/>
                    <a:pt x="603" y="389"/>
                    <a:pt x="564" y="224"/>
                  </a:cubicBezTo>
                  <a:cubicBezTo>
                    <a:pt x="531" y="89"/>
                    <a:pt x="428"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1" name="Google Shape;1691;p20"/>
            <p:cNvSpPr/>
            <p:nvPr/>
          </p:nvSpPr>
          <p:spPr>
            <a:xfrm>
              <a:off x="5877584" y="4669563"/>
              <a:ext cx="12950" cy="12600"/>
            </a:xfrm>
            <a:custGeom>
              <a:rect b="b" l="l" r="r" t="t"/>
              <a:pathLst>
                <a:path extrusionOk="0" h="576" w="592">
                  <a:moveTo>
                    <a:pt x="299" y="1"/>
                  </a:moveTo>
                  <a:cubicBezTo>
                    <a:pt x="282" y="1"/>
                    <a:pt x="265" y="2"/>
                    <a:pt x="248" y="5"/>
                  </a:cubicBezTo>
                  <a:cubicBezTo>
                    <a:pt x="81" y="35"/>
                    <a:pt x="1" y="172"/>
                    <a:pt x="28" y="335"/>
                  </a:cubicBezTo>
                  <a:cubicBezTo>
                    <a:pt x="55" y="481"/>
                    <a:pt x="159" y="575"/>
                    <a:pt x="291" y="575"/>
                  </a:cubicBezTo>
                  <a:cubicBezTo>
                    <a:pt x="307" y="575"/>
                    <a:pt x="325" y="574"/>
                    <a:pt x="342" y="571"/>
                  </a:cubicBezTo>
                  <a:cubicBezTo>
                    <a:pt x="500" y="541"/>
                    <a:pt x="592" y="406"/>
                    <a:pt x="562" y="239"/>
                  </a:cubicBezTo>
                  <a:cubicBezTo>
                    <a:pt x="535" y="96"/>
                    <a:pt x="431"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2" name="Google Shape;1692;p20"/>
            <p:cNvSpPr/>
            <p:nvPr/>
          </p:nvSpPr>
          <p:spPr>
            <a:xfrm>
              <a:off x="5857963" y="4672429"/>
              <a:ext cx="12644" cy="12578"/>
            </a:xfrm>
            <a:custGeom>
              <a:rect b="b" l="l" r="r" t="t"/>
              <a:pathLst>
                <a:path extrusionOk="0" h="575" w="578">
                  <a:moveTo>
                    <a:pt x="291" y="0"/>
                  </a:moveTo>
                  <a:cubicBezTo>
                    <a:pt x="280" y="0"/>
                    <a:pt x="268" y="1"/>
                    <a:pt x="257" y="2"/>
                  </a:cubicBezTo>
                  <a:cubicBezTo>
                    <a:pt x="89" y="23"/>
                    <a:pt x="0" y="156"/>
                    <a:pt x="18" y="318"/>
                  </a:cubicBezTo>
                  <a:cubicBezTo>
                    <a:pt x="37" y="473"/>
                    <a:pt x="143" y="575"/>
                    <a:pt x="283" y="575"/>
                  </a:cubicBezTo>
                  <a:cubicBezTo>
                    <a:pt x="295" y="575"/>
                    <a:pt x="306" y="574"/>
                    <a:pt x="318" y="573"/>
                  </a:cubicBezTo>
                  <a:cubicBezTo>
                    <a:pt x="476" y="552"/>
                    <a:pt x="577" y="421"/>
                    <a:pt x="557" y="254"/>
                  </a:cubicBezTo>
                  <a:cubicBezTo>
                    <a:pt x="540" y="104"/>
                    <a:pt x="432"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3" name="Google Shape;1693;p20"/>
            <p:cNvSpPr/>
            <p:nvPr/>
          </p:nvSpPr>
          <p:spPr>
            <a:xfrm>
              <a:off x="5838166" y="4674201"/>
              <a:ext cx="12294" cy="12578"/>
            </a:xfrm>
            <a:custGeom>
              <a:rect b="b" l="l" r="r" t="t"/>
              <a:pathLst>
                <a:path extrusionOk="0" h="575" w="562">
                  <a:moveTo>
                    <a:pt x="285" y="1"/>
                  </a:moveTo>
                  <a:cubicBezTo>
                    <a:pt x="278" y="1"/>
                    <a:pt x="271" y="1"/>
                    <a:pt x="264" y="1"/>
                  </a:cubicBezTo>
                  <a:cubicBezTo>
                    <a:pt x="97" y="11"/>
                    <a:pt x="0" y="139"/>
                    <a:pt x="10" y="304"/>
                  </a:cubicBezTo>
                  <a:cubicBezTo>
                    <a:pt x="21" y="465"/>
                    <a:pt x="129" y="575"/>
                    <a:pt x="278" y="575"/>
                  </a:cubicBezTo>
                  <a:cubicBezTo>
                    <a:pt x="284" y="575"/>
                    <a:pt x="290" y="574"/>
                    <a:pt x="296" y="574"/>
                  </a:cubicBezTo>
                  <a:cubicBezTo>
                    <a:pt x="454" y="563"/>
                    <a:pt x="562" y="439"/>
                    <a:pt x="550" y="269"/>
                  </a:cubicBezTo>
                  <a:cubicBezTo>
                    <a:pt x="541" y="114"/>
                    <a:pt x="434"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4" name="Google Shape;1694;p20"/>
            <p:cNvSpPr/>
            <p:nvPr/>
          </p:nvSpPr>
          <p:spPr>
            <a:xfrm>
              <a:off x="5818478" y="4674813"/>
              <a:ext cx="11944" cy="12556"/>
            </a:xfrm>
            <a:custGeom>
              <a:rect b="b" l="l" r="r" t="t"/>
              <a:pathLst>
                <a:path extrusionOk="0" h="574" w="546">
                  <a:moveTo>
                    <a:pt x="275" y="1"/>
                  </a:moveTo>
                  <a:cubicBezTo>
                    <a:pt x="274" y="1"/>
                    <a:pt x="272" y="1"/>
                    <a:pt x="271" y="1"/>
                  </a:cubicBezTo>
                  <a:cubicBezTo>
                    <a:pt x="103" y="1"/>
                    <a:pt x="0" y="127"/>
                    <a:pt x="0" y="290"/>
                  </a:cubicBezTo>
                  <a:cubicBezTo>
                    <a:pt x="3" y="457"/>
                    <a:pt x="113" y="574"/>
                    <a:pt x="268" y="574"/>
                  </a:cubicBezTo>
                  <a:cubicBezTo>
                    <a:pt x="270" y="574"/>
                    <a:pt x="271" y="574"/>
                    <a:pt x="273" y="573"/>
                  </a:cubicBezTo>
                  <a:cubicBezTo>
                    <a:pt x="433" y="571"/>
                    <a:pt x="545" y="452"/>
                    <a:pt x="543" y="283"/>
                  </a:cubicBezTo>
                  <a:cubicBezTo>
                    <a:pt x="541" y="122"/>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5" name="Google Shape;1695;p20"/>
            <p:cNvSpPr/>
            <p:nvPr/>
          </p:nvSpPr>
          <p:spPr>
            <a:xfrm>
              <a:off x="5798288" y="4674310"/>
              <a:ext cx="12184" cy="12556"/>
            </a:xfrm>
            <a:custGeom>
              <a:rect b="b" l="l" r="r" t="t"/>
              <a:pathLst>
                <a:path extrusionOk="0" h="574" w="557">
                  <a:moveTo>
                    <a:pt x="278" y="1"/>
                  </a:moveTo>
                  <a:cubicBezTo>
                    <a:pt x="121" y="1"/>
                    <a:pt x="16" y="115"/>
                    <a:pt x="10" y="274"/>
                  </a:cubicBezTo>
                  <a:cubicBezTo>
                    <a:pt x="0" y="441"/>
                    <a:pt x="104" y="564"/>
                    <a:pt x="262" y="574"/>
                  </a:cubicBezTo>
                  <a:cubicBezTo>
                    <a:pt x="266" y="574"/>
                    <a:pt x="271" y="574"/>
                    <a:pt x="275" y="574"/>
                  </a:cubicBezTo>
                  <a:cubicBezTo>
                    <a:pt x="429" y="574"/>
                    <a:pt x="541" y="463"/>
                    <a:pt x="550" y="301"/>
                  </a:cubicBezTo>
                  <a:cubicBezTo>
                    <a:pt x="557" y="136"/>
                    <a:pt x="456" y="8"/>
                    <a:pt x="296" y="1"/>
                  </a:cubicBezTo>
                  <a:cubicBezTo>
                    <a:pt x="290" y="1"/>
                    <a:pt x="284"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6" name="Google Shape;1696;p20"/>
            <p:cNvSpPr/>
            <p:nvPr/>
          </p:nvSpPr>
          <p:spPr>
            <a:xfrm>
              <a:off x="5778294" y="4672670"/>
              <a:ext cx="12556" cy="12578"/>
            </a:xfrm>
            <a:custGeom>
              <a:rect b="b" l="l" r="r" t="t"/>
              <a:pathLst>
                <a:path extrusionOk="0" h="575" w="574">
                  <a:moveTo>
                    <a:pt x="284" y="1"/>
                  </a:moveTo>
                  <a:cubicBezTo>
                    <a:pt x="136" y="1"/>
                    <a:pt x="34" y="108"/>
                    <a:pt x="17" y="259"/>
                  </a:cubicBezTo>
                  <a:cubicBezTo>
                    <a:pt x="1" y="426"/>
                    <a:pt x="95" y="557"/>
                    <a:pt x="255" y="573"/>
                  </a:cubicBezTo>
                  <a:cubicBezTo>
                    <a:pt x="266" y="574"/>
                    <a:pt x="276" y="575"/>
                    <a:pt x="286" y="575"/>
                  </a:cubicBezTo>
                  <a:cubicBezTo>
                    <a:pt x="429" y="575"/>
                    <a:pt x="540" y="472"/>
                    <a:pt x="557" y="317"/>
                  </a:cubicBezTo>
                  <a:cubicBezTo>
                    <a:pt x="573" y="154"/>
                    <a:pt x="479" y="21"/>
                    <a:pt x="319" y="3"/>
                  </a:cubicBezTo>
                  <a:cubicBezTo>
                    <a:pt x="307" y="1"/>
                    <a:pt x="295"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7" name="Google Shape;1697;p20"/>
            <p:cNvSpPr/>
            <p:nvPr/>
          </p:nvSpPr>
          <p:spPr>
            <a:xfrm>
              <a:off x="5758300" y="4669913"/>
              <a:ext cx="12906" cy="12556"/>
            </a:xfrm>
            <a:custGeom>
              <a:rect b="b" l="l" r="r" t="t"/>
              <a:pathLst>
                <a:path extrusionOk="0" h="574" w="590">
                  <a:moveTo>
                    <a:pt x="292" y="1"/>
                  </a:moveTo>
                  <a:cubicBezTo>
                    <a:pt x="154" y="1"/>
                    <a:pt x="53" y="98"/>
                    <a:pt x="28" y="241"/>
                  </a:cubicBezTo>
                  <a:cubicBezTo>
                    <a:pt x="1" y="408"/>
                    <a:pt x="88" y="543"/>
                    <a:pt x="246" y="568"/>
                  </a:cubicBezTo>
                  <a:cubicBezTo>
                    <a:pt x="263" y="572"/>
                    <a:pt x="281" y="573"/>
                    <a:pt x="297" y="573"/>
                  </a:cubicBezTo>
                  <a:cubicBezTo>
                    <a:pt x="430" y="573"/>
                    <a:pt x="538" y="479"/>
                    <a:pt x="562" y="330"/>
                  </a:cubicBezTo>
                  <a:cubicBezTo>
                    <a:pt x="590" y="170"/>
                    <a:pt x="503" y="30"/>
                    <a:pt x="344" y="5"/>
                  </a:cubicBezTo>
                  <a:cubicBezTo>
                    <a:pt x="327" y="2"/>
                    <a:pt x="30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8" name="Google Shape;1698;p20"/>
            <p:cNvSpPr/>
            <p:nvPr/>
          </p:nvSpPr>
          <p:spPr>
            <a:xfrm>
              <a:off x="5738613" y="4665976"/>
              <a:ext cx="13147" cy="12600"/>
            </a:xfrm>
            <a:custGeom>
              <a:rect b="b" l="l" r="r" t="t"/>
              <a:pathLst>
                <a:path extrusionOk="0" h="576" w="601">
                  <a:moveTo>
                    <a:pt x="299" y="1"/>
                  </a:moveTo>
                  <a:cubicBezTo>
                    <a:pt x="168" y="1"/>
                    <a:pt x="69" y="91"/>
                    <a:pt x="38" y="229"/>
                  </a:cubicBezTo>
                  <a:cubicBezTo>
                    <a:pt x="1" y="394"/>
                    <a:pt x="81" y="533"/>
                    <a:pt x="235" y="568"/>
                  </a:cubicBezTo>
                  <a:cubicBezTo>
                    <a:pt x="258" y="573"/>
                    <a:pt x="280" y="576"/>
                    <a:pt x="302" y="576"/>
                  </a:cubicBezTo>
                  <a:cubicBezTo>
                    <a:pt x="429" y="576"/>
                    <a:pt x="533" y="489"/>
                    <a:pt x="564" y="350"/>
                  </a:cubicBezTo>
                  <a:cubicBezTo>
                    <a:pt x="601" y="190"/>
                    <a:pt x="523" y="45"/>
                    <a:pt x="367" y="9"/>
                  </a:cubicBezTo>
                  <a:cubicBezTo>
                    <a:pt x="344" y="4"/>
                    <a:pt x="321"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699" name="Google Shape;1699;p20"/>
            <p:cNvSpPr/>
            <p:nvPr/>
          </p:nvSpPr>
          <p:spPr>
            <a:xfrm>
              <a:off x="5719078" y="4660923"/>
              <a:ext cx="13453" cy="12534"/>
            </a:xfrm>
            <a:custGeom>
              <a:rect b="b" l="l" r="r" t="t"/>
              <a:pathLst>
                <a:path extrusionOk="0" h="573" w="615">
                  <a:moveTo>
                    <a:pt x="304" y="0"/>
                  </a:moveTo>
                  <a:cubicBezTo>
                    <a:pt x="182" y="0"/>
                    <a:pt x="84" y="83"/>
                    <a:pt x="47" y="210"/>
                  </a:cubicBezTo>
                  <a:cubicBezTo>
                    <a:pt x="1" y="373"/>
                    <a:pt x="72" y="517"/>
                    <a:pt x="225" y="560"/>
                  </a:cubicBezTo>
                  <a:cubicBezTo>
                    <a:pt x="254" y="569"/>
                    <a:pt x="282" y="573"/>
                    <a:pt x="309" y="573"/>
                  </a:cubicBezTo>
                  <a:cubicBezTo>
                    <a:pt x="428" y="573"/>
                    <a:pt x="529" y="494"/>
                    <a:pt x="566" y="363"/>
                  </a:cubicBezTo>
                  <a:cubicBezTo>
                    <a:pt x="615" y="205"/>
                    <a:pt x="544" y="57"/>
                    <a:pt x="390" y="13"/>
                  </a:cubicBezTo>
                  <a:cubicBezTo>
                    <a:pt x="361" y="4"/>
                    <a:pt x="332"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0" name="Google Shape;1700;p20"/>
            <p:cNvSpPr/>
            <p:nvPr/>
          </p:nvSpPr>
          <p:spPr>
            <a:xfrm>
              <a:off x="5700200" y="4654732"/>
              <a:ext cx="13650" cy="12578"/>
            </a:xfrm>
            <a:custGeom>
              <a:rect b="b" l="l" r="r" t="t"/>
              <a:pathLst>
                <a:path extrusionOk="0" h="575" w="624">
                  <a:moveTo>
                    <a:pt x="312" y="0"/>
                  </a:moveTo>
                  <a:cubicBezTo>
                    <a:pt x="197" y="0"/>
                    <a:pt x="102" y="76"/>
                    <a:pt x="58" y="195"/>
                  </a:cubicBezTo>
                  <a:cubicBezTo>
                    <a:pt x="0" y="356"/>
                    <a:pt x="65" y="502"/>
                    <a:pt x="213" y="557"/>
                  </a:cubicBezTo>
                  <a:cubicBezTo>
                    <a:pt x="247" y="569"/>
                    <a:pt x="280" y="574"/>
                    <a:pt x="312" y="574"/>
                  </a:cubicBezTo>
                  <a:cubicBezTo>
                    <a:pt x="425" y="574"/>
                    <a:pt x="524" y="504"/>
                    <a:pt x="568" y="381"/>
                  </a:cubicBezTo>
                  <a:cubicBezTo>
                    <a:pt x="623" y="225"/>
                    <a:pt x="561" y="74"/>
                    <a:pt x="413" y="19"/>
                  </a:cubicBezTo>
                  <a:cubicBezTo>
                    <a:pt x="378" y="6"/>
                    <a:pt x="344"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1" name="Google Shape;1701;p20"/>
            <p:cNvSpPr/>
            <p:nvPr/>
          </p:nvSpPr>
          <p:spPr>
            <a:xfrm>
              <a:off x="5681672" y="4647382"/>
              <a:ext cx="13781" cy="12578"/>
            </a:xfrm>
            <a:custGeom>
              <a:rect b="b" l="l" r="r" t="t"/>
              <a:pathLst>
                <a:path extrusionOk="0" h="575" w="630">
                  <a:moveTo>
                    <a:pt x="317" y="0"/>
                  </a:moveTo>
                  <a:cubicBezTo>
                    <a:pt x="209" y="0"/>
                    <a:pt x="116" y="68"/>
                    <a:pt x="69" y="179"/>
                  </a:cubicBezTo>
                  <a:cubicBezTo>
                    <a:pt x="0" y="334"/>
                    <a:pt x="55" y="485"/>
                    <a:pt x="199" y="550"/>
                  </a:cubicBezTo>
                  <a:cubicBezTo>
                    <a:pt x="237" y="566"/>
                    <a:pt x="276" y="574"/>
                    <a:pt x="313" y="574"/>
                  </a:cubicBezTo>
                  <a:cubicBezTo>
                    <a:pt x="419" y="574"/>
                    <a:pt x="515" y="509"/>
                    <a:pt x="566" y="394"/>
                  </a:cubicBezTo>
                  <a:cubicBezTo>
                    <a:pt x="630" y="245"/>
                    <a:pt x="579" y="89"/>
                    <a:pt x="433" y="25"/>
                  </a:cubicBezTo>
                  <a:cubicBezTo>
                    <a:pt x="393" y="8"/>
                    <a:pt x="35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2" name="Google Shape;1702;p20"/>
            <p:cNvSpPr/>
            <p:nvPr/>
          </p:nvSpPr>
          <p:spPr>
            <a:xfrm>
              <a:off x="5663625" y="4638807"/>
              <a:ext cx="13847" cy="12556"/>
            </a:xfrm>
            <a:custGeom>
              <a:rect b="b" l="l" r="r" t="t"/>
              <a:pathLst>
                <a:path extrusionOk="0" h="574" w="633">
                  <a:moveTo>
                    <a:pt x="319" y="1"/>
                  </a:moveTo>
                  <a:cubicBezTo>
                    <a:pt x="219" y="1"/>
                    <a:pt x="129" y="62"/>
                    <a:pt x="76" y="165"/>
                  </a:cubicBezTo>
                  <a:cubicBezTo>
                    <a:pt x="1" y="314"/>
                    <a:pt x="42" y="470"/>
                    <a:pt x="184" y="541"/>
                  </a:cubicBezTo>
                  <a:cubicBezTo>
                    <a:pt x="227" y="563"/>
                    <a:pt x="271" y="574"/>
                    <a:pt x="313" y="574"/>
                  </a:cubicBezTo>
                  <a:cubicBezTo>
                    <a:pt x="412" y="574"/>
                    <a:pt x="504" y="517"/>
                    <a:pt x="557" y="413"/>
                  </a:cubicBezTo>
                  <a:cubicBezTo>
                    <a:pt x="633" y="266"/>
                    <a:pt x="591" y="106"/>
                    <a:pt x="449" y="35"/>
                  </a:cubicBezTo>
                  <a:cubicBezTo>
                    <a:pt x="405" y="12"/>
                    <a:pt x="361"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3" name="Google Shape;1703;p20"/>
            <p:cNvSpPr/>
            <p:nvPr/>
          </p:nvSpPr>
          <p:spPr>
            <a:xfrm>
              <a:off x="5646103" y="4629007"/>
              <a:ext cx="13891" cy="12534"/>
            </a:xfrm>
            <a:custGeom>
              <a:rect b="b" l="l" r="r" t="t"/>
              <a:pathLst>
                <a:path extrusionOk="0" h="573" w="635">
                  <a:moveTo>
                    <a:pt x="324" y="0"/>
                  </a:moveTo>
                  <a:cubicBezTo>
                    <a:pt x="230" y="0"/>
                    <a:pt x="143" y="54"/>
                    <a:pt x="87" y="148"/>
                  </a:cubicBezTo>
                  <a:cubicBezTo>
                    <a:pt x="0" y="293"/>
                    <a:pt x="32" y="451"/>
                    <a:pt x="170" y="531"/>
                  </a:cubicBezTo>
                  <a:cubicBezTo>
                    <a:pt x="216" y="559"/>
                    <a:pt x="265" y="573"/>
                    <a:pt x="313" y="573"/>
                  </a:cubicBezTo>
                  <a:cubicBezTo>
                    <a:pt x="405" y="573"/>
                    <a:pt x="493" y="523"/>
                    <a:pt x="550" y="428"/>
                  </a:cubicBezTo>
                  <a:cubicBezTo>
                    <a:pt x="634" y="286"/>
                    <a:pt x="605" y="125"/>
                    <a:pt x="470" y="43"/>
                  </a:cubicBezTo>
                  <a:cubicBezTo>
                    <a:pt x="421" y="14"/>
                    <a:pt x="372" y="0"/>
                    <a:pt x="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4" name="Google Shape;1704;p20"/>
            <p:cNvSpPr/>
            <p:nvPr/>
          </p:nvSpPr>
          <p:spPr>
            <a:xfrm>
              <a:off x="5629609" y="4618245"/>
              <a:ext cx="13891" cy="12491"/>
            </a:xfrm>
            <a:custGeom>
              <a:rect b="b" l="l" r="r" t="t"/>
              <a:pathLst>
                <a:path extrusionOk="0" h="571" w="635">
                  <a:moveTo>
                    <a:pt x="327" y="1"/>
                  </a:moveTo>
                  <a:cubicBezTo>
                    <a:pt x="239" y="1"/>
                    <a:pt x="155" y="48"/>
                    <a:pt x="97" y="132"/>
                  </a:cubicBezTo>
                  <a:cubicBezTo>
                    <a:pt x="1" y="269"/>
                    <a:pt x="21" y="427"/>
                    <a:pt x="152" y="519"/>
                  </a:cubicBezTo>
                  <a:cubicBezTo>
                    <a:pt x="201" y="554"/>
                    <a:pt x="256" y="571"/>
                    <a:pt x="309" y="571"/>
                  </a:cubicBezTo>
                  <a:cubicBezTo>
                    <a:pt x="395" y="571"/>
                    <a:pt x="480" y="526"/>
                    <a:pt x="541" y="441"/>
                  </a:cubicBezTo>
                  <a:cubicBezTo>
                    <a:pt x="635" y="308"/>
                    <a:pt x="614" y="146"/>
                    <a:pt x="486" y="54"/>
                  </a:cubicBezTo>
                  <a:cubicBezTo>
                    <a:pt x="434" y="18"/>
                    <a:pt x="380" y="1"/>
                    <a:pt x="3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5" name="Google Shape;1705;p20"/>
            <p:cNvSpPr/>
            <p:nvPr/>
          </p:nvSpPr>
          <p:spPr>
            <a:xfrm>
              <a:off x="5613881" y="4606191"/>
              <a:ext cx="13803" cy="12513"/>
            </a:xfrm>
            <a:custGeom>
              <a:rect b="b" l="l" r="r" t="t"/>
              <a:pathLst>
                <a:path extrusionOk="0" h="572" w="631">
                  <a:moveTo>
                    <a:pt x="328" y="1"/>
                  </a:moveTo>
                  <a:cubicBezTo>
                    <a:pt x="247" y="1"/>
                    <a:pt x="168" y="42"/>
                    <a:pt x="108" y="115"/>
                  </a:cubicBezTo>
                  <a:cubicBezTo>
                    <a:pt x="0" y="246"/>
                    <a:pt x="10" y="406"/>
                    <a:pt x="133" y="509"/>
                  </a:cubicBezTo>
                  <a:cubicBezTo>
                    <a:pt x="186" y="551"/>
                    <a:pt x="245" y="572"/>
                    <a:pt x="305" y="572"/>
                  </a:cubicBezTo>
                  <a:cubicBezTo>
                    <a:pt x="385" y="572"/>
                    <a:pt x="465" y="534"/>
                    <a:pt x="527" y="459"/>
                  </a:cubicBezTo>
                  <a:cubicBezTo>
                    <a:pt x="630" y="333"/>
                    <a:pt x="623" y="168"/>
                    <a:pt x="500" y="67"/>
                  </a:cubicBezTo>
                  <a:cubicBezTo>
                    <a:pt x="445" y="22"/>
                    <a:pt x="386" y="1"/>
                    <a:pt x="3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6" name="Google Shape;1706;p20"/>
            <p:cNvSpPr/>
            <p:nvPr/>
          </p:nvSpPr>
          <p:spPr>
            <a:xfrm>
              <a:off x="5599050" y="4593023"/>
              <a:ext cx="13803" cy="12447"/>
            </a:xfrm>
            <a:custGeom>
              <a:rect b="b" l="l" r="r" t="t"/>
              <a:pathLst>
                <a:path extrusionOk="0" h="569" w="631">
                  <a:moveTo>
                    <a:pt x="330" y="1"/>
                  </a:moveTo>
                  <a:cubicBezTo>
                    <a:pt x="256" y="1"/>
                    <a:pt x="181" y="35"/>
                    <a:pt x="120" y="99"/>
                  </a:cubicBezTo>
                  <a:cubicBezTo>
                    <a:pt x="3" y="220"/>
                    <a:pt x="1" y="380"/>
                    <a:pt x="115" y="490"/>
                  </a:cubicBezTo>
                  <a:cubicBezTo>
                    <a:pt x="171" y="543"/>
                    <a:pt x="237" y="569"/>
                    <a:pt x="303" y="569"/>
                  </a:cubicBezTo>
                  <a:cubicBezTo>
                    <a:pt x="376" y="569"/>
                    <a:pt x="450" y="537"/>
                    <a:pt x="511" y="472"/>
                  </a:cubicBezTo>
                  <a:cubicBezTo>
                    <a:pt x="624" y="355"/>
                    <a:pt x="630" y="190"/>
                    <a:pt x="516" y="80"/>
                  </a:cubicBezTo>
                  <a:cubicBezTo>
                    <a:pt x="460" y="26"/>
                    <a:pt x="395" y="1"/>
                    <a:pt x="3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7" name="Google Shape;1707;p20"/>
            <p:cNvSpPr/>
            <p:nvPr/>
          </p:nvSpPr>
          <p:spPr>
            <a:xfrm>
              <a:off x="5585334" y="4578913"/>
              <a:ext cx="14088" cy="12425"/>
            </a:xfrm>
            <a:custGeom>
              <a:rect b="b" l="l" r="r" t="t"/>
              <a:pathLst>
                <a:path extrusionOk="0" h="568" w="644">
                  <a:moveTo>
                    <a:pt x="339" y="0"/>
                  </a:moveTo>
                  <a:cubicBezTo>
                    <a:pt x="271" y="0"/>
                    <a:pt x="202" y="28"/>
                    <a:pt x="142" y="82"/>
                  </a:cubicBezTo>
                  <a:cubicBezTo>
                    <a:pt x="16" y="194"/>
                    <a:pt x="0" y="354"/>
                    <a:pt x="108" y="473"/>
                  </a:cubicBezTo>
                  <a:cubicBezTo>
                    <a:pt x="163" y="536"/>
                    <a:pt x="234" y="567"/>
                    <a:pt x="307" y="567"/>
                  </a:cubicBezTo>
                  <a:cubicBezTo>
                    <a:pt x="374" y="567"/>
                    <a:pt x="443" y="541"/>
                    <a:pt x="502" y="487"/>
                  </a:cubicBezTo>
                  <a:cubicBezTo>
                    <a:pt x="625" y="377"/>
                    <a:pt x="644" y="215"/>
                    <a:pt x="538" y="96"/>
                  </a:cubicBezTo>
                  <a:cubicBezTo>
                    <a:pt x="481" y="31"/>
                    <a:pt x="411"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8" name="Google Shape;1708;p20"/>
            <p:cNvSpPr/>
            <p:nvPr/>
          </p:nvSpPr>
          <p:spPr>
            <a:xfrm>
              <a:off x="5572800" y="4563666"/>
              <a:ext cx="14306" cy="12338"/>
            </a:xfrm>
            <a:custGeom>
              <a:rect b="b" l="l" r="r" t="t"/>
              <a:pathLst>
                <a:path extrusionOk="0" h="564" w="654">
                  <a:moveTo>
                    <a:pt x="348" y="1"/>
                  </a:moveTo>
                  <a:cubicBezTo>
                    <a:pt x="286" y="1"/>
                    <a:pt x="223" y="23"/>
                    <a:pt x="165" y="67"/>
                  </a:cubicBezTo>
                  <a:cubicBezTo>
                    <a:pt x="30" y="167"/>
                    <a:pt x="1" y="325"/>
                    <a:pt x="97" y="454"/>
                  </a:cubicBezTo>
                  <a:cubicBezTo>
                    <a:pt x="152" y="526"/>
                    <a:pt x="229" y="563"/>
                    <a:pt x="310" y="563"/>
                  </a:cubicBezTo>
                  <a:cubicBezTo>
                    <a:pt x="370" y="563"/>
                    <a:pt x="433" y="542"/>
                    <a:pt x="491" y="499"/>
                  </a:cubicBezTo>
                  <a:cubicBezTo>
                    <a:pt x="621" y="401"/>
                    <a:pt x="653" y="241"/>
                    <a:pt x="557" y="112"/>
                  </a:cubicBezTo>
                  <a:cubicBezTo>
                    <a:pt x="501" y="37"/>
                    <a:pt x="426" y="1"/>
                    <a:pt x="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09" name="Google Shape;1709;p20"/>
            <p:cNvSpPr/>
            <p:nvPr/>
          </p:nvSpPr>
          <p:spPr>
            <a:xfrm>
              <a:off x="5561841" y="4547588"/>
              <a:ext cx="14394" cy="12250"/>
            </a:xfrm>
            <a:custGeom>
              <a:rect b="b" l="l" r="r" t="t"/>
              <a:pathLst>
                <a:path extrusionOk="0" h="560" w="658">
                  <a:moveTo>
                    <a:pt x="351" y="0"/>
                  </a:moveTo>
                  <a:cubicBezTo>
                    <a:pt x="297" y="0"/>
                    <a:pt x="241" y="17"/>
                    <a:pt x="188" y="50"/>
                  </a:cubicBezTo>
                  <a:cubicBezTo>
                    <a:pt x="44" y="137"/>
                    <a:pt x="0" y="293"/>
                    <a:pt x="85" y="428"/>
                  </a:cubicBezTo>
                  <a:cubicBezTo>
                    <a:pt x="138" y="514"/>
                    <a:pt x="221" y="559"/>
                    <a:pt x="310" y="559"/>
                  </a:cubicBezTo>
                  <a:cubicBezTo>
                    <a:pt x="363" y="559"/>
                    <a:pt x="419" y="543"/>
                    <a:pt x="472" y="511"/>
                  </a:cubicBezTo>
                  <a:cubicBezTo>
                    <a:pt x="611" y="424"/>
                    <a:pt x="657" y="266"/>
                    <a:pt x="575" y="131"/>
                  </a:cubicBezTo>
                  <a:cubicBezTo>
                    <a:pt x="520" y="43"/>
                    <a:pt x="438" y="0"/>
                    <a:pt x="3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0" name="Google Shape;1710;p20"/>
            <p:cNvSpPr/>
            <p:nvPr/>
          </p:nvSpPr>
          <p:spPr>
            <a:xfrm>
              <a:off x="5552369" y="4530416"/>
              <a:ext cx="14394" cy="12184"/>
            </a:xfrm>
            <a:custGeom>
              <a:rect b="b" l="l" r="r" t="t"/>
              <a:pathLst>
                <a:path extrusionOk="0" h="557" w="658">
                  <a:moveTo>
                    <a:pt x="352" y="0"/>
                  </a:moveTo>
                  <a:cubicBezTo>
                    <a:pt x="305" y="0"/>
                    <a:pt x="256" y="12"/>
                    <a:pt x="209" y="36"/>
                  </a:cubicBezTo>
                  <a:cubicBezTo>
                    <a:pt x="57" y="112"/>
                    <a:pt x="0" y="261"/>
                    <a:pt x="71" y="403"/>
                  </a:cubicBezTo>
                  <a:cubicBezTo>
                    <a:pt x="118" y="502"/>
                    <a:pt x="208" y="557"/>
                    <a:pt x="308" y="557"/>
                  </a:cubicBezTo>
                  <a:cubicBezTo>
                    <a:pt x="354" y="557"/>
                    <a:pt x="402" y="545"/>
                    <a:pt x="449" y="522"/>
                  </a:cubicBezTo>
                  <a:cubicBezTo>
                    <a:pt x="596" y="448"/>
                    <a:pt x="657" y="297"/>
                    <a:pt x="586" y="153"/>
                  </a:cubicBezTo>
                  <a:cubicBezTo>
                    <a:pt x="536" y="51"/>
                    <a:pt x="448" y="0"/>
                    <a:pt x="3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1" name="Google Shape;1711;p20"/>
            <p:cNvSpPr/>
            <p:nvPr/>
          </p:nvSpPr>
          <p:spPr>
            <a:xfrm>
              <a:off x="5544691" y="4512523"/>
              <a:ext cx="14263" cy="12075"/>
            </a:xfrm>
            <a:custGeom>
              <a:rect b="b" l="l" r="r" t="t"/>
              <a:pathLst>
                <a:path extrusionOk="0" h="552" w="652">
                  <a:moveTo>
                    <a:pt x="348" y="0"/>
                  </a:moveTo>
                  <a:cubicBezTo>
                    <a:pt x="310" y="0"/>
                    <a:pt x="270" y="8"/>
                    <a:pt x="230" y="23"/>
                  </a:cubicBezTo>
                  <a:cubicBezTo>
                    <a:pt x="72" y="82"/>
                    <a:pt x="1" y="227"/>
                    <a:pt x="58" y="376"/>
                  </a:cubicBezTo>
                  <a:cubicBezTo>
                    <a:pt x="99" y="487"/>
                    <a:pt x="194" y="551"/>
                    <a:pt x="306" y="551"/>
                  </a:cubicBezTo>
                  <a:cubicBezTo>
                    <a:pt x="343" y="551"/>
                    <a:pt x="383" y="544"/>
                    <a:pt x="422" y="529"/>
                  </a:cubicBezTo>
                  <a:cubicBezTo>
                    <a:pt x="576" y="472"/>
                    <a:pt x="651" y="325"/>
                    <a:pt x="594" y="176"/>
                  </a:cubicBezTo>
                  <a:cubicBezTo>
                    <a:pt x="550" y="60"/>
                    <a:pt x="456" y="0"/>
                    <a:pt x="3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2" name="Google Shape;1712;p20"/>
            <p:cNvSpPr/>
            <p:nvPr/>
          </p:nvSpPr>
          <p:spPr>
            <a:xfrm>
              <a:off x="5538938" y="4493973"/>
              <a:ext cx="13956" cy="11966"/>
            </a:xfrm>
            <a:custGeom>
              <a:rect b="b" l="l" r="r" t="t"/>
              <a:pathLst>
                <a:path extrusionOk="0" h="547" w="638">
                  <a:moveTo>
                    <a:pt x="338" y="0"/>
                  </a:moveTo>
                  <a:cubicBezTo>
                    <a:pt x="310" y="0"/>
                    <a:pt x="280" y="4"/>
                    <a:pt x="250" y="12"/>
                  </a:cubicBezTo>
                  <a:cubicBezTo>
                    <a:pt x="87" y="56"/>
                    <a:pt x="0" y="191"/>
                    <a:pt x="42" y="344"/>
                  </a:cubicBezTo>
                  <a:cubicBezTo>
                    <a:pt x="75" y="471"/>
                    <a:pt x="176" y="546"/>
                    <a:pt x="301" y="546"/>
                  </a:cubicBezTo>
                  <a:cubicBezTo>
                    <a:pt x="329" y="546"/>
                    <a:pt x="359" y="542"/>
                    <a:pt x="390" y="534"/>
                  </a:cubicBezTo>
                  <a:cubicBezTo>
                    <a:pt x="548" y="493"/>
                    <a:pt x="637" y="356"/>
                    <a:pt x="596" y="202"/>
                  </a:cubicBezTo>
                  <a:cubicBezTo>
                    <a:pt x="561" y="70"/>
                    <a:pt x="459" y="0"/>
                    <a:pt x="3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3" name="Google Shape;1713;p20"/>
            <p:cNvSpPr/>
            <p:nvPr/>
          </p:nvSpPr>
          <p:spPr>
            <a:xfrm>
              <a:off x="5535175" y="4474832"/>
              <a:ext cx="13497" cy="11944"/>
            </a:xfrm>
            <a:custGeom>
              <a:rect b="b" l="l" r="r" t="t"/>
              <a:pathLst>
                <a:path extrusionOk="0" h="546" w="617">
                  <a:moveTo>
                    <a:pt x="322" y="1"/>
                  </a:moveTo>
                  <a:cubicBezTo>
                    <a:pt x="304" y="1"/>
                    <a:pt x="285" y="2"/>
                    <a:pt x="266" y="5"/>
                  </a:cubicBezTo>
                  <a:cubicBezTo>
                    <a:pt x="99" y="33"/>
                    <a:pt x="1" y="159"/>
                    <a:pt x="26" y="315"/>
                  </a:cubicBezTo>
                  <a:cubicBezTo>
                    <a:pt x="48" y="455"/>
                    <a:pt x="156" y="545"/>
                    <a:pt x="298" y="545"/>
                  </a:cubicBezTo>
                  <a:cubicBezTo>
                    <a:pt x="315" y="545"/>
                    <a:pt x="333" y="544"/>
                    <a:pt x="351" y="541"/>
                  </a:cubicBezTo>
                  <a:cubicBezTo>
                    <a:pt x="514" y="514"/>
                    <a:pt x="617" y="388"/>
                    <a:pt x="592" y="230"/>
                  </a:cubicBezTo>
                  <a:cubicBezTo>
                    <a:pt x="569" y="84"/>
                    <a:pt x="459" y="1"/>
                    <a:pt x="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4" name="Google Shape;1714;p20"/>
            <p:cNvSpPr/>
            <p:nvPr/>
          </p:nvSpPr>
          <p:spPr>
            <a:xfrm>
              <a:off x="5533534" y="4455538"/>
              <a:ext cx="12884" cy="11878"/>
            </a:xfrm>
            <a:custGeom>
              <a:rect b="b" l="l" r="r" t="t"/>
              <a:pathLst>
                <a:path extrusionOk="0" h="543" w="589">
                  <a:moveTo>
                    <a:pt x="303" y="0"/>
                  </a:moveTo>
                  <a:cubicBezTo>
                    <a:pt x="296" y="0"/>
                    <a:pt x="289" y="1"/>
                    <a:pt x="282" y="1"/>
                  </a:cubicBezTo>
                  <a:cubicBezTo>
                    <a:pt x="112" y="10"/>
                    <a:pt x="0" y="125"/>
                    <a:pt x="9" y="285"/>
                  </a:cubicBezTo>
                  <a:cubicBezTo>
                    <a:pt x="16" y="437"/>
                    <a:pt x="130" y="542"/>
                    <a:pt x="289" y="542"/>
                  </a:cubicBezTo>
                  <a:cubicBezTo>
                    <a:pt x="296" y="542"/>
                    <a:pt x="303" y="542"/>
                    <a:pt x="309" y="542"/>
                  </a:cubicBezTo>
                  <a:cubicBezTo>
                    <a:pt x="472" y="532"/>
                    <a:pt x="589" y="418"/>
                    <a:pt x="582" y="260"/>
                  </a:cubicBezTo>
                  <a:lnTo>
                    <a:pt x="582" y="258"/>
                  </a:lnTo>
                  <a:cubicBezTo>
                    <a:pt x="573" y="98"/>
                    <a:pt x="455"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5" name="Google Shape;1715;p20"/>
            <p:cNvSpPr/>
            <p:nvPr/>
          </p:nvSpPr>
          <p:spPr>
            <a:xfrm>
              <a:off x="5533578" y="4436048"/>
              <a:ext cx="12884" cy="11856"/>
            </a:xfrm>
            <a:custGeom>
              <a:rect b="b" l="l" r="r" t="t"/>
              <a:pathLst>
                <a:path extrusionOk="0" h="542" w="589">
                  <a:moveTo>
                    <a:pt x="289" y="1"/>
                  </a:moveTo>
                  <a:cubicBezTo>
                    <a:pt x="130" y="1"/>
                    <a:pt x="16" y="102"/>
                    <a:pt x="10" y="253"/>
                  </a:cubicBezTo>
                  <a:cubicBezTo>
                    <a:pt x="0" y="413"/>
                    <a:pt x="113" y="533"/>
                    <a:pt x="282" y="542"/>
                  </a:cubicBezTo>
                  <a:cubicBezTo>
                    <a:pt x="287" y="542"/>
                    <a:pt x="292" y="542"/>
                    <a:pt x="297" y="542"/>
                  </a:cubicBezTo>
                  <a:cubicBezTo>
                    <a:pt x="453" y="542"/>
                    <a:pt x="573" y="441"/>
                    <a:pt x="582" y="287"/>
                  </a:cubicBezTo>
                  <a:cubicBezTo>
                    <a:pt x="589" y="120"/>
                    <a:pt x="472" y="8"/>
                    <a:pt x="310" y="1"/>
                  </a:cubicBezTo>
                  <a:cubicBezTo>
                    <a:pt x="303" y="1"/>
                    <a:pt x="29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6" name="Google Shape;1716;p20"/>
            <p:cNvSpPr/>
            <p:nvPr/>
          </p:nvSpPr>
          <p:spPr>
            <a:xfrm>
              <a:off x="5535328" y="4416885"/>
              <a:ext cx="13497" cy="11922"/>
            </a:xfrm>
            <a:custGeom>
              <a:rect b="b" l="l" r="r" t="t"/>
              <a:pathLst>
                <a:path extrusionOk="0" h="545" w="617">
                  <a:moveTo>
                    <a:pt x="294" y="0"/>
                  </a:moveTo>
                  <a:cubicBezTo>
                    <a:pt x="155" y="0"/>
                    <a:pt x="46" y="87"/>
                    <a:pt x="26" y="227"/>
                  </a:cubicBezTo>
                  <a:cubicBezTo>
                    <a:pt x="1" y="385"/>
                    <a:pt x="101" y="515"/>
                    <a:pt x="266" y="541"/>
                  </a:cubicBezTo>
                  <a:cubicBezTo>
                    <a:pt x="285" y="543"/>
                    <a:pt x="302" y="545"/>
                    <a:pt x="320" y="545"/>
                  </a:cubicBezTo>
                  <a:cubicBezTo>
                    <a:pt x="458" y="545"/>
                    <a:pt x="569" y="459"/>
                    <a:pt x="591" y="318"/>
                  </a:cubicBezTo>
                  <a:cubicBezTo>
                    <a:pt x="617" y="151"/>
                    <a:pt x="511" y="30"/>
                    <a:pt x="349" y="5"/>
                  </a:cubicBezTo>
                  <a:cubicBezTo>
                    <a:pt x="330" y="2"/>
                    <a:pt x="3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7" name="Google Shape;1717;p20"/>
            <p:cNvSpPr/>
            <p:nvPr/>
          </p:nvSpPr>
          <p:spPr>
            <a:xfrm>
              <a:off x="5539178" y="4397876"/>
              <a:ext cx="13956" cy="12009"/>
            </a:xfrm>
            <a:custGeom>
              <a:rect b="b" l="l" r="r" t="t"/>
              <a:pathLst>
                <a:path extrusionOk="0" h="549" w="638">
                  <a:moveTo>
                    <a:pt x="296" y="0"/>
                  </a:moveTo>
                  <a:cubicBezTo>
                    <a:pt x="173" y="0"/>
                    <a:pt x="74" y="74"/>
                    <a:pt x="42" y="198"/>
                  </a:cubicBezTo>
                  <a:cubicBezTo>
                    <a:pt x="1" y="354"/>
                    <a:pt x="86" y="494"/>
                    <a:pt x="248" y="537"/>
                  </a:cubicBezTo>
                  <a:cubicBezTo>
                    <a:pt x="277" y="545"/>
                    <a:pt x="305" y="548"/>
                    <a:pt x="333" y="548"/>
                  </a:cubicBezTo>
                  <a:cubicBezTo>
                    <a:pt x="456" y="548"/>
                    <a:pt x="560" y="475"/>
                    <a:pt x="594" y="349"/>
                  </a:cubicBezTo>
                  <a:cubicBezTo>
                    <a:pt x="638" y="187"/>
                    <a:pt x="544" y="54"/>
                    <a:pt x="386" y="13"/>
                  </a:cubicBezTo>
                  <a:cubicBezTo>
                    <a:pt x="355" y="4"/>
                    <a:pt x="32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8" name="Google Shape;1718;p20"/>
            <p:cNvSpPr/>
            <p:nvPr/>
          </p:nvSpPr>
          <p:spPr>
            <a:xfrm>
              <a:off x="5545041" y="4379129"/>
              <a:ext cx="14263" cy="12097"/>
            </a:xfrm>
            <a:custGeom>
              <a:rect b="b" l="l" r="r" t="t"/>
              <a:pathLst>
                <a:path extrusionOk="0" h="553" w="652">
                  <a:moveTo>
                    <a:pt x="302" y="1"/>
                  </a:moveTo>
                  <a:cubicBezTo>
                    <a:pt x="193" y="1"/>
                    <a:pt x="99" y="62"/>
                    <a:pt x="56" y="173"/>
                  </a:cubicBezTo>
                  <a:cubicBezTo>
                    <a:pt x="1" y="322"/>
                    <a:pt x="72" y="471"/>
                    <a:pt x="230" y="531"/>
                  </a:cubicBezTo>
                  <a:cubicBezTo>
                    <a:pt x="269" y="545"/>
                    <a:pt x="307" y="552"/>
                    <a:pt x="345" y="552"/>
                  </a:cubicBezTo>
                  <a:cubicBezTo>
                    <a:pt x="455" y="552"/>
                    <a:pt x="551" y="491"/>
                    <a:pt x="592" y="379"/>
                  </a:cubicBezTo>
                  <a:cubicBezTo>
                    <a:pt x="651" y="221"/>
                    <a:pt x="573" y="79"/>
                    <a:pt x="418" y="22"/>
                  </a:cubicBezTo>
                  <a:cubicBezTo>
                    <a:pt x="378" y="8"/>
                    <a:pt x="339"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19" name="Google Shape;1719;p20"/>
            <p:cNvSpPr/>
            <p:nvPr/>
          </p:nvSpPr>
          <p:spPr>
            <a:xfrm>
              <a:off x="5552872" y="4361060"/>
              <a:ext cx="14394" cy="12163"/>
            </a:xfrm>
            <a:custGeom>
              <a:rect b="b" l="l" r="r" t="t"/>
              <a:pathLst>
                <a:path extrusionOk="0" h="556" w="658">
                  <a:moveTo>
                    <a:pt x="303" y="0"/>
                  </a:moveTo>
                  <a:cubicBezTo>
                    <a:pt x="206" y="0"/>
                    <a:pt x="119" y="52"/>
                    <a:pt x="71" y="150"/>
                  </a:cubicBezTo>
                  <a:cubicBezTo>
                    <a:pt x="0" y="292"/>
                    <a:pt x="57" y="447"/>
                    <a:pt x="208" y="521"/>
                  </a:cubicBezTo>
                  <a:cubicBezTo>
                    <a:pt x="256" y="544"/>
                    <a:pt x="304" y="556"/>
                    <a:pt x="350" y="556"/>
                  </a:cubicBezTo>
                  <a:cubicBezTo>
                    <a:pt x="447" y="556"/>
                    <a:pt x="536" y="504"/>
                    <a:pt x="584" y="406"/>
                  </a:cubicBezTo>
                  <a:cubicBezTo>
                    <a:pt x="657" y="257"/>
                    <a:pt x="593" y="109"/>
                    <a:pt x="447" y="35"/>
                  </a:cubicBezTo>
                  <a:cubicBezTo>
                    <a:pt x="398" y="12"/>
                    <a:pt x="349"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0" name="Google Shape;1720;p20"/>
            <p:cNvSpPr/>
            <p:nvPr/>
          </p:nvSpPr>
          <p:spPr>
            <a:xfrm>
              <a:off x="5562322" y="4344020"/>
              <a:ext cx="14416" cy="12250"/>
            </a:xfrm>
            <a:custGeom>
              <a:rect b="b" l="l" r="r" t="t"/>
              <a:pathLst>
                <a:path extrusionOk="0" h="560" w="659">
                  <a:moveTo>
                    <a:pt x="304" y="0"/>
                  </a:moveTo>
                  <a:cubicBezTo>
                    <a:pt x="216" y="0"/>
                    <a:pt x="136" y="44"/>
                    <a:pt x="83" y="129"/>
                  </a:cubicBezTo>
                  <a:cubicBezTo>
                    <a:pt x="1" y="265"/>
                    <a:pt x="42" y="423"/>
                    <a:pt x="186" y="512"/>
                  </a:cubicBezTo>
                  <a:cubicBezTo>
                    <a:pt x="239" y="544"/>
                    <a:pt x="294" y="559"/>
                    <a:pt x="347" y="559"/>
                  </a:cubicBezTo>
                  <a:cubicBezTo>
                    <a:pt x="436" y="559"/>
                    <a:pt x="518" y="516"/>
                    <a:pt x="571" y="432"/>
                  </a:cubicBezTo>
                  <a:cubicBezTo>
                    <a:pt x="658" y="288"/>
                    <a:pt x="608" y="134"/>
                    <a:pt x="468" y="49"/>
                  </a:cubicBezTo>
                  <a:cubicBezTo>
                    <a:pt x="414" y="16"/>
                    <a:pt x="35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1" name="Google Shape;1721;p20"/>
            <p:cNvSpPr/>
            <p:nvPr/>
          </p:nvSpPr>
          <p:spPr>
            <a:xfrm>
              <a:off x="5573456" y="4327766"/>
              <a:ext cx="14306" cy="12338"/>
            </a:xfrm>
            <a:custGeom>
              <a:rect b="b" l="l" r="r" t="t"/>
              <a:pathLst>
                <a:path extrusionOk="0" h="564" w="654">
                  <a:moveTo>
                    <a:pt x="303" y="1"/>
                  </a:moveTo>
                  <a:cubicBezTo>
                    <a:pt x="223" y="1"/>
                    <a:pt x="149" y="37"/>
                    <a:pt x="94" y="110"/>
                  </a:cubicBezTo>
                  <a:cubicBezTo>
                    <a:pt x="0" y="238"/>
                    <a:pt x="28" y="401"/>
                    <a:pt x="163" y="499"/>
                  </a:cubicBezTo>
                  <a:cubicBezTo>
                    <a:pt x="220" y="542"/>
                    <a:pt x="283" y="564"/>
                    <a:pt x="344" y="564"/>
                  </a:cubicBezTo>
                  <a:cubicBezTo>
                    <a:pt x="423" y="564"/>
                    <a:pt x="498" y="528"/>
                    <a:pt x="552" y="456"/>
                  </a:cubicBezTo>
                  <a:cubicBezTo>
                    <a:pt x="653" y="321"/>
                    <a:pt x="616" y="165"/>
                    <a:pt x="486" y="66"/>
                  </a:cubicBezTo>
                  <a:cubicBezTo>
                    <a:pt x="427" y="23"/>
                    <a:pt x="364"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2" name="Google Shape;1722;p20"/>
            <p:cNvSpPr/>
            <p:nvPr/>
          </p:nvSpPr>
          <p:spPr>
            <a:xfrm>
              <a:off x="5585925" y="4312629"/>
              <a:ext cx="14109" cy="12425"/>
            </a:xfrm>
            <a:custGeom>
              <a:rect b="b" l="l" r="r" t="t"/>
              <a:pathLst>
                <a:path extrusionOk="0" h="568" w="645">
                  <a:moveTo>
                    <a:pt x="300" y="1"/>
                  </a:moveTo>
                  <a:cubicBezTo>
                    <a:pt x="229" y="1"/>
                    <a:pt x="160" y="32"/>
                    <a:pt x="106" y="94"/>
                  </a:cubicBezTo>
                  <a:cubicBezTo>
                    <a:pt x="1" y="213"/>
                    <a:pt x="14" y="376"/>
                    <a:pt x="140" y="488"/>
                  </a:cubicBezTo>
                  <a:cubicBezTo>
                    <a:pt x="199" y="541"/>
                    <a:pt x="269" y="567"/>
                    <a:pt x="337" y="567"/>
                  </a:cubicBezTo>
                  <a:cubicBezTo>
                    <a:pt x="408" y="567"/>
                    <a:pt x="478" y="538"/>
                    <a:pt x="532" y="477"/>
                  </a:cubicBezTo>
                  <a:cubicBezTo>
                    <a:pt x="644" y="351"/>
                    <a:pt x="621" y="190"/>
                    <a:pt x="498" y="83"/>
                  </a:cubicBezTo>
                  <a:cubicBezTo>
                    <a:pt x="436" y="28"/>
                    <a:pt x="367"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3" name="Google Shape;1723;p20"/>
            <p:cNvSpPr/>
            <p:nvPr/>
          </p:nvSpPr>
          <p:spPr>
            <a:xfrm>
              <a:off x="5599794" y="4298410"/>
              <a:ext cx="13803" cy="12469"/>
            </a:xfrm>
            <a:custGeom>
              <a:rect b="b" l="l" r="r" t="t"/>
              <a:pathLst>
                <a:path extrusionOk="0" h="570" w="631">
                  <a:moveTo>
                    <a:pt x="297" y="0"/>
                  </a:moveTo>
                  <a:cubicBezTo>
                    <a:pt x="233" y="0"/>
                    <a:pt x="169" y="26"/>
                    <a:pt x="115" y="78"/>
                  </a:cubicBezTo>
                  <a:cubicBezTo>
                    <a:pt x="1" y="188"/>
                    <a:pt x="1" y="353"/>
                    <a:pt x="118" y="472"/>
                  </a:cubicBezTo>
                  <a:cubicBezTo>
                    <a:pt x="180" y="536"/>
                    <a:pt x="255" y="570"/>
                    <a:pt x="330" y="570"/>
                  </a:cubicBezTo>
                  <a:cubicBezTo>
                    <a:pt x="394" y="570"/>
                    <a:pt x="457" y="545"/>
                    <a:pt x="509" y="495"/>
                  </a:cubicBezTo>
                  <a:cubicBezTo>
                    <a:pt x="631" y="378"/>
                    <a:pt x="622" y="215"/>
                    <a:pt x="507" y="98"/>
                  </a:cubicBezTo>
                  <a:cubicBezTo>
                    <a:pt x="446" y="34"/>
                    <a:pt x="371"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4" name="Google Shape;1724;p20"/>
            <p:cNvSpPr/>
            <p:nvPr/>
          </p:nvSpPr>
          <p:spPr>
            <a:xfrm>
              <a:off x="5614472" y="4285351"/>
              <a:ext cx="13803" cy="12534"/>
            </a:xfrm>
            <a:custGeom>
              <a:rect b="b" l="l" r="r" t="t"/>
              <a:pathLst>
                <a:path extrusionOk="0" h="573" w="631">
                  <a:moveTo>
                    <a:pt x="304" y="1"/>
                  </a:moveTo>
                  <a:cubicBezTo>
                    <a:pt x="246" y="1"/>
                    <a:pt x="188" y="21"/>
                    <a:pt x="136" y="63"/>
                  </a:cubicBezTo>
                  <a:cubicBezTo>
                    <a:pt x="15" y="166"/>
                    <a:pt x="1" y="329"/>
                    <a:pt x="109" y="460"/>
                  </a:cubicBezTo>
                  <a:cubicBezTo>
                    <a:pt x="169" y="533"/>
                    <a:pt x="249" y="572"/>
                    <a:pt x="330" y="572"/>
                  </a:cubicBezTo>
                  <a:cubicBezTo>
                    <a:pt x="388" y="572"/>
                    <a:pt x="446" y="552"/>
                    <a:pt x="498" y="510"/>
                  </a:cubicBezTo>
                  <a:cubicBezTo>
                    <a:pt x="628" y="402"/>
                    <a:pt x="631" y="242"/>
                    <a:pt x="525" y="116"/>
                  </a:cubicBezTo>
                  <a:cubicBezTo>
                    <a:pt x="464" y="40"/>
                    <a:pt x="384"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5" name="Google Shape;1725;p20"/>
            <p:cNvSpPr/>
            <p:nvPr/>
          </p:nvSpPr>
          <p:spPr>
            <a:xfrm>
              <a:off x="5630353" y="4273232"/>
              <a:ext cx="13913" cy="12556"/>
            </a:xfrm>
            <a:custGeom>
              <a:rect b="b" l="l" r="r" t="t"/>
              <a:pathLst>
                <a:path extrusionOk="0" h="574" w="636">
                  <a:moveTo>
                    <a:pt x="310" y="1"/>
                  </a:moveTo>
                  <a:cubicBezTo>
                    <a:pt x="259" y="1"/>
                    <a:pt x="206" y="17"/>
                    <a:pt x="157" y="52"/>
                  </a:cubicBezTo>
                  <a:cubicBezTo>
                    <a:pt x="26" y="143"/>
                    <a:pt x="1" y="306"/>
                    <a:pt x="97" y="443"/>
                  </a:cubicBezTo>
                  <a:cubicBezTo>
                    <a:pt x="157" y="528"/>
                    <a:pt x="243" y="574"/>
                    <a:pt x="330" y="574"/>
                  </a:cubicBezTo>
                  <a:cubicBezTo>
                    <a:pt x="383" y="574"/>
                    <a:pt x="435" y="558"/>
                    <a:pt x="484" y="523"/>
                  </a:cubicBezTo>
                  <a:cubicBezTo>
                    <a:pt x="622" y="425"/>
                    <a:pt x="635" y="265"/>
                    <a:pt x="541" y="132"/>
                  </a:cubicBezTo>
                  <a:cubicBezTo>
                    <a:pt x="480" y="46"/>
                    <a:pt x="396" y="1"/>
                    <a:pt x="3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6" name="Google Shape;1726;p20"/>
            <p:cNvSpPr/>
            <p:nvPr/>
          </p:nvSpPr>
          <p:spPr>
            <a:xfrm>
              <a:off x="5646934" y="4262470"/>
              <a:ext cx="13913" cy="12578"/>
            </a:xfrm>
            <a:custGeom>
              <a:rect b="b" l="l" r="r" t="t"/>
              <a:pathLst>
                <a:path extrusionOk="0" h="575" w="636">
                  <a:moveTo>
                    <a:pt x="315" y="1"/>
                  </a:moveTo>
                  <a:cubicBezTo>
                    <a:pt x="268" y="1"/>
                    <a:pt x="219" y="14"/>
                    <a:pt x="173" y="42"/>
                  </a:cubicBezTo>
                  <a:cubicBezTo>
                    <a:pt x="38" y="125"/>
                    <a:pt x="1" y="285"/>
                    <a:pt x="88" y="429"/>
                  </a:cubicBezTo>
                  <a:cubicBezTo>
                    <a:pt x="145" y="522"/>
                    <a:pt x="234" y="575"/>
                    <a:pt x="327" y="575"/>
                  </a:cubicBezTo>
                  <a:cubicBezTo>
                    <a:pt x="374" y="575"/>
                    <a:pt x="421" y="562"/>
                    <a:pt x="466" y="535"/>
                  </a:cubicBezTo>
                  <a:cubicBezTo>
                    <a:pt x="610" y="447"/>
                    <a:pt x="635" y="289"/>
                    <a:pt x="551" y="147"/>
                  </a:cubicBezTo>
                  <a:cubicBezTo>
                    <a:pt x="495" y="52"/>
                    <a:pt x="408"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7" name="Google Shape;1727;p20"/>
            <p:cNvSpPr/>
            <p:nvPr/>
          </p:nvSpPr>
          <p:spPr>
            <a:xfrm>
              <a:off x="5664325" y="4252779"/>
              <a:ext cx="13847" cy="12622"/>
            </a:xfrm>
            <a:custGeom>
              <a:rect b="b" l="l" r="r" t="t"/>
              <a:pathLst>
                <a:path extrusionOk="0" h="577" w="633">
                  <a:moveTo>
                    <a:pt x="315" y="1"/>
                  </a:moveTo>
                  <a:cubicBezTo>
                    <a:pt x="273" y="1"/>
                    <a:pt x="230" y="11"/>
                    <a:pt x="188" y="32"/>
                  </a:cubicBezTo>
                  <a:lnTo>
                    <a:pt x="188" y="34"/>
                  </a:lnTo>
                  <a:cubicBezTo>
                    <a:pt x="46" y="107"/>
                    <a:pt x="1" y="263"/>
                    <a:pt x="79" y="412"/>
                  </a:cubicBezTo>
                  <a:cubicBezTo>
                    <a:pt x="132" y="516"/>
                    <a:pt x="224" y="576"/>
                    <a:pt x="323" y="576"/>
                  </a:cubicBezTo>
                  <a:cubicBezTo>
                    <a:pt x="364" y="576"/>
                    <a:pt x="406" y="566"/>
                    <a:pt x="447" y="545"/>
                  </a:cubicBezTo>
                  <a:cubicBezTo>
                    <a:pt x="596" y="467"/>
                    <a:pt x="633" y="309"/>
                    <a:pt x="557" y="165"/>
                  </a:cubicBezTo>
                  <a:cubicBezTo>
                    <a:pt x="504" y="58"/>
                    <a:pt x="41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8" name="Google Shape;1728;p20"/>
            <p:cNvSpPr/>
            <p:nvPr/>
          </p:nvSpPr>
          <p:spPr>
            <a:xfrm>
              <a:off x="5682459" y="4244248"/>
              <a:ext cx="13803" cy="12622"/>
            </a:xfrm>
            <a:custGeom>
              <a:rect b="b" l="l" r="r" t="t"/>
              <a:pathLst>
                <a:path extrusionOk="0" h="577" w="631">
                  <a:moveTo>
                    <a:pt x="316" y="1"/>
                  </a:moveTo>
                  <a:cubicBezTo>
                    <a:pt x="280" y="1"/>
                    <a:pt x="242" y="9"/>
                    <a:pt x="205" y="26"/>
                  </a:cubicBezTo>
                  <a:cubicBezTo>
                    <a:pt x="58" y="90"/>
                    <a:pt x="1" y="243"/>
                    <a:pt x="69" y="397"/>
                  </a:cubicBezTo>
                  <a:cubicBezTo>
                    <a:pt x="117" y="509"/>
                    <a:pt x="212" y="576"/>
                    <a:pt x="318" y="576"/>
                  </a:cubicBezTo>
                  <a:cubicBezTo>
                    <a:pt x="354" y="576"/>
                    <a:pt x="392" y="568"/>
                    <a:pt x="429" y="552"/>
                  </a:cubicBezTo>
                  <a:cubicBezTo>
                    <a:pt x="582" y="484"/>
                    <a:pt x="630" y="330"/>
                    <a:pt x="564" y="181"/>
                  </a:cubicBezTo>
                  <a:cubicBezTo>
                    <a:pt x="515" y="66"/>
                    <a:pt x="421"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29" name="Google Shape;1729;p20"/>
            <p:cNvSpPr/>
            <p:nvPr/>
          </p:nvSpPr>
          <p:spPr>
            <a:xfrm>
              <a:off x="5700900" y="4236985"/>
              <a:ext cx="13650" cy="12622"/>
            </a:xfrm>
            <a:custGeom>
              <a:rect b="b" l="l" r="r" t="t"/>
              <a:pathLst>
                <a:path extrusionOk="0" h="577" w="624">
                  <a:moveTo>
                    <a:pt x="316" y="0"/>
                  </a:moveTo>
                  <a:cubicBezTo>
                    <a:pt x="284" y="0"/>
                    <a:pt x="251" y="6"/>
                    <a:pt x="218" y="19"/>
                  </a:cubicBezTo>
                  <a:cubicBezTo>
                    <a:pt x="67" y="71"/>
                    <a:pt x="0" y="222"/>
                    <a:pt x="58" y="380"/>
                  </a:cubicBezTo>
                  <a:cubicBezTo>
                    <a:pt x="103" y="501"/>
                    <a:pt x="202" y="576"/>
                    <a:pt x="314" y="576"/>
                  </a:cubicBezTo>
                  <a:cubicBezTo>
                    <a:pt x="345" y="576"/>
                    <a:pt x="376" y="571"/>
                    <a:pt x="408" y="559"/>
                  </a:cubicBezTo>
                  <a:cubicBezTo>
                    <a:pt x="566" y="499"/>
                    <a:pt x="623" y="348"/>
                    <a:pt x="566" y="195"/>
                  </a:cubicBezTo>
                  <a:cubicBezTo>
                    <a:pt x="522" y="72"/>
                    <a:pt x="426" y="0"/>
                    <a:pt x="3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30" name="Google Shape;1730;p20"/>
            <p:cNvSpPr/>
            <p:nvPr/>
          </p:nvSpPr>
          <p:spPr>
            <a:xfrm>
              <a:off x="5720041" y="4230795"/>
              <a:ext cx="13453" cy="12622"/>
            </a:xfrm>
            <a:custGeom>
              <a:rect b="b" l="l" r="r" t="t"/>
              <a:pathLst>
                <a:path extrusionOk="0" h="577" w="615">
                  <a:moveTo>
                    <a:pt x="312" y="0"/>
                  </a:moveTo>
                  <a:cubicBezTo>
                    <a:pt x="286" y="0"/>
                    <a:pt x="258" y="5"/>
                    <a:pt x="229" y="13"/>
                  </a:cubicBezTo>
                  <a:cubicBezTo>
                    <a:pt x="76" y="57"/>
                    <a:pt x="0" y="203"/>
                    <a:pt x="48" y="363"/>
                  </a:cubicBezTo>
                  <a:cubicBezTo>
                    <a:pt x="86" y="494"/>
                    <a:pt x="188" y="576"/>
                    <a:pt x="309" y="576"/>
                  </a:cubicBezTo>
                  <a:cubicBezTo>
                    <a:pt x="334" y="576"/>
                    <a:pt x="361" y="572"/>
                    <a:pt x="387" y="565"/>
                  </a:cubicBezTo>
                  <a:cubicBezTo>
                    <a:pt x="550" y="517"/>
                    <a:pt x="614" y="368"/>
                    <a:pt x="568" y="212"/>
                  </a:cubicBezTo>
                  <a:cubicBezTo>
                    <a:pt x="529" y="80"/>
                    <a:pt x="431"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31" name="Google Shape;1731;p20"/>
            <p:cNvSpPr/>
            <p:nvPr/>
          </p:nvSpPr>
          <p:spPr>
            <a:xfrm>
              <a:off x="5739466" y="4225785"/>
              <a:ext cx="13213" cy="12578"/>
            </a:xfrm>
            <a:custGeom>
              <a:rect b="b" l="l" r="r" t="t"/>
              <a:pathLst>
                <a:path extrusionOk="0" h="575" w="604">
                  <a:moveTo>
                    <a:pt x="308" y="0"/>
                  </a:moveTo>
                  <a:cubicBezTo>
                    <a:pt x="286" y="0"/>
                    <a:pt x="264" y="3"/>
                    <a:pt x="241" y="8"/>
                  </a:cubicBezTo>
                  <a:cubicBezTo>
                    <a:pt x="86" y="43"/>
                    <a:pt x="1" y="185"/>
                    <a:pt x="40" y="347"/>
                  </a:cubicBezTo>
                  <a:cubicBezTo>
                    <a:pt x="71" y="485"/>
                    <a:pt x="174" y="574"/>
                    <a:pt x="302" y="574"/>
                  </a:cubicBezTo>
                  <a:cubicBezTo>
                    <a:pt x="322" y="574"/>
                    <a:pt x="343" y="572"/>
                    <a:pt x="365" y="567"/>
                  </a:cubicBezTo>
                  <a:cubicBezTo>
                    <a:pt x="528" y="528"/>
                    <a:pt x="603" y="386"/>
                    <a:pt x="567" y="226"/>
                  </a:cubicBezTo>
                  <a:cubicBezTo>
                    <a:pt x="533" y="87"/>
                    <a:pt x="432"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732" name="Google Shape;1732;p20"/>
          <p:cNvGrpSpPr/>
          <p:nvPr/>
        </p:nvGrpSpPr>
        <p:grpSpPr>
          <a:xfrm>
            <a:off x="8684281" y="3522297"/>
            <a:ext cx="306945" cy="385575"/>
            <a:chOff x="6567434" y="3699538"/>
            <a:chExt cx="784022" cy="984616"/>
          </a:xfrm>
        </p:grpSpPr>
        <p:sp>
          <p:nvSpPr>
            <p:cNvPr id="1733" name="Google Shape;1733;p20"/>
            <p:cNvSpPr/>
            <p:nvPr/>
          </p:nvSpPr>
          <p:spPr>
            <a:xfrm>
              <a:off x="6702994" y="3699538"/>
              <a:ext cx="648463" cy="984616"/>
            </a:xfrm>
            <a:custGeom>
              <a:rect b="b" l="l" r="r" t="t"/>
              <a:pathLst>
                <a:path extrusionOk="0" h="45011" w="29644">
                  <a:moveTo>
                    <a:pt x="1736" y="1"/>
                  </a:moveTo>
                  <a:cubicBezTo>
                    <a:pt x="1264" y="1"/>
                    <a:pt x="857" y="173"/>
                    <a:pt x="515" y="516"/>
                  </a:cubicBezTo>
                  <a:cubicBezTo>
                    <a:pt x="172" y="860"/>
                    <a:pt x="0" y="1265"/>
                    <a:pt x="0" y="1737"/>
                  </a:cubicBezTo>
                  <a:lnTo>
                    <a:pt x="0" y="4052"/>
                  </a:lnTo>
                  <a:cubicBezTo>
                    <a:pt x="0" y="4524"/>
                    <a:pt x="172" y="4931"/>
                    <a:pt x="515" y="5273"/>
                  </a:cubicBezTo>
                  <a:cubicBezTo>
                    <a:pt x="857" y="5618"/>
                    <a:pt x="1264" y="5788"/>
                    <a:pt x="1736" y="5788"/>
                  </a:cubicBezTo>
                  <a:lnTo>
                    <a:pt x="22828" y="5788"/>
                  </a:lnTo>
                  <a:lnTo>
                    <a:pt x="8487" y="42698"/>
                  </a:lnTo>
                  <a:cubicBezTo>
                    <a:pt x="8400" y="42913"/>
                    <a:pt x="8348" y="43073"/>
                    <a:pt x="8327" y="43179"/>
                  </a:cubicBezTo>
                  <a:cubicBezTo>
                    <a:pt x="8304" y="43286"/>
                    <a:pt x="8295" y="43383"/>
                    <a:pt x="8295" y="43467"/>
                  </a:cubicBezTo>
                  <a:cubicBezTo>
                    <a:pt x="8295" y="43898"/>
                    <a:pt x="8444" y="44262"/>
                    <a:pt x="8746" y="44562"/>
                  </a:cubicBezTo>
                  <a:cubicBezTo>
                    <a:pt x="9044" y="44862"/>
                    <a:pt x="9408" y="45011"/>
                    <a:pt x="9839" y="45011"/>
                  </a:cubicBezTo>
                  <a:lnTo>
                    <a:pt x="12795" y="45011"/>
                  </a:lnTo>
                  <a:cubicBezTo>
                    <a:pt x="13310" y="45011"/>
                    <a:pt x="13707" y="44851"/>
                    <a:pt x="13986" y="44530"/>
                  </a:cubicBezTo>
                  <a:cubicBezTo>
                    <a:pt x="14263" y="44207"/>
                    <a:pt x="14490" y="43854"/>
                    <a:pt x="14662" y="43470"/>
                  </a:cubicBezTo>
                  <a:lnTo>
                    <a:pt x="28936" y="6624"/>
                  </a:lnTo>
                  <a:cubicBezTo>
                    <a:pt x="29149" y="6152"/>
                    <a:pt x="29321" y="5703"/>
                    <a:pt x="29451" y="5273"/>
                  </a:cubicBezTo>
                  <a:cubicBezTo>
                    <a:pt x="29580" y="4847"/>
                    <a:pt x="29644" y="4439"/>
                    <a:pt x="29644" y="4052"/>
                  </a:cubicBezTo>
                  <a:lnTo>
                    <a:pt x="29644" y="1737"/>
                  </a:lnTo>
                  <a:cubicBezTo>
                    <a:pt x="29644" y="1265"/>
                    <a:pt x="29472" y="860"/>
                    <a:pt x="29128" y="516"/>
                  </a:cubicBezTo>
                  <a:cubicBezTo>
                    <a:pt x="28785" y="173"/>
                    <a:pt x="28377" y="1"/>
                    <a:pt x="27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34" name="Google Shape;1734;p20"/>
            <p:cNvSpPr/>
            <p:nvPr/>
          </p:nvSpPr>
          <p:spPr>
            <a:xfrm>
              <a:off x="6567434" y="3730163"/>
              <a:ext cx="115784" cy="80259"/>
            </a:xfrm>
            <a:custGeom>
              <a:rect b="b" l="l" r="r" t="t"/>
              <a:pathLst>
                <a:path extrusionOk="0" h="3669" w="5293">
                  <a:moveTo>
                    <a:pt x="2082" y="0"/>
                  </a:moveTo>
                  <a:lnTo>
                    <a:pt x="2107" y="1436"/>
                  </a:lnTo>
                  <a:lnTo>
                    <a:pt x="0" y="724"/>
                  </a:lnTo>
                  <a:lnTo>
                    <a:pt x="41" y="2998"/>
                  </a:lnTo>
                  <a:lnTo>
                    <a:pt x="2123" y="2210"/>
                  </a:lnTo>
                  <a:lnTo>
                    <a:pt x="2148" y="3669"/>
                  </a:lnTo>
                  <a:lnTo>
                    <a:pt x="5293" y="1777"/>
                  </a:lnTo>
                  <a:lnTo>
                    <a:pt x="2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35" name="Google Shape;1735;p20"/>
            <p:cNvSpPr/>
            <p:nvPr/>
          </p:nvSpPr>
          <p:spPr>
            <a:xfrm>
              <a:off x="6827681"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36" name="Google Shape;1736;p20"/>
            <p:cNvSpPr/>
            <p:nvPr/>
          </p:nvSpPr>
          <p:spPr>
            <a:xfrm>
              <a:off x="6847456"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37" name="Google Shape;1737;p20"/>
            <p:cNvSpPr/>
            <p:nvPr/>
          </p:nvSpPr>
          <p:spPr>
            <a:xfrm>
              <a:off x="6867253"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38" name="Google Shape;1738;p20"/>
            <p:cNvSpPr/>
            <p:nvPr/>
          </p:nvSpPr>
          <p:spPr>
            <a:xfrm>
              <a:off x="6887050" y="3763873"/>
              <a:ext cx="11375" cy="12031"/>
            </a:xfrm>
            <a:custGeom>
              <a:rect b="b" l="l" r="r" t="t"/>
              <a:pathLst>
                <a:path extrusionOk="0" h="550" w="520">
                  <a:moveTo>
                    <a:pt x="261" y="0"/>
                  </a:moveTo>
                  <a:cubicBezTo>
                    <a:pt x="108" y="0"/>
                    <a:pt x="0" y="115"/>
                    <a:pt x="0" y="275"/>
                  </a:cubicBezTo>
                  <a:cubicBezTo>
                    <a:pt x="0" y="438"/>
                    <a:pt x="105"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39" name="Google Shape;1739;p20"/>
            <p:cNvSpPr/>
            <p:nvPr/>
          </p:nvSpPr>
          <p:spPr>
            <a:xfrm>
              <a:off x="6906825" y="3763873"/>
              <a:ext cx="11397" cy="12031"/>
            </a:xfrm>
            <a:custGeom>
              <a:rect b="b" l="l" r="r" t="t"/>
              <a:pathLst>
                <a:path extrusionOk="0" h="550" w="521">
                  <a:moveTo>
                    <a:pt x="262" y="0"/>
                  </a:moveTo>
                  <a:cubicBezTo>
                    <a:pt x="111"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0" name="Google Shape;1740;p20"/>
            <p:cNvSpPr/>
            <p:nvPr/>
          </p:nvSpPr>
          <p:spPr>
            <a:xfrm>
              <a:off x="6926622"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1" name="Google Shape;1741;p20"/>
            <p:cNvSpPr/>
            <p:nvPr/>
          </p:nvSpPr>
          <p:spPr>
            <a:xfrm>
              <a:off x="6946353" y="3763873"/>
              <a:ext cx="11397" cy="12031"/>
            </a:xfrm>
            <a:custGeom>
              <a:rect b="b" l="l" r="r" t="t"/>
              <a:pathLst>
                <a:path extrusionOk="0" h="550" w="521">
                  <a:moveTo>
                    <a:pt x="264" y="0"/>
                  </a:moveTo>
                  <a:cubicBezTo>
                    <a:pt x="111" y="0"/>
                    <a:pt x="1" y="115"/>
                    <a:pt x="1" y="275"/>
                  </a:cubicBezTo>
                  <a:cubicBezTo>
                    <a:pt x="1" y="438"/>
                    <a:pt x="106" y="550"/>
                    <a:pt x="259" y="550"/>
                  </a:cubicBezTo>
                  <a:cubicBezTo>
                    <a:pt x="422" y="550"/>
                    <a:pt x="521" y="433"/>
                    <a:pt x="521" y="275"/>
                  </a:cubicBezTo>
                  <a:cubicBezTo>
                    <a:pt x="521"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2" name="Google Shape;1742;p20"/>
            <p:cNvSpPr/>
            <p:nvPr/>
          </p:nvSpPr>
          <p:spPr>
            <a:xfrm>
              <a:off x="6966150"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3" name="Google Shape;1743;p20"/>
            <p:cNvSpPr/>
            <p:nvPr/>
          </p:nvSpPr>
          <p:spPr>
            <a:xfrm>
              <a:off x="6985925"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4" name="Google Shape;1744;p20"/>
            <p:cNvSpPr/>
            <p:nvPr/>
          </p:nvSpPr>
          <p:spPr>
            <a:xfrm>
              <a:off x="7005722" y="3763873"/>
              <a:ext cx="11397" cy="12031"/>
            </a:xfrm>
            <a:custGeom>
              <a:rect b="b" l="l" r="r" t="t"/>
              <a:pathLst>
                <a:path extrusionOk="0" h="550" w="521">
                  <a:moveTo>
                    <a:pt x="262" y="0"/>
                  </a:moveTo>
                  <a:cubicBezTo>
                    <a:pt x="110" y="0"/>
                    <a:pt x="0" y="115"/>
                    <a:pt x="0" y="275"/>
                  </a:cubicBezTo>
                  <a:cubicBezTo>
                    <a:pt x="0" y="438"/>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5" name="Google Shape;1745;p20"/>
            <p:cNvSpPr/>
            <p:nvPr/>
          </p:nvSpPr>
          <p:spPr>
            <a:xfrm>
              <a:off x="7025519"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6" name="Google Shape;1746;p20"/>
            <p:cNvSpPr/>
            <p:nvPr/>
          </p:nvSpPr>
          <p:spPr>
            <a:xfrm>
              <a:off x="7045294" y="3763873"/>
              <a:ext cx="11353" cy="12031"/>
            </a:xfrm>
            <a:custGeom>
              <a:rect b="b" l="l" r="r" t="t"/>
              <a:pathLst>
                <a:path extrusionOk="0" h="550" w="519">
                  <a:moveTo>
                    <a:pt x="262" y="0"/>
                  </a:moveTo>
                  <a:cubicBezTo>
                    <a:pt x="108" y="0"/>
                    <a:pt x="1" y="115"/>
                    <a:pt x="1" y="275"/>
                  </a:cubicBezTo>
                  <a:cubicBezTo>
                    <a:pt x="1" y="438"/>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7" name="Google Shape;1747;p20"/>
            <p:cNvSpPr/>
            <p:nvPr/>
          </p:nvSpPr>
          <p:spPr>
            <a:xfrm>
              <a:off x="7065091"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8" name="Google Shape;1748;p20"/>
            <p:cNvSpPr/>
            <p:nvPr/>
          </p:nvSpPr>
          <p:spPr>
            <a:xfrm>
              <a:off x="7084822" y="3763873"/>
              <a:ext cx="11397" cy="12031"/>
            </a:xfrm>
            <a:custGeom>
              <a:rect b="b" l="l" r="r" t="t"/>
              <a:pathLst>
                <a:path extrusionOk="0" h="550" w="521">
                  <a:moveTo>
                    <a:pt x="264" y="0"/>
                  </a:moveTo>
                  <a:cubicBezTo>
                    <a:pt x="111"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49" name="Google Shape;1749;p20"/>
            <p:cNvSpPr/>
            <p:nvPr/>
          </p:nvSpPr>
          <p:spPr>
            <a:xfrm>
              <a:off x="7104619"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0" name="Google Shape;1750;p20"/>
            <p:cNvSpPr/>
            <p:nvPr/>
          </p:nvSpPr>
          <p:spPr>
            <a:xfrm>
              <a:off x="7124394"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1" name="Google Shape;1751;p20"/>
            <p:cNvSpPr/>
            <p:nvPr/>
          </p:nvSpPr>
          <p:spPr>
            <a:xfrm>
              <a:off x="7144191" y="3763873"/>
              <a:ext cx="11397" cy="12031"/>
            </a:xfrm>
            <a:custGeom>
              <a:rect b="b" l="l" r="r" t="t"/>
              <a:pathLst>
                <a:path extrusionOk="0" h="550" w="521">
                  <a:moveTo>
                    <a:pt x="261" y="0"/>
                  </a:moveTo>
                  <a:cubicBezTo>
                    <a:pt x="108" y="0"/>
                    <a:pt x="0" y="115"/>
                    <a:pt x="0" y="275"/>
                  </a:cubicBezTo>
                  <a:cubicBezTo>
                    <a:pt x="0" y="438"/>
                    <a:pt x="103" y="550"/>
                    <a:pt x="257" y="550"/>
                  </a:cubicBezTo>
                  <a:cubicBezTo>
                    <a:pt x="420"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2" name="Google Shape;1752;p20"/>
            <p:cNvSpPr/>
            <p:nvPr/>
          </p:nvSpPr>
          <p:spPr>
            <a:xfrm>
              <a:off x="71639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3" name="Google Shape;1753;p20"/>
            <p:cNvSpPr/>
            <p:nvPr/>
          </p:nvSpPr>
          <p:spPr>
            <a:xfrm>
              <a:off x="7183719" y="3763873"/>
              <a:ext cx="11397" cy="12031"/>
            </a:xfrm>
            <a:custGeom>
              <a:rect b="b" l="l" r="r" t="t"/>
              <a:pathLst>
                <a:path extrusionOk="0" h="550" w="521">
                  <a:moveTo>
                    <a:pt x="264" y="0"/>
                  </a:moveTo>
                  <a:cubicBezTo>
                    <a:pt x="110" y="0"/>
                    <a:pt x="0" y="115"/>
                    <a:pt x="0" y="275"/>
                  </a:cubicBezTo>
                  <a:cubicBezTo>
                    <a:pt x="0" y="438"/>
                    <a:pt x="106" y="550"/>
                    <a:pt x="259" y="550"/>
                  </a:cubicBezTo>
                  <a:cubicBezTo>
                    <a:pt x="422"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4" name="Google Shape;1754;p20"/>
            <p:cNvSpPr/>
            <p:nvPr/>
          </p:nvSpPr>
          <p:spPr>
            <a:xfrm>
              <a:off x="7203494"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5" name="Google Shape;1755;p20"/>
            <p:cNvSpPr/>
            <p:nvPr/>
          </p:nvSpPr>
          <p:spPr>
            <a:xfrm>
              <a:off x="7223291"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6" name="Google Shape;1756;p20"/>
            <p:cNvSpPr/>
            <p:nvPr/>
          </p:nvSpPr>
          <p:spPr>
            <a:xfrm>
              <a:off x="72430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7" name="Google Shape;1757;p20"/>
            <p:cNvSpPr/>
            <p:nvPr/>
          </p:nvSpPr>
          <p:spPr>
            <a:xfrm>
              <a:off x="7262863" y="3763873"/>
              <a:ext cx="11397" cy="12031"/>
            </a:xfrm>
            <a:custGeom>
              <a:rect b="b" l="l" r="r" t="t"/>
              <a:pathLst>
                <a:path extrusionOk="0" h="550" w="521">
                  <a:moveTo>
                    <a:pt x="262" y="0"/>
                  </a:moveTo>
                  <a:cubicBezTo>
                    <a:pt x="108" y="0"/>
                    <a:pt x="1" y="115"/>
                    <a:pt x="1" y="275"/>
                  </a:cubicBezTo>
                  <a:cubicBezTo>
                    <a:pt x="1" y="438"/>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8" name="Google Shape;1758;p20"/>
            <p:cNvSpPr/>
            <p:nvPr/>
          </p:nvSpPr>
          <p:spPr>
            <a:xfrm>
              <a:off x="6968053" y="4616429"/>
              <a:ext cx="13694" cy="11616"/>
            </a:xfrm>
            <a:custGeom>
              <a:rect b="b" l="l" r="r" t="t"/>
              <a:pathLst>
                <a:path extrusionOk="0" h="531" w="626">
                  <a:moveTo>
                    <a:pt x="289" y="1"/>
                  </a:moveTo>
                  <a:cubicBezTo>
                    <a:pt x="185" y="1"/>
                    <a:pt x="96" y="59"/>
                    <a:pt x="55" y="165"/>
                  </a:cubicBezTo>
                  <a:cubicBezTo>
                    <a:pt x="0" y="307"/>
                    <a:pt x="67" y="451"/>
                    <a:pt x="218" y="508"/>
                  </a:cubicBezTo>
                  <a:cubicBezTo>
                    <a:pt x="256" y="523"/>
                    <a:pt x="295" y="530"/>
                    <a:pt x="331" y="530"/>
                  </a:cubicBezTo>
                  <a:cubicBezTo>
                    <a:pt x="435" y="530"/>
                    <a:pt x="525" y="473"/>
                    <a:pt x="566" y="366"/>
                  </a:cubicBezTo>
                  <a:cubicBezTo>
                    <a:pt x="625"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59" name="Google Shape;1759;p20"/>
            <p:cNvSpPr/>
            <p:nvPr/>
          </p:nvSpPr>
          <p:spPr>
            <a:xfrm>
              <a:off x="6975119" y="4597966"/>
              <a:ext cx="13694" cy="11616"/>
            </a:xfrm>
            <a:custGeom>
              <a:rect b="b" l="l" r="r" t="t"/>
              <a:pathLst>
                <a:path extrusionOk="0" h="531" w="626">
                  <a:moveTo>
                    <a:pt x="289" y="1"/>
                  </a:moveTo>
                  <a:cubicBezTo>
                    <a:pt x="184" y="1"/>
                    <a:pt x="96" y="60"/>
                    <a:pt x="55" y="166"/>
                  </a:cubicBezTo>
                  <a:cubicBezTo>
                    <a:pt x="0" y="308"/>
                    <a:pt x="67" y="450"/>
                    <a:pt x="218" y="509"/>
                  </a:cubicBezTo>
                  <a:cubicBezTo>
                    <a:pt x="256" y="523"/>
                    <a:pt x="294" y="530"/>
                    <a:pt x="330" y="530"/>
                  </a:cubicBezTo>
                  <a:cubicBezTo>
                    <a:pt x="436" y="530"/>
                    <a:pt x="527" y="473"/>
                    <a:pt x="568" y="367"/>
                  </a:cubicBezTo>
                  <a:cubicBezTo>
                    <a:pt x="625" y="216"/>
                    <a:pt x="552" y="79"/>
                    <a:pt x="406" y="24"/>
                  </a:cubicBezTo>
                  <a:cubicBezTo>
                    <a:pt x="366"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0" name="Google Shape;1760;p20"/>
            <p:cNvSpPr/>
            <p:nvPr/>
          </p:nvSpPr>
          <p:spPr>
            <a:xfrm>
              <a:off x="6982228" y="4579504"/>
              <a:ext cx="13694" cy="11594"/>
            </a:xfrm>
            <a:custGeom>
              <a:rect b="b" l="l" r="r" t="t"/>
              <a:pathLst>
                <a:path extrusionOk="0" h="530" w="626">
                  <a:moveTo>
                    <a:pt x="289" y="1"/>
                  </a:moveTo>
                  <a:cubicBezTo>
                    <a:pt x="185" y="1"/>
                    <a:pt x="96" y="59"/>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1" name="Google Shape;1761;p20"/>
            <p:cNvSpPr/>
            <p:nvPr/>
          </p:nvSpPr>
          <p:spPr>
            <a:xfrm>
              <a:off x="6989294" y="4561020"/>
              <a:ext cx="13694" cy="11616"/>
            </a:xfrm>
            <a:custGeom>
              <a:rect b="b" l="l" r="r" t="t"/>
              <a:pathLst>
                <a:path extrusionOk="0" h="531" w="626">
                  <a:moveTo>
                    <a:pt x="291" y="1"/>
                  </a:moveTo>
                  <a:cubicBezTo>
                    <a:pt x="186" y="1"/>
                    <a:pt x="97" y="59"/>
                    <a:pt x="58" y="165"/>
                  </a:cubicBezTo>
                  <a:cubicBezTo>
                    <a:pt x="0" y="309"/>
                    <a:pt x="69" y="451"/>
                    <a:pt x="220" y="508"/>
                  </a:cubicBezTo>
                  <a:cubicBezTo>
                    <a:pt x="259" y="523"/>
                    <a:pt x="297" y="531"/>
                    <a:pt x="334" y="531"/>
                  </a:cubicBezTo>
                  <a:cubicBezTo>
                    <a:pt x="437" y="531"/>
                    <a:pt x="528" y="473"/>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2" name="Google Shape;1762;p20"/>
            <p:cNvSpPr/>
            <p:nvPr/>
          </p:nvSpPr>
          <p:spPr>
            <a:xfrm>
              <a:off x="6996403" y="4542579"/>
              <a:ext cx="13694" cy="11616"/>
            </a:xfrm>
            <a:custGeom>
              <a:rect b="b" l="l" r="r" t="t"/>
              <a:pathLst>
                <a:path extrusionOk="0" h="531" w="626">
                  <a:moveTo>
                    <a:pt x="290" y="1"/>
                  </a:moveTo>
                  <a:cubicBezTo>
                    <a:pt x="185" y="1"/>
                    <a:pt x="96" y="58"/>
                    <a:pt x="55" y="165"/>
                  </a:cubicBezTo>
                  <a:cubicBezTo>
                    <a:pt x="0" y="307"/>
                    <a:pt x="67" y="449"/>
                    <a:pt x="218" y="508"/>
                  </a:cubicBezTo>
                  <a:cubicBezTo>
                    <a:pt x="256" y="523"/>
                    <a:pt x="294" y="530"/>
                    <a:pt x="331" y="530"/>
                  </a:cubicBezTo>
                  <a:cubicBezTo>
                    <a:pt x="435" y="530"/>
                    <a:pt x="528" y="472"/>
                    <a:pt x="568" y="366"/>
                  </a:cubicBezTo>
                  <a:cubicBezTo>
                    <a:pt x="626" y="215"/>
                    <a:pt x="552"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3" name="Google Shape;1763;p20"/>
            <p:cNvSpPr/>
            <p:nvPr/>
          </p:nvSpPr>
          <p:spPr>
            <a:xfrm>
              <a:off x="7003513" y="4524095"/>
              <a:ext cx="13650" cy="11616"/>
            </a:xfrm>
            <a:custGeom>
              <a:rect b="b" l="l" r="r" t="t"/>
              <a:pathLst>
                <a:path extrusionOk="0" h="531" w="624">
                  <a:moveTo>
                    <a:pt x="290" y="1"/>
                  </a:moveTo>
                  <a:cubicBezTo>
                    <a:pt x="185" y="1"/>
                    <a:pt x="96" y="60"/>
                    <a:pt x="56" y="165"/>
                  </a:cubicBezTo>
                  <a:cubicBezTo>
                    <a:pt x="1" y="309"/>
                    <a:pt x="67" y="451"/>
                    <a:pt x="218" y="508"/>
                  </a:cubicBezTo>
                  <a:cubicBezTo>
                    <a:pt x="257" y="523"/>
                    <a:pt x="295" y="531"/>
                    <a:pt x="332" y="531"/>
                  </a:cubicBezTo>
                  <a:cubicBezTo>
                    <a:pt x="435" y="531"/>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4" name="Google Shape;1764;p20"/>
            <p:cNvSpPr/>
            <p:nvPr/>
          </p:nvSpPr>
          <p:spPr>
            <a:xfrm>
              <a:off x="7010578" y="4505654"/>
              <a:ext cx="13694" cy="11594"/>
            </a:xfrm>
            <a:custGeom>
              <a:rect b="b" l="l" r="r" t="t"/>
              <a:pathLst>
                <a:path extrusionOk="0" h="530" w="626">
                  <a:moveTo>
                    <a:pt x="290" y="1"/>
                  </a:moveTo>
                  <a:cubicBezTo>
                    <a:pt x="185" y="1"/>
                    <a:pt x="96" y="59"/>
                    <a:pt x="56" y="165"/>
                  </a:cubicBezTo>
                  <a:cubicBezTo>
                    <a:pt x="1" y="307"/>
                    <a:pt x="67" y="449"/>
                    <a:pt x="218" y="509"/>
                  </a:cubicBezTo>
                  <a:cubicBezTo>
                    <a:pt x="256" y="523"/>
                    <a:pt x="294" y="530"/>
                    <a:pt x="330" y="530"/>
                  </a:cubicBezTo>
                  <a:cubicBezTo>
                    <a:pt x="435" y="530"/>
                    <a:pt x="528" y="472"/>
                    <a:pt x="569" y="367"/>
                  </a:cubicBezTo>
                  <a:cubicBezTo>
                    <a:pt x="626" y="215"/>
                    <a:pt x="553"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5" name="Google Shape;1765;p20"/>
            <p:cNvSpPr/>
            <p:nvPr/>
          </p:nvSpPr>
          <p:spPr>
            <a:xfrm>
              <a:off x="7017688" y="4487191"/>
              <a:ext cx="13694" cy="11594"/>
            </a:xfrm>
            <a:custGeom>
              <a:rect b="b" l="l" r="r" t="t"/>
              <a:pathLst>
                <a:path extrusionOk="0" h="530" w="626">
                  <a:moveTo>
                    <a:pt x="291" y="0"/>
                  </a:moveTo>
                  <a:cubicBezTo>
                    <a:pt x="186" y="0"/>
                    <a:pt x="97" y="59"/>
                    <a:pt x="56" y="164"/>
                  </a:cubicBezTo>
                  <a:cubicBezTo>
                    <a:pt x="1" y="308"/>
                    <a:pt x="67" y="450"/>
                    <a:pt x="218" y="508"/>
                  </a:cubicBezTo>
                  <a:cubicBezTo>
                    <a:pt x="257" y="523"/>
                    <a:pt x="295" y="530"/>
                    <a:pt x="332" y="530"/>
                  </a:cubicBezTo>
                  <a:cubicBezTo>
                    <a:pt x="435" y="530"/>
                    <a:pt x="526" y="472"/>
                    <a:pt x="566" y="366"/>
                  </a:cubicBezTo>
                  <a:cubicBezTo>
                    <a:pt x="626" y="214"/>
                    <a:pt x="550" y="79"/>
                    <a:pt x="404" y="22"/>
                  </a:cubicBezTo>
                  <a:cubicBezTo>
                    <a:pt x="365" y="7"/>
                    <a:pt x="32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6" name="Google Shape;1766;p20"/>
            <p:cNvSpPr/>
            <p:nvPr/>
          </p:nvSpPr>
          <p:spPr>
            <a:xfrm>
              <a:off x="7024819" y="4468707"/>
              <a:ext cx="13628" cy="11616"/>
            </a:xfrm>
            <a:custGeom>
              <a:rect b="b" l="l" r="r" t="t"/>
              <a:pathLst>
                <a:path extrusionOk="0" h="531" w="623">
                  <a:moveTo>
                    <a:pt x="287" y="1"/>
                  </a:moveTo>
                  <a:cubicBezTo>
                    <a:pt x="183" y="1"/>
                    <a:pt x="95" y="60"/>
                    <a:pt x="55" y="166"/>
                  </a:cubicBezTo>
                  <a:cubicBezTo>
                    <a:pt x="0" y="308"/>
                    <a:pt x="66" y="450"/>
                    <a:pt x="218" y="510"/>
                  </a:cubicBezTo>
                  <a:cubicBezTo>
                    <a:pt x="255" y="524"/>
                    <a:pt x="293" y="531"/>
                    <a:pt x="329" y="531"/>
                  </a:cubicBezTo>
                  <a:cubicBezTo>
                    <a:pt x="433" y="531"/>
                    <a:pt x="525" y="473"/>
                    <a:pt x="566" y="368"/>
                  </a:cubicBezTo>
                  <a:cubicBezTo>
                    <a:pt x="623"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7" name="Google Shape;1767;p20"/>
            <p:cNvSpPr/>
            <p:nvPr/>
          </p:nvSpPr>
          <p:spPr>
            <a:xfrm>
              <a:off x="7031863" y="4450266"/>
              <a:ext cx="13716" cy="11616"/>
            </a:xfrm>
            <a:custGeom>
              <a:rect b="b" l="l" r="r" t="t"/>
              <a:pathLst>
                <a:path extrusionOk="0" h="531" w="627">
                  <a:moveTo>
                    <a:pt x="292" y="0"/>
                  </a:moveTo>
                  <a:cubicBezTo>
                    <a:pt x="186" y="0"/>
                    <a:pt x="97" y="59"/>
                    <a:pt x="56" y="164"/>
                  </a:cubicBezTo>
                  <a:cubicBezTo>
                    <a:pt x="1" y="306"/>
                    <a:pt x="67" y="450"/>
                    <a:pt x="218" y="508"/>
                  </a:cubicBezTo>
                  <a:cubicBezTo>
                    <a:pt x="257" y="523"/>
                    <a:pt x="295" y="530"/>
                    <a:pt x="332" y="530"/>
                  </a:cubicBezTo>
                  <a:cubicBezTo>
                    <a:pt x="437" y="530"/>
                    <a:pt x="528" y="472"/>
                    <a:pt x="569" y="366"/>
                  </a:cubicBezTo>
                  <a:cubicBezTo>
                    <a:pt x="626" y="215"/>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8" name="Google Shape;1768;p20"/>
            <p:cNvSpPr/>
            <p:nvPr/>
          </p:nvSpPr>
          <p:spPr>
            <a:xfrm>
              <a:off x="7038994" y="4431804"/>
              <a:ext cx="13694" cy="11594"/>
            </a:xfrm>
            <a:custGeom>
              <a:rect b="b" l="l" r="r" t="t"/>
              <a:pathLst>
                <a:path extrusionOk="0" h="530" w="626">
                  <a:moveTo>
                    <a:pt x="287" y="0"/>
                  </a:moveTo>
                  <a:cubicBezTo>
                    <a:pt x="183" y="0"/>
                    <a:pt x="96" y="59"/>
                    <a:pt x="55" y="165"/>
                  </a:cubicBezTo>
                  <a:cubicBezTo>
                    <a:pt x="0" y="307"/>
                    <a:pt x="67" y="449"/>
                    <a:pt x="218" y="509"/>
                  </a:cubicBezTo>
                  <a:cubicBezTo>
                    <a:pt x="255" y="523"/>
                    <a:pt x="293" y="530"/>
                    <a:pt x="329" y="530"/>
                  </a:cubicBezTo>
                  <a:cubicBezTo>
                    <a:pt x="434" y="530"/>
                    <a:pt x="525" y="472"/>
                    <a:pt x="566" y="367"/>
                  </a:cubicBezTo>
                  <a:cubicBezTo>
                    <a:pt x="625" y="216"/>
                    <a:pt x="550" y="78"/>
                    <a:pt x="403" y="23"/>
                  </a:cubicBezTo>
                  <a:cubicBezTo>
                    <a:pt x="363"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69" name="Google Shape;1769;p20"/>
            <p:cNvSpPr/>
            <p:nvPr/>
          </p:nvSpPr>
          <p:spPr>
            <a:xfrm>
              <a:off x="7046059" y="4413341"/>
              <a:ext cx="13694" cy="11616"/>
            </a:xfrm>
            <a:custGeom>
              <a:rect b="b" l="l" r="r" t="t"/>
              <a:pathLst>
                <a:path extrusionOk="0" h="531" w="626">
                  <a:moveTo>
                    <a:pt x="291" y="0"/>
                  </a:moveTo>
                  <a:cubicBezTo>
                    <a:pt x="186" y="0"/>
                    <a:pt x="96" y="59"/>
                    <a:pt x="55" y="164"/>
                  </a:cubicBezTo>
                  <a:cubicBezTo>
                    <a:pt x="0" y="306"/>
                    <a:pt x="69" y="451"/>
                    <a:pt x="218" y="508"/>
                  </a:cubicBezTo>
                  <a:cubicBezTo>
                    <a:pt x="257" y="523"/>
                    <a:pt x="295" y="530"/>
                    <a:pt x="333" y="530"/>
                  </a:cubicBezTo>
                  <a:cubicBezTo>
                    <a:pt x="437" y="530"/>
                    <a:pt x="527" y="472"/>
                    <a:pt x="568" y="366"/>
                  </a:cubicBezTo>
                  <a:cubicBezTo>
                    <a:pt x="625" y="215"/>
                    <a:pt x="552" y="80"/>
                    <a:pt x="405" y="22"/>
                  </a:cubicBezTo>
                  <a:cubicBezTo>
                    <a:pt x="366"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0" name="Google Shape;1770;p20"/>
            <p:cNvSpPr/>
            <p:nvPr/>
          </p:nvSpPr>
          <p:spPr>
            <a:xfrm>
              <a:off x="7053169" y="4394879"/>
              <a:ext cx="13694" cy="11594"/>
            </a:xfrm>
            <a:custGeom>
              <a:rect b="b" l="l" r="r" t="t"/>
              <a:pathLst>
                <a:path extrusionOk="0" h="530" w="626">
                  <a:moveTo>
                    <a:pt x="289" y="0"/>
                  </a:moveTo>
                  <a:cubicBezTo>
                    <a:pt x="184" y="0"/>
                    <a:pt x="96" y="59"/>
                    <a:pt x="55" y="163"/>
                  </a:cubicBezTo>
                  <a:cubicBezTo>
                    <a:pt x="0" y="308"/>
                    <a:pt x="67" y="450"/>
                    <a:pt x="218" y="507"/>
                  </a:cubicBezTo>
                  <a:cubicBezTo>
                    <a:pt x="256" y="522"/>
                    <a:pt x="295" y="529"/>
                    <a:pt x="332" y="529"/>
                  </a:cubicBezTo>
                  <a:cubicBezTo>
                    <a:pt x="436" y="529"/>
                    <a:pt x="528" y="471"/>
                    <a:pt x="568" y="365"/>
                  </a:cubicBezTo>
                  <a:cubicBezTo>
                    <a:pt x="625" y="216"/>
                    <a:pt x="552" y="79"/>
                    <a:pt x="406" y="24"/>
                  </a:cubicBez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1" name="Google Shape;1771;p20"/>
            <p:cNvSpPr/>
            <p:nvPr/>
          </p:nvSpPr>
          <p:spPr>
            <a:xfrm>
              <a:off x="7060278" y="4376416"/>
              <a:ext cx="13694" cy="11594"/>
            </a:xfrm>
            <a:custGeom>
              <a:rect b="b" l="l" r="r" t="t"/>
              <a:pathLst>
                <a:path extrusionOk="0" h="530" w="626">
                  <a:moveTo>
                    <a:pt x="288" y="0"/>
                  </a:moveTo>
                  <a:cubicBezTo>
                    <a:pt x="184" y="0"/>
                    <a:pt x="96" y="58"/>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2" name="Google Shape;1772;p20"/>
            <p:cNvSpPr/>
            <p:nvPr/>
          </p:nvSpPr>
          <p:spPr>
            <a:xfrm>
              <a:off x="7067344" y="4357954"/>
              <a:ext cx="13694" cy="11594"/>
            </a:xfrm>
            <a:custGeom>
              <a:rect b="b" l="l" r="r" t="t"/>
              <a:pathLst>
                <a:path extrusionOk="0" h="530" w="626">
                  <a:moveTo>
                    <a:pt x="289" y="0"/>
                  </a:moveTo>
                  <a:cubicBezTo>
                    <a:pt x="184" y="0"/>
                    <a:pt x="96" y="59"/>
                    <a:pt x="55" y="164"/>
                  </a:cubicBezTo>
                  <a:cubicBezTo>
                    <a:pt x="0" y="308"/>
                    <a:pt x="69" y="450"/>
                    <a:pt x="218" y="507"/>
                  </a:cubicBezTo>
                  <a:cubicBezTo>
                    <a:pt x="256" y="522"/>
                    <a:pt x="295" y="529"/>
                    <a:pt x="332" y="529"/>
                  </a:cubicBezTo>
                  <a:cubicBezTo>
                    <a:pt x="436" y="529"/>
                    <a:pt x="528" y="471"/>
                    <a:pt x="568" y="365"/>
                  </a:cubicBezTo>
                  <a:cubicBezTo>
                    <a:pt x="626" y="214"/>
                    <a:pt x="552" y="79"/>
                    <a:pt x="406" y="22"/>
                  </a:cubicBezTo>
                  <a:lnTo>
                    <a:pt x="406" y="24"/>
                  </a:ln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3" name="Google Shape;1773;p20"/>
            <p:cNvSpPr/>
            <p:nvPr/>
          </p:nvSpPr>
          <p:spPr>
            <a:xfrm>
              <a:off x="7074453" y="4339491"/>
              <a:ext cx="13694" cy="11594"/>
            </a:xfrm>
            <a:custGeom>
              <a:rect b="b" l="l" r="r" t="t"/>
              <a:pathLst>
                <a:path extrusionOk="0" h="530" w="626">
                  <a:moveTo>
                    <a:pt x="289" y="0"/>
                  </a:moveTo>
                  <a:cubicBezTo>
                    <a:pt x="185" y="0"/>
                    <a:pt x="96" y="58"/>
                    <a:pt x="55" y="165"/>
                  </a:cubicBezTo>
                  <a:cubicBezTo>
                    <a:pt x="1" y="307"/>
                    <a:pt x="67" y="449"/>
                    <a:pt x="218" y="508"/>
                  </a:cubicBezTo>
                  <a:cubicBezTo>
                    <a:pt x="256" y="522"/>
                    <a:pt x="294" y="529"/>
                    <a:pt x="330" y="529"/>
                  </a:cubicBezTo>
                  <a:cubicBezTo>
                    <a:pt x="435" y="529"/>
                    <a:pt x="528" y="472"/>
                    <a:pt x="568" y="366"/>
                  </a:cubicBezTo>
                  <a:cubicBezTo>
                    <a:pt x="626" y="215"/>
                    <a:pt x="552" y="80"/>
                    <a:pt x="404" y="23"/>
                  </a:cubicBezTo>
                  <a:cubicBezTo>
                    <a:pt x="365"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4" name="Google Shape;1774;p20"/>
            <p:cNvSpPr/>
            <p:nvPr/>
          </p:nvSpPr>
          <p:spPr>
            <a:xfrm>
              <a:off x="7081563" y="4321007"/>
              <a:ext cx="13650" cy="11616"/>
            </a:xfrm>
            <a:custGeom>
              <a:rect b="b" l="l" r="r" t="t"/>
              <a:pathLst>
                <a:path extrusionOk="0" h="531" w="624">
                  <a:moveTo>
                    <a:pt x="290" y="1"/>
                  </a:moveTo>
                  <a:cubicBezTo>
                    <a:pt x="185" y="1"/>
                    <a:pt x="96" y="59"/>
                    <a:pt x="56" y="165"/>
                  </a:cubicBezTo>
                  <a:cubicBezTo>
                    <a:pt x="1" y="307"/>
                    <a:pt x="67" y="451"/>
                    <a:pt x="218" y="508"/>
                  </a:cubicBezTo>
                  <a:cubicBezTo>
                    <a:pt x="257" y="523"/>
                    <a:pt x="295" y="530"/>
                    <a:pt x="332" y="530"/>
                  </a:cubicBezTo>
                  <a:cubicBezTo>
                    <a:pt x="435" y="530"/>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5" name="Google Shape;1775;p20"/>
            <p:cNvSpPr/>
            <p:nvPr/>
          </p:nvSpPr>
          <p:spPr>
            <a:xfrm>
              <a:off x="7088628" y="4302566"/>
              <a:ext cx="13694" cy="11572"/>
            </a:xfrm>
            <a:custGeom>
              <a:rect b="b" l="l" r="r" t="t"/>
              <a:pathLst>
                <a:path extrusionOk="0" h="529" w="626">
                  <a:moveTo>
                    <a:pt x="290" y="1"/>
                  </a:moveTo>
                  <a:cubicBezTo>
                    <a:pt x="185" y="1"/>
                    <a:pt x="96" y="58"/>
                    <a:pt x="56" y="165"/>
                  </a:cubicBezTo>
                  <a:cubicBezTo>
                    <a:pt x="1" y="307"/>
                    <a:pt x="67" y="449"/>
                    <a:pt x="218" y="506"/>
                  </a:cubicBezTo>
                  <a:cubicBezTo>
                    <a:pt x="257" y="521"/>
                    <a:pt x="295" y="528"/>
                    <a:pt x="333" y="528"/>
                  </a:cubicBezTo>
                  <a:cubicBezTo>
                    <a:pt x="437" y="528"/>
                    <a:pt x="528" y="471"/>
                    <a:pt x="569" y="366"/>
                  </a:cubicBezTo>
                  <a:cubicBezTo>
                    <a:pt x="626" y="215"/>
                    <a:pt x="553" y="78"/>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6" name="Google Shape;1776;p20"/>
            <p:cNvSpPr/>
            <p:nvPr/>
          </p:nvSpPr>
          <p:spPr>
            <a:xfrm>
              <a:off x="7095738" y="4284082"/>
              <a:ext cx="13716" cy="11616"/>
            </a:xfrm>
            <a:custGeom>
              <a:rect b="b" l="l" r="r" t="t"/>
              <a:pathLst>
                <a:path extrusionOk="0" h="531" w="627">
                  <a:moveTo>
                    <a:pt x="290" y="1"/>
                  </a:moveTo>
                  <a:cubicBezTo>
                    <a:pt x="185" y="1"/>
                    <a:pt x="97" y="60"/>
                    <a:pt x="56" y="165"/>
                  </a:cubicBezTo>
                  <a:cubicBezTo>
                    <a:pt x="1" y="307"/>
                    <a:pt x="67" y="451"/>
                    <a:pt x="218" y="508"/>
                  </a:cubicBezTo>
                  <a:cubicBezTo>
                    <a:pt x="257" y="523"/>
                    <a:pt x="295" y="531"/>
                    <a:pt x="332" y="531"/>
                  </a:cubicBezTo>
                  <a:cubicBezTo>
                    <a:pt x="436" y="531"/>
                    <a:pt x="526" y="473"/>
                    <a:pt x="567" y="366"/>
                  </a:cubicBezTo>
                  <a:cubicBezTo>
                    <a:pt x="626"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7" name="Google Shape;1777;p20"/>
            <p:cNvSpPr/>
            <p:nvPr/>
          </p:nvSpPr>
          <p:spPr>
            <a:xfrm>
              <a:off x="7102869" y="4265620"/>
              <a:ext cx="13628" cy="11594"/>
            </a:xfrm>
            <a:custGeom>
              <a:rect b="b" l="l" r="r" t="t"/>
              <a:pathLst>
                <a:path extrusionOk="0" h="530" w="623">
                  <a:moveTo>
                    <a:pt x="287" y="1"/>
                  </a:moveTo>
                  <a:cubicBezTo>
                    <a:pt x="183" y="1"/>
                    <a:pt x="95" y="59"/>
                    <a:pt x="55" y="164"/>
                  </a:cubicBezTo>
                  <a:cubicBezTo>
                    <a:pt x="0" y="308"/>
                    <a:pt x="66" y="450"/>
                    <a:pt x="218" y="507"/>
                  </a:cubicBezTo>
                  <a:cubicBezTo>
                    <a:pt x="256" y="522"/>
                    <a:pt x="294" y="530"/>
                    <a:pt x="331" y="530"/>
                  </a:cubicBezTo>
                  <a:cubicBezTo>
                    <a:pt x="435" y="530"/>
                    <a:pt x="525" y="472"/>
                    <a:pt x="566" y="365"/>
                  </a:cubicBezTo>
                  <a:cubicBezTo>
                    <a:pt x="623" y="216"/>
                    <a:pt x="550" y="79"/>
                    <a:pt x="403" y="22"/>
                  </a:cubicBezTo>
                  <a:lnTo>
                    <a:pt x="403" y="24"/>
                  </a:ln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8" name="Google Shape;1778;p20"/>
            <p:cNvSpPr/>
            <p:nvPr/>
          </p:nvSpPr>
          <p:spPr>
            <a:xfrm>
              <a:off x="7109913" y="4247179"/>
              <a:ext cx="13716" cy="11594"/>
            </a:xfrm>
            <a:custGeom>
              <a:rect b="b" l="l" r="r" t="t"/>
              <a:pathLst>
                <a:path extrusionOk="0" h="530" w="627">
                  <a:moveTo>
                    <a:pt x="292" y="0"/>
                  </a:moveTo>
                  <a:cubicBezTo>
                    <a:pt x="186" y="0"/>
                    <a:pt x="97" y="59"/>
                    <a:pt x="56" y="164"/>
                  </a:cubicBezTo>
                  <a:cubicBezTo>
                    <a:pt x="1" y="308"/>
                    <a:pt x="67" y="450"/>
                    <a:pt x="219" y="508"/>
                  </a:cubicBezTo>
                  <a:cubicBezTo>
                    <a:pt x="256" y="522"/>
                    <a:pt x="295" y="530"/>
                    <a:pt x="331" y="530"/>
                  </a:cubicBezTo>
                  <a:cubicBezTo>
                    <a:pt x="436" y="530"/>
                    <a:pt x="528" y="471"/>
                    <a:pt x="569" y="366"/>
                  </a:cubicBezTo>
                  <a:cubicBezTo>
                    <a:pt x="626" y="214"/>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79" name="Google Shape;1779;p20"/>
            <p:cNvSpPr/>
            <p:nvPr/>
          </p:nvSpPr>
          <p:spPr>
            <a:xfrm>
              <a:off x="7117044" y="4228695"/>
              <a:ext cx="13694" cy="11594"/>
            </a:xfrm>
            <a:custGeom>
              <a:rect b="b" l="l" r="r" t="t"/>
              <a:pathLst>
                <a:path extrusionOk="0" h="530" w="626">
                  <a:moveTo>
                    <a:pt x="287" y="1"/>
                  </a:moveTo>
                  <a:cubicBezTo>
                    <a:pt x="183" y="1"/>
                    <a:pt x="96" y="60"/>
                    <a:pt x="55" y="164"/>
                  </a:cubicBezTo>
                  <a:cubicBezTo>
                    <a:pt x="0" y="308"/>
                    <a:pt x="67" y="450"/>
                    <a:pt x="218" y="507"/>
                  </a:cubicBezTo>
                  <a:cubicBezTo>
                    <a:pt x="256" y="522"/>
                    <a:pt x="295" y="530"/>
                    <a:pt x="331" y="530"/>
                  </a:cubicBezTo>
                  <a:cubicBezTo>
                    <a:pt x="435" y="530"/>
                    <a:pt x="525" y="472"/>
                    <a:pt x="566" y="366"/>
                  </a:cubicBezTo>
                  <a:cubicBezTo>
                    <a:pt x="625"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0" name="Google Shape;1780;p20"/>
            <p:cNvSpPr/>
            <p:nvPr/>
          </p:nvSpPr>
          <p:spPr>
            <a:xfrm>
              <a:off x="7124109" y="4210232"/>
              <a:ext cx="13694" cy="11616"/>
            </a:xfrm>
            <a:custGeom>
              <a:rect b="b" l="l" r="r" t="t"/>
              <a:pathLst>
                <a:path extrusionOk="0" h="531" w="626">
                  <a:moveTo>
                    <a:pt x="289" y="1"/>
                  </a:moveTo>
                  <a:cubicBezTo>
                    <a:pt x="185" y="1"/>
                    <a:pt x="96" y="59"/>
                    <a:pt x="55" y="165"/>
                  </a:cubicBezTo>
                  <a:cubicBezTo>
                    <a:pt x="0" y="307"/>
                    <a:pt x="66" y="451"/>
                    <a:pt x="218" y="509"/>
                  </a:cubicBezTo>
                  <a:cubicBezTo>
                    <a:pt x="256" y="524"/>
                    <a:pt x="294" y="531"/>
                    <a:pt x="331" y="531"/>
                  </a:cubicBezTo>
                  <a:cubicBezTo>
                    <a:pt x="436" y="531"/>
                    <a:pt x="527" y="472"/>
                    <a:pt x="568" y="367"/>
                  </a:cubicBezTo>
                  <a:cubicBezTo>
                    <a:pt x="625" y="216"/>
                    <a:pt x="552" y="80"/>
                    <a:pt x="405" y="23"/>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1" name="Google Shape;1781;p20"/>
            <p:cNvSpPr/>
            <p:nvPr/>
          </p:nvSpPr>
          <p:spPr>
            <a:xfrm>
              <a:off x="7131219" y="4191770"/>
              <a:ext cx="13694" cy="11594"/>
            </a:xfrm>
            <a:custGeom>
              <a:rect b="b" l="l" r="r" t="t"/>
              <a:pathLst>
                <a:path extrusionOk="0" h="530" w="626">
                  <a:moveTo>
                    <a:pt x="289" y="0"/>
                  </a:moveTo>
                  <a:cubicBezTo>
                    <a:pt x="185" y="0"/>
                    <a:pt x="96" y="59"/>
                    <a:pt x="55" y="164"/>
                  </a:cubicBezTo>
                  <a:cubicBezTo>
                    <a:pt x="0" y="308"/>
                    <a:pt x="67" y="450"/>
                    <a:pt x="218" y="508"/>
                  </a:cubicBezTo>
                  <a:cubicBezTo>
                    <a:pt x="256" y="523"/>
                    <a:pt x="295" y="530"/>
                    <a:pt x="331" y="530"/>
                  </a:cubicBezTo>
                  <a:cubicBezTo>
                    <a:pt x="435" y="530"/>
                    <a:pt x="526" y="472"/>
                    <a:pt x="568" y="366"/>
                  </a:cubicBezTo>
                  <a:cubicBezTo>
                    <a:pt x="625" y="215"/>
                    <a:pt x="552"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2" name="Google Shape;1782;p20"/>
            <p:cNvSpPr/>
            <p:nvPr/>
          </p:nvSpPr>
          <p:spPr>
            <a:xfrm>
              <a:off x="7138328" y="4173329"/>
              <a:ext cx="13650" cy="11550"/>
            </a:xfrm>
            <a:custGeom>
              <a:rect b="b" l="l" r="r" t="t"/>
              <a:pathLst>
                <a:path extrusionOk="0" h="528" w="624">
                  <a:moveTo>
                    <a:pt x="288" y="0"/>
                  </a:moveTo>
                  <a:cubicBezTo>
                    <a:pt x="183" y="0"/>
                    <a:pt x="94" y="58"/>
                    <a:pt x="55" y="164"/>
                  </a:cubicBezTo>
                  <a:cubicBezTo>
                    <a:pt x="0" y="306"/>
                    <a:pt x="67" y="448"/>
                    <a:pt x="218" y="506"/>
                  </a:cubicBezTo>
                  <a:cubicBezTo>
                    <a:pt x="257" y="521"/>
                    <a:pt x="295" y="528"/>
                    <a:pt x="332" y="528"/>
                  </a:cubicBezTo>
                  <a:cubicBezTo>
                    <a:pt x="435" y="528"/>
                    <a:pt x="526" y="471"/>
                    <a:pt x="566" y="366"/>
                  </a:cubicBezTo>
                  <a:cubicBezTo>
                    <a:pt x="623" y="215"/>
                    <a:pt x="550" y="80"/>
                    <a:pt x="404" y="22"/>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3" name="Google Shape;1783;p20"/>
            <p:cNvSpPr/>
            <p:nvPr/>
          </p:nvSpPr>
          <p:spPr>
            <a:xfrm>
              <a:off x="7145394" y="4154845"/>
              <a:ext cx="13694" cy="11616"/>
            </a:xfrm>
            <a:custGeom>
              <a:rect b="b" l="l" r="r" t="t"/>
              <a:pathLst>
                <a:path extrusionOk="0" h="531" w="626">
                  <a:moveTo>
                    <a:pt x="291" y="0"/>
                  </a:moveTo>
                  <a:cubicBezTo>
                    <a:pt x="186" y="0"/>
                    <a:pt x="96" y="59"/>
                    <a:pt x="55" y="164"/>
                  </a:cubicBezTo>
                  <a:cubicBezTo>
                    <a:pt x="0" y="309"/>
                    <a:pt x="67" y="451"/>
                    <a:pt x="218" y="508"/>
                  </a:cubicBezTo>
                  <a:cubicBezTo>
                    <a:pt x="256" y="523"/>
                    <a:pt x="295" y="530"/>
                    <a:pt x="332" y="530"/>
                  </a:cubicBezTo>
                  <a:cubicBezTo>
                    <a:pt x="436" y="530"/>
                    <a:pt x="528" y="472"/>
                    <a:pt x="568" y="366"/>
                  </a:cubicBezTo>
                  <a:cubicBezTo>
                    <a:pt x="626" y="217"/>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4" name="Google Shape;1784;p20"/>
            <p:cNvSpPr/>
            <p:nvPr/>
          </p:nvSpPr>
          <p:spPr>
            <a:xfrm>
              <a:off x="7152503" y="4136382"/>
              <a:ext cx="13694" cy="11616"/>
            </a:xfrm>
            <a:custGeom>
              <a:rect b="b" l="l" r="r" t="t"/>
              <a:pathLst>
                <a:path extrusionOk="0" h="531" w="626">
                  <a:moveTo>
                    <a:pt x="287" y="0"/>
                  </a:moveTo>
                  <a:cubicBezTo>
                    <a:pt x="184" y="0"/>
                    <a:pt x="96" y="59"/>
                    <a:pt x="56" y="166"/>
                  </a:cubicBezTo>
                  <a:cubicBezTo>
                    <a:pt x="1" y="308"/>
                    <a:pt x="67" y="450"/>
                    <a:pt x="218" y="509"/>
                  </a:cubicBezTo>
                  <a:cubicBezTo>
                    <a:pt x="256" y="523"/>
                    <a:pt x="293" y="530"/>
                    <a:pt x="330" y="530"/>
                  </a:cubicBezTo>
                  <a:cubicBezTo>
                    <a:pt x="434" y="530"/>
                    <a:pt x="525" y="473"/>
                    <a:pt x="566" y="367"/>
                  </a:cubicBezTo>
                  <a:cubicBezTo>
                    <a:pt x="626" y="216"/>
                    <a:pt x="550" y="81"/>
                    <a:pt x="404" y="24"/>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5" name="Google Shape;1785;p20"/>
            <p:cNvSpPr/>
            <p:nvPr/>
          </p:nvSpPr>
          <p:spPr>
            <a:xfrm>
              <a:off x="7159569" y="4117920"/>
              <a:ext cx="13694" cy="11616"/>
            </a:xfrm>
            <a:custGeom>
              <a:rect b="b" l="l" r="r" t="t"/>
              <a:pathLst>
                <a:path extrusionOk="0" h="531" w="626">
                  <a:moveTo>
                    <a:pt x="291" y="1"/>
                  </a:moveTo>
                  <a:cubicBezTo>
                    <a:pt x="186" y="1"/>
                    <a:pt x="96" y="59"/>
                    <a:pt x="55" y="164"/>
                  </a:cubicBezTo>
                  <a:cubicBezTo>
                    <a:pt x="0" y="309"/>
                    <a:pt x="67" y="451"/>
                    <a:pt x="218" y="508"/>
                  </a:cubicBezTo>
                  <a:cubicBezTo>
                    <a:pt x="257" y="523"/>
                    <a:pt x="296" y="530"/>
                    <a:pt x="333" y="530"/>
                  </a:cubicBezTo>
                  <a:cubicBezTo>
                    <a:pt x="437" y="530"/>
                    <a:pt x="528" y="472"/>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6" name="Google Shape;1786;p20"/>
            <p:cNvSpPr/>
            <p:nvPr/>
          </p:nvSpPr>
          <p:spPr>
            <a:xfrm>
              <a:off x="7166678" y="4099457"/>
              <a:ext cx="13694" cy="11616"/>
            </a:xfrm>
            <a:custGeom>
              <a:rect b="b" l="l" r="r" t="t"/>
              <a:pathLst>
                <a:path extrusionOk="0" h="531" w="626">
                  <a:moveTo>
                    <a:pt x="288" y="0"/>
                  </a:moveTo>
                  <a:cubicBezTo>
                    <a:pt x="185" y="0"/>
                    <a:pt x="96" y="60"/>
                    <a:pt x="56" y="166"/>
                  </a:cubicBezTo>
                  <a:cubicBezTo>
                    <a:pt x="1" y="308"/>
                    <a:pt x="67" y="450"/>
                    <a:pt x="218" y="509"/>
                  </a:cubicBezTo>
                  <a:cubicBezTo>
                    <a:pt x="256" y="523"/>
                    <a:pt x="294" y="530"/>
                    <a:pt x="330" y="530"/>
                  </a:cubicBezTo>
                  <a:cubicBezTo>
                    <a:pt x="435" y="530"/>
                    <a:pt x="527" y="473"/>
                    <a:pt x="566" y="367"/>
                  </a:cubicBezTo>
                  <a:cubicBezTo>
                    <a:pt x="626" y="216"/>
                    <a:pt x="550" y="79"/>
                    <a:pt x="404" y="24"/>
                  </a:cubicBezTo>
                  <a:cubicBezTo>
                    <a:pt x="364" y="8"/>
                    <a:pt x="32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7" name="Google Shape;1787;p20"/>
            <p:cNvSpPr/>
            <p:nvPr/>
          </p:nvSpPr>
          <p:spPr>
            <a:xfrm>
              <a:off x="7173788" y="4080995"/>
              <a:ext cx="13716" cy="11594"/>
            </a:xfrm>
            <a:custGeom>
              <a:rect b="b" l="l" r="r" t="t"/>
              <a:pathLst>
                <a:path extrusionOk="0" h="530" w="627">
                  <a:moveTo>
                    <a:pt x="288" y="0"/>
                  </a:moveTo>
                  <a:cubicBezTo>
                    <a:pt x="184" y="0"/>
                    <a:pt x="96" y="58"/>
                    <a:pt x="56" y="165"/>
                  </a:cubicBezTo>
                  <a:cubicBezTo>
                    <a:pt x="1" y="307"/>
                    <a:pt x="67" y="451"/>
                    <a:pt x="218" y="508"/>
                  </a:cubicBezTo>
                  <a:cubicBezTo>
                    <a:pt x="256" y="522"/>
                    <a:pt x="294" y="529"/>
                    <a:pt x="330" y="529"/>
                  </a:cubicBezTo>
                  <a:cubicBezTo>
                    <a:pt x="434" y="529"/>
                    <a:pt x="526" y="472"/>
                    <a:pt x="567" y="366"/>
                  </a:cubicBezTo>
                  <a:cubicBezTo>
                    <a:pt x="626" y="215"/>
                    <a:pt x="551" y="80"/>
                    <a:pt x="404"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8" name="Google Shape;1788;p20"/>
            <p:cNvSpPr/>
            <p:nvPr/>
          </p:nvSpPr>
          <p:spPr>
            <a:xfrm>
              <a:off x="7180853" y="4062532"/>
              <a:ext cx="13694" cy="11594"/>
            </a:xfrm>
            <a:custGeom>
              <a:rect b="b" l="l" r="r" t="t"/>
              <a:pathLst>
                <a:path extrusionOk="0" h="530" w="626">
                  <a:moveTo>
                    <a:pt x="289" y="1"/>
                  </a:moveTo>
                  <a:cubicBezTo>
                    <a:pt x="185" y="1"/>
                    <a:pt x="96" y="60"/>
                    <a:pt x="56" y="166"/>
                  </a:cubicBezTo>
                  <a:cubicBezTo>
                    <a:pt x="1" y="308"/>
                    <a:pt x="67" y="450"/>
                    <a:pt x="218" y="507"/>
                  </a:cubicBezTo>
                  <a:cubicBezTo>
                    <a:pt x="257" y="522"/>
                    <a:pt x="296" y="529"/>
                    <a:pt x="333" y="529"/>
                  </a:cubicBezTo>
                  <a:cubicBezTo>
                    <a:pt x="438" y="529"/>
                    <a:pt x="528" y="472"/>
                    <a:pt x="569" y="365"/>
                  </a:cubicBezTo>
                  <a:cubicBezTo>
                    <a:pt x="626" y="216"/>
                    <a:pt x="553" y="79"/>
                    <a:pt x="406" y="24"/>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89" name="Google Shape;1789;p20"/>
            <p:cNvSpPr/>
            <p:nvPr/>
          </p:nvSpPr>
          <p:spPr>
            <a:xfrm>
              <a:off x="7187963" y="4044070"/>
              <a:ext cx="13716" cy="11594"/>
            </a:xfrm>
            <a:custGeom>
              <a:rect b="b" l="l" r="r" t="t"/>
              <a:pathLst>
                <a:path extrusionOk="0" h="530" w="627">
                  <a:moveTo>
                    <a:pt x="289" y="1"/>
                  </a:moveTo>
                  <a:cubicBezTo>
                    <a:pt x="186" y="1"/>
                    <a:pt x="97" y="58"/>
                    <a:pt x="56" y="165"/>
                  </a:cubicBezTo>
                  <a:cubicBezTo>
                    <a:pt x="1" y="307"/>
                    <a:pt x="67" y="449"/>
                    <a:pt x="219" y="508"/>
                  </a:cubicBezTo>
                  <a:cubicBezTo>
                    <a:pt x="256" y="522"/>
                    <a:pt x="294" y="529"/>
                    <a:pt x="330" y="529"/>
                  </a:cubicBezTo>
                  <a:cubicBezTo>
                    <a:pt x="434" y="529"/>
                    <a:pt x="526" y="472"/>
                    <a:pt x="567" y="366"/>
                  </a:cubicBezTo>
                  <a:cubicBezTo>
                    <a:pt x="626" y="215"/>
                    <a:pt x="551" y="80"/>
                    <a:pt x="404" y="23"/>
                  </a:cubicBezTo>
                  <a:cubicBezTo>
                    <a:pt x="365"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0" name="Google Shape;1790;p20"/>
            <p:cNvSpPr/>
            <p:nvPr/>
          </p:nvSpPr>
          <p:spPr>
            <a:xfrm>
              <a:off x="7195028" y="4025585"/>
              <a:ext cx="13716" cy="11616"/>
            </a:xfrm>
            <a:custGeom>
              <a:rect b="b" l="l" r="r" t="t"/>
              <a:pathLst>
                <a:path extrusionOk="0" h="531" w="627">
                  <a:moveTo>
                    <a:pt x="292" y="1"/>
                  </a:moveTo>
                  <a:cubicBezTo>
                    <a:pt x="186" y="1"/>
                    <a:pt x="97" y="60"/>
                    <a:pt x="56" y="165"/>
                  </a:cubicBezTo>
                  <a:cubicBezTo>
                    <a:pt x="1" y="309"/>
                    <a:pt x="70" y="451"/>
                    <a:pt x="221" y="508"/>
                  </a:cubicBezTo>
                  <a:cubicBezTo>
                    <a:pt x="259" y="523"/>
                    <a:pt x="298" y="531"/>
                    <a:pt x="334" y="531"/>
                  </a:cubicBezTo>
                  <a:cubicBezTo>
                    <a:pt x="438" y="531"/>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1" name="Google Shape;1791;p20"/>
            <p:cNvSpPr/>
            <p:nvPr/>
          </p:nvSpPr>
          <p:spPr>
            <a:xfrm>
              <a:off x="7202159" y="4007145"/>
              <a:ext cx="13694" cy="11594"/>
            </a:xfrm>
            <a:custGeom>
              <a:rect b="b" l="l" r="r" t="t"/>
              <a:pathLst>
                <a:path extrusionOk="0" h="530" w="626">
                  <a:moveTo>
                    <a:pt x="290" y="1"/>
                  </a:moveTo>
                  <a:cubicBezTo>
                    <a:pt x="185" y="1"/>
                    <a:pt x="96" y="59"/>
                    <a:pt x="55" y="165"/>
                  </a:cubicBezTo>
                  <a:cubicBezTo>
                    <a:pt x="0" y="307"/>
                    <a:pt x="67" y="449"/>
                    <a:pt x="218" y="509"/>
                  </a:cubicBezTo>
                  <a:cubicBezTo>
                    <a:pt x="255" y="523"/>
                    <a:pt x="293" y="530"/>
                    <a:pt x="329" y="530"/>
                  </a:cubicBezTo>
                  <a:cubicBezTo>
                    <a:pt x="435" y="530"/>
                    <a:pt x="527" y="472"/>
                    <a:pt x="568" y="367"/>
                  </a:cubicBezTo>
                  <a:cubicBezTo>
                    <a:pt x="625" y="215"/>
                    <a:pt x="552" y="80"/>
                    <a:pt x="405"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2" name="Google Shape;1792;p20"/>
            <p:cNvSpPr/>
            <p:nvPr/>
          </p:nvSpPr>
          <p:spPr>
            <a:xfrm>
              <a:off x="7209269" y="3988682"/>
              <a:ext cx="13694" cy="11594"/>
            </a:xfrm>
            <a:custGeom>
              <a:rect b="b" l="l" r="r" t="t"/>
              <a:pathLst>
                <a:path extrusionOk="0" h="530" w="626">
                  <a:moveTo>
                    <a:pt x="289" y="0"/>
                  </a:moveTo>
                  <a:cubicBezTo>
                    <a:pt x="185" y="0"/>
                    <a:pt x="96" y="59"/>
                    <a:pt x="55" y="164"/>
                  </a:cubicBezTo>
                  <a:cubicBezTo>
                    <a:pt x="0" y="308"/>
                    <a:pt x="67" y="450"/>
                    <a:pt x="218" y="507"/>
                  </a:cubicBezTo>
                  <a:cubicBezTo>
                    <a:pt x="256" y="522"/>
                    <a:pt x="295" y="530"/>
                    <a:pt x="331" y="530"/>
                  </a:cubicBezTo>
                  <a:cubicBezTo>
                    <a:pt x="435" y="530"/>
                    <a:pt x="525" y="472"/>
                    <a:pt x="566" y="365"/>
                  </a:cubicBezTo>
                  <a:cubicBezTo>
                    <a:pt x="626" y="214"/>
                    <a:pt x="550"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3" name="Google Shape;1793;p20"/>
            <p:cNvSpPr/>
            <p:nvPr/>
          </p:nvSpPr>
          <p:spPr>
            <a:xfrm>
              <a:off x="7216334" y="3970198"/>
              <a:ext cx="13694" cy="11616"/>
            </a:xfrm>
            <a:custGeom>
              <a:rect b="b" l="l" r="r" t="t"/>
              <a:pathLst>
                <a:path extrusionOk="0" h="531" w="626">
                  <a:moveTo>
                    <a:pt x="289" y="1"/>
                  </a:moveTo>
                  <a:cubicBezTo>
                    <a:pt x="185" y="1"/>
                    <a:pt x="96" y="60"/>
                    <a:pt x="55" y="166"/>
                  </a:cubicBezTo>
                  <a:cubicBezTo>
                    <a:pt x="0" y="308"/>
                    <a:pt x="69" y="450"/>
                    <a:pt x="218" y="510"/>
                  </a:cubicBezTo>
                  <a:cubicBezTo>
                    <a:pt x="256" y="524"/>
                    <a:pt x="294" y="531"/>
                    <a:pt x="331" y="531"/>
                  </a:cubicBezTo>
                  <a:cubicBezTo>
                    <a:pt x="436" y="531"/>
                    <a:pt x="527" y="473"/>
                    <a:pt x="568" y="368"/>
                  </a:cubicBezTo>
                  <a:cubicBezTo>
                    <a:pt x="625" y="217"/>
                    <a:pt x="552" y="79"/>
                    <a:pt x="406" y="24"/>
                  </a:cubicBezTo>
                  <a:cubicBezTo>
                    <a:pt x="366" y="9"/>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4" name="Google Shape;1794;p20"/>
            <p:cNvSpPr/>
            <p:nvPr/>
          </p:nvSpPr>
          <p:spPr>
            <a:xfrm>
              <a:off x="7223444" y="3951757"/>
              <a:ext cx="13694" cy="11594"/>
            </a:xfrm>
            <a:custGeom>
              <a:rect b="b" l="l" r="r" t="t"/>
              <a:pathLst>
                <a:path extrusionOk="0" h="530" w="626">
                  <a:moveTo>
                    <a:pt x="291" y="0"/>
                  </a:moveTo>
                  <a:cubicBezTo>
                    <a:pt x="186" y="0"/>
                    <a:pt x="96" y="59"/>
                    <a:pt x="55" y="164"/>
                  </a:cubicBezTo>
                  <a:cubicBezTo>
                    <a:pt x="0" y="308"/>
                    <a:pt x="67" y="450"/>
                    <a:pt x="218" y="508"/>
                  </a:cubicBezTo>
                  <a:cubicBezTo>
                    <a:pt x="256" y="523"/>
                    <a:pt x="295" y="530"/>
                    <a:pt x="332" y="530"/>
                  </a:cubicBezTo>
                  <a:cubicBezTo>
                    <a:pt x="436" y="530"/>
                    <a:pt x="528" y="472"/>
                    <a:pt x="568" y="366"/>
                  </a:cubicBezTo>
                  <a:cubicBezTo>
                    <a:pt x="626" y="215"/>
                    <a:pt x="552" y="79"/>
                    <a:pt x="406" y="22"/>
                  </a:cubicBezTo>
                  <a:cubicBezTo>
                    <a:pt x="367" y="7"/>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5" name="Google Shape;1795;p20"/>
            <p:cNvSpPr/>
            <p:nvPr/>
          </p:nvSpPr>
          <p:spPr>
            <a:xfrm>
              <a:off x="7230553" y="3933295"/>
              <a:ext cx="13650" cy="11572"/>
            </a:xfrm>
            <a:custGeom>
              <a:rect b="b" l="l" r="r" t="t"/>
              <a:pathLst>
                <a:path extrusionOk="0" h="529" w="624">
                  <a:moveTo>
                    <a:pt x="287" y="0"/>
                  </a:moveTo>
                  <a:cubicBezTo>
                    <a:pt x="184" y="0"/>
                    <a:pt x="96" y="59"/>
                    <a:pt x="56" y="165"/>
                  </a:cubicBezTo>
                  <a:cubicBezTo>
                    <a:pt x="1" y="307"/>
                    <a:pt x="67" y="449"/>
                    <a:pt x="218" y="507"/>
                  </a:cubicBezTo>
                  <a:cubicBezTo>
                    <a:pt x="257" y="522"/>
                    <a:pt x="295" y="529"/>
                    <a:pt x="332" y="529"/>
                  </a:cubicBezTo>
                  <a:cubicBezTo>
                    <a:pt x="435" y="529"/>
                    <a:pt x="526" y="471"/>
                    <a:pt x="566" y="365"/>
                  </a:cubicBezTo>
                  <a:cubicBezTo>
                    <a:pt x="624" y="216"/>
                    <a:pt x="550" y="78"/>
                    <a:pt x="404" y="23"/>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6" name="Google Shape;1796;p20"/>
            <p:cNvSpPr/>
            <p:nvPr/>
          </p:nvSpPr>
          <p:spPr>
            <a:xfrm>
              <a:off x="7237619" y="3914832"/>
              <a:ext cx="13694" cy="11572"/>
            </a:xfrm>
            <a:custGeom>
              <a:rect b="b" l="l" r="r" t="t"/>
              <a:pathLst>
                <a:path extrusionOk="0" h="529" w="626">
                  <a:moveTo>
                    <a:pt x="291" y="0"/>
                  </a:moveTo>
                  <a:cubicBezTo>
                    <a:pt x="186" y="0"/>
                    <a:pt x="96" y="59"/>
                    <a:pt x="55" y="164"/>
                  </a:cubicBezTo>
                  <a:cubicBezTo>
                    <a:pt x="1" y="306"/>
                    <a:pt x="67" y="448"/>
                    <a:pt x="218" y="508"/>
                  </a:cubicBezTo>
                  <a:cubicBezTo>
                    <a:pt x="256" y="522"/>
                    <a:pt x="294" y="529"/>
                    <a:pt x="330" y="529"/>
                  </a:cubicBezTo>
                  <a:cubicBezTo>
                    <a:pt x="435" y="529"/>
                    <a:pt x="528" y="471"/>
                    <a:pt x="568" y="366"/>
                  </a:cubicBezTo>
                  <a:cubicBezTo>
                    <a:pt x="626" y="215"/>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7" name="Google Shape;1797;p20"/>
            <p:cNvSpPr/>
            <p:nvPr/>
          </p:nvSpPr>
          <p:spPr>
            <a:xfrm>
              <a:off x="7244728" y="3896370"/>
              <a:ext cx="13694" cy="11594"/>
            </a:xfrm>
            <a:custGeom>
              <a:rect b="b" l="l" r="r" t="t"/>
              <a:pathLst>
                <a:path extrusionOk="0" h="530" w="626">
                  <a:moveTo>
                    <a:pt x="287" y="0"/>
                  </a:moveTo>
                  <a:cubicBezTo>
                    <a:pt x="184" y="0"/>
                    <a:pt x="96" y="59"/>
                    <a:pt x="56" y="163"/>
                  </a:cubicBezTo>
                  <a:cubicBezTo>
                    <a:pt x="1" y="308"/>
                    <a:pt x="67" y="450"/>
                    <a:pt x="218" y="507"/>
                  </a:cubicBezTo>
                  <a:cubicBezTo>
                    <a:pt x="257" y="522"/>
                    <a:pt x="295" y="529"/>
                    <a:pt x="332" y="529"/>
                  </a:cubicBezTo>
                  <a:cubicBezTo>
                    <a:pt x="435" y="529"/>
                    <a:pt x="526" y="471"/>
                    <a:pt x="566" y="365"/>
                  </a:cubicBezTo>
                  <a:cubicBezTo>
                    <a:pt x="626" y="214"/>
                    <a:pt x="550" y="79"/>
                    <a:pt x="404" y="24"/>
                  </a:cubicBezTo>
                  <a:cubicBezTo>
                    <a:pt x="364"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8" name="Google Shape;1798;p20"/>
            <p:cNvSpPr/>
            <p:nvPr/>
          </p:nvSpPr>
          <p:spPr>
            <a:xfrm>
              <a:off x="7251838" y="3877907"/>
              <a:ext cx="13650" cy="11572"/>
            </a:xfrm>
            <a:custGeom>
              <a:rect b="b" l="l" r="r" t="t"/>
              <a:pathLst>
                <a:path extrusionOk="0" h="529" w="624">
                  <a:moveTo>
                    <a:pt x="288" y="0"/>
                  </a:moveTo>
                  <a:cubicBezTo>
                    <a:pt x="184" y="0"/>
                    <a:pt x="96" y="58"/>
                    <a:pt x="56" y="164"/>
                  </a:cubicBezTo>
                  <a:cubicBezTo>
                    <a:pt x="1" y="306"/>
                    <a:pt x="67" y="448"/>
                    <a:pt x="218" y="508"/>
                  </a:cubicBezTo>
                  <a:cubicBezTo>
                    <a:pt x="256" y="522"/>
                    <a:pt x="294" y="529"/>
                    <a:pt x="330" y="529"/>
                  </a:cubicBezTo>
                  <a:cubicBezTo>
                    <a:pt x="434" y="529"/>
                    <a:pt x="526" y="472"/>
                    <a:pt x="567" y="366"/>
                  </a:cubicBezTo>
                  <a:cubicBezTo>
                    <a:pt x="624" y="215"/>
                    <a:pt x="551" y="80"/>
                    <a:pt x="404" y="23"/>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799" name="Google Shape;1799;p20"/>
            <p:cNvSpPr/>
            <p:nvPr/>
          </p:nvSpPr>
          <p:spPr>
            <a:xfrm>
              <a:off x="7258903" y="3859423"/>
              <a:ext cx="13716" cy="11616"/>
            </a:xfrm>
            <a:custGeom>
              <a:rect b="b" l="l" r="r" t="t"/>
              <a:pathLst>
                <a:path extrusionOk="0" h="531" w="627">
                  <a:moveTo>
                    <a:pt x="292" y="0"/>
                  </a:moveTo>
                  <a:cubicBezTo>
                    <a:pt x="186" y="0"/>
                    <a:pt x="97" y="59"/>
                    <a:pt x="56" y="164"/>
                  </a:cubicBezTo>
                  <a:cubicBezTo>
                    <a:pt x="1" y="309"/>
                    <a:pt x="67" y="451"/>
                    <a:pt x="218" y="508"/>
                  </a:cubicBezTo>
                  <a:cubicBezTo>
                    <a:pt x="257" y="523"/>
                    <a:pt x="295" y="530"/>
                    <a:pt x="332" y="530"/>
                  </a:cubicBezTo>
                  <a:cubicBezTo>
                    <a:pt x="437" y="530"/>
                    <a:pt x="528" y="472"/>
                    <a:pt x="569" y="366"/>
                  </a:cubicBezTo>
                  <a:cubicBezTo>
                    <a:pt x="626" y="217"/>
                    <a:pt x="553" y="80"/>
                    <a:pt x="406" y="22"/>
                  </a:cubicBezTo>
                  <a:cubicBezTo>
                    <a:pt x="367" y="8"/>
                    <a:pt x="32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00" name="Google Shape;1800;p20"/>
            <p:cNvSpPr/>
            <p:nvPr/>
          </p:nvSpPr>
          <p:spPr>
            <a:xfrm>
              <a:off x="7266034" y="3840982"/>
              <a:ext cx="13694" cy="11594"/>
            </a:xfrm>
            <a:custGeom>
              <a:rect b="b" l="l" r="r" t="t"/>
              <a:pathLst>
                <a:path extrusionOk="0" h="530" w="626">
                  <a:moveTo>
                    <a:pt x="288" y="0"/>
                  </a:moveTo>
                  <a:cubicBezTo>
                    <a:pt x="183" y="0"/>
                    <a:pt x="96" y="58"/>
                    <a:pt x="55" y="165"/>
                  </a:cubicBezTo>
                  <a:cubicBezTo>
                    <a:pt x="0" y="307"/>
                    <a:pt x="66" y="449"/>
                    <a:pt x="218" y="508"/>
                  </a:cubicBezTo>
                  <a:cubicBezTo>
                    <a:pt x="255" y="522"/>
                    <a:pt x="293" y="529"/>
                    <a:pt x="329" y="529"/>
                  </a:cubicBezTo>
                  <a:cubicBezTo>
                    <a:pt x="433" y="529"/>
                    <a:pt x="525" y="472"/>
                    <a:pt x="566" y="366"/>
                  </a:cubicBezTo>
                  <a:cubicBezTo>
                    <a:pt x="625" y="215"/>
                    <a:pt x="550" y="80"/>
                    <a:pt x="403" y="23"/>
                  </a:cubicBezTo>
                  <a:cubicBezTo>
                    <a:pt x="363" y="8"/>
                    <a:pt x="324"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01" name="Google Shape;1801;p20"/>
            <p:cNvSpPr/>
            <p:nvPr/>
          </p:nvSpPr>
          <p:spPr>
            <a:xfrm>
              <a:off x="7273078" y="3822498"/>
              <a:ext cx="13716" cy="11616"/>
            </a:xfrm>
            <a:custGeom>
              <a:rect b="b" l="l" r="r" t="t"/>
              <a:pathLst>
                <a:path extrusionOk="0" h="531" w="627">
                  <a:moveTo>
                    <a:pt x="292" y="1"/>
                  </a:moveTo>
                  <a:cubicBezTo>
                    <a:pt x="186" y="1"/>
                    <a:pt x="97" y="59"/>
                    <a:pt x="56" y="165"/>
                  </a:cubicBezTo>
                  <a:cubicBezTo>
                    <a:pt x="1" y="309"/>
                    <a:pt x="70" y="451"/>
                    <a:pt x="219" y="508"/>
                  </a:cubicBezTo>
                  <a:cubicBezTo>
                    <a:pt x="258" y="523"/>
                    <a:pt x="296" y="530"/>
                    <a:pt x="333" y="530"/>
                  </a:cubicBezTo>
                  <a:cubicBezTo>
                    <a:pt x="438" y="530"/>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02" name="Google Shape;1802;p20"/>
            <p:cNvSpPr/>
            <p:nvPr/>
          </p:nvSpPr>
          <p:spPr>
            <a:xfrm>
              <a:off x="7280209" y="3804035"/>
              <a:ext cx="13694" cy="11594"/>
            </a:xfrm>
            <a:custGeom>
              <a:rect b="b" l="l" r="r" t="t"/>
              <a:pathLst>
                <a:path extrusionOk="0" h="530" w="626">
                  <a:moveTo>
                    <a:pt x="287" y="1"/>
                  </a:moveTo>
                  <a:cubicBezTo>
                    <a:pt x="183" y="1"/>
                    <a:pt x="96" y="60"/>
                    <a:pt x="55" y="166"/>
                  </a:cubicBezTo>
                  <a:cubicBezTo>
                    <a:pt x="0" y="308"/>
                    <a:pt x="67" y="450"/>
                    <a:pt x="218" y="507"/>
                  </a:cubicBezTo>
                  <a:cubicBezTo>
                    <a:pt x="256" y="522"/>
                    <a:pt x="295" y="529"/>
                    <a:pt x="332" y="529"/>
                  </a:cubicBezTo>
                  <a:cubicBezTo>
                    <a:pt x="435" y="529"/>
                    <a:pt x="525" y="472"/>
                    <a:pt x="566" y="367"/>
                  </a:cubicBezTo>
                  <a:cubicBezTo>
                    <a:pt x="625" y="214"/>
                    <a:pt x="550" y="79"/>
                    <a:pt x="403" y="24"/>
                  </a:cubicBez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03" name="Google Shape;1803;p20"/>
            <p:cNvSpPr/>
            <p:nvPr/>
          </p:nvSpPr>
          <p:spPr>
            <a:xfrm>
              <a:off x="7287319" y="3785573"/>
              <a:ext cx="13694" cy="11616"/>
            </a:xfrm>
            <a:custGeom>
              <a:rect b="b" l="l" r="r" t="t"/>
              <a:pathLst>
                <a:path extrusionOk="0" h="531" w="626">
                  <a:moveTo>
                    <a:pt x="289" y="1"/>
                  </a:moveTo>
                  <a:cubicBezTo>
                    <a:pt x="185" y="1"/>
                    <a:pt x="96" y="60"/>
                    <a:pt x="55" y="165"/>
                  </a:cubicBezTo>
                  <a:cubicBezTo>
                    <a:pt x="0" y="307"/>
                    <a:pt x="67" y="449"/>
                    <a:pt x="218" y="508"/>
                  </a:cubicBezTo>
                  <a:cubicBezTo>
                    <a:pt x="256" y="523"/>
                    <a:pt x="294" y="530"/>
                    <a:pt x="330" y="530"/>
                  </a:cubicBezTo>
                  <a:cubicBezTo>
                    <a:pt x="434" y="530"/>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04" name="Google Shape;1804;p20"/>
            <p:cNvSpPr/>
            <p:nvPr/>
          </p:nvSpPr>
          <p:spPr>
            <a:xfrm>
              <a:off x="7280997" y="3736004"/>
              <a:ext cx="38259" cy="38303"/>
            </a:xfrm>
            <a:custGeom>
              <a:rect b="b" l="l" r="r" t="t"/>
              <a:pathLst>
                <a:path extrusionOk="0" h="1751" w="1749">
                  <a:moveTo>
                    <a:pt x="876" y="1"/>
                  </a:moveTo>
                  <a:cubicBezTo>
                    <a:pt x="392" y="1"/>
                    <a:pt x="1" y="393"/>
                    <a:pt x="1" y="876"/>
                  </a:cubicBezTo>
                  <a:cubicBezTo>
                    <a:pt x="1" y="1359"/>
                    <a:pt x="392" y="1751"/>
                    <a:pt x="876" y="1751"/>
                  </a:cubicBezTo>
                  <a:cubicBezTo>
                    <a:pt x="1359" y="1751"/>
                    <a:pt x="1748" y="1359"/>
                    <a:pt x="1748" y="876"/>
                  </a:cubicBezTo>
                  <a:cubicBezTo>
                    <a:pt x="1748" y="393"/>
                    <a:pt x="1359"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05" name="Google Shape;1805;p20"/>
            <p:cNvSpPr/>
            <p:nvPr/>
          </p:nvSpPr>
          <p:spPr>
            <a:xfrm>
              <a:off x="6942591" y="4627323"/>
              <a:ext cx="38259" cy="38303"/>
            </a:xfrm>
            <a:custGeom>
              <a:rect b="b" l="l" r="r" t="t"/>
              <a:pathLst>
                <a:path extrusionOk="0" h="1751" w="1749">
                  <a:moveTo>
                    <a:pt x="876" y="1"/>
                  </a:moveTo>
                  <a:cubicBezTo>
                    <a:pt x="393" y="1"/>
                    <a:pt x="1" y="393"/>
                    <a:pt x="1" y="876"/>
                  </a:cubicBezTo>
                  <a:cubicBezTo>
                    <a:pt x="1" y="1359"/>
                    <a:pt x="393" y="1751"/>
                    <a:pt x="876" y="1751"/>
                  </a:cubicBezTo>
                  <a:cubicBezTo>
                    <a:pt x="1357" y="1751"/>
                    <a:pt x="1748" y="1359"/>
                    <a:pt x="1748" y="876"/>
                  </a:cubicBezTo>
                  <a:cubicBezTo>
                    <a:pt x="1748" y="393"/>
                    <a:pt x="1357"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806" name="Google Shape;1806;p20"/>
          <p:cNvGrpSpPr/>
          <p:nvPr/>
        </p:nvGrpSpPr>
        <p:grpSpPr>
          <a:xfrm>
            <a:off x="1568044" y="4659523"/>
            <a:ext cx="298852" cy="391109"/>
            <a:chOff x="2605719" y="5481476"/>
            <a:chExt cx="763350" cy="998747"/>
          </a:xfrm>
        </p:grpSpPr>
        <p:sp>
          <p:nvSpPr>
            <p:cNvPr id="1807" name="Google Shape;1807;p20"/>
            <p:cNvSpPr/>
            <p:nvPr/>
          </p:nvSpPr>
          <p:spPr>
            <a:xfrm>
              <a:off x="2605719" y="5481476"/>
              <a:ext cx="713191" cy="998747"/>
            </a:xfrm>
            <a:custGeom>
              <a:rect b="b" l="l" r="r" t="t"/>
              <a:pathLst>
                <a:path extrusionOk="0" h="45657" w="32603">
                  <a:moveTo>
                    <a:pt x="5595" y="1"/>
                  </a:moveTo>
                  <a:cubicBezTo>
                    <a:pt x="5123" y="1"/>
                    <a:pt x="4716" y="172"/>
                    <a:pt x="4375" y="516"/>
                  </a:cubicBezTo>
                  <a:cubicBezTo>
                    <a:pt x="4029" y="859"/>
                    <a:pt x="3859" y="1267"/>
                    <a:pt x="3859" y="1737"/>
                  </a:cubicBezTo>
                  <a:lnTo>
                    <a:pt x="1929" y="23216"/>
                  </a:lnTo>
                  <a:cubicBezTo>
                    <a:pt x="1929" y="23600"/>
                    <a:pt x="2068" y="23932"/>
                    <a:pt x="2348" y="24212"/>
                  </a:cubicBezTo>
                  <a:cubicBezTo>
                    <a:pt x="2625" y="24491"/>
                    <a:pt x="2959" y="24629"/>
                    <a:pt x="3344" y="24629"/>
                  </a:cubicBezTo>
                  <a:lnTo>
                    <a:pt x="6623" y="24629"/>
                  </a:lnTo>
                  <a:cubicBezTo>
                    <a:pt x="7267" y="24629"/>
                    <a:pt x="7835" y="24448"/>
                    <a:pt x="8327" y="24081"/>
                  </a:cubicBezTo>
                  <a:cubicBezTo>
                    <a:pt x="8820" y="23719"/>
                    <a:pt x="9376" y="23332"/>
                    <a:pt x="9999" y="22925"/>
                  </a:cubicBezTo>
                  <a:cubicBezTo>
                    <a:pt x="10620" y="22519"/>
                    <a:pt x="11414" y="22132"/>
                    <a:pt x="12379" y="21768"/>
                  </a:cubicBezTo>
                  <a:cubicBezTo>
                    <a:pt x="13343" y="21404"/>
                    <a:pt x="14639" y="21221"/>
                    <a:pt x="16270" y="21221"/>
                  </a:cubicBezTo>
                  <a:cubicBezTo>
                    <a:pt x="17683" y="21221"/>
                    <a:pt x="19011" y="21413"/>
                    <a:pt x="20254" y="21800"/>
                  </a:cubicBezTo>
                  <a:cubicBezTo>
                    <a:pt x="21498" y="22185"/>
                    <a:pt x="22581" y="22764"/>
                    <a:pt x="23504" y="23536"/>
                  </a:cubicBezTo>
                  <a:cubicBezTo>
                    <a:pt x="24425" y="24308"/>
                    <a:pt x="25153" y="25284"/>
                    <a:pt x="25689" y="26461"/>
                  </a:cubicBezTo>
                  <a:cubicBezTo>
                    <a:pt x="26225" y="27640"/>
                    <a:pt x="26493" y="29000"/>
                    <a:pt x="26493" y="30544"/>
                  </a:cubicBezTo>
                  <a:cubicBezTo>
                    <a:pt x="26493" y="32088"/>
                    <a:pt x="26225" y="33450"/>
                    <a:pt x="25689" y="34627"/>
                  </a:cubicBezTo>
                  <a:cubicBezTo>
                    <a:pt x="25153" y="35807"/>
                    <a:pt x="24425" y="36782"/>
                    <a:pt x="23504" y="37554"/>
                  </a:cubicBezTo>
                  <a:cubicBezTo>
                    <a:pt x="22581" y="38326"/>
                    <a:pt x="21498" y="38903"/>
                    <a:pt x="20254" y="39290"/>
                  </a:cubicBezTo>
                  <a:cubicBezTo>
                    <a:pt x="19011" y="39675"/>
                    <a:pt x="17683" y="39867"/>
                    <a:pt x="16270" y="39867"/>
                  </a:cubicBezTo>
                  <a:cubicBezTo>
                    <a:pt x="13782" y="39867"/>
                    <a:pt x="11595" y="39279"/>
                    <a:pt x="9711" y="38099"/>
                  </a:cubicBezTo>
                  <a:cubicBezTo>
                    <a:pt x="7824" y="36922"/>
                    <a:pt x="6601" y="35324"/>
                    <a:pt x="6044" y="33311"/>
                  </a:cubicBezTo>
                  <a:lnTo>
                    <a:pt x="6046" y="33311"/>
                  </a:lnTo>
                  <a:cubicBezTo>
                    <a:pt x="5918" y="32839"/>
                    <a:pt x="5691" y="32486"/>
                    <a:pt x="5371" y="32250"/>
                  </a:cubicBezTo>
                  <a:cubicBezTo>
                    <a:pt x="5050" y="32014"/>
                    <a:pt x="4716" y="31895"/>
                    <a:pt x="4375" y="31895"/>
                  </a:cubicBezTo>
                  <a:lnTo>
                    <a:pt x="1416" y="31895"/>
                  </a:lnTo>
                  <a:cubicBezTo>
                    <a:pt x="1029" y="31895"/>
                    <a:pt x="697" y="32035"/>
                    <a:pt x="420" y="32314"/>
                  </a:cubicBezTo>
                  <a:cubicBezTo>
                    <a:pt x="140" y="32594"/>
                    <a:pt x="0" y="32923"/>
                    <a:pt x="0" y="33311"/>
                  </a:cubicBezTo>
                  <a:cubicBezTo>
                    <a:pt x="44" y="35111"/>
                    <a:pt x="516" y="36773"/>
                    <a:pt x="1416" y="38294"/>
                  </a:cubicBezTo>
                  <a:cubicBezTo>
                    <a:pt x="2316" y="39814"/>
                    <a:pt x="3504" y="41122"/>
                    <a:pt x="4984" y="42217"/>
                  </a:cubicBezTo>
                  <a:cubicBezTo>
                    <a:pt x="6463" y="43309"/>
                    <a:pt x="8179" y="44157"/>
                    <a:pt x="10130" y="44757"/>
                  </a:cubicBezTo>
                  <a:cubicBezTo>
                    <a:pt x="12079" y="45357"/>
                    <a:pt x="14041" y="45657"/>
                    <a:pt x="16270" y="45657"/>
                  </a:cubicBezTo>
                  <a:cubicBezTo>
                    <a:pt x="18498" y="45657"/>
                    <a:pt x="20609" y="45313"/>
                    <a:pt x="22602" y="44628"/>
                  </a:cubicBezTo>
                  <a:cubicBezTo>
                    <a:pt x="24597" y="43941"/>
                    <a:pt x="26332" y="42945"/>
                    <a:pt x="27812" y="41637"/>
                  </a:cubicBezTo>
                  <a:cubicBezTo>
                    <a:pt x="29291" y="40330"/>
                    <a:pt x="30459" y="38743"/>
                    <a:pt x="31316" y="36879"/>
                  </a:cubicBezTo>
                  <a:cubicBezTo>
                    <a:pt x="32172" y="35014"/>
                    <a:pt x="32603" y="32903"/>
                    <a:pt x="32603" y="30546"/>
                  </a:cubicBezTo>
                  <a:cubicBezTo>
                    <a:pt x="32603" y="28187"/>
                    <a:pt x="32172" y="26076"/>
                    <a:pt x="31316" y="24212"/>
                  </a:cubicBezTo>
                  <a:cubicBezTo>
                    <a:pt x="30457" y="22348"/>
                    <a:pt x="29291" y="20761"/>
                    <a:pt x="27812" y="19453"/>
                  </a:cubicBezTo>
                  <a:cubicBezTo>
                    <a:pt x="26332" y="18145"/>
                    <a:pt x="24597" y="17149"/>
                    <a:pt x="22602" y="16464"/>
                  </a:cubicBezTo>
                  <a:cubicBezTo>
                    <a:pt x="20609" y="15777"/>
                    <a:pt x="18498" y="15434"/>
                    <a:pt x="16270" y="15434"/>
                  </a:cubicBezTo>
                  <a:cubicBezTo>
                    <a:pt x="14382" y="15434"/>
                    <a:pt x="12807" y="15596"/>
                    <a:pt x="11543" y="15917"/>
                  </a:cubicBezTo>
                  <a:cubicBezTo>
                    <a:pt x="10279" y="16238"/>
                    <a:pt x="9282" y="16570"/>
                    <a:pt x="8552" y="16913"/>
                  </a:cubicBezTo>
                  <a:lnTo>
                    <a:pt x="9582" y="5790"/>
                  </a:lnTo>
                  <a:lnTo>
                    <a:pt x="28293" y="5790"/>
                  </a:lnTo>
                  <a:cubicBezTo>
                    <a:pt x="28765" y="5790"/>
                    <a:pt x="29172" y="5618"/>
                    <a:pt x="29516" y="5275"/>
                  </a:cubicBezTo>
                  <a:cubicBezTo>
                    <a:pt x="29857" y="4931"/>
                    <a:pt x="30031" y="4526"/>
                    <a:pt x="30031" y="4052"/>
                  </a:cubicBezTo>
                  <a:lnTo>
                    <a:pt x="30031" y="1737"/>
                  </a:lnTo>
                  <a:cubicBezTo>
                    <a:pt x="30031" y="1267"/>
                    <a:pt x="29857" y="859"/>
                    <a:pt x="29516" y="516"/>
                  </a:cubicBezTo>
                  <a:cubicBezTo>
                    <a:pt x="29172" y="172"/>
                    <a:pt x="28765" y="1"/>
                    <a:pt x="282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08" name="Google Shape;1808;p20"/>
            <p:cNvSpPr/>
            <p:nvPr/>
          </p:nvSpPr>
          <p:spPr>
            <a:xfrm>
              <a:off x="3275159" y="5511182"/>
              <a:ext cx="93909" cy="65297"/>
            </a:xfrm>
            <a:custGeom>
              <a:rect b="b" l="l" r="r" t="t"/>
              <a:pathLst>
                <a:path extrusionOk="0" h="2985" w="4293">
                  <a:moveTo>
                    <a:pt x="2588" y="1"/>
                  </a:moveTo>
                  <a:lnTo>
                    <a:pt x="1" y="1492"/>
                  </a:lnTo>
                  <a:lnTo>
                    <a:pt x="2588" y="2985"/>
                  </a:lnTo>
                  <a:lnTo>
                    <a:pt x="2588" y="1817"/>
                  </a:lnTo>
                  <a:lnTo>
                    <a:pt x="4292" y="2426"/>
                  </a:lnTo>
                  <a:lnTo>
                    <a:pt x="4292" y="575"/>
                  </a:lnTo>
                  <a:lnTo>
                    <a:pt x="2588" y="1185"/>
                  </a:lnTo>
                  <a:lnTo>
                    <a:pt x="25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09" name="Google Shape;1809;p20"/>
            <p:cNvSpPr/>
            <p:nvPr/>
          </p:nvSpPr>
          <p:spPr>
            <a:xfrm>
              <a:off x="2771488" y="5538548"/>
              <a:ext cx="11397" cy="12031"/>
            </a:xfrm>
            <a:custGeom>
              <a:rect b="b" l="l" r="r" t="t"/>
              <a:pathLst>
                <a:path extrusionOk="0" h="550" w="521">
                  <a:moveTo>
                    <a:pt x="262" y="0"/>
                  </a:moveTo>
                  <a:cubicBezTo>
                    <a:pt x="108" y="0"/>
                    <a:pt x="0" y="115"/>
                    <a:pt x="0" y="275"/>
                  </a:cubicBezTo>
                  <a:cubicBezTo>
                    <a:pt x="0" y="437"/>
                    <a:pt x="106" y="550"/>
                    <a:pt x="257" y="550"/>
                  </a:cubicBezTo>
                  <a:cubicBezTo>
                    <a:pt x="420" y="550"/>
                    <a:pt x="520" y="433"/>
                    <a:pt x="520" y="275"/>
                  </a:cubicBezTo>
                  <a:cubicBezTo>
                    <a:pt x="520" y="115"/>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0" name="Google Shape;1810;p20"/>
            <p:cNvSpPr/>
            <p:nvPr/>
          </p:nvSpPr>
          <p:spPr>
            <a:xfrm>
              <a:off x="2791284"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1" name="Google Shape;1811;p20"/>
            <p:cNvSpPr/>
            <p:nvPr/>
          </p:nvSpPr>
          <p:spPr>
            <a:xfrm>
              <a:off x="2811059" y="5538548"/>
              <a:ext cx="11353" cy="12031"/>
            </a:xfrm>
            <a:custGeom>
              <a:rect b="b" l="l" r="r" t="t"/>
              <a:pathLst>
                <a:path extrusionOk="0" h="550" w="519">
                  <a:moveTo>
                    <a:pt x="262" y="0"/>
                  </a:moveTo>
                  <a:cubicBezTo>
                    <a:pt x="108" y="0"/>
                    <a:pt x="1" y="115"/>
                    <a:pt x="1" y="275"/>
                  </a:cubicBezTo>
                  <a:cubicBezTo>
                    <a:pt x="1" y="437"/>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2" name="Google Shape;1812;p20"/>
            <p:cNvSpPr/>
            <p:nvPr/>
          </p:nvSpPr>
          <p:spPr>
            <a:xfrm>
              <a:off x="2830813"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3" name="Google Shape;1813;p20"/>
            <p:cNvSpPr/>
            <p:nvPr/>
          </p:nvSpPr>
          <p:spPr>
            <a:xfrm>
              <a:off x="2850588" y="5538548"/>
              <a:ext cx="11397" cy="12031"/>
            </a:xfrm>
            <a:custGeom>
              <a:rect b="b" l="l" r="r" t="t"/>
              <a:pathLst>
                <a:path extrusionOk="0" h="550" w="521">
                  <a:moveTo>
                    <a:pt x="262" y="0"/>
                  </a:moveTo>
                  <a:cubicBezTo>
                    <a:pt x="111" y="0"/>
                    <a:pt x="1" y="115"/>
                    <a:pt x="1" y="275"/>
                  </a:cubicBezTo>
                  <a:cubicBezTo>
                    <a:pt x="1" y="437"/>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4" name="Google Shape;1814;p20"/>
            <p:cNvSpPr/>
            <p:nvPr/>
          </p:nvSpPr>
          <p:spPr>
            <a:xfrm>
              <a:off x="2870384" y="5538548"/>
              <a:ext cx="11397" cy="12031"/>
            </a:xfrm>
            <a:custGeom>
              <a:rect b="b" l="l" r="r" t="t"/>
              <a:pathLst>
                <a:path extrusionOk="0" h="550" w="521">
                  <a:moveTo>
                    <a:pt x="261" y="0"/>
                  </a:moveTo>
                  <a:cubicBezTo>
                    <a:pt x="110" y="0"/>
                    <a:pt x="0" y="115"/>
                    <a:pt x="0" y="275"/>
                  </a:cubicBezTo>
                  <a:cubicBezTo>
                    <a:pt x="0" y="437"/>
                    <a:pt x="106" y="550"/>
                    <a:pt x="259"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5" name="Google Shape;1815;p20"/>
            <p:cNvSpPr/>
            <p:nvPr/>
          </p:nvSpPr>
          <p:spPr>
            <a:xfrm>
              <a:off x="2890159"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6" name="Google Shape;1816;p20"/>
            <p:cNvSpPr/>
            <p:nvPr/>
          </p:nvSpPr>
          <p:spPr>
            <a:xfrm>
              <a:off x="2909956" y="5538548"/>
              <a:ext cx="11353" cy="12031"/>
            </a:xfrm>
            <a:custGeom>
              <a:rect b="b" l="l" r="r" t="t"/>
              <a:pathLst>
                <a:path extrusionOk="0" h="550" w="519">
                  <a:moveTo>
                    <a:pt x="262" y="0"/>
                  </a:moveTo>
                  <a:cubicBezTo>
                    <a:pt x="108" y="0"/>
                    <a:pt x="0" y="115"/>
                    <a:pt x="0" y="275"/>
                  </a:cubicBezTo>
                  <a:cubicBezTo>
                    <a:pt x="0" y="437"/>
                    <a:pt x="103"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7" name="Google Shape;1817;p20"/>
            <p:cNvSpPr/>
            <p:nvPr/>
          </p:nvSpPr>
          <p:spPr>
            <a:xfrm>
              <a:off x="2929753"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8" name="Google Shape;1818;p20"/>
            <p:cNvSpPr/>
            <p:nvPr/>
          </p:nvSpPr>
          <p:spPr>
            <a:xfrm>
              <a:off x="2949484"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19" name="Google Shape;1819;p20"/>
            <p:cNvSpPr/>
            <p:nvPr/>
          </p:nvSpPr>
          <p:spPr>
            <a:xfrm>
              <a:off x="2969259" y="5538548"/>
              <a:ext cx="11397" cy="12031"/>
            </a:xfrm>
            <a:custGeom>
              <a:rect b="b" l="l" r="r" t="t"/>
              <a:pathLst>
                <a:path extrusionOk="0" h="550" w="521">
                  <a:moveTo>
                    <a:pt x="264" y="0"/>
                  </a:moveTo>
                  <a:cubicBezTo>
                    <a:pt x="111" y="0"/>
                    <a:pt x="1" y="115"/>
                    <a:pt x="1" y="275"/>
                  </a:cubicBezTo>
                  <a:cubicBezTo>
                    <a:pt x="1" y="437"/>
                    <a:pt x="106" y="550"/>
                    <a:pt x="260" y="550"/>
                  </a:cubicBezTo>
                  <a:cubicBezTo>
                    <a:pt x="420" y="550"/>
                    <a:pt x="521" y="433"/>
                    <a:pt x="521" y="275"/>
                  </a:cubicBezTo>
                  <a:cubicBezTo>
                    <a:pt x="521"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0" name="Google Shape;1820;p20"/>
            <p:cNvSpPr/>
            <p:nvPr/>
          </p:nvSpPr>
          <p:spPr>
            <a:xfrm>
              <a:off x="2989056"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1" name="Google Shape;1821;p20"/>
            <p:cNvSpPr/>
            <p:nvPr/>
          </p:nvSpPr>
          <p:spPr>
            <a:xfrm>
              <a:off x="3008853" y="5538548"/>
              <a:ext cx="11397" cy="12031"/>
            </a:xfrm>
            <a:custGeom>
              <a:rect b="b" l="l" r="r" t="t"/>
              <a:pathLst>
                <a:path extrusionOk="0" h="550" w="521">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2" name="Google Shape;1822;p20"/>
            <p:cNvSpPr/>
            <p:nvPr/>
          </p:nvSpPr>
          <p:spPr>
            <a:xfrm>
              <a:off x="3028628"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3" name="Google Shape;1823;p20"/>
            <p:cNvSpPr/>
            <p:nvPr/>
          </p:nvSpPr>
          <p:spPr>
            <a:xfrm>
              <a:off x="3048381"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4" name="Google Shape;1824;p20"/>
            <p:cNvSpPr/>
            <p:nvPr/>
          </p:nvSpPr>
          <p:spPr>
            <a:xfrm>
              <a:off x="3068156" y="5538548"/>
              <a:ext cx="11397" cy="12031"/>
            </a:xfrm>
            <a:custGeom>
              <a:rect b="b" l="l" r="r" t="t"/>
              <a:pathLst>
                <a:path extrusionOk="0" h="550" w="521">
                  <a:moveTo>
                    <a:pt x="264" y="0"/>
                  </a:moveTo>
                  <a:cubicBezTo>
                    <a:pt x="111" y="0"/>
                    <a:pt x="1" y="115"/>
                    <a:pt x="1" y="275"/>
                  </a:cubicBezTo>
                  <a:cubicBezTo>
                    <a:pt x="1" y="437"/>
                    <a:pt x="106" y="550"/>
                    <a:pt x="259"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5" name="Google Shape;1825;p20"/>
            <p:cNvSpPr/>
            <p:nvPr/>
          </p:nvSpPr>
          <p:spPr>
            <a:xfrm>
              <a:off x="3087953"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6" name="Google Shape;1826;p20"/>
            <p:cNvSpPr/>
            <p:nvPr/>
          </p:nvSpPr>
          <p:spPr>
            <a:xfrm>
              <a:off x="3107728" y="5538548"/>
              <a:ext cx="11397" cy="12031"/>
            </a:xfrm>
            <a:custGeom>
              <a:rect b="b" l="l" r="r" t="t"/>
              <a:pathLst>
                <a:path extrusionOk="0" h="550" w="521">
                  <a:moveTo>
                    <a:pt x="262" y="0"/>
                  </a:moveTo>
                  <a:cubicBezTo>
                    <a:pt x="109"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7" name="Google Shape;1827;p20"/>
            <p:cNvSpPr/>
            <p:nvPr/>
          </p:nvSpPr>
          <p:spPr>
            <a:xfrm>
              <a:off x="3127525"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8" name="Google Shape;1828;p20"/>
            <p:cNvSpPr/>
            <p:nvPr/>
          </p:nvSpPr>
          <p:spPr>
            <a:xfrm>
              <a:off x="3147322" y="5538548"/>
              <a:ext cx="11375" cy="12031"/>
            </a:xfrm>
            <a:custGeom>
              <a:rect b="b" l="l" r="r" t="t"/>
              <a:pathLst>
                <a:path extrusionOk="0" h="550" w="520">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29" name="Google Shape;1829;p20"/>
            <p:cNvSpPr/>
            <p:nvPr/>
          </p:nvSpPr>
          <p:spPr>
            <a:xfrm>
              <a:off x="2703653" y="5912020"/>
              <a:ext cx="12709" cy="11419"/>
            </a:xfrm>
            <a:custGeom>
              <a:rect b="b" l="l" r="r" t="t"/>
              <a:pathLst>
                <a:path extrusionOk="0" h="522" w="581">
                  <a:moveTo>
                    <a:pt x="279" y="0"/>
                  </a:moveTo>
                  <a:cubicBezTo>
                    <a:pt x="136" y="0"/>
                    <a:pt x="29" y="89"/>
                    <a:pt x="17" y="231"/>
                  </a:cubicBezTo>
                  <a:cubicBezTo>
                    <a:pt x="1" y="385"/>
                    <a:pt x="104" y="504"/>
                    <a:pt x="266" y="520"/>
                  </a:cubicBezTo>
                  <a:cubicBezTo>
                    <a:pt x="277" y="521"/>
                    <a:pt x="287" y="521"/>
                    <a:pt x="297" y="521"/>
                  </a:cubicBezTo>
                  <a:cubicBezTo>
                    <a:pt x="438" y="521"/>
                    <a:pt x="549" y="432"/>
                    <a:pt x="564" y="289"/>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0" name="Google Shape;1830;p20"/>
            <p:cNvSpPr/>
            <p:nvPr/>
          </p:nvSpPr>
          <p:spPr>
            <a:xfrm>
              <a:off x="2705556" y="5892332"/>
              <a:ext cx="12644" cy="11419"/>
            </a:xfrm>
            <a:custGeom>
              <a:rect b="b" l="l" r="r" t="t"/>
              <a:pathLst>
                <a:path extrusionOk="0" h="522" w="578">
                  <a:moveTo>
                    <a:pt x="279" y="0"/>
                  </a:moveTo>
                  <a:cubicBezTo>
                    <a:pt x="136" y="0"/>
                    <a:pt x="29" y="89"/>
                    <a:pt x="17" y="231"/>
                  </a:cubicBezTo>
                  <a:cubicBezTo>
                    <a:pt x="1"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1" name="Google Shape;1831;p20"/>
            <p:cNvSpPr/>
            <p:nvPr/>
          </p:nvSpPr>
          <p:spPr>
            <a:xfrm>
              <a:off x="2707459" y="5872645"/>
              <a:ext cx="12644" cy="11419"/>
            </a:xfrm>
            <a:custGeom>
              <a:rect b="b" l="l" r="r" t="t"/>
              <a:pathLst>
                <a:path extrusionOk="0" h="522" w="578">
                  <a:moveTo>
                    <a:pt x="279" y="0"/>
                  </a:moveTo>
                  <a:cubicBezTo>
                    <a:pt x="134" y="0"/>
                    <a:pt x="29" y="91"/>
                    <a:pt x="14" y="234"/>
                  </a:cubicBezTo>
                  <a:cubicBezTo>
                    <a:pt x="1" y="385"/>
                    <a:pt x="104" y="504"/>
                    <a:pt x="264" y="520"/>
                  </a:cubicBezTo>
                  <a:cubicBezTo>
                    <a:pt x="275" y="521"/>
                    <a:pt x="285" y="521"/>
                    <a:pt x="295" y="521"/>
                  </a:cubicBezTo>
                  <a:cubicBezTo>
                    <a:pt x="438" y="521"/>
                    <a:pt x="549" y="432"/>
                    <a:pt x="562" y="288"/>
                  </a:cubicBezTo>
                  <a:cubicBezTo>
                    <a:pt x="578" y="128"/>
                    <a:pt x="470" y="16"/>
                    <a:pt x="314" y="2"/>
                  </a:cubicBezTo>
                  <a:cubicBezTo>
                    <a:pt x="302" y="1"/>
                    <a:pt x="29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2" name="Google Shape;1832;p20"/>
            <p:cNvSpPr/>
            <p:nvPr/>
          </p:nvSpPr>
          <p:spPr>
            <a:xfrm>
              <a:off x="2709363" y="5852957"/>
              <a:ext cx="12644" cy="11419"/>
            </a:xfrm>
            <a:custGeom>
              <a:rect b="b" l="l" r="r" t="t"/>
              <a:pathLst>
                <a:path extrusionOk="0" h="522" w="578">
                  <a:moveTo>
                    <a:pt x="277" y="0"/>
                  </a:moveTo>
                  <a:cubicBezTo>
                    <a:pt x="134" y="0"/>
                    <a:pt x="27" y="91"/>
                    <a:pt x="14" y="231"/>
                  </a:cubicBezTo>
                  <a:cubicBezTo>
                    <a:pt x="1" y="385"/>
                    <a:pt x="101" y="504"/>
                    <a:pt x="264" y="520"/>
                  </a:cubicBezTo>
                  <a:cubicBezTo>
                    <a:pt x="274" y="521"/>
                    <a:pt x="285" y="521"/>
                    <a:pt x="295" y="521"/>
                  </a:cubicBezTo>
                  <a:cubicBezTo>
                    <a:pt x="436" y="521"/>
                    <a:pt x="549" y="432"/>
                    <a:pt x="562" y="288"/>
                  </a:cubicBezTo>
                  <a:cubicBezTo>
                    <a:pt x="578" y="128"/>
                    <a:pt x="470" y="16"/>
                    <a:pt x="312" y="2"/>
                  </a:cubicBezTo>
                  <a:cubicBezTo>
                    <a:pt x="300" y="1"/>
                    <a:pt x="289"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3" name="Google Shape;1833;p20"/>
            <p:cNvSpPr/>
            <p:nvPr/>
          </p:nvSpPr>
          <p:spPr>
            <a:xfrm>
              <a:off x="2711222" y="5833270"/>
              <a:ext cx="12688" cy="11375"/>
            </a:xfrm>
            <a:custGeom>
              <a:rect b="b" l="l" r="r" t="t"/>
              <a:pathLst>
                <a:path extrusionOk="0" h="520" w="580">
                  <a:moveTo>
                    <a:pt x="278" y="0"/>
                  </a:moveTo>
                  <a:cubicBezTo>
                    <a:pt x="136" y="0"/>
                    <a:pt x="29" y="89"/>
                    <a:pt x="16" y="231"/>
                  </a:cubicBezTo>
                  <a:cubicBezTo>
                    <a:pt x="0" y="385"/>
                    <a:pt x="104" y="504"/>
                    <a:pt x="266" y="517"/>
                  </a:cubicBezTo>
                  <a:cubicBezTo>
                    <a:pt x="278" y="519"/>
                    <a:pt x="289" y="519"/>
                    <a:pt x="300"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4" name="Google Shape;1834;p20"/>
            <p:cNvSpPr/>
            <p:nvPr/>
          </p:nvSpPr>
          <p:spPr>
            <a:xfrm>
              <a:off x="2713125" y="5813582"/>
              <a:ext cx="12644" cy="11419"/>
            </a:xfrm>
            <a:custGeom>
              <a:rect b="b" l="l" r="r" t="t"/>
              <a:pathLst>
                <a:path extrusionOk="0" h="522" w="578">
                  <a:moveTo>
                    <a:pt x="279" y="0"/>
                  </a:moveTo>
                  <a:cubicBezTo>
                    <a:pt x="134" y="0"/>
                    <a:pt x="29" y="91"/>
                    <a:pt x="14" y="231"/>
                  </a:cubicBezTo>
                  <a:cubicBezTo>
                    <a:pt x="0"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5" name="Google Shape;1835;p20"/>
            <p:cNvSpPr/>
            <p:nvPr/>
          </p:nvSpPr>
          <p:spPr>
            <a:xfrm>
              <a:off x="2715028" y="5793895"/>
              <a:ext cx="12644" cy="11375"/>
            </a:xfrm>
            <a:custGeom>
              <a:rect b="b" l="l" r="r" t="t"/>
              <a:pathLst>
                <a:path extrusionOk="0" h="520" w="578">
                  <a:moveTo>
                    <a:pt x="277" y="0"/>
                  </a:moveTo>
                  <a:cubicBezTo>
                    <a:pt x="134" y="0"/>
                    <a:pt x="27" y="91"/>
                    <a:pt x="14" y="231"/>
                  </a:cubicBezTo>
                  <a:cubicBezTo>
                    <a:pt x="0" y="382"/>
                    <a:pt x="104" y="504"/>
                    <a:pt x="264" y="517"/>
                  </a:cubicBezTo>
                  <a:cubicBezTo>
                    <a:pt x="275" y="519"/>
                    <a:pt x="287" y="519"/>
                    <a:pt x="298" y="519"/>
                  </a:cubicBezTo>
                  <a:cubicBezTo>
                    <a:pt x="438" y="519"/>
                    <a:pt x="549" y="428"/>
                    <a:pt x="562" y="288"/>
                  </a:cubicBezTo>
                  <a:cubicBezTo>
                    <a:pt x="578" y="126"/>
                    <a:pt x="470" y="16"/>
                    <a:pt x="312" y="2"/>
                  </a:cubicBezTo>
                  <a:cubicBezTo>
                    <a:pt x="300" y="1"/>
                    <a:pt x="288"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6" name="Google Shape;1836;p20"/>
            <p:cNvSpPr/>
            <p:nvPr/>
          </p:nvSpPr>
          <p:spPr>
            <a:xfrm>
              <a:off x="2716888" y="5774207"/>
              <a:ext cx="12688" cy="11419"/>
            </a:xfrm>
            <a:custGeom>
              <a:rect b="b" l="l" r="r" t="t"/>
              <a:pathLst>
                <a:path extrusionOk="0" h="522" w="580">
                  <a:moveTo>
                    <a:pt x="279" y="0"/>
                  </a:moveTo>
                  <a:cubicBezTo>
                    <a:pt x="136" y="0"/>
                    <a:pt x="29" y="91"/>
                    <a:pt x="16" y="231"/>
                  </a:cubicBezTo>
                  <a:cubicBezTo>
                    <a:pt x="0" y="385"/>
                    <a:pt x="103" y="504"/>
                    <a:pt x="266" y="520"/>
                  </a:cubicBezTo>
                  <a:cubicBezTo>
                    <a:pt x="276" y="521"/>
                    <a:pt x="286" y="521"/>
                    <a:pt x="296" y="521"/>
                  </a:cubicBezTo>
                  <a:cubicBezTo>
                    <a:pt x="438" y="521"/>
                    <a:pt x="551" y="432"/>
                    <a:pt x="564" y="288"/>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7" name="Google Shape;1837;p20"/>
            <p:cNvSpPr/>
            <p:nvPr/>
          </p:nvSpPr>
          <p:spPr>
            <a:xfrm>
              <a:off x="2718791" y="5754520"/>
              <a:ext cx="12688" cy="11375"/>
            </a:xfrm>
            <a:custGeom>
              <a:rect b="b" l="l" r="r" t="t"/>
              <a:pathLst>
                <a:path extrusionOk="0" h="520" w="580">
                  <a:moveTo>
                    <a:pt x="278" y="0"/>
                  </a:moveTo>
                  <a:cubicBezTo>
                    <a:pt x="136" y="0"/>
                    <a:pt x="29" y="89"/>
                    <a:pt x="16" y="231"/>
                  </a:cubicBezTo>
                  <a:cubicBezTo>
                    <a:pt x="0" y="385"/>
                    <a:pt x="103" y="504"/>
                    <a:pt x="264" y="517"/>
                  </a:cubicBezTo>
                  <a:cubicBezTo>
                    <a:pt x="275" y="519"/>
                    <a:pt x="287" y="519"/>
                    <a:pt x="298"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8" name="Google Shape;1838;p20"/>
            <p:cNvSpPr/>
            <p:nvPr/>
          </p:nvSpPr>
          <p:spPr>
            <a:xfrm>
              <a:off x="2720694" y="5734832"/>
              <a:ext cx="12644" cy="11375"/>
            </a:xfrm>
            <a:custGeom>
              <a:rect b="b" l="l" r="r" t="t"/>
              <a:pathLst>
                <a:path extrusionOk="0" h="520" w="578">
                  <a:moveTo>
                    <a:pt x="278" y="0"/>
                  </a:moveTo>
                  <a:cubicBezTo>
                    <a:pt x="134" y="0"/>
                    <a:pt x="29" y="89"/>
                    <a:pt x="14" y="231"/>
                  </a:cubicBezTo>
                  <a:cubicBezTo>
                    <a:pt x="0" y="385"/>
                    <a:pt x="103" y="504"/>
                    <a:pt x="264" y="517"/>
                  </a:cubicBezTo>
                  <a:cubicBezTo>
                    <a:pt x="275" y="519"/>
                    <a:pt x="287" y="519"/>
                    <a:pt x="298" y="519"/>
                  </a:cubicBezTo>
                  <a:cubicBezTo>
                    <a:pt x="440" y="519"/>
                    <a:pt x="549" y="428"/>
                    <a:pt x="561" y="288"/>
                  </a:cubicBezTo>
                  <a:cubicBezTo>
                    <a:pt x="577" y="126"/>
                    <a:pt x="470"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39" name="Google Shape;1839;p20"/>
            <p:cNvSpPr/>
            <p:nvPr/>
          </p:nvSpPr>
          <p:spPr>
            <a:xfrm>
              <a:off x="2722597" y="5715145"/>
              <a:ext cx="12644" cy="11375"/>
            </a:xfrm>
            <a:custGeom>
              <a:rect b="b" l="l" r="r" t="t"/>
              <a:pathLst>
                <a:path extrusionOk="0" h="520" w="578">
                  <a:moveTo>
                    <a:pt x="276" y="0"/>
                  </a:moveTo>
                  <a:cubicBezTo>
                    <a:pt x="133" y="0"/>
                    <a:pt x="27" y="89"/>
                    <a:pt x="14" y="231"/>
                  </a:cubicBezTo>
                  <a:cubicBezTo>
                    <a:pt x="0" y="384"/>
                    <a:pt x="101" y="504"/>
                    <a:pt x="264" y="517"/>
                  </a:cubicBezTo>
                  <a:cubicBezTo>
                    <a:pt x="275" y="519"/>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0" name="Google Shape;1840;p20"/>
            <p:cNvSpPr/>
            <p:nvPr/>
          </p:nvSpPr>
          <p:spPr>
            <a:xfrm>
              <a:off x="2724500" y="5695457"/>
              <a:ext cx="12644" cy="11375"/>
            </a:xfrm>
            <a:custGeom>
              <a:rect b="b" l="l" r="r" t="t"/>
              <a:pathLst>
                <a:path extrusionOk="0" h="520" w="578">
                  <a:moveTo>
                    <a:pt x="276" y="0"/>
                  </a:moveTo>
                  <a:cubicBezTo>
                    <a:pt x="133" y="0"/>
                    <a:pt x="27" y="89"/>
                    <a:pt x="14" y="231"/>
                  </a:cubicBezTo>
                  <a:cubicBezTo>
                    <a:pt x="0" y="384"/>
                    <a:pt x="101" y="504"/>
                    <a:pt x="264" y="517"/>
                  </a:cubicBezTo>
                  <a:cubicBezTo>
                    <a:pt x="275" y="518"/>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1" name="Google Shape;1841;p20"/>
            <p:cNvSpPr/>
            <p:nvPr/>
          </p:nvSpPr>
          <p:spPr>
            <a:xfrm>
              <a:off x="2726359" y="5675726"/>
              <a:ext cx="12644" cy="11419"/>
            </a:xfrm>
            <a:custGeom>
              <a:rect b="b" l="l" r="r" t="t"/>
              <a:pathLst>
                <a:path extrusionOk="0" h="522" w="578">
                  <a:moveTo>
                    <a:pt x="282" y="0"/>
                  </a:moveTo>
                  <a:cubicBezTo>
                    <a:pt x="136" y="0"/>
                    <a:pt x="29" y="90"/>
                    <a:pt x="16" y="233"/>
                  </a:cubicBezTo>
                  <a:cubicBezTo>
                    <a:pt x="0" y="386"/>
                    <a:pt x="103" y="506"/>
                    <a:pt x="263" y="519"/>
                  </a:cubicBezTo>
                  <a:cubicBezTo>
                    <a:pt x="275" y="520"/>
                    <a:pt x="287" y="521"/>
                    <a:pt x="298" y="521"/>
                  </a:cubicBezTo>
                  <a:cubicBezTo>
                    <a:pt x="440" y="521"/>
                    <a:pt x="549" y="430"/>
                    <a:pt x="563" y="290"/>
                  </a:cubicBezTo>
                  <a:cubicBezTo>
                    <a:pt x="577" y="130"/>
                    <a:pt x="470" y="18"/>
                    <a:pt x="314" y="2"/>
                  </a:cubicBezTo>
                  <a:cubicBezTo>
                    <a:pt x="303" y="1"/>
                    <a:pt x="292"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2" name="Google Shape;1842;p20"/>
            <p:cNvSpPr/>
            <p:nvPr/>
          </p:nvSpPr>
          <p:spPr>
            <a:xfrm>
              <a:off x="2728263" y="5656082"/>
              <a:ext cx="12644" cy="11375"/>
            </a:xfrm>
            <a:custGeom>
              <a:rect b="b" l="l" r="r" t="t"/>
              <a:pathLst>
                <a:path extrusionOk="0" h="520" w="578">
                  <a:moveTo>
                    <a:pt x="278" y="0"/>
                  </a:moveTo>
                  <a:cubicBezTo>
                    <a:pt x="133" y="0"/>
                    <a:pt x="29" y="89"/>
                    <a:pt x="14" y="231"/>
                  </a:cubicBezTo>
                  <a:cubicBezTo>
                    <a:pt x="0" y="384"/>
                    <a:pt x="103" y="504"/>
                    <a:pt x="263" y="517"/>
                  </a:cubicBezTo>
                  <a:cubicBezTo>
                    <a:pt x="275" y="518"/>
                    <a:pt x="287" y="519"/>
                    <a:pt x="298" y="519"/>
                  </a:cubicBezTo>
                  <a:cubicBezTo>
                    <a:pt x="440" y="519"/>
                    <a:pt x="548" y="428"/>
                    <a:pt x="561" y="288"/>
                  </a:cubicBezTo>
                  <a:cubicBezTo>
                    <a:pt x="577" y="126"/>
                    <a:pt x="470" y="16"/>
                    <a:pt x="314" y="2"/>
                  </a:cubicBezTo>
                  <a:cubicBezTo>
                    <a:pt x="302" y="1"/>
                    <a:pt x="289"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3" name="Google Shape;1843;p20"/>
            <p:cNvSpPr/>
            <p:nvPr/>
          </p:nvSpPr>
          <p:spPr>
            <a:xfrm>
              <a:off x="2730166" y="5636395"/>
              <a:ext cx="12644" cy="11375"/>
            </a:xfrm>
            <a:custGeom>
              <a:rect b="b" l="l" r="r" t="t"/>
              <a:pathLst>
                <a:path extrusionOk="0" h="520" w="578">
                  <a:moveTo>
                    <a:pt x="276" y="0"/>
                  </a:moveTo>
                  <a:cubicBezTo>
                    <a:pt x="133" y="0"/>
                    <a:pt x="29" y="89"/>
                    <a:pt x="14" y="231"/>
                  </a:cubicBezTo>
                  <a:cubicBezTo>
                    <a:pt x="0" y="384"/>
                    <a:pt x="101" y="501"/>
                    <a:pt x="263" y="517"/>
                  </a:cubicBezTo>
                  <a:cubicBezTo>
                    <a:pt x="275" y="518"/>
                    <a:pt x="286" y="519"/>
                    <a:pt x="298" y="519"/>
                  </a:cubicBezTo>
                  <a:cubicBezTo>
                    <a:pt x="438" y="519"/>
                    <a:pt x="548" y="428"/>
                    <a:pt x="561" y="288"/>
                  </a:cubicBezTo>
                  <a:cubicBezTo>
                    <a:pt x="577" y="126"/>
                    <a:pt x="470" y="16"/>
                    <a:pt x="312" y="2"/>
                  </a:cubicBezTo>
                  <a:cubicBezTo>
                    <a:pt x="299"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4" name="Google Shape;1844;p20"/>
            <p:cNvSpPr/>
            <p:nvPr/>
          </p:nvSpPr>
          <p:spPr>
            <a:xfrm>
              <a:off x="2732003" y="5616707"/>
              <a:ext cx="12709" cy="11353"/>
            </a:xfrm>
            <a:custGeom>
              <a:rect b="b" l="l" r="r" t="t"/>
              <a:pathLst>
                <a:path extrusionOk="0" h="519" w="581">
                  <a:moveTo>
                    <a:pt x="280" y="0"/>
                  </a:moveTo>
                  <a:cubicBezTo>
                    <a:pt x="137" y="0"/>
                    <a:pt x="30" y="91"/>
                    <a:pt x="17" y="231"/>
                  </a:cubicBezTo>
                  <a:cubicBezTo>
                    <a:pt x="1" y="382"/>
                    <a:pt x="104" y="503"/>
                    <a:pt x="264" y="517"/>
                  </a:cubicBezTo>
                  <a:cubicBezTo>
                    <a:pt x="276" y="518"/>
                    <a:pt x="288" y="519"/>
                    <a:pt x="299" y="519"/>
                  </a:cubicBezTo>
                  <a:cubicBezTo>
                    <a:pt x="441" y="519"/>
                    <a:pt x="552" y="428"/>
                    <a:pt x="564" y="288"/>
                  </a:cubicBezTo>
                  <a:cubicBezTo>
                    <a:pt x="580" y="128"/>
                    <a:pt x="473" y="16"/>
                    <a:pt x="315" y="2"/>
                  </a:cubicBezTo>
                  <a:cubicBezTo>
                    <a:pt x="303"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5" name="Google Shape;1845;p20"/>
            <p:cNvSpPr/>
            <p:nvPr/>
          </p:nvSpPr>
          <p:spPr>
            <a:xfrm>
              <a:off x="2733906" y="5596976"/>
              <a:ext cx="12709" cy="11397"/>
            </a:xfrm>
            <a:custGeom>
              <a:rect b="b" l="l" r="r" t="t"/>
              <a:pathLst>
                <a:path extrusionOk="0" h="521" w="581">
                  <a:moveTo>
                    <a:pt x="284" y="0"/>
                  </a:moveTo>
                  <a:cubicBezTo>
                    <a:pt x="139" y="0"/>
                    <a:pt x="30" y="92"/>
                    <a:pt x="15" y="233"/>
                  </a:cubicBezTo>
                  <a:cubicBezTo>
                    <a:pt x="1" y="384"/>
                    <a:pt x="104" y="505"/>
                    <a:pt x="264" y="519"/>
                  </a:cubicBezTo>
                  <a:cubicBezTo>
                    <a:pt x="276" y="520"/>
                    <a:pt x="288" y="521"/>
                    <a:pt x="299" y="521"/>
                  </a:cubicBezTo>
                  <a:cubicBezTo>
                    <a:pt x="440" y="521"/>
                    <a:pt x="549" y="430"/>
                    <a:pt x="564" y="290"/>
                  </a:cubicBezTo>
                  <a:cubicBezTo>
                    <a:pt x="580" y="130"/>
                    <a:pt x="473" y="18"/>
                    <a:pt x="315" y="2"/>
                  </a:cubicBezTo>
                  <a:cubicBezTo>
                    <a:pt x="304" y="1"/>
                    <a:pt x="29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6" name="Google Shape;1846;p20"/>
            <p:cNvSpPr/>
            <p:nvPr/>
          </p:nvSpPr>
          <p:spPr>
            <a:xfrm>
              <a:off x="2735809" y="5577288"/>
              <a:ext cx="12666" cy="11397"/>
            </a:xfrm>
            <a:custGeom>
              <a:rect b="b" l="l" r="r" t="t"/>
              <a:pathLst>
                <a:path extrusionOk="0" h="521" w="579">
                  <a:moveTo>
                    <a:pt x="283" y="0"/>
                  </a:moveTo>
                  <a:cubicBezTo>
                    <a:pt x="136" y="0"/>
                    <a:pt x="30" y="90"/>
                    <a:pt x="15" y="233"/>
                  </a:cubicBezTo>
                  <a:cubicBezTo>
                    <a:pt x="1" y="384"/>
                    <a:pt x="104" y="503"/>
                    <a:pt x="264" y="519"/>
                  </a:cubicBezTo>
                  <a:cubicBezTo>
                    <a:pt x="276" y="520"/>
                    <a:pt x="287" y="521"/>
                    <a:pt x="298" y="521"/>
                  </a:cubicBezTo>
                  <a:cubicBezTo>
                    <a:pt x="438" y="521"/>
                    <a:pt x="549" y="430"/>
                    <a:pt x="564" y="290"/>
                  </a:cubicBezTo>
                  <a:cubicBezTo>
                    <a:pt x="578" y="128"/>
                    <a:pt x="470" y="18"/>
                    <a:pt x="315" y="2"/>
                  </a:cubicBezTo>
                  <a:cubicBezTo>
                    <a:pt x="304" y="1"/>
                    <a:pt x="293"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7" name="Google Shape;1847;p20"/>
            <p:cNvSpPr/>
            <p:nvPr/>
          </p:nvSpPr>
          <p:spPr>
            <a:xfrm>
              <a:off x="2739725" y="5926085"/>
              <a:ext cx="13300" cy="12097"/>
            </a:xfrm>
            <a:custGeom>
              <a:rect b="b" l="l" r="r" t="t"/>
              <a:pathLst>
                <a:path extrusionOk="0" h="553" w="608">
                  <a:moveTo>
                    <a:pt x="303" y="1"/>
                  </a:moveTo>
                  <a:cubicBezTo>
                    <a:pt x="266" y="1"/>
                    <a:pt x="227" y="10"/>
                    <a:pt x="188" y="28"/>
                  </a:cubicBezTo>
                  <a:cubicBezTo>
                    <a:pt x="51" y="92"/>
                    <a:pt x="1" y="243"/>
                    <a:pt x="69" y="388"/>
                  </a:cubicBezTo>
                  <a:cubicBezTo>
                    <a:pt x="120" y="492"/>
                    <a:pt x="210" y="553"/>
                    <a:pt x="310" y="553"/>
                  </a:cubicBezTo>
                  <a:cubicBezTo>
                    <a:pt x="347" y="553"/>
                    <a:pt x="385" y="544"/>
                    <a:pt x="422" y="527"/>
                  </a:cubicBezTo>
                  <a:cubicBezTo>
                    <a:pt x="566" y="459"/>
                    <a:pt x="607" y="307"/>
                    <a:pt x="539" y="165"/>
                  </a:cubicBezTo>
                  <a:cubicBezTo>
                    <a:pt x="489" y="61"/>
                    <a:pt x="401"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8" name="Google Shape;1848;p20"/>
            <p:cNvSpPr/>
            <p:nvPr/>
          </p:nvSpPr>
          <p:spPr>
            <a:xfrm>
              <a:off x="2757356" y="5918188"/>
              <a:ext cx="13191" cy="12075"/>
            </a:xfrm>
            <a:custGeom>
              <a:rect b="b" l="l" r="r" t="t"/>
              <a:pathLst>
                <a:path extrusionOk="0" h="552" w="603">
                  <a:moveTo>
                    <a:pt x="301" y="0"/>
                  </a:moveTo>
                  <a:cubicBezTo>
                    <a:pt x="267" y="0"/>
                    <a:pt x="231" y="7"/>
                    <a:pt x="195" y="23"/>
                  </a:cubicBezTo>
                  <a:cubicBezTo>
                    <a:pt x="56" y="84"/>
                    <a:pt x="1" y="231"/>
                    <a:pt x="65" y="380"/>
                  </a:cubicBezTo>
                  <a:cubicBezTo>
                    <a:pt x="111" y="487"/>
                    <a:pt x="202" y="552"/>
                    <a:pt x="304" y="552"/>
                  </a:cubicBezTo>
                  <a:cubicBezTo>
                    <a:pt x="339" y="552"/>
                    <a:pt x="375" y="544"/>
                    <a:pt x="411" y="529"/>
                  </a:cubicBezTo>
                  <a:lnTo>
                    <a:pt x="411" y="531"/>
                  </a:lnTo>
                  <a:cubicBezTo>
                    <a:pt x="557" y="467"/>
                    <a:pt x="603" y="318"/>
                    <a:pt x="541" y="174"/>
                  </a:cubicBezTo>
                  <a:cubicBezTo>
                    <a:pt x="493" y="63"/>
                    <a:pt x="402"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49" name="Google Shape;1849;p20"/>
            <p:cNvSpPr/>
            <p:nvPr/>
          </p:nvSpPr>
          <p:spPr>
            <a:xfrm>
              <a:off x="2775403" y="5910729"/>
              <a:ext cx="13147" cy="12119"/>
            </a:xfrm>
            <a:custGeom>
              <a:rect b="b" l="l" r="r" t="t"/>
              <a:pathLst>
                <a:path extrusionOk="0" h="554" w="601">
                  <a:moveTo>
                    <a:pt x="300" y="1"/>
                  </a:moveTo>
                  <a:cubicBezTo>
                    <a:pt x="268" y="1"/>
                    <a:pt x="235" y="7"/>
                    <a:pt x="202" y="20"/>
                  </a:cubicBezTo>
                  <a:cubicBezTo>
                    <a:pt x="60" y="77"/>
                    <a:pt x="0" y="224"/>
                    <a:pt x="60" y="373"/>
                  </a:cubicBezTo>
                  <a:cubicBezTo>
                    <a:pt x="104" y="486"/>
                    <a:pt x="198" y="554"/>
                    <a:pt x="305" y="554"/>
                  </a:cubicBezTo>
                  <a:cubicBezTo>
                    <a:pt x="336" y="554"/>
                    <a:pt x="368" y="548"/>
                    <a:pt x="401" y="535"/>
                  </a:cubicBezTo>
                  <a:cubicBezTo>
                    <a:pt x="550" y="476"/>
                    <a:pt x="600" y="329"/>
                    <a:pt x="543" y="183"/>
                  </a:cubicBezTo>
                  <a:cubicBezTo>
                    <a:pt x="497" y="67"/>
                    <a:pt x="40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0" name="Google Shape;1850;p20"/>
            <p:cNvSpPr/>
            <p:nvPr/>
          </p:nvSpPr>
          <p:spPr>
            <a:xfrm>
              <a:off x="2793581" y="5903948"/>
              <a:ext cx="13038" cy="12097"/>
            </a:xfrm>
            <a:custGeom>
              <a:rect b="b" l="l" r="r" t="t"/>
              <a:pathLst>
                <a:path extrusionOk="0" h="553" w="596">
                  <a:moveTo>
                    <a:pt x="299" y="0"/>
                  </a:moveTo>
                  <a:cubicBezTo>
                    <a:pt x="270" y="0"/>
                    <a:pt x="239" y="5"/>
                    <a:pt x="209" y="16"/>
                  </a:cubicBezTo>
                  <a:cubicBezTo>
                    <a:pt x="65" y="69"/>
                    <a:pt x="0" y="213"/>
                    <a:pt x="55" y="364"/>
                  </a:cubicBezTo>
                  <a:cubicBezTo>
                    <a:pt x="97" y="481"/>
                    <a:pt x="190" y="553"/>
                    <a:pt x="298" y="553"/>
                  </a:cubicBezTo>
                  <a:cubicBezTo>
                    <a:pt x="328" y="553"/>
                    <a:pt x="359" y="547"/>
                    <a:pt x="390" y="536"/>
                  </a:cubicBezTo>
                  <a:cubicBezTo>
                    <a:pt x="541" y="481"/>
                    <a:pt x="596" y="337"/>
                    <a:pt x="543" y="190"/>
                  </a:cubicBezTo>
                  <a:cubicBezTo>
                    <a:pt x="500" y="70"/>
                    <a:pt x="40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1" name="Google Shape;1851;p20"/>
            <p:cNvSpPr/>
            <p:nvPr/>
          </p:nvSpPr>
          <p:spPr>
            <a:xfrm>
              <a:off x="2811956" y="5897735"/>
              <a:ext cx="13016" cy="12119"/>
            </a:xfrm>
            <a:custGeom>
              <a:rect b="b" l="l" r="r" t="t"/>
              <a:pathLst>
                <a:path extrusionOk="0" h="554" w="595">
                  <a:moveTo>
                    <a:pt x="299" y="1"/>
                  </a:moveTo>
                  <a:cubicBezTo>
                    <a:pt x="272" y="1"/>
                    <a:pt x="244" y="5"/>
                    <a:pt x="216" y="14"/>
                  </a:cubicBezTo>
                  <a:cubicBezTo>
                    <a:pt x="70" y="62"/>
                    <a:pt x="1" y="202"/>
                    <a:pt x="51" y="358"/>
                  </a:cubicBezTo>
                  <a:cubicBezTo>
                    <a:pt x="90" y="478"/>
                    <a:pt x="186" y="554"/>
                    <a:pt x="299" y="554"/>
                  </a:cubicBezTo>
                  <a:cubicBezTo>
                    <a:pt x="326" y="554"/>
                    <a:pt x="353" y="549"/>
                    <a:pt x="381" y="541"/>
                  </a:cubicBezTo>
                  <a:cubicBezTo>
                    <a:pt x="535" y="490"/>
                    <a:pt x="594" y="346"/>
                    <a:pt x="546" y="197"/>
                  </a:cubicBezTo>
                  <a:cubicBezTo>
                    <a:pt x="505" y="74"/>
                    <a:pt x="410"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2" name="Google Shape;1852;p20"/>
            <p:cNvSpPr/>
            <p:nvPr/>
          </p:nvSpPr>
          <p:spPr>
            <a:xfrm>
              <a:off x="2830506" y="5892113"/>
              <a:ext cx="12884" cy="12097"/>
            </a:xfrm>
            <a:custGeom>
              <a:rect b="b" l="l" r="r" t="t"/>
              <a:pathLst>
                <a:path extrusionOk="0" h="553" w="589">
                  <a:moveTo>
                    <a:pt x="301" y="0"/>
                  </a:moveTo>
                  <a:cubicBezTo>
                    <a:pt x="275" y="0"/>
                    <a:pt x="249" y="4"/>
                    <a:pt x="222" y="12"/>
                  </a:cubicBezTo>
                  <a:cubicBezTo>
                    <a:pt x="76" y="53"/>
                    <a:pt x="0" y="193"/>
                    <a:pt x="46" y="349"/>
                  </a:cubicBezTo>
                  <a:cubicBezTo>
                    <a:pt x="82" y="473"/>
                    <a:pt x="178" y="553"/>
                    <a:pt x="293" y="553"/>
                  </a:cubicBezTo>
                  <a:cubicBezTo>
                    <a:pt x="317" y="553"/>
                    <a:pt x="343" y="549"/>
                    <a:pt x="369" y="541"/>
                  </a:cubicBezTo>
                  <a:cubicBezTo>
                    <a:pt x="525" y="498"/>
                    <a:pt x="589" y="356"/>
                    <a:pt x="545" y="205"/>
                  </a:cubicBezTo>
                  <a:cubicBezTo>
                    <a:pt x="510" y="77"/>
                    <a:pt x="41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3" name="Google Shape;1853;p20"/>
            <p:cNvSpPr/>
            <p:nvPr/>
          </p:nvSpPr>
          <p:spPr>
            <a:xfrm>
              <a:off x="2849384" y="5887082"/>
              <a:ext cx="12753" cy="12097"/>
            </a:xfrm>
            <a:custGeom>
              <a:rect b="b" l="l" r="r" t="t"/>
              <a:pathLst>
                <a:path extrusionOk="0" h="553" w="583">
                  <a:moveTo>
                    <a:pt x="295" y="0"/>
                  </a:moveTo>
                  <a:cubicBezTo>
                    <a:pt x="273" y="0"/>
                    <a:pt x="251" y="3"/>
                    <a:pt x="227" y="9"/>
                  </a:cubicBezTo>
                  <a:cubicBezTo>
                    <a:pt x="79" y="48"/>
                    <a:pt x="1" y="183"/>
                    <a:pt x="40" y="341"/>
                  </a:cubicBezTo>
                  <a:cubicBezTo>
                    <a:pt x="73" y="471"/>
                    <a:pt x="171" y="553"/>
                    <a:pt x="289" y="553"/>
                  </a:cubicBezTo>
                  <a:cubicBezTo>
                    <a:pt x="311" y="553"/>
                    <a:pt x="333" y="550"/>
                    <a:pt x="356" y="545"/>
                  </a:cubicBezTo>
                  <a:cubicBezTo>
                    <a:pt x="514" y="506"/>
                    <a:pt x="582" y="366"/>
                    <a:pt x="543" y="215"/>
                  </a:cubicBezTo>
                  <a:lnTo>
                    <a:pt x="546" y="215"/>
                  </a:lnTo>
                  <a:cubicBezTo>
                    <a:pt x="511" y="81"/>
                    <a:pt x="41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4" name="Google Shape;1854;p20"/>
            <p:cNvSpPr/>
            <p:nvPr/>
          </p:nvSpPr>
          <p:spPr>
            <a:xfrm>
              <a:off x="2868175" y="5882860"/>
              <a:ext cx="12600" cy="12075"/>
            </a:xfrm>
            <a:custGeom>
              <a:rect b="b" l="l" r="r" t="t"/>
              <a:pathLst>
                <a:path extrusionOk="0" h="552" w="576">
                  <a:moveTo>
                    <a:pt x="293" y="0"/>
                  </a:moveTo>
                  <a:cubicBezTo>
                    <a:pt x="274" y="0"/>
                    <a:pt x="254" y="3"/>
                    <a:pt x="234" y="7"/>
                  </a:cubicBezTo>
                  <a:cubicBezTo>
                    <a:pt x="83" y="37"/>
                    <a:pt x="0" y="172"/>
                    <a:pt x="33" y="330"/>
                  </a:cubicBezTo>
                  <a:cubicBezTo>
                    <a:pt x="60" y="463"/>
                    <a:pt x="161" y="551"/>
                    <a:pt x="284" y="551"/>
                  </a:cubicBezTo>
                  <a:cubicBezTo>
                    <a:pt x="303" y="551"/>
                    <a:pt x="322" y="549"/>
                    <a:pt x="342" y="545"/>
                  </a:cubicBezTo>
                  <a:cubicBezTo>
                    <a:pt x="500" y="511"/>
                    <a:pt x="575" y="376"/>
                    <a:pt x="541" y="222"/>
                  </a:cubicBezTo>
                  <a:cubicBezTo>
                    <a:pt x="513" y="86"/>
                    <a:pt x="4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5" name="Google Shape;1855;p20"/>
            <p:cNvSpPr/>
            <p:nvPr/>
          </p:nvSpPr>
          <p:spPr>
            <a:xfrm>
              <a:off x="2887359" y="5879207"/>
              <a:ext cx="12403" cy="12119"/>
            </a:xfrm>
            <a:custGeom>
              <a:rect b="b" l="l" r="r" t="t"/>
              <a:pathLst>
                <a:path extrusionOk="0" h="554" w="567">
                  <a:moveTo>
                    <a:pt x="288" y="0"/>
                  </a:moveTo>
                  <a:cubicBezTo>
                    <a:pt x="273" y="0"/>
                    <a:pt x="257" y="2"/>
                    <a:pt x="241" y="5"/>
                  </a:cubicBezTo>
                  <a:cubicBezTo>
                    <a:pt x="90" y="32"/>
                    <a:pt x="1" y="163"/>
                    <a:pt x="28" y="321"/>
                  </a:cubicBezTo>
                  <a:cubicBezTo>
                    <a:pt x="51" y="460"/>
                    <a:pt x="152" y="553"/>
                    <a:pt x="282" y="553"/>
                  </a:cubicBezTo>
                  <a:cubicBezTo>
                    <a:pt x="297" y="553"/>
                    <a:pt x="312" y="552"/>
                    <a:pt x="328" y="550"/>
                  </a:cubicBezTo>
                  <a:cubicBezTo>
                    <a:pt x="488" y="522"/>
                    <a:pt x="566" y="389"/>
                    <a:pt x="541" y="234"/>
                  </a:cubicBezTo>
                  <a:cubicBezTo>
                    <a:pt x="517" y="91"/>
                    <a:pt x="41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6" name="Google Shape;1856;p20"/>
            <p:cNvSpPr/>
            <p:nvPr/>
          </p:nvSpPr>
          <p:spPr>
            <a:xfrm>
              <a:off x="2906588" y="5876451"/>
              <a:ext cx="12206" cy="12075"/>
            </a:xfrm>
            <a:custGeom>
              <a:rect b="b" l="l" r="r" t="t"/>
              <a:pathLst>
                <a:path extrusionOk="0" h="552" w="558">
                  <a:moveTo>
                    <a:pt x="282" y="0"/>
                  </a:moveTo>
                  <a:cubicBezTo>
                    <a:pt x="270" y="0"/>
                    <a:pt x="258" y="1"/>
                    <a:pt x="246" y="2"/>
                  </a:cubicBezTo>
                  <a:cubicBezTo>
                    <a:pt x="95" y="21"/>
                    <a:pt x="1" y="149"/>
                    <a:pt x="22" y="309"/>
                  </a:cubicBezTo>
                  <a:cubicBezTo>
                    <a:pt x="41" y="453"/>
                    <a:pt x="142" y="552"/>
                    <a:pt x="278" y="552"/>
                  </a:cubicBezTo>
                  <a:cubicBezTo>
                    <a:pt x="289" y="552"/>
                    <a:pt x="301" y="551"/>
                    <a:pt x="312" y="550"/>
                  </a:cubicBezTo>
                  <a:cubicBezTo>
                    <a:pt x="473" y="529"/>
                    <a:pt x="557" y="398"/>
                    <a:pt x="537" y="243"/>
                  </a:cubicBezTo>
                  <a:cubicBezTo>
                    <a:pt x="518" y="95"/>
                    <a:pt x="418"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7" name="Google Shape;1857;p20"/>
            <p:cNvSpPr/>
            <p:nvPr/>
          </p:nvSpPr>
          <p:spPr>
            <a:xfrm>
              <a:off x="2925794" y="5874460"/>
              <a:ext cx="11944" cy="12097"/>
            </a:xfrm>
            <a:custGeom>
              <a:rect b="b" l="l" r="r" t="t"/>
              <a:pathLst>
                <a:path extrusionOk="0" h="553" w="546">
                  <a:moveTo>
                    <a:pt x="279" y="0"/>
                  </a:moveTo>
                  <a:cubicBezTo>
                    <a:pt x="270" y="0"/>
                    <a:pt x="261" y="1"/>
                    <a:pt x="252" y="2"/>
                  </a:cubicBezTo>
                  <a:cubicBezTo>
                    <a:pt x="99" y="13"/>
                    <a:pt x="0" y="137"/>
                    <a:pt x="14" y="297"/>
                  </a:cubicBezTo>
                  <a:cubicBezTo>
                    <a:pt x="25" y="447"/>
                    <a:pt x="129" y="552"/>
                    <a:pt x="271" y="552"/>
                  </a:cubicBezTo>
                  <a:cubicBezTo>
                    <a:pt x="278" y="552"/>
                    <a:pt x="286" y="552"/>
                    <a:pt x="293" y="551"/>
                  </a:cubicBezTo>
                  <a:cubicBezTo>
                    <a:pt x="454" y="538"/>
                    <a:pt x="545" y="412"/>
                    <a:pt x="531" y="254"/>
                  </a:cubicBezTo>
                  <a:cubicBezTo>
                    <a:pt x="518" y="103"/>
                    <a:pt x="418"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8" name="Google Shape;1858;p20"/>
            <p:cNvSpPr/>
            <p:nvPr/>
          </p:nvSpPr>
          <p:spPr>
            <a:xfrm>
              <a:off x="2945328" y="5873366"/>
              <a:ext cx="11638" cy="12075"/>
            </a:xfrm>
            <a:custGeom>
              <a:rect b="b" l="l" r="r" t="t"/>
              <a:pathLst>
                <a:path extrusionOk="0" h="552" w="532">
                  <a:moveTo>
                    <a:pt x="272" y="1"/>
                  </a:moveTo>
                  <a:cubicBezTo>
                    <a:pt x="268" y="1"/>
                    <a:pt x="264" y="1"/>
                    <a:pt x="259" y="1"/>
                  </a:cubicBezTo>
                  <a:cubicBezTo>
                    <a:pt x="106" y="6"/>
                    <a:pt x="0" y="123"/>
                    <a:pt x="7" y="285"/>
                  </a:cubicBezTo>
                  <a:cubicBezTo>
                    <a:pt x="12" y="438"/>
                    <a:pt x="117" y="551"/>
                    <a:pt x="264" y="551"/>
                  </a:cubicBezTo>
                  <a:cubicBezTo>
                    <a:pt x="267" y="551"/>
                    <a:pt x="270" y="551"/>
                    <a:pt x="273" y="551"/>
                  </a:cubicBezTo>
                  <a:cubicBezTo>
                    <a:pt x="435" y="546"/>
                    <a:pt x="532" y="425"/>
                    <a:pt x="525" y="267"/>
                  </a:cubicBezTo>
                  <a:cubicBezTo>
                    <a:pt x="520" y="109"/>
                    <a:pt x="417"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59" name="Google Shape;1859;p20"/>
            <p:cNvSpPr/>
            <p:nvPr/>
          </p:nvSpPr>
          <p:spPr>
            <a:xfrm>
              <a:off x="2964513" y="5873191"/>
              <a:ext cx="11484" cy="12097"/>
            </a:xfrm>
            <a:custGeom>
              <a:rect b="b" l="l" r="r" t="t"/>
              <a:pathLst>
                <a:path extrusionOk="0" h="553" w="525">
                  <a:moveTo>
                    <a:pt x="264" y="0"/>
                  </a:moveTo>
                  <a:cubicBezTo>
                    <a:pt x="115" y="0"/>
                    <a:pt x="5" y="112"/>
                    <a:pt x="3" y="273"/>
                  </a:cubicBezTo>
                  <a:cubicBezTo>
                    <a:pt x="0" y="428"/>
                    <a:pt x="103" y="550"/>
                    <a:pt x="257" y="552"/>
                  </a:cubicBezTo>
                  <a:cubicBezTo>
                    <a:pt x="258" y="552"/>
                    <a:pt x="260" y="552"/>
                    <a:pt x="262" y="552"/>
                  </a:cubicBezTo>
                  <a:cubicBezTo>
                    <a:pt x="419" y="552"/>
                    <a:pt x="520" y="436"/>
                    <a:pt x="523" y="280"/>
                  </a:cubicBezTo>
                  <a:cubicBezTo>
                    <a:pt x="525" y="119"/>
                    <a:pt x="422" y="5"/>
                    <a:pt x="268" y="0"/>
                  </a:cubicBezTo>
                  <a:cubicBezTo>
                    <a:pt x="267" y="0"/>
                    <a:pt x="26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0" name="Google Shape;1860;p20"/>
            <p:cNvSpPr/>
            <p:nvPr/>
          </p:nvSpPr>
          <p:spPr>
            <a:xfrm>
              <a:off x="2983347" y="5874066"/>
              <a:ext cx="11834" cy="12031"/>
            </a:xfrm>
            <a:custGeom>
              <a:rect b="b" l="l" r="r" t="t"/>
              <a:pathLst>
                <a:path extrusionOk="0" h="550" w="541">
                  <a:moveTo>
                    <a:pt x="271" y="0"/>
                  </a:moveTo>
                  <a:cubicBezTo>
                    <a:pt x="129" y="0"/>
                    <a:pt x="23" y="103"/>
                    <a:pt x="12" y="258"/>
                  </a:cubicBezTo>
                  <a:cubicBezTo>
                    <a:pt x="0" y="416"/>
                    <a:pt x="99" y="540"/>
                    <a:pt x="250" y="549"/>
                  </a:cubicBezTo>
                  <a:cubicBezTo>
                    <a:pt x="258" y="549"/>
                    <a:pt x="266" y="549"/>
                    <a:pt x="273" y="549"/>
                  </a:cubicBezTo>
                  <a:cubicBezTo>
                    <a:pt x="423" y="549"/>
                    <a:pt x="521" y="443"/>
                    <a:pt x="532" y="292"/>
                  </a:cubicBezTo>
                  <a:cubicBezTo>
                    <a:pt x="541" y="132"/>
                    <a:pt x="445" y="10"/>
                    <a:pt x="294" y="1"/>
                  </a:cubicBezTo>
                  <a:cubicBezTo>
                    <a:pt x="286" y="1"/>
                    <a:pt x="278" y="0"/>
                    <a:pt x="2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1" name="Google Shape;1861;p20"/>
            <p:cNvSpPr/>
            <p:nvPr/>
          </p:nvSpPr>
          <p:spPr>
            <a:xfrm>
              <a:off x="3002334" y="5875970"/>
              <a:ext cx="12184" cy="12075"/>
            </a:xfrm>
            <a:custGeom>
              <a:rect b="b" l="l" r="r" t="t"/>
              <a:pathLst>
                <a:path extrusionOk="0" h="552" w="557">
                  <a:moveTo>
                    <a:pt x="277" y="1"/>
                  </a:moveTo>
                  <a:cubicBezTo>
                    <a:pt x="142" y="1"/>
                    <a:pt x="40" y="96"/>
                    <a:pt x="21" y="242"/>
                  </a:cubicBezTo>
                  <a:cubicBezTo>
                    <a:pt x="0" y="400"/>
                    <a:pt x="90" y="528"/>
                    <a:pt x="243" y="549"/>
                  </a:cubicBezTo>
                  <a:cubicBezTo>
                    <a:pt x="256" y="550"/>
                    <a:pt x="269" y="551"/>
                    <a:pt x="282" y="551"/>
                  </a:cubicBezTo>
                  <a:cubicBezTo>
                    <a:pt x="420" y="551"/>
                    <a:pt x="517" y="451"/>
                    <a:pt x="536" y="308"/>
                  </a:cubicBezTo>
                  <a:cubicBezTo>
                    <a:pt x="557" y="148"/>
                    <a:pt x="468" y="22"/>
                    <a:pt x="316" y="4"/>
                  </a:cubicBezTo>
                  <a:cubicBezTo>
                    <a:pt x="303" y="2"/>
                    <a:pt x="290"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2" name="Google Shape;1862;p20"/>
            <p:cNvSpPr/>
            <p:nvPr/>
          </p:nvSpPr>
          <p:spPr>
            <a:xfrm>
              <a:off x="3021125" y="5879032"/>
              <a:ext cx="12447" cy="12031"/>
            </a:xfrm>
            <a:custGeom>
              <a:rect b="b" l="l" r="r" t="t"/>
              <a:pathLst>
                <a:path extrusionOk="0" h="550" w="569">
                  <a:moveTo>
                    <a:pt x="282" y="0"/>
                  </a:moveTo>
                  <a:cubicBezTo>
                    <a:pt x="157" y="0"/>
                    <a:pt x="56" y="87"/>
                    <a:pt x="28" y="225"/>
                  </a:cubicBezTo>
                  <a:cubicBezTo>
                    <a:pt x="0" y="381"/>
                    <a:pt x="80" y="516"/>
                    <a:pt x="229" y="544"/>
                  </a:cubicBezTo>
                  <a:cubicBezTo>
                    <a:pt x="250" y="548"/>
                    <a:pt x="270" y="550"/>
                    <a:pt x="289" y="550"/>
                  </a:cubicBezTo>
                  <a:cubicBezTo>
                    <a:pt x="419" y="550"/>
                    <a:pt x="514" y="458"/>
                    <a:pt x="538" y="324"/>
                  </a:cubicBezTo>
                  <a:cubicBezTo>
                    <a:pt x="568" y="166"/>
                    <a:pt x="488" y="33"/>
                    <a:pt x="337" y="6"/>
                  </a:cubicBezTo>
                  <a:cubicBezTo>
                    <a:pt x="318" y="2"/>
                    <a:pt x="300"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3" name="Google Shape;1863;p20"/>
            <p:cNvSpPr/>
            <p:nvPr/>
          </p:nvSpPr>
          <p:spPr>
            <a:xfrm>
              <a:off x="3039259" y="5883123"/>
              <a:ext cx="12797" cy="12075"/>
            </a:xfrm>
            <a:custGeom>
              <a:rect b="b" l="l" r="r" t="t"/>
              <a:pathLst>
                <a:path extrusionOk="0" h="552" w="585">
                  <a:moveTo>
                    <a:pt x="293" y="0"/>
                  </a:moveTo>
                  <a:cubicBezTo>
                    <a:pt x="173" y="0"/>
                    <a:pt x="74" y="79"/>
                    <a:pt x="39" y="210"/>
                  </a:cubicBezTo>
                  <a:cubicBezTo>
                    <a:pt x="0" y="364"/>
                    <a:pt x="74" y="503"/>
                    <a:pt x="222" y="542"/>
                  </a:cubicBezTo>
                  <a:cubicBezTo>
                    <a:pt x="247" y="548"/>
                    <a:pt x="271" y="551"/>
                    <a:pt x="294" y="551"/>
                  </a:cubicBezTo>
                  <a:cubicBezTo>
                    <a:pt x="416" y="551"/>
                    <a:pt x="510" y="468"/>
                    <a:pt x="543" y="341"/>
                  </a:cubicBezTo>
                  <a:cubicBezTo>
                    <a:pt x="584" y="183"/>
                    <a:pt x="511" y="48"/>
                    <a:pt x="362" y="9"/>
                  </a:cubicBezTo>
                  <a:cubicBezTo>
                    <a:pt x="339" y="3"/>
                    <a:pt x="3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4" name="Google Shape;1864;p20"/>
            <p:cNvSpPr/>
            <p:nvPr/>
          </p:nvSpPr>
          <p:spPr>
            <a:xfrm>
              <a:off x="3057394" y="5888482"/>
              <a:ext cx="12994" cy="12053"/>
            </a:xfrm>
            <a:custGeom>
              <a:rect b="b" l="l" r="r" t="t"/>
              <a:pathLst>
                <a:path extrusionOk="0" h="551" w="594">
                  <a:moveTo>
                    <a:pt x="295" y="1"/>
                  </a:moveTo>
                  <a:cubicBezTo>
                    <a:pt x="185" y="1"/>
                    <a:pt x="88" y="72"/>
                    <a:pt x="48" y="194"/>
                  </a:cubicBezTo>
                  <a:cubicBezTo>
                    <a:pt x="0" y="345"/>
                    <a:pt x="62" y="490"/>
                    <a:pt x="209" y="535"/>
                  </a:cubicBezTo>
                  <a:cubicBezTo>
                    <a:pt x="240" y="546"/>
                    <a:pt x="270" y="551"/>
                    <a:pt x="299" y="551"/>
                  </a:cubicBezTo>
                  <a:cubicBezTo>
                    <a:pt x="412" y="551"/>
                    <a:pt x="503" y="476"/>
                    <a:pt x="543" y="357"/>
                  </a:cubicBezTo>
                  <a:cubicBezTo>
                    <a:pt x="593" y="203"/>
                    <a:pt x="529" y="64"/>
                    <a:pt x="383" y="16"/>
                  </a:cubicBezTo>
                  <a:cubicBezTo>
                    <a:pt x="353" y="6"/>
                    <a:pt x="324"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5" name="Google Shape;1865;p20"/>
            <p:cNvSpPr/>
            <p:nvPr/>
          </p:nvSpPr>
          <p:spPr>
            <a:xfrm>
              <a:off x="3075375" y="5895132"/>
              <a:ext cx="13191" cy="12075"/>
            </a:xfrm>
            <a:custGeom>
              <a:rect b="b" l="l" r="r" t="t"/>
              <a:pathLst>
                <a:path extrusionOk="0" h="552" w="603">
                  <a:moveTo>
                    <a:pt x="304" y="0"/>
                  </a:moveTo>
                  <a:cubicBezTo>
                    <a:pt x="201" y="0"/>
                    <a:pt x="107" y="65"/>
                    <a:pt x="60" y="179"/>
                  </a:cubicBezTo>
                  <a:cubicBezTo>
                    <a:pt x="0" y="323"/>
                    <a:pt x="53" y="472"/>
                    <a:pt x="195" y="529"/>
                  </a:cubicBezTo>
                  <a:cubicBezTo>
                    <a:pt x="232" y="544"/>
                    <a:pt x="269" y="552"/>
                    <a:pt x="303" y="552"/>
                  </a:cubicBezTo>
                  <a:cubicBezTo>
                    <a:pt x="409" y="552"/>
                    <a:pt x="498" y="484"/>
                    <a:pt x="543" y="373"/>
                  </a:cubicBezTo>
                  <a:cubicBezTo>
                    <a:pt x="603" y="225"/>
                    <a:pt x="548" y="78"/>
                    <a:pt x="406" y="21"/>
                  </a:cubicBezTo>
                  <a:cubicBezTo>
                    <a:pt x="372" y="7"/>
                    <a:pt x="33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6" name="Google Shape;1866;p20"/>
            <p:cNvSpPr/>
            <p:nvPr/>
          </p:nvSpPr>
          <p:spPr>
            <a:xfrm>
              <a:off x="3092613" y="5902920"/>
              <a:ext cx="13300" cy="12053"/>
            </a:xfrm>
            <a:custGeom>
              <a:rect b="b" l="l" r="r" t="t"/>
              <a:pathLst>
                <a:path extrusionOk="0" h="551" w="608">
                  <a:moveTo>
                    <a:pt x="307" y="1"/>
                  </a:moveTo>
                  <a:cubicBezTo>
                    <a:pt x="211" y="1"/>
                    <a:pt x="122" y="57"/>
                    <a:pt x="71" y="162"/>
                  </a:cubicBezTo>
                  <a:cubicBezTo>
                    <a:pt x="0" y="301"/>
                    <a:pt x="44" y="455"/>
                    <a:pt x="181" y="521"/>
                  </a:cubicBezTo>
                  <a:cubicBezTo>
                    <a:pt x="222" y="541"/>
                    <a:pt x="263" y="551"/>
                    <a:pt x="302" y="551"/>
                  </a:cubicBezTo>
                  <a:cubicBezTo>
                    <a:pt x="400" y="551"/>
                    <a:pt x="487" y="490"/>
                    <a:pt x="536" y="388"/>
                  </a:cubicBezTo>
                  <a:cubicBezTo>
                    <a:pt x="607" y="244"/>
                    <a:pt x="564" y="95"/>
                    <a:pt x="426" y="29"/>
                  </a:cubicBezTo>
                  <a:cubicBezTo>
                    <a:pt x="387" y="10"/>
                    <a:pt x="346"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7" name="Google Shape;1867;p20"/>
            <p:cNvSpPr/>
            <p:nvPr/>
          </p:nvSpPr>
          <p:spPr>
            <a:xfrm>
              <a:off x="3109084" y="5911779"/>
              <a:ext cx="13344" cy="12031"/>
            </a:xfrm>
            <a:custGeom>
              <a:rect b="b" l="l" r="r" t="t"/>
              <a:pathLst>
                <a:path extrusionOk="0" h="550" w="610">
                  <a:moveTo>
                    <a:pt x="310" y="0"/>
                  </a:moveTo>
                  <a:cubicBezTo>
                    <a:pt x="220" y="0"/>
                    <a:pt x="134" y="50"/>
                    <a:pt x="81" y="144"/>
                  </a:cubicBezTo>
                  <a:cubicBezTo>
                    <a:pt x="1" y="281"/>
                    <a:pt x="33" y="435"/>
                    <a:pt x="166" y="510"/>
                  </a:cubicBezTo>
                  <a:cubicBezTo>
                    <a:pt x="211" y="537"/>
                    <a:pt x="257" y="550"/>
                    <a:pt x="302" y="550"/>
                  </a:cubicBezTo>
                  <a:cubicBezTo>
                    <a:pt x="394" y="550"/>
                    <a:pt x="477" y="496"/>
                    <a:pt x="530" y="405"/>
                  </a:cubicBezTo>
                  <a:cubicBezTo>
                    <a:pt x="610" y="265"/>
                    <a:pt x="578" y="114"/>
                    <a:pt x="445" y="38"/>
                  </a:cubicBezTo>
                  <a:cubicBezTo>
                    <a:pt x="401" y="13"/>
                    <a:pt x="355"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8" name="Google Shape;1868;p20"/>
            <p:cNvSpPr/>
            <p:nvPr/>
          </p:nvSpPr>
          <p:spPr>
            <a:xfrm>
              <a:off x="3125316" y="5922016"/>
              <a:ext cx="13344" cy="12031"/>
            </a:xfrm>
            <a:custGeom>
              <a:rect b="b" l="l" r="r" t="t"/>
              <a:pathLst>
                <a:path extrusionOk="0" h="550" w="610">
                  <a:moveTo>
                    <a:pt x="312" y="0"/>
                  </a:moveTo>
                  <a:cubicBezTo>
                    <a:pt x="228" y="0"/>
                    <a:pt x="145" y="44"/>
                    <a:pt x="88" y="129"/>
                  </a:cubicBezTo>
                  <a:cubicBezTo>
                    <a:pt x="1" y="257"/>
                    <a:pt x="21" y="415"/>
                    <a:pt x="147" y="500"/>
                  </a:cubicBezTo>
                  <a:cubicBezTo>
                    <a:pt x="197" y="534"/>
                    <a:pt x="248" y="550"/>
                    <a:pt x="298" y="550"/>
                  </a:cubicBezTo>
                  <a:cubicBezTo>
                    <a:pt x="383" y="550"/>
                    <a:pt x="463" y="503"/>
                    <a:pt x="518" y="420"/>
                  </a:cubicBezTo>
                  <a:cubicBezTo>
                    <a:pt x="610" y="285"/>
                    <a:pt x="587" y="134"/>
                    <a:pt x="461" y="47"/>
                  </a:cubicBezTo>
                  <a:cubicBezTo>
                    <a:pt x="414" y="15"/>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69" name="Google Shape;1869;p20"/>
            <p:cNvSpPr/>
            <p:nvPr/>
          </p:nvSpPr>
          <p:spPr>
            <a:xfrm>
              <a:off x="3140409" y="5933020"/>
              <a:ext cx="13234" cy="12031"/>
            </a:xfrm>
            <a:custGeom>
              <a:rect b="b" l="l" r="r" t="t"/>
              <a:pathLst>
                <a:path extrusionOk="0" h="550" w="605">
                  <a:moveTo>
                    <a:pt x="311" y="0"/>
                  </a:moveTo>
                  <a:cubicBezTo>
                    <a:pt x="231" y="0"/>
                    <a:pt x="153" y="40"/>
                    <a:pt x="94" y="116"/>
                  </a:cubicBezTo>
                  <a:cubicBezTo>
                    <a:pt x="0" y="240"/>
                    <a:pt x="12" y="398"/>
                    <a:pt x="133" y="492"/>
                  </a:cubicBezTo>
                  <a:cubicBezTo>
                    <a:pt x="184" y="531"/>
                    <a:pt x="238" y="549"/>
                    <a:pt x="291" y="549"/>
                  </a:cubicBezTo>
                  <a:cubicBezTo>
                    <a:pt x="372" y="549"/>
                    <a:pt x="450" y="507"/>
                    <a:pt x="508" y="432"/>
                  </a:cubicBezTo>
                  <a:cubicBezTo>
                    <a:pt x="605" y="304"/>
                    <a:pt x="591" y="151"/>
                    <a:pt x="470" y="57"/>
                  </a:cubicBezTo>
                  <a:cubicBezTo>
                    <a:pt x="420" y="19"/>
                    <a:pt x="366"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0" name="Google Shape;1870;p20"/>
            <p:cNvSpPr/>
            <p:nvPr/>
          </p:nvSpPr>
          <p:spPr>
            <a:xfrm>
              <a:off x="3155219" y="5945379"/>
              <a:ext cx="13147" cy="11988"/>
            </a:xfrm>
            <a:custGeom>
              <a:rect b="b" l="l" r="r" t="t"/>
              <a:pathLst>
                <a:path extrusionOk="0" h="548" w="601">
                  <a:moveTo>
                    <a:pt x="312" y="1"/>
                  </a:moveTo>
                  <a:cubicBezTo>
                    <a:pt x="239" y="1"/>
                    <a:pt x="165" y="34"/>
                    <a:pt x="106" y="101"/>
                  </a:cubicBezTo>
                  <a:cubicBezTo>
                    <a:pt x="1" y="218"/>
                    <a:pt x="1" y="376"/>
                    <a:pt x="115" y="479"/>
                  </a:cubicBezTo>
                  <a:cubicBezTo>
                    <a:pt x="169" y="525"/>
                    <a:pt x="229" y="547"/>
                    <a:pt x="288" y="547"/>
                  </a:cubicBezTo>
                  <a:cubicBezTo>
                    <a:pt x="362" y="547"/>
                    <a:pt x="436" y="512"/>
                    <a:pt x="493" y="447"/>
                  </a:cubicBezTo>
                  <a:cubicBezTo>
                    <a:pt x="601" y="325"/>
                    <a:pt x="599" y="170"/>
                    <a:pt x="484" y="69"/>
                  </a:cubicBezTo>
                  <a:cubicBezTo>
                    <a:pt x="433" y="23"/>
                    <a:pt x="372"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1" name="Google Shape;1871;p20"/>
            <p:cNvSpPr/>
            <p:nvPr/>
          </p:nvSpPr>
          <p:spPr>
            <a:xfrm>
              <a:off x="3168913" y="5958635"/>
              <a:ext cx="13388" cy="11922"/>
            </a:xfrm>
            <a:custGeom>
              <a:rect b="b" l="l" r="r" t="t"/>
              <a:pathLst>
                <a:path extrusionOk="0" h="545" w="612">
                  <a:moveTo>
                    <a:pt x="320" y="0"/>
                  </a:moveTo>
                  <a:cubicBezTo>
                    <a:pt x="251" y="0"/>
                    <a:pt x="182" y="29"/>
                    <a:pt x="124" y="86"/>
                  </a:cubicBezTo>
                  <a:cubicBezTo>
                    <a:pt x="12" y="198"/>
                    <a:pt x="0" y="354"/>
                    <a:pt x="108" y="464"/>
                  </a:cubicBezTo>
                  <a:cubicBezTo>
                    <a:pt x="163" y="519"/>
                    <a:pt x="227" y="545"/>
                    <a:pt x="291" y="545"/>
                  </a:cubicBezTo>
                  <a:cubicBezTo>
                    <a:pt x="360" y="545"/>
                    <a:pt x="430" y="514"/>
                    <a:pt x="488" y="457"/>
                  </a:cubicBezTo>
                  <a:cubicBezTo>
                    <a:pt x="602" y="345"/>
                    <a:pt x="612" y="189"/>
                    <a:pt x="504" y="81"/>
                  </a:cubicBezTo>
                  <a:cubicBezTo>
                    <a:pt x="451" y="27"/>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2" name="Google Shape;1872;p20"/>
            <p:cNvSpPr/>
            <p:nvPr/>
          </p:nvSpPr>
          <p:spPr>
            <a:xfrm>
              <a:off x="3181469" y="5972526"/>
              <a:ext cx="13606" cy="11878"/>
            </a:xfrm>
            <a:custGeom>
              <a:rect b="b" l="l" r="r" t="t"/>
              <a:pathLst>
                <a:path extrusionOk="0" h="543" w="622">
                  <a:moveTo>
                    <a:pt x="328" y="0"/>
                  </a:moveTo>
                  <a:cubicBezTo>
                    <a:pt x="264" y="0"/>
                    <a:pt x="199" y="24"/>
                    <a:pt x="141" y="74"/>
                  </a:cubicBezTo>
                  <a:cubicBezTo>
                    <a:pt x="22" y="177"/>
                    <a:pt x="1" y="333"/>
                    <a:pt x="99" y="449"/>
                  </a:cubicBezTo>
                  <a:cubicBezTo>
                    <a:pt x="154" y="512"/>
                    <a:pt x="223" y="543"/>
                    <a:pt x="293" y="543"/>
                  </a:cubicBezTo>
                  <a:cubicBezTo>
                    <a:pt x="357" y="543"/>
                    <a:pt x="423" y="517"/>
                    <a:pt x="480" y="468"/>
                  </a:cubicBezTo>
                  <a:cubicBezTo>
                    <a:pt x="603" y="362"/>
                    <a:pt x="622" y="209"/>
                    <a:pt x="521" y="92"/>
                  </a:cubicBezTo>
                  <a:cubicBezTo>
                    <a:pt x="469" y="31"/>
                    <a:pt x="399"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3" name="Google Shape;1873;p20"/>
            <p:cNvSpPr/>
            <p:nvPr/>
          </p:nvSpPr>
          <p:spPr>
            <a:xfrm>
              <a:off x="3193259" y="5987423"/>
              <a:ext cx="13738" cy="11834"/>
            </a:xfrm>
            <a:custGeom>
              <a:rect b="b" l="l" r="r" t="t"/>
              <a:pathLst>
                <a:path extrusionOk="0" h="541" w="628">
                  <a:moveTo>
                    <a:pt x="331" y="1"/>
                  </a:moveTo>
                  <a:cubicBezTo>
                    <a:pt x="273" y="1"/>
                    <a:pt x="214" y="21"/>
                    <a:pt x="158" y="61"/>
                  </a:cubicBezTo>
                  <a:cubicBezTo>
                    <a:pt x="32" y="158"/>
                    <a:pt x="0" y="311"/>
                    <a:pt x="92" y="432"/>
                  </a:cubicBezTo>
                  <a:cubicBezTo>
                    <a:pt x="147" y="506"/>
                    <a:pt x="220" y="541"/>
                    <a:pt x="295" y="541"/>
                  </a:cubicBezTo>
                  <a:cubicBezTo>
                    <a:pt x="354" y="541"/>
                    <a:pt x="414" y="519"/>
                    <a:pt x="470" y="478"/>
                  </a:cubicBezTo>
                  <a:cubicBezTo>
                    <a:pt x="600" y="382"/>
                    <a:pt x="628" y="229"/>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4" name="Google Shape;1874;p20"/>
            <p:cNvSpPr/>
            <p:nvPr/>
          </p:nvSpPr>
          <p:spPr>
            <a:xfrm>
              <a:off x="3204022" y="6003173"/>
              <a:ext cx="13847" cy="11769"/>
            </a:xfrm>
            <a:custGeom>
              <a:rect b="b" l="l" r="r" t="t"/>
              <a:pathLst>
                <a:path extrusionOk="0" h="538" w="633">
                  <a:moveTo>
                    <a:pt x="334" y="0"/>
                  </a:moveTo>
                  <a:cubicBezTo>
                    <a:pt x="282" y="0"/>
                    <a:pt x="228" y="16"/>
                    <a:pt x="177" y="49"/>
                  </a:cubicBezTo>
                  <a:cubicBezTo>
                    <a:pt x="44" y="134"/>
                    <a:pt x="1" y="287"/>
                    <a:pt x="83" y="416"/>
                  </a:cubicBezTo>
                  <a:cubicBezTo>
                    <a:pt x="137" y="497"/>
                    <a:pt x="214" y="537"/>
                    <a:pt x="295" y="537"/>
                  </a:cubicBezTo>
                  <a:cubicBezTo>
                    <a:pt x="348" y="537"/>
                    <a:pt x="404" y="520"/>
                    <a:pt x="456" y="486"/>
                  </a:cubicBezTo>
                  <a:cubicBezTo>
                    <a:pt x="594" y="399"/>
                    <a:pt x="633" y="251"/>
                    <a:pt x="550" y="122"/>
                  </a:cubicBezTo>
                  <a:cubicBezTo>
                    <a:pt x="499" y="43"/>
                    <a:pt x="420"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5" name="Google Shape;1875;p20"/>
            <p:cNvSpPr/>
            <p:nvPr/>
          </p:nvSpPr>
          <p:spPr>
            <a:xfrm>
              <a:off x="3213581" y="6019360"/>
              <a:ext cx="13869" cy="11725"/>
            </a:xfrm>
            <a:custGeom>
              <a:rect b="b" l="l" r="r" t="t"/>
              <a:pathLst>
                <a:path extrusionOk="0" h="536" w="634">
                  <a:moveTo>
                    <a:pt x="337" y="1"/>
                  </a:moveTo>
                  <a:cubicBezTo>
                    <a:pt x="290" y="1"/>
                    <a:pt x="241" y="13"/>
                    <a:pt x="193" y="40"/>
                  </a:cubicBezTo>
                  <a:cubicBezTo>
                    <a:pt x="54" y="115"/>
                    <a:pt x="1" y="264"/>
                    <a:pt x="74" y="399"/>
                  </a:cubicBezTo>
                  <a:cubicBezTo>
                    <a:pt x="125" y="491"/>
                    <a:pt x="205" y="536"/>
                    <a:pt x="294" y="536"/>
                  </a:cubicBezTo>
                  <a:cubicBezTo>
                    <a:pt x="342" y="536"/>
                    <a:pt x="393" y="522"/>
                    <a:pt x="443" y="495"/>
                  </a:cubicBezTo>
                  <a:cubicBezTo>
                    <a:pt x="585" y="420"/>
                    <a:pt x="633" y="273"/>
                    <a:pt x="560" y="138"/>
                  </a:cubicBezTo>
                  <a:cubicBezTo>
                    <a:pt x="511" y="49"/>
                    <a:pt x="428"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6" name="Google Shape;1876;p20"/>
            <p:cNvSpPr/>
            <p:nvPr/>
          </p:nvSpPr>
          <p:spPr>
            <a:xfrm>
              <a:off x="3222069" y="6036313"/>
              <a:ext cx="13781" cy="11638"/>
            </a:xfrm>
            <a:custGeom>
              <a:rect b="b" l="l" r="r" t="t"/>
              <a:pathLst>
                <a:path extrusionOk="0" h="532" w="630">
                  <a:moveTo>
                    <a:pt x="334" y="1"/>
                  </a:moveTo>
                  <a:cubicBezTo>
                    <a:pt x="293" y="1"/>
                    <a:pt x="249" y="10"/>
                    <a:pt x="206" y="30"/>
                  </a:cubicBezTo>
                  <a:cubicBezTo>
                    <a:pt x="64" y="96"/>
                    <a:pt x="0" y="240"/>
                    <a:pt x="64" y="378"/>
                  </a:cubicBezTo>
                  <a:cubicBezTo>
                    <a:pt x="112" y="480"/>
                    <a:pt x="197" y="532"/>
                    <a:pt x="293" y="532"/>
                  </a:cubicBezTo>
                  <a:cubicBezTo>
                    <a:pt x="335" y="532"/>
                    <a:pt x="380" y="522"/>
                    <a:pt x="424" y="501"/>
                  </a:cubicBezTo>
                  <a:cubicBezTo>
                    <a:pt x="570" y="435"/>
                    <a:pt x="630" y="291"/>
                    <a:pt x="566" y="153"/>
                  </a:cubicBezTo>
                  <a:cubicBezTo>
                    <a:pt x="520" y="55"/>
                    <a:pt x="43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7" name="Google Shape;1877;p20"/>
            <p:cNvSpPr/>
            <p:nvPr/>
          </p:nvSpPr>
          <p:spPr>
            <a:xfrm>
              <a:off x="3229419" y="6053879"/>
              <a:ext cx="13650" cy="11594"/>
            </a:xfrm>
            <a:custGeom>
              <a:rect b="b" l="l" r="r" t="t"/>
              <a:pathLst>
                <a:path extrusionOk="0" h="530" w="624">
                  <a:moveTo>
                    <a:pt x="330" y="0"/>
                  </a:moveTo>
                  <a:cubicBezTo>
                    <a:pt x="295" y="0"/>
                    <a:pt x="258" y="7"/>
                    <a:pt x="221" y="21"/>
                  </a:cubicBezTo>
                  <a:cubicBezTo>
                    <a:pt x="74" y="78"/>
                    <a:pt x="1" y="218"/>
                    <a:pt x="56" y="360"/>
                  </a:cubicBezTo>
                  <a:cubicBezTo>
                    <a:pt x="96" y="471"/>
                    <a:pt x="186" y="529"/>
                    <a:pt x="289" y="529"/>
                  </a:cubicBezTo>
                  <a:cubicBezTo>
                    <a:pt x="326" y="529"/>
                    <a:pt x="365" y="522"/>
                    <a:pt x="404" y="507"/>
                  </a:cubicBezTo>
                  <a:cubicBezTo>
                    <a:pt x="555" y="452"/>
                    <a:pt x="624" y="312"/>
                    <a:pt x="571" y="170"/>
                  </a:cubicBezTo>
                  <a:cubicBezTo>
                    <a:pt x="530" y="63"/>
                    <a:pt x="437" y="0"/>
                    <a:pt x="3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8" name="Google Shape;1878;p20"/>
            <p:cNvSpPr/>
            <p:nvPr/>
          </p:nvSpPr>
          <p:spPr>
            <a:xfrm>
              <a:off x="3235588" y="6072057"/>
              <a:ext cx="13497" cy="11528"/>
            </a:xfrm>
            <a:custGeom>
              <a:rect b="b" l="l" r="r" t="t"/>
              <a:pathLst>
                <a:path extrusionOk="0" h="527" w="617">
                  <a:moveTo>
                    <a:pt x="325" y="1"/>
                  </a:moveTo>
                  <a:cubicBezTo>
                    <a:pt x="296" y="1"/>
                    <a:pt x="265" y="5"/>
                    <a:pt x="234" y="15"/>
                  </a:cubicBezTo>
                  <a:cubicBezTo>
                    <a:pt x="83" y="60"/>
                    <a:pt x="0" y="193"/>
                    <a:pt x="44" y="340"/>
                  </a:cubicBezTo>
                  <a:cubicBezTo>
                    <a:pt x="80" y="462"/>
                    <a:pt x="175" y="526"/>
                    <a:pt x="287" y="526"/>
                  </a:cubicBezTo>
                  <a:cubicBezTo>
                    <a:pt x="318" y="526"/>
                    <a:pt x="350" y="521"/>
                    <a:pt x="383" y="512"/>
                  </a:cubicBezTo>
                  <a:cubicBezTo>
                    <a:pt x="536" y="466"/>
                    <a:pt x="616" y="333"/>
                    <a:pt x="573" y="186"/>
                  </a:cubicBezTo>
                  <a:cubicBezTo>
                    <a:pt x="536" y="70"/>
                    <a:pt x="440"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79" name="Google Shape;1879;p20"/>
            <p:cNvSpPr/>
            <p:nvPr/>
          </p:nvSpPr>
          <p:spPr>
            <a:xfrm>
              <a:off x="3240400" y="6090170"/>
              <a:ext cx="13234" cy="11506"/>
            </a:xfrm>
            <a:custGeom>
              <a:rect b="b" l="l" r="r" t="t"/>
              <a:pathLst>
                <a:path extrusionOk="0" h="526" w="605">
                  <a:moveTo>
                    <a:pt x="317" y="1"/>
                  </a:moveTo>
                  <a:cubicBezTo>
                    <a:pt x="294" y="1"/>
                    <a:pt x="270" y="3"/>
                    <a:pt x="245" y="9"/>
                  </a:cubicBezTo>
                  <a:cubicBezTo>
                    <a:pt x="92" y="45"/>
                    <a:pt x="0" y="174"/>
                    <a:pt x="35" y="323"/>
                  </a:cubicBezTo>
                  <a:cubicBezTo>
                    <a:pt x="63" y="454"/>
                    <a:pt x="164" y="526"/>
                    <a:pt x="285" y="526"/>
                  </a:cubicBezTo>
                  <a:cubicBezTo>
                    <a:pt x="309" y="526"/>
                    <a:pt x="334" y="523"/>
                    <a:pt x="360" y="517"/>
                  </a:cubicBezTo>
                  <a:cubicBezTo>
                    <a:pt x="518" y="481"/>
                    <a:pt x="605" y="352"/>
                    <a:pt x="573" y="203"/>
                  </a:cubicBezTo>
                  <a:cubicBezTo>
                    <a:pt x="544" y="78"/>
                    <a:pt x="443"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0" name="Google Shape;1880;p20"/>
            <p:cNvSpPr/>
            <p:nvPr/>
          </p:nvSpPr>
          <p:spPr>
            <a:xfrm>
              <a:off x="3244097" y="6109091"/>
              <a:ext cx="12950" cy="11441"/>
            </a:xfrm>
            <a:custGeom>
              <a:rect b="b" l="l" r="r" t="t"/>
              <a:pathLst>
                <a:path extrusionOk="0" h="523" w="592">
                  <a:moveTo>
                    <a:pt x="308" y="1"/>
                  </a:moveTo>
                  <a:cubicBezTo>
                    <a:pt x="291" y="1"/>
                    <a:pt x="273" y="2"/>
                    <a:pt x="255" y="5"/>
                  </a:cubicBezTo>
                  <a:cubicBezTo>
                    <a:pt x="101" y="28"/>
                    <a:pt x="1" y="149"/>
                    <a:pt x="24" y="300"/>
                  </a:cubicBezTo>
                  <a:cubicBezTo>
                    <a:pt x="46" y="442"/>
                    <a:pt x="150" y="522"/>
                    <a:pt x="281" y="522"/>
                  </a:cubicBezTo>
                  <a:cubicBezTo>
                    <a:pt x="298" y="522"/>
                    <a:pt x="317" y="521"/>
                    <a:pt x="335" y="518"/>
                  </a:cubicBezTo>
                  <a:cubicBezTo>
                    <a:pt x="495" y="493"/>
                    <a:pt x="592" y="371"/>
                    <a:pt x="569" y="222"/>
                  </a:cubicBezTo>
                  <a:cubicBezTo>
                    <a:pt x="546" y="86"/>
                    <a:pt x="4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1" name="Google Shape;1881;p20"/>
            <p:cNvSpPr/>
            <p:nvPr/>
          </p:nvSpPr>
          <p:spPr>
            <a:xfrm>
              <a:off x="3246459" y="6127795"/>
              <a:ext cx="12534" cy="11397"/>
            </a:xfrm>
            <a:custGeom>
              <a:rect b="b" l="l" r="r" t="t"/>
              <a:pathLst>
                <a:path extrusionOk="0" h="521" w="573">
                  <a:moveTo>
                    <a:pt x="293" y="1"/>
                  </a:moveTo>
                  <a:cubicBezTo>
                    <a:pt x="283" y="1"/>
                    <a:pt x="274" y="1"/>
                    <a:pt x="264" y="2"/>
                  </a:cubicBezTo>
                  <a:cubicBezTo>
                    <a:pt x="108" y="16"/>
                    <a:pt x="0" y="130"/>
                    <a:pt x="12" y="281"/>
                  </a:cubicBezTo>
                  <a:cubicBezTo>
                    <a:pt x="25" y="433"/>
                    <a:pt x="135" y="521"/>
                    <a:pt x="278" y="521"/>
                  </a:cubicBezTo>
                  <a:cubicBezTo>
                    <a:pt x="288" y="521"/>
                    <a:pt x="299" y="520"/>
                    <a:pt x="309" y="519"/>
                  </a:cubicBezTo>
                  <a:cubicBezTo>
                    <a:pt x="470" y="506"/>
                    <a:pt x="573" y="393"/>
                    <a:pt x="561" y="240"/>
                  </a:cubicBezTo>
                  <a:cubicBezTo>
                    <a:pt x="548" y="98"/>
                    <a:pt x="441"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2" name="Google Shape;1882;p20"/>
            <p:cNvSpPr/>
            <p:nvPr/>
          </p:nvSpPr>
          <p:spPr>
            <a:xfrm>
              <a:off x="3247553" y="6146563"/>
              <a:ext cx="12206" cy="11397"/>
            </a:xfrm>
            <a:custGeom>
              <a:rect b="b" l="l" r="r" t="t"/>
              <a:pathLst>
                <a:path extrusionOk="0" h="521" w="558">
                  <a:moveTo>
                    <a:pt x="278" y="0"/>
                  </a:moveTo>
                  <a:cubicBezTo>
                    <a:pt x="277" y="0"/>
                    <a:pt x="275" y="0"/>
                    <a:pt x="273" y="0"/>
                  </a:cubicBezTo>
                  <a:cubicBezTo>
                    <a:pt x="117" y="3"/>
                    <a:pt x="1" y="110"/>
                    <a:pt x="3" y="261"/>
                  </a:cubicBezTo>
                  <a:cubicBezTo>
                    <a:pt x="5" y="422"/>
                    <a:pt x="124" y="520"/>
                    <a:pt x="277" y="520"/>
                  </a:cubicBezTo>
                  <a:cubicBezTo>
                    <a:pt x="279" y="520"/>
                    <a:pt x="281" y="520"/>
                    <a:pt x="282" y="520"/>
                  </a:cubicBezTo>
                  <a:cubicBezTo>
                    <a:pt x="445" y="518"/>
                    <a:pt x="557" y="410"/>
                    <a:pt x="553" y="257"/>
                  </a:cubicBezTo>
                  <a:cubicBezTo>
                    <a:pt x="550" y="105"/>
                    <a:pt x="438"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3" name="Google Shape;1883;p20"/>
            <p:cNvSpPr/>
            <p:nvPr/>
          </p:nvSpPr>
          <p:spPr>
            <a:xfrm>
              <a:off x="3247116" y="6165595"/>
              <a:ext cx="12381" cy="11397"/>
            </a:xfrm>
            <a:custGeom>
              <a:rect b="b" l="l" r="r" t="t"/>
              <a:pathLst>
                <a:path extrusionOk="0" h="521" w="566">
                  <a:moveTo>
                    <a:pt x="276" y="0"/>
                  </a:moveTo>
                  <a:cubicBezTo>
                    <a:pt x="127" y="0"/>
                    <a:pt x="16" y="99"/>
                    <a:pt x="7" y="243"/>
                  </a:cubicBezTo>
                  <a:cubicBezTo>
                    <a:pt x="0" y="406"/>
                    <a:pt x="112" y="511"/>
                    <a:pt x="270" y="520"/>
                  </a:cubicBezTo>
                  <a:cubicBezTo>
                    <a:pt x="276" y="521"/>
                    <a:pt x="281" y="521"/>
                    <a:pt x="286" y="521"/>
                  </a:cubicBezTo>
                  <a:cubicBezTo>
                    <a:pt x="438" y="521"/>
                    <a:pt x="550" y="424"/>
                    <a:pt x="557" y="275"/>
                  </a:cubicBezTo>
                  <a:cubicBezTo>
                    <a:pt x="566" y="122"/>
                    <a:pt x="458" y="7"/>
                    <a:pt x="296" y="1"/>
                  </a:cubicBezTo>
                  <a:cubicBezTo>
                    <a:pt x="289" y="0"/>
                    <a:pt x="282"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4" name="Google Shape;1884;p20"/>
            <p:cNvSpPr/>
            <p:nvPr/>
          </p:nvSpPr>
          <p:spPr>
            <a:xfrm>
              <a:off x="3245256" y="6184473"/>
              <a:ext cx="12797" cy="11397"/>
            </a:xfrm>
            <a:custGeom>
              <a:rect b="b" l="l" r="r" t="t"/>
              <a:pathLst>
                <a:path extrusionOk="0" h="521" w="585">
                  <a:moveTo>
                    <a:pt x="283" y="1"/>
                  </a:moveTo>
                  <a:cubicBezTo>
                    <a:pt x="146" y="1"/>
                    <a:pt x="36" y="88"/>
                    <a:pt x="21" y="228"/>
                  </a:cubicBezTo>
                  <a:cubicBezTo>
                    <a:pt x="0" y="388"/>
                    <a:pt x="106" y="500"/>
                    <a:pt x="264" y="519"/>
                  </a:cubicBezTo>
                  <a:cubicBezTo>
                    <a:pt x="278" y="520"/>
                    <a:pt x="291" y="521"/>
                    <a:pt x="305" y="521"/>
                  </a:cubicBezTo>
                  <a:cubicBezTo>
                    <a:pt x="445" y="521"/>
                    <a:pt x="549" y="434"/>
                    <a:pt x="566" y="294"/>
                  </a:cubicBezTo>
                  <a:cubicBezTo>
                    <a:pt x="584" y="143"/>
                    <a:pt x="484" y="22"/>
                    <a:pt x="323" y="3"/>
                  </a:cubicBezTo>
                  <a:cubicBezTo>
                    <a:pt x="310" y="2"/>
                    <a:pt x="2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5" name="Google Shape;1885;p20"/>
            <p:cNvSpPr/>
            <p:nvPr/>
          </p:nvSpPr>
          <p:spPr>
            <a:xfrm>
              <a:off x="3242150" y="6203438"/>
              <a:ext cx="13103" cy="11463"/>
            </a:xfrm>
            <a:custGeom>
              <a:rect b="b" l="l" r="r" t="t"/>
              <a:pathLst>
                <a:path extrusionOk="0" h="524" w="599">
                  <a:moveTo>
                    <a:pt x="286" y="0"/>
                  </a:moveTo>
                  <a:cubicBezTo>
                    <a:pt x="158" y="0"/>
                    <a:pt x="54" y="80"/>
                    <a:pt x="30" y="210"/>
                  </a:cubicBezTo>
                  <a:cubicBezTo>
                    <a:pt x="0" y="368"/>
                    <a:pt x="99" y="487"/>
                    <a:pt x="252" y="517"/>
                  </a:cubicBezTo>
                  <a:cubicBezTo>
                    <a:pt x="274" y="521"/>
                    <a:pt x="295" y="523"/>
                    <a:pt x="316" y="523"/>
                  </a:cubicBezTo>
                  <a:cubicBezTo>
                    <a:pt x="446" y="523"/>
                    <a:pt x="547" y="444"/>
                    <a:pt x="571" y="313"/>
                  </a:cubicBezTo>
                  <a:cubicBezTo>
                    <a:pt x="598" y="165"/>
                    <a:pt x="506" y="36"/>
                    <a:pt x="348" y="7"/>
                  </a:cubicBezTo>
                  <a:cubicBezTo>
                    <a:pt x="327" y="2"/>
                    <a:pt x="30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6" name="Google Shape;1886;p20"/>
            <p:cNvSpPr/>
            <p:nvPr/>
          </p:nvSpPr>
          <p:spPr>
            <a:xfrm>
              <a:off x="3237841" y="6221901"/>
              <a:ext cx="13388" cy="11528"/>
            </a:xfrm>
            <a:custGeom>
              <a:rect b="b" l="l" r="r" t="t"/>
              <a:pathLst>
                <a:path extrusionOk="0" h="527" w="612">
                  <a:moveTo>
                    <a:pt x="289" y="1"/>
                  </a:moveTo>
                  <a:cubicBezTo>
                    <a:pt x="171" y="1"/>
                    <a:pt x="71" y="72"/>
                    <a:pt x="42" y="193"/>
                  </a:cubicBezTo>
                  <a:cubicBezTo>
                    <a:pt x="0" y="349"/>
                    <a:pt x="90" y="475"/>
                    <a:pt x="243" y="516"/>
                  </a:cubicBezTo>
                  <a:cubicBezTo>
                    <a:pt x="271" y="523"/>
                    <a:pt x="298" y="526"/>
                    <a:pt x="324" y="526"/>
                  </a:cubicBezTo>
                  <a:cubicBezTo>
                    <a:pt x="444" y="526"/>
                    <a:pt x="541" y="455"/>
                    <a:pt x="573" y="335"/>
                  </a:cubicBezTo>
                  <a:cubicBezTo>
                    <a:pt x="612" y="186"/>
                    <a:pt x="529" y="51"/>
                    <a:pt x="371" y="12"/>
                  </a:cubicBezTo>
                  <a:cubicBezTo>
                    <a:pt x="343" y="4"/>
                    <a:pt x="31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7" name="Google Shape;1887;p20"/>
            <p:cNvSpPr/>
            <p:nvPr/>
          </p:nvSpPr>
          <p:spPr>
            <a:xfrm>
              <a:off x="3232372" y="6240035"/>
              <a:ext cx="13606" cy="11572"/>
            </a:xfrm>
            <a:custGeom>
              <a:rect b="b" l="l" r="r" t="t"/>
              <a:pathLst>
                <a:path extrusionOk="0" h="529" w="622">
                  <a:moveTo>
                    <a:pt x="295" y="1"/>
                  </a:moveTo>
                  <a:cubicBezTo>
                    <a:pt x="184" y="1"/>
                    <a:pt x="88" y="63"/>
                    <a:pt x="51" y="177"/>
                  </a:cubicBezTo>
                  <a:cubicBezTo>
                    <a:pt x="1" y="328"/>
                    <a:pt x="81" y="461"/>
                    <a:pt x="230" y="511"/>
                  </a:cubicBezTo>
                  <a:cubicBezTo>
                    <a:pt x="265" y="523"/>
                    <a:pt x="300" y="528"/>
                    <a:pt x="333" y="528"/>
                  </a:cubicBezTo>
                  <a:cubicBezTo>
                    <a:pt x="444" y="528"/>
                    <a:pt x="536" y="464"/>
                    <a:pt x="573" y="351"/>
                  </a:cubicBezTo>
                  <a:cubicBezTo>
                    <a:pt x="621" y="207"/>
                    <a:pt x="548" y="67"/>
                    <a:pt x="395" y="17"/>
                  </a:cubicBezTo>
                  <a:cubicBezTo>
                    <a:pt x="361"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8" name="Google Shape;1888;p20"/>
            <p:cNvSpPr/>
            <p:nvPr/>
          </p:nvSpPr>
          <p:spPr>
            <a:xfrm>
              <a:off x="3225766" y="6257754"/>
              <a:ext cx="13694" cy="11616"/>
            </a:xfrm>
            <a:custGeom>
              <a:rect b="b" l="l" r="r" t="t"/>
              <a:pathLst>
                <a:path extrusionOk="0" h="531" w="626">
                  <a:moveTo>
                    <a:pt x="294" y="0"/>
                  </a:moveTo>
                  <a:cubicBezTo>
                    <a:pt x="192" y="0"/>
                    <a:pt x="102" y="56"/>
                    <a:pt x="60" y="159"/>
                  </a:cubicBezTo>
                  <a:cubicBezTo>
                    <a:pt x="0" y="308"/>
                    <a:pt x="71" y="446"/>
                    <a:pt x="218" y="505"/>
                  </a:cubicBezTo>
                  <a:cubicBezTo>
                    <a:pt x="259" y="522"/>
                    <a:pt x="299" y="530"/>
                    <a:pt x="338" y="530"/>
                  </a:cubicBezTo>
                  <a:cubicBezTo>
                    <a:pt x="440" y="530"/>
                    <a:pt x="527" y="473"/>
                    <a:pt x="568" y="370"/>
                  </a:cubicBezTo>
                  <a:cubicBezTo>
                    <a:pt x="626" y="228"/>
                    <a:pt x="562" y="84"/>
                    <a:pt x="413" y="24"/>
                  </a:cubicBezTo>
                  <a:cubicBezTo>
                    <a:pt x="373" y="8"/>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89" name="Google Shape;1889;p20"/>
            <p:cNvSpPr/>
            <p:nvPr/>
          </p:nvSpPr>
          <p:spPr>
            <a:xfrm>
              <a:off x="3217803" y="6275254"/>
              <a:ext cx="13803" cy="11681"/>
            </a:xfrm>
            <a:custGeom>
              <a:rect b="b" l="l" r="r" t="t"/>
              <a:pathLst>
                <a:path extrusionOk="0" h="534" w="631">
                  <a:moveTo>
                    <a:pt x="295" y="0"/>
                  </a:moveTo>
                  <a:cubicBezTo>
                    <a:pt x="201" y="0"/>
                    <a:pt x="117" y="49"/>
                    <a:pt x="71" y="143"/>
                  </a:cubicBezTo>
                  <a:cubicBezTo>
                    <a:pt x="0" y="289"/>
                    <a:pt x="62" y="431"/>
                    <a:pt x="204" y="500"/>
                  </a:cubicBezTo>
                  <a:cubicBezTo>
                    <a:pt x="250" y="522"/>
                    <a:pt x="295" y="533"/>
                    <a:pt x="339" y="533"/>
                  </a:cubicBezTo>
                  <a:cubicBezTo>
                    <a:pt x="434" y="533"/>
                    <a:pt x="518" y="482"/>
                    <a:pt x="564" y="388"/>
                  </a:cubicBezTo>
                  <a:cubicBezTo>
                    <a:pt x="630" y="250"/>
                    <a:pt x="577" y="104"/>
                    <a:pt x="431" y="33"/>
                  </a:cubicBezTo>
                  <a:cubicBezTo>
                    <a:pt x="386" y="11"/>
                    <a:pt x="339"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0" name="Google Shape;1890;p20"/>
            <p:cNvSpPr/>
            <p:nvPr/>
          </p:nvSpPr>
          <p:spPr>
            <a:xfrm>
              <a:off x="3208922" y="6291682"/>
              <a:ext cx="13803" cy="11747"/>
            </a:xfrm>
            <a:custGeom>
              <a:rect b="b" l="l" r="r" t="t"/>
              <a:pathLst>
                <a:path extrusionOk="0" h="537" w="631">
                  <a:moveTo>
                    <a:pt x="297" y="1"/>
                  </a:moveTo>
                  <a:cubicBezTo>
                    <a:pt x="210" y="1"/>
                    <a:pt x="129" y="45"/>
                    <a:pt x="81" y="129"/>
                  </a:cubicBezTo>
                  <a:cubicBezTo>
                    <a:pt x="1" y="269"/>
                    <a:pt x="51" y="415"/>
                    <a:pt x="189" y="493"/>
                  </a:cubicBezTo>
                  <a:cubicBezTo>
                    <a:pt x="239" y="522"/>
                    <a:pt x="292" y="537"/>
                    <a:pt x="341" y="537"/>
                  </a:cubicBezTo>
                  <a:cubicBezTo>
                    <a:pt x="428" y="537"/>
                    <a:pt x="507" y="492"/>
                    <a:pt x="555" y="406"/>
                  </a:cubicBezTo>
                  <a:cubicBezTo>
                    <a:pt x="631" y="276"/>
                    <a:pt x="587" y="125"/>
                    <a:pt x="448" y="44"/>
                  </a:cubicBezTo>
                  <a:cubicBezTo>
                    <a:pt x="398" y="15"/>
                    <a:pt x="34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1" name="Google Shape;1891;p20"/>
            <p:cNvSpPr/>
            <p:nvPr/>
          </p:nvSpPr>
          <p:spPr>
            <a:xfrm>
              <a:off x="3198816" y="6307760"/>
              <a:ext cx="13803" cy="11813"/>
            </a:xfrm>
            <a:custGeom>
              <a:rect b="b" l="l" r="r" t="t"/>
              <a:pathLst>
                <a:path extrusionOk="0" h="540" w="631">
                  <a:moveTo>
                    <a:pt x="298" y="1"/>
                  </a:moveTo>
                  <a:cubicBezTo>
                    <a:pt x="218" y="1"/>
                    <a:pt x="142" y="38"/>
                    <a:pt x="92" y="113"/>
                  </a:cubicBezTo>
                  <a:cubicBezTo>
                    <a:pt x="0" y="248"/>
                    <a:pt x="44" y="397"/>
                    <a:pt x="174" y="484"/>
                  </a:cubicBezTo>
                  <a:cubicBezTo>
                    <a:pt x="228" y="521"/>
                    <a:pt x="286" y="540"/>
                    <a:pt x="341" y="540"/>
                  </a:cubicBezTo>
                  <a:cubicBezTo>
                    <a:pt x="421" y="540"/>
                    <a:pt x="495" y="501"/>
                    <a:pt x="545"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2" name="Google Shape;1892;p20"/>
            <p:cNvSpPr/>
            <p:nvPr/>
          </p:nvSpPr>
          <p:spPr>
            <a:xfrm>
              <a:off x="3187638" y="6323116"/>
              <a:ext cx="13694" cy="11878"/>
            </a:xfrm>
            <a:custGeom>
              <a:rect b="b" l="l" r="r" t="t"/>
              <a:pathLst>
                <a:path extrusionOk="0" h="543" w="626">
                  <a:moveTo>
                    <a:pt x="296" y="1"/>
                  </a:moveTo>
                  <a:cubicBezTo>
                    <a:pt x="222" y="1"/>
                    <a:pt x="151" y="34"/>
                    <a:pt x="99" y="101"/>
                  </a:cubicBezTo>
                  <a:cubicBezTo>
                    <a:pt x="1" y="226"/>
                    <a:pt x="30" y="380"/>
                    <a:pt x="156" y="476"/>
                  </a:cubicBezTo>
                  <a:cubicBezTo>
                    <a:pt x="213" y="520"/>
                    <a:pt x="275" y="542"/>
                    <a:pt x="335" y="542"/>
                  </a:cubicBezTo>
                  <a:cubicBezTo>
                    <a:pt x="408" y="542"/>
                    <a:pt x="479" y="509"/>
                    <a:pt x="532" y="442"/>
                  </a:cubicBezTo>
                  <a:cubicBezTo>
                    <a:pt x="626"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3" name="Google Shape;1893;p20"/>
            <p:cNvSpPr/>
            <p:nvPr/>
          </p:nvSpPr>
          <p:spPr>
            <a:xfrm>
              <a:off x="3175519" y="6337510"/>
              <a:ext cx="13541" cy="11922"/>
            </a:xfrm>
            <a:custGeom>
              <a:rect b="b" l="l" r="r" t="t"/>
              <a:pathLst>
                <a:path extrusionOk="0" h="545" w="619">
                  <a:moveTo>
                    <a:pt x="295" y="1"/>
                  </a:moveTo>
                  <a:cubicBezTo>
                    <a:pt x="228" y="1"/>
                    <a:pt x="162" y="29"/>
                    <a:pt x="110" y="86"/>
                  </a:cubicBezTo>
                  <a:cubicBezTo>
                    <a:pt x="0" y="205"/>
                    <a:pt x="21" y="359"/>
                    <a:pt x="138" y="466"/>
                  </a:cubicBezTo>
                  <a:cubicBezTo>
                    <a:pt x="197" y="519"/>
                    <a:pt x="264" y="545"/>
                    <a:pt x="329" y="545"/>
                  </a:cubicBezTo>
                  <a:cubicBezTo>
                    <a:pt x="397" y="545"/>
                    <a:pt x="463" y="516"/>
                    <a:pt x="516" y="457"/>
                  </a:cubicBezTo>
                  <a:cubicBezTo>
                    <a:pt x="619" y="345"/>
                    <a:pt x="607" y="187"/>
                    <a:pt x="486" y="79"/>
                  </a:cubicBezTo>
                  <a:cubicBezTo>
                    <a:pt x="429" y="27"/>
                    <a:pt x="361"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4" name="Google Shape;1894;p20"/>
            <p:cNvSpPr/>
            <p:nvPr/>
          </p:nvSpPr>
          <p:spPr>
            <a:xfrm>
              <a:off x="3162394" y="6351073"/>
              <a:ext cx="13256" cy="11988"/>
            </a:xfrm>
            <a:custGeom>
              <a:rect b="b" l="l" r="r" t="t"/>
              <a:pathLst>
                <a:path extrusionOk="0" h="548" w="606">
                  <a:moveTo>
                    <a:pt x="291" y="0"/>
                  </a:moveTo>
                  <a:cubicBezTo>
                    <a:pt x="230" y="0"/>
                    <a:pt x="168" y="24"/>
                    <a:pt x="117" y="73"/>
                  </a:cubicBezTo>
                  <a:cubicBezTo>
                    <a:pt x="0" y="185"/>
                    <a:pt x="10" y="341"/>
                    <a:pt x="120" y="453"/>
                  </a:cubicBezTo>
                  <a:cubicBezTo>
                    <a:pt x="179" y="515"/>
                    <a:pt x="251" y="547"/>
                    <a:pt x="321" y="547"/>
                  </a:cubicBezTo>
                  <a:cubicBezTo>
                    <a:pt x="383" y="547"/>
                    <a:pt x="444" y="523"/>
                    <a:pt x="495" y="474"/>
                  </a:cubicBezTo>
                  <a:cubicBezTo>
                    <a:pt x="605" y="368"/>
                    <a:pt x="605" y="210"/>
                    <a:pt x="493" y="94"/>
                  </a:cubicBezTo>
                  <a:cubicBezTo>
                    <a:pt x="435" y="32"/>
                    <a:pt x="36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5" name="Google Shape;1895;p20"/>
            <p:cNvSpPr/>
            <p:nvPr/>
          </p:nvSpPr>
          <p:spPr>
            <a:xfrm>
              <a:off x="3148416" y="6363563"/>
              <a:ext cx="13256" cy="12009"/>
            </a:xfrm>
            <a:custGeom>
              <a:rect b="b" l="l" r="r" t="t"/>
              <a:pathLst>
                <a:path extrusionOk="0" h="549" w="606">
                  <a:moveTo>
                    <a:pt x="288" y="0"/>
                  </a:moveTo>
                  <a:cubicBezTo>
                    <a:pt x="232" y="0"/>
                    <a:pt x="176" y="20"/>
                    <a:pt x="126" y="61"/>
                  </a:cubicBezTo>
                  <a:cubicBezTo>
                    <a:pt x="3" y="164"/>
                    <a:pt x="1" y="319"/>
                    <a:pt x="101" y="441"/>
                  </a:cubicBezTo>
                  <a:cubicBezTo>
                    <a:pt x="160" y="512"/>
                    <a:pt x="236" y="549"/>
                    <a:pt x="313" y="549"/>
                  </a:cubicBezTo>
                  <a:cubicBezTo>
                    <a:pt x="369" y="549"/>
                    <a:pt x="426" y="529"/>
                    <a:pt x="477" y="487"/>
                  </a:cubicBezTo>
                  <a:cubicBezTo>
                    <a:pt x="594" y="388"/>
                    <a:pt x="605" y="232"/>
                    <a:pt x="502" y="109"/>
                  </a:cubicBezTo>
                  <a:cubicBezTo>
                    <a:pt x="443"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6" name="Google Shape;1896;p20"/>
            <p:cNvSpPr/>
            <p:nvPr/>
          </p:nvSpPr>
          <p:spPr>
            <a:xfrm>
              <a:off x="3133234" y="6375135"/>
              <a:ext cx="13344" cy="12053"/>
            </a:xfrm>
            <a:custGeom>
              <a:rect b="b" l="l" r="r" t="t"/>
              <a:pathLst>
                <a:path extrusionOk="0" h="551" w="610">
                  <a:moveTo>
                    <a:pt x="293" y="0"/>
                  </a:moveTo>
                  <a:cubicBezTo>
                    <a:pt x="243" y="0"/>
                    <a:pt x="192" y="16"/>
                    <a:pt x="145" y="49"/>
                  </a:cubicBezTo>
                  <a:cubicBezTo>
                    <a:pt x="14" y="143"/>
                    <a:pt x="1" y="299"/>
                    <a:pt x="92" y="425"/>
                  </a:cubicBezTo>
                  <a:cubicBezTo>
                    <a:pt x="150" y="507"/>
                    <a:pt x="231" y="551"/>
                    <a:pt x="313" y="551"/>
                  </a:cubicBezTo>
                  <a:cubicBezTo>
                    <a:pt x="364" y="551"/>
                    <a:pt x="415" y="534"/>
                    <a:pt x="463" y="500"/>
                  </a:cubicBezTo>
                  <a:cubicBezTo>
                    <a:pt x="587" y="411"/>
                    <a:pt x="610" y="255"/>
                    <a:pt x="516" y="125"/>
                  </a:cubicBezTo>
                  <a:cubicBezTo>
                    <a:pt x="458" y="45"/>
                    <a:pt x="37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7" name="Google Shape;1897;p20"/>
            <p:cNvSpPr/>
            <p:nvPr/>
          </p:nvSpPr>
          <p:spPr>
            <a:xfrm>
              <a:off x="3117397" y="6385504"/>
              <a:ext cx="13366" cy="12075"/>
            </a:xfrm>
            <a:custGeom>
              <a:rect b="b" l="l" r="r" t="t"/>
              <a:pathLst>
                <a:path extrusionOk="0" h="552" w="611">
                  <a:moveTo>
                    <a:pt x="297" y="1"/>
                  </a:moveTo>
                  <a:cubicBezTo>
                    <a:pt x="253" y="1"/>
                    <a:pt x="207" y="13"/>
                    <a:pt x="164" y="40"/>
                  </a:cubicBezTo>
                  <a:cubicBezTo>
                    <a:pt x="24" y="125"/>
                    <a:pt x="1" y="276"/>
                    <a:pt x="83" y="411"/>
                  </a:cubicBezTo>
                  <a:cubicBezTo>
                    <a:pt x="138" y="502"/>
                    <a:pt x="222" y="552"/>
                    <a:pt x="310" y="552"/>
                  </a:cubicBezTo>
                  <a:cubicBezTo>
                    <a:pt x="355" y="552"/>
                    <a:pt x="401" y="539"/>
                    <a:pt x="445" y="512"/>
                  </a:cubicBezTo>
                  <a:cubicBezTo>
                    <a:pt x="576" y="432"/>
                    <a:pt x="610" y="278"/>
                    <a:pt x="525" y="141"/>
                  </a:cubicBezTo>
                  <a:cubicBezTo>
                    <a:pt x="470" y="51"/>
                    <a:pt x="38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8" name="Google Shape;1898;p20"/>
            <p:cNvSpPr/>
            <p:nvPr/>
          </p:nvSpPr>
          <p:spPr>
            <a:xfrm>
              <a:off x="3100881" y="6394757"/>
              <a:ext cx="13344" cy="12119"/>
            </a:xfrm>
            <a:custGeom>
              <a:rect b="b" l="l" r="r" t="t"/>
              <a:pathLst>
                <a:path extrusionOk="0" h="554" w="610">
                  <a:moveTo>
                    <a:pt x="300" y="1"/>
                  </a:moveTo>
                  <a:cubicBezTo>
                    <a:pt x="260" y="1"/>
                    <a:pt x="219" y="11"/>
                    <a:pt x="179" y="32"/>
                  </a:cubicBezTo>
                  <a:cubicBezTo>
                    <a:pt x="35" y="105"/>
                    <a:pt x="0" y="256"/>
                    <a:pt x="71" y="396"/>
                  </a:cubicBezTo>
                  <a:cubicBezTo>
                    <a:pt x="124" y="497"/>
                    <a:pt x="211" y="553"/>
                    <a:pt x="306" y="553"/>
                  </a:cubicBezTo>
                  <a:cubicBezTo>
                    <a:pt x="346" y="553"/>
                    <a:pt x="387" y="543"/>
                    <a:pt x="428" y="522"/>
                  </a:cubicBezTo>
                  <a:cubicBezTo>
                    <a:pt x="564" y="451"/>
                    <a:pt x="609" y="300"/>
                    <a:pt x="534" y="155"/>
                  </a:cubicBezTo>
                  <a:cubicBezTo>
                    <a:pt x="484" y="57"/>
                    <a:pt x="39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899" name="Google Shape;1899;p20"/>
            <p:cNvSpPr/>
            <p:nvPr/>
          </p:nvSpPr>
          <p:spPr>
            <a:xfrm>
              <a:off x="3083797" y="6402763"/>
              <a:ext cx="13191" cy="12097"/>
            </a:xfrm>
            <a:custGeom>
              <a:rect b="b" l="l" r="r" t="t"/>
              <a:pathLst>
                <a:path extrusionOk="0" h="553" w="603">
                  <a:moveTo>
                    <a:pt x="298" y="0"/>
                  </a:moveTo>
                  <a:cubicBezTo>
                    <a:pt x="264" y="0"/>
                    <a:pt x="228" y="7"/>
                    <a:pt x="193" y="23"/>
                  </a:cubicBezTo>
                  <a:cubicBezTo>
                    <a:pt x="46" y="87"/>
                    <a:pt x="0" y="234"/>
                    <a:pt x="62" y="380"/>
                  </a:cubicBezTo>
                  <a:cubicBezTo>
                    <a:pt x="110" y="489"/>
                    <a:pt x="199" y="553"/>
                    <a:pt x="300" y="553"/>
                  </a:cubicBezTo>
                  <a:cubicBezTo>
                    <a:pt x="335" y="553"/>
                    <a:pt x="371" y="545"/>
                    <a:pt x="408" y="529"/>
                  </a:cubicBezTo>
                  <a:cubicBezTo>
                    <a:pt x="548" y="470"/>
                    <a:pt x="603" y="323"/>
                    <a:pt x="541" y="174"/>
                  </a:cubicBezTo>
                  <a:cubicBezTo>
                    <a:pt x="493" y="66"/>
                    <a:pt x="401"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0" name="Google Shape;1900;p20"/>
            <p:cNvSpPr/>
            <p:nvPr/>
          </p:nvSpPr>
          <p:spPr>
            <a:xfrm>
              <a:off x="3066166" y="6409632"/>
              <a:ext cx="13081" cy="12097"/>
            </a:xfrm>
            <a:custGeom>
              <a:rect b="b" l="l" r="r" t="t"/>
              <a:pathLst>
                <a:path extrusionOk="0" h="553" w="598">
                  <a:moveTo>
                    <a:pt x="297" y="0"/>
                  </a:moveTo>
                  <a:cubicBezTo>
                    <a:pt x="269" y="0"/>
                    <a:pt x="239" y="5"/>
                    <a:pt x="208" y="16"/>
                  </a:cubicBezTo>
                  <a:cubicBezTo>
                    <a:pt x="55" y="68"/>
                    <a:pt x="0" y="215"/>
                    <a:pt x="53" y="362"/>
                  </a:cubicBezTo>
                  <a:cubicBezTo>
                    <a:pt x="94" y="482"/>
                    <a:pt x="187" y="553"/>
                    <a:pt x="295" y="553"/>
                  </a:cubicBezTo>
                  <a:cubicBezTo>
                    <a:pt x="325" y="553"/>
                    <a:pt x="356" y="547"/>
                    <a:pt x="387" y="536"/>
                  </a:cubicBezTo>
                  <a:cubicBezTo>
                    <a:pt x="531" y="485"/>
                    <a:pt x="598" y="343"/>
                    <a:pt x="543" y="190"/>
                  </a:cubicBezTo>
                  <a:cubicBezTo>
                    <a:pt x="501" y="72"/>
                    <a:pt x="407"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1" name="Google Shape;1901;p20"/>
            <p:cNvSpPr/>
            <p:nvPr/>
          </p:nvSpPr>
          <p:spPr>
            <a:xfrm>
              <a:off x="3048119" y="6415254"/>
              <a:ext cx="12797" cy="12097"/>
            </a:xfrm>
            <a:custGeom>
              <a:rect b="b" l="l" r="r" t="t"/>
              <a:pathLst>
                <a:path extrusionOk="0" h="553" w="585">
                  <a:moveTo>
                    <a:pt x="293" y="1"/>
                  </a:moveTo>
                  <a:cubicBezTo>
                    <a:pt x="269" y="1"/>
                    <a:pt x="245" y="4"/>
                    <a:pt x="220" y="11"/>
                  </a:cubicBezTo>
                  <a:cubicBezTo>
                    <a:pt x="65" y="54"/>
                    <a:pt x="1" y="194"/>
                    <a:pt x="42" y="345"/>
                  </a:cubicBezTo>
                  <a:cubicBezTo>
                    <a:pt x="78" y="474"/>
                    <a:pt x="173" y="553"/>
                    <a:pt x="288" y="553"/>
                  </a:cubicBezTo>
                  <a:cubicBezTo>
                    <a:pt x="312" y="553"/>
                    <a:pt x="337" y="549"/>
                    <a:pt x="362" y="542"/>
                  </a:cubicBezTo>
                  <a:cubicBezTo>
                    <a:pt x="511" y="501"/>
                    <a:pt x="585" y="363"/>
                    <a:pt x="541" y="208"/>
                  </a:cubicBezTo>
                  <a:cubicBezTo>
                    <a:pt x="507" y="82"/>
                    <a:pt x="409"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2" name="Google Shape;1902;p20"/>
            <p:cNvSpPr/>
            <p:nvPr/>
          </p:nvSpPr>
          <p:spPr>
            <a:xfrm>
              <a:off x="3029788" y="6419695"/>
              <a:ext cx="12600" cy="12075"/>
            </a:xfrm>
            <a:custGeom>
              <a:rect b="b" l="l" r="r" t="t"/>
              <a:pathLst>
                <a:path extrusionOk="0" h="552" w="576">
                  <a:moveTo>
                    <a:pt x="289" y="1"/>
                  </a:moveTo>
                  <a:cubicBezTo>
                    <a:pt x="271" y="1"/>
                    <a:pt x="251" y="3"/>
                    <a:pt x="232" y="7"/>
                  </a:cubicBezTo>
                  <a:cubicBezTo>
                    <a:pt x="74" y="41"/>
                    <a:pt x="0" y="179"/>
                    <a:pt x="35" y="332"/>
                  </a:cubicBezTo>
                  <a:cubicBezTo>
                    <a:pt x="64" y="468"/>
                    <a:pt x="162" y="552"/>
                    <a:pt x="284" y="552"/>
                  </a:cubicBezTo>
                  <a:cubicBezTo>
                    <a:pt x="303" y="552"/>
                    <a:pt x="323" y="550"/>
                    <a:pt x="344" y="545"/>
                  </a:cubicBezTo>
                  <a:cubicBezTo>
                    <a:pt x="493" y="513"/>
                    <a:pt x="575" y="380"/>
                    <a:pt x="543" y="222"/>
                  </a:cubicBezTo>
                  <a:cubicBezTo>
                    <a:pt x="513" y="89"/>
                    <a:pt x="413"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3" name="Google Shape;1903;p20"/>
            <p:cNvSpPr/>
            <p:nvPr/>
          </p:nvSpPr>
          <p:spPr>
            <a:xfrm>
              <a:off x="3011150" y="6423216"/>
              <a:ext cx="12338" cy="12119"/>
            </a:xfrm>
            <a:custGeom>
              <a:rect b="b" l="l" r="r" t="t"/>
              <a:pathLst>
                <a:path extrusionOk="0" h="554" w="564">
                  <a:moveTo>
                    <a:pt x="282" y="1"/>
                  </a:moveTo>
                  <a:cubicBezTo>
                    <a:pt x="268" y="1"/>
                    <a:pt x="253" y="2"/>
                    <a:pt x="239" y="4"/>
                  </a:cubicBezTo>
                  <a:cubicBezTo>
                    <a:pt x="81" y="31"/>
                    <a:pt x="1" y="164"/>
                    <a:pt x="26" y="318"/>
                  </a:cubicBezTo>
                  <a:cubicBezTo>
                    <a:pt x="48" y="461"/>
                    <a:pt x="148" y="553"/>
                    <a:pt x="276" y="553"/>
                  </a:cubicBezTo>
                  <a:cubicBezTo>
                    <a:pt x="292" y="553"/>
                    <a:pt x="307" y="552"/>
                    <a:pt x="323" y="549"/>
                  </a:cubicBezTo>
                  <a:cubicBezTo>
                    <a:pt x="475" y="524"/>
                    <a:pt x="564" y="396"/>
                    <a:pt x="539" y="235"/>
                  </a:cubicBezTo>
                  <a:cubicBezTo>
                    <a:pt x="516" y="95"/>
                    <a:pt x="413"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4" name="Google Shape;1904;p20"/>
            <p:cNvSpPr/>
            <p:nvPr/>
          </p:nvSpPr>
          <p:spPr>
            <a:xfrm>
              <a:off x="2992272" y="6425710"/>
              <a:ext cx="12031" cy="12075"/>
            </a:xfrm>
            <a:custGeom>
              <a:rect b="b" l="l" r="r" t="t"/>
              <a:pathLst>
                <a:path extrusionOk="0" h="552" w="550">
                  <a:moveTo>
                    <a:pt x="278" y="1"/>
                  </a:moveTo>
                  <a:cubicBezTo>
                    <a:pt x="268" y="1"/>
                    <a:pt x="258" y="1"/>
                    <a:pt x="247" y="2"/>
                  </a:cubicBezTo>
                  <a:cubicBezTo>
                    <a:pt x="87" y="21"/>
                    <a:pt x="0" y="146"/>
                    <a:pt x="18" y="305"/>
                  </a:cubicBezTo>
                  <a:cubicBezTo>
                    <a:pt x="33" y="454"/>
                    <a:pt x="135" y="551"/>
                    <a:pt x="271" y="551"/>
                  </a:cubicBezTo>
                  <a:cubicBezTo>
                    <a:pt x="281" y="551"/>
                    <a:pt x="292" y="551"/>
                    <a:pt x="302" y="550"/>
                  </a:cubicBezTo>
                  <a:cubicBezTo>
                    <a:pt x="454" y="534"/>
                    <a:pt x="550" y="410"/>
                    <a:pt x="534" y="250"/>
                  </a:cubicBezTo>
                  <a:cubicBezTo>
                    <a:pt x="519" y="102"/>
                    <a:pt x="416"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5" name="Google Shape;1905;p20"/>
            <p:cNvSpPr/>
            <p:nvPr/>
          </p:nvSpPr>
          <p:spPr>
            <a:xfrm>
              <a:off x="2973175" y="6427198"/>
              <a:ext cx="11747" cy="12053"/>
            </a:xfrm>
            <a:custGeom>
              <a:rect b="b" l="l" r="r" t="t"/>
              <a:pathLst>
                <a:path extrusionOk="0" h="551" w="537">
                  <a:moveTo>
                    <a:pt x="274" y="0"/>
                  </a:moveTo>
                  <a:cubicBezTo>
                    <a:pt x="269" y="0"/>
                    <a:pt x="263" y="0"/>
                    <a:pt x="257" y="1"/>
                  </a:cubicBezTo>
                  <a:cubicBezTo>
                    <a:pt x="97" y="8"/>
                    <a:pt x="1" y="131"/>
                    <a:pt x="10" y="287"/>
                  </a:cubicBezTo>
                  <a:cubicBezTo>
                    <a:pt x="16" y="445"/>
                    <a:pt x="122" y="551"/>
                    <a:pt x="266" y="551"/>
                  </a:cubicBezTo>
                  <a:cubicBezTo>
                    <a:pt x="271" y="551"/>
                    <a:pt x="275" y="550"/>
                    <a:pt x="280" y="550"/>
                  </a:cubicBezTo>
                  <a:cubicBezTo>
                    <a:pt x="433" y="543"/>
                    <a:pt x="536" y="424"/>
                    <a:pt x="530" y="262"/>
                  </a:cubicBezTo>
                  <a:cubicBezTo>
                    <a:pt x="521" y="112"/>
                    <a:pt x="419" y="0"/>
                    <a:pt x="2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6" name="Google Shape;1906;p20"/>
            <p:cNvSpPr/>
            <p:nvPr/>
          </p:nvSpPr>
          <p:spPr>
            <a:xfrm>
              <a:off x="2954538" y="6427504"/>
              <a:ext cx="11441" cy="12097"/>
            </a:xfrm>
            <a:custGeom>
              <a:rect b="b" l="l" r="r" t="t"/>
              <a:pathLst>
                <a:path extrusionOk="0" h="553" w="523">
                  <a:moveTo>
                    <a:pt x="266" y="0"/>
                  </a:moveTo>
                  <a:cubicBezTo>
                    <a:pt x="106" y="0"/>
                    <a:pt x="5" y="117"/>
                    <a:pt x="3" y="275"/>
                  </a:cubicBezTo>
                  <a:cubicBezTo>
                    <a:pt x="1" y="435"/>
                    <a:pt x="106" y="550"/>
                    <a:pt x="259" y="552"/>
                  </a:cubicBezTo>
                  <a:cubicBezTo>
                    <a:pt x="411" y="552"/>
                    <a:pt x="521" y="440"/>
                    <a:pt x="523" y="277"/>
                  </a:cubicBezTo>
                  <a:cubicBezTo>
                    <a:pt x="523" y="122"/>
                    <a:pt x="420" y="3"/>
                    <a:pt x="2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7" name="Google Shape;1907;p20"/>
            <p:cNvSpPr/>
            <p:nvPr/>
          </p:nvSpPr>
          <p:spPr>
            <a:xfrm>
              <a:off x="2935200" y="6426782"/>
              <a:ext cx="11791" cy="12031"/>
            </a:xfrm>
            <a:custGeom>
              <a:rect b="b" l="l" r="r" t="t"/>
              <a:pathLst>
                <a:path extrusionOk="0" h="550" w="539">
                  <a:moveTo>
                    <a:pt x="267" y="0"/>
                  </a:moveTo>
                  <a:cubicBezTo>
                    <a:pt x="119" y="0"/>
                    <a:pt x="21" y="107"/>
                    <a:pt x="10" y="258"/>
                  </a:cubicBezTo>
                  <a:cubicBezTo>
                    <a:pt x="1" y="418"/>
                    <a:pt x="97" y="539"/>
                    <a:pt x="250" y="549"/>
                  </a:cubicBezTo>
                  <a:cubicBezTo>
                    <a:pt x="258" y="549"/>
                    <a:pt x="265" y="549"/>
                    <a:pt x="273" y="549"/>
                  </a:cubicBezTo>
                  <a:cubicBezTo>
                    <a:pt x="413" y="549"/>
                    <a:pt x="519" y="447"/>
                    <a:pt x="530" y="292"/>
                  </a:cubicBezTo>
                  <a:cubicBezTo>
                    <a:pt x="539" y="136"/>
                    <a:pt x="443" y="10"/>
                    <a:pt x="289" y="1"/>
                  </a:cubicBezTo>
                  <a:cubicBezTo>
                    <a:pt x="282" y="1"/>
                    <a:pt x="274"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8" name="Google Shape;1908;p20"/>
            <p:cNvSpPr/>
            <p:nvPr/>
          </p:nvSpPr>
          <p:spPr>
            <a:xfrm>
              <a:off x="2915775" y="6424879"/>
              <a:ext cx="12184" cy="12053"/>
            </a:xfrm>
            <a:custGeom>
              <a:rect b="b" l="l" r="r" t="t"/>
              <a:pathLst>
                <a:path extrusionOk="0" h="551" w="557">
                  <a:moveTo>
                    <a:pt x="276" y="1"/>
                  </a:moveTo>
                  <a:cubicBezTo>
                    <a:pt x="137" y="1"/>
                    <a:pt x="40" y="99"/>
                    <a:pt x="21" y="242"/>
                  </a:cubicBezTo>
                  <a:cubicBezTo>
                    <a:pt x="0" y="402"/>
                    <a:pt x="89" y="528"/>
                    <a:pt x="243" y="549"/>
                  </a:cubicBezTo>
                  <a:cubicBezTo>
                    <a:pt x="255" y="550"/>
                    <a:pt x="267" y="551"/>
                    <a:pt x="278" y="551"/>
                  </a:cubicBezTo>
                  <a:cubicBezTo>
                    <a:pt x="413" y="551"/>
                    <a:pt x="517" y="456"/>
                    <a:pt x="536" y="308"/>
                  </a:cubicBezTo>
                  <a:cubicBezTo>
                    <a:pt x="557" y="152"/>
                    <a:pt x="467" y="22"/>
                    <a:pt x="316" y="4"/>
                  </a:cubicBezTo>
                  <a:cubicBezTo>
                    <a:pt x="302" y="2"/>
                    <a:pt x="28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09" name="Google Shape;1909;p20"/>
            <p:cNvSpPr/>
            <p:nvPr/>
          </p:nvSpPr>
          <p:spPr>
            <a:xfrm>
              <a:off x="2896984" y="6421926"/>
              <a:ext cx="12447" cy="12031"/>
            </a:xfrm>
            <a:custGeom>
              <a:rect b="b" l="l" r="r" t="t"/>
              <a:pathLst>
                <a:path extrusionOk="0" h="550" w="569">
                  <a:moveTo>
                    <a:pt x="281" y="0"/>
                  </a:moveTo>
                  <a:cubicBezTo>
                    <a:pt x="151" y="0"/>
                    <a:pt x="54" y="91"/>
                    <a:pt x="30" y="228"/>
                  </a:cubicBezTo>
                  <a:cubicBezTo>
                    <a:pt x="0" y="386"/>
                    <a:pt x="83" y="516"/>
                    <a:pt x="232" y="544"/>
                  </a:cubicBezTo>
                  <a:cubicBezTo>
                    <a:pt x="251" y="548"/>
                    <a:pt x="269" y="550"/>
                    <a:pt x="288" y="550"/>
                  </a:cubicBezTo>
                  <a:cubicBezTo>
                    <a:pt x="414" y="550"/>
                    <a:pt x="515" y="462"/>
                    <a:pt x="541" y="322"/>
                  </a:cubicBezTo>
                  <a:cubicBezTo>
                    <a:pt x="568" y="168"/>
                    <a:pt x="488" y="33"/>
                    <a:pt x="337" y="6"/>
                  </a:cubicBezTo>
                  <a:cubicBezTo>
                    <a:pt x="318" y="2"/>
                    <a:pt x="29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0" name="Google Shape;1910;p20"/>
            <p:cNvSpPr/>
            <p:nvPr/>
          </p:nvSpPr>
          <p:spPr>
            <a:xfrm>
              <a:off x="2878194" y="6417835"/>
              <a:ext cx="12753" cy="12075"/>
            </a:xfrm>
            <a:custGeom>
              <a:rect b="b" l="l" r="r" t="t"/>
              <a:pathLst>
                <a:path extrusionOk="0" h="552" w="583">
                  <a:moveTo>
                    <a:pt x="290" y="1"/>
                  </a:moveTo>
                  <a:cubicBezTo>
                    <a:pt x="167" y="1"/>
                    <a:pt x="72" y="86"/>
                    <a:pt x="39" y="213"/>
                  </a:cubicBezTo>
                  <a:cubicBezTo>
                    <a:pt x="0" y="371"/>
                    <a:pt x="76" y="506"/>
                    <a:pt x="225" y="543"/>
                  </a:cubicBezTo>
                  <a:cubicBezTo>
                    <a:pt x="248" y="549"/>
                    <a:pt x="271" y="552"/>
                    <a:pt x="293" y="552"/>
                  </a:cubicBezTo>
                  <a:cubicBezTo>
                    <a:pt x="413" y="552"/>
                    <a:pt x="513" y="471"/>
                    <a:pt x="546" y="339"/>
                  </a:cubicBezTo>
                  <a:cubicBezTo>
                    <a:pt x="582" y="186"/>
                    <a:pt x="509" y="46"/>
                    <a:pt x="360" y="10"/>
                  </a:cubicBezTo>
                  <a:cubicBezTo>
                    <a:pt x="336" y="3"/>
                    <a:pt x="312"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1" name="Google Shape;1911;p20"/>
            <p:cNvSpPr/>
            <p:nvPr/>
          </p:nvSpPr>
          <p:spPr>
            <a:xfrm>
              <a:off x="2859666" y="6412629"/>
              <a:ext cx="12928" cy="12075"/>
            </a:xfrm>
            <a:custGeom>
              <a:rect b="b" l="l" r="r" t="t"/>
              <a:pathLst>
                <a:path extrusionOk="0" h="552" w="591">
                  <a:moveTo>
                    <a:pt x="294" y="0"/>
                  </a:moveTo>
                  <a:cubicBezTo>
                    <a:pt x="179" y="0"/>
                    <a:pt x="85" y="77"/>
                    <a:pt x="48" y="199"/>
                  </a:cubicBezTo>
                  <a:cubicBezTo>
                    <a:pt x="0" y="353"/>
                    <a:pt x="67" y="493"/>
                    <a:pt x="213" y="538"/>
                  </a:cubicBezTo>
                  <a:cubicBezTo>
                    <a:pt x="241" y="547"/>
                    <a:pt x="269" y="552"/>
                    <a:pt x="296" y="552"/>
                  </a:cubicBezTo>
                  <a:cubicBezTo>
                    <a:pt x="408" y="552"/>
                    <a:pt x="506" y="478"/>
                    <a:pt x="545" y="353"/>
                  </a:cubicBezTo>
                  <a:cubicBezTo>
                    <a:pt x="591" y="204"/>
                    <a:pt x="527" y="60"/>
                    <a:pt x="380" y="14"/>
                  </a:cubicBezTo>
                  <a:cubicBezTo>
                    <a:pt x="351" y="5"/>
                    <a:pt x="32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2" name="Google Shape;1912;p20"/>
            <p:cNvSpPr/>
            <p:nvPr/>
          </p:nvSpPr>
          <p:spPr>
            <a:xfrm>
              <a:off x="2841531" y="6406351"/>
              <a:ext cx="13147" cy="12097"/>
            </a:xfrm>
            <a:custGeom>
              <a:rect b="b" l="l" r="r" t="t"/>
              <a:pathLst>
                <a:path extrusionOk="0" h="553" w="601">
                  <a:moveTo>
                    <a:pt x="301" y="0"/>
                  </a:moveTo>
                  <a:cubicBezTo>
                    <a:pt x="192" y="0"/>
                    <a:pt x="102" y="71"/>
                    <a:pt x="57" y="184"/>
                  </a:cubicBezTo>
                  <a:cubicBezTo>
                    <a:pt x="0" y="338"/>
                    <a:pt x="60" y="480"/>
                    <a:pt x="202" y="535"/>
                  </a:cubicBezTo>
                  <a:cubicBezTo>
                    <a:pt x="234" y="546"/>
                    <a:pt x="266" y="552"/>
                    <a:pt x="298" y="552"/>
                  </a:cubicBezTo>
                  <a:cubicBezTo>
                    <a:pt x="406" y="552"/>
                    <a:pt x="501" y="484"/>
                    <a:pt x="545" y="367"/>
                  </a:cubicBezTo>
                  <a:cubicBezTo>
                    <a:pt x="600" y="221"/>
                    <a:pt x="543" y="74"/>
                    <a:pt x="401" y="19"/>
                  </a:cubicBezTo>
                  <a:cubicBezTo>
                    <a:pt x="366" y="6"/>
                    <a:pt x="33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3" name="Google Shape;1913;p20"/>
            <p:cNvSpPr/>
            <p:nvPr/>
          </p:nvSpPr>
          <p:spPr>
            <a:xfrm>
              <a:off x="2823988" y="6399132"/>
              <a:ext cx="13256" cy="12053"/>
            </a:xfrm>
            <a:custGeom>
              <a:rect b="b" l="l" r="r" t="t"/>
              <a:pathLst>
                <a:path extrusionOk="0" h="551" w="606">
                  <a:moveTo>
                    <a:pt x="304" y="1"/>
                  </a:moveTo>
                  <a:cubicBezTo>
                    <a:pt x="202" y="1"/>
                    <a:pt x="114" y="65"/>
                    <a:pt x="67" y="171"/>
                  </a:cubicBezTo>
                  <a:cubicBezTo>
                    <a:pt x="1" y="319"/>
                    <a:pt x="51" y="464"/>
                    <a:pt x="191" y="526"/>
                  </a:cubicBezTo>
                  <a:cubicBezTo>
                    <a:pt x="228" y="542"/>
                    <a:pt x="266" y="550"/>
                    <a:pt x="302" y="550"/>
                  </a:cubicBezTo>
                  <a:cubicBezTo>
                    <a:pt x="402" y="550"/>
                    <a:pt x="492" y="490"/>
                    <a:pt x="541" y="381"/>
                  </a:cubicBezTo>
                  <a:cubicBezTo>
                    <a:pt x="605" y="237"/>
                    <a:pt x="557" y="88"/>
                    <a:pt x="417" y="26"/>
                  </a:cubicBezTo>
                  <a:cubicBezTo>
                    <a:pt x="379" y="9"/>
                    <a:pt x="340"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4" name="Google Shape;1914;p20"/>
            <p:cNvSpPr/>
            <p:nvPr/>
          </p:nvSpPr>
          <p:spPr>
            <a:xfrm>
              <a:off x="2806553" y="6390754"/>
              <a:ext cx="13300" cy="12075"/>
            </a:xfrm>
            <a:custGeom>
              <a:rect b="b" l="l" r="r" t="t"/>
              <a:pathLst>
                <a:path extrusionOk="0" h="552" w="608">
                  <a:moveTo>
                    <a:pt x="307" y="1"/>
                  </a:moveTo>
                  <a:cubicBezTo>
                    <a:pt x="210" y="1"/>
                    <a:pt x="124" y="59"/>
                    <a:pt x="74" y="157"/>
                  </a:cubicBezTo>
                  <a:cubicBezTo>
                    <a:pt x="1" y="302"/>
                    <a:pt x="40" y="451"/>
                    <a:pt x="177" y="519"/>
                  </a:cubicBezTo>
                  <a:cubicBezTo>
                    <a:pt x="218" y="541"/>
                    <a:pt x="260" y="551"/>
                    <a:pt x="301" y="551"/>
                  </a:cubicBezTo>
                  <a:cubicBezTo>
                    <a:pt x="395" y="551"/>
                    <a:pt x="484" y="496"/>
                    <a:pt x="536" y="396"/>
                  </a:cubicBezTo>
                  <a:cubicBezTo>
                    <a:pt x="607" y="256"/>
                    <a:pt x="569" y="102"/>
                    <a:pt x="433" y="34"/>
                  </a:cubicBezTo>
                  <a:cubicBezTo>
                    <a:pt x="390" y="11"/>
                    <a:pt x="348"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5" name="Google Shape;1915;p20"/>
            <p:cNvSpPr/>
            <p:nvPr/>
          </p:nvSpPr>
          <p:spPr>
            <a:xfrm>
              <a:off x="2789775" y="6381523"/>
              <a:ext cx="13344" cy="12031"/>
            </a:xfrm>
            <a:custGeom>
              <a:rect b="b" l="l" r="r" t="t"/>
              <a:pathLst>
                <a:path extrusionOk="0" h="550" w="610">
                  <a:moveTo>
                    <a:pt x="311" y="1"/>
                  </a:moveTo>
                  <a:cubicBezTo>
                    <a:pt x="219" y="1"/>
                    <a:pt x="135" y="53"/>
                    <a:pt x="83" y="144"/>
                  </a:cubicBezTo>
                  <a:cubicBezTo>
                    <a:pt x="0" y="284"/>
                    <a:pt x="35" y="435"/>
                    <a:pt x="165" y="511"/>
                  </a:cubicBezTo>
                  <a:cubicBezTo>
                    <a:pt x="210" y="537"/>
                    <a:pt x="257" y="550"/>
                    <a:pt x="302" y="550"/>
                  </a:cubicBezTo>
                  <a:cubicBezTo>
                    <a:pt x="392" y="550"/>
                    <a:pt x="476" y="500"/>
                    <a:pt x="529" y="408"/>
                  </a:cubicBezTo>
                  <a:cubicBezTo>
                    <a:pt x="610" y="273"/>
                    <a:pt x="580" y="117"/>
                    <a:pt x="447" y="39"/>
                  </a:cubicBezTo>
                  <a:cubicBezTo>
                    <a:pt x="401"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6" name="Google Shape;1916;p20"/>
            <p:cNvSpPr/>
            <p:nvPr/>
          </p:nvSpPr>
          <p:spPr>
            <a:xfrm>
              <a:off x="2773500" y="6371307"/>
              <a:ext cx="13388" cy="12075"/>
            </a:xfrm>
            <a:custGeom>
              <a:rect b="b" l="l" r="r" t="t"/>
              <a:pathLst>
                <a:path extrusionOk="0" h="552" w="612">
                  <a:moveTo>
                    <a:pt x="315" y="1"/>
                  </a:moveTo>
                  <a:cubicBezTo>
                    <a:pt x="229" y="1"/>
                    <a:pt x="148" y="49"/>
                    <a:pt x="92" y="133"/>
                  </a:cubicBezTo>
                  <a:cubicBezTo>
                    <a:pt x="0" y="268"/>
                    <a:pt x="25" y="421"/>
                    <a:pt x="154" y="506"/>
                  </a:cubicBezTo>
                  <a:cubicBezTo>
                    <a:pt x="200" y="536"/>
                    <a:pt x="250" y="551"/>
                    <a:pt x="299" y="551"/>
                  </a:cubicBezTo>
                  <a:cubicBezTo>
                    <a:pt x="385" y="551"/>
                    <a:pt x="468" y="507"/>
                    <a:pt x="525" y="421"/>
                  </a:cubicBezTo>
                  <a:cubicBezTo>
                    <a:pt x="612" y="291"/>
                    <a:pt x="589" y="133"/>
                    <a:pt x="460" y="48"/>
                  </a:cubicBezTo>
                  <a:cubicBezTo>
                    <a:pt x="413" y="16"/>
                    <a:pt x="36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7" name="Google Shape;1917;p20"/>
            <p:cNvSpPr/>
            <p:nvPr/>
          </p:nvSpPr>
          <p:spPr>
            <a:xfrm>
              <a:off x="2758122" y="6360370"/>
              <a:ext cx="13278" cy="12031"/>
            </a:xfrm>
            <a:custGeom>
              <a:rect b="b" l="l" r="r" t="t"/>
              <a:pathLst>
                <a:path extrusionOk="0" h="550" w="607">
                  <a:moveTo>
                    <a:pt x="314" y="0"/>
                  </a:moveTo>
                  <a:cubicBezTo>
                    <a:pt x="232" y="0"/>
                    <a:pt x="153" y="43"/>
                    <a:pt x="96" y="120"/>
                  </a:cubicBezTo>
                  <a:cubicBezTo>
                    <a:pt x="0" y="250"/>
                    <a:pt x="16" y="404"/>
                    <a:pt x="137" y="495"/>
                  </a:cubicBezTo>
                  <a:cubicBezTo>
                    <a:pt x="186" y="532"/>
                    <a:pt x="240" y="550"/>
                    <a:pt x="294" y="550"/>
                  </a:cubicBezTo>
                  <a:cubicBezTo>
                    <a:pt x="374" y="550"/>
                    <a:pt x="454" y="509"/>
                    <a:pt x="513" y="431"/>
                  </a:cubicBezTo>
                  <a:cubicBezTo>
                    <a:pt x="607" y="305"/>
                    <a:pt x="593" y="149"/>
                    <a:pt x="472" y="56"/>
                  </a:cubicBezTo>
                  <a:cubicBezTo>
                    <a:pt x="421" y="18"/>
                    <a:pt x="366"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8" name="Google Shape;1918;p20"/>
            <p:cNvSpPr/>
            <p:nvPr/>
          </p:nvSpPr>
          <p:spPr>
            <a:xfrm>
              <a:off x="2743028" y="6348404"/>
              <a:ext cx="13256" cy="11988"/>
            </a:xfrm>
            <a:custGeom>
              <a:rect b="b" l="l" r="r" t="t"/>
              <a:pathLst>
                <a:path extrusionOk="0" h="548" w="606">
                  <a:moveTo>
                    <a:pt x="317" y="0"/>
                  </a:moveTo>
                  <a:cubicBezTo>
                    <a:pt x="240" y="0"/>
                    <a:pt x="164" y="38"/>
                    <a:pt x="106" y="108"/>
                  </a:cubicBezTo>
                  <a:cubicBezTo>
                    <a:pt x="1" y="232"/>
                    <a:pt x="10" y="385"/>
                    <a:pt x="127" y="486"/>
                  </a:cubicBezTo>
                  <a:cubicBezTo>
                    <a:pt x="177" y="527"/>
                    <a:pt x="235" y="548"/>
                    <a:pt x="293" y="548"/>
                  </a:cubicBezTo>
                  <a:cubicBezTo>
                    <a:pt x="370" y="548"/>
                    <a:pt x="446" y="512"/>
                    <a:pt x="505" y="442"/>
                  </a:cubicBezTo>
                  <a:cubicBezTo>
                    <a:pt x="605" y="321"/>
                    <a:pt x="601" y="163"/>
                    <a:pt x="484" y="64"/>
                  </a:cubicBezTo>
                  <a:cubicBezTo>
                    <a:pt x="431" y="21"/>
                    <a:pt x="37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19" name="Google Shape;1919;p20"/>
            <p:cNvSpPr/>
            <p:nvPr/>
          </p:nvSpPr>
          <p:spPr>
            <a:xfrm>
              <a:off x="2728853" y="6335738"/>
              <a:ext cx="13191" cy="11944"/>
            </a:xfrm>
            <a:custGeom>
              <a:rect b="b" l="l" r="r" t="t"/>
              <a:pathLst>
                <a:path extrusionOk="0" h="546" w="603">
                  <a:moveTo>
                    <a:pt x="315" y="0"/>
                  </a:moveTo>
                  <a:cubicBezTo>
                    <a:pt x="243" y="0"/>
                    <a:pt x="170" y="34"/>
                    <a:pt x="111" y="96"/>
                  </a:cubicBezTo>
                  <a:lnTo>
                    <a:pt x="113" y="96"/>
                  </a:lnTo>
                  <a:cubicBezTo>
                    <a:pt x="1" y="213"/>
                    <a:pt x="1" y="369"/>
                    <a:pt x="111" y="472"/>
                  </a:cubicBezTo>
                  <a:cubicBezTo>
                    <a:pt x="163" y="521"/>
                    <a:pt x="225" y="546"/>
                    <a:pt x="288" y="546"/>
                  </a:cubicBezTo>
                  <a:cubicBezTo>
                    <a:pt x="359" y="546"/>
                    <a:pt x="431" y="514"/>
                    <a:pt x="491" y="451"/>
                  </a:cubicBezTo>
                  <a:cubicBezTo>
                    <a:pt x="598" y="337"/>
                    <a:pt x="603" y="178"/>
                    <a:pt x="491" y="75"/>
                  </a:cubicBezTo>
                  <a:cubicBezTo>
                    <a:pt x="437" y="24"/>
                    <a:pt x="376"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20" name="Google Shape;1920;p20"/>
            <p:cNvSpPr/>
            <p:nvPr/>
          </p:nvSpPr>
          <p:spPr>
            <a:xfrm>
              <a:off x="2715138" y="6322220"/>
              <a:ext cx="13431" cy="11922"/>
            </a:xfrm>
            <a:custGeom>
              <a:rect b="b" l="l" r="r" t="t"/>
              <a:pathLst>
                <a:path extrusionOk="0" h="545" w="614">
                  <a:moveTo>
                    <a:pt x="321" y="0"/>
                  </a:moveTo>
                  <a:cubicBezTo>
                    <a:pt x="253" y="0"/>
                    <a:pt x="185" y="30"/>
                    <a:pt x="128" y="84"/>
                  </a:cubicBezTo>
                  <a:cubicBezTo>
                    <a:pt x="9" y="196"/>
                    <a:pt x="0" y="350"/>
                    <a:pt x="105" y="462"/>
                  </a:cubicBezTo>
                  <a:cubicBezTo>
                    <a:pt x="158" y="517"/>
                    <a:pt x="224" y="545"/>
                    <a:pt x="291" y="545"/>
                  </a:cubicBezTo>
                  <a:cubicBezTo>
                    <a:pt x="358" y="545"/>
                    <a:pt x="427" y="517"/>
                    <a:pt x="486" y="462"/>
                  </a:cubicBezTo>
                  <a:cubicBezTo>
                    <a:pt x="600" y="354"/>
                    <a:pt x="614" y="196"/>
                    <a:pt x="506" y="87"/>
                  </a:cubicBezTo>
                  <a:cubicBezTo>
                    <a:pt x="452" y="28"/>
                    <a:pt x="387"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21" name="Google Shape;1921;p20"/>
            <p:cNvSpPr/>
            <p:nvPr/>
          </p:nvSpPr>
          <p:spPr>
            <a:xfrm>
              <a:off x="2702603" y="6308198"/>
              <a:ext cx="13650" cy="11900"/>
            </a:xfrm>
            <a:custGeom>
              <a:rect b="b" l="l" r="r" t="t"/>
              <a:pathLst>
                <a:path extrusionOk="0" h="544" w="624">
                  <a:moveTo>
                    <a:pt x="329" y="1"/>
                  </a:moveTo>
                  <a:cubicBezTo>
                    <a:pt x="266" y="1"/>
                    <a:pt x="202" y="25"/>
                    <a:pt x="145" y="73"/>
                  </a:cubicBezTo>
                  <a:cubicBezTo>
                    <a:pt x="21" y="178"/>
                    <a:pt x="1" y="331"/>
                    <a:pt x="99" y="448"/>
                  </a:cubicBezTo>
                  <a:cubicBezTo>
                    <a:pt x="152" y="511"/>
                    <a:pt x="223" y="544"/>
                    <a:pt x="297" y="544"/>
                  </a:cubicBezTo>
                  <a:cubicBezTo>
                    <a:pt x="359" y="544"/>
                    <a:pt x="422" y="521"/>
                    <a:pt x="479" y="473"/>
                  </a:cubicBezTo>
                  <a:cubicBezTo>
                    <a:pt x="601" y="370"/>
                    <a:pt x="623" y="215"/>
                    <a:pt x="525" y="98"/>
                  </a:cubicBezTo>
                  <a:cubicBezTo>
                    <a:pt x="469" y="32"/>
                    <a:pt x="400" y="1"/>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22" name="Google Shape;1922;p20"/>
            <p:cNvSpPr/>
            <p:nvPr/>
          </p:nvSpPr>
          <p:spPr>
            <a:xfrm>
              <a:off x="2690725" y="6293104"/>
              <a:ext cx="13759" cy="11856"/>
            </a:xfrm>
            <a:custGeom>
              <a:rect b="b" l="l" r="r" t="t"/>
              <a:pathLst>
                <a:path extrusionOk="0" h="542" w="629">
                  <a:moveTo>
                    <a:pt x="335" y="0"/>
                  </a:moveTo>
                  <a:cubicBezTo>
                    <a:pt x="276" y="0"/>
                    <a:pt x="216" y="21"/>
                    <a:pt x="161" y="62"/>
                  </a:cubicBezTo>
                  <a:cubicBezTo>
                    <a:pt x="31" y="156"/>
                    <a:pt x="1" y="307"/>
                    <a:pt x="90" y="433"/>
                  </a:cubicBezTo>
                  <a:cubicBezTo>
                    <a:pt x="143" y="504"/>
                    <a:pt x="217" y="541"/>
                    <a:pt x="296" y="541"/>
                  </a:cubicBezTo>
                  <a:cubicBezTo>
                    <a:pt x="353" y="541"/>
                    <a:pt x="413" y="522"/>
                    <a:pt x="468" y="481"/>
                  </a:cubicBezTo>
                  <a:cubicBezTo>
                    <a:pt x="594" y="389"/>
                    <a:pt x="628" y="234"/>
                    <a:pt x="539" y="112"/>
                  </a:cubicBezTo>
                  <a:cubicBezTo>
                    <a:pt x="484" y="37"/>
                    <a:pt x="411"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23" name="Google Shape;1923;p20"/>
            <p:cNvSpPr/>
            <p:nvPr/>
          </p:nvSpPr>
          <p:spPr>
            <a:xfrm>
              <a:off x="2680159" y="6277376"/>
              <a:ext cx="13847" cy="11747"/>
            </a:xfrm>
            <a:custGeom>
              <a:rect b="b" l="l" r="r" t="t"/>
              <a:pathLst>
                <a:path extrusionOk="0" h="537" w="633">
                  <a:moveTo>
                    <a:pt x="339" y="0"/>
                  </a:moveTo>
                  <a:cubicBezTo>
                    <a:pt x="287" y="0"/>
                    <a:pt x="233" y="16"/>
                    <a:pt x="181" y="48"/>
                  </a:cubicBezTo>
                  <a:cubicBezTo>
                    <a:pt x="44" y="133"/>
                    <a:pt x="1" y="282"/>
                    <a:pt x="83" y="412"/>
                  </a:cubicBezTo>
                  <a:cubicBezTo>
                    <a:pt x="133" y="494"/>
                    <a:pt x="212" y="537"/>
                    <a:pt x="298" y="537"/>
                  </a:cubicBezTo>
                  <a:cubicBezTo>
                    <a:pt x="349" y="537"/>
                    <a:pt x="403" y="522"/>
                    <a:pt x="454" y="490"/>
                  </a:cubicBezTo>
                  <a:cubicBezTo>
                    <a:pt x="589" y="410"/>
                    <a:pt x="633" y="256"/>
                    <a:pt x="552" y="126"/>
                  </a:cubicBezTo>
                  <a:cubicBezTo>
                    <a:pt x="500" y="41"/>
                    <a:pt x="422"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24" name="Google Shape;1924;p20"/>
            <p:cNvSpPr/>
            <p:nvPr/>
          </p:nvSpPr>
          <p:spPr>
            <a:xfrm>
              <a:off x="2671234" y="6261101"/>
              <a:ext cx="13803" cy="11681"/>
            </a:xfrm>
            <a:custGeom>
              <a:rect b="b" l="l" r="r" t="t"/>
              <a:pathLst>
                <a:path extrusionOk="0" h="534" w="631">
                  <a:moveTo>
                    <a:pt x="337" y="1"/>
                  </a:moveTo>
                  <a:cubicBezTo>
                    <a:pt x="293" y="1"/>
                    <a:pt x="247" y="12"/>
                    <a:pt x="202" y="34"/>
                  </a:cubicBezTo>
                  <a:cubicBezTo>
                    <a:pt x="56" y="105"/>
                    <a:pt x="1" y="249"/>
                    <a:pt x="67" y="387"/>
                  </a:cubicBezTo>
                  <a:cubicBezTo>
                    <a:pt x="115" y="481"/>
                    <a:pt x="200" y="534"/>
                    <a:pt x="297" y="534"/>
                  </a:cubicBezTo>
                  <a:cubicBezTo>
                    <a:pt x="340" y="534"/>
                    <a:pt x="386" y="523"/>
                    <a:pt x="431" y="501"/>
                  </a:cubicBezTo>
                  <a:cubicBezTo>
                    <a:pt x="571" y="432"/>
                    <a:pt x="631" y="286"/>
                    <a:pt x="564" y="148"/>
                  </a:cubicBezTo>
                  <a:cubicBezTo>
                    <a:pt x="516" y="50"/>
                    <a:pt x="431"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25" name="Google Shape;1925;p20"/>
            <p:cNvSpPr/>
            <p:nvPr/>
          </p:nvSpPr>
          <p:spPr>
            <a:xfrm>
              <a:off x="2664388" y="6244301"/>
              <a:ext cx="13584" cy="11528"/>
            </a:xfrm>
            <a:custGeom>
              <a:rect b="b" l="l" r="r" t="t"/>
              <a:pathLst>
                <a:path extrusionOk="0" h="527" w="621">
                  <a:moveTo>
                    <a:pt x="331" y="1"/>
                  </a:moveTo>
                  <a:cubicBezTo>
                    <a:pt x="297" y="1"/>
                    <a:pt x="262" y="7"/>
                    <a:pt x="227" y="19"/>
                  </a:cubicBezTo>
                  <a:cubicBezTo>
                    <a:pt x="73" y="71"/>
                    <a:pt x="0" y="206"/>
                    <a:pt x="51" y="351"/>
                  </a:cubicBezTo>
                  <a:cubicBezTo>
                    <a:pt x="88" y="462"/>
                    <a:pt x="180" y="527"/>
                    <a:pt x="291" y="527"/>
                  </a:cubicBezTo>
                  <a:cubicBezTo>
                    <a:pt x="324" y="527"/>
                    <a:pt x="359" y="521"/>
                    <a:pt x="394" y="509"/>
                  </a:cubicBezTo>
                  <a:cubicBezTo>
                    <a:pt x="543" y="458"/>
                    <a:pt x="621" y="321"/>
                    <a:pt x="570" y="177"/>
                  </a:cubicBezTo>
                  <a:cubicBezTo>
                    <a:pt x="530" y="61"/>
                    <a:pt x="438"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26" name="Google Shape;1926;p20"/>
            <p:cNvSpPr/>
            <p:nvPr/>
          </p:nvSpPr>
          <p:spPr>
            <a:xfrm>
              <a:off x="2729159" y="5532970"/>
              <a:ext cx="38281" cy="38259"/>
            </a:xfrm>
            <a:custGeom>
              <a:rect b="b" l="l" r="r" t="t"/>
              <a:pathLst>
                <a:path extrusionOk="0" h="1749" w="1750">
                  <a:moveTo>
                    <a:pt x="875" y="1"/>
                  </a:moveTo>
                  <a:cubicBezTo>
                    <a:pt x="392" y="1"/>
                    <a:pt x="0" y="392"/>
                    <a:pt x="0" y="876"/>
                  </a:cubicBezTo>
                  <a:cubicBezTo>
                    <a:pt x="0" y="1357"/>
                    <a:pt x="392" y="1748"/>
                    <a:pt x="875" y="1748"/>
                  </a:cubicBezTo>
                  <a:cubicBezTo>
                    <a:pt x="1358" y="1748"/>
                    <a:pt x="1750" y="1357"/>
                    <a:pt x="1750" y="876"/>
                  </a:cubicBezTo>
                  <a:cubicBezTo>
                    <a:pt x="1750" y="392"/>
                    <a:pt x="1358" y="1"/>
                    <a:pt x="8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27" name="Google Shape;1927;p20"/>
            <p:cNvSpPr/>
            <p:nvPr/>
          </p:nvSpPr>
          <p:spPr>
            <a:xfrm>
              <a:off x="2696281" y="5932604"/>
              <a:ext cx="38303" cy="38281"/>
            </a:xfrm>
            <a:custGeom>
              <a:rect b="b" l="l" r="r" t="t"/>
              <a:pathLst>
                <a:path extrusionOk="0" h="1750" w="1751">
                  <a:moveTo>
                    <a:pt x="876" y="0"/>
                  </a:moveTo>
                  <a:cubicBezTo>
                    <a:pt x="393" y="0"/>
                    <a:pt x="1" y="392"/>
                    <a:pt x="1" y="875"/>
                  </a:cubicBezTo>
                  <a:cubicBezTo>
                    <a:pt x="1" y="1358"/>
                    <a:pt x="393" y="1750"/>
                    <a:pt x="876" y="1750"/>
                  </a:cubicBezTo>
                  <a:cubicBezTo>
                    <a:pt x="1359" y="1750"/>
                    <a:pt x="1751" y="1358"/>
                    <a:pt x="1751" y="875"/>
                  </a:cubicBezTo>
                  <a:cubicBezTo>
                    <a:pt x="1751" y="392"/>
                    <a:pt x="1359"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28" name="Google Shape;1928;p20"/>
            <p:cNvSpPr/>
            <p:nvPr/>
          </p:nvSpPr>
          <p:spPr>
            <a:xfrm>
              <a:off x="2647391" y="6197860"/>
              <a:ext cx="38259" cy="38238"/>
            </a:xfrm>
            <a:custGeom>
              <a:rect b="b" l="l" r="r" t="t"/>
              <a:pathLst>
                <a:path extrusionOk="0" h="1748" w="1749">
                  <a:moveTo>
                    <a:pt x="876" y="0"/>
                  </a:moveTo>
                  <a:cubicBezTo>
                    <a:pt x="392" y="0"/>
                    <a:pt x="1" y="392"/>
                    <a:pt x="1" y="875"/>
                  </a:cubicBezTo>
                  <a:cubicBezTo>
                    <a:pt x="1" y="1358"/>
                    <a:pt x="392" y="1748"/>
                    <a:pt x="876" y="1748"/>
                  </a:cubicBezTo>
                  <a:cubicBezTo>
                    <a:pt x="1357" y="1748"/>
                    <a:pt x="1748" y="1358"/>
                    <a:pt x="1748" y="875"/>
                  </a:cubicBezTo>
                  <a:cubicBezTo>
                    <a:pt x="1748" y="392"/>
                    <a:pt x="1357"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1929" name="Google Shape;1929;p20"/>
          <p:cNvGrpSpPr/>
          <p:nvPr/>
        </p:nvGrpSpPr>
        <p:grpSpPr>
          <a:xfrm>
            <a:off x="840589" y="4662254"/>
            <a:ext cx="353713" cy="385601"/>
            <a:chOff x="3707541" y="5434379"/>
            <a:chExt cx="903481" cy="984681"/>
          </a:xfrm>
        </p:grpSpPr>
        <p:sp>
          <p:nvSpPr>
            <p:cNvPr id="1930" name="Google Shape;1930;p20"/>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31" name="Google Shape;1931;p20"/>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32" name="Google Shape;1932;p20"/>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33" name="Google Shape;1933;p20"/>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34" name="Google Shape;1934;p20"/>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35" name="Google Shape;1935;p20"/>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36" name="Google Shape;1936;p20"/>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37" name="Google Shape;1937;p20"/>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38" name="Google Shape;1938;p20"/>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39" name="Google Shape;1939;p20"/>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0" name="Google Shape;1940;p20"/>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1" name="Google Shape;1941;p20"/>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2" name="Google Shape;1942;p20"/>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3" name="Google Shape;1943;p20"/>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4" name="Google Shape;1944;p20"/>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5" name="Google Shape;1945;p20"/>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6" name="Google Shape;1946;p20"/>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7" name="Google Shape;1947;p20"/>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8" name="Google Shape;1948;p20"/>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49" name="Google Shape;1949;p20"/>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0" name="Google Shape;1950;p20"/>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1" name="Google Shape;1951;p20"/>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2" name="Google Shape;1952;p20"/>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3" name="Google Shape;1953;p20"/>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4" name="Google Shape;1954;p20"/>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5" name="Google Shape;1955;p20"/>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6" name="Google Shape;1956;p20"/>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7" name="Google Shape;1957;p20"/>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8" name="Google Shape;1958;p20"/>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59" name="Google Shape;1959;p20"/>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0" name="Google Shape;1960;p20"/>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1" name="Google Shape;1961;p20"/>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2" name="Google Shape;1962;p20"/>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3" name="Google Shape;1963;p20"/>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4" name="Google Shape;1964;p20"/>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5" name="Google Shape;1965;p20"/>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6" name="Google Shape;1966;p20"/>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7" name="Google Shape;1967;p20"/>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8" name="Google Shape;1968;p20"/>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69" name="Google Shape;1969;p20"/>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0" name="Google Shape;1970;p20"/>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1" name="Google Shape;1971;p20"/>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2" name="Google Shape;1972;p20"/>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3" name="Google Shape;1973;p20"/>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4" name="Google Shape;1974;p20"/>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5" name="Google Shape;1975;p20"/>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6" name="Google Shape;1976;p20"/>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7" name="Google Shape;1977;p20"/>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8" name="Google Shape;1978;p20"/>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79" name="Google Shape;1979;p20"/>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0" name="Google Shape;1980;p20"/>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1" name="Google Shape;1981;p20"/>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2" name="Google Shape;1982;p20"/>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3" name="Google Shape;1983;p20"/>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4" name="Google Shape;1984;p20"/>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5" name="Google Shape;1985;p20"/>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6" name="Google Shape;1986;p20"/>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7" name="Google Shape;1987;p20"/>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8" name="Google Shape;1988;p20"/>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89" name="Google Shape;1989;p20"/>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0" name="Google Shape;1990;p20"/>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1" name="Google Shape;1991;p20"/>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2" name="Google Shape;1992;p20"/>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3" name="Google Shape;1993;p20"/>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4" name="Google Shape;1994;p20"/>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5" name="Google Shape;1995;p20"/>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6" name="Google Shape;1996;p20"/>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7" name="Google Shape;1997;p20"/>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8" name="Google Shape;1998;p20"/>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1999" name="Google Shape;1999;p20"/>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0" name="Google Shape;2000;p20"/>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1" name="Google Shape;2001;p20"/>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2" name="Google Shape;2002;p20"/>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3" name="Google Shape;2003;p20"/>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4" name="Google Shape;2004;p20"/>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5" name="Google Shape;2005;p20"/>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6" name="Google Shape;2006;p20"/>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7" name="Google Shape;2007;p20"/>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8" name="Google Shape;2008;p20"/>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09" name="Google Shape;2009;p20"/>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0" name="Google Shape;2010;p20"/>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1" name="Google Shape;2011;p20"/>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2" name="Google Shape;2012;p20"/>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3" name="Google Shape;2013;p20"/>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4" name="Google Shape;2014;p20"/>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5" name="Google Shape;2015;p20"/>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6" name="Google Shape;2016;p20"/>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7" name="Google Shape;2017;p20"/>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8" name="Google Shape;2018;p20"/>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19" name="Google Shape;2019;p20"/>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0" name="Google Shape;2020;p20"/>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1" name="Google Shape;2021;p20"/>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2" name="Google Shape;2022;p20"/>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3" name="Google Shape;2023;p20"/>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4" name="Google Shape;2024;p20"/>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5" name="Google Shape;2025;p20"/>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6" name="Google Shape;2026;p20"/>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7" name="Google Shape;2027;p20"/>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8" name="Google Shape;2028;p20"/>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29" name="Google Shape;2029;p20"/>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0" name="Google Shape;2030;p20"/>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1" name="Google Shape;2031;p20"/>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2" name="Google Shape;2032;p20"/>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3" name="Google Shape;2033;p20"/>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4" name="Google Shape;2034;p20"/>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5" name="Google Shape;2035;p20"/>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6" name="Google Shape;2036;p20"/>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7" name="Google Shape;2037;p20"/>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8" name="Google Shape;2038;p20"/>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39" name="Google Shape;2039;p20"/>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40" name="Google Shape;2040;p20"/>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41" name="Google Shape;2041;p20"/>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42" name="Google Shape;2042;p20"/>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43" name="Google Shape;2043;p20"/>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44" name="Google Shape;2044;p20"/>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45" name="Google Shape;2045;p20"/>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46" name="Google Shape;2046;p20"/>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47" name="Google Shape;2047;p20"/>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48" name="Google Shape;2048;p20"/>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2049" name="Google Shape;2049;p20"/>
          <p:cNvGrpSpPr/>
          <p:nvPr/>
        </p:nvGrpSpPr>
        <p:grpSpPr>
          <a:xfrm>
            <a:off x="2958649" y="3970833"/>
            <a:ext cx="317384" cy="391092"/>
            <a:chOff x="5059853" y="5504816"/>
            <a:chExt cx="810688" cy="998703"/>
          </a:xfrm>
        </p:grpSpPr>
        <p:sp>
          <p:nvSpPr>
            <p:cNvPr id="2050" name="Google Shape;2050;p20"/>
            <p:cNvSpPr/>
            <p:nvPr/>
          </p:nvSpPr>
          <p:spPr>
            <a:xfrm>
              <a:off x="5155994" y="5504816"/>
              <a:ext cx="714547" cy="998703"/>
            </a:xfrm>
            <a:custGeom>
              <a:rect b="b" l="l" r="r" t="t"/>
              <a:pathLst>
                <a:path extrusionOk="0" h="45655" w="32665">
                  <a:moveTo>
                    <a:pt x="3665" y="1"/>
                  </a:moveTo>
                  <a:cubicBezTo>
                    <a:pt x="3193" y="1"/>
                    <a:pt x="2785" y="173"/>
                    <a:pt x="2444" y="516"/>
                  </a:cubicBezTo>
                  <a:cubicBezTo>
                    <a:pt x="2101" y="860"/>
                    <a:pt x="1929" y="1265"/>
                    <a:pt x="1929" y="1737"/>
                  </a:cubicBezTo>
                  <a:lnTo>
                    <a:pt x="1929" y="4052"/>
                  </a:lnTo>
                  <a:cubicBezTo>
                    <a:pt x="1929" y="4524"/>
                    <a:pt x="2101" y="4931"/>
                    <a:pt x="2444" y="5273"/>
                  </a:cubicBezTo>
                  <a:cubicBezTo>
                    <a:pt x="2785" y="5618"/>
                    <a:pt x="3193" y="5788"/>
                    <a:pt x="3665" y="5788"/>
                  </a:cubicBezTo>
                  <a:lnTo>
                    <a:pt x="22185" y="5788"/>
                  </a:lnTo>
                  <a:lnTo>
                    <a:pt x="10611" y="18262"/>
                  </a:lnTo>
                  <a:cubicBezTo>
                    <a:pt x="10396" y="18519"/>
                    <a:pt x="10171" y="18810"/>
                    <a:pt x="9935" y="19130"/>
                  </a:cubicBezTo>
                  <a:cubicBezTo>
                    <a:pt x="9699" y="19453"/>
                    <a:pt x="9583" y="19806"/>
                    <a:pt x="9583" y="20191"/>
                  </a:cubicBezTo>
                  <a:lnTo>
                    <a:pt x="9583" y="22506"/>
                  </a:lnTo>
                  <a:cubicBezTo>
                    <a:pt x="9583" y="22980"/>
                    <a:pt x="9752" y="23385"/>
                    <a:pt x="10096" y="23729"/>
                  </a:cubicBezTo>
                  <a:cubicBezTo>
                    <a:pt x="10439" y="24072"/>
                    <a:pt x="10847" y="24242"/>
                    <a:pt x="11318" y="24242"/>
                  </a:cubicBezTo>
                  <a:lnTo>
                    <a:pt x="16655" y="24242"/>
                  </a:lnTo>
                  <a:cubicBezTo>
                    <a:pt x="18070" y="24242"/>
                    <a:pt x="19377" y="24372"/>
                    <a:pt x="20578" y="24629"/>
                  </a:cubicBezTo>
                  <a:cubicBezTo>
                    <a:pt x="21778" y="24885"/>
                    <a:pt x="22817" y="25304"/>
                    <a:pt x="23697" y="25882"/>
                  </a:cubicBezTo>
                  <a:cubicBezTo>
                    <a:pt x="24574" y="26461"/>
                    <a:pt x="25272" y="27233"/>
                    <a:pt x="25785" y="28197"/>
                  </a:cubicBezTo>
                  <a:cubicBezTo>
                    <a:pt x="26301" y="29161"/>
                    <a:pt x="26557" y="30288"/>
                    <a:pt x="26557" y="31701"/>
                  </a:cubicBezTo>
                  <a:cubicBezTo>
                    <a:pt x="26557" y="33116"/>
                    <a:pt x="26289" y="34328"/>
                    <a:pt x="25756" y="35335"/>
                  </a:cubicBezTo>
                  <a:cubicBezTo>
                    <a:pt x="25217" y="36343"/>
                    <a:pt x="24501" y="37190"/>
                    <a:pt x="23601" y="37875"/>
                  </a:cubicBezTo>
                  <a:cubicBezTo>
                    <a:pt x="22700" y="38560"/>
                    <a:pt x="21649" y="39064"/>
                    <a:pt x="20449" y="39386"/>
                  </a:cubicBezTo>
                  <a:cubicBezTo>
                    <a:pt x="19249" y="39707"/>
                    <a:pt x="17983" y="39867"/>
                    <a:pt x="16655" y="39867"/>
                  </a:cubicBezTo>
                  <a:cubicBezTo>
                    <a:pt x="14639" y="39867"/>
                    <a:pt x="12999" y="39698"/>
                    <a:pt x="11735" y="39354"/>
                  </a:cubicBezTo>
                  <a:cubicBezTo>
                    <a:pt x="10471" y="39011"/>
                    <a:pt x="9454" y="38571"/>
                    <a:pt x="8683" y="38035"/>
                  </a:cubicBezTo>
                  <a:cubicBezTo>
                    <a:pt x="7911" y="37499"/>
                    <a:pt x="7331" y="36888"/>
                    <a:pt x="6947" y="36203"/>
                  </a:cubicBezTo>
                  <a:cubicBezTo>
                    <a:pt x="6560" y="35516"/>
                    <a:pt x="6260" y="34831"/>
                    <a:pt x="6047" y="34144"/>
                  </a:cubicBezTo>
                  <a:lnTo>
                    <a:pt x="6044" y="34144"/>
                  </a:lnTo>
                  <a:cubicBezTo>
                    <a:pt x="5960" y="33803"/>
                    <a:pt x="5776" y="33492"/>
                    <a:pt x="5499" y="33212"/>
                  </a:cubicBezTo>
                  <a:cubicBezTo>
                    <a:pt x="5220" y="32935"/>
                    <a:pt x="4844" y="32795"/>
                    <a:pt x="4372" y="32795"/>
                  </a:cubicBezTo>
                  <a:lnTo>
                    <a:pt x="1416" y="32795"/>
                  </a:lnTo>
                  <a:cubicBezTo>
                    <a:pt x="1029" y="32795"/>
                    <a:pt x="699" y="32933"/>
                    <a:pt x="420" y="33212"/>
                  </a:cubicBezTo>
                  <a:cubicBezTo>
                    <a:pt x="140" y="33492"/>
                    <a:pt x="1" y="33824"/>
                    <a:pt x="1" y="34208"/>
                  </a:cubicBezTo>
                  <a:cubicBezTo>
                    <a:pt x="44" y="35624"/>
                    <a:pt x="397" y="37007"/>
                    <a:pt x="1061" y="38356"/>
                  </a:cubicBezTo>
                  <a:cubicBezTo>
                    <a:pt x="1725" y="39707"/>
                    <a:pt x="2733" y="40928"/>
                    <a:pt x="4084" y="42022"/>
                  </a:cubicBezTo>
                  <a:cubicBezTo>
                    <a:pt x="5435" y="43115"/>
                    <a:pt x="7148" y="43994"/>
                    <a:pt x="9228" y="44658"/>
                  </a:cubicBezTo>
                  <a:cubicBezTo>
                    <a:pt x="11307" y="45322"/>
                    <a:pt x="13783" y="45654"/>
                    <a:pt x="16655" y="45654"/>
                  </a:cubicBezTo>
                  <a:cubicBezTo>
                    <a:pt x="18842" y="45654"/>
                    <a:pt x="20910" y="45334"/>
                    <a:pt x="22861" y="44690"/>
                  </a:cubicBezTo>
                  <a:cubicBezTo>
                    <a:pt x="24810" y="44047"/>
                    <a:pt x="26502" y="43138"/>
                    <a:pt x="27940" y="41958"/>
                  </a:cubicBezTo>
                  <a:cubicBezTo>
                    <a:pt x="29376" y="40779"/>
                    <a:pt x="30521" y="39320"/>
                    <a:pt x="31380" y="37586"/>
                  </a:cubicBezTo>
                  <a:cubicBezTo>
                    <a:pt x="32237" y="35848"/>
                    <a:pt x="32665" y="33888"/>
                    <a:pt x="32665" y="31701"/>
                  </a:cubicBezTo>
                  <a:cubicBezTo>
                    <a:pt x="32665" y="29688"/>
                    <a:pt x="32312" y="27876"/>
                    <a:pt x="31605" y="26269"/>
                  </a:cubicBezTo>
                  <a:cubicBezTo>
                    <a:pt x="30897" y="24661"/>
                    <a:pt x="29912" y="23289"/>
                    <a:pt x="28648" y="22153"/>
                  </a:cubicBezTo>
                  <a:cubicBezTo>
                    <a:pt x="27382" y="21017"/>
                    <a:pt x="25861" y="20138"/>
                    <a:pt x="24081" y="19517"/>
                  </a:cubicBezTo>
                  <a:cubicBezTo>
                    <a:pt x="22302" y="18897"/>
                    <a:pt x="20342" y="18562"/>
                    <a:pt x="18198" y="18519"/>
                  </a:cubicBezTo>
                  <a:lnTo>
                    <a:pt x="29580" y="6239"/>
                  </a:lnTo>
                  <a:cubicBezTo>
                    <a:pt x="29924" y="5896"/>
                    <a:pt x="30201" y="5541"/>
                    <a:pt x="30416" y="5176"/>
                  </a:cubicBezTo>
                  <a:cubicBezTo>
                    <a:pt x="30629" y="4812"/>
                    <a:pt x="30737" y="4437"/>
                    <a:pt x="30737" y="4052"/>
                  </a:cubicBezTo>
                  <a:lnTo>
                    <a:pt x="30737" y="1737"/>
                  </a:lnTo>
                  <a:cubicBezTo>
                    <a:pt x="30737" y="1265"/>
                    <a:pt x="30565" y="860"/>
                    <a:pt x="30224" y="516"/>
                  </a:cubicBezTo>
                  <a:cubicBezTo>
                    <a:pt x="29880" y="173"/>
                    <a:pt x="29472" y="1"/>
                    <a:pt x="29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51" name="Google Shape;2051;p20"/>
            <p:cNvSpPr/>
            <p:nvPr/>
          </p:nvSpPr>
          <p:spPr>
            <a:xfrm>
              <a:off x="5059853" y="5530016"/>
              <a:ext cx="103884" cy="75775"/>
            </a:xfrm>
            <a:custGeom>
              <a:rect b="b" l="l" r="r" t="t"/>
              <a:pathLst>
                <a:path extrusionOk="0" h="3464" w="4749">
                  <a:moveTo>
                    <a:pt x="4746" y="1586"/>
                  </a:moveTo>
                  <a:cubicBezTo>
                    <a:pt x="4746" y="1587"/>
                    <a:pt x="4746" y="1588"/>
                    <a:pt x="4746" y="1590"/>
                  </a:cubicBezTo>
                  <a:lnTo>
                    <a:pt x="4746" y="1590"/>
                  </a:lnTo>
                  <a:cubicBezTo>
                    <a:pt x="4747" y="1588"/>
                    <a:pt x="4747" y="1587"/>
                    <a:pt x="4748" y="1586"/>
                  </a:cubicBezTo>
                  <a:close/>
                  <a:moveTo>
                    <a:pt x="1980" y="1"/>
                  </a:moveTo>
                  <a:lnTo>
                    <a:pt x="1980" y="1356"/>
                  </a:lnTo>
                  <a:lnTo>
                    <a:pt x="1" y="649"/>
                  </a:lnTo>
                  <a:lnTo>
                    <a:pt x="1" y="2797"/>
                  </a:lnTo>
                  <a:lnTo>
                    <a:pt x="1980" y="2089"/>
                  </a:lnTo>
                  <a:lnTo>
                    <a:pt x="1980" y="3463"/>
                  </a:lnTo>
                  <a:lnTo>
                    <a:pt x="4741" y="1869"/>
                  </a:lnTo>
                  <a:cubicBezTo>
                    <a:pt x="4744" y="1874"/>
                    <a:pt x="4746" y="1879"/>
                    <a:pt x="4748" y="1883"/>
                  </a:cubicBezTo>
                  <a:cubicBezTo>
                    <a:pt x="4746" y="1786"/>
                    <a:pt x="4744" y="1687"/>
                    <a:pt x="4746" y="1590"/>
                  </a:cubicBezTo>
                  <a:lnTo>
                    <a:pt x="4746" y="1590"/>
                  </a:lnTo>
                  <a:cubicBezTo>
                    <a:pt x="4744" y="1592"/>
                    <a:pt x="4743" y="1594"/>
                    <a:pt x="4741" y="1597"/>
                  </a:cubicBezTo>
                  <a:lnTo>
                    <a:pt x="19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52" name="Google Shape;2052;p20"/>
            <p:cNvSpPr/>
            <p:nvPr/>
          </p:nvSpPr>
          <p:spPr>
            <a:xfrm>
              <a:off x="5305094"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5"/>
                    <a:pt x="417"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53" name="Google Shape;2053;p20"/>
            <p:cNvSpPr/>
            <p:nvPr/>
          </p:nvSpPr>
          <p:spPr>
            <a:xfrm>
              <a:off x="5324869"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54" name="Google Shape;2054;p20"/>
            <p:cNvSpPr/>
            <p:nvPr/>
          </p:nvSpPr>
          <p:spPr>
            <a:xfrm>
              <a:off x="5344666"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55" name="Google Shape;2055;p20"/>
            <p:cNvSpPr/>
            <p:nvPr/>
          </p:nvSpPr>
          <p:spPr>
            <a:xfrm>
              <a:off x="5364441" y="5561888"/>
              <a:ext cx="11397" cy="12031"/>
            </a:xfrm>
            <a:custGeom>
              <a:rect b="b" l="l" r="r" t="t"/>
              <a:pathLst>
                <a:path extrusionOk="0" h="550" w="521">
                  <a:moveTo>
                    <a:pt x="262" y="0"/>
                  </a:moveTo>
                  <a:cubicBezTo>
                    <a:pt x="109" y="0"/>
                    <a:pt x="1" y="112"/>
                    <a:pt x="1" y="275"/>
                  </a:cubicBezTo>
                  <a:cubicBezTo>
                    <a:pt x="1" y="438"/>
                    <a:pt x="104" y="550"/>
                    <a:pt x="257" y="550"/>
                  </a:cubicBezTo>
                  <a:cubicBezTo>
                    <a:pt x="420" y="550"/>
                    <a:pt x="521" y="433"/>
                    <a:pt x="521" y="275"/>
                  </a:cubicBezTo>
                  <a:cubicBezTo>
                    <a:pt x="521" y="115"/>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56" name="Google Shape;2056;p20"/>
            <p:cNvSpPr/>
            <p:nvPr/>
          </p:nvSpPr>
          <p:spPr>
            <a:xfrm>
              <a:off x="5384238" y="5561888"/>
              <a:ext cx="11397" cy="12031"/>
            </a:xfrm>
            <a:custGeom>
              <a:rect b="b" l="l" r="r" t="t"/>
              <a:pathLst>
                <a:path extrusionOk="0" h="550" w="521">
                  <a:moveTo>
                    <a:pt x="262" y="0"/>
                  </a:moveTo>
                  <a:cubicBezTo>
                    <a:pt x="108" y="0"/>
                    <a:pt x="0" y="112"/>
                    <a:pt x="0" y="275"/>
                  </a:cubicBezTo>
                  <a:cubicBezTo>
                    <a:pt x="0" y="438"/>
                    <a:pt x="104"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57" name="Google Shape;2057;p20"/>
            <p:cNvSpPr/>
            <p:nvPr/>
          </p:nvSpPr>
          <p:spPr>
            <a:xfrm>
              <a:off x="5404034" y="5561888"/>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58" name="Google Shape;2058;p20"/>
            <p:cNvSpPr/>
            <p:nvPr/>
          </p:nvSpPr>
          <p:spPr>
            <a:xfrm>
              <a:off x="5423766" y="5561888"/>
              <a:ext cx="11397" cy="12031"/>
            </a:xfrm>
            <a:custGeom>
              <a:rect b="b" l="l" r="r" t="t"/>
              <a:pathLst>
                <a:path extrusionOk="0" h="550" w="521">
                  <a:moveTo>
                    <a:pt x="264" y="0"/>
                  </a:moveTo>
                  <a:cubicBezTo>
                    <a:pt x="110" y="0"/>
                    <a:pt x="0" y="112"/>
                    <a:pt x="0" y="275"/>
                  </a:cubicBezTo>
                  <a:cubicBezTo>
                    <a:pt x="0" y="438"/>
                    <a:pt x="106" y="550"/>
                    <a:pt x="259" y="550"/>
                  </a:cubicBezTo>
                  <a:cubicBezTo>
                    <a:pt x="420"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59" name="Google Shape;2059;p20"/>
            <p:cNvSpPr/>
            <p:nvPr/>
          </p:nvSpPr>
          <p:spPr>
            <a:xfrm>
              <a:off x="5443563"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7"/>
                    <a:pt x="41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0" name="Google Shape;2060;p20"/>
            <p:cNvSpPr/>
            <p:nvPr/>
          </p:nvSpPr>
          <p:spPr>
            <a:xfrm>
              <a:off x="5463338" y="5561888"/>
              <a:ext cx="11397" cy="12031"/>
            </a:xfrm>
            <a:custGeom>
              <a:rect b="b" l="l" r="r" t="t"/>
              <a:pathLst>
                <a:path extrusionOk="0" h="550" w="521">
                  <a:moveTo>
                    <a:pt x="262" y="0"/>
                  </a:moveTo>
                  <a:cubicBezTo>
                    <a:pt x="111" y="0"/>
                    <a:pt x="1" y="112"/>
                    <a:pt x="1" y="275"/>
                  </a:cubicBezTo>
                  <a:cubicBezTo>
                    <a:pt x="1" y="438"/>
                    <a:pt x="106" y="550"/>
                    <a:pt x="259"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1" name="Google Shape;2061;p20"/>
            <p:cNvSpPr/>
            <p:nvPr/>
          </p:nvSpPr>
          <p:spPr>
            <a:xfrm>
              <a:off x="5483134"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2" name="Google Shape;2062;p20"/>
            <p:cNvSpPr/>
            <p:nvPr/>
          </p:nvSpPr>
          <p:spPr>
            <a:xfrm>
              <a:off x="5502909" y="5561888"/>
              <a:ext cx="11397" cy="12031"/>
            </a:xfrm>
            <a:custGeom>
              <a:rect b="b" l="l" r="r" t="t"/>
              <a:pathLst>
                <a:path extrusionOk="0" h="550" w="521">
                  <a:moveTo>
                    <a:pt x="262" y="0"/>
                  </a:moveTo>
                  <a:cubicBezTo>
                    <a:pt x="108" y="0"/>
                    <a:pt x="1" y="112"/>
                    <a:pt x="1" y="275"/>
                  </a:cubicBezTo>
                  <a:cubicBezTo>
                    <a:pt x="1" y="438"/>
                    <a:pt x="104" y="550"/>
                    <a:pt x="257"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3" name="Google Shape;2063;p20"/>
            <p:cNvSpPr/>
            <p:nvPr/>
          </p:nvSpPr>
          <p:spPr>
            <a:xfrm>
              <a:off x="5522706" y="5561888"/>
              <a:ext cx="11331" cy="12031"/>
            </a:xfrm>
            <a:custGeom>
              <a:rect b="b" l="l" r="r" t="t"/>
              <a:pathLst>
                <a:path extrusionOk="0" h="550" w="518">
                  <a:moveTo>
                    <a:pt x="262" y="0"/>
                  </a:moveTo>
                  <a:cubicBezTo>
                    <a:pt x="108" y="0"/>
                    <a:pt x="0" y="112"/>
                    <a:pt x="0" y="275"/>
                  </a:cubicBezTo>
                  <a:cubicBezTo>
                    <a:pt x="0" y="438"/>
                    <a:pt x="103"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4" name="Google Shape;2064;p20"/>
            <p:cNvSpPr/>
            <p:nvPr/>
          </p:nvSpPr>
          <p:spPr>
            <a:xfrm>
              <a:off x="5542438" y="5561888"/>
              <a:ext cx="11397" cy="12031"/>
            </a:xfrm>
            <a:custGeom>
              <a:rect b="b" l="l" r="r" t="t"/>
              <a:pathLst>
                <a:path extrusionOk="0" h="550" w="521">
                  <a:moveTo>
                    <a:pt x="264" y="0"/>
                  </a:moveTo>
                  <a:cubicBezTo>
                    <a:pt x="111" y="0"/>
                    <a:pt x="1" y="112"/>
                    <a:pt x="1" y="275"/>
                  </a:cubicBezTo>
                  <a:cubicBezTo>
                    <a:pt x="1" y="438"/>
                    <a:pt x="106" y="550"/>
                    <a:pt x="260" y="550"/>
                  </a:cubicBezTo>
                  <a:cubicBezTo>
                    <a:pt x="420" y="550"/>
                    <a:pt x="521" y="433"/>
                    <a:pt x="521" y="275"/>
                  </a:cubicBezTo>
                  <a:cubicBezTo>
                    <a:pt x="521" y="117"/>
                    <a:pt x="418"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5" name="Google Shape;2065;p20"/>
            <p:cNvSpPr/>
            <p:nvPr/>
          </p:nvSpPr>
          <p:spPr>
            <a:xfrm>
              <a:off x="5562234"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6" name="Google Shape;2066;p20"/>
            <p:cNvSpPr/>
            <p:nvPr/>
          </p:nvSpPr>
          <p:spPr>
            <a:xfrm>
              <a:off x="5582009"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7" name="Google Shape;2067;p20"/>
            <p:cNvSpPr/>
            <p:nvPr/>
          </p:nvSpPr>
          <p:spPr>
            <a:xfrm>
              <a:off x="5601806" y="5561888"/>
              <a:ext cx="11397" cy="12031"/>
            </a:xfrm>
            <a:custGeom>
              <a:rect b="b" l="l" r="r" t="t"/>
              <a:pathLst>
                <a:path extrusionOk="0" h="550" w="521">
                  <a:moveTo>
                    <a:pt x="262" y="0"/>
                  </a:moveTo>
                  <a:cubicBezTo>
                    <a:pt x="108" y="0"/>
                    <a:pt x="1" y="112"/>
                    <a:pt x="1" y="275"/>
                  </a:cubicBezTo>
                  <a:cubicBezTo>
                    <a:pt x="1" y="438"/>
                    <a:pt x="106"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8" name="Google Shape;2068;p20"/>
            <p:cNvSpPr/>
            <p:nvPr/>
          </p:nvSpPr>
          <p:spPr>
            <a:xfrm>
              <a:off x="5621603"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69" name="Google Shape;2069;p20"/>
            <p:cNvSpPr/>
            <p:nvPr/>
          </p:nvSpPr>
          <p:spPr>
            <a:xfrm>
              <a:off x="5641378"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0" name="Google Shape;2070;p20"/>
            <p:cNvSpPr/>
            <p:nvPr/>
          </p:nvSpPr>
          <p:spPr>
            <a:xfrm>
              <a:off x="5661175" y="5561888"/>
              <a:ext cx="11331" cy="12031"/>
            </a:xfrm>
            <a:custGeom>
              <a:rect b="b" l="l" r="r" t="t"/>
              <a:pathLst>
                <a:path extrusionOk="0" h="550" w="518">
                  <a:moveTo>
                    <a:pt x="261" y="0"/>
                  </a:moveTo>
                  <a:cubicBezTo>
                    <a:pt x="108" y="0"/>
                    <a:pt x="0" y="112"/>
                    <a:pt x="0" y="275"/>
                  </a:cubicBezTo>
                  <a:cubicBezTo>
                    <a:pt x="0" y="438"/>
                    <a:pt x="103" y="550"/>
                    <a:pt x="257" y="550"/>
                  </a:cubicBezTo>
                  <a:cubicBezTo>
                    <a:pt x="417" y="550"/>
                    <a:pt x="518" y="433"/>
                    <a:pt x="518" y="275"/>
                  </a:cubicBezTo>
                  <a:cubicBezTo>
                    <a:pt x="518"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1" name="Google Shape;2071;p20"/>
            <p:cNvSpPr/>
            <p:nvPr/>
          </p:nvSpPr>
          <p:spPr>
            <a:xfrm>
              <a:off x="5680906"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7"/>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2" name="Google Shape;2072;p20"/>
            <p:cNvSpPr/>
            <p:nvPr/>
          </p:nvSpPr>
          <p:spPr>
            <a:xfrm>
              <a:off x="5700703" y="5561888"/>
              <a:ext cx="11397" cy="12031"/>
            </a:xfrm>
            <a:custGeom>
              <a:rect b="b" l="l" r="r" t="t"/>
              <a:pathLst>
                <a:path extrusionOk="0" h="550" w="521">
                  <a:moveTo>
                    <a:pt x="261" y="0"/>
                  </a:moveTo>
                  <a:cubicBezTo>
                    <a:pt x="110" y="0"/>
                    <a:pt x="0" y="112"/>
                    <a:pt x="0" y="275"/>
                  </a:cubicBezTo>
                  <a:cubicBezTo>
                    <a:pt x="0" y="438"/>
                    <a:pt x="106" y="550"/>
                    <a:pt x="259"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3" name="Google Shape;2073;p20"/>
            <p:cNvSpPr/>
            <p:nvPr/>
          </p:nvSpPr>
          <p:spPr>
            <a:xfrm>
              <a:off x="5720478"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4" name="Google Shape;2074;p20"/>
            <p:cNvSpPr/>
            <p:nvPr/>
          </p:nvSpPr>
          <p:spPr>
            <a:xfrm>
              <a:off x="5740275"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5" name="Google Shape;2075;p20"/>
            <p:cNvSpPr/>
            <p:nvPr/>
          </p:nvSpPr>
          <p:spPr>
            <a:xfrm>
              <a:off x="5450169" y="5926610"/>
              <a:ext cx="13584" cy="11878"/>
            </a:xfrm>
            <a:custGeom>
              <a:rect b="b" l="l" r="r" t="t"/>
              <a:pathLst>
                <a:path extrusionOk="0" h="543" w="621">
                  <a:moveTo>
                    <a:pt x="291" y="0"/>
                  </a:moveTo>
                  <a:cubicBezTo>
                    <a:pt x="220" y="0"/>
                    <a:pt x="151" y="31"/>
                    <a:pt x="99" y="93"/>
                  </a:cubicBezTo>
                  <a:cubicBezTo>
                    <a:pt x="0" y="210"/>
                    <a:pt x="16" y="368"/>
                    <a:pt x="140" y="471"/>
                  </a:cubicBezTo>
                  <a:cubicBezTo>
                    <a:pt x="197" y="519"/>
                    <a:pt x="262" y="543"/>
                    <a:pt x="326" y="543"/>
                  </a:cubicBezTo>
                  <a:cubicBezTo>
                    <a:pt x="397" y="543"/>
                    <a:pt x="466" y="512"/>
                    <a:pt x="518" y="451"/>
                  </a:cubicBezTo>
                  <a:cubicBezTo>
                    <a:pt x="621" y="327"/>
                    <a:pt x="596" y="173"/>
                    <a:pt x="477" y="73"/>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6" name="Google Shape;2076;p20"/>
            <p:cNvSpPr/>
            <p:nvPr/>
          </p:nvSpPr>
          <p:spPr>
            <a:xfrm>
              <a:off x="5462944" y="5911451"/>
              <a:ext cx="13584" cy="11922"/>
            </a:xfrm>
            <a:custGeom>
              <a:rect b="b" l="l" r="r" t="t"/>
              <a:pathLst>
                <a:path extrusionOk="0" h="545" w="621">
                  <a:moveTo>
                    <a:pt x="290" y="1"/>
                  </a:moveTo>
                  <a:cubicBezTo>
                    <a:pt x="218" y="1"/>
                    <a:pt x="150" y="32"/>
                    <a:pt x="99" y="95"/>
                  </a:cubicBezTo>
                  <a:cubicBezTo>
                    <a:pt x="0" y="211"/>
                    <a:pt x="16" y="367"/>
                    <a:pt x="140" y="473"/>
                  </a:cubicBezTo>
                  <a:cubicBezTo>
                    <a:pt x="196" y="520"/>
                    <a:pt x="261" y="544"/>
                    <a:pt x="324" y="544"/>
                  </a:cubicBezTo>
                  <a:cubicBezTo>
                    <a:pt x="395" y="544"/>
                    <a:pt x="463" y="514"/>
                    <a:pt x="516" y="452"/>
                  </a:cubicBezTo>
                  <a:cubicBezTo>
                    <a:pt x="621" y="328"/>
                    <a:pt x="593"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7" name="Google Shape;2077;p20"/>
            <p:cNvSpPr/>
            <p:nvPr/>
          </p:nvSpPr>
          <p:spPr>
            <a:xfrm>
              <a:off x="5475653" y="5896335"/>
              <a:ext cx="13563" cy="11900"/>
            </a:xfrm>
            <a:custGeom>
              <a:rect b="b" l="l" r="r" t="t"/>
              <a:pathLst>
                <a:path extrusionOk="0" h="544" w="620">
                  <a:moveTo>
                    <a:pt x="290" y="1"/>
                  </a:moveTo>
                  <a:cubicBezTo>
                    <a:pt x="220" y="1"/>
                    <a:pt x="152" y="32"/>
                    <a:pt x="99" y="94"/>
                  </a:cubicBezTo>
                  <a:cubicBezTo>
                    <a:pt x="1" y="211"/>
                    <a:pt x="17" y="367"/>
                    <a:pt x="141" y="472"/>
                  </a:cubicBezTo>
                  <a:cubicBezTo>
                    <a:pt x="198" y="519"/>
                    <a:pt x="263" y="543"/>
                    <a:pt x="325" y="543"/>
                  </a:cubicBezTo>
                  <a:cubicBezTo>
                    <a:pt x="396" y="543"/>
                    <a:pt x="464" y="513"/>
                    <a:pt x="516" y="451"/>
                  </a:cubicBezTo>
                  <a:cubicBezTo>
                    <a:pt x="619" y="328"/>
                    <a:pt x="594" y="174"/>
                    <a:pt x="475" y="73"/>
                  </a:cubicBezTo>
                  <a:cubicBezTo>
                    <a:pt x="417"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8" name="Google Shape;2078;p20"/>
            <p:cNvSpPr/>
            <p:nvPr/>
          </p:nvSpPr>
          <p:spPr>
            <a:xfrm>
              <a:off x="5488384" y="5881198"/>
              <a:ext cx="13606" cy="11900"/>
            </a:xfrm>
            <a:custGeom>
              <a:rect b="b" l="l" r="r" t="t"/>
              <a:pathLst>
                <a:path extrusionOk="0" h="544" w="622">
                  <a:moveTo>
                    <a:pt x="291" y="0"/>
                  </a:moveTo>
                  <a:cubicBezTo>
                    <a:pt x="220" y="0"/>
                    <a:pt x="152" y="32"/>
                    <a:pt x="99" y="94"/>
                  </a:cubicBezTo>
                  <a:cubicBezTo>
                    <a:pt x="1" y="211"/>
                    <a:pt x="17" y="367"/>
                    <a:pt x="140" y="470"/>
                  </a:cubicBezTo>
                  <a:cubicBezTo>
                    <a:pt x="198" y="519"/>
                    <a:pt x="264" y="544"/>
                    <a:pt x="327" y="544"/>
                  </a:cubicBezTo>
                  <a:cubicBezTo>
                    <a:pt x="398" y="544"/>
                    <a:pt x="465" y="513"/>
                    <a:pt x="516" y="452"/>
                  </a:cubicBezTo>
                  <a:cubicBezTo>
                    <a:pt x="621" y="328"/>
                    <a:pt x="596" y="175"/>
                    <a:pt x="475" y="74"/>
                  </a:cubicBezTo>
                  <a:cubicBezTo>
                    <a:pt x="417"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79" name="Google Shape;2079;p20"/>
            <p:cNvSpPr/>
            <p:nvPr/>
          </p:nvSpPr>
          <p:spPr>
            <a:xfrm>
              <a:off x="5501116" y="5866060"/>
              <a:ext cx="13584" cy="11900"/>
            </a:xfrm>
            <a:custGeom>
              <a:rect b="b" l="l" r="r" t="t"/>
              <a:pathLst>
                <a:path extrusionOk="0" h="544" w="621">
                  <a:moveTo>
                    <a:pt x="291" y="0"/>
                  </a:moveTo>
                  <a:cubicBezTo>
                    <a:pt x="219" y="0"/>
                    <a:pt x="151" y="32"/>
                    <a:pt x="99" y="95"/>
                  </a:cubicBezTo>
                  <a:cubicBezTo>
                    <a:pt x="0" y="212"/>
                    <a:pt x="16" y="367"/>
                    <a:pt x="140" y="470"/>
                  </a:cubicBezTo>
                  <a:cubicBezTo>
                    <a:pt x="198" y="519"/>
                    <a:pt x="263" y="544"/>
                    <a:pt x="327" y="544"/>
                  </a:cubicBezTo>
                  <a:cubicBezTo>
                    <a:pt x="398" y="544"/>
                    <a:pt x="466" y="514"/>
                    <a:pt x="518" y="452"/>
                  </a:cubicBezTo>
                  <a:cubicBezTo>
                    <a:pt x="621" y="328"/>
                    <a:pt x="596" y="175"/>
                    <a:pt x="477" y="74"/>
                  </a:cubicBezTo>
                  <a:cubicBezTo>
                    <a:pt x="419" y="25"/>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0" name="Google Shape;2080;p20"/>
            <p:cNvSpPr/>
            <p:nvPr/>
          </p:nvSpPr>
          <p:spPr>
            <a:xfrm>
              <a:off x="5513847" y="5850923"/>
              <a:ext cx="13584" cy="11922"/>
            </a:xfrm>
            <a:custGeom>
              <a:rect b="b" l="l" r="r" t="t"/>
              <a:pathLst>
                <a:path extrusionOk="0" h="545" w="621">
                  <a:moveTo>
                    <a:pt x="290" y="0"/>
                  </a:moveTo>
                  <a:cubicBezTo>
                    <a:pt x="219" y="0"/>
                    <a:pt x="152" y="31"/>
                    <a:pt x="101" y="93"/>
                  </a:cubicBezTo>
                  <a:cubicBezTo>
                    <a:pt x="0" y="212"/>
                    <a:pt x="18" y="368"/>
                    <a:pt x="142" y="471"/>
                  </a:cubicBezTo>
                  <a:cubicBezTo>
                    <a:pt x="199" y="520"/>
                    <a:pt x="264" y="544"/>
                    <a:pt x="327" y="544"/>
                  </a:cubicBezTo>
                  <a:cubicBezTo>
                    <a:pt x="398" y="544"/>
                    <a:pt x="466" y="514"/>
                    <a:pt x="518" y="452"/>
                  </a:cubicBezTo>
                  <a:cubicBezTo>
                    <a:pt x="621" y="329"/>
                    <a:pt x="596" y="175"/>
                    <a:pt x="476"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1" name="Google Shape;2081;p20"/>
            <p:cNvSpPr/>
            <p:nvPr/>
          </p:nvSpPr>
          <p:spPr>
            <a:xfrm>
              <a:off x="5526622" y="5835785"/>
              <a:ext cx="13584" cy="11900"/>
            </a:xfrm>
            <a:custGeom>
              <a:rect b="b" l="l" r="r" t="t"/>
              <a:pathLst>
                <a:path extrusionOk="0" h="544" w="621">
                  <a:moveTo>
                    <a:pt x="288" y="1"/>
                  </a:moveTo>
                  <a:cubicBezTo>
                    <a:pt x="218" y="1"/>
                    <a:pt x="151" y="32"/>
                    <a:pt x="99" y="93"/>
                  </a:cubicBezTo>
                  <a:cubicBezTo>
                    <a:pt x="0" y="210"/>
                    <a:pt x="16" y="368"/>
                    <a:pt x="140" y="471"/>
                  </a:cubicBezTo>
                  <a:cubicBezTo>
                    <a:pt x="198" y="519"/>
                    <a:pt x="263" y="544"/>
                    <a:pt x="327" y="544"/>
                  </a:cubicBezTo>
                  <a:cubicBezTo>
                    <a:pt x="396" y="544"/>
                    <a:pt x="464" y="514"/>
                    <a:pt x="515" y="453"/>
                  </a:cubicBezTo>
                  <a:cubicBezTo>
                    <a:pt x="621" y="329"/>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2" name="Google Shape;2082;p20"/>
            <p:cNvSpPr/>
            <p:nvPr/>
          </p:nvSpPr>
          <p:spPr>
            <a:xfrm>
              <a:off x="5539331" y="5820648"/>
              <a:ext cx="13606" cy="11900"/>
            </a:xfrm>
            <a:custGeom>
              <a:rect b="b" l="l" r="r" t="t"/>
              <a:pathLst>
                <a:path extrusionOk="0" h="544" w="622">
                  <a:moveTo>
                    <a:pt x="290" y="1"/>
                  </a:moveTo>
                  <a:cubicBezTo>
                    <a:pt x="219" y="1"/>
                    <a:pt x="151" y="32"/>
                    <a:pt x="99" y="94"/>
                  </a:cubicBezTo>
                  <a:cubicBezTo>
                    <a:pt x="1" y="210"/>
                    <a:pt x="17" y="368"/>
                    <a:pt x="140" y="472"/>
                  </a:cubicBezTo>
                  <a:cubicBezTo>
                    <a:pt x="198" y="519"/>
                    <a:pt x="264" y="544"/>
                    <a:pt x="327" y="544"/>
                  </a:cubicBezTo>
                  <a:cubicBezTo>
                    <a:pt x="398" y="544"/>
                    <a:pt x="467" y="514"/>
                    <a:pt x="518" y="451"/>
                  </a:cubicBezTo>
                  <a:cubicBezTo>
                    <a:pt x="621" y="327"/>
                    <a:pt x="596" y="176"/>
                    <a:pt x="477" y="75"/>
                  </a:cubicBezTo>
                  <a:cubicBezTo>
                    <a:pt x="419" y="26"/>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3" name="Google Shape;2083;p20"/>
            <p:cNvSpPr/>
            <p:nvPr/>
          </p:nvSpPr>
          <p:spPr>
            <a:xfrm>
              <a:off x="5552063" y="5805532"/>
              <a:ext cx="13606" cy="11900"/>
            </a:xfrm>
            <a:custGeom>
              <a:rect b="b" l="l" r="r" t="t"/>
              <a:pathLst>
                <a:path extrusionOk="0" h="544" w="622">
                  <a:moveTo>
                    <a:pt x="289" y="0"/>
                  </a:moveTo>
                  <a:cubicBezTo>
                    <a:pt x="219" y="0"/>
                    <a:pt x="151" y="31"/>
                    <a:pt x="99" y="93"/>
                  </a:cubicBezTo>
                  <a:cubicBezTo>
                    <a:pt x="0" y="210"/>
                    <a:pt x="19" y="368"/>
                    <a:pt x="142" y="471"/>
                  </a:cubicBezTo>
                  <a:cubicBezTo>
                    <a:pt x="199" y="519"/>
                    <a:pt x="265" y="544"/>
                    <a:pt x="328" y="544"/>
                  </a:cubicBezTo>
                  <a:cubicBezTo>
                    <a:pt x="399" y="544"/>
                    <a:pt x="466" y="514"/>
                    <a:pt x="518" y="453"/>
                  </a:cubicBezTo>
                  <a:cubicBezTo>
                    <a:pt x="621" y="329"/>
                    <a:pt x="596" y="175"/>
                    <a:pt x="475" y="75"/>
                  </a:cubicBezTo>
                  <a:cubicBezTo>
                    <a:pt x="417" y="25"/>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4" name="Google Shape;2084;p20"/>
            <p:cNvSpPr/>
            <p:nvPr/>
          </p:nvSpPr>
          <p:spPr>
            <a:xfrm>
              <a:off x="5564794" y="5790395"/>
              <a:ext cx="13584" cy="11900"/>
            </a:xfrm>
            <a:custGeom>
              <a:rect b="b" l="l" r="r" t="t"/>
              <a:pathLst>
                <a:path extrusionOk="0" h="544" w="621">
                  <a:moveTo>
                    <a:pt x="290" y="1"/>
                  </a:moveTo>
                  <a:cubicBezTo>
                    <a:pt x="219" y="1"/>
                    <a:pt x="152" y="32"/>
                    <a:pt x="101" y="93"/>
                  </a:cubicBezTo>
                  <a:cubicBezTo>
                    <a:pt x="0" y="210"/>
                    <a:pt x="18" y="368"/>
                    <a:pt x="142" y="471"/>
                  </a:cubicBezTo>
                  <a:cubicBezTo>
                    <a:pt x="199" y="519"/>
                    <a:pt x="264" y="544"/>
                    <a:pt x="327" y="544"/>
                  </a:cubicBezTo>
                  <a:cubicBezTo>
                    <a:pt x="398" y="544"/>
                    <a:pt x="466" y="513"/>
                    <a:pt x="518" y="451"/>
                  </a:cubicBezTo>
                  <a:cubicBezTo>
                    <a:pt x="621" y="327"/>
                    <a:pt x="596" y="176"/>
                    <a:pt x="476" y="75"/>
                  </a:cubicBezTo>
                  <a:cubicBezTo>
                    <a:pt x="418"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5" name="Google Shape;2085;p20"/>
            <p:cNvSpPr/>
            <p:nvPr/>
          </p:nvSpPr>
          <p:spPr>
            <a:xfrm>
              <a:off x="5577569" y="5775257"/>
              <a:ext cx="13584" cy="11900"/>
            </a:xfrm>
            <a:custGeom>
              <a:rect b="b" l="l" r="r" t="t"/>
              <a:pathLst>
                <a:path extrusionOk="0" h="544" w="621">
                  <a:moveTo>
                    <a:pt x="289" y="1"/>
                  </a:moveTo>
                  <a:cubicBezTo>
                    <a:pt x="219" y="1"/>
                    <a:pt x="151" y="32"/>
                    <a:pt x="99" y="94"/>
                  </a:cubicBezTo>
                  <a:cubicBezTo>
                    <a:pt x="0" y="211"/>
                    <a:pt x="16" y="366"/>
                    <a:pt x="140" y="472"/>
                  </a:cubicBezTo>
                  <a:cubicBezTo>
                    <a:pt x="197" y="519"/>
                    <a:pt x="262" y="543"/>
                    <a:pt x="325" y="543"/>
                  </a:cubicBezTo>
                  <a:cubicBezTo>
                    <a:pt x="396" y="543"/>
                    <a:pt x="465" y="513"/>
                    <a:pt x="515" y="451"/>
                  </a:cubicBezTo>
                  <a:cubicBezTo>
                    <a:pt x="621" y="327"/>
                    <a:pt x="596" y="176"/>
                    <a:pt x="474" y="73"/>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6" name="Google Shape;2086;p20"/>
            <p:cNvSpPr/>
            <p:nvPr/>
          </p:nvSpPr>
          <p:spPr>
            <a:xfrm>
              <a:off x="5590278" y="5760141"/>
              <a:ext cx="13606" cy="11878"/>
            </a:xfrm>
            <a:custGeom>
              <a:rect b="b" l="l" r="r" t="t"/>
              <a:pathLst>
                <a:path extrusionOk="0" h="543" w="622">
                  <a:moveTo>
                    <a:pt x="290" y="0"/>
                  </a:moveTo>
                  <a:cubicBezTo>
                    <a:pt x="219" y="0"/>
                    <a:pt x="151" y="31"/>
                    <a:pt x="99" y="93"/>
                  </a:cubicBezTo>
                  <a:cubicBezTo>
                    <a:pt x="1" y="210"/>
                    <a:pt x="17" y="368"/>
                    <a:pt x="141" y="471"/>
                  </a:cubicBezTo>
                  <a:cubicBezTo>
                    <a:pt x="198" y="519"/>
                    <a:pt x="262" y="543"/>
                    <a:pt x="326" y="543"/>
                  </a:cubicBezTo>
                  <a:cubicBezTo>
                    <a:pt x="396" y="543"/>
                    <a:pt x="465" y="512"/>
                    <a:pt x="518" y="450"/>
                  </a:cubicBezTo>
                  <a:cubicBezTo>
                    <a:pt x="621" y="327"/>
                    <a:pt x="596" y="176"/>
                    <a:pt x="475"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7" name="Google Shape;2087;p20"/>
            <p:cNvSpPr/>
            <p:nvPr/>
          </p:nvSpPr>
          <p:spPr>
            <a:xfrm>
              <a:off x="5603009" y="5745004"/>
              <a:ext cx="13606" cy="11878"/>
            </a:xfrm>
            <a:custGeom>
              <a:rect b="b" l="l" r="r" t="t"/>
              <a:pathLst>
                <a:path extrusionOk="0" h="543" w="622">
                  <a:moveTo>
                    <a:pt x="291" y="0"/>
                  </a:moveTo>
                  <a:cubicBezTo>
                    <a:pt x="220" y="0"/>
                    <a:pt x="152" y="32"/>
                    <a:pt x="101" y="94"/>
                  </a:cubicBezTo>
                  <a:cubicBezTo>
                    <a:pt x="1" y="210"/>
                    <a:pt x="19" y="366"/>
                    <a:pt x="143" y="471"/>
                  </a:cubicBezTo>
                  <a:cubicBezTo>
                    <a:pt x="199" y="519"/>
                    <a:pt x="263" y="543"/>
                    <a:pt x="326" y="543"/>
                  </a:cubicBezTo>
                  <a:cubicBezTo>
                    <a:pt x="397" y="543"/>
                    <a:pt x="466" y="513"/>
                    <a:pt x="518" y="451"/>
                  </a:cubicBezTo>
                  <a:cubicBezTo>
                    <a:pt x="621" y="327"/>
                    <a:pt x="596" y="176"/>
                    <a:pt x="475" y="73"/>
                  </a:cubicBezTo>
                  <a:cubicBezTo>
                    <a:pt x="418"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8" name="Google Shape;2088;p20"/>
            <p:cNvSpPr/>
            <p:nvPr/>
          </p:nvSpPr>
          <p:spPr>
            <a:xfrm>
              <a:off x="5615741" y="5729866"/>
              <a:ext cx="13584" cy="11900"/>
            </a:xfrm>
            <a:custGeom>
              <a:rect b="b" l="l" r="r" t="t"/>
              <a:pathLst>
                <a:path extrusionOk="0" h="544" w="621">
                  <a:moveTo>
                    <a:pt x="292" y="1"/>
                  </a:moveTo>
                  <a:cubicBezTo>
                    <a:pt x="221" y="1"/>
                    <a:pt x="152" y="32"/>
                    <a:pt x="99" y="94"/>
                  </a:cubicBezTo>
                  <a:cubicBezTo>
                    <a:pt x="0" y="211"/>
                    <a:pt x="19" y="369"/>
                    <a:pt x="142" y="472"/>
                  </a:cubicBezTo>
                  <a:cubicBezTo>
                    <a:pt x="199" y="519"/>
                    <a:pt x="264" y="543"/>
                    <a:pt x="327" y="543"/>
                  </a:cubicBezTo>
                  <a:cubicBezTo>
                    <a:pt x="398" y="543"/>
                    <a:pt x="466" y="513"/>
                    <a:pt x="518" y="451"/>
                  </a:cubicBezTo>
                  <a:cubicBezTo>
                    <a:pt x="621" y="328"/>
                    <a:pt x="596" y="176"/>
                    <a:pt x="477" y="73"/>
                  </a:cubicBezTo>
                  <a:cubicBezTo>
                    <a:pt x="419" y="25"/>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89" name="Google Shape;2089;p20"/>
            <p:cNvSpPr/>
            <p:nvPr/>
          </p:nvSpPr>
          <p:spPr>
            <a:xfrm>
              <a:off x="5628516" y="5714751"/>
              <a:ext cx="13584" cy="11878"/>
            </a:xfrm>
            <a:custGeom>
              <a:rect b="b" l="l" r="r" t="t"/>
              <a:pathLst>
                <a:path extrusionOk="0" h="543" w="621">
                  <a:moveTo>
                    <a:pt x="289" y="0"/>
                  </a:moveTo>
                  <a:cubicBezTo>
                    <a:pt x="219" y="0"/>
                    <a:pt x="151" y="31"/>
                    <a:pt x="99" y="93"/>
                  </a:cubicBezTo>
                  <a:cubicBezTo>
                    <a:pt x="0" y="210"/>
                    <a:pt x="16" y="366"/>
                    <a:pt x="140" y="471"/>
                  </a:cubicBezTo>
                  <a:cubicBezTo>
                    <a:pt x="197" y="519"/>
                    <a:pt x="262" y="543"/>
                    <a:pt x="325" y="543"/>
                  </a:cubicBezTo>
                  <a:cubicBezTo>
                    <a:pt x="396" y="543"/>
                    <a:pt x="464" y="512"/>
                    <a:pt x="518" y="451"/>
                  </a:cubicBezTo>
                  <a:cubicBezTo>
                    <a:pt x="621" y="327"/>
                    <a:pt x="596" y="176"/>
                    <a:pt x="474" y="73"/>
                  </a:cubicBezTo>
                  <a:cubicBezTo>
                    <a:pt x="416" y="24"/>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0" name="Google Shape;2090;p20"/>
            <p:cNvSpPr/>
            <p:nvPr/>
          </p:nvSpPr>
          <p:spPr>
            <a:xfrm>
              <a:off x="5641225" y="5699613"/>
              <a:ext cx="13606" cy="11900"/>
            </a:xfrm>
            <a:custGeom>
              <a:rect b="b" l="l" r="r" t="t"/>
              <a:pathLst>
                <a:path extrusionOk="0" h="544" w="622">
                  <a:moveTo>
                    <a:pt x="291" y="1"/>
                  </a:moveTo>
                  <a:cubicBezTo>
                    <a:pt x="220" y="1"/>
                    <a:pt x="152" y="32"/>
                    <a:pt x="99" y="94"/>
                  </a:cubicBezTo>
                  <a:cubicBezTo>
                    <a:pt x="1" y="211"/>
                    <a:pt x="19" y="366"/>
                    <a:pt x="143" y="472"/>
                  </a:cubicBezTo>
                  <a:cubicBezTo>
                    <a:pt x="199" y="519"/>
                    <a:pt x="264" y="543"/>
                    <a:pt x="327" y="543"/>
                  </a:cubicBezTo>
                  <a:cubicBezTo>
                    <a:pt x="398" y="543"/>
                    <a:pt x="466" y="513"/>
                    <a:pt x="518" y="451"/>
                  </a:cubicBezTo>
                  <a:cubicBezTo>
                    <a:pt x="622" y="327"/>
                    <a:pt x="596" y="174"/>
                    <a:pt x="475" y="73"/>
                  </a:cubicBezTo>
                  <a:cubicBezTo>
                    <a:pt x="418" y="25"/>
                    <a:pt x="354"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1" name="Google Shape;2091;p20"/>
            <p:cNvSpPr/>
            <p:nvPr/>
          </p:nvSpPr>
          <p:spPr>
            <a:xfrm>
              <a:off x="5653956" y="5684498"/>
              <a:ext cx="13606" cy="11878"/>
            </a:xfrm>
            <a:custGeom>
              <a:rect b="b" l="l" r="r" t="t"/>
              <a:pathLst>
                <a:path extrusionOk="0" h="543" w="622">
                  <a:moveTo>
                    <a:pt x="291" y="0"/>
                  </a:moveTo>
                  <a:cubicBezTo>
                    <a:pt x="220" y="0"/>
                    <a:pt x="151" y="31"/>
                    <a:pt x="99" y="93"/>
                  </a:cubicBezTo>
                  <a:cubicBezTo>
                    <a:pt x="1" y="210"/>
                    <a:pt x="19" y="366"/>
                    <a:pt x="143" y="471"/>
                  </a:cubicBezTo>
                  <a:cubicBezTo>
                    <a:pt x="199" y="518"/>
                    <a:pt x="263" y="543"/>
                    <a:pt x="326" y="543"/>
                  </a:cubicBezTo>
                  <a:cubicBezTo>
                    <a:pt x="397" y="543"/>
                    <a:pt x="466" y="512"/>
                    <a:pt x="518" y="450"/>
                  </a:cubicBezTo>
                  <a:cubicBezTo>
                    <a:pt x="621" y="327"/>
                    <a:pt x="596" y="176"/>
                    <a:pt x="477" y="72"/>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2" name="Google Shape;2092;p20"/>
            <p:cNvSpPr/>
            <p:nvPr/>
          </p:nvSpPr>
          <p:spPr>
            <a:xfrm>
              <a:off x="5666731" y="5669360"/>
              <a:ext cx="13541" cy="11878"/>
            </a:xfrm>
            <a:custGeom>
              <a:rect b="b" l="l" r="r" t="t"/>
              <a:pathLst>
                <a:path extrusionOk="0" h="543" w="619">
                  <a:moveTo>
                    <a:pt x="290" y="0"/>
                  </a:moveTo>
                  <a:cubicBezTo>
                    <a:pt x="219" y="0"/>
                    <a:pt x="150" y="31"/>
                    <a:pt x="97" y="93"/>
                  </a:cubicBezTo>
                  <a:cubicBezTo>
                    <a:pt x="1" y="210"/>
                    <a:pt x="17" y="366"/>
                    <a:pt x="140" y="471"/>
                  </a:cubicBezTo>
                  <a:cubicBezTo>
                    <a:pt x="197" y="519"/>
                    <a:pt x="262" y="543"/>
                    <a:pt x="325" y="543"/>
                  </a:cubicBezTo>
                  <a:cubicBezTo>
                    <a:pt x="396" y="543"/>
                    <a:pt x="464" y="513"/>
                    <a:pt x="516" y="451"/>
                  </a:cubicBezTo>
                  <a:cubicBezTo>
                    <a:pt x="619" y="327"/>
                    <a:pt x="594" y="174"/>
                    <a:pt x="475" y="73"/>
                  </a:cubicBezTo>
                  <a:cubicBezTo>
                    <a:pt x="417" y="25"/>
                    <a:pt x="352"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3" name="Google Shape;2093;p20"/>
            <p:cNvSpPr/>
            <p:nvPr/>
          </p:nvSpPr>
          <p:spPr>
            <a:xfrm>
              <a:off x="5679463" y="5654201"/>
              <a:ext cx="13584" cy="11900"/>
            </a:xfrm>
            <a:custGeom>
              <a:rect b="b" l="l" r="r" t="t"/>
              <a:pathLst>
                <a:path extrusionOk="0" h="544" w="621">
                  <a:moveTo>
                    <a:pt x="290" y="1"/>
                  </a:moveTo>
                  <a:cubicBezTo>
                    <a:pt x="219" y="1"/>
                    <a:pt x="151" y="33"/>
                    <a:pt x="99" y="95"/>
                  </a:cubicBezTo>
                  <a:cubicBezTo>
                    <a:pt x="0" y="212"/>
                    <a:pt x="16" y="367"/>
                    <a:pt x="140" y="470"/>
                  </a:cubicBezTo>
                  <a:cubicBezTo>
                    <a:pt x="198" y="519"/>
                    <a:pt x="263" y="544"/>
                    <a:pt x="326" y="544"/>
                  </a:cubicBezTo>
                  <a:cubicBezTo>
                    <a:pt x="396" y="544"/>
                    <a:pt x="464" y="514"/>
                    <a:pt x="516" y="452"/>
                  </a:cubicBezTo>
                  <a:cubicBezTo>
                    <a:pt x="621" y="328"/>
                    <a:pt x="596"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4" name="Google Shape;2094;p20"/>
            <p:cNvSpPr/>
            <p:nvPr/>
          </p:nvSpPr>
          <p:spPr>
            <a:xfrm>
              <a:off x="5692172" y="5639085"/>
              <a:ext cx="13606" cy="11900"/>
            </a:xfrm>
            <a:custGeom>
              <a:rect b="b" l="l" r="r" t="t"/>
              <a:pathLst>
                <a:path extrusionOk="0" h="544" w="622">
                  <a:moveTo>
                    <a:pt x="291" y="0"/>
                  </a:moveTo>
                  <a:cubicBezTo>
                    <a:pt x="220" y="0"/>
                    <a:pt x="152" y="32"/>
                    <a:pt x="99" y="94"/>
                  </a:cubicBezTo>
                  <a:cubicBezTo>
                    <a:pt x="1" y="211"/>
                    <a:pt x="19" y="367"/>
                    <a:pt x="143" y="472"/>
                  </a:cubicBezTo>
                  <a:cubicBezTo>
                    <a:pt x="199" y="520"/>
                    <a:pt x="264" y="544"/>
                    <a:pt x="327" y="544"/>
                  </a:cubicBezTo>
                  <a:cubicBezTo>
                    <a:pt x="398" y="544"/>
                    <a:pt x="466" y="513"/>
                    <a:pt x="519" y="451"/>
                  </a:cubicBezTo>
                  <a:cubicBezTo>
                    <a:pt x="622" y="328"/>
                    <a:pt x="596" y="174"/>
                    <a:pt x="475" y="74"/>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5" name="Google Shape;2095;p20"/>
            <p:cNvSpPr/>
            <p:nvPr/>
          </p:nvSpPr>
          <p:spPr>
            <a:xfrm>
              <a:off x="5704903" y="5623926"/>
              <a:ext cx="13606" cy="11944"/>
            </a:xfrm>
            <a:custGeom>
              <a:rect b="b" l="l" r="r" t="t"/>
              <a:pathLst>
                <a:path extrusionOk="0" h="546" w="622">
                  <a:moveTo>
                    <a:pt x="292" y="1"/>
                  </a:moveTo>
                  <a:cubicBezTo>
                    <a:pt x="221" y="1"/>
                    <a:pt x="153" y="32"/>
                    <a:pt x="99" y="96"/>
                  </a:cubicBezTo>
                  <a:cubicBezTo>
                    <a:pt x="1" y="212"/>
                    <a:pt x="19" y="368"/>
                    <a:pt x="143" y="473"/>
                  </a:cubicBezTo>
                  <a:cubicBezTo>
                    <a:pt x="200" y="521"/>
                    <a:pt x="265" y="545"/>
                    <a:pt x="327" y="545"/>
                  </a:cubicBezTo>
                  <a:cubicBezTo>
                    <a:pt x="398" y="545"/>
                    <a:pt x="466" y="515"/>
                    <a:pt x="518" y="453"/>
                  </a:cubicBezTo>
                  <a:cubicBezTo>
                    <a:pt x="621" y="329"/>
                    <a:pt x="596" y="176"/>
                    <a:pt x="477" y="75"/>
                  </a:cubicBezTo>
                  <a:cubicBezTo>
                    <a:pt x="419" y="26"/>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6" name="Google Shape;2096;p20"/>
            <p:cNvSpPr/>
            <p:nvPr/>
          </p:nvSpPr>
          <p:spPr>
            <a:xfrm>
              <a:off x="5717678" y="5608832"/>
              <a:ext cx="13606" cy="11900"/>
            </a:xfrm>
            <a:custGeom>
              <a:rect b="b" l="l" r="r" t="t"/>
              <a:pathLst>
                <a:path extrusionOk="0" h="544" w="622">
                  <a:moveTo>
                    <a:pt x="291" y="0"/>
                  </a:moveTo>
                  <a:cubicBezTo>
                    <a:pt x="220" y="0"/>
                    <a:pt x="152" y="32"/>
                    <a:pt x="99" y="94"/>
                  </a:cubicBezTo>
                  <a:cubicBezTo>
                    <a:pt x="1" y="211"/>
                    <a:pt x="17" y="367"/>
                    <a:pt x="140" y="470"/>
                  </a:cubicBezTo>
                  <a:cubicBezTo>
                    <a:pt x="197" y="518"/>
                    <a:pt x="262" y="543"/>
                    <a:pt x="325" y="543"/>
                  </a:cubicBezTo>
                  <a:cubicBezTo>
                    <a:pt x="396" y="543"/>
                    <a:pt x="464" y="513"/>
                    <a:pt x="516" y="451"/>
                  </a:cubicBezTo>
                  <a:cubicBezTo>
                    <a:pt x="621" y="328"/>
                    <a:pt x="596" y="174"/>
                    <a:pt x="475" y="73"/>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7" name="Google Shape;2097;p20"/>
            <p:cNvSpPr/>
            <p:nvPr/>
          </p:nvSpPr>
          <p:spPr>
            <a:xfrm>
              <a:off x="5730409" y="5593673"/>
              <a:ext cx="13584" cy="11922"/>
            </a:xfrm>
            <a:custGeom>
              <a:rect b="b" l="l" r="r" t="t"/>
              <a:pathLst>
                <a:path extrusionOk="0" h="545" w="621">
                  <a:moveTo>
                    <a:pt x="289" y="1"/>
                  </a:moveTo>
                  <a:cubicBezTo>
                    <a:pt x="219" y="1"/>
                    <a:pt x="151" y="32"/>
                    <a:pt x="99" y="95"/>
                  </a:cubicBezTo>
                  <a:cubicBezTo>
                    <a:pt x="0" y="212"/>
                    <a:pt x="16" y="368"/>
                    <a:pt x="140" y="471"/>
                  </a:cubicBezTo>
                  <a:cubicBezTo>
                    <a:pt x="198" y="520"/>
                    <a:pt x="263" y="544"/>
                    <a:pt x="326" y="544"/>
                  </a:cubicBezTo>
                  <a:cubicBezTo>
                    <a:pt x="396" y="544"/>
                    <a:pt x="464" y="514"/>
                    <a:pt x="516" y="453"/>
                  </a:cubicBezTo>
                  <a:cubicBezTo>
                    <a:pt x="621" y="329"/>
                    <a:pt x="596" y="176"/>
                    <a:pt x="474" y="75"/>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8" name="Google Shape;2098;p20"/>
            <p:cNvSpPr/>
            <p:nvPr/>
          </p:nvSpPr>
          <p:spPr>
            <a:xfrm>
              <a:off x="5743141" y="5578535"/>
              <a:ext cx="13584" cy="11922"/>
            </a:xfrm>
            <a:custGeom>
              <a:rect b="b" l="l" r="r" t="t"/>
              <a:pathLst>
                <a:path extrusionOk="0" h="545" w="621">
                  <a:moveTo>
                    <a:pt x="288" y="1"/>
                  </a:moveTo>
                  <a:cubicBezTo>
                    <a:pt x="218" y="1"/>
                    <a:pt x="151" y="32"/>
                    <a:pt x="99" y="93"/>
                  </a:cubicBezTo>
                  <a:cubicBezTo>
                    <a:pt x="0" y="213"/>
                    <a:pt x="18" y="368"/>
                    <a:pt x="142" y="471"/>
                  </a:cubicBezTo>
                  <a:cubicBezTo>
                    <a:pt x="198" y="520"/>
                    <a:pt x="263" y="545"/>
                    <a:pt x="326" y="545"/>
                  </a:cubicBezTo>
                  <a:cubicBezTo>
                    <a:pt x="397" y="545"/>
                    <a:pt x="466" y="514"/>
                    <a:pt x="518" y="451"/>
                  </a:cubicBezTo>
                  <a:cubicBezTo>
                    <a:pt x="621" y="327"/>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099" name="Google Shape;2099;p20"/>
            <p:cNvSpPr/>
            <p:nvPr/>
          </p:nvSpPr>
          <p:spPr>
            <a:xfrm>
              <a:off x="5474056" y="5957498"/>
              <a:ext cx="11397" cy="11484"/>
            </a:xfrm>
            <a:custGeom>
              <a:rect b="b" l="l" r="r" t="t"/>
              <a:pathLst>
                <a:path extrusionOk="0" h="525" w="521">
                  <a:moveTo>
                    <a:pt x="262" y="0"/>
                  </a:moveTo>
                  <a:cubicBezTo>
                    <a:pt x="108" y="0"/>
                    <a:pt x="1" y="110"/>
                    <a:pt x="1" y="264"/>
                  </a:cubicBezTo>
                  <a:cubicBezTo>
                    <a:pt x="1" y="411"/>
                    <a:pt x="104" y="525"/>
                    <a:pt x="253" y="525"/>
                  </a:cubicBezTo>
                  <a:cubicBezTo>
                    <a:pt x="254" y="525"/>
                    <a:pt x="256" y="525"/>
                    <a:pt x="257" y="525"/>
                  </a:cubicBezTo>
                  <a:cubicBezTo>
                    <a:pt x="420" y="525"/>
                    <a:pt x="521" y="413"/>
                    <a:pt x="521" y="264"/>
                  </a:cubicBezTo>
                  <a:cubicBezTo>
                    <a:pt x="521" y="108"/>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0" name="Google Shape;2100;p20"/>
            <p:cNvSpPr/>
            <p:nvPr/>
          </p:nvSpPr>
          <p:spPr>
            <a:xfrm>
              <a:off x="5493438" y="5957738"/>
              <a:ext cx="11594" cy="11506"/>
            </a:xfrm>
            <a:custGeom>
              <a:rect b="b" l="l" r="r" t="t"/>
              <a:pathLst>
                <a:path extrusionOk="0" h="526" w="530">
                  <a:moveTo>
                    <a:pt x="264" y="1"/>
                  </a:moveTo>
                  <a:cubicBezTo>
                    <a:pt x="118" y="1"/>
                    <a:pt x="8" y="107"/>
                    <a:pt x="6" y="257"/>
                  </a:cubicBezTo>
                  <a:cubicBezTo>
                    <a:pt x="1" y="406"/>
                    <a:pt x="102" y="523"/>
                    <a:pt x="255" y="525"/>
                  </a:cubicBezTo>
                  <a:cubicBezTo>
                    <a:pt x="258" y="525"/>
                    <a:pt x="262" y="525"/>
                    <a:pt x="265" y="525"/>
                  </a:cubicBezTo>
                  <a:cubicBezTo>
                    <a:pt x="420" y="525"/>
                    <a:pt x="521" y="417"/>
                    <a:pt x="523" y="271"/>
                  </a:cubicBezTo>
                  <a:cubicBezTo>
                    <a:pt x="530" y="118"/>
                    <a:pt x="427" y="5"/>
                    <a:pt x="274" y="1"/>
                  </a:cubicBezTo>
                  <a:cubicBezTo>
                    <a:pt x="270" y="1"/>
                    <a:pt x="267" y="1"/>
                    <a:pt x="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1" name="Google Shape;2101;p20"/>
            <p:cNvSpPr/>
            <p:nvPr/>
          </p:nvSpPr>
          <p:spPr>
            <a:xfrm>
              <a:off x="5512994" y="5958635"/>
              <a:ext cx="11747" cy="11528"/>
            </a:xfrm>
            <a:custGeom>
              <a:rect b="b" l="l" r="r" t="t"/>
              <a:pathLst>
                <a:path extrusionOk="0" h="527" w="537">
                  <a:moveTo>
                    <a:pt x="265" y="0"/>
                  </a:moveTo>
                  <a:cubicBezTo>
                    <a:pt x="123" y="0"/>
                    <a:pt x="16" y="99"/>
                    <a:pt x="9" y="248"/>
                  </a:cubicBezTo>
                  <a:cubicBezTo>
                    <a:pt x="0" y="397"/>
                    <a:pt x="99" y="516"/>
                    <a:pt x="250" y="526"/>
                  </a:cubicBezTo>
                  <a:cubicBezTo>
                    <a:pt x="256" y="526"/>
                    <a:pt x="263" y="526"/>
                    <a:pt x="269" y="526"/>
                  </a:cubicBezTo>
                  <a:cubicBezTo>
                    <a:pt x="421" y="526"/>
                    <a:pt x="518" y="421"/>
                    <a:pt x="527" y="278"/>
                  </a:cubicBezTo>
                  <a:cubicBezTo>
                    <a:pt x="536" y="125"/>
                    <a:pt x="438" y="10"/>
                    <a:pt x="284" y="1"/>
                  </a:cubicBezTo>
                  <a:cubicBezTo>
                    <a:pt x="278" y="1"/>
                    <a:pt x="271" y="0"/>
                    <a:pt x="2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2" name="Google Shape;2102;p20"/>
            <p:cNvSpPr/>
            <p:nvPr/>
          </p:nvSpPr>
          <p:spPr>
            <a:xfrm>
              <a:off x="5532113" y="5960013"/>
              <a:ext cx="11900" cy="11506"/>
            </a:xfrm>
            <a:custGeom>
              <a:rect b="b" l="l" r="r" t="t"/>
              <a:pathLst>
                <a:path extrusionOk="0" h="526" w="544">
                  <a:moveTo>
                    <a:pt x="269" y="1"/>
                  </a:moveTo>
                  <a:cubicBezTo>
                    <a:pt x="131" y="1"/>
                    <a:pt x="25" y="96"/>
                    <a:pt x="12" y="240"/>
                  </a:cubicBezTo>
                  <a:cubicBezTo>
                    <a:pt x="1" y="392"/>
                    <a:pt x="95" y="511"/>
                    <a:pt x="248" y="524"/>
                  </a:cubicBezTo>
                  <a:cubicBezTo>
                    <a:pt x="258" y="525"/>
                    <a:pt x="267" y="526"/>
                    <a:pt x="277" y="526"/>
                  </a:cubicBezTo>
                  <a:cubicBezTo>
                    <a:pt x="421" y="526"/>
                    <a:pt x="519" y="426"/>
                    <a:pt x="530" y="286"/>
                  </a:cubicBezTo>
                  <a:cubicBezTo>
                    <a:pt x="544" y="133"/>
                    <a:pt x="450" y="16"/>
                    <a:pt x="296" y="2"/>
                  </a:cubicBezTo>
                  <a:cubicBezTo>
                    <a:pt x="287" y="1"/>
                    <a:pt x="278"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3" name="Google Shape;2103;p20"/>
            <p:cNvSpPr/>
            <p:nvPr/>
          </p:nvSpPr>
          <p:spPr>
            <a:xfrm>
              <a:off x="5551516" y="5962004"/>
              <a:ext cx="12097" cy="11506"/>
            </a:xfrm>
            <a:custGeom>
              <a:rect b="b" l="l" r="r" t="t"/>
              <a:pathLst>
                <a:path extrusionOk="0" h="526" w="553">
                  <a:moveTo>
                    <a:pt x="272" y="1"/>
                  </a:moveTo>
                  <a:cubicBezTo>
                    <a:pt x="137" y="1"/>
                    <a:pt x="33" y="91"/>
                    <a:pt x="16" y="234"/>
                  </a:cubicBezTo>
                  <a:cubicBezTo>
                    <a:pt x="0" y="383"/>
                    <a:pt x="92" y="507"/>
                    <a:pt x="243" y="523"/>
                  </a:cubicBezTo>
                  <a:cubicBezTo>
                    <a:pt x="257" y="524"/>
                    <a:pt x="271" y="525"/>
                    <a:pt x="284" y="525"/>
                  </a:cubicBezTo>
                  <a:cubicBezTo>
                    <a:pt x="423" y="525"/>
                    <a:pt x="519" y="430"/>
                    <a:pt x="534" y="294"/>
                  </a:cubicBezTo>
                  <a:cubicBezTo>
                    <a:pt x="552" y="140"/>
                    <a:pt x="461" y="21"/>
                    <a:pt x="309" y="3"/>
                  </a:cubicBezTo>
                  <a:cubicBezTo>
                    <a:pt x="297" y="1"/>
                    <a:pt x="284" y="1"/>
                    <a:pt x="2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4" name="Google Shape;2104;p20"/>
            <p:cNvSpPr/>
            <p:nvPr/>
          </p:nvSpPr>
          <p:spPr>
            <a:xfrm>
              <a:off x="5570941" y="5964629"/>
              <a:ext cx="12250" cy="11506"/>
            </a:xfrm>
            <a:custGeom>
              <a:rect b="b" l="l" r="r" t="t"/>
              <a:pathLst>
                <a:path extrusionOk="0" h="526" w="560">
                  <a:moveTo>
                    <a:pt x="273" y="1"/>
                  </a:moveTo>
                  <a:cubicBezTo>
                    <a:pt x="143" y="1"/>
                    <a:pt x="42" y="87"/>
                    <a:pt x="21" y="224"/>
                  </a:cubicBezTo>
                  <a:cubicBezTo>
                    <a:pt x="1" y="373"/>
                    <a:pt x="88" y="499"/>
                    <a:pt x="239" y="522"/>
                  </a:cubicBezTo>
                  <a:cubicBezTo>
                    <a:pt x="256" y="524"/>
                    <a:pt x="272" y="526"/>
                    <a:pt x="288" y="526"/>
                  </a:cubicBezTo>
                  <a:cubicBezTo>
                    <a:pt x="421" y="526"/>
                    <a:pt x="516" y="435"/>
                    <a:pt x="537" y="302"/>
                  </a:cubicBezTo>
                  <a:cubicBezTo>
                    <a:pt x="560" y="148"/>
                    <a:pt x="470" y="27"/>
                    <a:pt x="319" y="4"/>
                  </a:cubicBezTo>
                  <a:cubicBezTo>
                    <a:pt x="303" y="2"/>
                    <a:pt x="288" y="1"/>
                    <a:pt x="2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5" name="Google Shape;2105;p20"/>
            <p:cNvSpPr/>
            <p:nvPr/>
          </p:nvSpPr>
          <p:spPr>
            <a:xfrm>
              <a:off x="5589688" y="5967757"/>
              <a:ext cx="12447" cy="11528"/>
            </a:xfrm>
            <a:custGeom>
              <a:rect b="b" l="l" r="r" t="t"/>
              <a:pathLst>
                <a:path extrusionOk="0" h="527" w="569">
                  <a:moveTo>
                    <a:pt x="280" y="0"/>
                  </a:moveTo>
                  <a:cubicBezTo>
                    <a:pt x="153" y="0"/>
                    <a:pt x="52" y="84"/>
                    <a:pt x="28" y="216"/>
                  </a:cubicBezTo>
                  <a:cubicBezTo>
                    <a:pt x="0" y="365"/>
                    <a:pt x="83" y="493"/>
                    <a:pt x="234" y="521"/>
                  </a:cubicBezTo>
                  <a:cubicBezTo>
                    <a:pt x="254" y="525"/>
                    <a:pt x="274" y="526"/>
                    <a:pt x="293" y="526"/>
                  </a:cubicBezTo>
                  <a:cubicBezTo>
                    <a:pt x="423" y="526"/>
                    <a:pt x="517" y="440"/>
                    <a:pt x="541" y="310"/>
                  </a:cubicBezTo>
                  <a:cubicBezTo>
                    <a:pt x="568" y="159"/>
                    <a:pt x="484" y="33"/>
                    <a:pt x="335" y="5"/>
                  </a:cubicBezTo>
                  <a:cubicBezTo>
                    <a:pt x="316" y="2"/>
                    <a:pt x="298"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6" name="Google Shape;2106;p20"/>
            <p:cNvSpPr/>
            <p:nvPr/>
          </p:nvSpPr>
          <p:spPr>
            <a:xfrm>
              <a:off x="5608872" y="5971760"/>
              <a:ext cx="12600" cy="11528"/>
            </a:xfrm>
            <a:custGeom>
              <a:rect b="b" l="l" r="r" t="t"/>
              <a:pathLst>
                <a:path extrusionOk="0" h="527" w="576">
                  <a:moveTo>
                    <a:pt x="280" y="0"/>
                  </a:moveTo>
                  <a:cubicBezTo>
                    <a:pt x="160" y="0"/>
                    <a:pt x="62" y="79"/>
                    <a:pt x="35" y="205"/>
                  </a:cubicBezTo>
                  <a:cubicBezTo>
                    <a:pt x="0" y="351"/>
                    <a:pt x="78" y="484"/>
                    <a:pt x="227" y="519"/>
                  </a:cubicBezTo>
                  <a:cubicBezTo>
                    <a:pt x="250" y="524"/>
                    <a:pt x="273" y="526"/>
                    <a:pt x="294" y="526"/>
                  </a:cubicBezTo>
                  <a:cubicBezTo>
                    <a:pt x="420" y="526"/>
                    <a:pt x="514" y="444"/>
                    <a:pt x="541" y="319"/>
                  </a:cubicBezTo>
                  <a:cubicBezTo>
                    <a:pt x="575" y="171"/>
                    <a:pt x="497" y="40"/>
                    <a:pt x="346" y="8"/>
                  </a:cubicBezTo>
                  <a:cubicBezTo>
                    <a:pt x="324" y="3"/>
                    <a:pt x="301"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7" name="Google Shape;2107;p20"/>
            <p:cNvSpPr/>
            <p:nvPr/>
          </p:nvSpPr>
          <p:spPr>
            <a:xfrm>
              <a:off x="5627509" y="5976310"/>
              <a:ext cx="12753" cy="11550"/>
            </a:xfrm>
            <a:custGeom>
              <a:rect b="b" l="l" r="r" t="t"/>
              <a:pathLst>
                <a:path extrusionOk="0" h="528" w="583">
                  <a:moveTo>
                    <a:pt x="286" y="1"/>
                  </a:moveTo>
                  <a:cubicBezTo>
                    <a:pt x="170" y="1"/>
                    <a:pt x="72" y="75"/>
                    <a:pt x="39" y="198"/>
                  </a:cubicBezTo>
                  <a:cubicBezTo>
                    <a:pt x="0" y="343"/>
                    <a:pt x="74" y="478"/>
                    <a:pt x="220" y="517"/>
                  </a:cubicBezTo>
                  <a:cubicBezTo>
                    <a:pt x="248" y="524"/>
                    <a:pt x="275" y="528"/>
                    <a:pt x="301" y="528"/>
                  </a:cubicBezTo>
                  <a:cubicBezTo>
                    <a:pt x="420" y="528"/>
                    <a:pt x="511" y="452"/>
                    <a:pt x="543" y="331"/>
                  </a:cubicBezTo>
                  <a:cubicBezTo>
                    <a:pt x="582" y="182"/>
                    <a:pt x="509" y="52"/>
                    <a:pt x="360" y="11"/>
                  </a:cubicBezTo>
                  <a:cubicBezTo>
                    <a:pt x="335" y="4"/>
                    <a:pt x="310" y="1"/>
                    <a:pt x="2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8" name="Google Shape;2108;p20"/>
            <p:cNvSpPr/>
            <p:nvPr/>
          </p:nvSpPr>
          <p:spPr>
            <a:xfrm>
              <a:off x="5646147" y="5981801"/>
              <a:ext cx="12884" cy="11594"/>
            </a:xfrm>
            <a:custGeom>
              <a:rect b="b" l="l" r="r" t="t"/>
              <a:pathLst>
                <a:path extrusionOk="0" h="530" w="589">
                  <a:moveTo>
                    <a:pt x="288" y="0"/>
                  </a:moveTo>
                  <a:cubicBezTo>
                    <a:pt x="177" y="0"/>
                    <a:pt x="83" y="69"/>
                    <a:pt x="46" y="186"/>
                  </a:cubicBezTo>
                  <a:cubicBezTo>
                    <a:pt x="0" y="330"/>
                    <a:pt x="67" y="467"/>
                    <a:pt x="213" y="515"/>
                  </a:cubicBezTo>
                  <a:cubicBezTo>
                    <a:pt x="244" y="525"/>
                    <a:pt x="274" y="530"/>
                    <a:pt x="302" y="530"/>
                  </a:cubicBezTo>
                  <a:cubicBezTo>
                    <a:pt x="416" y="530"/>
                    <a:pt x="506" y="457"/>
                    <a:pt x="541" y="344"/>
                  </a:cubicBezTo>
                  <a:cubicBezTo>
                    <a:pt x="589" y="197"/>
                    <a:pt x="520" y="62"/>
                    <a:pt x="376" y="14"/>
                  </a:cubicBezTo>
                  <a:cubicBezTo>
                    <a:pt x="346" y="5"/>
                    <a:pt x="317" y="0"/>
                    <a:pt x="2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09" name="Google Shape;2109;p20"/>
            <p:cNvSpPr/>
            <p:nvPr/>
          </p:nvSpPr>
          <p:spPr>
            <a:xfrm>
              <a:off x="5664128" y="5988057"/>
              <a:ext cx="12994" cy="11572"/>
            </a:xfrm>
            <a:custGeom>
              <a:rect b="b" l="l" r="r" t="t"/>
              <a:pathLst>
                <a:path extrusionOk="0" h="529" w="594">
                  <a:moveTo>
                    <a:pt x="289" y="0"/>
                  </a:moveTo>
                  <a:cubicBezTo>
                    <a:pt x="184" y="0"/>
                    <a:pt x="93" y="63"/>
                    <a:pt x="53" y="174"/>
                  </a:cubicBezTo>
                  <a:cubicBezTo>
                    <a:pt x="0" y="314"/>
                    <a:pt x="58" y="456"/>
                    <a:pt x="202" y="509"/>
                  </a:cubicBezTo>
                  <a:cubicBezTo>
                    <a:pt x="238" y="522"/>
                    <a:pt x="273" y="529"/>
                    <a:pt x="306" y="529"/>
                  </a:cubicBezTo>
                  <a:cubicBezTo>
                    <a:pt x="412" y="529"/>
                    <a:pt x="500" y="462"/>
                    <a:pt x="539" y="355"/>
                  </a:cubicBezTo>
                  <a:cubicBezTo>
                    <a:pt x="594" y="211"/>
                    <a:pt x="532" y="74"/>
                    <a:pt x="390" y="19"/>
                  </a:cubicBezTo>
                  <a:cubicBezTo>
                    <a:pt x="356" y="6"/>
                    <a:pt x="32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0" name="Google Shape;2110;p20"/>
            <p:cNvSpPr/>
            <p:nvPr/>
          </p:nvSpPr>
          <p:spPr>
            <a:xfrm>
              <a:off x="5681803" y="5995276"/>
              <a:ext cx="13103" cy="11594"/>
            </a:xfrm>
            <a:custGeom>
              <a:rect b="b" l="l" r="r" t="t"/>
              <a:pathLst>
                <a:path extrusionOk="0" h="530" w="599">
                  <a:moveTo>
                    <a:pt x="292" y="0"/>
                  </a:moveTo>
                  <a:cubicBezTo>
                    <a:pt x="195" y="0"/>
                    <a:pt x="107" y="57"/>
                    <a:pt x="60" y="160"/>
                  </a:cubicBezTo>
                  <a:cubicBezTo>
                    <a:pt x="1" y="298"/>
                    <a:pt x="51" y="442"/>
                    <a:pt x="191" y="504"/>
                  </a:cubicBezTo>
                  <a:cubicBezTo>
                    <a:pt x="231" y="521"/>
                    <a:pt x="270" y="529"/>
                    <a:pt x="307" y="529"/>
                  </a:cubicBezTo>
                  <a:cubicBezTo>
                    <a:pt x="408" y="529"/>
                    <a:pt x="493" y="469"/>
                    <a:pt x="537" y="369"/>
                  </a:cubicBezTo>
                  <a:cubicBezTo>
                    <a:pt x="599" y="227"/>
                    <a:pt x="548" y="87"/>
                    <a:pt x="406" y="25"/>
                  </a:cubicBezTo>
                  <a:cubicBezTo>
                    <a:pt x="368" y="8"/>
                    <a:pt x="329" y="0"/>
                    <a:pt x="2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1" name="Google Shape;2111;p20"/>
            <p:cNvSpPr/>
            <p:nvPr/>
          </p:nvSpPr>
          <p:spPr>
            <a:xfrm>
              <a:off x="5699303" y="6003654"/>
              <a:ext cx="13191" cy="11594"/>
            </a:xfrm>
            <a:custGeom>
              <a:rect b="b" l="l" r="r" t="t"/>
              <a:pathLst>
                <a:path extrusionOk="0" h="530" w="603">
                  <a:moveTo>
                    <a:pt x="295" y="0"/>
                  </a:moveTo>
                  <a:cubicBezTo>
                    <a:pt x="203" y="0"/>
                    <a:pt x="118" y="51"/>
                    <a:pt x="69" y="146"/>
                  </a:cubicBezTo>
                  <a:cubicBezTo>
                    <a:pt x="0" y="279"/>
                    <a:pt x="41" y="428"/>
                    <a:pt x="179" y="497"/>
                  </a:cubicBezTo>
                  <a:cubicBezTo>
                    <a:pt x="223" y="519"/>
                    <a:pt x="266" y="530"/>
                    <a:pt x="308" y="530"/>
                  </a:cubicBezTo>
                  <a:cubicBezTo>
                    <a:pt x="401" y="530"/>
                    <a:pt x="484" y="476"/>
                    <a:pt x="531" y="384"/>
                  </a:cubicBezTo>
                  <a:cubicBezTo>
                    <a:pt x="602" y="247"/>
                    <a:pt x="559" y="103"/>
                    <a:pt x="422" y="32"/>
                  </a:cubicBezTo>
                  <a:cubicBezTo>
                    <a:pt x="380" y="10"/>
                    <a:pt x="337"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2" name="Google Shape;2112;p20"/>
            <p:cNvSpPr/>
            <p:nvPr/>
          </p:nvSpPr>
          <p:spPr>
            <a:xfrm>
              <a:off x="5715731" y="6012885"/>
              <a:ext cx="13147" cy="11659"/>
            </a:xfrm>
            <a:custGeom>
              <a:rect b="b" l="l" r="r" t="t"/>
              <a:pathLst>
                <a:path extrusionOk="0" h="533" w="601">
                  <a:moveTo>
                    <a:pt x="295" y="0"/>
                  </a:moveTo>
                  <a:cubicBezTo>
                    <a:pt x="210" y="0"/>
                    <a:pt x="130" y="45"/>
                    <a:pt x="78" y="130"/>
                  </a:cubicBezTo>
                  <a:cubicBezTo>
                    <a:pt x="0" y="260"/>
                    <a:pt x="30" y="409"/>
                    <a:pt x="161" y="489"/>
                  </a:cubicBezTo>
                  <a:cubicBezTo>
                    <a:pt x="209" y="518"/>
                    <a:pt x="258" y="532"/>
                    <a:pt x="305" y="532"/>
                  </a:cubicBezTo>
                  <a:cubicBezTo>
                    <a:pt x="392" y="532"/>
                    <a:pt x="472" y="484"/>
                    <a:pt x="522" y="400"/>
                  </a:cubicBezTo>
                  <a:cubicBezTo>
                    <a:pt x="600" y="269"/>
                    <a:pt x="568" y="123"/>
                    <a:pt x="438" y="42"/>
                  </a:cubicBezTo>
                  <a:cubicBezTo>
                    <a:pt x="391" y="14"/>
                    <a:pt x="343"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3" name="Google Shape;2113;p20"/>
            <p:cNvSpPr/>
            <p:nvPr/>
          </p:nvSpPr>
          <p:spPr>
            <a:xfrm>
              <a:off x="5731853" y="6023604"/>
              <a:ext cx="13147" cy="11659"/>
            </a:xfrm>
            <a:custGeom>
              <a:rect b="b" l="l" r="r" t="t"/>
              <a:pathLst>
                <a:path extrusionOk="0" h="533" w="601">
                  <a:moveTo>
                    <a:pt x="296" y="0"/>
                  </a:moveTo>
                  <a:cubicBezTo>
                    <a:pt x="218" y="0"/>
                    <a:pt x="142" y="39"/>
                    <a:pt x="88" y="114"/>
                  </a:cubicBezTo>
                  <a:cubicBezTo>
                    <a:pt x="1" y="235"/>
                    <a:pt x="19" y="388"/>
                    <a:pt x="143" y="478"/>
                  </a:cubicBezTo>
                  <a:cubicBezTo>
                    <a:pt x="194" y="515"/>
                    <a:pt x="249" y="532"/>
                    <a:pt x="301" y="532"/>
                  </a:cubicBezTo>
                  <a:cubicBezTo>
                    <a:pt x="381" y="532"/>
                    <a:pt x="457" y="492"/>
                    <a:pt x="509" y="418"/>
                  </a:cubicBezTo>
                  <a:cubicBezTo>
                    <a:pt x="601" y="292"/>
                    <a:pt x="578" y="143"/>
                    <a:pt x="454" y="54"/>
                  </a:cubicBezTo>
                  <a:cubicBezTo>
                    <a:pt x="404" y="18"/>
                    <a:pt x="350"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4" name="Google Shape;2114;p20"/>
            <p:cNvSpPr/>
            <p:nvPr/>
          </p:nvSpPr>
          <p:spPr>
            <a:xfrm>
              <a:off x="5746641" y="6035241"/>
              <a:ext cx="12950" cy="11681"/>
            </a:xfrm>
            <a:custGeom>
              <a:rect b="b" l="l" r="r" t="t"/>
              <a:pathLst>
                <a:path extrusionOk="0" h="534" w="592">
                  <a:moveTo>
                    <a:pt x="294" y="1"/>
                  </a:moveTo>
                  <a:cubicBezTo>
                    <a:pt x="222" y="1"/>
                    <a:pt x="151" y="33"/>
                    <a:pt x="97" y="97"/>
                  </a:cubicBezTo>
                  <a:cubicBezTo>
                    <a:pt x="0" y="211"/>
                    <a:pt x="5" y="365"/>
                    <a:pt x="122" y="463"/>
                  </a:cubicBezTo>
                  <a:cubicBezTo>
                    <a:pt x="176" y="511"/>
                    <a:pt x="236" y="534"/>
                    <a:pt x="294" y="534"/>
                  </a:cubicBezTo>
                  <a:cubicBezTo>
                    <a:pt x="366" y="534"/>
                    <a:pt x="436" y="499"/>
                    <a:pt x="490" y="436"/>
                  </a:cubicBezTo>
                  <a:cubicBezTo>
                    <a:pt x="591" y="319"/>
                    <a:pt x="582" y="170"/>
                    <a:pt x="468" y="69"/>
                  </a:cubicBezTo>
                  <a:cubicBezTo>
                    <a:pt x="414" y="23"/>
                    <a:pt x="354"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5" name="Google Shape;2115;p20"/>
            <p:cNvSpPr/>
            <p:nvPr/>
          </p:nvSpPr>
          <p:spPr>
            <a:xfrm>
              <a:off x="5760159" y="6048191"/>
              <a:ext cx="13059" cy="11659"/>
            </a:xfrm>
            <a:custGeom>
              <a:rect b="b" l="l" r="r" t="t"/>
              <a:pathLst>
                <a:path extrusionOk="0" h="533" w="597">
                  <a:moveTo>
                    <a:pt x="301" y="1"/>
                  </a:moveTo>
                  <a:cubicBezTo>
                    <a:pt x="237" y="1"/>
                    <a:pt x="172" y="27"/>
                    <a:pt x="117" y="80"/>
                  </a:cubicBezTo>
                  <a:cubicBezTo>
                    <a:pt x="10" y="183"/>
                    <a:pt x="1" y="336"/>
                    <a:pt x="108" y="446"/>
                  </a:cubicBezTo>
                  <a:cubicBezTo>
                    <a:pt x="165" y="505"/>
                    <a:pt x="231" y="533"/>
                    <a:pt x="297" y="533"/>
                  </a:cubicBezTo>
                  <a:cubicBezTo>
                    <a:pt x="361" y="533"/>
                    <a:pt x="426" y="505"/>
                    <a:pt x="479" y="453"/>
                  </a:cubicBezTo>
                  <a:cubicBezTo>
                    <a:pt x="589" y="348"/>
                    <a:pt x="596" y="196"/>
                    <a:pt x="488" y="87"/>
                  </a:cubicBezTo>
                  <a:cubicBezTo>
                    <a:pt x="435" y="29"/>
                    <a:pt x="368" y="1"/>
                    <a:pt x="3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6" name="Google Shape;2116;p20"/>
            <p:cNvSpPr/>
            <p:nvPr/>
          </p:nvSpPr>
          <p:spPr>
            <a:xfrm>
              <a:off x="5772388" y="6062498"/>
              <a:ext cx="13256" cy="11616"/>
            </a:xfrm>
            <a:custGeom>
              <a:rect b="b" l="l" r="r" t="t"/>
              <a:pathLst>
                <a:path extrusionOk="0" h="531" w="606">
                  <a:moveTo>
                    <a:pt x="309" y="0"/>
                  </a:moveTo>
                  <a:cubicBezTo>
                    <a:pt x="252" y="0"/>
                    <a:pt x="194" y="20"/>
                    <a:pt x="142" y="60"/>
                  </a:cubicBezTo>
                  <a:cubicBezTo>
                    <a:pt x="26" y="154"/>
                    <a:pt x="0" y="305"/>
                    <a:pt x="97" y="426"/>
                  </a:cubicBezTo>
                  <a:cubicBezTo>
                    <a:pt x="152" y="497"/>
                    <a:pt x="224" y="531"/>
                    <a:pt x="297" y="531"/>
                  </a:cubicBezTo>
                  <a:cubicBezTo>
                    <a:pt x="355" y="531"/>
                    <a:pt x="413" y="510"/>
                    <a:pt x="465" y="470"/>
                  </a:cubicBezTo>
                  <a:cubicBezTo>
                    <a:pt x="584" y="374"/>
                    <a:pt x="605" y="225"/>
                    <a:pt x="511" y="104"/>
                  </a:cubicBezTo>
                  <a:cubicBezTo>
                    <a:pt x="457" y="35"/>
                    <a:pt x="384"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7" name="Google Shape;2117;p20"/>
            <p:cNvSpPr/>
            <p:nvPr/>
          </p:nvSpPr>
          <p:spPr>
            <a:xfrm>
              <a:off x="5783106" y="6077941"/>
              <a:ext cx="13344" cy="11594"/>
            </a:xfrm>
            <a:custGeom>
              <a:rect b="b" l="l" r="r" t="t"/>
              <a:pathLst>
                <a:path extrusionOk="0" h="530" w="610">
                  <a:moveTo>
                    <a:pt x="315" y="1"/>
                  </a:moveTo>
                  <a:cubicBezTo>
                    <a:pt x="266" y="1"/>
                    <a:pt x="216" y="15"/>
                    <a:pt x="168" y="46"/>
                  </a:cubicBezTo>
                  <a:cubicBezTo>
                    <a:pt x="42" y="124"/>
                    <a:pt x="1" y="272"/>
                    <a:pt x="83" y="403"/>
                  </a:cubicBezTo>
                  <a:cubicBezTo>
                    <a:pt x="136" y="488"/>
                    <a:pt x="214" y="529"/>
                    <a:pt x="297" y="529"/>
                  </a:cubicBezTo>
                  <a:cubicBezTo>
                    <a:pt x="345" y="529"/>
                    <a:pt x="396" y="514"/>
                    <a:pt x="443" y="485"/>
                  </a:cubicBezTo>
                  <a:cubicBezTo>
                    <a:pt x="573" y="403"/>
                    <a:pt x="610" y="256"/>
                    <a:pt x="530" y="126"/>
                  </a:cubicBezTo>
                  <a:cubicBezTo>
                    <a:pt x="479" y="45"/>
                    <a:pt x="399" y="1"/>
                    <a:pt x="3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8" name="Google Shape;2118;p20"/>
            <p:cNvSpPr/>
            <p:nvPr/>
          </p:nvSpPr>
          <p:spPr>
            <a:xfrm>
              <a:off x="5792119" y="6094326"/>
              <a:ext cx="13300" cy="11550"/>
            </a:xfrm>
            <a:custGeom>
              <a:rect b="b" l="l" r="r" t="t"/>
              <a:pathLst>
                <a:path extrusionOk="0" h="528" w="608">
                  <a:moveTo>
                    <a:pt x="313" y="0"/>
                  </a:moveTo>
                  <a:cubicBezTo>
                    <a:pt x="273" y="0"/>
                    <a:pt x="231" y="10"/>
                    <a:pt x="191" y="30"/>
                  </a:cubicBezTo>
                  <a:cubicBezTo>
                    <a:pt x="56" y="96"/>
                    <a:pt x="1" y="238"/>
                    <a:pt x="67" y="378"/>
                  </a:cubicBezTo>
                  <a:cubicBezTo>
                    <a:pt x="116" y="477"/>
                    <a:pt x="200" y="528"/>
                    <a:pt x="292" y="528"/>
                  </a:cubicBezTo>
                  <a:cubicBezTo>
                    <a:pt x="333" y="528"/>
                    <a:pt x="376" y="517"/>
                    <a:pt x="418" y="497"/>
                  </a:cubicBezTo>
                  <a:cubicBezTo>
                    <a:pt x="557" y="430"/>
                    <a:pt x="608" y="288"/>
                    <a:pt x="541" y="151"/>
                  </a:cubicBezTo>
                  <a:cubicBezTo>
                    <a:pt x="494" y="54"/>
                    <a:pt x="408" y="0"/>
                    <a:pt x="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19" name="Google Shape;2119;p20"/>
            <p:cNvSpPr/>
            <p:nvPr/>
          </p:nvSpPr>
          <p:spPr>
            <a:xfrm>
              <a:off x="5799491" y="6111760"/>
              <a:ext cx="13103" cy="11484"/>
            </a:xfrm>
            <a:custGeom>
              <a:rect b="b" l="l" r="r" t="t"/>
              <a:pathLst>
                <a:path extrusionOk="0" h="525" w="599">
                  <a:moveTo>
                    <a:pt x="309" y="0"/>
                  </a:moveTo>
                  <a:cubicBezTo>
                    <a:pt x="278" y="0"/>
                    <a:pt x="244" y="6"/>
                    <a:pt x="211" y="18"/>
                  </a:cubicBezTo>
                  <a:cubicBezTo>
                    <a:pt x="69" y="68"/>
                    <a:pt x="0" y="206"/>
                    <a:pt x="51" y="350"/>
                  </a:cubicBezTo>
                  <a:cubicBezTo>
                    <a:pt x="92" y="464"/>
                    <a:pt x="182" y="525"/>
                    <a:pt x="285" y="525"/>
                  </a:cubicBezTo>
                  <a:cubicBezTo>
                    <a:pt x="318" y="525"/>
                    <a:pt x="353" y="519"/>
                    <a:pt x="387" y="506"/>
                  </a:cubicBezTo>
                  <a:cubicBezTo>
                    <a:pt x="532" y="453"/>
                    <a:pt x="598" y="318"/>
                    <a:pt x="548" y="174"/>
                  </a:cubicBezTo>
                  <a:cubicBezTo>
                    <a:pt x="507" y="65"/>
                    <a:pt x="415"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0" name="Google Shape;2120;p20"/>
            <p:cNvSpPr/>
            <p:nvPr/>
          </p:nvSpPr>
          <p:spPr>
            <a:xfrm>
              <a:off x="5805091" y="6129916"/>
              <a:ext cx="12797" cy="11463"/>
            </a:xfrm>
            <a:custGeom>
              <a:rect b="b" l="l" r="r" t="t"/>
              <a:pathLst>
                <a:path extrusionOk="0" h="524" w="585">
                  <a:moveTo>
                    <a:pt x="304" y="0"/>
                  </a:moveTo>
                  <a:cubicBezTo>
                    <a:pt x="280" y="0"/>
                    <a:pt x="255" y="4"/>
                    <a:pt x="230" y="10"/>
                  </a:cubicBezTo>
                  <a:cubicBezTo>
                    <a:pt x="83" y="47"/>
                    <a:pt x="1" y="175"/>
                    <a:pt x="38" y="324"/>
                  </a:cubicBezTo>
                  <a:cubicBezTo>
                    <a:pt x="70" y="453"/>
                    <a:pt x="166" y="523"/>
                    <a:pt x="281" y="523"/>
                  </a:cubicBezTo>
                  <a:cubicBezTo>
                    <a:pt x="306" y="523"/>
                    <a:pt x="331" y="520"/>
                    <a:pt x="356" y="514"/>
                  </a:cubicBezTo>
                  <a:cubicBezTo>
                    <a:pt x="505" y="477"/>
                    <a:pt x="585" y="349"/>
                    <a:pt x="548" y="200"/>
                  </a:cubicBezTo>
                  <a:cubicBezTo>
                    <a:pt x="516" y="77"/>
                    <a:pt x="420" y="0"/>
                    <a:pt x="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1" name="Google Shape;2121;p20"/>
            <p:cNvSpPr/>
            <p:nvPr/>
          </p:nvSpPr>
          <p:spPr>
            <a:xfrm>
              <a:off x="5808919" y="6148379"/>
              <a:ext cx="12425" cy="11419"/>
            </a:xfrm>
            <a:custGeom>
              <a:rect b="b" l="l" r="r" t="t"/>
              <a:pathLst>
                <a:path extrusionOk="0" h="522" w="568">
                  <a:moveTo>
                    <a:pt x="291" y="1"/>
                  </a:moveTo>
                  <a:cubicBezTo>
                    <a:pt x="276" y="1"/>
                    <a:pt x="261" y="2"/>
                    <a:pt x="245" y="4"/>
                  </a:cubicBezTo>
                  <a:cubicBezTo>
                    <a:pt x="96" y="27"/>
                    <a:pt x="0" y="149"/>
                    <a:pt x="25" y="297"/>
                  </a:cubicBezTo>
                  <a:cubicBezTo>
                    <a:pt x="46" y="440"/>
                    <a:pt x="148" y="521"/>
                    <a:pt x="275" y="521"/>
                  </a:cubicBezTo>
                  <a:cubicBezTo>
                    <a:pt x="290" y="521"/>
                    <a:pt x="306" y="520"/>
                    <a:pt x="323" y="517"/>
                  </a:cubicBezTo>
                  <a:cubicBezTo>
                    <a:pt x="476" y="494"/>
                    <a:pt x="568" y="375"/>
                    <a:pt x="545" y="224"/>
                  </a:cubicBezTo>
                  <a:cubicBezTo>
                    <a:pt x="525" y="89"/>
                    <a:pt x="423"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2" name="Google Shape;2122;p20"/>
            <p:cNvSpPr/>
            <p:nvPr/>
          </p:nvSpPr>
          <p:spPr>
            <a:xfrm>
              <a:off x="5811106" y="6166973"/>
              <a:ext cx="11900" cy="11397"/>
            </a:xfrm>
            <a:custGeom>
              <a:rect b="b" l="l" r="r" t="t"/>
              <a:pathLst>
                <a:path extrusionOk="0" h="521" w="544">
                  <a:moveTo>
                    <a:pt x="278" y="1"/>
                  </a:moveTo>
                  <a:cubicBezTo>
                    <a:pt x="270" y="1"/>
                    <a:pt x="263" y="1"/>
                    <a:pt x="255" y="2"/>
                  </a:cubicBezTo>
                  <a:cubicBezTo>
                    <a:pt x="106" y="11"/>
                    <a:pt x="1" y="123"/>
                    <a:pt x="10" y="277"/>
                  </a:cubicBezTo>
                  <a:cubicBezTo>
                    <a:pt x="19" y="428"/>
                    <a:pt x="125" y="520"/>
                    <a:pt x="265" y="520"/>
                  </a:cubicBezTo>
                  <a:cubicBezTo>
                    <a:pt x="273" y="520"/>
                    <a:pt x="281" y="520"/>
                    <a:pt x="289" y="519"/>
                  </a:cubicBezTo>
                  <a:cubicBezTo>
                    <a:pt x="443" y="510"/>
                    <a:pt x="544" y="398"/>
                    <a:pt x="534" y="247"/>
                  </a:cubicBezTo>
                  <a:cubicBezTo>
                    <a:pt x="526" y="101"/>
                    <a:pt x="420" y="1"/>
                    <a:pt x="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3" name="Google Shape;2123;p20"/>
            <p:cNvSpPr/>
            <p:nvPr/>
          </p:nvSpPr>
          <p:spPr>
            <a:xfrm>
              <a:off x="5811719" y="6186288"/>
              <a:ext cx="11594" cy="11397"/>
            </a:xfrm>
            <a:custGeom>
              <a:rect b="b" l="l" r="r" t="t"/>
              <a:pathLst>
                <a:path extrusionOk="0" h="521" w="530">
                  <a:moveTo>
                    <a:pt x="268" y="0"/>
                  </a:moveTo>
                  <a:cubicBezTo>
                    <a:pt x="119" y="0"/>
                    <a:pt x="5" y="103"/>
                    <a:pt x="3" y="257"/>
                  </a:cubicBezTo>
                  <a:cubicBezTo>
                    <a:pt x="0" y="417"/>
                    <a:pt x="112" y="520"/>
                    <a:pt x="261" y="520"/>
                  </a:cubicBezTo>
                  <a:cubicBezTo>
                    <a:pt x="263" y="520"/>
                    <a:pt x="265" y="520"/>
                    <a:pt x="266" y="520"/>
                  </a:cubicBezTo>
                  <a:cubicBezTo>
                    <a:pt x="417" y="520"/>
                    <a:pt x="525" y="418"/>
                    <a:pt x="527" y="268"/>
                  </a:cubicBezTo>
                  <a:cubicBezTo>
                    <a:pt x="529" y="115"/>
                    <a:pt x="424" y="3"/>
                    <a:pt x="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4" name="Google Shape;2124;p20"/>
            <p:cNvSpPr/>
            <p:nvPr/>
          </p:nvSpPr>
          <p:spPr>
            <a:xfrm>
              <a:off x="5810516" y="6205057"/>
              <a:ext cx="12031" cy="11419"/>
            </a:xfrm>
            <a:custGeom>
              <a:rect b="b" l="l" r="r" t="t"/>
              <a:pathLst>
                <a:path extrusionOk="0" h="522" w="550">
                  <a:moveTo>
                    <a:pt x="272" y="0"/>
                  </a:moveTo>
                  <a:cubicBezTo>
                    <a:pt x="134" y="0"/>
                    <a:pt x="25" y="94"/>
                    <a:pt x="14" y="237"/>
                  </a:cubicBezTo>
                  <a:cubicBezTo>
                    <a:pt x="0" y="400"/>
                    <a:pt x="103" y="507"/>
                    <a:pt x="254" y="521"/>
                  </a:cubicBezTo>
                  <a:cubicBezTo>
                    <a:pt x="263" y="522"/>
                    <a:pt x="271" y="522"/>
                    <a:pt x="279" y="522"/>
                  </a:cubicBezTo>
                  <a:cubicBezTo>
                    <a:pt x="420" y="522"/>
                    <a:pt x="525" y="428"/>
                    <a:pt x="536" y="285"/>
                  </a:cubicBezTo>
                  <a:cubicBezTo>
                    <a:pt x="550" y="132"/>
                    <a:pt x="449" y="15"/>
                    <a:pt x="296" y="1"/>
                  </a:cubicBezTo>
                  <a:cubicBezTo>
                    <a:pt x="288" y="1"/>
                    <a:pt x="280" y="0"/>
                    <a:pt x="2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5" name="Google Shape;2125;p20"/>
            <p:cNvSpPr/>
            <p:nvPr/>
          </p:nvSpPr>
          <p:spPr>
            <a:xfrm>
              <a:off x="5808306" y="6224241"/>
              <a:ext cx="12294" cy="11419"/>
            </a:xfrm>
            <a:custGeom>
              <a:rect b="b" l="l" r="r" t="t"/>
              <a:pathLst>
                <a:path extrusionOk="0" h="522" w="562">
                  <a:moveTo>
                    <a:pt x="275" y="1"/>
                  </a:moveTo>
                  <a:cubicBezTo>
                    <a:pt x="145" y="1"/>
                    <a:pt x="40" y="87"/>
                    <a:pt x="21" y="223"/>
                  </a:cubicBezTo>
                  <a:cubicBezTo>
                    <a:pt x="1" y="384"/>
                    <a:pt x="97" y="498"/>
                    <a:pt x="246" y="519"/>
                  </a:cubicBezTo>
                  <a:cubicBezTo>
                    <a:pt x="260" y="521"/>
                    <a:pt x="275" y="522"/>
                    <a:pt x="289" y="522"/>
                  </a:cubicBezTo>
                  <a:cubicBezTo>
                    <a:pt x="421" y="522"/>
                    <a:pt x="522" y="436"/>
                    <a:pt x="541" y="299"/>
                  </a:cubicBezTo>
                  <a:cubicBezTo>
                    <a:pt x="562" y="148"/>
                    <a:pt x="470" y="24"/>
                    <a:pt x="317" y="4"/>
                  </a:cubicBezTo>
                  <a:cubicBezTo>
                    <a:pt x="302" y="2"/>
                    <a:pt x="288" y="1"/>
                    <a:pt x="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6" name="Google Shape;2126;p20"/>
            <p:cNvSpPr/>
            <p:nvPr/>
          </p:nvSpPr>
          <p:spPr>
            <a:xfrm>
              <a:off x="5804894" y="6243120"/>
              <a:ext cx="12644" cy="11419"/>
            </a:xfrm>
            <a:custGeom>
              <a:rect b="b" l="l" r="r" t="t"/>
              <a:pathLst>
                <a:path extrusionOk="0" h="522" w="578">
                  <a:moveTo>
                    <a:pt x="282" y="0"/>
                  </a:moveTo>
                  <a:cubicBezTo>
                    <a:pt x="161" y="0"/>
                    <a:pt x="58" y="78"/>
                    <a:pt x="33" y="208"/>
                  </a:cubicBezTo>
                  <a:cubicBezTo>
                    <a:pt x="1" y="366"/>
                    <a:pt x="92" y="487"/>
                    <a:pt x="239" y="515"/>
                  </a:cubicBezTo>
                  <a:cubicBezTo>
                    <a:pt x="261" y="519"/>
                    <a:pt x="283" y="522"/>
                    <a:pt x="304" y="522"/>
                  </a:cubicBezTo>
                  <a:cubicBezTo>
                    <a:pt x="427" y="522"/>
                    <a:pt x="523" y="443"/>
                    <a:pt x="548" y="315"/>
                  </a:cubicBezTo>
                  <a:cubicBezTo>
                    <a:pt x="578" y="164"/>
                    <a:pt x="493" y="36"/>
                    <a:pt x="342" y="6"/>
                  </a:cubicBezTo>
                  <a:cubicBezTo>
                    <a:pt x="322" y="2"/>
                    <a:pt x="302" y="0"/>
                    <a:pt x="2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7" name="Google Shape;2127;p20"/>
            <p:cNvSpPr/>
            <p:nvPr/>
          </p:nvSpPr>
          <p:spPr>
            <a:xfrm>
              <a:off x="5800344" y="6261845"/>
              <a:ext cx="12884" cy="11484"/>
            </a:xfrm>
            <a:custGeom>
              <a:rect b="b" l="l" r="r" t="t"/>
              <a:pathLst>
                <a:path extrusionOk="0" h="525" w="589">
                  <a:moveTo>
                    <a:pt x="285" y="1"/>
                  </a:moveTo>
                  <a:cubicBezTo>
                    <a:pt x="172" y="1"/>
                    <a:pt x="75" y="70"/>
                    <a:pt x="42" y="190"/>
                  </a:cubicBezTo>
                  <a:cubicBezTo>
                    <a:pt x="0" y="346"/>
                    <a:pt x="83" y="474"/>
                    <a:pt x="227" y="513"/>
                  </a:cubicBezTo>
                  <a:cubicBezTo>
                    <a:pt x="255" y="521"/>
                    <a:pt x="282" y="524"/>
                    <a:pt x="308" y="524"/>
                  </a:cubicBezTo>
                  <a:cubicBezTo>
                    <a:pt x="422" y="524"/>
                    <a:pt x="516" y="454"/>
                    <a:pt x="548" y="334"/>
                  </a:cubicBezTo>
                  <a:cubicBezTo>
                    <a:pt x="589" y="185"/>
                    <a:pt x="513" y="53"/>
                    <a:pt x="362" y="11"/>
                  </a:cubicBezTo>
                  <a:cubicBezTo>
                    <a:pt x="336" y="4"/>
                    <a:pt x="310"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8" name="Google Shape;2128;p20"/>
            <p:cNvSpPr/>
            <p:nvPr/>
          </p:nvSpPr>
          <p:spPr>
            <a:xfrm>
              <a:off x="5794481" y="6279979"/>
              <a:ext cx="13147" cy="11528"/>
            </a:xfrm>
            <a:custGeom>
              <a:rect b="b" l="l" r="r" t="t"/>
              <a:pathLst>
                <a:path extrusionOk="0" h="527" w="601">
                  <a:moveTo>
                    <a:pt x="290" y="1"/>
                  </a:moveTo>
                  <a:cubicBezTo>
                    <a:pt x="185" y="1"/>
                    <a:pt x="94" y="63"/>
                    <a:pt x="53" y="174"/>
                  </a:cubicBezTo>
                  <a:cubicBezTo>
                    <a:pt x="0" y="327"/>
                    <a:pt x="71" y="458"/>
                    <a:pt x="213" y="508"/>
                  </a:cubicBezTo>
                  <a:cubicBezTo>
                    <a:pt x="248" y="521"/>
                    <a:pt x="282" y="527"/>
                    <a:pt x="314" y="527"/>
                  </a:cubicBezTo>
                  <a:cubicBezTo>
                    <a:pt x="420" y="527"/>
                    <a:pt x="509" y="463"/>
                    <a:pt x="548" y="353"/>
                  </a:cubicBezTo>
                  <a:cubicBezTo>
                    <a:pt x="600" y="208"/>
                    <a:pt x="534" y="71"/>
                    <a:pt x="387" y="18"/>
                  </a:cubicBezTo>
                  <a:cubicBezTo>
                    <a:pt x="355" y="7"/>
                    <a:pt x="32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29" name="Google Shape;2129;p20"/>
            <p:cNvSpPr/>
            <p:nvPr/>
          </p:nvSpPr>
          <p:spPr>
            <a:xfrm>
              <a:off x="5787372" y="6297479"/>
              <a:ext cx="13300" cy="11550"/>
            </a:xfrm>
            <a:custGeom>
              <a:rect b="b" l="l" r="r" t="t"/>
              <a:pathLst>
                <a:path extrusionOk="0" h="528" w="608">
                  <a:moveTo>
                    <a:pt x="294" y="1"/>
                  </a:moveTo>
                  <a:cubicBezTo>
                    <a:pt x="198" y="1"/>
                    <a:pt x="111" y="55"/>
                    <a:pt x="67" y="155"/>
                  </a:cubicBezTo>
                  <a:cubicBezTo>
                    <a:pt x="0" y="304"/>
                    <a:pt x="64" y="441"/>
                    <a:pt x="199" y="501"/>
                  </a:cubicBezTo>
                  <a:cubicBezTo>
                    <a:pt x="240" y="519"/>
                    <a:pt x="280" y="528"/>
                    <a:pt x="319" y="528"/>
                  </a:cubicBezTo>
                  <a:cubicBezTo>
                    <a:pt x="416" y="528"/>
                    <a:pt x="501" y="472"/>
                    <a:pt x="545" y="372"/>
                  </a:cubicBezTo>
                  <a:cubicBezTo>
                    <a:pt x="607" y="233"/>
                    <a:pt x="552" y="89"/>
                    <a:pt x="410" y="27"/>
                  </a:cubicBezTo>
                  <a:cubicBezTo>
                    <a:pt x="371" y="9"/>
                    <a:pt x="332"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0" name="Google Shape;2130;p20"/>
            <p:cNvSpPr/>
            <p:nvPr/>
          </p:nvSpPr>
          <p:spPr>
            <a:xfrm>
              <a:off x="5778841" y="6314498"/>
              <a:ext cx="13366" cy="11572"/>
            </a:xfrm>
            <a:custGeom>
              <a:rect b="b" l="l" r="r" t="t"/>
              <a:pathLst>
                <a:path extrusionOk="0" h="529" w="611">
                  <a:moveTo>
                    <a:pt x="298" y="0"/>
                  </a:moveTo>
                  <a:cubicBezTo>
                    <a:pt x="210" y="0"/>
                    <a:pt x="128" y="47"/>
                    <a:pt x="79" y="137"/>
                  </a:cubicBezTo>
                  <a:cubicBezTo>
                    <a:pt x="1" y="279"/>
                    <a:pt x="51" y="419"/>
                    <a:pt x="184" y="492"/>
                  </a:cubicBezTo>
                  <a:cubicBezTo>
                    <a:pt x="229" y="517"/>
                    <a:pt x="276" y="529"/>
                    <a:pt x="320" y="529"/>
                  </a:cubicBezTo>
                  <a:cubicBezTo>
                    <a:pt x="408" y="529"/>
                    <a:pt x="488" y="481"/>
                    <a:pt x="537" y="391"/>
                  </a:cubicBezTo>
                  <a:cubicBezTo>
                    <a:pt x="610" y="259"/>
                    <a:pt x="567" y="110"/>
                    <a:pt x="431" y="36"/>
                  </a:cubicBezTo>
                  <a:cubicBezTo>
                    <a:pt x="388" y="12"/>
                    <a:pt x="34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1" name="Google Shape;2131;p20"/>
            <p:cNvSpPr/>
            <p:nvPr/>
          </p:nvSpPr>
          <p:spPr>
            <a:xfrm>
              <a:off x="5768888" y="6330882"/>
              <a:ext cx="13344" cy="11594"/>
            </a:xfrm>
            <a:custGeom>
              <a:rect b="b" l="l" r="r" t="t"/>
              <a:pathLst>
                <a:path extrusionOk="0" h="530" w="610">
                  <a:moveTo>
                    <a:pt x="299" y="0"/>
                  </a:moveTo>
                  <a:cubicBezTo>
                    <a:pt x="218" y="0"/>
                    <a:pt x="141" y="39"/>
                    <a:pt x="89" y="117"/>
                  </a:cubicBezTo>
                  <a:cubicBezTo>
                    <a:pt x="0" y="252"/>
                    <a:pt x="37" y="398"/>
                    <a:pt x="163" y="481"/>
                  </a:cubicBezTo>
                  <a:cubicBezTo>
                    <a:pt x="212" y="513"/>
                    <a:pt x="265" y="529"/>
                    <a:pt x="316" y="529"/>
                  </a:cubicBezTo>
                  <a:cubicBezTo>
                    <a:pt x="397" y="529"/>
                    <a:pt x="473" y="489"/>
                    <a:pt x="525" y="412"/>
                  </a:cubicBezTo>
                  <a:cubicBezTo>
                    <a:pt x="609" y="284"/>
                    <a:pt x="580" y="133"/>
                    <a:pt x="451" y="48"/>
                  </a:cubicBezTo>
                  <a:cubicBezTo>
                    <a:pt x="402" y="16"/>
                    <a:pt x="350" y="0"/>
                    <a:pt x="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2" name="Google Shape;2132;p20"/>
            <p:cNvSpPr/>
            <p:nvPr/>
          </p:nvSpPr>
          <p:spPr>
            <a:xfrm>
              <a:off x="5757666" y="6346238"/>
              <a:ext cx="13191" cy="11638"/>
            </a:xfrm>
            <a:custGeom>
              <a:rect b="b" l="l" r="r" t="t"/>
              <a:pathLst>
                <a:path extrusionOk="0" h="532" w="603">
                  <a:moveTo>
                    <a:pt x="297" y="0"/>
                  </a:moveTo>
                  <a:cubicBezTo>
                    <a:pt x="224" y="0"/>
                    <a:pt x="153" y="33"/>
                    <a:pt x="101" y="99"/>
                  </a:cubicBezTo>
                  <a:cubicBezTo>
                    <a:pt x="0" y="225"/>
                    <a:pt x="25" y="374"/>
                    <a:pt x="142" y="470"/>
                  </a:cubicBezTo>
                  <a:cubicBezTo>
                    <a:pt x="195" y="511"/>
                    <a:pt x="254" y="532"/>
                    <a:pt x="311" y="532"/>
                  </a:cubicBezTo>
                  <a:cubicBezTo>
                    <a:pt x="384" y="532"/>
                    <a:pt x="455" y="498"/>
                    <a:pt x="509" y="431"/>
                  </a:cubicBezTo>
                  <a:cubicBezTo>
                    <a:pt x="602" y="312"/>
                    <a:pt x="586" y="159"/>
                    <a:pt x="467" y="63"/>
                  </a:cubicBezTo>
                  <a:cubicBezTo>
                    <a:pt x="415" y="21"/>
                    <a:pt x="355"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3" name="Google Shape;2133;p20"/>
            <p:cNvSpPr/>
            <p:nvPr/>
          </p:nvSpPr>
          <p:spPr>
            <a:xfrm>
              <a:off x="5745328" y="6360391"/>
              <a:ext cx="13059" cy="11659"/>
            </a:xfrm>
            <a:custGeom>
              <a:rect b="b" l="l" r="r" t="t"/>
              <a:pathLst>
                <a:path extrusionOk="0" h="533" w="597">
                  <a:moveTo>
                    <a:pt x="298" y="0"/>
                  </a:moveTo>
                  <a:cubicBezTo>
                    <a:pt x="232" y="0"/>
                    <a:pt x="166" y="28"/>
                    <a:pt x="113" y="84"/>
                  </a:cubicBezTo>
                  <a:cubicBezTo>
                    <a:pt x="1" y="201"/>
                    <a:pt x="15" y="350"/>
                    <a:pt x="122" y="455"/>
                  </a:cubicBezTo>
                  <a:cubicBezTo>
                    <a:pt x="177" y="507"/>
                    <a:pt x="241" y="533"/>
                    <a:pt x="305" y="533"/>
                  </a:cubicBezTo>
                  <a:cubicBezTo>
                    <a:pt x="371" y="533"/>
                    <a:pt x="437" y="505"/>
                    <a:pt x="491" y="448"/>
                  </a:cubicBezTo>
                  <a:cubicBezTo>
                    <a:pt x="596" y="336"/>
                    <a:pt x="592" y="183"/>
                    <a:pt x="482" y="77"/>
                  </a:cubicBezTo>
                  <a:cubicBezTo>
                    <a:pt x="427" y="26"/>
                    <a:pt x="36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4" name="Google Shape;2134;p20"/>
            <p:cNvSpPr/>
            <p:nvPr/>
          </p:nvSpPr>
          <p:spPr>
            <a:xfrm>
              <a:off x="5731919" y="6373473"/>
              <a:ext cx="12928" cy="11659"/>
            </a:xfrm>
            <a:custGeom>
              <a:rect b="b" l="l" r="r" t="t"/>
              <a:pathLst>
                <a:path extrusionOk="0" h="533" w="591">
                  <a:moveTo>
                    <a:pt x="291" y="0"/>
                  </a:moveTo>
                  <a:cubicBezTo>
                    <a:pt x="232" y="0"/>
                    <a:pt x="172" y="22"/>
                    <a:pt x="121" y="68"/>
                  </a:cubicBezTo>
                  <a:cubicBezTo>
                    <a:pt x="0" y="176"/>
                    <a:pt x="0" y="327"/>
                    <a:pt x="101" y="439"/>
                  </a:cubicBezTo>
                  <a:cubicBezTo>
                    <a:pt x="155" y="501"/>
                    <a:pt x="225" y="533"/>
                    <a:pt x="295" y="533"/>
                  </a:cubicBezTo>
                  <a:cubicBezTo>
                    <a:pt x="355" y="533"/>
                    <a:pt x="415" y="510"/>
                    <a:pt x="467" y="464"/>
                  </a:cubicBezTo>
                  <a:cubicBezTo>
                    <a:pt x="582" y="361"/>
                    <a:pt x="591" y="208"/>
                    <a:pt x="488" y="93"/>
                  </a:cubicBezTo>
                  <a:cubicBezTo>
                    <a:pt x="433" y="32"/>
                    <a:pt x="362"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5" name="Google Shape;2135;p20"/>
            <p:cNvSpPr/>
            <p:nvPr/>
          </p:nvSpPr>
          <p:spPr>
            <a:xfrm>
              <a:off x="5717088" y="6385460"/>
              <a:ext cx="13081" cy="11681"/>
            </a:xfrm>
            <a:custGeom>
              <a:rect b="b" l="l" r="r" t="t"/>
              <a:pathLst>
                <a:path extrusionOk="0" h="534" w="598">
                  <a:moveTo>
                    <a:pt x="300" y="1"/>
                  </a:moveTo>
                  <a:cubicBezTo>
                    <a:pt x="247" y="1"/>
                    <a:pt x="192" y="18"/>
                    <a:pt x="142" y="56"/>
                  </a:cubicBezTo>
                  <a:cubicBezTo>
                    <a:pt x="14" y="152"/>
                    <a:pt x="0" y="303"/>
                    <a:pt x="92" y="422"/>
                  </a:cubicBezTo>
                  <a:cubicBezTo>
                    <a:pt x="146" y="495"/>
                    <a:pt x="220" y="533"/>
                    <a:pt x="297" y="533"/>
                  </a:cubicBezTo>
                  <a:cubicBezTo>
                    <a:pt x="350" y="533"/>
                    <a:pt x="405" y="515"/>
                    <a:pt x="456" y="477"/>
                  </a:cubicBezTo>
                  <a:cubicBezTo>
                    <a:pt x="577" y="386"/>
                    <a:pt x="598" y="232"/>
                    <a:pt x="506" y="109"/>
                  </a:cubicBezTo>
                  <a:cubicBezTo>
                    <a:pt x="453" y="38"/>
                    <a:pt x="378" y="1"/>
                    <a:pt x="3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6" name="Google Shape;2136;p20"/>
            <p:cNvSpPr/>
            <p:nvPr/>
          </p:nvSpPr>
          <p:spPr>
            <a:xfrm>
              <a:off x="5701359" y="6396288"/>
              <a:ext cx="13191" cy="11681"/>
            </a:xfrm>
            <a:custGeom>
              <a:rect b="b" l="l" r="r" t="t"/>
              <a:pathLst>
                <a:path extrusionOk="0" h="534" w="603">
                  <a:moveTo>
                    <a:pt x="303" y="0"/>
                  </a:moveTo>
                  <a:cubicBezTo>
                    <a:pt x="256" y="0"/>
                    <a:pt x="207" y="14"/>
                    <a:pt x="160" y="44"/>
                  </a:cubicBezTo>
                  <a:cubicBezTo>
                    <a:pt x="23" y="131"/>
                    <a:pt x="0" y="280"/>
                    <a:pt x="80" y="406"/>
                  </a:cubicBezTo>
                  <a:cubicBezTo>
                    <a:pt x="134" y="489"/>
                    <a:pt x="213" y="533"/>
                    <a:pt x="296" y="533"/>
                  </a:cubicBezTo>
                  <a:cubicBezTo>
                    <a:pt x="344" y="533"/>
                    <a:pt x="393" y="518"/>
                    <a:pt x="440" y="488"/>
                  </a:cubicBezTo>
                  <a:cubicBezTo>
                    <a:pt x="568" y="406"/>
                    <a:pt x="602" y="255"/>
                    <a:pt x="520" y="127"/>
                  </a:cubicBezTo>
                  <a:cubicBezTo>
                    <a:pt x="467" y="45"/>
                    <a:pt x="388" y="0"/>
                    <a:pt x="3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7" name="Google Shape;2137;p20"/>
            <p:cNvSpPr/>
            <p:nvPr/>
          </p:nvSpPr>
          <p:spPr>
            <a:xfrm>
              <a:off x="5684778" y="6405979"/>
              <a:ext cx="13191" cy="11638"/>
            </a:xfrm>
            <a:custGeom>
              <a:rect b="b" l="l" r="r" t="t"/>
              <a:pathLst>
                <a:path extrusionOk="0" h="532" w="603">
                  <a:moveTo>
                    <a:pt x="305" y="0"/>
                  </a:moveTo>
                  <a:cubicBezTo>
                    <a:pt x="263" y="0"/>
                    <a:pt x="220" y="11"/>
                    <a:pt x="179" y="34"/>
                  </a:cubicBezTo>
                  <a:cubicBezTo>
                    <a:pt x="34" y="110"/>
                    <a:pt x="0" y="258"/>
                    <a:pt x="71" y="389"/>
                  </a:cubicBezTo>
                  <a:cubicBezTo>
                    <a:pt x="121" y="481"/>
                    <a:pt x="203" y="531"/>
                    <a:pt x="294" y="531"/>
                  </a:cubicBezTo>
                  <a:cubicBezTo>
                    <a:pt x="336" y="531"/>
                    <a:pt x="380" y="520"/>
                    <a:pt x="424" y="497"/>
                  </a:cubicBezTo>
                  <a:cubicBezTo>
                    <a:pt x="559" y="426"/>
                    <a:pt x="602" y="279"/>
                    <a:pt x="529" y="144"/>
                  </a:cubicBezTo>
                  <a:cubicBezTo>
                    <a:pt x="480" y="53"/>
                    <a:pt x="396"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8" name="Google Shape;2138;p20"/>
            <p:cNvSpPr/>
            <p:nvPr/>
          </p:nvSpPr>
          <p:spPr>
            <a:xfrm>
              <a:off x="5667738" y="6414401"/>
              <a:ext cx="13147" cy="11659"/>
            </a:xfrm>
            <a:custGeom>
              <a:rect b="b" l="l" r="r" t="t"/>
              <a:pathLst>
                <a:path extrusionOk="0" h="533" w="601">
                  <a:moveTo>
                    <a:pt x="306" y="1"/>
                  </a:moveTo>
                  <a:cubicBezTo>
                    <a:pt x="269" y="1"/>
                    <a:pt x="231" y="9"/>
                    <a:pt x="193" y="27"/>
                  </a:cubicBezTo>
                  <a:cubicBezTo>
                    <a:pt x="46" y="93"/>
                    <a:pt x="0" y="238"/>
                    <a:pt x="65" y="375"/>
                  </a:cubicBezTo>
                  <a:cubicBezTo>
                    <a:pt x="111" y="475"/>
                    <a:pt x="196" y="532"/>
                    <a:pt x="292" y="532"/>
                  </a:cubicBezTo>
                  <a:cubicBezTo>
                    <a:pt x="330" y="532"/>
                    <a:pt x="369" y="523"/>
                    <a:pt x="408" y="505"/>
                  </a:cubicBezTo>
                  <a:cubicBezTo>
                    <a:pt x="545" y="441"/>
                    <a:pt x="600" y="299"/>
                    <a:pt x="536" y="157"/>
                  </a:cubicBezTo>
                  <a:cubicBezTo>
                    <a:pt x="491" y="59"/>
                    <a:pt x="404" y="1"/>
                    <a:pt x="3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39" name="Google Shape;2139;p20"/>
            <p:cNvSpPr/>
            <p:nvPr/>
          </p:nvSpPr>
          <p:spPr>
            <a:xfrm>
              <a:off x="5650194" y="6421729"/>
              <a:ext cx="13059" cy="11572"/>
            </a:xfrm>
            <a:custGeom>
              <a:rect b="b" l="l" r="r" t="t"/>
              <a:pathLst>
                <a:path extrusionOk="0" h="529" w="597">
                  <a:moveTo>
                    <a:pt x="305" y="0"/>
                  </a:moveTo>
                  <a:cubicBezTo>
                    <a:pt x="273" y="0"/>
                    <a:pt x="240" y="6"/>
                    <a:pt x="207" y="19"/>
                  </a:cubicBezTo>
                  <a:cubicBezTo>
                    <a:pt x="56" y="77"/>
                    <a:pt x="1" y="216"/>
                    <a:pt x="56" y="358"/>
                  </a:cubicBezTo>
                  <a:cubicBezTo>
                    <a:pt x="98" y="466"/>
                    <a:pt x="185" y="529"/>
                    <a:pt x="289" y="529"/>
                  </a:cubicBezTo>
                  <a:cubicBezTo>
                    <a:pt x="321" y="529"/>
                    <a:pt x="355" y="523"/>
                    <a:pt x="390" y="509"/>
                  </a:cubicBezTo>
                  <a:cubicBezTo>
                    <a:pt x="532" y="457"/>
                    <a:pt x="596" y="315"/>
                    <a:pt x="541" y="173"/>
                  </a:cubicBezTo>
                  <a:cubicBezTo>
                    <a:pt x="501" y="66"/>
                    <a:pt x="410"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0" name="Google Shape;2140;p20"/>
            <p:cNvSpPr/>
            <p:nvPr/>
          </p:nvSpPr>
          <p:spPr>
            <a:xfrm>
              <a:off x="5632169" y="6428007"/>
              <a:ext cx="12884" cy="11594"/>
            </a:xfrm>
            <a:custGeom>
              <a:rect b="b" l="l" r="r" t="t"/>
              <a:pathLst>
                <a:path extrusionOk="0" h="530" w="589">
                  <a:moveTo>
                    <a:pt x="302" y="1"/>
                  </a:moveTo>
                  <a:cubicBezTo>
                    <a:pt x="275" y="1"/>
                    <a:pt x="246" y="5"/>
                    <a:pt x="218" y="14"/>
                  </a:cubicBezTo>
                  <a:cubicBezTo>
                    <a:pt x="62" y="62"/>
                    <a:pt x="0" y="200"/>
                    <a:pt x="46" y="344"/>
                  </a:cubicBezTo>
                  <a:cubicBezTo>
                    <a:pt x="83" y="461"/>
                    <a:pt x="174" y="529"/>
                    <a:pt x="284" y="529"/>
                  </a:cubicBezTo>
                  <a:cubicBezTo>
                    <a:pt x="312" y="529"/>
                    <a:pt x="342" y="525"/>
                    <a:pt x="371" y="516"/>
                  </a:cubicBezTo>
                  <a:cubicBezTo>
                    <a:pt x="518" y="470"/>
                    <a:pt x="589" y="335"/>
                    <a:pt x="541" y="186"/>
                  </a:cubicBezTo>
                  <a:cubicBezTo>
                    <a:pt x="506" y="72"/>
                    <a:pt x="412" y="1"/>
                    <a:pt x="3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1" name="Google Shape;2141;p20"/>
            <p:cNvSpPr/>
            <p:nvPr/>
          </p:nvSpPr>
          <p:spPr>
            <a:xfrm>
              <a:off x="5613684" y="6433301"/>
              <a:ext cx="12688" cy="11572"/>
            </a:xfrm>
            <a:custGeom>
              <a:rect b="b" l="l" r="r" t="t"/>
              <a:pathLst>
                <a:path extrusionOk="0" h="529" w="580">
                  <a:moveTo>
                    <a:pt x="299" y="1"/>
                  </a:moveTo>
                  <a:cubicBezTo>
                    <a:pt x="276" y="1"/>
                    <a:pt x="252" y="4"/>
                    <a:pt x="227" y="10"/>
                  </a:cubicBezTo>
                  <a:cubicBezTo>
                    <a:pt x="69" y="51"/>
                    <a:pt x="0" y="184"/>
                    <a:pt x="37" y="331"/>
                  </a:cubicBezTo>
                  <a:cubicBezTo>
                    <a:pt x="69" y="454"/>
                    <a:pt x="163" y="529"/>
                    <a:pt x="278" y="529"/>
                  </a:cubicBezTo>
                  <a:cubicBezTo>
                    <a:pt x="302" y="529"/>
                    <a:pt x="327" y="525"/>
                    <a:pt x="353" y="519"/>
                  </a:cubicBezTo>
                  <a:cubicBezTo>
                    <a:pt x="502" y="482"/>
                    <a:pt x="580" y="349"/>
                    <a:pt x="541" y="200"/>
                  </a:cubicBezTo>
                  <a:cubicBezTo>
                    <a:pt x="510" y="78"/>
                    <a:pt x="415"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2" name="Google Shape;2142;p20"/>
            <p:cNvSpPr/>
            <p:nvPr/>
          </p:nvSpPr>
          <p:spPr>
            <a:xfrm>
              <a:off x="5595047" y="6437588"/>
              <a:ext cx="12491" cy="11550"/>
            </a:xfrm>
            <a:custGeom>
              <a:rect b="b" l="l" r="r" t="t"/>
              <a:pathLst>
                <a:path extrusionOk="0" h="528" w="571">
                  <a:moveTo>
                    <a:pt x="291" y="1"/>
                  </a:moveTo>
                  <a:cubicBezTo>
                    <a:pt x="273" y="1"/>
                    <a:pt x="254" y="3"/>
                    <a:pt x="234" y="7"/>
                  </a:cubicBezTo>
                  <a:cubicBezTo>
                    <a:pt x="76" y="39"/>
                    <a:pt x="0" y="169"/>
                    <a:pt x="30" y="316"/>
                  </a:cubicBezTo>
                  <a:cubicBezTo>
                    <a:pt x="58" y="447"/>
                    <a:pt x="154" y="528"/>
                    <a:pt x="277" y="528"/>
                  </a:cubicBezTo>
                  <a:cubicBezTo>
                    <a:pt x="295" y="528"/>
                    <a:pt x="315" y="526"/>
                    <a:pt x="335" y="522"/>
                  </a:cubicBezTo>
                  <a:cubicBezTo>
                    <a:pt x="486" y="492"/>
                    <a:pt x="571" y="364"/>
                    <a:pt x="541" y="213"/>
                  </a:cubicBezTo>
                  <a:cubicBezTo>
                    <a:pt x="513" y="85"/>
                    <a:pt x="416"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3" name="Google Shape;2143;p20"/>
            <p:cNvSpPr/>
            <p:nvPr/>
          </p:nvSpPr>
          <p:spPr>
            <a:xfrm>
              <a:off x="5575906" y="6440957"/>
              <a:ext cx="12294" cy="11594"/>
            </a:xfrm>
            <a:custGeom>
              <a:rect b="b" l="l" r="r" t="t"/>
              <a:pathLst>
                <a:path extrusionOk="0" h="530" w="562">
                  <a:moveTo>
                    <a:pt x="287" y="0"/>
                  </a:moveTo>
                  <a:cubicBezTo>
                    <a:pt x="273" y="0"/>
                    <a:pt x="258" y="1"/>
                    <a:pt x="243" y="4"/>
                  </a:cubicBezTo>
                  <a:cubicBezTo>
                    <a:pt x="83" y="29"/>
                    <a:pt x="1" y="155"/>
                    <a:pt x="26" y="304"/>
                  </a:cubicBezTo>
                  <a:cubicBezTo>
                    <a:pt x="46" y="441"/>
                    <a:pt x="144" y="529"/>
                    <a:pt x="274" y="529"/>
                  </a:cubicBezTo>
                  <a:cubicBezTo>
                    <a:pt x="288" y="529"/>
                    <a:pt x="303" y="528"/>
                    <a:pt x="319" y="526"/>
                  </a:cubicBezTo>
                  <a:cubicBezTo>
                    <a:pt x="470" y="501"/>
                    <a:pt x="562" y="379"/>
                    <a:pt x="539" y="226"/>
                  </a:cubicBezTo>
                  <a:cubicBezTo>
                    <a:pt x="518" y="92"/>
                    <a:pt x="418" y="0"/>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4" name="Google Shape;2144;p20"/>
            <p:cNvSpPr/>
            <p:nvPr/>
          </p:nvSpPr>
          <p:spPr>
            <a:xfrm>
              <a:off x="5557072" y="6443385"/>
              <a:ext cx="11988" cy="11528"/>
            </a:xfrm>
            <a:custGeom>
              <a:rect b="b" l="l" r="r" t="t"/>
              <a:pathLst>
                <a:path extrusionOk="0" h="527" w="548">
                  <a:moveTo>
                    <a:pt x="279" y="1"/>
                  </a:moveTo>
                  <a:cubicBezTo>
                    <a:pt x="269" y="1"/>
                    <a:pt x="258" y="2"/>
                    <a:pt x="248" y="3"/>
                  </a:cubicBezTo>
                  <a:cubicBezTo>
                    <a:pt x="87" y="21"/>
                    <a:pt x="0" y="142"/>
                    <a:pt x="14" y="291"/>
                  </a:cubicBezTo>
                  <a:cubicBezTo>
                    <a:pt x="29" y="433"/>
                    <a:pt x="131" y="527"/>
                    <a:pt x="266" y="527"/>
                  </a:cubicBezTo>
                  <a:cubicBezTo>
                    <a:pt x="276" y="527"/>
                    <a:pt x="287" y="526"/>
                    <a:pt x="298" y="525"/>
                  </a:cubicBezTo>
                  <a:cubicBezTo>
                    <a:pt x="452" y="509"/>
                    <a:pt x="548" y="390"/>
                    <a:pt x="532" y="236"/>
                  </a:cubicBezTo>
                  <a:cubicBezTo>
                    <a:pt x="517" y="98"/>
                    <a:pt x="415" y="1"/>
                    <a:pt x="2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5" name="Google Shape;2145;p20"/>
            <p:cNvSpPr/>
            <p:nvPr/>
          </p:nvSpPr>
          <p:spPr>
            <a:xfrm>
              <a:off x="5537975" y="6444938"/>
              <a:ext cx="11747" cy="11506"/>
            </a:xfrm>
            <a:custGeom>
              <a:rect b="b" l="l" r="r" t="t"/>
              <a:pathLst>
                <a:path extrusionOk="0" h="526" w="537">
                  <a:moveTo>
                    <a:pt x="269" y="0"/>
                  </a:moveTo>
                  <a:cubicBezTo>
                    <a:pt x="265" y="0"/>
                    <a:pt x="260" y="0"/>
                    <a:pt x="255" y="0"/>
                  </a:cubicBezTo>
                  <a:cubicBezTo>
                    <a:pt x="95" y="9"/>
                    <a:pt x="1" y="129"/>
                    <a:pt x="10" y="277"/>
                  </a:cubicBezTo>
                  <a:cubicBezTo>
                    <a:pt x="19" y="425"/>
                    <a:pt x="120" y="525"/>
                    <a:pt x="264" y="525"/>
                  </a:cubicBezTo>
                  <a:cubicBezTo>
                    <a:pt x="270" y="525"/>
                    <a:pt x="276" y="525"/>
                    <a:pt x="283" y="525"/>
                  </a:cubicBezTo>
                  <a:cubicBezTo>
                    <a:pt x="434" y="516"/>
                    <a:pt x="537" y="401"/>
                    <a:pt x="528" y="248"/>
                  </a:cubicBezTo>
                  <a:cubicBezTo>
                    <a:pt x="519" y="103"/>
                    <a:pt x="415" y="0"/>
                    <a:pt x="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6" name="Google Shape;2146;p20"/>
            <p:cNvSpPr/>
            <p:nvPr/>
          </p:nvSpPr>
          <p:spPr>
            <a:xfrm>
              <a:off x="5518703" y="6445529"/>
              <a:ext cx="11441" cy="11506"/>
            </a:xfrm>
            <a:custGeom>
              <a:rect b="b" l="l" r="r" t="t"/>
              <a:pathLst>
                <a:path extrusionOk="0" h="526" w="523">
                  <a:moveTo>
                    <a:pt x="266" y="1"/>
                  </a:moveTo>
                  <a:cubicBezTo>
                    <a:pt x="264" y="1"/>
                    <a:pt x="263" y="1"/>
                    <a:pt x="261" y="1"/>
                  </a:cubicBezTo>
                  <a:cubicBezTo>
                    <a:pt x="101" y="1"/>
                    <a:pt x="0" y="113"/>
                    <a:pt x="3" y="264"/>
                  </a:cubicBezTo>
                  <a:cubicBezTo>
                    <a:pt x="3" y="418"/>
                    <a:pt x="108" y="525"/>
                    <a:pt x="259" y="525"/>
                  </a:cubicBezTo>
                  <a:cubicBezTo>
                    <a:pt x="412" y="523"/>
                    <a:pt x="522" y="415"/>
                    <a:pt x="520" y="262"/>
                  </a:cubicBezTo>
                  <a:cubicBezTo>
                    <a:pt x="520" y="112"/>
                    <a:pt x="417" y="1"/>
                    <a:pt x="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7" name="Google Shape;2147;p20"/>
            <p:cNvSpPr/>
            <p:nvPr/>
          </p:nvSpPr>
          <p:spPr>
            <a:xfrm>
              <a:off x="5499453" y="6444873"/>
              <a:ext cx="11791" cy="11463"/>
            </a:xfrm>
            <a:custGeom>
              <a:rect b="b" l="l" r="r" t="t"/>
              <a:pathLst>
                <a:path extrusionOk="0" h="524" w="539">
                  <a:moveTo>
                    <a:pt x="266" y="0"/>
                  </a:moveTo>
                  <a:cubicBezTo>
                    <a:pt x="119" y="0"/>
                    <a:pt x="21" y="102"/>
                    <a:pt x="10" y="244"/>
                  </a:cubicBezTo>
                  <a:cubicBezTo>
                    <a:pt x="1" y="397"/>
                    <a:pt x="97" y="514"/>
                    <a:pt x="250" y="523"/>
                  </a:cubicBezTo>
                  <a:cubicBezTo>
                    <a:pt x="257" y="524"/>
                    <a:pt x="263" y="524"/>
                    <a:pt x="270" y="524"/>
                  </a:cubicBezTo>
                  <a:cubicBezTo>
                    <a:pt x="413" y="524"/>
                    <a:pt x="519" y="425"/>
                    <a:pt x="530" y="278"/>
                  </a:cubicBezTo>
                  <a:cubicBezTo>
                    <a:pt x="539" y="129"/>
                    <a:pt x="443" y="10"/>
                    <a:pt x="289" y="1"/>
                  </a:cubicBezTo>
                  <a:cubicBezTo>
                    <a:pt x="281" y="0"/>
                    <a:pt x="274" y="0"/>
                    <a:pt x="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8" name="Google Shape;2148;p20"/>
            <p:cNvSpPr/>
            <p:nvPr/>
          </p:nvSpPr>
          <p:spPr>
            <a:xfrm>
              <a:off x="5480072" y="6443079"/>
              <a:ext cx="11988" cy="11528"/>
            </a:xfrm>
            <a:custGeom>
              <a:rect b="b" l="l" r="r" t="t"/>
              <a:pathLst>
                <a:path extrusionOk="0" h="527" w="548">
                  <a:moveTo>
                    <a:pt x="269" y="1"/>
                  </a:moveTo>
                  <a:cubicBezTo>
                    <a:pt x="128" y="1"/>
                    <a:pt x="31" y="99"/>
                    <a:pt x="17" y="236"/>
                  </a:cubicBezTo>
                  <a:cubicBezTo>
                    <a:pt x="1" y="390"/>
                    <a:pt x="92" y="507"/>
                    <a:pt x="246" y="525"/>
                  </a:cubicBezTo>
                  <a:cubicBezTo>
                    <a:pt x="257" y="526"/>
                    <a:pt x="267" y="527"/>
                    <a:pt x="278" y="527"/>
                  </a:cubicBezTo>
                  <a:cubicBezTo>
                    <a:pt x="414" y="527"/>
                    <a:pt x="517" y="434"/>
                    <a:pt x="534" y="291"/>
                  </a:cubicBezTo>
                  <a:cubicBezTo>
                    <a:pt x="548" y="143"/>
                    <a:pt x="456" y="19"/>
                    <a:pt x="305" y="3"/>
                  </a:cubicBezTo>
                  <a:cubicBezTo>
                    <a:pt x="293" y="1"/>
                    <a:pt x="281"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49" name="Google Shape;2149;p20"/>
            <p:cNvSpPr/>
            <p:nvPr/>
          </p:nvSpPr>
          <p:spPr>
            <a:xfrm>
              <a:off x="5460778" y="6440695"/>
              <a:ext cx="12206" cy="11528"/>
            </a:xfrm>
            <a:custGeom>
              <a:rect b="b" l="l" r="r" t="t"/>
              <a:pathLst>
                <a:path extrusionOk="0" h="527" w="558">
                  <a:moveTo>
                    <a:pt x="274" y="1"/>
                  </a:moveTo>
                  <a:cubicBezTo>
                    <a:pt x="137" y="1"/>
                    <a:pt x="40" y="94"/>
                    <a:pt x="21" y="229"/>
                  </a:cubicBezTo>
                  <a:cubicBezTo>
                    <a:pt x="1" y="380"/>
                    <a:pt x="88" y="501"/>
                    <a:pt x="241" y="524"/>
                  </a:cubicBezTo>
                  <a:cubicBezTo>
                    <a:pt x="255" y="526"/>
                    <a:pt x="269" y="527"/>
                    <a:pt x="283" y="527"/>
                  </a:cubicBezTo>
                  <a:cubicBezTo>
                    <a:pt x="414" y="527"/>
                    <a:pt x="516" y="439"/>
                    <a:pt x="537" y="300"/>
                  </a:cubicBezTo>
                  <a:cubicBezTo>
                    <a:pt x="557" y="151"/>
                    <a:pt x="470" y="25"/>
                    <a:pt x="319" y="4"/>
                  </a:cubicBezTo>
                  <a:cubicBezTo>
                    <a:pt x="304" y="2"/>
                    <a:pt x="288" y="1"/>
                    <a:pt x="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0" name="Google Shape;2150;p20"/>
            <p:cNvSpPr/>
            <p:nvPr/>
          </p:nvSpPr>
          <p:spPr>
            <a:xfrm>
              <a:off x="5441506" y="6437610"/>
              <a:ext cx="12338" cy="11572"/>
            </a:xfrm>
            <a:custGeom>
              <a:rect b="b" l="l" r="r" t="t"/>
              <a:pathLst>
                <a:path extrusionOk="0" h="529" w="564">
                  <a:moveTo>
                    <a:pt x="276" y="1"/>
                  </a:moveTo>
                  <a:cubicBezTo>
                    <a:pt x="143" y="1"/>
                    <a:pt x="50" y="89"/>
                    <a:pt x="25" y="221"/>
                  </a:cubicBezTo>
                  <a:cubicBezTo>
                    <a:pt x="0" y="372"/>
                    <a:pt x="85" y="498"/>
                    <a:pt x="234" y="523"/>
                  </a:cubicBezTo>
                  <a:cubicBezTo>
                    <a:pt x="252" y="526"/>
                    <a:pt x="270" y="528"/>
                    <a:pt x="287" y="528"/>
                  </a:cubicBezTo>
                  <a:cubicBezTo>
                    <a:pt x="414" y="528"/>
                    <a:pt x="514" y="443"/>
                    <a:pt x="538" y="310"/>
                  </a:cubicBezTo>
                  <a:cubicBezTo>
                    <a:pt x="563" y="161"/>
                    <a:pt x="479" y="33"/>
                    <a:pt x="330" y="6"/>
                  </a:cubicBezTo>
                  <a:cubicBezTo>
                    <a:pt x="311" y="2"/>
                    <a:pt x="293"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1" name="Google Shape;2151;p20"/>
            <p:cNvSpPr/>
            <p:nvPr/>
          </p:nvSpPr>
          <p:spPr>
            <a:xfrm>
              <a:off x="5422016" y="6433870"/>
              <a:ext cx="12534" cy="11528"/>
            </a:xfrm>
            <a:custGeom>
              <a:rect b="b" l="l" r="r" t="t"/>
              <a:pathLst>
                <a:path extrusionOk="0" h="527" w="573">
                  <a:moveTo>
                    <a:pt x="281" y="1"/>
                  </a:moveTo>
                  <a:cubicBezTo>
                    <a:pt x="154" y="1"/>
                    <a:pt x="60" y="84"/>
                    <a:pt x="32" y="211"/>
                  </a:cubicBezTo>
                  <a:cubicBezTo>
                    <a:pt x="0" y="362"/>
                    <a:pt x="80" y="490"/>
                    <a:pt x="232" y="520"/>
                  </a:cubicBezTo>
                  <a:cubicBezTo>
                    <a:pt x="253" y="525"/>
                    <a:pt x="274" y="527"/>
                    <a:pt x="294" y="527"/>
                  </a:cubicBezTo>
                  <a:cubicBezTo>
                    <a:pt x="415" y="527"/>
                    <a:pt x="513" y="448"/>
                    <a:pt x="541" y="316"/>
                  </a:cubicBezTo>
                  <a:cubicBezTo>
                    <a:pt x="573" y="170"/>
                    <a:pt x="493" y="39"/>
                    <a:pt x="344" y="7"/>
                  </a:cubicBezTo>
                  <a:cubicBezTo>
                    <a:pt x="322" y="3"/>
                    <a:pt x="301"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2" name="Google Shape;2152;p20"/>
            <p:cNvSpPr/>
            <p:nvPr/>
          </p:nvSpPr>
          <p:spPr>
            <a:xfrm>
              <a:off x="5403116" y="6429538"/>
              <a:ext cx="12709" cy="11550"/>
            </a:xfrm>
            <a:custGeom>
              <a:rect b="b" l="l" r="r" t="t"/>
              <a:pathLst>
                <a:path extrusionOk="0" h="528" w="581">
                  <a:moveTo>
                    <a:pt x="282" y="1"/>
                  </a:moveTo>
                  <a:cubicBezTo>
                    <a:pt x="161" y="1"/>
                    <a:pt x="69" y="80"/>
                    <a:pt x="40" y="203"/>
                  </a:cubicBezTo>
                  <a:cubicBezTo>
                    <a:pt x="1" y="352"/>
                    <a:pt x="76" y="482"/>
                    <a:pt x="225" y="519"/>
                  </a:cubicBezTo>
                  <a:cubicBezTo>
                    <a:pt x="250" y="525"/>
                    <a:pt x="274" y="528"/>
                    <a:pt x="297" y="528"/>
                  </a:cubicBezTo>
                  <a:cubicBezTo>
                    <a:pt x="415" y="528"/>
                    <a:pt x="513" y="453"/>
                    <a:pt x="544" y="326"/>
                  </a:cubicBezTo>
                  <a:cubicBezTo>
                    <a:pt x="580" y="180"/>
                    <a:pt x="505" y="47"/>
                    <a:pt x="356" y="10"/>
                  </a:cubicBezTo>
                  <a:cubicBezTo>
                    <a:pt x="330" y="4"/>
                    <a:pt x="306" y="1"/>
                    <a:pt x="2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3" name="Google Shape;2153;p20"/>
            <p:cNvSpPr/>
            <p:nvPr/>
          </p:nvSpPr>
          <p:spPr>
            <a:xfrm>
              <a:off x="5384347" y="6424507"/>
              <a:ext cx="12731" cy="11572"/>
            </a:xfrm>
            <a:custGeom>
              <a:rect b="b" l="l" r="r" t="t"/>
              <a:pathLst>
                <a:path extrusionOk="0" h="529" w="582">
                  <a:moveTo>
                    <a:pt x="281" y="1"/>
                  </a:moveTo>
                  <a:cubicBezTo>
                    <a:pt x="165" y="1"/>
                    <a:pt x="75" y="76"/>
                    <a:pt x="41" y="192"/>
                  </a:cubicBezTo>
                  <a:cubicBezTo>
                    <a:pt x="0" y="341"/>
                    <a:pt x="69" y="474"/>
                    <a:pt x="218" y="518"/>
                  </a:cubicBezTo>
                  <a:cubicBezTo>
                    <a:pt x="245" y="525"/>
                    <a:pt x="272" y="529"/>
                    <a:pt x="298" y="529"/>
                  </a:cubicBezTo>
                  <a:cubicBezTo>
                    <a:pt x="411" y="529"/>
                    <a:pt x="507" y="458"/>
                    <a:pt x="541" y="337"/>
                  </a:cubicBezTo>
                  <a:cubicBezTo>
                    <a:pt x="582" y="192"/>
                    <a:pt x="513" y="55"/>
                    <a:pt x="366" y="14"/>
                  </a:cubicBezTo>
                  <a:cubicBezTo>
                    <a:pt x="337" y="5"/>
                    <a:pt x="308"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4" name="Google Shape;2154;p20"/>
            <p:cNvSpPr/>
            <p:nvPr/>
          </p:nvSpPr>
          <p:spPr>
            <a:xfrm>
              <a:off x="5365709" y="6418710"/>
              <a:ext cx="12928" cy="11594"/>
            </a:xfrm>
            <a:custGeom>
              <a:rect b="b" l="l" r="r" t="t"/>
              <a:pathLst>
                <a:path extrusionOk="0" h="530" w="591">
                  <a:moveTo>
                    <a:pt x="284" y="1"/>
                  </a:moveTo>
                  <a:cubicBezTo>
                    <a:pt x="174" y="1"/>
                    <a:pt x="86" y="71"/>
                    <a:pt x="51" y="183"/>
                  </a:cubicBezTo>
                  <a:cubicBezTo>
                    <a:pt x="0" y="329"/>
                    <a:pt x="67" y="466"/>
                    <a:pt x="211" y="515"/>
                  </a:cubicBezTo>
                  <a:cubicBezTo>
                    <a:pt x="242" y="525"/>
                    <a:pt x="272" y="530"/>
                    <a:pt x="302" y="530"/>
                  </a:cubicBezTo>
                  <a:cubicBezTo>
                    <a:pt x="410" y="530"/>
                    <a:pt x="503" y="463"/>
                    <a:pt x="543" y="347"/>
                  </a:cubicBezTo>
                  <a:cubicBezTo>
                    <a:pt x="591" y="205"/>
                    <a:pt x="527" y="66"/>
                    <a:pt x="380" y="18"/>
                  </a:cubicBezTo>
                  <a:cubicBezTo>
                    <a:pt x="347" y="6"/>
                    <a:pt x="315" y="1"/>
                    <a:pt x="2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5" name="Google Shape;2155;p20"/>
            <p:cNvSpPr/>
            <p:nvPr/>
          </p:nvSpPr>
          <p:spPr>
            <a:xfrm>
              <a:off x="5347356" y="6412082"/>
              <a:ext cx="13016" cy="11616"/>
            </a:xfrm>
            <a:custGeom>
              <a:rect b="b" l="l" r="r" t="t"/>
              <a:pathLst>
                <a:path extrusionOk="0" h="531" w="595">
                  <a:moveTo>
                    <a:pt x="290" y="0"/>
                  </a:moveTo>
                  <a:cubicBezTo>
                    <a:pt x="184" y="0"/>
                    <a:pt x="96" y="66"/>
                    <a:pt x="56" y="172"/>
                  </a:cubicBezTo>
                  <a:cubicBezTo>
                    <a:pt x="1" y="316"/>
                    <a:pt x="58" y="456"/>
                    <a:pt x="202" y="511"/>
                  </a:cubicBezTo>
                  <a:cubicBezTo>
                    <a:pt x="237" y="524"/>
                    <a:pt x="272" y="531"/>
                    <a:pt x="305" y="531"/>
                  </a:cubicBezTo>
                  <a:cubicBezTo>
                    <a:pt x="408" y="531"/>
                    <a:pt x="498" y="469"/>
                    <a:pt x="541" y="360"/>
                  </a:cubicBezTo>
                  <a:cubicBezTo>
                    <a:pt x="594" y="220"/>
                    <a:pt x="537" y="76"/>
                    <a:pt x="395" y="21"/>
                  </a:cubicBezTo>
                  <a:cubicBezTo>
                    <a:pt x="359" y="7"/>
                    <a:pt x="32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6" name="Google Shape;2156;p20"/>
            <p:cNvSpPr/>
            <p:nvPr/>
          </p:nvSpPr>
          <p:spPr>
            <a:xfrm>
              <a:off x="5329725" y="6404754"/>
              <a:ext cx="13103" cy="11594"/>
            </a:xfrm>
            <a:custGeom>
              <a:rect b="b" l="l" r="r" t="t"/>
              <a:pathLst>
                <a:path extrusionOk="0" h="530" w="599">
                  <a:moveTo>
                    <a:pt x="293" y="0"/>
                  </a:moveTo>
                  <a:cubicBezTo>
                    <a:pt x="193" y="0"/>
                    <a:pt x="108" y="61"/>
                    <a:pt x="63" y="161"/>
                  </a:cubicBezTo>
                  <a:cubicBezTo>
                    <a:pt x="1" y="301"/>
                    <a:pt x="51" y="443"/>
                    <a:pt x="191" y="504"/>
                  </a:cubicBezTo>
                  <a:cubicBezTo>
                    <a:pt x="229" y="521"/>
                    <a:pt x="268" y="530"/>
                    <a:pt x="305" y="530"/>
                  </a:cubicBezTo>
                  <a:cubicBezTo>
                    <a:pt x="404" y="530"/>
                    <a:pt x="493" y="473"/>
                    <a:pt x="539" y="372"/>
                  </a:cubicBezTo>
                  <a:cubicBezTo>
                    <a:pt x="599" y="234"/>
                    <a:pt x="550" y="90"/>
                    <a:pt x="408" y="26"/>
                  </a:cubicBezTo>
                  <a:cubicBezTo>
                    <a:pt x="369" y="9"/>
                    <a:pt x="330" y="0"/>
                    <a:pt x="2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7" name="Google Shape;2157;p20"/>
            <p:cNvSpPr/>
            <p:nvPr/>
          </p:nvSpPr>
          <p:spPr>
            <a:xfrm>
              <a:off x="5312400" y="6396398"/>
              <a:ext cx="13191" cy="11616"/>
            </a:xfrm>
            <a:custGeom>
              <a:rect b="b" l="l" r="r" t="t"/>
              <a:pathLst>
                <a:path extrusionOk="0" h="531" w="603">
                  <a:moveTo>
                    <a:pt x="296" y="0"/>
                  </a:moveTo>
                  <a:cubicBezTo>
                    <a:pt x="201" y="0"/>
                    <a:pt x="119" y="55"/>
                    <a:pt x="71" y="147"/>
                  </a:cubicBezTo>
                  <a:cubicBezTo>
                    <a:pt x="0" y="284"/>
                    <a:pt x="44" y="428"/>
                    <a:pt x="179" y="497"/>
                  </a:cubicBezTo>
                  <a:cubicBezTo>
                    <a:pt x="222" y="519"/>
                    <a:pt x="266" y="530"/>
                    <a:pt x="309" y="530"/>
                  </a:cubicBezTo>
                  <a:cubicBezTo>
                    <a:pt x="401" y="530"/>
                    <a:pt x="485" y="479"/>
                    <a:pt x="534" y="385"/>
                  </a:cubicBezTo>
                  <a:cubicBezTo>
                    <a:pt x="603" y="252"/>
                    <a:pt x="562" y="103"/>
                    <a:pt x="426" y="35"/>
                  </a:cubicBezTo>
                  <a:cubicBezTo>
                    <a:pt x="382" y="11"/>
                    <a:pt x="338"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8" name="Google Shape;2158;p20"/>
            <p:cNvSpPr/>
            <p:nvPr/>
          </p:nvSpPr>
          <p:spPr>
            <a:xfrm>
              <a:off x="5295622" y="6386948"/>
              <a:ext cx="13191" cy="11659"/>
            </a:xfrm>
            <a:custGeom>
              <a:rect b="b" l="l" r="r" t="t"/>
              <a:pathLst>
                <a:path extrusionOk="0" h="533" w="603">
                  <a:moveTo>
                    <a:pt x="296" y="1"/>
                  </a:moveTo>
                  <a:cubicBezTo>
                    <a:pt x="209" y="1"/>
                    <a:pt x="131" y="48"/>
                    <a:pt x="80" y="132"/>
                  </a:cubicBezTo>
                  <a:cubicBezTo>
                    <a:pt x="0" y="265"/>
                    <a:pt x="35" y="412"/>
                    <a:pt x="165" y="492"/>
                  </a:cubicBezTo>
                  <a:cubicBezTo>
                    <a:pt x="211" y="519"/>
                    <a:pt x="259" y="532"/>
                    <a:pt x="306" y="532"/>
                  </a:cubicBezTo>
                  <a:cubicBezTo>
                    <a:pt x="392" y="532"/>
                    <a:pt x="473" y="487"/>
                    <a:pt x="525" y="402"/>
                  </a:cubicBezTo>
                  <a:cubicBezTo>
                    <a:pt x="603" y="274"/>
                    <a:pt x="570" y="123"/>
                    <a:pt x="440" y="43"/>
                  </a:cubicBezTo>
                  <a:cubicBezTo>
                    <a:pt x="391" y="14"/>
                    <a:pt x="343" y="1"/>
                    <a:pt x="2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59" name="Google Shape;2159;p20"/>
            <p:cNvSpPr/>
            <p:nvPr/>
          </p:nvSpPr>
          <p:spPr>
            <a:xfrm>
              <a:off x="5279741" y="6376491"/>
              <a:ext cx="13147" cy="11659"/>
            </a:xfrm>
            <a:custGeom>
              <a:rect b="b" l="l" r="r" t="t"/>
              <a:pathLst>
                <a:path extrusionOk="0" h="533" w="601">
                  <a:moveTo>
                    <a:pt x="297" y="0"/>
                  </a:moveTo>
                  <a:cubicBezTo>
                    <a:pt x="216" y="0"/>
                    <a:pt x="140" y="42"/>
                    <a:pt x="87" y="118"/>
                  </a:cubicBezTo>
                  <a:cubicBezTo>
                    <a:pt x="0" y="244"/>
                    <a:pt x="23" y="393"/>
                    <a:pt x="147" y="480"/>
                  </a:cubicBezTo>
                  <a:cubicBezTo>
                    <a:pt x="197" y="515"/>
                    <a:pt x="252" y="533"/>
                    <a:pt x="304" y="533"/>
                  </a:cubicBezTo>
                  <a:cubicBezTo>
                    <a:pt x="384" y="533"/>
                    <a:pt x="460" y="493"/>
                    <a:pt x="513" y="418"/>
                  </a:cubicBezTo>
                  <a:cubicBezTo>
                    <a:pt x="600" y="294"/>
                    <a:pt x="580" y="143"/>
                    <a:pt x="454" y="54"/>
                  </a:cubicBezTo>
                  <a:cubicBezTo>
                    <a:pt x="402" y="17"/>
                    <a:pt x="348"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0" name="Google Shape;2160;p20"/>
            <p:cNvSpPr/>
            <p:nvPr/>
          </p:nvSpPr>
          <p:spPr>
            <a:xfrm>
              <a:off x="5264756" y="6364876"/>
              <a:ext cx="12994" cy="11638"/>
            </a:xfrm>
            <a:custGeom>
              <a:rect b="b" l="l" r="r" t="t"/>
              <a:pathLst>
                <a:path extrusionOk="0" h="532" w="594">
                  <a:moveTo>
                    <a:pt x="298" y="0"/>
                  </a:moveTo>
                  <a:cubicBezTo>
                    <a:pt x="224" y="0"/>
                    <a:pt x="153" y="35"/>
                    <a:pt x="99" y="99"/>
                  </a:cubicBezTo>
                  <a:cubicBezTo>
                    <a:pt x="0" y="218"/>
                    <a:pt x="10" y="367"/>
                    <a:pt x="129" y="466"/>
                  </a:cubicBezTo>
                  <a:cubicBezTo>
                    <a:pt x="181" y="510"/>
                    <a:pt x="241" y="532"/>
                    <a:pt x="300" y="532"/>
                  </a:cubicBezTo>
                  <a:cubicBezTo>
                    <a:pt x="373" y="532"/>
                    <a:pt x="443" y="499"/>
                    <a:pt x="497" y="434"/>
                  </a:cubicBezTo>
                  <a:cubicBezTo>
                    <a:pt x="594" y="319"/>
                    <a:pt x="587" y="166"/>
                    <a:pt x="470" y="67"/>
                  </a:cubicBezTo>
                  <a:cubicBezTo>
                    <a:pt x="416" y="22"/>
                    <a:pt x="356"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1" name="Google Shape;2161;p20"/>
            <p:cNvSpPr/>
            <p:nvPr/>
          </p:nvSpPr>
          <p:spPr>
            <a:xfrm>
              <a:off x="5251084" y="6352101"/>
              <a:ext cx="12950" cy="11681"/>
            </a:xfrm>
            <a:custGeom>
              <a:rect b="b" l="l" r="r" t="t"/>
              <a:pathLst>
                <a:path extrusionOk="0" h="534" w="592">
                  <a:moveTo>
                    <a:pt x="299" y="1"/>
                  </a:moveTo>
                  <a:cubicBezTo>
                    <a:pt x="233" y="1"/>
                    <a:pt x="167" y="30"/>
                    <a:pt x="113" y="83"/>
                  </a:cubicBezTo>
                  <a:cubicBezTo>
                    <a:pt x="3" y="191"/>
                    <a:pt x="0" y="342"/>
                    <a:pt x="108" y="452"/>
                  </a:cubicBezTo>
                  <a:cubicBezTo>
                    <a:pt x="162" y="506"/>
                    <a:pt x="228" y="533"/>
                    <a:pt x="294" y="533"/>
                  </a:cubicBezTo>
                  <a:cubicBezTo>
                    <a:pt x="359" y="533"/>
                    <a:pt x="424" y="507"/>
                    <a:pt x="479" y="452"/>
                  </a:cubicBezTo>
                  <a:cubicBezTo>
                    <a:pt x="587" y="347"/>
                    <a:pt x="591" y="193"/>
                    <a:pt x="484" y="85"/>
                  </a:cubicBezTo>
                  <a:cubicBezTo>
                    <a:pt x="428" y="28"/>
                    <a:pt x="364"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2" name="Google Shape;2162;p20"/>
            <p:cNvSpPr/>
            <p:nvPr/>
          </p:nvSpPr>
          <p:spPr>
            <a:xfrm>
              <a:off x="5238309" y="6337904"/>
              <a:ext cx="13234" cy="11659"/>
            </a:xfrm>
            <a:custGeom>
              <a:rect b="b" l="l" r="r" t="t"/>
              <a:pathLst>
                <a:path extrusionOk="0" h="533" w="605">
                  <a:moveTo>
                    <a:pt x="309" y="1"/>
                  </a:moveTo>
                  <a:cubicBezTo>
                    <a:pt x="251" y="1"/>
                    <a:pt x="192" y="23"/>
                    <a:pt x="140" y="66"/>
                  </a:cubicBezTo>
                  <a:cubicBezTo>
                    <a:pt x="21" y="160"/>
                    <a:pt x="0" y="311"/>
                    <a:pt x="96" y="430"/>
                  </a:cubicBezTo>
                  <a:cubicBezTo>
                    <a:pt x="151" y="498"/>
                    <a:pt x="224" y="533"/>
                    <a:pt x="299" y="533"/>
                  </a:cubicBezTo>
                  <a:cubicBezTo>
                    <a:pt x="356" y="533"/>
                    <a:pt x="414" y="513"/>
                    <a:pt x="465" y="471"/>
                  </a:cubicBezTo>
                  <a:cubicBezTo>
                    <a:pt x="582" y="377"/>
                    <a:pt x="605" y="224"/>
                    <a:pt x="509" y="105"/>
                  </a:cubicBezTo>
                  <a:cubicBezTo>
                    <a:pt x="453" y="35"/>
                    <a:pt x="382"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3" name="Google Shape;2163;p20"/>
            <p:cNvSpPr/>
            <p:nvPr/>
          </p:nvSpPr>
          <p:spPr>
            <a:xfrm>
              <a:off x="5227438" y="6322745"/>
              <a:ext cx="13388" cy="11616"/>
            </a:xfrm>
            <a:custGeom>
              <a:rect b="b" l="l" r="r" t="t"/>
              <a:pathLst>
                <a:path extrusionOk="0" h="531" w="612">
                  <a:moveTo>
                    <a:pt x="317" y="0"/>
                  </a:moveTo>
                  <a:cubicBezTo>
                    <a:pt x="267" y="0"/>
                    <a:pt x="215" y="16"/>
                    <a:pt x="168" y="47"/>
                  </a:cubicBezTo>
                  <a:cubicBezTo>
                    <a:pt x="37" y="129"/>
                    <a:pt x="0" y="276"/>
                    <a:pt x="83" y="406"/>
                  </a:cubicBezTo>
                  <a:cubicBezTo>
                    <a:pt x="135" y="487"/>
                    <a:pt x="214" y="530"/>
                    <a:pt x="298" y="530"/>
                  </a:cubicBezTo>
                  <a:cubicBezTo>
                    <a:pt x="347" y="530"/>
                    <a:pt x="399" y="515"/>
                    <a:pt x="447" y="484"/>
                  </a:cubicBezTo>
                  <a:cubicBezTo>
                    <a:pt x="573" y="404"/>
                    <a:pt x="612" y="255"/>
                    <a:pt x="529" y="127"/>
                  </a:cubicBezTo>
                  <a:cubicBezTo>
                    <a:pt x="475" y="42"/>
                    <a:pt x="398" y="0"/>
                    <a:pt x="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4" name="Google Shape;2164;p20"/>
            <p:cNvSpPr/>
            <p:nvPr/>
          </p:nvSpPr>
          <p:spPr>
            <a:xfrm>
              <a:off x="5218425" y="6306404"/>
              <a:ext cx="13344" cy="11572"/>
            </a:xfrm>
            <a:custGeom>
              <a:rect b="b" l="l" r="r" t="t"/>
              <a:pathLst>
                <a:path extrusionOk="0" h="529" w="610">
                  <a:moveTo>
                    <a:pt x="318" y="0"/>
                  </a:moveTo>
                  <a:cubicBezTo>
                    <a:pt x="277" y="0"/>
                    <a:pt x="234" y="10"/>
                    <a:pt x="192" y="31"/>
                  </a:cubicBezTo>
                  <a:cubicBezTo>
                    <a:pt x="53" y="97"/>
                    <a:pt x="0" y="239"/>
                    <a:pt x="69" y="377"/>
                  </a:cubicBezTo>
                  <a:cubicBezTo>
                    <a:pt x="116" y="473"/>
                    <a:pt x="201" y="528"/>
                    <a:pt x="296" y="528"/>
                  </a:cubicBezTo>
                  <a:cubicBezTo>
                    <a:pt x="336" y="528"/>
                    <a:pt x="378" y="518"/>
                    <a:pt x="419" y="498"/>
                  </a:cubicBezTo>
                  <a:cubicBezTo>
                    <a:pt x="554" y="434"/>
                    <a:pt x="609" y="290"/>
                    <a:pt x="543" y="152"/>
                  </a:cubicBezTo>
                  <a:cubicBezTo>
                    <a:pt x="494" y="51"/>
                    <a:pt x="410" y="0"/>
                    <a:pt x="3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5" name="Google Shape;2165;p20"/>
            <p:cNvSpPr/>
            <p:nvPr/>
          </p:nvSpPr>
          <p:spPr>
            <a:xfrm>
              <a:off x="5211513" y="6289210"/>
              <a:ext cx="13081" cy="11484"/>
            </a:xfrm>
            <a:custGeom>
              <a:rect b="b" l="l" r="r" t="t"/>
              <a:pathLst>
                <a:path extrusionOk="0" h="525" w="598">
                  <a:moveTo>
                    <a:pt x="311" y="0"/>
                  </a:moveTo>
                  <a:cubicBezTo>
                    <a:pt x="279" y="0"/>
                    <a:pt x="246" y="6"/>
                    <a:pt x="213" y="18"/>
                  </a:cubicBezTo>
                  <a:cubicBezTo>
                    <a:pt x="69" y="68"/>
                    <a:pt x="0" y="203"/>
                    <a:pt x="50" y="347"/>
                  </a:cubicBezTo>
                  <a:cubicBezTo>
                    <a:pt x="90" y="459"/>
                    <a:pt x="181" y="524"/>
                    <a:pt x="289" y="524"/>
                  </a:cubicBezTo>
                  <a:cubicBezTo>
                    <a:pt x="320" y="524"/>
                    <a:pt x="352" y="519"/>
                    <a:pt x="385" y="508"/>
                  </a:cubicBezTo>
                  <a:cubicBezTo>
                    <a:pt x="527" y="460"/>
                    <a:pt x="598" y="322"/>
                    <a:pt x="547" y="178"/>
                  </a:cubicBezTo>
                  <a:cubicBezTo>
                    <a:pt x="507" y="62"/>
                    <a:pt x="416" y="0"/>
                    <a:pt x="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6" name="Google Shape;2166;p20"/>
            <p:cNvSpPr/>
            <p:nvPr/>
          </p:nvSpPr>
          <p:spPr>
            <a:xfrm>
              <a:off x="5206700" y="6271448"/>
              <a:ext cx="12731" cy="11419"/>
            </a:xfrm>
            <a:custGeom>
              <a:rect b="b" l="l" r="r" t="t"/>
              <a:pathLst>
                <a:path extrusionOk="0" h="522" w="582">
                  <a:moveTo>
                    <a:pt x="301" y="0"/>
                  </a:moveTo>
                  <a:cubicBezTo>
                    <a:pt x="279" y="0"/>
                    <a:pt x="257" y="3"/>
                    <a:pt x="234" y="7"/>
                  </a:cubicBezTo>
                  <a:cubicBezTo>
                    <a:pt x="83" y="42"/>
                    <a:pt x="0" y="168"/>
                    <a:pt x="35" y="317"/>
                  </a:cubicBezTo>
                  <a:cubicBezTo>
                    <a:pt x="64" y="443"/>
                    <a:pt x="160" y="521"/>
                    <a:pt x="281" y="521"/>
                  </a:cubicBezTo>
                  <a:cubicBezTo>
                    <a:pt x="303" y="521"/>
                    <a:pt x="325" y="519"/>
                    <a:pt x="348" y="514"/>
                  </a:cubicBezTo>
                  <a:cubicBezTo>
                    <a:pt x="495" y="482"/>
                    <a:pt x="582" y="353"/>
                    <a:pt x="548" y="204"/>
                  </a:cubicBezTo>
                  <a:cubicBezTo>
                    <a:pt x="519" y="73"/>
                    <a:pt x="419" y="0"/>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7" name="Google Shape;2167;p20"/>
            <p:cNvSpPr/>
            <p:nvPr/>
          </p:nvSpPr>
          <p:spPr>
            <a:xfrm>
              <a:off x="5755697" y="5549813"/>
              <a:ext cx="34497" cy="34541"/>
            </a:xfrm>
            <a:custGeom>
              <a:rect b="b" l="l" r="r" t="t"/>
              <a:pathLst>
                <a:path extrusionOk="0" h="1579" w="1577">
                  <a:moveTo>
                    <a:pt x="789" y="0"/>
                  </a:moveTo>
                  <a:cubicBezTo>
                    <a:pt x="354" y="0"/>
                    <a:pt x="1" y="353"/>
                    <a:pt x="1" y="790"/>
                  </a:cubicBezTo>
                  <a:cubicBezTo>
                    <a:pt x="1" y="1226"/>
                    <a:pt x="354" y="1578"/>
                    <a:pt x="789" y="1578"/>
                  </a:cubicBezTo>
                  <a:cubicBezTo>
                    <a:pt x="1224" y="1578"/>
                    <a:pt x="1576" y="1226"/>
                    <a:pt x="1576" y="790"/>
                  </a:cubicBezTo>
                  <a:cubicBezTo>
                    <a:pt x="1576" y="353"/>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8" name="Google Shape;2168;p20"/>
            <p:cNvSpPr/>
            <p:nvPr/>
          </p:nvSpPr>
          <p:spPr>
            <a:xfrm>
              <a:off x="5421819" y="5940370"/>
              <a:ext cx="34519" cy="34541"/>
            </a:xfrm>
            <a:custGeom>
              <a:rect b="b" l="l" r="r" t="t"/>
              <a:pathLst>
                <a:path extrusionOk="0" h="1579" w="1578">
                  <a:moveTo>
                    <a:pt x="788" y="0"/>
                  </a:moveTo>
                  <a:cubicBezTo>
                    <a:pt x="353" y="0"/>
                    <a:pt x="0" y="353"/>
                    <a:pt x="0" y="790"/>
                  </a:cubicBezTo>
                  <a:cubicBezTo>
                    <a:pt x="0" y="1225"/>
                    <a:pt x="353" y="1578"/>
                    <a:pt x="788" y="1578"/>
                  </a:cubicBezTo>
                  <a:cubicBezTo>
                    <a:pt x="1225" y="1578"/>
                    <a:pt x="1578" y="1225"/>
                    <a:pt x="1578" y="790"/>
                  </a:cubicBezTo>
                  <a:cubicBezTo>
                    <a:pt x="1578" y="353"/>
                    <a:pt x="1225" y="0"/>
                    <a:pt x="7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69" name="Google Shape;2169;p20"/>
            <p:cNvSpPr/>
            <p:nvPr/>
          </p:nvSpPr>
          <p:spPr>
            <a:xfrm>
              <a:off x="5194013" y="6233079"/>
              <a:ext cx="34497" cy="34541"/>
            </a:xfrm>
            <a:custGeom>
              <a:rect b="b" l="l" r="r" t="t"/>
              <a:pathLst>
                <a:path extrusionOk="0" h="1579" w="1577">
                  <a:moveTo>
                    <a:pt x="789" y="0"/>
                  </a:moveTo>
                  <a:cubicBezTo>
                    <a:pt x="354" y="0"/>
                    <a:pt x="1" y="355"/>
                    <a:pt x="1" y="790"/>
                  </a:cubicBezTo>
                  <a:cubicBezTo>
                    <a:pt x="1" y="1226"/>
                    <a:pt x="354" y="1578"/>
                    <a:pt x="789" y="1578"/>
                  </a:cubicBezTo>
                  <a:cubicBezTo>
                    <a:pt x="1224" y="1578"/>
                    <a:pt x="1576" y="1226"/>
                    <a:pt x="1576" y="790"/>
                  </a:cubicBezTo>
                  <a:cubicBezTo>
                    <a:pt x="1576" y="355"/>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2170" name="Google Shape;2170;p20"/>
          <p:cNvGrpSpPr/>
          <p:nvPr/>
        </p:nvGrpSpPr>
        <p:grpSpPr>
          <a:xfrm>
            <a:off x="2283899" y="3969800"/>
            <a:ext cx="267079" cy="391084"/>
            <a:chOff x="6284219" y="5427379"/>
            <a:chExt cx="682194" cy="998681"/>
          </a:xfrm>
        </p:grpSpPr>
        <p:sp>
          <p:nvSpPr>
            <p:cNvPr id="2171" name="Google Shape;2171;p20"/>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72" name="Google Shape;2172;p20"/>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73" name="Google Shape;2173;p20"/>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74" name="Google Shape;2174;p20"/>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75" name="Google Shape;2175;p20"/>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76" name="Google Shape;2176;p20"/>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77" name="Google Shape;2177;p20"/>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78" name="Google Shape;2178;p20"/>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79" name="Google Shape;2179;p20"/>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0" name="Google Shape;2180;p20"/>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1" name="Google Shape;2181;p20"/>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2" name="Google Shape;2182;p20"/>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3" name="Google Shape;2183;p20"/>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4" name="Google Shape;2184;p20"/>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5" name="Google Shape;2185;p20"/>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6" name="Google Shape;2186;p20"/>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7" name="Google Shape;2187;p20"/>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8" name="Google Shape;2188;p20"/>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89" name="Google Shape;2189;p20"/>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0" name="Google Shape;2190;p20"/>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1" name="Google Shape;2191;p20"/>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2" name="Google Shape;2192;p20"/>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3" name="Google Shape;2193;p20"/>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4" name="Google Shape;2194;p20"/>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5" name="Google Shape;2195;p20"/>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6" name="Google Shape;2196;p20"/>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7" name="Google Shape;2197;p20"/>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8" name="Google Shape;2198;p20"/>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199" name="Google Shape;2199;p20"/>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0" name="Google Shape;2200;p20"/>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1" name="Google Shape;2201;p20"/>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2" name="Google Shape;2202;p20"/>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3" name="Google Shape;2203;p20"/>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4" name="Google Shape;2204;p20"/>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5" name="Google Shape;2205;p20"/>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6" name="Google Shape;2206;p20"/>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7" name="Google Shape;2207;p20"/>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8" name="Google Shape;2208;p20"/>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09" name="Google Shape;2209;p20"/>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0" name="Google Shape;2210;p20"/>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1" name="Google Shape;2211;p20"/>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2" name="Google Shape;2212;p20"/>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3" name="Google Shape;2213;p20"/>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4" name="Google Shape;2214;p20"/>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5" name="Google Shape;2215;p20"/>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6" name="Google Shape;2216;p20"/>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7" name="Google Shape;2217;p20"/>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8" name="Google Shape;2218;p20"/>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19" name="Google Shape;2219;p20"/>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0" name="Google Shape;2220;p20"/>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1" name="Google Shape;2221;p20"/>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2" name="Google Shape;2222;p20"/>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3" name="Google Shape;2223;p20"/>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4" name="Google Shape;2224;p20"/>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5" name="Google Shape;2225;p20"/>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6" name="Google Shape;2226;p20"/>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7" name="Google Shape;2227;p20"/>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8" name="Google Shape;2228;p20"/>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29" name="Google Shape;2229;p20"/>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0" name="Google Shape;2230;p20"/>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1" name="Google Shape;2231;p20"/>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2" name="Google Shape;2232;p20"/>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3" name="Google Shape;2233;p20"/>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4" name="Google Shape;2234;p20"/>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5" name="Google Shape;2235;p20"/>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6" name="Google Shape;2236;p20"/>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7" name="Google Shape;2237;p20"/>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8" name="Google Shape;2238;p20"/>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39" name="Google Shape;2239;p20"/>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0" name="Google Shape;2240;p20"/>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1" name="Google Shape;2241;p20"/>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2" name="Google Shape;2242;p20"/>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3" name="Google Shape;2243;p20"/>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4" name="Google Shape;2244;p20"/>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5" name="Google Shape;2245;p20"/>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6" name="Google Shape;2246;p20"/>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7" name="Google Shape;2247;p20"/>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8" name="Google Shape;2248;p20"/>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49" name="Google Shape;2249;p20"/>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0" name="Google Shape;2250;p20"/>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1" name="Google Shape;2251;p20"/>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2" name="Google Shape;2252;p20"/>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3" name="Google Shape;2253;p20"/>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4" name="Google Shape;2254;p20"/>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5" name="Google Shape;2255;p20"/>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6" name="Google Shape;2256;p20"/>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7" name="Google Shape;2257;p20"/>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8" name="Google Shape;2258;p20"/>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59" name="Google Shape;2259;p20"/>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0" name="Google Shape;2260;p20"/>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1" name="Google Shape;2261;p20"/>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2" name="Google Shape;2262;p20"/>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3" name="Google Shape;2263;p20"/>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4" name="Google Shape;2264;p20"/>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5" name="Google Shape;2265;p20"/>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6" name="Google Shape;2266;p20"/>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7" name="Google Shape;2267;p20"/>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8" name="Google Shape;2268;p20"/>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69" name="Google Shape;2269;p20"/>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0" name="Google Shape;2270;p20"/>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1" name="Google Shape;2271;p20"/>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2" name="Google Shape;2272;p20"/>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3" name="Google Shape;2273;p20"/>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4" name="Google Shape;2274;p20"/>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5" name="Google Shape;2275;p20"/>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6" name="Google Shape;2276;p20"/>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7" name="Google Shape;2277;p20"/>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8" name="Google Shape;2278;p20"/>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79" name="Google Shape;2279;p20"/>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0" name="Google Shape;2280;p20"/>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1" name="Google Shape;2281;p20"/>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2" name="Google Shape;2282;p20"/>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3" name="Google Shape;2283;p20"/>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4" name="Google Shape;2284;p20"/>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5" name="Google Shape;2285;p20"/>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6" name="Google Shape;2286;p20"/>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7" name="Google Shape;2287;p20"/>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8" name="Google Shape;2288;p20"/>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89" name="Google Shape;2289;p20"/>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90" name="Google Shape;2290;p20"/>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91" name="Google Shape;2291;p20"/>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92" name="Google Shape;2292;p20"/>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93" name="Google Shape;2293;p20"/>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94" name="Google Shape;2294;p20"/>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95" name="Google Shape;2295;p20"/>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2296" name="Google Shape;2296;p20"/>
          <p:cNvGrpSpPr/>
          <p:nvPr/>
        </p:nvGrpSpPr>
        <p:grpSpPr>
          <a:xfrm>
            <a:off x="1568046" y="3975302"/>
            <a:ext cx="205084" cy="385575"/>
            <a:chOff x="7380047" y="5381091"/>
            <a:chExt cx="523841" cy="984616"/>
          </a:xfrm>
        </p:grpSpPr>
        <p:sp>
          <p:nvSpPr>
            <p:cNvPr id="2297" name="Google Shape;2297;p20"/>
            <p:cNvSpPr/>
            <p:nvPr/>
          </p:nvSpPr>
          <p:spPr>
            <a:xfrm>
              <a:off x="7445978" y="5381091"/>
              <a:ext cx="457909" cy="984616"/>
            </a:xfrm>
            <a:custGeom>
              <a:rect b="b" l="l" r="r" t="t"/>
              <a:pathLst>
                <a:path extrusionOk="0" h="45011" w="20933">
                  <a:moveTo>
                    <a:pt x="16558" y="0"/>
                  </a:moveTo>
                  <a:cubicBezTo>
                    <a:pt x="16214" y="0"/>
                    <a:pt x="15873" y="21"/>
                    <a:pt x="15530" y="64"/>
                  </a:cubicBezTo>
                  <a:cubicBezTo>
                    <a:pt x="15186" y="108"/>
                    <a:pt x="14845" y="257"/>
                    <a:pt x="14501" y="513"/>
                  </a:cubicBezTo>
                  <a:lnTo>
                    <a:pt x="740" y="11059"/>
                  </a:lnTo>
                  <a:cubicBezTo>
                    <a:pt x="355" y="11359"/>
                    <a:pt x="131" y="11744"/>
                    <a:pt x="67" y="12216"/>
                  </a:cubicBezTo>
                  <a:cubicBezTo>
                    <a:pt x="0" y="12687"/>
                    <a:pt x="119" y="13116"/>
                    <a:pt x="419" y="13503"/>
                  </a:cubicBezTo>
                  <a:lnTo>
                    <a:pt x="1963" y="15495"/>
                  </a:lnTo>
                  <a:cubicBezTo>
                    <a:pt x="2263" y="15839"/>
                    <a:pt x="2648" y="16054"/>
                    <a:pt x="3119" y="16139"/>
                  </a:cubicBezTo>
                  <a:cubicBezTo>
                    <a:pt x="3214" y="16156"/>
                    <a:pt x="3307" y="16165"/>
                    <a:pt x="3398" y="16165"/>
                  </a:cubicBezTo>
                  <a:cubicBezTo>
                    <a:pt x="3761" y="16165"/>
                    <a:pt x="4097" y="16026"/>
                    <a:pt x="4406" y="15752"/>
                  </a:cubicBezTo>
                  <a:lnTo>
                    <a:pt x="14822" y="7844"/>
                  </a:lnTo>
                  <a:lnTo>
                    <a:pt x="14822" y="43274"/>
                  </a:lnTo>
                  <a:cubicBezTo>
                    <a:pt x="14822" y="43746"/>
                    <a:pt x="14994" y="44154"/>
                    <a:pt x="15337" y="44495"/>
                  </a:cubicBezTo>
                  <a:cubicBezTo>
                    <a:pt x="15681" y="44839"/>
                    <a:pt x="16086" y="45010"/>
                    <a:pt x="16560" y="45010"/>
                  </a:cubicBezTo>
                  <a:lnTo>
                    <a:pt x="19196" y="45010"/>
                  </a:lnTo>
                  <a:cubicBezTo>
                    <a:pt x="19668" y="45010"/>
                    <a:pt x="20073" y="44839"/>
                    <a:pt x="20417" y="44495"/>
                  </a:cubicBezTo>
                  <a:cubicBezTo>
                    <a:pt x="20760" y="44154"/>
                    <a:pt x="20932" y="43746"/>
                    <a:pt x="20932" y="43274"/>
                  </a:cubicBezTo>
                  <a:lnTo>
                    <a:pt x="20932" y="1736"/>
                  </a:lnTo>
                  <a:cubicBezTo>
                    <a:pt x="20932" y="1264"/>
                    <a:pt x="20760" y="857"/>
                    <a:pt x="20417" y="513"/>
                  </a:cubicBezTo>
                  <a:cubicBezTo>
                    <a:pt x="20073" y="172"/>
                    <a:pt x="19666" y="0"/>
                    <a:pt x="19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98" name="Google Shape;2298;p20"/>
            <p:cNvSpPr/>
            <p:nvPr/>
          </p:nvSpPr>
          <p:spPr>
            <a:xfrm>
              <a:off x="7529694" y="5651445"/>
              <a:ext cx="9975" cy="9056"/>
            </a:xfrm>
            <a:custGeom>
              <a:rect b="b" l="l" r="r" t="t"/>
              <a:pathLst>
                <a:path extrusionOk="0" h="414" w="456">
                  <a:moveTo>
                    <a:pt x="221" y="1"/>
                  </a:moveTo>
                  <a:cubicBezTo>
                    <a:pt x="181" y="1"/>
                    <a:pt x="140" y="15"/>
                    <a:pt x="103" y="42"/>
                  </a:cubicBezTo>
                  <a:cubicBezTo>
                    <a:pt x="11" y="113"/>
                    <a:pt x="0" y="230"/>
                    <a:pt x="73" y="326"/>
                  </a:cubicBezTo>
                  <a:cubicBezTo>
                    <a:pt x="117" y="383"/>
                    <a:pt x="177" y="414"/>
                    <a:pt x="238" y="414"/>
                  </a:cubicBezTo>
                  <a:cubicBezTo>
                    <a:pt x="278" y="414"/>
                    <a:pt x="319" y="400"/>
                    <a:pt x="355" y="372"/>
                  </a:cubicBezTo>
                  <a:cubicBezTo>
                    <a:pt x="449" y="296"/>
                    <a:pt x="456" y="182"/>
                    <a:pt x="382" y="88"/>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299" name="Google Shape;2299;p20"/>
            <p:cNvSpPr/>
            <p:nvPr/>
          </p:nvSpPr>
          <p:spPr>
            <a:xfrm>
              <a:off x="7541353" y="5642388"/>
              <a:ext cx="9997" cy="9056"/>
            </a:xfrm>
            <a:custGeom>
              <a:rect b="b" l="l" r="r" t="t"/>
              <a:pathLst>
                <a:path extrusionOk="0" h="414" w="457">
                  <a:moveTo>
                    <a:pt x="224" y="1"/>
                  </a:moveTo>
                  <a:cubicBezTo>
                    <a:pt x="183" y="1"/>
                    <a:pt x="142" y="15"/>
                    <a:pt x="106" y="44"/>
                  </a:cubicBezTo>
                  <a:cubicBezTo>
                    <a:pt x="14" y="113"/>
                    <a:pt x="1" y="232"/>
                    <a:pt x="76" y="326"/>
                  </a:cubicBezTo>
                  <a:lnTo>
                    <a:pt x="76" y="328"/>
                  </a:lnTo>
                  <a:cubicBezTo>
                    <a:pt x="119" y="383"/>
                    <a:pt x="178" y="413"/>
                    <a:pt x="238" y="413"/>
                  </a:cubicBezTo>
                  <a:cubicBezTo>
                    <a:pt x="278" y="413"/>
                    <a:pt x="319" y="400"/>
                    <a:pt x="356" y="371"/>
                  </a:cubicBezTo>
                  <a:cubicBezTo>
                    <a:pt x="452" y="298"/>
                    <a:pt x="456" y="181"/>
                    <a:pt x="385" y="88"/>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0" name="Google Shape;2300;p20"/>
            <p:cNvSpPr/>
            <p:nvPr/>
          </p:nvSpPr>
          <p:spPr>
            <a:xfrm>
              <a:off x="7553122" y="5633288"/>
              <a:ext cx="9953" cy="9034"/>
            </a:xfrm>
            <a:custGeom>
              <a:rect b="b" l="l" r="r" t="t"/>
              <a:pathLst>
                <a:path extrusionOk="0" h="413" w="455">
                  <a:moveTo>
                    <a:pt x="222" y="1"/>
                  </a:moveTo>
                  <a:cubicBezTo>
                    <a:pt x="182" y="1"/>
                    <a:pt x="141" y="15"/>
                    <a:pt x="104" y="43"/>
                  </a:cubicBezTo>
                  <a:cubicBezTo>
                    <a:pt x="12" y="114"/>
                    <a:pt x="1" y="231"/>
                    <a:pt x="74" y="327"/>
                  </a:cubicBezTo>
                  <a:cubicBezTo>
                    <a:pt x="118" y="382"/>
                    <a:pt x="177" y="412"/>
                    <a:pt x="237" y="412"/>
                  </a:cubicBezTo>
                  <a:cubicBezTo>
                    <a:pt x="277" y="412"/>
                    <a:pt x="317" y="399"/>
                    <a:pt x="354" y="371"/>
                  </a:cubicBezTo>
                  <a:cubicBezTo>
                    <a:pt x="450" y="297"/>
                    <a:pt x="454" y="181"/>
                    <a:pt x="383" y="87"/>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1" name="Google Shape;2301;p20"/>
            <p:cNvSpPr/>
            <p:nvPr/>
          </p:nvSpPr>
          <p:spPr>
            <a:xfrm>
              <a:off x="7565000" y="5624101"/>
              <a:ext cx="9953" cy="9056"/>
            </a:xfrm>
            <a:custGeom>
              <a:rect b="b" l="l" r="r" t="t"/>
              <a:pathLst>
                <a:path extrusionOk="0" h="414" w="455">
                  <a:moveTo>
                    <a:pt x="220" y="1"/>
                  </a:moveTo>
                  <a:cubicBezTo>
                    <a:pt x="180" y="1"/>
                    <a:pt x="140" y="14"/>
                    <a:pt x="104" y="42"/>
                  </a:cubicBezTo>
                  <a:cubicBezTo>
                    <a:pt x="12" y="113"/>
                    <a:pt x="1" y="230"/>
                    <a:pt x="74" y="326"/>
                  </a:cubicBezTo>
                  <a:cubicBezTo>
                    <a:pt x="118" y="382"/>
                    <a:pt x="177" y="413"/>
                    <a:pt x="237" y="413"/>
                  </a:cubicBezTo>
                  <a:cubicBezTo>
                    <a:pt x="277" y="413"/>
                    <a:pt x="317" y="400"/>
                    <a:pt x="353" y="372"/>
                  </a:cubicBezTo>
                  <a:cubicBezTo>
                    <a:pt x="449" y="296"/>
                    <a:pt x="454" y="182"/>
                    <a:pt x="383" y="88"/>
                  </a:cubicBezTo>
                  <a:cubicBezTo>
                    <a:pt x="338"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2" name="Google Shape;2302;p20"/>
            <p:cNvSpPr/>
            <p:nvPr/>
          </p:nvSpPr>
          <p:spPr>
            <a:xfrm>
              <a:off x="7576725" y="5615023"/>
              <a:ext cx="9931" cy="9034"/>
            </a:xfrm>
            <a:custGeom>
              <a:rect b="b" l="l" r="r" t="t"/>
              <a:pathLst>
                <a:path extrusionOk="0" h="413" w="454">
                  <a:moveTo>
                    <a:pt x="220" y="0"/>
                  </a:moveTo>
                  <a:cubicBezTo>
                    <a:pt x="180" y="0"/>
                    <a:pt x="140" y="14"/>
                    <a:pt x="104" y="42"/>
                  </a:cubicBezTo>
                  <a:cubicBezTo>
                    <a:pt x="12" y="113"/>
                    <a:pt x="0" y="230"/>
                    <a:pt x="74" y="326"/>
                  </a:cubicBezTo>
                  <a:cubicBezTo>
                    <a:pt x="117" y="382"/>
                    <a:pt x="176" y="412"/>
                    <a:pt x="235" y="412"/>
                  </a:cubicBezTo>
                  <a:cubicBezTo>
                    <a:pt x="275" y="412"/>
                    <a:pt x="316" y="398"/>
                    <a:pt x="353" y="370"/>
                  </a:cubicBezTo>
                  <a:cubicBezTo>
                    <a:pt x="449" y="297"/>
                    <a:pt x="454" y="180"/>
                    <a:pt x="383" y="88"/>
                  </a:cubicBezTo>
                  <a:cubicBezTo>
                    <a:pt x="338" y="31"/>
                    <a:pt x="279"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3" name="Google Shape;2303;p20"/>
            <p:cNvSpPr/>
            <p:nvPr/>
          </p:nvSpPr>
          <p:spPr>
            <a:xfrm>
              <a:off x="7588406" y="5605966"/>
              <a:ext cx="9931" cy="9056"/>
            </a:xfrm>
            <a:custGeom>
              <a:rect b="b" l="l" r="r" t="t"/>
              <a:pathLst>
                <a:path extrusionOk="0" h="414" w="454">
                  <a:moveTo>
                    <a:pt x="220" y="1"/>
                  </a:moveTo>
                  <a:cubicBezTo>
                    <a:pt x="180" y="1"/>
                    <a:pt x="140" y="14"/>
                    <a:pt x="103" y="42"/>
                  </a:cubicBezTo>
                  <a:cubicBezTo>
                    <a:pt x="12" y="113"/>
                    <a:pt x="0" y="230"/>
                    <a:pt x="73" y="326"/>
                  </a:cubicBezTo>
                  <a:cubicBezTo>
                    <a:pt x="118" y="382"/>
                    <a:pt x="177" y="413"/>
                    <a:pt x="237" y="413"/>
                  </a:cubicBezTo>
                  <a:cubicBezTo>
                    <a:pt x="276" y="413"/>
                    <a:pt x="316" y="400"/>
                    <a:pt x="353" y="372"/>
                  </a:cubicBezTo>
                  <a:cubicBezTo>
                    <a:pt x="449" y="296"/>
                    <a:pt x="454" y="181"/>
                    <a:pt x="383" y="88"/>
                  </a:cubicBezTo>
                  <a:cubicBezTo>
                    <a:pt x="337"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4" name="Google Shape;2304;p20"/>
            <p:cNvSpPr/>
            <p:nvPr/>
          </p:nvSpPr>
          <p:spPr>
            <a:xfrm>
              <a:off x="7600109" y="5596845"/>
              <a:ext cx="9997" cy="9056"/>
            </a:xfrm>
            <a:custGeom>
              <a:rect b="b" l="l" r="r" t="t"/>
              <a:pathLst>
                <a:path extrusionOk="0" h="414" w="457">
                  <a:moveTo>
                    <a:pt x="222" y="1"/>
                  </a:moveTo>
                  <a:cubicBezTo>
                    <a:pt x="182" y="1"/>
                    <a:pt x="141" y="14"/>
                    <a:pt x="104" y="42"/>
                  </a:cubicBezTo>
                  <a:cubicBezTo>
                    <a:pt x="15" y="113"/>
                    <a:pt x="1" y="230"/>
                    <a:pt x="77" y="326"/>
                  </a:cubicBezTo>
                  <a:cubicBezTo>
                    <a:pt x="119" y="383"/>
                    <a:pt x="179" y="413"/>
                    <a:pt x="239" y="413"/>
                  </a:cubicBezTo>
                  <a:cubicBezTo>
                    <a:pt x="279" y="413"/>
                    <a:pt x="320" y="400"/>
                    <a:pt x="356" y="372"/>
                  </a:cubicBezTo>
                  <a:cubicBezTo>
                    <a:pt x="452" y="296"/>
                    <a:pt x="457" y="182"/>
                    <a:pt x="383" y="88"/>
                  </a:cubicBezTo>
                  <a:cubicBezTo>
                    <a:pt x="340" y="30"/>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5" name="Google Shape;2305;p20"/>
            <p:cNvSpPr/>
            <p:nvPr/>
          </p:nvSpPr>
          <p:spPr>
            <a:xfrm>
              <a:off x="7611988" y="5587657"/>
              <a:ext cx="9953" cy="9056"/>
            </a:xfrm>
            <a:custGeom>
              <a:rect b="b" l="l" r="r" t="t"/>
              <a:pathLst>
                <a:path extrusionOk="0" h="414" w="455">
                  <a:moveTo>
                    <a:pt x="220" y="1"/>
                  </a:moveTo>
                  <a:cubicBezTo>
                    <a:pt x="181" y="1"/>
                    <a:pt x="141" y="14"/>
                    <a:pt x="104" y="43"/>
                  </a:cubicBezTo>
                  <a:cubicBezTo>
                    <a:pt x="12" y="114"/>
                    <a:pt x="1" y="231"/>
                    <a:pt x="74" y="327"/>
                  </a:cubicBezTo>
                  <a:cubicBezTo>
                    <a:pt x="118" y="383"/>
                    <a:pt x="177" y="413"/>
                    <a:pt x="237" y="413"/>
                  </a:cubicBezTo>
                  <a:cubicBezTo>
                    <a:pt x="277" y="413"/>
                    <a:pt x="317" y="400"/>
                    <a:pt x="353" y="373"/>
                  </a:cubicBezTo>
                  <a:cubicBezTo>
                    <a:pt x="450" y="297"/>
                    <a:pt x="454" y="180"/>
                    <a:pt x="383" y="89"/>
                  </a:cubicBezTo>
                  <a:cubicBezTo>
                    <a:pt x="338"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6" name="Google Shape;2306;p20"/>
            <p:cNvSpPr/>
            <p:nvPr/>
          </p:nvSpPr>
          <p:spPr>
            <a:xfrm>
              <a:off x="7623559" y="5578666"/>
              <a:ext cx="9997" cy="9056"/>
            </a:xfrm>
            <a:custGeom>
              <a:rect b="b" l="l" r="r" t="t"/>
              <a:pathLst>
                <a:path extrusionOk="0" h="414" w="457">
                  <a:moveTo>
                    <a:pt x="224" y="1"/>
                  </a:moveTo>
                  <a:cubicBezTo>
                    <a:pt x="183" y="1"/>
                    <a:pt x="143" y="15"/>
                    <a:pt x="106" y="44"/>
                  </a:cubicBezTo>
                  <a:cubicBezTo>
                    <a:pt x="15" y="113"/>
                    <a:pt x="1" y="232"/>
                    <a:pt x="76" y="328"/>
                  </a:cubicBezTo>
                  <a:cubicBezTo>
                    <a:pt x="119" y="383"/>
                    <a:pt x="178" y="413"/>
                    <a:pt x="238" y="413"/>
                  </a:cubicBezTo>
                  <a:cubicBezTo>
                    <a:pt x="279" y="413"/>
                    <a:pt x="319" y="400"/>
                    <a:pt x="356" y="371"/>
                  </a:cubicBezTo>
                  <a:cubicBezTo>
                    <a:pt x="452" y="298"/>
                    <a:pt x="457" y="181"/>
                    <a:pt x="386" y="87"/>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7" name="Google Shape;2307;p20"/>
            <p:cNvSpPr/>
            <p:nvPr/>
          </p:nvSpPr>
          <p:spPr>
            <a:xfrm>
              <a:off x="7635438" y="5569479"/>
              <a:ext cx="9997" cy="9034"/>
            </a:xfrm>
            <a:custGeom>
              <a:rect b="b" l="l" r="r" t="t"/>
              <a:pathLst>
                <a:path extrusionOk="0" h="413" w="457">
                  <a:moveTo>
                    <a:pt x="222" y="0"/>
                  </a:moveTo>
                  <a:cubicBezTo>
                    <a:pt x="182" y="0"/>
                    <a:pt x="142" y="14"/>
                    <a:pt x="106" y="43"/>
                  </a:cubicBezTo>
                  <a:cubicBezTo>
                    <a:pt x="14" y="114"/>
                    <a:pt x="1" y="230"/>
                    <a:pt x="76" y="327"/>
                  </a:cubicBezTo>
                  <a:cubicBezTo>
                    <a:pt x="118" y="383"/>
                    <a:pt x="177" y="412"/>
                    <a:pt x="237" y="412"/>
                  </a:cubicBezTo>
                  <a:cubicBezTo>
                    <a:pt x="277" y="412"/>
                    <a:pt x="319" y="399"/>
                    <a:pt x="356" y="370"/>
                  </a:cubicBezTo>
                  <a:cubicBezTo>
                    <a:pt x="452" y="297"/>
                    <a:pt x="456" y="180"/>
                    <a:pt x="385" y="88"/>
                  </a:cubicBezTo>
                  <a:cubicBezTo>
                    <a:pt x="340" y="31"/>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8" name="Google Shape;2308;p20"/>
            <p:cNvSpPr/>
            <p:nvPr/>
          </p:nvSpPr>
          <p:spPr>
            <a:xfrm>
              <a:off x="7647119" y="5560445"/>
              <a:ext cx="9975" cy="9034"/>
            </a:xfrm>
            <a:custGeom>
              <a:rect b="b" l="l" r="r" t="t"/>
              <a:pathLst>
                <a:path extrusionOk="0" h="413" w="456">
                  <a:moveTo>
                    <a:pt x="222" y="0"/>
                  </a:moveTo>
                  <a:cubicBezTo>
                    <a:pt x="182" y="0"/>
                    <a:pt x="141" y="14"/>
                    <a:pt x="103" y="43"/>
                  </a:cubicBezTo>
                  <a:cubicBezTo>
                    <a:pt x="12" y="112"/>
                    <a:pt x="0" y="231"/>
                    <a:pt x="73" y="327"/>
                  </a:cubicBezTo>
                  <a:cubicBezTo>
                    <a:pt x="117" y="382"/>
                    <a:pt x="177" y="413"/>
                    <a:pt x="237" y="413"/>
                  </a:cubicBezTo>
                  <a:cubicBezTo>
                    <a:pt x="277" y="413"/>
                    <a:pt x="317" y="399"/>
                    <a:pt x="353" y="371"/>
                  </a:cubicBezTo>
                  <a:cubicBezTo>
                    <a:pt x="449" y="298"/>
                    <a:pt x="456" y="181"/>
                    <a:pt x="383" y="87"/>
                  </a:cubicBezTo>
                  <a:cubicBezTo>
                    <a:pt x="339" y="30"/>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09" name="Google Shape;2309;p20"/>
            <p:cNvSpPr/>
            <p:nvPr/>
          </p:nvSpPr>
          <p:spPr>
            <a:xfrm>
              <a:off x="7658888" y="5551323"/>
              <a:ext cx="9931" cy="9034"/>
            </a:xfrm>
            <a:custGeom>
              <a:rect b="b" l="l" r="r" t="t"/>
              <a:pathLst>
                <a:path extrusionOk="0" h="413" w="454">
                  <a:moveTo>
                    <a:pt x="223" y="0"/>
                  </a:moveTo>
                  <a:cubicBezTo>
                    <a:pt x="182" y="0"/>
                    <a:pt x="141" y="15"/>
                    <a:pt x="103" y="44"/>
                  </a:cubicBezTo>
                  <a:cubicBezTo>
                    <a:pt x="12" y="112"/>
                    <a:pt x="0" y="231"/>
                    <a:pt x="74" y="328"/>
                  </a:cubicBezTo>
                  <a:lnTo>
                    <a:pt x="74" y="325"/>
                  </a:lnTo>
                  <a:cubicBezTo>
                    <a:pt x="118" y="382"/>
                    <a:pt x="178" y="413"/>
                    <a:pt x="238" y="413"/>
                  </a:cubicBezTo>
                  <a:cubicBezTo>
                    <a:pt x="278" y="413"/>
                    <a:pt x="318" y="399"/>
                    <a:pt x="353" y="371"/>
                  </a:cubicBezTo>
                  <a:cubicBezTo>
                    <a:pt x="449" y="298"/>
                    <a:pt x="454"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0" name="Google Shape;2310;p20"/>
            <p:cNvSpPr/>
            <p:nvPr/>
          </p:nvSpPr>
          <p:spPr>
            <a:xfrm>
              <a:off x="7670459" y="5542332"/>
              <a:ext cx="9997" cy="9034"/>
            </a:xfrm>
            <a:custGeom>
              <a:rect b="b" l="l" r="r" t="t"/>
              <a:pathLst>
                <a:path extrusionOk="0" h="413" w="457">
                  <a:moveTo>
                    <a:pt x="221" y="0"/>
                  </a:moveTo>
                  <a:cubicBezTo>
                    <a:pt x="181" y="0"/>
                    <a:pt x="142" y="14"/>
                    <a:pt x="106" y="42"/>
                  </a:cubicBezTo>
                  <a:cubicBezTo>
                    <a:pt x="14" y="113"/>
                    <a:pt x="0" y="230"/>
                    <a:pt x="76" y="326"/>
                  </a:cubicBezTo>
                  <a:cubicBezTo>
                    <a:pt x="120" y="383"/>
                    <a:pt x="179" y="413"/>
                    <a:pt x="239" y="413"/>
                  </a:cubicBezTo>
                  <a:cubicBezTo>
                    <a:pt x="279" y="413"/>
                    <a:pt x="319" y="400"/>
                    <a:pt x="355" y="372"/>
                  </a:cubicBezTo>
                  <a:cubicBezTo>
                    <a:pt x="451" y="297"/>
                    <a:pt x="456" y="180"/>
                    <a:pt x="385" y="88"/>
                  </a:cubicBezTo>
                  <a:cubicBezTo>
                    <a:pt x="340" y="31"/>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1" name="Google Shape;2311;p20"/>
            <p:cNvSpPr/>
            <p:nvPr/>
          </p:nvSpPr>
          <p:spPr>
            <a:xfrm>
              <a:off x="7682272" y="5533166"/>
              <a:ext cx="9997" cy="9034"/>
            </a:xfrm>
            <a:custGeom>
              <a:rect b="b" l="l" r="r" t="t"/>
              <a:pathLst>
                <a:path extrusionOk="0" h="413" w="457">
                  <a:moveTo>
                    <a:pt x="222" y="1"/>
                  </a:moveTo>
                  <a:cubicBezTo>
                    <a:pt x="181" y="1"/>
                    <a:pt x="141" y="15"/>
                    <a:pt x="104" y="42"/>
                  </a:cubicBezTo>
                  <a:cubicBezTo>
                    <a:pt x="15" y="113"/>
                    <a:pt x="1" y="230"/>
                    <a:pt x="76" y="326"/>
                  </a:cubicBezTo>
                  <a:cubicBezTo>
                    <a:pt x="119" y="383"/>
                    <a:pt x="178" y="413"/>
                    <a:pt x="239" y="413"/>
                  </a:cubicBezTo>
                  <a:cubicBezTo>
                    <a:pt x="279" y="413"/>
                    <a:pt x="319" y="399"/>
                    <a:pt x="356" y="372"/>
                  </a:cubicBezTo>
                  <a:cubicBezTo>
                    <a:pt x="452" y="296"/>
                    <a:pt x="457" y="182"/>
                    <a:pt x="383" y="88"/>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2" name="Google Shape;2312;p20"/>
            <p:cNvSpPr/>
            <p:nvPr/>
          </p:nvSpPr>
          <p:spPr>
            <a:xfrm>
              <a:off x="7694041" y="5524066"/>
              <a:ext cx="9953" cy="9034"/>
            </a:xfrm>
            <a:custGeom>
              <a:rect b="b" l="l" r="r" t="t"/>
              <a:pathLst>
                <a:path extrusionOk="0" h="413" w="455">
                  <a:moveTo>
                    <a:pt x="223" y="1"/>
                  </a:moveTo>
                  <a:cubicBezTo>
                    <a:pt x="182" y="1"/>
                    <a:pt x="141" y="15"/>
                    <a:pt x="104" y="44"/>
                  </a:cubicBezTo>
                  <a:cubicBezTo>
                    <a:pt x="12" y="112"/>
                    <a:pt x="1" y="232"/>
                    <a:pt x="74" y="328"/>
                  </a:cubicBezTo>
                  <a:cubicBezTo>
                    <a:pt x="118" y="383"/>
                    <a:pt x="177" y="413"/>
                    <a:pt x="237" y="413"/>
                  </a:cubicBezTo>
                  <a:cubicBezTo>
                    <a:pt x="277" y="413"/>
                    <a:pt x="317" y="400"/>
                    <a:pt x="354" y="371"/>
                  </a:cubicBezTo>
                  <a:cubicBezTo>
                    <a:pt x="450" y="298"/>
                    <a:pt x="454" y="181"/>
                    <a:pt x="383" y="87"/>
                  </a:cubicBezTo>
                  <a:cubicBezTo>
                    <a:pt x="339" y="30"/>
                    <a:pt x="281"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3" name="Google Shape;2313;p20"/>
            <p:cNvSpPr/>
            <p:nvPr/>
          </p:nvSpPr>
          <p:spPr>
            <a:xfrm>
              <a:off x="7705875" y="5514901"/>
              <a:ext cx="9931" cy="9034"/>
            </a:xfrm>
            <a:custGeom>
              <a:rect b="b" l="l" r="r" t="t"/>
              <a:pathLst>
                <a:path extrusionOk="0" h="413" w="454">
                  <a:moveTo>
                    <a:pt x="221" y="1"/>
                  </a:moveTo>
                  <a:cubicBezTo>
                    <a:pt x="181" y="1"/>
                    <a:pt x="140" y="15"/>
                    <a:pt x="104" y="44"/>
                  </a:cubicBezTo>
                  <a:cubicBezTo>
                    <a:pt x="12" y="112"/>
                    <a:pt x="0" y="231"/>
                    <a:pt x="74" y="328"/>
                  </a:cubicBezTo>
                  <a:cubicBezTo>
                    <a:pt x="118" y="383"/>
                    <a:pt x="177" y="413"/>
                    <a:pt x="236" y="413"/>
                  </a:cubicBezTo>
                  <a:cubicBezTo>
                    <a:pt x="276" y="413"/>
                    <a:pt x="317" y="399"/>
                    <a:pt x="353" y="371"/>
                  </a:cubicBezTo>
                  <a:cubicBezTo>
                    <a:pt x="449" y="298"/>
                    <a:pt x="454" y="181"/>
                    <a:pt x="383" y="87"/>
                  </a:cubicBezTo>
                  <a:cubicBezTo>
                    <a:pt x="338"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4" name="Google Shape;2314;p20"/>
            <p:cNvSpPr/>
            <p:nvPr/>
          </p:nvSpPr>
          <p:spPr>
            <a:xfrm>
              <a:off x="7717447" y="5505932"/>
              <a:ext cx="9997" cy="9034"/>
            </a:xfrm>
            <a:custGeom>
              <a:rect b="b" l="l" r="r" t="t"/>
              <a:pathLst>
                <a:path extrusionOk="0" h="413" w="457">
                  <a:moveTo>
                    <a:pt x="221" y="0"/>
                  </a:moveTo>
                  <a:cubicBezTo>
                    <a:pt x="181" y="0"/>
                    <a:pt x="140" y="14"/>
                    <a:pt x="104" y="41"/>
                  </a:cubicBezTo>
                  <a:cubicBezTo>
                    <a:pt x="14" y="112"/>
                    <a:pt x="0" y="229"/>
                    <a:pt x="74" y="325"/>
                  </a:cubicBezTo>
                  <a:cubicBezTo>
                    <a:pt x="118" y="382"/>
                    <a:pt x="178" y="413"/>
                    <a:pt x="239" y="413"/>
                  </a:cubicBezTo>
                  <a:cubicBezTo>
                    <a:pt x="279" y="413"/>
                    <a:pt x="319" y="399"/>
                    <a:pt x="355" y="371"/>
                  </a:cubicBezTo>
                  <a:cubicBezTo>
                    <a:pt x="449" y="296"/>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5" name="Google Shape;2315;p20"/>
            <p:cNvSpPr/>
            <p:nvPr/>
          </p:nvSpPr>
          <p:spPr>
            <a:xfrm>
              <a:off x="7729172" y="5496832"/>
              <a:ext cx="9997" cy="9034"/>
            </a:xfrm>
            <a:custGeom>
              <a:rect b="b" l="l" r="r" t="t"/>
              <a:pathLst>
                <a:path extrusionOk="0" h="413" w="457">
                  <a:moveTo>
                    <a:pt x="221" y="1"/>
                  </a:moveTo>
                  <a:cubicBezTo>
                    <a:pt x="181" y="1"/>
                    <a:pt x="140" y="14"/>
                    <a:pt x="103" y="43"/>
                  </a:cubicBezTo>
                  <a:cubicBezTo>
                    <a:pt x="12" y="114"/>
                    <a:pt x="0" y="231"/>
                    <a:pt x="74" y="327"/>
                  </a:cubicBezTo>
                  <a:cubicBezTo>
                    <a:pt x="117" y="383"/>
                    <a:pt x="177" y="413"/>
                    <a:pt x="236" y="413"/>
                  </a:cubicBezTo>
                  <a:cubicBezTo>
                    <a:pt x="276" y="413"/>
                    <a:pt x="317" y="399"/>
                    <a:pt x="353" y="370"/>
                  </a:cubicBezTo>
                  <a:cubicBezTo>
                    <a:pt x="449" y="297"/>
                    <a:pt x="456" y="180"/>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6" name="Google Shape;2316;p20"/>
            <p:cNvSpPr/>
            <p:nvPr/>
          </p:nvSpPr>
          <p:spPr>
            <a:xfrm>
              <a:off x="7740897" y="5487754"/>
              <a:ext cx="9975" cy="9034"/>
            </a:xfrm>
            <a:custGeom>
              <a:rect b="b" l="l" r="r" t="t"/>
              <a:pathLst>
                <a:path extrusionOk="0" h="413" w="456">
                  <a:moveTo>
                    <a:pt x="223" y="0"/>
                  </a:moveTo>
                  <a:cubicBezTo>
                    <a:pt x="182" y="0"/>
                    <a:pt x="141" y="14"/>
                    <a:pt x="103" y="43"/>
                  </a:cubicBezTo>
                  <a:cubicBezTo>
                    <a:pt x="14" y="112"/>
                    <a:pt x="0" y="231"/>
                    <a:pt x="76" y="327"/>
                  </a:cubicBezTo>
                  <a:cubicBezTo>
                    <a:pt x="118" y="382"/>
                    <a:pt x="178" y="413"/>
                    <a:pt x="238" y="413"/>
                  </a:cubicBezTo>
                  <a:cubicBezTo>
                    <a:pt x="278" y="413"/>
                    <a:pt x="319" y="399"/>
                    <a:pt x="355" y="371"/>
                  </a:cubicBezTo>
                  <a:cubicBezTo>
                    <a:pt x="449" y="298"/>
                    <a:pt x="456"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7" name="Google Shape;2317;p20"/>
            <p:cNvSpPr/>
            <p:nvPr/>
          </p:nvSpPr>
          <p:spPr>
            <a:xfrm>
              <a:off x="7752666" y="5478632"/>
              <a:ext cx="9997" cy="9013"/>
            </a:xfrm>
            <a:custGeom>
              <a:rect b="b" l="l" r="r" t="t"/>
              <a:pathLst>
                <a:path extrusionOk="0" h="412" w="457">
                  <a:moveTo>
                    <a:pt x="221" y="0"/>
                  </a:moveTo>
                  <a:cubicBezTo>
                    <a:pt x="181" y="0"/>
                    <a:pt x="140" y="14"/>
                    <a:pt x="104" y="41"/>
                  </a:cubicBezTo>
                  <a:cubicBezTo>
                    <a:pt x="14" y="112"/>
                    <a:pt x="0" y="229"/>
                    <a:pt x="76" y="325"/>
                  </a:cubicBezTo>
                  <a:cubicBezTo>
                    <a:pt x="119" y="382"/>
                    <a:pt x="178" y="412"/>
                    <a:pt x="238" y="412"/>
                  </a:cubicBezTo>
                  <a:cubicBezTo>
                    <a:pt x="278" y="412"/>
                    <a:pt x="319" y="398"/>
                    <a:pt x="355" y="371"/>
                  </a:cubicBezTo>
                  <a:cubicBezTo>
                    <a:pt x="452" y="295"/>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8" name="Google Shape;2318;p20"/>
            <p:cNvSpPr/>
            <p:nvPr/>
          </p:nvSpPr>
          <p:spPr>
            <a:xfrm>
              <a:off x="7764347" y="5469576"/>
              <a:ext cx="9975" cy="9034"/>
            </a:xfrm>
            <a:custGeom>
              <a:rect b="b" l="l" r="r" t="t"/>
              <a:pathLst>
                <a:path extrusionOk="0" h="413" w="456">
                  <a:moveTo>
                    <a:pt x="220" y="1"/>
                  </a:moveTo>
                  <a:cubicBezTo>
                    <a:pt x="180" y="1"/>
                    <a:pt x="140" y="15"/>
                    <a:pt x="103" y="43"/>
                  </a:cubicBezTo>
                  <a:cubicBezTo>
                    <a:pt x="14" y="114"/>
                    <a:pt x="0" y="231"/>
                    <a:pt x="76" y="327"/>
                  </a:cubicBezTo>
                  <a:cubicBezTo>
                    <a:pt x="118" y="383"/>
                    <a:pt x="177" y="413"/>
                    <a:pt x="236" y="413"/>
                  </a:cubicBezTo>
                  <a:cubicBezTo>
                    <a:pt x="277" y="413"/>
                    <a:pt x="318" y="399"/>
                    <a:pt x="355" y="371"/>
                  </a:cubicBezTo>
                  <a:cubicBezTo>
                    <a:pt x="449" y="297"/>
                    <a:pt x="456" y="180"/>
                    <a:pt x="383" y="89"/>
                  </a:cubicBezTo>
                  <a:cubicBezTo>
                    <a:pt x="339"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19" name="Google Shape;2319;p20"/>
            <p:cNvSpPr/>
            <p:nvPr/>
          </p:nvSpPr>
          <p:spPr>
            <a:xfrm>
              <a:off x="7775963" y="5460563"/>
              <a:ext cx="9997" cy="9034"/>
            </a:xfrm>
            <a:custGeom>
              <a:rect b="b" l="l" r="r" t="t"/>
              <a:pathLst>
                <a:path extrusionOk="0" h="413" w="457">
                  <a:moveTo>
                    <a:pt x="221" y="0"/>
                  </a:moveTo>
                  <a:cubicBezTo>
                    <a:pt x="181" y="0"/>
                    <a:pt x="140" y="14"/>
                    <a:pt x="103" y="43"/>
                  </a:cubicBezTo>
                  <a:cubicBezTo>
                    <a:pt x="14" y="114"/>
                    <a:pt x="0" y="231"/>
                    <a:pt x="76" y="327"/>
                  </a:cubicBezTo>
                  <a:cubicBezTo>
                    <a:pt x="119" y="382"/>
                    <a:pt x="178" y="412"/>
                    <a:pt x="238" y="412"/>
                  </a:cubicBezTo>
                  <a:cubicBezTo>
                    <a:pt x="278" y="412"/>
                    <a:pt x="319" y="399"/>
                    <a:pt x="355" y="370"/>
                  </a:cubicBezTo>
                  <a:cubicBezTo>
                    <a:pt x="452" y="297"/>
                    <a:pt x="456" y="180"/>
                    <a:pt x="383" y="86"/>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0" name="Google Shape;2320;p20"/>
            <p:cNvSpPr/>
            <p:nvPr/>
          </p:nvSpPr>
          <p:spPr>
            <a:xfrm>
              <a:off x="7787884" y="5451288"/>
              <a:ext cx="9997" cy="9056"/>
            </a:xfrm>
            <a:custGeom>
              <a:rect b="b" l="l" r="r" t="t"/>
              <a:pathLst>
                <a:path extrusionOk="0" h="414" w="457">
                  <a:moveTo>
                    <a:pt x="221" y="1"/>
                  </a:moveTo>
                  <a:cubicBezTo>
                    <a:pt x="181" y="1"/>
                    <a:pt x="140" y="15"/>
                    <a:pt x="103" y="43"/>
                  </a:cubicBezTo>
                  <a:cubicBezTo>
                    <a:pt x="14" y="114"/>
                    <a:pt x="0" y="231"/>
                    <a:pt x="76" y="327"/>
                  </a:cubicBezTo>
                  <a:cubicBezTo>
                    <a:pt x="119" y="384"/>
                    <a:pt x="178" y="414"/>
                    <a:pt x="238" y="414"/>
                  </a:cubicBezTo>
                  <a:cubicBezTo>
                    <a:pt x="278" y="414"/>
                    <a:pt x="319" y="400"/>
                    <a:pt x="355" y="373"/>
                  </a:cubicBezTo>
                  <a:cubicBezTo>
                    <a:pt x="452" y="297"/>
                    <a:pt x="456" y="181"/>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1" name="Google Shape;2321;p20"/>
            <p:cNvSpPr/>
            <p:nvPr/>
          </p:nvSpPr>
          <p:spPr>
            <a:xfrm>
              <a:off x="7799566" y="5442254"/>
              <a:ext cx="9975" cy="9056"/>
            </a:xfrm>
            <a:custGeom>
              <a:rect b="b" l="l" r="r" t="t"/>
              <a:pathLst>
                <a:path extrusionOk="0" h="414" w="456">
                  <a:moveTo>
                    <a:pt x="222" y="1"/>
                  </a:moveTo>
                  <a:cubicBezTo>
                    <a:pt x="182" y="1"/>
                    <a:pt x="140" y="15"/>
                    <a:pt x="103" y="44"/>
                  </a:cubicBezTo>
                  <a:cubicBezTo>
                    <a:pt x="14" y="113"/>
                    <a:pt x="0" y="232"/>
                    <a:pt x="76" y="328"/>
                  </a:cubicBezTo>
                  <a:cubicBezTo>
                    <a:pt x="118" y="383"/>
                    <a:pt x="177" y="413"/>
                    <a:pt x="238" y="413"/>
                  </a:cubicBezTo>
                  <a:cubicBezTo>
                    <a:pt x="278" y="413"/>
                    <a:pt x="318" y="400"/>
                    <a:pt x="355" y="371"/>
                  </a:cubicBezTo>
                  <a:cubicBezTo>
                    <a:pt x="451" y="298"/>
                    <a:pt x="456" y="181"/>
                    <a:pt x="382" y="87"/>
                  </a:cubicBezTo>
                  <a:cubicBezTo>
                    <a:pt x="339"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2" name="Google Shape;2322;p20"/>
            <p:cNvSpPr/>
            <p:nvPr/>
          </p:nvSpPr>
          <p:spPr>
            <a:xfrm>
              <a:off x="7811422" y="5433088"/>
              <a:ext cx="9953" cy="9034"/>
            </a:xfrm>
            <a:custGeom>
              <a:rect b="b" l="l" r="r" t="t"/>
              <a:pathLst>
                <a:path extrusionOk="0" h="413" w="455">
                  <a:moveTo>
                    <a:pt x="221" y="1"/>
                  </a:moveTo>
                  <a:cubicBezTo>
                    <a:pt x="181" y="1"/>
                    <a:pt x="140" y="15"/>
                    <a:pt x="104" y="44"/>
                  </a:cubicBezTo>
                  <a:cubicBezTo>
                    <a:pt x="12" y="113"/>
                    <a:pt x="1" y="232"/>
                    <a:pt x="74" y="326"/>
                  </a:cubicBezTo>
                  <a:cubicBezTo>
                    <a:pt x="118" y="382"/>
                    <a:pt x="177" y="413"/>
                    <a:pt x="237" y="413"/>
                  </a:cubicBezTo>
                  <a:cubicBezTo>
                    <a:pt x="277" y="413"/>
                    <a:pt x="317" y="400"/>
                    <a:pt x="353" y="371"/>
                  </a:cubicBezTo>
                  <a:cubicBezTo>
                    <a:pt x="450" y="296"/>
                    <a:pt x="454" y="181"/>
                    <a:pt x="383" y="87"/>
                  </a:cubicBezTo>
                  <a:cubicBezTo>
                    <a:pt x="339"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3" name="Google Shape;2323;p20"/>
            <p:cNvSpPr/>
            <p:nvPr/>
          </p:nvSpPr>
          <p:spPr>
            <a:xfrm>
              <a:off x="7841981" y="632674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4" name="Google Shape;2324;p20"/>
            <p:cNvSpPr/>
            <p:nvPr/>
          </p:nvSpPr>
          <p:spPr>
            <a:xfrm>
              <a:off x="7841981" y="6311938"/>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5" name="Google Shape;2325;p20"/>
            <p:cNvSpPr/>
            <p:nvPr/>
          </p:nvSpPr>
          <p:spPr>
            <a:xfrm>
              <a:off x="7841981" y="6297107"/>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5"/>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6" name="Google Shape;2326;p20"/>
            <p:cNvSpPr/>
            <p:nvPr/>
          </p:nvSpPr>
          <p:spPr>
            <a:xfrm>
              <a:off x="7841981" y="6282276"/>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7" name="Google Shape;2327;p20"/>
            <p:cNvSpPr/>
            <p:nvPr/>
          </p:nvSpPr>
          <p:spPr>
            <a:xfrm>
              <a:off x="7841981" y="6267401"/>
              <a:ext cx="9034" cy="8531"/>
            </a:xfrm>
            <a:custGeom>
              <a:rect b="b" l="l" r="r" t="t"/>
              <a:pathLst>
                <a:path extrusionOk="0" h="390" w="413">
                  <a:moveTo>
                    <a:pt x="207" y="0"/>
                  </a:moveTo>
                  <a:cubicBezTo>
                    <a:pt x="86" y="0"/>
                    <a:pt x="1" y="78"/>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8" name="Google Shape;2328;p20"/>
            <p:cNvSpPr/>
            <p:nvPr/>
          </p:nvSpPr>
          <p:spPr>
            <a:xfrm>
              <a:off x="7841981" y="6252570"/>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29" name="Google Shape;2329;p20"/>
            <p:cNvSpPr/>
            <p:nvPr/>
          </p:nvSpPr>
          <p:spPr>
            <a:xfrm>
              <a:off x="7841981" y="6237738"/>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0" name="Google Shape;2330;p20"/>
            <p:cNvSpPr/>
            <p:nvPr/>
          </p:nvSpPr>
          <p:spPr>
            <a:xfrm>
              <a:off x="7841981" y="6222907"/>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1" name="Google Shape;2331;p20"/>
            <p:cNvSpPr/>
            <p:nvPr/>
          </p:nvSpPr>
          <p:spPr>
            <a:xfrm>
              <a:off x="7841981" y="6208076"/>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2" name="Google Shape;2332;p20"/>
            <p:cNvSpPr/>
            <p:nvPr/>
          </p:nvSpPr>
          <p:spPr>
            <a:xfrm>
              <a:off x="7841981" y="6193245"/>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3" name="Google Shape;2333;p20"/>
            <p:cNvSpPr/>
            <p:nvPr/>
          </p:nvSpPr>
          <p:spPr>
            <a:xfrm>
              <a:off x="7841981" y="617841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4" name="Google Shape;2334;p20"/>
            <p:cNvSpPr/>
            <p:nvPr/>
          </p:nvSpPr>
          <p:spPr>
            <a:xfrm>
              <a:off x="7841981" y="6163582"/>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5" name="Google Shape;2335;p20"/>
            <p:cNvSpPr/>
            <p:nvPr/>
          </p:nvSpPr>
          <p:spPr>
            <a:xfrm>
              <a:off x="7841981" y="6148707"/>
              <a:ext cx="9034" cy="8597"/>
            </a:xfrm>
            <a:custGeom>
              <a:rect b="b" l="l" r="r" t="t"/>
              <a:pathLst>
                <a:path extrusionOk="0" h="393" w="413">
                  <a:moveTo>
                    <a:pt x="207" y="1"/>
                  </a:moveTo>
                  <a:cubicBezTo>
                    <a:pt x="86" y="1"/>
                    <a:pt x="1" y="81"/>
                    <a:pt x="1" y="195"/>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6" name="Google Shape;2336;p20"/>
            <p:cNvSpPr/>
            <p:nvPr/>
          </p:nvSpPr>
          <p:spPr>
            <a:xfrm>
              <a:off x="7841981" y="6133876"/>
              <a:ext cx="9034" cy="8597"/>
            </a:xfrm>
            <a:custGeom>
              <a:rect b="b" l="l" r="r" t="t"/>
              <a:pathLst>
                <a:path extrusionOk="0" h="393" w="413">
                  <a:moveTo>
                    <a:pt x="207" y="1"/>
                  </a:moveTo>
                  <a:cubicBezTo>
                    <a:pt x="86" y="1"/>
                    <a:pt x="1" y="81"/>
                    <a:pt x="1" y="196"/>
                  </a:cubicBezTo>
                  <a:cubicBezTo>
                    <a:pt x="1" y="310"/>
                    <a:pt x="86" y="390"/>
                    <a:pt x="207" y="390"/>
                  </a:cubicBezTo>
                  <a:lnTo>
                    <a:pt x="207" y="393"/>
                  </a:ln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7" name="Google Shape;2337;p20"/>
            <p:cNvSpPr/>
            <p:nvPr/>
          </p:nvSpPr>
          <p:spPr>
            <a:xfrm>
              <a:off x="7841981" y="6119066"/>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8" name="Google Shape;2338;p20"/>
            <p:cNvSpPr/>
            <p:nvPr/>
          </p:nvSpPr>
          <p:spPr>
            <a:xfrm>
              <a:off x="7841981" y="6104235"/>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39" name="Google Shape;2339;p20"/>
            <p:cNvSpPr/>
            <p:nvPr/>
          </p:nvSpPr>
          <p:spPr>
            <a:xfrm>
              <a:off x="7841981" y="6089404"/>
              <a:ext cx="9034" cy="8531"/>
            </a:xfrm>
            <a:custGeom>
              <a:rect b="b" l="l" r="r" t="t"/>
              <a:pathLst>
                <a:path extrusionOk="0" h="390" w="413">
                  <a:moveTo>
                    <a:pt x="207" y="0"/>
                  </a:moveTo>
                  <a:cubicBezTo>
                    <a:pt x="86" y="0"/>
                    <a:pt x="1" y="80"/>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0" name="Google Shape;2340;p20"/>
            <p:cNvSpPr/>
            <p:nvPr/>
          </p:nvSpPr>
          <p:spPr>
            <a:xfrm>
              <a:off x="7841981" y="6074573"/>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1" name="Google Shape;2341;p20"/>
            <p:cNvSpPr/>
            <p:nvPr/>
          </p:nvSpPr>
          <p:spPr>
            <a:xfrm>
              <a:off x="7841981" y="6059741"/>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5"/>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2" name="Google Shape;2342;p20"/>
            <p:cNvSpPr/>
            <p:nvPr/>
          </p:nvSpPr>
          <p:spPr>
            <a:xfrm>
              <a:off x="7841981" y="6044866"/>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3" name="Google Shape;2343;p20"/>
            <p:cNvSpPr/>
            <p:nvPr/>
          </p:nvSpPr>
          <p:spPr>
            <a:xfrm>
              <a:off x="7841981" y="6030035"/>
              <a:ext cx="9034" cy="8597"/>
            </a:xfrm>
            <a:custGeom>
              <a:rect b="b" l="l" r="r" t="t"/>
              <a:pathLst>
                <a:path extrusionOk="0" h="393"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4" name="Google Shape;2344;p20"/>
            <p:cNvSpPr/>
            <p:nvPr/>
          </p:nvSpPr>
          <p:spPr>
            <a:xfrm>
              <a:off x="7841981" y="6015204"/>
              <a:ext cx="9034" cy="8531"/>
            </a:xfrm>
            <a:custGeom>
              <a:rect b="b" l="l" r="r" t="t"/>
              <a:pathLst>
                <a:path extrusionOk="0" h="390" w="413">
                  <a:moveTo>
                    <a:pt x="207" y="1"/>
                  </a:moveTo>
                  <a:cubicBezTo>
                    <a:pt x="86" y="1"/>
                    <a:pt x="1" y="78"/>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5" name="Google Shape;2345;p20"/>
            <p:cNvSpPr/>
            <p:nvPr/>
          </p:nvSpPr>
          <p:spPr>
            <a:xfrm>
              <a:off x="7841981" y="6000373"/>
              <a:ext cx="9034" cy="8553"/>
            </a:xfrm>
            <a:custGeom>
              <a:rect b="b" l="l" r="r" t="t"/>
              <a:pathLst>
                <a:path extrusionOk="0" h="391" w="413">
                  <a:moveTo>
                    <a:pt x="207" y="1"/>
                  </a:moveTo>
                  <a:cubicBezTo>
                    <a:pt x="86" y="1"/>
                    <a:pt x="1" y="79"/>
                    <a:pt x="1" y="193"/>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6" name="Google Shape;2346;p20"/>
            <p:cNvSpPr/>
            <p:nvPr/>
          </p:nvSpPr>
          <p:spPr>
            <a:xfrm>
              <a:off x="7841981" y="59855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7" name="Google Shape;2347;p20"/>
            <p:cNvSpPr/>
            <p:nvPr/>
          </p:nvSpPr>
          <p:spPr>
            <a:xfrm>
              <a:off x="7841981" y="597071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8" name="Google Shape;2348;p20"/>
            <p:cNvSpPr/>
            <p:nvPr/>
          </p:nvSpPr>
          <p:spPr>
            <a:xfrm>
              <a:off x="7841981" y="5955901"/>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49" name="Google Shape;2349;p20"/>
            <p:cNvSpPr/>
            <p:nvPr/>
          </p:nvSpPr>
          <p:spPr>
            <a:xfrm>
              <a:off x="7841981" y="5941070"/>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0" name="Google Shape;2350;p20"/>
            <p:cNvSpPr/>
            <p:nvPr/>
          </p:nvSpPr>
          <p:spPr>
            <a:xfrm>
              <a:off x="7841981" y="5926195"/>
              <a:ext cx="9034" cy="8575"/>
            </a:xfrm>
            <a:custGeom>
              <a:rect b="b" l="l" r="r" t="t"/>
              <a:pathLst>
                <a:path extrusionOk="0" h="392" w="413">
                  <a:moveTo>
                    <a:pt x="207" y="0"/>
                  </a:moveTo>
                  <a:cubicBezTo>
                    <a:pt x="86" y="0"/>
                    <a:pt x="1" y="80"/>
                    <a:pt x="1" y="195"/>
                  </a:cubicBezTo>
                  <a:cubicBezTo>
                    <a:pt x="1" y="309"/>
                    <a:pt x="86" y="392"/>
                    <a:pt x="207" y="392"/>
                  </a:cubicBezTo>
                  <a:cubicBezTo>
                    <a:pt x="324" y="392"/>
                    <a:pt x="413" y="314"/>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1" name="Google Shape;2351;p20"/>
            <p:cNvSpPr/>
            <p:nvPr/>
          </p:nvSpPr>
          <p:spPr>
            <a:xfrm>
              <a:off x="7841981" y="5911363"/>
              <a:ext cx="9034" cy="8575"/>
            </a:xfrm>
            <a:custGeom>
              <a:rect b="b" l="l" r="r" t="t"/>
              <a:pathLst>
                <a:path extrusionOk="0" h="392" w="413">
                  <a:moveTo>
                    <a:pt x="207" y="0"/>
                  </a:moveTo>
                  <a:cubicBezTo>
                    <a:pt x="86" y="0"/>
                    <a:pt x="1" y="80"/>
                    <a:pt x="1" y="195"/>
                  </a:cubicBezTo>
                  <a:cubicBezTo>
                    <a:pt x="1" y="309"/>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2" name="Google Shape;2352;p20"/>
            <p:cNvSpPr/>
            <p:nvPr/>
          </p:nvSpPr>
          <p:spPr>
            <a:xfrm>
              <a:off x="7841981" y="5896532"/>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3" name="Google Shape;2353;p20"/>
            <p:cNvSpPr/>
            <p:nvPr/>
          </p:nvSpPr>
          <p:spPr>
            <a:xfrm>
              <a:off x="7841981" y="5881701"/>
              <a:ext cx="9034" cy="8531"/>
            </a:xfrm>
            <a:custGeom>
              <a:rect b="b" l="l" r="r" t="t"/>
              <a:pathLst>
                <a:path extrusionOk="0" h="390" w="413">
                  <a:moveTo>
                    <a:pt x="207" y="0"/>
                  </a:moveTo>
                  <a:cubicBezTo>
                    <a:pt x="86" y="0"/>
                    <a:pt x="1" y="81"/>
                    <a:pt x="1" y="195"/>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4" name="Google Shape;2354;p20"/>
            <p:cNvSpPr/>
            <p:nvPr/>
          </p:nvSpPr>
          <p:spPr>
            <a:xfrm>
              <a:off x="7841981" y="5866870"/>
              <a:ext cx="9034" cy="8531"/>
            </a:xfrm>
            <a:custGeom>
              <a:rect b="b" l="l" r="r" t="t"/>
              <a:pathLst>
                <a:path extrusionOk="0" h="390" w="413">
                  <a:moveTo>
                    <a:pt x="207" y="1"/>
                  </a:moveTo>
                  <a:cubicBezTo>
                    <a:pt x="86" y="1"/>
                    <a:pt x="1" y="81"/>
                    <a:pt x="1" y="195"/>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5" name="Google Shape;2355;p20"/>
            <p:cNvSpPr/>
            <p:nvPr/>
          </p:nvSpPr>
          <p:spPr>
            <a:xfrm>
              <a:off x="7841981" y="5852038"/>
              <a:ext cx="9034" cy="8531"/>
            </a:xfrm>
            <a:custGeom>
              <a:rect b="b" l="l" r="r" t="t"/>
              <a:pathLst>
                <a:path extrusionOk="0" h="390"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6" name="Google Shape;2356;p20"/>
            <p:cNvSpPr/>
            <p:nvPr/>
          </p:nvSpPr>
          <p:spPr>
            <a:xfrm>
              <a:off x="7841981" y="5837207"/>
              <a:ext cx="9034" cy="8553"/>
            </a:xfrm>
            <a:custGeom>
              <a:rect b="b" l="l" r="r" t="t"/>
              <a:pathLst>
                <a:path extrusionOk="0" h="391" w="413">
                  <a:moveTo>
                    <a:pt x="207" y="1"/>
                  </a:moveTo>
                  <a:cubicBezTo>
                    <a:pt x="86" y="1"/>
                    <a:pt x="1" y="81"/>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7" name="Google Shape;2357;p20"/>
            <p:cNvSpPr/>
            <p:nvPr/>
          </p:nvSpPr>
          <p:spPr>
            <a:xfrm>
              <a:off x="7841981" y="5822376"/>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8" name="Google Shape;2358;p20"/>
            <p:cNvSpPr/>
            <p:nvPr/>
          </p:nvSpPr>
          <p:spPr>
            <a:xfrm>
              <a:off x="7841981" y="5807566"/>
              <a:ext cx="9034" cy="8531"/>
            </a:xfrm>
            <a:custGeom>
              <a:rect b="b" l="l" r="r" t="t"/>
              <a:pathLst>
                <a:path extrusionOk="0" h="390" w="413">
                  <a:moveTo>
                    <a:pt x="207" y="0"/>
                  </a:moveTo>
                  <a:cubicBezTo>
                    <a:pt x="86" y="0"/>
                    <a:pt x="1" y="78"/>
                    <a:pt x="1" y="192"/>
                  </a:cubicBezTo>
                  <a:cubicBezTo>
                    <a:pt x="1" y="307"/>
                    <a:pt x="86" y="389"/>
                    <a:pt x="207" y="389"/>
                  </a:cubicBezTo>
                  <a:cubicBezTo>
                    <a:pt x="324" y="389"/>
                    <a:pt x="413" y="311"/>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59" name="Google Shape;2359;p20"/>
            <p:cNvSpPr/>
            <p:nvPr/>
          </p:nvSpPr>
          <p:spPr>
            <a:xfrm>
              <a:off x="7841981" y="5792670"/>
              <a:ext cx="9034" cy="8597"/>
            </a:xfrm>
            <a:custGeom>
              <a:rect b="b" l="l" r="r" t="t"/>
              <a:pathLst>
                <a:path extrusionOk="0" h="393" w="413">
                  <a:moveTo>
                    <a:pt x="207" y="1"/>
                  </a:moveTo>
                  <a:cubicBezTo>
                    <a:pt x="86" y="1"/>
                    <a:pt x="1" y="81"/>
                    <a:pt x="1" y="196"/>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0" name="Google Shape;2360;p20"/>
            <p:cNvSpPr/>
            <p:nvPr/>
          </p:nvSpPr>
          <p:spPr>
            <a:xfrm>
              <a:off x="7841981" y="5777838"/>
              <a:ext cx="9034" cy="8597"/>
            </a:xfrm>
            <a:custGeom>
              <a:rect b="b" l="l" r="r" t="t"/>
              <a:pathLst>
                <a:path extrusionOk="0" h="393" w="413">
                  <a:moveTo>
                    <a:pt x="207" y="1"/>
                  </a:moveTo>
                  <a:cubicBezTo>
                    <a:pt x="86" y="1"/>
                    <a:pt x="1" y="81"/>
                    <a:pt x="1" y="196"/>
                  </a:cubicBezTo>
                  <a:cubicBezTo>
                    <a:pt x="1" y="310"/>
                    <a:pt x="86" y="393"/>
                    <a:pt x="207" y="393"/>
                  </a:cubicBez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1" name="Google Shape;2361;p20"/>
            <p:cNvSpPr/>
            <p:nvPr/>
          </p:nvSpPr>
          <p:spPr>
            <a:xfrm>
              <a:off x="7841981" y="5763029"/>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2" name="Google Shape;2362;p20"/>
            <p:cNvSpPr/>
            <p:nvPr/>
          </p:nvSpPr>
          <p:spPr>
            <a:xfrm>
              <a:off x="7841981" y="5748198"/>
              <a:ext cx="9034" cy="8531"/>
            </a:xfrm>
            <a:custGeom>
              <a:rect b="b" l="l" r="r" t="t"/>
              <a:pathLst>
                <a:path extrusionOk="0" h="390" w="413">
                  <a:moveTo>
                    <a:pt x="207" y="0"/>
                  </a:moveTo>
                  <a:cubicBezTo>
                    <a:pt x="86" y="0"/>
                    <a:pt x="1" y="78"/>
                    <a:pt x="1" y="193"/>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3" name="Google Shape;2363;p20"/>
            <p:cNvSpPr/>
            <p:nvPr/>
          </p:nvSpPr>
          <p:spPr>
            <a:xfrm>
              <a:off x="7841981" y="5733366"/>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4" name="Google Shape;2364;p20"/>
            <p:cNvSpPr/>
            <p:nvPr/>
          </p:nvSpPr>
          <p:spPr>
            <a:xfrm>
              <a:off x="7841981" y="5718535"/>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5" name="Google Shape;2365;p20"/>
            <p:cNvSpPr/>
            <p:nvPr/>
          </p:nvSpPr>
          <p:spPr>
            <a:xfrm>
              <a:off x="7841981" y="5703704"/>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6" name="Google Shape;2366;p20"/>
            <p:cNvSpPr/>
            <p:nvPr/>
          </p:nvSpPr>
          <p:spPr>
            <a:xfrm>
              <a:off x="7841981" y="568887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7" name="Google Shape;2367;p20"/>
            <p:cNvSpPr/>
            <p:nvPr/>
          </p:nvSpPr>
          <p:spPr>
            <a:xfrm>
              <a:off x="7841981" y="56740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8" name="Google Shape;2368;p20"/>
            <p:cNvSpPr/>
            <p:nvPr/>
          </p:nvSpPr>
          <p:spPr>
            <a:xfrm>
              <a:off x="7841981" y="5659166"/>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69" name="Google Shape;2369;p20"/>
            <p:cNvSpPr/>
            <p:nvPr/>
          </p:nvSpPr>
          <p:spPr>
            <a:xfrm>
              <a:off x="7841981" y="5644335"/>
              <a:ext cx="9034" cy="8553"/>
            </a:xfrm>
            <a:custGeom>
              <a:rect b="b" l="l" r="r" t="t"/>
              <a:pathLst>
                <a:path extrusionOk="0" h="391"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0" name="Google Shape;2370;p20"/>
            <p:cNvSpPr/>
            <p:nvPr/>
          </p:nvSpPr>
          <p:spPr>
            <a:xfrm>
              <a:off x="7841981" y="5629504"/>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1" name="Google Shape;2371;p20"/>
            <p:cNvSpPr/>
            <p:nvPr/>
          </p:nvSpPr>
          <p:spPr>
            <a:xfrm>
              <a:off x="7841981" y="5614695"/>
              <a:ext cx="9034" cy="8531"/>
            </a:xfrm>
            <a:custGeom>
              <a:rect b="b" l="l" r="r" t="t"/>
              <a:pathLst>
                <a:path extrusionOk="0" h="390" w="413">
                  <a:moveTo>
                    <a:pt x="207" y="0"/>
                  </a:moveTo>
                  <a:cubicBezTo>
                    <a:pt x="86" y="0"/>
                    <a:pt x="1" y="80"/>
                    <a:pt x="1" y="195"/>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2" name="Google Shape;2372;p20"/>
            <p:cNvSpPr/>
            <p:nvPr/>
          </p:nvSpPr>
          <p:spPr>
            <a:xfrm>
              <a:off x="7841981" y="5599863"/>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3" name="Google Shape;2373;p20"/>
            <p:cNvSpPr/>
            <p:nvPr/>
          </p:nvSpPr>
          <p:spPr>
            <a:xfrm>
              <a:off x="7841981" y="5585032"/>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4" name="Google Shape;2374;p20"/>
            <p:cNvSpPr/>
            <p:nvPr/>
          </p:nvSpPr>
          <p:spPr>
            <a:xfrm>
              <a:off x="7841981" y="5570201"/>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5" name="Google Shape;2375;p20"/>
            <p:cNvSpPr/>
            <p:nvPr/>
          </p:nvSpPr>
          <p:spPr>
            <a:xfrm>
              <a:off x="7841981" y="5555370"/>
              <a:ext cx="9034" cy="8531"/>
            </a:xfrm>
            <a:custGeom>
              <a:rect b="b" l="l" r="r" t="t"/>
              <a:pathLst>
                <a:path extrusionOk="0" h="390" w="413">
                  <a:moveTo>
                    <a:pt x="207" y="1"/>
                  </a:moveTo>
                  <a:cubicBezTo>
                    <a:pt x="86" y="1"/>
                    <a:pt x="1" y="78"/>
                    <a:pt x="1" y="193"/>
                  </a:cubicBezTo>
                  <a:cubicBezTo>
                    <a:pt x="1" y="307"/>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6" name="Google Shape;2376;p20"/>
            <p:cNvSpPr/>
            <p:nvPr/>
          </p:nvSpPr>
          <p:spPr>
            <a:xfrm>
              <a:off x="7841981" y="5540495"/>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7" name="Google Shape;2377;p20"/>
            <p:cNvSpPr/>
            <p:nvPr/>
          </p:nvSpPr>
          <p:spPr>
            <a:xfrm>
              <a:off x="7841981" y="5525663"/>
              <a:ext cx="9034" cy="8531"/>
            </a:xfrm>
            <a:custGeom>
              <a:rect b="b" l="l" r="r" t="t"/>
              <a:pathLst>
                <a:path extrusionOk="0" h="390" w="413">
                  <a:moveTo>
                    <a:pt x="207" y="0"/>
                  </a:moveTo>
                  <a:cubicBezTo>
                    <a:pt x="86" y="0"/>
                    <a:pt x="1" y="78"/>
                    <a:pt x="1" y="193"/>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8" name="Google Shape;2378;p20"/>
            <p:cNvSpPr/>
            <p:nvPr/>
          </p:nvSpPr>
          <p:spPr>
            <a:xfrm>
              <a:off x="7841981" y="5510832"/>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79" name="Google Shape;2379;p20"/>
            <p:cNvSpPr/>
            <p:nvPr/>
          </p:nvSpPr>
          <p:spPr>
            <a:xfrm>
              <a:off x="7841981" y="549600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80" name="Google Shape;2380;p20"/>
            <p:cNvSpPr/>
            <p:nvPr/>
          </p:nvSpPr>
          <p:spPr>
            <a:xfrm>
              <a:off x="7841981" y="548117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81" name="Google Shape;2381;p20"/>
            <p:cNvSpPr/>
            <p:nvPr/>
          </p:nvSpPr>
          <p:spPr>
            <a:xfrm>
              <a:off x="7841981" y="546633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82" name="Google Shape;2382;p20"/>
            <p:cNvSpPr/>
            <p:nvPr/>
          </p:nvSpPr>
          <p:spPr>
            <a:xfrm>
              <a:off x="7841981" y="5451529"/>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83" name="Google Shape;2383;p20"/>
            <p:cNvSpPr/>
            <p:nvPr/>
          </p:nvSpPr>
          <p:spPr>
            <a:xfrm>
              <a:off x="7841981" y="5436698"/>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84" name="Google Shape;2384;p20"/>
            <p:cNvSpPr/>
            <p:nvPr/>
          </p:nvSpPr>
          <p:spPr>
            <a:xfrm>
              <a:off x="7380047" y="5708320"/>
              <a:ext cx="87238" cy="76759"/>
            </a:xfrm>
            <a:custGeom>
              <a:rect b="b" l="l" r="r" t="t"/>
              <a:pathLst>
                <a:path extrusionOk="0" h="3509" w="3988">
                  <a:moveTo>
                    <a:pt x="3988" y="0"/>
                  </a:moveTo>
                  <a:lnTo>
                    <a:pt x="981" y="502"/>
                  </a:lnTo>
                  <a:lnTo>
                    <a:pt x="1739" y="1425"/>
                  </a:lnTo>
                  <a:lnTo>
                    <a:pt x="0" y="2050"/>
                  </a:lnTo>
                  <a:lnTo>
                    <a:pt x="1200" y="3509"/>
                  </a:lnTo>
                  <a:lnTo>
                    <a:pt x="2149" y="1922"/>
                  </a:lnTo>
                  <a:lnTo>
                    <a:pt x="2918" y="2856"/>
                  </a:lnTo>
                  <a:lnTo>
                    <a:pt x="3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85" name="Google Shape;2385;p20"/>
            <p:cNvSpPr/>
            <p:nvPr/>
          </p:nvSpPr>
          <p:spPr>
            <a:xfrm>
              <a:off x="7827413" y="5412745"/>
              <a:ext cx="20366" cy="20366"/>
            </a:xfrm>
            <a:custGeom>
              <a:rect b="b" l="l" r="r" t="t"/>
              <a:pathLst>
                <a:path extrusionOk="0" h="931" w="931">
                  <a:moveTo>
                    <a:pt x="465" y="1"/>
                  </a:moveTo>
                  <a:cubicBezTo>
                    <a:pt x="209" y="1"/>
                    <a:pt x="0" y="209"/>
                    <a:pt x="0" y="465"/>
                  </a:cubicBezTo>
                  <a:cubicBezTo>
                    <a:pt x="0" y="722"/>
                    <a:pt x="209" y="930"/>
                    <a:pt x="465" y="930"/>
                  </a:cubicBezTo>
                  <a:cubicBezTo>
                    <a:pt x="722" y="930"/>
                    <a:pt x="930" y="722"/>
                    <a:pt x="930" y="465"/>
                  </a:cubicBezTo>
                  <a:cubicBezTo>
                    <a:pt x="930" y="209"/>
                    <a:pt x="722"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86" name="Google Shape;2386;p20"/>
            <p:cNvSpPr/>
            <p:nvPr/>
          </p:nvSpPr>
          <p:spPr>
            <a:xfrm>
              <a:off x="7837125" y="6325654"/>
              <a:ext cx="20366" cy="20366"/>
            </a:xfrm>
            <a:custGeom>
              <a:rect b="b" l="l" r="r" t="t"/>
              <a:pathLst>
                <a:path extrusionOk="0" h="931" w="931">
                  <a:moveTo>
                    <a:pt x="466" y="1"/>
                  </a:moveTo>
                  <a:cubicBezTo>
                    <a:pt x="207" y="1"/>
                    <a:pt x="1" y="209"/>
                    <a:pt x="1" y="465"/>
                  </a:cubicBezTo>
                  <a:cubicBezTo>
                    <a:pt x="1" y="722"/>
                    <a:pt x="207" y="930"/>
                    <a:pt x="466" y="930"/>
                  </a:cubicBezTo>
                  <a:cubicBezTo>
                    <a:pt x="722" y="930"/>
                    <a:pt x="930" y="722"/>
                    <a:pt x="930" y="465"/>
                  </a:cubicBezTo>
                  <a:cubicBezTo>
                    <a:pt x="930" y="209"/>
                    <a:pt x="722" y="1"/>
                    <a:pt x="4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2387" name="Google Shape;2387;p20"/>
          <p:cNvGrpSpPr/>
          <p:nvPr/>
        </p:nvGrpSpPr>
        <p:grpSpPr>
          <a:xfrm>
            <a:off x="2274825" y="4609652"/>
            <a:ext cx="285252" cy="437855"/>
            <a:chOff x="7742253" y="3609982"/>
            <a:chExt cx="728613" cy="1118119"/>
          </a:xfrm>
        </p:grpSpPr>
        <p:sp>
          <p:nvSpPr>
            <p:cNvPr id="2388" name="Google Shape;2388;p20"/>
            <p:cNvSpPr/>
            <p:nvPr/>
          </p:nvSpPr>
          <p:spPr>
            <a:xfrm>
              <a:off x="7742253" y="3729398"/>
              <a:ext cx="728613" cy="998703"/>
            </a:xfrm>
            <a:custGeom>
              <a:rect b="b" l="l" r="r" t="t"/>
              <a:pathLst>
                <a:path extrusionOk="0" h="45655" w="33308">
                  <a:moveTo>
                    <a:pt x="16654" y="20449"/>
                  </a:moveTo>
                  <a:cubicBezTo>
                    <a:pt x="18282" y="20449"/>
                    <a:pt x="19750" y="20717"/>
                    <a:pt x="21058" y="21253"/>
                  </a:cubicBezTo>
                  <a:cubicBezTo>
                    <a:pt x="22366" y="21789"/>
                    <a:pt x="23469" y="22506"/>
                    <a:pt x="24370" y="23406"/>
                  </a:cubicBezTo>
                  <a:cubicBezTo>
                    <a:pt x="25270" y="24306"/>
                    <a:pt x="25966" y="25336"/>
                    <a:pt x="26460" y="26493"/>
                  </a:cubicBezTo>
                  <a:cubicBezTo>
                    <a:pt x="26953" y="27652"/>
                    <a:pt x="27200" y="28872"/>
                    <a:pt x="27200" y="30157"/>
                  </a:cubicBezTo>
                  <a:cubicBezTo>
                    <a:pt x="27200" y="31444"/>
                    <a:pt x="26953" y="32667"/>
                    <a:pt x="26460" y="33824"/>
                  </a:cubicBezTo>
                  <a:cubicBezTo>
                    <a:pt x="25966" y="34980"/>
                    <a:pt x="25270" y="36011"/>
                    <a:pt x="24370" y="36911"/>
                  </a:cubicBezTo>
                  <a:cubicBezTo>
                    <a:pt x="23469" y="37811"/>
                    <a:pt x="22366" y="38530"/>
                    <a:pt x="21058" y="39063"/>
                  </a:cubicBezTo>
                  <a:cubicBezTo>
                    <a:pt x="19750" y="39602"/>
                    <a:pt x="18285" y="39867"/>
                    <a:pt x="16654" y="39867"/>
                  </a:cubicBezTo>
                  <a:cubicBezTo>
                    <a:pt x="15023" y="39867"/>
                    <a:pt x="13555" y="39602"/>
                    <a:pt x="12250" y="39063"/>
                  </a:cubicBezTo>
                  <a:cubicBezTo>
                    <a:pt x="10940" y="38527"/>
                    <a:pt x="9839" y="37811"/>
                    <a:pt x="8939" y="36911"/>
                  </a:cubicBezTo>
                  <a:cubicBezTo>
                    <a:pt x="8039" y="36011"/>
                    <a:pt x="7340" y="34980"/>
                    <a:pt x="6848" y="33824"/>
                  </a:cubicBezTo>
                  <a:cubicBezTo>
                    <a:pt x="6355" y="32667"/>
                    <a:pt x="6108" y="31444"/>
                    <a:pt x="6108" y="30157"/>
                  </a:cubicBezTo>
                  <a:cubicBezTo>
                    <a:pt x="6108" y="28872"/>
                    <a:pt x="6355" y="27652"/>
                    <a:pt x="6848" y="26493"/>
                  </a:cubicBezTo>
                  <a:cubicBezTo>
                    <a:pt x="7340" y="25336"/>
                    <a:pt x="8036" y="24306"/>
                    <a:pt x="8939" y="23406"/>
                  </a:cubicBezTo>
                  <a:cubicBezTo>
                    <a:pt x="9839" y="22506"/>
                    <a:pt x="10940" y="21789"/>
                    <a:pt x="12250" y="21253"/>
                  </a:cubicBezTo>
                  <a:cubicBezTo>
                    <a:pt x="13555" y="20717"/>
                    <a:pt x="15026" y="20449"/>
                    <a:pt x="16654" y="20449"/>
                  </a:cubicBezTo>
                  <a:close/>
                  <a:moveTo>
                    <a:pt x="18390" y="1"/>
                  </a:moveTo>
                  <a:cubicBezTo>
                    <a:pt x="17790" y="1"/>
                    <a:pt x="17362" y="161"/>
                    <a:pt x="17103" y="484"/>
                  </a:cubicBezTo>
                  <a:cubicBezTo>
                    <a:pt x="16846" y="805"/>
                    <a:pt x="16611" y="1072"/>
                    <a:pt x="16398" y="1288"/>
                  </a:cubicBezTo>
                  <a:lnTo>
                    <a:pt x="4695" y="18521"/>
                  </a:lnTo>
                  <a:cubicBezTo>
                    <a:pt x="4136" y="19290"/>
                    <a:pt x="3577" y="20106"/>
                    <a:pt x="3023" y="20962"/>
                  </a:cubicBezTo>
                  <a:cubicBezTo>
                    <a:pt x="2464" y="21821"/>
                    <a:pt x="1960" y="22721"/>
                    <a:pt x="1512" y="23665"/>
                  </a:cubicBezTo>
                  <a:cubicBezTo>
                    <a:pt x="1060" y="24608"/>
                    <a:pt x="696" y="25616"/>
                    <a:pt x="417" y="26685"/>
                  </a:cubicBezTo>
                  <a:cubicBezTo>
                    <a:pt x="138" y="27757"/>
                    <a:pt x="0" y="28916"/>
                    <a:pt x="0" y="30157"/>
                  </a:cubicBezTo>
                  <a:cubicBezTo>
                    <a:pt x="0" y="32344"/>
                    <a:pt x="417" y="34380"/>
                    <a:pt x="1253" y="36267"/>
                  </a:cubicBezTo>
                  <a:cubicBezTo>
                    <a:pt x="2089" y="38154"/>
                    <a:pt x="3248" y="39794"/>
                    <a:pt x="4725" y="41186"/>
                  </a:cubicBezTo>
                  <a:cubicBezTo>
                    <a:pt x="6204" y="42579"/>
                    <a:pt x="7963" y="43673"/>
                    <a:pt x="9999" y="44466"/>
                  </a:cubicBezTo>
                  <a:cubicBezTo>
                    <a:pt x="12035" y="45258"/>
                    <a:pt x="14254" y="45654"/>
                    <a:pt x="16654" y="45654"/>
                  </a:cubicBezTo>
                  <a:cubicBezTo>
                    <a:pt x="19054" y="45654"/>
                    <a:pt x="21273" y="45258"/>
                    <a:pt x="23309" y="44466"/>
                  </a:cubicBezTo>
                  <a:cubicBezTo>
                    <a:pt x="25345" y="43673"/>
                    <a:pt x="27104" y="42579"/>
                    <a:pt x="28581" y="41186"/>
                  </a:cubicBezTo>
                  <a:cubicBezTo>
                    <a:pt x="30061" y="39794"/>
                    <a:pt x="31219" y="38154"/>
                    <a:pt x="32055" y="36267"/>
                  </a:cubicBezTo>
                  <a:cubicBezTo>
                    <a:pt x="32891" y="34380"/>
                    <a:pt x="33308" y="32344"/>
                    <a:pt x="33308" y="30157"/>
                  </a:cubicBezTo>
                  <a:cubicBezTo>
                    <a:pt x="33308" y="27972"/>
                    <a:pt x="32891" y="25936"/>
                    <a:pt x="32055" y="24049"/>
                  </a:cubicBezTo>
                  <a:cubicBezTo>
                    <a:pt x="31219" y="22165"/>
                    <a:pt x="30061" y="20525"/>
                    <a:pt x="28581" y="19130"/>
                  </a:cubicBezTo>
                  <a:cubicBezTo>
                    <a:pt x="27102" y="17738"/>
                    <a:pt x="25345" y="16645"/>
                    <a:pt x="23309" y="15851"/>
                  </a:cubicBezTo>
                  <a:cubicBezTo>
                    <a:pt x="21273" y="15058"/>
                    <a:pt x="19054" y="14662"/>
                    <a:pt x="16654" y="14662"/>
                  </a:cubicBezTo>
                  <a:cubicBezTo>
                    <a:pt x="16310" y="14662"/>
                    <a:pt x="15914" y="14694"/>
                    <a:pt x="15463" y="14758"/>
                  </a:cubicBezTo>
                  <a:cubicBezTo>
                    <a:pt x="15014" y="14822"/>
                    <a:pt x="14639" y="14898"/>
                    <a:pt x="14339" y="14983"/>
                  </a:cubicBezTo>
                  <a:lnTo>
                    <a:pt x="23018" y="2252"/>
                  </a:lnTo>
                  <a:cubicBezTo>
                    <a:pt x="23105" y="2167"/>
                    <a:pt x="23181" y="2059"/>
                    <a:pt x="23245" y="1931"/>
                  </a:cubicBezTo>
                  <a:cubicBezTo>
                    <a:pt x="23309" y="1801"/>
                    <a:pt x="23341" y="1631"/>
                    <a:pt x="23341" y="1416"/>
                  </a:cubicBezTo>
                  <a:cubicBezTo>
                    <a:pt x="23341" y="1029"/>
                    <a:pt x="23222" y="699"/>
                    <a:pt x="22986" y="420"/>
                  </a:cubicBezTo>
                  <a:cubicBezTo>
                    <a:pt x="22750" y="140"/>
                    <a:pt x="22441" y="1"/>
                    <a:pt x="22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89" name="Google Shape;2389;p20"/>
            <p:cNvSpPr/>
            <p:nvPr/>
          </p:nvSpPr>
          <p:spPr>
            <a:xfrm>
              <a:off x="8174175" y="3609982"/>
              <a:ext cx="68359" cy="104016"/>
            </a:xfrm>
            <a:custGeom>
              <a:rect b="b" l="l" r="r" t="t"/>
              <a:pathLst>
                <a:path extrusionOk="0" h="4755" w="3125">
                  <a:moveTo>
                    <a:pt x="1221" y="0"/>
                  </a:moveTo>
                  <a:lnTo>
                    <a:pt x="1221" y="1979"/>
                  </a:lnTo>
                  <a:lnTo>
                    <a:pt x="1" y="1544"/>
                  </a:lnTo>
                  <a:lnTo>
                    <a:pt x="587" y="4754"/>
                  </a:lnTo>
                  <a:lnTo>
                    <a:pt x="3074" y="2643"/>
                  </a:lnTo>
                  <a:lnTo>
                    <a:pt x="1869" y="2212"/>
                  </a:lnTo>
                  <a:lnTo>
                    <a:pt x="3124" y="680"/>
                  </a:lnTo>
                  <a:lnTo>
                    <a:pt x="12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0" name="Google Shape;2390;p20"/>
            <p:cNvSpPr/>
            <p:nvPr/>
          </p:nvSpPr>
          <p:spPr>
            <a:xfrm>
              <a:off x="8112050" y="3842163"/>
              <a:ext cx="13759" cy="11834"/>
            </a:xfrm>
            <a:custGeom>
              <a:rect b="b" l="l" r="r" t="t"/>
              <a:pathLst>
                <a:path extrusionOk="0" h="541" w="629">
                  <a:moveTo>
                    <a:pt x="297" y="1"/>
                  </a:moveTo>
                  <a:cubicBezTo>
                    <a:pt x="217" y="1"/>
                    <a:pt x="142" y="39"/>
                    <a:pt x="90" y="113"/>
                  </a:cubicBezTo>
                  <a:cubicBezTo>
                    <a:pt x="1" y="248"/>
                    <a:pt x="42" y="397"/>
                    <a:pt x="170" y="486"/>
                  </a:cubicBezTo>
                  <a:cubicBezTo>
                    <a:pt x="225" y="522"/>
                    <a:pt x="283" y="540"/>
                    <a:pt x="338" y="540"/>
                  </a:cubicBezTo>
                  <a:cubicBezTo>
                    <a:pt x="418" y="540"/>
                    <a:pt x="493" y="502"/>
                    <a:pt x="544" y="427"/>
                  </a:cubicBezTo>
                  <a:cubicBezTo>
                    <a:pt x="628" y="301"/>
                    <a:pt x="596" y="145"/>
                    <a:pt x="464" y="56"/>
                  </a:cubicBezTo>
                  <a:cubicBezTo>
                    <a:pt x="410" y="19"/>
                    <a:pt x="352"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1" name="Google Shape;2391;p20"/>
            <p:cNvSpPr/>
            <p:nvPr/>
          </p:nvSpPr>
          <p:spPr>
            <a:xfrm>
              <a:off x="8101047" y="3858438"/>
              <a:ext cx="13781" cy="11813"/>
            </a:xfrm>
            <a:custGeom>
              <a:rect b="b" l="l" r="r" t="t"/>
              <a:pathLst>
                <a:path extrusionOk="0" h="540" w="630">
                  <a:moveTo>
                    <a:pt x="298" y="1"/>
                  </a:moveTo>
                  <a:cubicBezTo>
                    <a:pt x="217" y="1"/>
                    <a:pt x="142" y="38"/>
                    <a:pt x="92" y="113"/>
                  </a:cubicBezTo>
                  <a:cubicBezTo>
                    <a:pt x="0" y="246"/>
                    <a:pt x="41" y="397"/>
                    <a:pt x="172" y="484"/>
                  </a:cubicBezTo>
                  <a:cubicBezTo>
                    <a:pt x="226" y="522"/>
                    <a:pt x="283" y="540"/>
                    <a:pt x="338" y="540"/>
                  </a:cubicBezTo>
                  <a:cubicBezTo>
                    <a:pt x="418" y="540"/>
                    <a:pt x="493" y="501"/>
                    <a:pt x="543"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2" name="Google Shape;2392;p20"/>
            <p:cNvSpPr/>
            <p:nvPr/>
          </p:nvSpPr>
          <p:spPr>
            <a:xfrm>
              <a:off x="8089869" y="3874998"/>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7"/>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3" name="Google Shape;2393;p20"/>
            <p:cNvSpPr/>
            <p:nvPr/>
          </p:nvSpPr>
          <p:spPr>
            <a:xfrm>
              <a:off x="8078800" y="3891382"/>
              <a:ext cx="13738" cy="11813"/>
            </a:xfrm>
            <a:custGeom>
              <a:rect b="b" l="l" r="r" t="t"/>
              <a:pathLst>
                <a:path extrusionOk="0" h="540" w="628">
                  <a:moveTo>
                    <a:pt x="297" y="0"/>
                  </a:moveTo>
                  <a:cubicBezTo>
                    <a:pt x="217" y="0"/>
                    <a:pt x="141" y="38"/>
                    <a:pt x="90" y="114"/>
                  </a:cubicBezTo>
                  <a:cubicBezTo>
                    <a:pt x="0" y="247"/>
                    <a:pt x="42" y="396"/>
                    <a:pt x="170" y="485"/>
                  </a:cubicBezTo>
                  <a:cubicBezTo>
                    <a:pt x="224" y="521"/>
                    <a:pt x="282" y="539"/>
                    <a:pt x="337" y="539"/>
                  </a:cubicBezTo>
                  <a:cubicBezTo>
                    <a:pt x="418" y="539"/>
                    <a:pt x="493" y="501"/>
                    <a:pt x="543" y="426"/>
                  </a:cubicBezTo>
                  <a:cubicBezTo>
                    <a:pt x="628" y="300"/>
                    <a:pt x="596" y="144"/>
                    <a:pt x="463" y="55"/>
                  </a:cubicBezTo>
                  <a:cubicBezTo>
                    <a:pt x="410" y="18"/>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4" name="Google Shape;2394;p20"/>
            <p:cNvSpPr/>
            <p:nvPr/>
          </p:nvSpPr>
          <p:spPr>
            <a:xfrm>
              <a:off x="8067775" y="3907657"/>
              <a:ext cx="13738" cy="11813"/>
            </a:xfrm>
            <a:custGeom>
              <a:rect b="b" l="l" r="r" t="t"/>
              <a:pathLst>
                <a:path extrusionOk="0" h="540" w="628">
                  <a:moveTo>
                    <a:pt x="296" y="0"/>
                  </a:moveTo>
                  <a:cubicBezTo>
                    <a:pt x="216" y="0"/>
                    <a:pt x="141" y="38"/>
                    <a:pt x="90" y="112"/>
                  </a:cubicBezTo>
                  <a:cubicBezTo>
                    <a:pt x="0" y="247"/>
                    <a:pt x="42" y="396"/>
                    <a:pt x="170" y="485"/>
                  </a:cubicBezTo>
                  <a:cubicBezTo>
                    <a:pt x="225" y="522"/>
                    <a:pt x="282" y="539"/>
                    <a:pt x="337" y="539"/>
                  </a:cubicBezTo>
                  <a:cubicBezTo>
                    <a:pt x="418" y="539"/>
                    <a:pt x="493" y="501"/>
                    <a:pt x="543" y="426"/>
                  </a:cubicBezTo>
                  <a:cubicBezTo>
                    <a:pt x="628" y="300"/>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5" name="Google Shape;2395;p20"/>
            <p:cNvSpPr/>
            <p:nvPr/>
          </p:nvSpPr>
          <p:spPr>
            <a:xfrm>
              <a:off x="8056706" y="3924041"/>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8"/>
                    <a:pt x="596"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6" name="Google Shape;2396;p20"/>
            <p:cNvSpPr/>
            <p:nvPr/>
          </p:nvSpPr>
          <p:spPr>
            <a:xfrm>
              <a:off x="8045638" y="3940404"/>
              <a:ext cx="13781" cy="11813"/>
            </a:xfrm>
            <a:custGeom>
              <a:rect b="b" l="l" r="r" t="t"/>
              <a:pathLst>
                <a:path extrusionOk="0" h="540" w="630">
                  <a:moveTo>
                    <a:pt x="298" y="0"/>
                  </a:moveTo>
                  <a:cubicBezTo>
                    <a:pt x="218" y="0"/>
                    <a:pt x="142" y="38"/>
                    <a:pt x="92" y="113"/>
                  </a:cubicBezTo>
                  <a:cubicBezTo>
                    <a:pt x="0" y="246"/>
                    <a:pt x="41" y="397"/>
                    <a:pt x="172" y="484"/>
                  </a:cubicBezTo>
                  <a:cubicBezTo>
                    <a:pt x="226" y="521"/>
                    <a:pt x="283" y="539"/>
                    <a:pt x="338" y="539"/>
                  </a:cubicBezTo>
                  <a:cubicBezTo>
                    <a:pt x="418" y="539"/>
                    <a:pt x="493" y="500"/>
                    <a:pt x="543" y="424"/>
                  </a:cubicBezTo>
                  <a:cubicBezTo>
                    <a:pt x="630" y="298"/>
                    <a:pt x="598"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7" name="Google Shape;2397;p20"/>
            <p:cNvSpPr/>
            <p:nvPr/>
          </p:nvSpPr>
          <p:spPr>
            <a:xfrm>
              <a:off x="8034459" y="3956941"/>
              <a:ext cx="13803" cy="11813"/>
            </a:xfrm>
            <a:custGeom>
              <a:rect b="b" l="l" r="r" t="t"/>
              <a:pathLst>
                <a:path extrusionOk="0" h="540" w="631">
                  <a:moveTo>
                    <a:pt x="298" y="0"/>
                  </a:moveTo>
                  <a:cubicBezTo>
                    <a:pt x="217" y="0"/>
                    <a:pt x="142" y="38"/>
                    <a:pt x="90" y="113"/>
                  </a:cubicBezTo>
                  <a:cubicBezTo>
                    <a:pt x="1" y="248"/>
                    <a:pt x="42" y="397"/>
                    <a:pt x="172" y="484"/>
                  </a:cubicBezTo>
                  <a:cubicBezTo>
                    <a:pt x="226" y="521"/>
                    <a:pt x="284" y="539"/>
                    <a:pt x="339" y="539"/>
                  </a:cubicBezTo>
                  <a:cubicBezTo>
                    <a:pt x="419" y="539"/>
                    <a:pt x="493" y="500"/>
                    <a:pt x="543" y="424"/>
                  </a:cubicBezTo>
                  <a:cubicBezTo>
                    <a:pt x="630" y="298"/>
                    <a:pt x="596"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8" name="Google Shape;2398;p20"/>
            <p:cNvSpPr/>
            <p:nvPr/>
          </p:nvSpPr>
          <p:spPr>
            <a:xfrm>
              <a:off x="8023434" y="3973238"/>
              <a:ext cx="13759" cy="11813"/>
            </a:xfrm>
            <a:custGeom>
              <a:rect b="b" l="l" r="r" t="t"/>
              <a:pathLst>
                <a:path extrusionOk="0" h="540" w="629">
                  <a:moveTo>
                    <a:pt x="299" y="1"/>
                  </a:moveTo>
                  <a:cubicBezTo>
                    <a:pt x="218" y="1"/>
                    <a:pt x="142" y="39"/>
                    <a:pt x="90" y="114"/>
                  </a:cubicBezTo>
                  <a:cubicBezTo>
                    <a:pt x="1" y="247"/>
                    <a:pt x="42" y="396"/>
                    <a:pt x="170" y="485"/>
                  </a:cubicBezTo>
                  <a:cubicBezTo>
                    <a:pt x="225" y="522"/>
                    <a:pt x="283" y="540"/>
                    <a:pt x="339" y="540"/>
                  </a:cubicBezTo>
                  <a:cubicBezTo>
                    <a:pt x="419" y="540"/>
                    <a:pt x="493" y="502"/>
                    <a:pt x="543" y="426"/>
                  </a:cubicBezTo>
                  <a:cubicBezTo>
                    <a:pt x="628" y="300"/>
                    <a:pt x="596" y="146"/>
                    <a:pt x="463" y="55"/>
                  </a:cubicBezTo>
                  <a:cubicBezTo>
                    <a:pt x="410"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399" name="Google Shape;2399;p20"/>
            <p:cNvSpPr/>
            <p:nvPr/>
          </p:nvSpPr>
          <p:spPr>
            <a:xfrm>
              <a:off x="8012366" y="3989601"/>
              <a:ext cx="13803" cy="11813"/>
            </a:xfrm>
            <a:custGeom>
              <a:rect b="b" l="l" r="r" t="t"/>
              <a:pathLst>
                <a:path extrusionOk="0" h="540" w="631">
                  <a:moveTo>
                    <a:pt x="296" y="1"/>
                  </a:moveTo>
                  <a:cubicBezTo>
                    <a:pt x="217" y="1"/>
                    <a:pt x="141" y="38"/>
                    <a:pt x="90" y="113"/>
                  </a:cubicBezTo>
                  <a:cubicBezTo>
                    <a:pt x="1" y="248"/>
                    <a:pt x="42" y="397"/>
                    <a:pt x="172" y="484"/>
                  </a:cubicBezTo>
                  <a:cubicBezTo>
                    <a:pt x="227" y="521"/>
                    <a:pt x="284" y="540"/>
                    <a:pt x="339" y="540"/>
                  </a:cubicBezTo>
                  <a:cubicBezTo>
                    <a:pt x="419" y="540"/>
                    <a:pt x="493" y="501"/>
                    <a:pt x="543" y="427"/>
                  </a:cubicBezTo>
                  <a:cubicBezTo>
                    <a:pt x="630"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0" name="Google Shape;2400;p20"/>
            <p:cNvSpPr/>
            <p:nvPr/>
          </p:nvSpPr>
          <p:spPr>
            <a:xfrm>
              <a:off x="8001144" y="4006182"/>
              <a:ext cx="13759" cy="11813"/>
            </a:xfrm>
            <a:custGeom>
              <a:rect b="b" l="l" r="r" t="t"/>
              <a:pathLst>
                <a:path extrusionOk="0" h="540" w="629">
                  <a:moveTo>
                    <a:pt x="296" y="1"/>
                  </a:moveTo>
                  <a:cubicBezTo>
                    <a:pt x="217" y="1"/>
                    <a:pt x="141" y="38"/>
                    <a:pt x="90" y="113"/>
                  </a:cubicBezTo>
                  <a:cubicBezTo>
                    <a:pt x="1" y="248"/>
                    <a:pt x="42" y="397"/>
                    <a:pt x="170" y="484"/>
                  </a:cubicBezTo>
                  <a:cubicBezTo>
                    <a:pt x="225" y="521"/>
                    <a:pt x="283" y="540"/>
                    <a:pt x="339" y="540"/>
                  </a:cubicBezTo>
                  <a:cubicBezTo>
                    <a:pt x="419" y="540"/>
                    <a:pt x="493" y="501"/>
                    <a:pt x="543" y="427"/>
                  </a:cubicBezTo>
                  <a:cubicBezTo>
                    <a:pt x="628"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1" name="Google Shape;2401;p20"/>
            <p:cNvSpPr/>
            <p:nvPr/>
          </p:nvSpPr>
          <p:spPr>
            <a:xfrm>
              <a:off x="7990228" y="4022326"/>
              <a:ext cx="13803" cy="11813"/>
            </a:xfrm>
            <a:custGeom>
              <a:rect b="b" l="l" r="r" t="t"/>
              <a:pathLst>
                <a:path extrusionOk="0" h="540" w="631">
                  <a:moveTo>
                    <a:pt x="297" y="0"/>
                  </a:moveTo>
                  <a:cubicBezTo>
                    <a:pt x="217" y="0"/>
                    <a:pt x="142" y="39"/>
                    <a:pt x="92" y="115"/>
                  </a:cubicBezTo>
                  <a:cubicBezTo>
                    <a:pt x="0" y="247"/>
                    <a:pt x="42" y="396"/>
                    <a:pt x="172" y="486"/>
                  </a:cubicBezTo>
                  <a:cubicBezTo>
                    <a:pt x="226" y="522"/>
                    <a:pt x="283" y="539"/>
                    <a:pt x="338" y="539"/>
                  </a:cubicBezTo>
                  <a:cubicBezTo>
                    <a:pt x="418" y="539"/>
                    <a:pt x="493" y="501"/>
                    <a:pt x="543" y="426"/>
                  </a:cubicBezTo>
                  <a:cubicBezTo>
                    <a:pt x="630" y="300"/>
                    <a:pt x="598" y="144"/>
                    <a:pt x="463" y="55"/>
                  </a:cubicBezTo>
                  <a:cubicBezTo>
                    <a:pt x="410" y="19"/>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2" name="Google Shape;2402;p20"/>
            <p:cNvSpPr/>
            <p:nvPr/>
          </p:nvSpPr>
          <p:spPr>
            <a:xfrm>
              <a:off x="7979050" y="4038863"/>
              <a:ext cx="13803" cy="11813"/>
            </a:xfrm>
            <a:custGeom>
              <a:rect b="b" l="l" r="r" t="t"/>
              <a:pathLst>
                <a:path extrusionOk="0" h="540" w="631">
                  <a:moveTo>
                    <a:pt x="297" y="0"/>
                  </a:moveTo>
                  <a:cubicBezTo>
                    <a:pt x="217" y="0"/>
                    <a:pt x="141" y="38"/>
                    <a:pt x="90" y="114"/>
                  </a:cubicBezTo>
                  <a:cubicBezTo>
                    <a:pt x="1" y="247"/>
                    <a:pt x="42" y="396"/>
                    <a:pt x="172" y="485"/>
                  </a:cubicBezTo>
                  <a:cubicBezTo>
                    <a:pt x="226" y="521"/>
                    <a:pt x="283" y="539"/>
                    <a:pt x="338" y="539"/>
                  </a:cubicBezTo>
                  <a:cubicBezTo>
                    <a:pt x="418" y="539"/>
                    <a:pt x="493" y="501"/>
                    <a:pt x="543" y="426"/>
                  </a:cubicBezTo>
                  <a:cubicBezTo>
                    <a:pt x="630" y="300"/>
                    <a:pt x="596" y="144"/>
                    <a:pt x="463" y="55"/>
                  </a:cubicBezTo>
                  <a:cubicBezTo>
                    <a:pt x="410" y="18"/>
                    <a:pt x="353"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3" name="Google Shape;2403;p20"/>
            <p:cNvSpPr/>
            <p:nvPr/>
          </p:nvSpPr>
          <p:spPr>
            <a:xfrm>
              <a:off x="7967872" y="4055379"/>
              <a:ext cx="13803" cy="11813"/>
            </a:xfrm>
            <a:custGeom>
              <a:rect b="b" l="l" r="r" t="t"/>
              <a:pathLst>
                <a:path extrusionOk="0" h="540" w="631">
                  <a:moveTo>
                    <a:pt x="299" y="0"/>
                  </a:moveTo>
                  <a:cubicBezTo>
                    <a:pt x="218" y="0"/>
                    <a:pt x="143" y="38"/>
                    <a:pt x="93" y="113"/>
                  </a:cubicBezTo>
                  <a:cubicBezTo>
                    <a:pt x="1" y="246"/>
                    <a:pt x="42" y="397"/>
                    <a:pt x="173" y="484"/>
                  </a:cubicBezTo>
                  <a:cubicBezTo>
                    <a:pt x="227" y="521"/>
                    <a:pt x="284" y="539"/>
                    <a:pt x="339" y="539"/>
                  </a:cubicBezTo>
                  <a:cubicBezTo>
                    <a:pt x="419" y="539"/>
                    <a:pt x="493" y="500"/>
                    <a:pt x="544" y="424"/>
                  </a:cubicBezTo>
                  <a:cubicBezTo>
                    <a:pt x="631" y="298"/>
                    <a:pt x="599" y="145"/>
                    <a:pt x="464" y="53"/>
                  </a:cubicBezTo>
                  <a:cubicBezTo>
                    <a:pt x="411" y="18"/>
                    <a:pt x="353"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4" name="Google Shape;2404;p20"/>
            <p:cNvSpPr/>
            <p:nvPr/>
          </p:nvSpPr>
          <p:spPr>
            <a:xfrm>
              <a:off x="7956803" y="4071720"/>
              <a:ext cx="13803" cy="11813"/>
            </a:xfrm>
            <a:custGeom>
              <a:rect b="b" l="l" r="r" t="t"/>
              <a:pathLst>
                <a:path extrusionOk="0" h="540" w="631">
                  <a:moveTo>
                    <a:pt x="299" y="0"/>
                  </a:moveTo>
                  <a:cubicBezTo>
                    <a:pt x="218" y="0"/>
                    <a:pt x="143" y="39"/>
                    <a:pt x="92" y="115"/>
                  </a:cubicBezTo>
                  <a:cubicBezTo>
                    <a:pt x="1" y="247"/>
                    <a:pt x="42" y="396"/>
                    <a:pt x="173" y="486"/>
                  </a:cubicBezTo>
                  <a:cubicBezTo>
                    <a:pt x="227" y="522"/>
                    <a:pt x="285" y="540"/>
                    <a:pt x="339" y="540"/>
                  </a:cubicBezTo>
                  <a:cubicBezTo>
                    <a:pt x="419" y="540"/>
                    <a:pt x="494" y="501"/>
                    <a:pt x="546" y="426"/>
                  </a:cubicBezTo>
                  <a:cubicBezTo>
                    <a:pt x="631" y="300"/>
                    <a:pt x="599" y="144"/>
                    <a:pt x="466" y="55"/>
                  </a:cubicBezTo>
                  <a:cubicBezTo>
                    <a:pt x="412" y="19"/>
                    <a:pt x="355"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5" name="Google Shape;2405;p20"/>
            <p:cNvSpPr/>
            <p:nvPr/>
          </p:nvSpPr>
          <p:spPr>
            <a:xfrm>
              <a:off x="7945778" y="4088082"/>
              <a:ext cx="13759" cy="11791"/>
            </a:xfrm>
            <a:custGeom>
              <a:rect b="b" l="l" r="r" t="t"/>
              <a:pathLst>
                <a:path extrusionOk="0" h="539" w="629">
                  <a:moveTo>
                    <a:pt x="298" y="1"/>
                  </a:moveTo>
                  <a:cubicBezTo>
                    <a:pt x="217" y="1"/>
                    <a:pt x="141" y="38"/>
                    <a:pt x="90" y="113"/>
                  </a:cubicBezTo>
                  <a:cubicBezTo>
                    <a:pt x="1" y="246"/>
                    <a:pt x="42" y="395"/>
                    <a:pt x="170" y="484"/>
                  </a:cubicBezTo>
                  <a:cubicBezTo>
                    <a:pt x="225" y="520"/>
                    <a:pt x="283" y="538"/>
                    <a:pt x="338" y="538"/>
                  </a:cubicBezTo>
                  <a:cubicBezTo>
                    <a:pt x="418" y="538"/>
                    <a:pt x="493" y="500"/>
                    <a:pt x="544" y="425"/>
                  </a:cubicBezTo>
                  <a:cubicBezTo>
                    <a:pt x="628" y="299"/>
                    <a:pt x="596" y="143"/>
                    <a:pt x="464" y="54"/>
                  </a:cubicBezTo>
                  <a:cubicBezTo>
                    <a:pt x="411"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6" name="Google Shape;2406;p20"/>
            <p:cNvSpPr/>
            <p:nvPr/>
          </p:nvSpPr>
          <p:spPr>
            <a:xfrm>
              <a:off x="7934666" y="4104510"/>
              <a:ext cx="13759" cy="11834"/>
            </a:xfrm>
            <a:custGeom>
              <a:rect b="b" l="l" r="r" t="t"/>
              <a:pathLst>
                <a:path extrusionOk="0" h="541" w="629">
                  <a:moveTo>
                    <a:pt x="298" y="1"/>
                  </a:moveTo>
                  <a:cubicBezTo>
                    <a:pt x="217" y="1"/>
                    <a:pt x="142" y="39"/>
                    <a:pt x="90" y="113"/>
                  </a:cubicBezTo>
                  <a:cubicBezTo>
                    <a:pt x="1" y="248"/>
                    <a:pt x="42" y="397"/>
                    <a:pt x="170" y="484"/>
                  </a:cubicBezTo>
                  <a:cubicBezTo>
                    <a:pt x="225" y="522"/>
                    <a:pt x="283" y="540"/>
                    <a:pt x="339" y="540"/>
                  </a:cubicBezTo>
                  <a:cubicBezTo>
                    <a:pt x="419" y="540"/>
                    <a:pt x="493" y="502"/>
                    <a:pt x="543" y="427"/>
                  </a:cubicBezTo>
                  <a:cubicBezTo>
                    <a:pt x="628" y="299"/>
                    <a:pt x="596"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7" name="Google Shape;2407;p20"/>
            <p:cNvSpPr/>
            <p:nvPr/>
          </p:nvSpPr>
          <p:spPr>
            <a:xfrm>
              <a:off x="7923641" y="4120763"/>
              <a:ext cx="13803" cy="11813"/>
            </a:xfrm>
            <a:custGeom>
              <a:rect b="b" l="l" r="r" t="t"/>
              <a:pathLst>
                <a:path extrusionOk="0" h="540" w="631">
                  <a:moveTo>
                    <a:pt x="298" y="0"/>
                  </a:moveTo>
                  <a:cubicBezTo>
                    <a:pt x="218" y="0"/>
                    <a:pt x="142" y="38"/>
                    <a:pt x="92" y="112"/>
                  </a:cubicBezTo>
                  <a:cubicBezTo>
                    <a:pt x="1" y="247"/>
                    <a:pt x="42" y="396"/>
                    <a:pt x="172" y="483"/>
                  </a:cubicBezTo>
                  <a:cubicBezTo>
                    <a:pt x="228" y="521"/>
                    <a:pt x="285" y="539"/>
                    <a:pt x="341" y="539"/>
                  </a:cubicBezTo>
                  <a:cubicBezTo>
                    <a:pt x="420" y="539"/>
                    <a:pt x="494" y="501"/>
                    <a:pt x="546" y="426"/>
                  </a:cubicBezTo>
                  <a:cubicBezTo>
                    <a:pt x="631" y="298"/>
                    <a:pt x="598" y="144"/>
                    <a:pt x="466" y="55"/>
                  </a:cubicBezTo>
                  <a:cubicBezTo>
                    <a:pt x="412" y="19"/>
                    <a:pt x="354"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8" name="Google Shape;2408;p20"/>
            <p:cNvSpPr/>
            <p:nvPr/>
          </p:nvSpPr>
          <p:spPr>
            <a:xfrm>
              <a:off x="7912528" y="4137235"/>
              <a:ext cx="13803" cy="11813"/>
            </a:xfrm>
            <a:custGeom>
              <a:rect b="b" l="l" r="r" t="t"/>
              <a:pathLst>
                <a:path extrusionOk="0" h="540" w="631">
                  <a:moveTo>
                    <a:pt x="296" y="1"/>
                  </a:moveTo>
                  <a:cubicBezTo>
                    <a:pt x="216" y="1"/>
                    <a:pt x="141" y="38"/>
                    <a:pt x="90" y="113"/>
                  </a:cubicBezTo>
                  <a:cubicBezTo>
                    <a:pt x="0" y="248"/>
                    <a:pt x="42" y="397"/>
                    <a:pt x="172" y="484"/>
                  </a:cubicBezTo>
                  <a:cubicBezTo>
                    <a:pt x="226" y="521"/>
                    <a:pt x="284" y="540"/>
                    <a:pt x="339" y="540"/>
                  </a:cubicBezTo>
                  <a:cubicBezTo>
                    <a:pt x="419" y="540"/>
                    <a:pt x="493" y="501"/>
                    <a:pt x="543" y="427"/>
                  </a:cubicBezTo>
                  <a:cubicBezTo>
                    <a:pt x="630" y="298"/>
                    <a:pt x="598" y="145"/>
                    <a:pt x="463" y="56"/>
                  </a:cubicBezTo>
                  <a:cubicBezTo>
                    <a:pt x="409"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09" name="Google Shape;2409;p20"/>
            <p:cNvSpPr/>
            <p:nvPr/>
          </p:nvSpPr>
          <p:spPr>
            <a:xfrm>
              <a:off x="7901503" y="4153510"/>
              <a:ext cx="13803" cy="11813"/>
            </a:xfrm>
            <a:custGeom>
              <a:rect b="b" l="l" r="r" t="t"/>
              <a:pathLst>
                <a:path extrusionOk="0" h="540" w="631">
                  <a:moveTo>
                    <a:pt x="300" y="1"/>
                  </a:moveTo>
                  <a:cubicBezTo>
                    <a:pt x="219" y="1"/>
                    <a:pt x="142" y="38"/>
                    <a:pt x="92" y="113"/>
                  </a:cubicBezTo>
                  <a:cubicBezTo>
                    <a:pt x="0" y="246"/>
                    <a:pt x="42" y="395"/>
                    <a:pt x="172" y="484"/>
                  </a:cubicBezTo>
                  <a:cubicBezTo>
                    <a:pt x="227" y="521"/>
                    <a:pt x="285" y="540"/>
                    <a:pt x="340" y="540"/>
                  </a:cubicBezTo>
                  <a:cubicBezTo>
                    <a:pt x="420" y="540"/>
                    <a:pt x="494" y="501"/>
                    <a:pt x="546" y="425"/>
                  </a:cubicBezTo>
                  <a:cubicBezTo>
                    <a:pt x="630" y="299"/>
                    <a:pt x="598" y="145"/>
                    <a:pt x="465" y="54"/>
                  </a:cubicBezTo>
                  <a:cubicBezTo>
                    <a:pt x="412" y="18"/>
                    <a:pt x="35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0" name="Google Shape;2410;p20"/>
            <p:cNvSpPr/>
            <p:nvPr/>
          </p:nvSpPr>
          <p:spPr>
            <a:xfrm>
              <a:off x="7890434" y="4169851"/>
              <a:ext cx="13803" cy="11813"/>
            </a:xfrm>
            <a:custGeom>
              <a:rect b="b" l="l" r="r" t="t"/>
              <a:pathLst>
                <a:path extrusionOk="0" h="540" w="631">
                  <a:moveTo>
                    <a:pt x="299" y="1"/>
                  </a:moveTo>
                  <a:cubicBezTo>
                    <a:pt x="218" y="1"/>
                    <a:pt x="142" y="39"/>
                    <a:pt x="92" y="115"/>
                  </a:cubicBezTo>
                  <a:cubicBezTo>
                    <a:pt x="0" y="248"/>
                    <a:pt x="42" y="397"/>
                    <a:pt x="172" y="486"/>
                  </a:cubicBezTo>
                  <a:cubicBezTo>
                    <a:pt x="227" y="522"/>
                    <a:pt x="284" y="540"/>
                    <a:pt x="339" y="540"/>
                  </a:cubicBezTo>
                  <a:cubicBezTo>
                    <a:pt x="419" y="540"/>
                    <a:pt x="494" y="501"/>
                    <a:pt x="545" y="426"/>
                  </a:cubicBezTo>
                  <a:cubicBezTo>
                    <a:pt x="630" y="300"/>
                    <a:pt x="598" y="145"/>
                    <a:pt x="465" y="55"/>
                  </a:cubicBezTo>
                  <a:cubicBezTo>
                    <a:pt x="412"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1" name="Google Shape;2411;p20"/>
            <p:cNvSpPr/>
            <p:nvPr/>
          </p:nvSpPr>
          <p:spPr>
            <a:xfrm>
              <a:off x="7879300" y="4186345"/>
              <a:ext cx="13803" cy="11834"/>
            </a:xfrm>
            <a:custGeom>
              <a:rect b="b" l="l" r="r" t="t"/>
              <a:pathLst>
                <a:path extrusionOk="0" h="541" w="631">
                  <a:moveTo>
                    <a:pt x="300" y="0"/>
                  </a:moveTo>
                  <a:cubicBezTo>
                    <a:pt x="220" y="0"/>
                    <a:pt x="144" y="38"/>
                    <a:pt x="93" y="112"/>
                  </a:cubicBezTo>
                  <a:cubicBezTo>
                    <a:pt x="1" y="245"/>
                    <a:pt x="42" y="396"/>
                    <a:pt x="170" y="483"/>
                  </a:cubicBezTo>
                  <a:cubicBezTo>
                    <a:pt x="226" y="522"/>
                    <a:pt x="284" y="541"/>
                    <a:pt x="340" y="541"/>
                  </a:cubicBezTo>
                  <a:cubicBezTo>
                    <a:pt x="419" y="541"/>
                    <a:pt x="493" y="502"/>
                    <a:pt x="544" y="428"/>
                  </a:cubicBezTo>
                  <a:cubicBezTo>
                    <a:pt x="631" y="302"/>
                    <a:pt x="601" y="146"/>
                    <a:pt x="466" y="55"/>
                  </a:cubicBezTo>
                  <a:cubicBezTo>
                    <a:pt x="413" y="18"/>
                    <a:pt x="356"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2" name="Google Shape;2412;p20"/>
            <p:cNvSpPr/>
            <p:nvPr/>
          </p:nvSpPr>
          <p:spPr>
            <a:xfrm>
              <a:off x="7867531" y="4203932"/>
              <a:ext cx="13847" cy="11769"/>
            </a:xfrm>
            <a:custGeom>
              <a:rect b="b" l="l" r="r" t="t"/>
              <a:pathLst>
                <a:path extrusionOk="0" h="538" w="633">
                  <a:moveTo>
                    <a:pt x="299" y="1"/>
                  </a:moveTo>
                  <a:cubicBezTo>
                    <a:pt x="216" y="1"/>
                    <a:pt x="138" y="41"/>
                    <a:pt x="88" y="119"/>
                  </a:cubicBezTo>
                  <a:cubicBezTo>
                    <a:pt x="1" y="256"/>
                    <a:pt x="47" y="403"/>
                    <a:pt x="179" y="488"/>
                  </a:cubicBezTo>
                  <a:cubicBezTo>
                    <a:pt x="232" y="521"/>
                    <a:pt x="287" y="538"/>
                    <a:pt x="340" y="538"/>
                  </a:cubicBezTo>
                  <a:cubicBezTo>
                    <a:pt x="423" y="538"/>
                    <a:pt x="500" y="497"/>
                    <a:pt x="550" y="419"/>
                  </a:cubicBezTo>
                  <a:cubicBezTo>
                    <a:pt x="633" y="291"/>
                    <a:pt x="596" y="137"/>
                    <a:pt x="459" y="50"/>
                  </a:cubicBezTo>
                  <a:cubicBezTo>
                    <a:pt x="407" y="17"/>
                    <a:pt x="352"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3" name="Google Shape;2413;p20"/>
            <p:cNvSpPr/>
            <p:nvPr/>
          </p:nvSpPr>
          <p:spPr>
            <a:xfrm>
              <a:off x="7856156" y="4224910"/>
              <a:ext cx="13803" cy="11681"/>
            </a:xfrm>
            <a:custGeom>
              <a:rect b="b" l="l" r="r" t="t"/>
              <a:pathLst>
                <a:path extrusionOk="0" h="534" w="631">
                  <a:moveTo>
                    <a:pt x="298" y="1"/>
                  </a:moveTo>
                  <a:cubicBezTo>
                    <a:pt x="203" y="1"/>
                    <a:pt x="119" y="50"/>
                    <a:pt x="72" y="142"/>
                  </a:cubicBezTo>
                  <a:cubicBezTo>
                    <a:pt x="1" y="289"/>
                    <a:pt x="63" y="431"/>
                    <a:pt x="202" y="500"/>
                  </a:cubicBezTo>
                  <a:cubicBezTo>
                    <a:pt x="249" y="522"/>
                    <a:pt x="296" y="533"/>
                    <a:pt x="340" y="533"/>
                  </a:cubicBezTo>
                  <a:cubicBezTo>
                    <a:pt x="435" y="533"/>
                    <a:pt x="517" y="483"/>
                    <a:pt x="564" y="390"/>
                  </a:cubicBezTo>
                  <a:cubicBezTo>
                    <a:pt x="631" y="255"/>
                    <a:pt x="578" y="106"/>
                    <a:pt x="434" y="35"/>
                  </a:cubicBezTo>
                  <a:cubicBezTo>
                    <a:pt x="388" y="12"/>
                    <a:pt x="34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4" name="Google Shape;2414;p20"/>
            <p:cNvSpPr/>
            <p:nvPr/>
          </p:nvSpPr>
          <p:spPr>
            <a:xfrm>
              <a:off x="7847100" y="4245341"/>
              <a:ext cx="13738" cy="11616"/>
            </a:xfrm>
            <a:custGeom>
              <a:rect b="b" l="l" r="r" t="t"/>
              <a:pathLst>
                <a:path extrusionOk="0" h="531" w="628">
                  <a:moveTo>
                    <a:pt x="294" y="0"/>
                  </a:moveTo>
                  <a:cubicBezTo>
                    <a:pt x="193" y="0"/>
                    <a:pt x="104" y="56"/>
                    <a:pt x="62" y="159"/>
                  </a:cubicBezTo>
                  <a:cubicBezTo>
                    <a:pt x="0" y="308"/>
                    <a:pt x="71" y="447"/>
                    <a:pt x="216" y="507"/>
                  </a:cubicBezTo>
                  <a:cubicBezTo>
                    <a:pt x="257" y="523"/>
                    <a:pt x="298" y="531"/>
                    <a:pt x="336" y="531"/>
                  </a:cubicBezTo>
                  <a:cubicBezTo>
                    <a:pt x="439" y="531"/>
                    <a:pt x="527" y="475"/>
                    <a:pt x="568" y="372"/>
                  </a:cubicBezTo>
                  <a:cubicBezTo>
                    <a:pt x="628" y="230"/>
                    <a:pt x="564" y="85"/>
                    <a:pt x="415" y="26"/>
                  </a:cubicBezTo>
                  <a:cubicBezTo>
                    <a:pt x="374" y="9"/>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5" name="Google Shape;2415;p20"/>
            <p:cNvSpPr/>
            <p:nvPr/>
          </p:nvSpPr>
          <p:spPr>
            <a:xfrm>
              <a:off x="7839378" y="4266145"/>
              <a:ext cx="13606" cy="11594"/>
            </a:xfrm>
            <a:custGeom>
              <a:rect b="b" l="l" r="r" t="t"/>
              <a:pathLst>
                <a:path extrusionOk="0" h="530" w="622">
                  <a:moveTo>
                    <a:pt x="294" y="1"/>
                  </a:moveTo>
                  <a:cubicBezTo>
                    <a:pt x="185" y="1"/>
                    <a:pt x="92" y="62"/>
                    <a:pt x="53" y="174"/>
                  </a:cubicBezTo>
                  <a:cubicBezTo>
                    <a:pt x="1" y="325"/>
                    <a:pt x="81" y="460"/>
                    <a:pt x="230" y="511"/>
                  </a:cubicBezTo>
                  <a:lnTo>
                    <a:pt x="227" y="511"/>
                  </a:lnTo>
                  <a:cubicBezTo>
                    <a:pt x="263" y="523"/>
                    <a:pt x="299" y="529"/>
                    <a:pt x="332" y="529"/>
                  </a:cubicBezTo>
                  <a:cubicBezTo>
                    <a:pt x="442" y="529"/>
                    <a:pt x="535" y="466"/>
                    <a:pt x="573" y="355"/>
                  </a:cubicBezTo>
                  <a:cubicBezTo>
                    <a:pt x="621" y="211"/>
                    <a:pt x="550" y="71"/>
                    <a:pt x="397" y="18"/>
                  </a:cubicBezTo>
                  <a:cubicBezTo>
                    <a:pt x="362" y="7"/>
                    <a:pt x="327"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6" name="Google Shape;2416;p20"/>
            <p:cNvSpPr/>
            <p:nvPr/>
          </p:nvSpPr>
          <p:spPr>
            <a:xfrm>
              <a:off x="7832969" y="4287210"/>
              <a:ext cx="13453" cy="11528"/>
            </a:xfrm>
            <a:custGeom>
              <a:rect b="b" l="l" r="r" t="t"/>
              <a:pathLst>
                <a:path extrusionOk="0" h="527" w="615">
                  <a:moveTo>
                    <a:pt x="293" y="1"/>
                  </a:moveTo>
                  <a:cubicBezTo>
                    <a:pt x="176" y="1"/>
                    <a:pt x="77" y="68"/>
                    <a:pt x="44" y="187"/>
                  </a:cubicBezTo>
                  <a:cubicBezTo>
                    <a:pt x="1" y="342"/>
                    <a:pt x="85" y="471"/>
                    <a:pt x="236" y="514"/>
                  </a:cubicBezTo>
                  <a:cubicBezTo>
                    <a:pt x="268" y="523"/>
                    <a:pt x="298" y="527"/>
                    <a:pt x="327" y="527"/>
                  </a:cubicBezTo>
                  <a:cubicBezTo>
                    <a:pt x="445" y="527"/>
                    <a:pt x="540" y="458"/>
                    <a:pt x="573" y="340"/>
                  </a:cubicBezTo>
                  <a:cubicBezTo>
                    <a:pt x="614" y="194"/>
                    <a:pt x="534" y="58"/>
                    <a:pt x="378" y="13"/>
                  </a:cubicBezTo>
                  <a:cubicBezTo>
                    <a:pt x="349" y="5"/>
                    <a:pt x="32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7" name="Google Shape;2417;p20"/>
            <p:cNvSpPr/>
            <p:nvPr/>
          </p:nvSpPr>
          <p:spPr>
            <a:xfrm>
              <a:off x="7827763" y="4308188"/>
              <a:ext cx="13234" cy="11506"/>
            </a:xfrm>
            <a:custGeom>
              <a:rect b="b" l="l" r="r" t="t"/>
              <a:pathLst>
                <a:path extrusionOk="0" h="526" w="605">
                  <a:moveTo>
                    <a:pt x="288" y="0"/>
                  </a:moveTo>
                  <a:cubicBezTo>
                    <a:pt x="167" y="0"/>
                    <a:pt x="64" y="74"/>
                    <a:pt x="35" y="199"/>
                  </a:cubicBezTo>
                  <a:cubicBezTo>
                    <a:pt x="0" y="357"/>
                    <a:pt x="92" y="480"/>
                    <a:pt x="245" y="517"/>
                  </a:cubicBezTo>
                  <a:cubicBezTo>
                    <a:pt x="271" y="523"/>
                    <a:pt x="295" y="525"/>
                    <a:pt x="319" y="525"/>
                  </a:cubicBezTo>
                  <a:cubicBezTo>
                    <a:pt x="444" y="525"/>
                    <a:pt x="544" y="452"/>
                    <a:pt x="571" y="325"/>
                  </a:cubicBezTo>
                  <a:cubicBezTo>
                    <a:pt x="605" y="176"/>
                    <a:pt x="518" y="45"/>
                    <a:pt x="360" y="9"/>
                  </a:cubicBezTo>
                  <a:cubicBezTo>
                    <a:pt x="336" y="3"/>
                    <a:pt x="31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8" name="Google Shape;2418;p20"/>
            <p:cNvSpPr/>
            <p:nvPr/>
          </p:nvSpPr>
          <p:spPr>
            <a:xfrm>
              <a:off x="7823650" y="4329298"/>
              <a:ext cx="13059" cy="11441"/>
            </a:xfrm>
            <a:custGeom>
              <a:rect b="b" l="l" r="r" t="t"/>
              <a:pathLst>
                <a:path extrusionOk="0" h="523" w="597">
                  <a:moveTo>
                    <a:pt x="286" y="0"/>
                  </a:moveTo>
                  <a:cubicBezTo>
                    <a:pt x="156" y="0"/>
                    <a:pt x="52" y="80"/>
                    <a:pt x="28" y="212"/>
                  </a:cubicBezTo>
                  <a:cubicBezTo>
                    <a:pt x="1" y="370"/>
                    <a:pt x="99" y="489"/>
                    <a:pt x="255" y="516"/>
                  </a:cubicBezTo>
                  <a:cubicBezTo>
                    <a:pt x="276" y="520"/>
                    <a:pt x="297" y="522"/>
                    <a:pt x="317" y="522"/>
                  </a:cubicBezTo>
                  <a:cubicBezTo>
                    <a:pt x="446" y="522"/>
                    <a:pt x="547" y="441"/>
                    <a:pt x="569" y="312"/>
                  </a:cubicBezTo>
                  <a:cubicBezTo>
                    <a:pt x="596" y="161"/>
                    <a:pt x="504" y="33"/>
                    <a:pt x="344" y="6"/>
                  </a:cubicBezTo>
                  <a:cubicBezTo>
                    <a:pt x="324" y="2"/>
                    <a:pt x="305"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19" name="Google Shape;2419;p20"/>
            <p:cNvSpPr/>
            <p:nvPr/>
          </p:nvSpPr>
          <p:spPr>
            <a:xfrm>
              <a:off x="7820544" y="4350691"/>
              <a:ext cx="12797" cy="11463"/>
            </a:xfrm>
            <a:custGeom>
              <a:rect b="b" l="l" r="r" t="t"/>
              <a:pathLst>
                <a:path extrusionOk="0" h="524" w="585">
                  <a:moveTo>
                    <a:pt x="285" y="1"/>
                  </a:moveTo>
                  <a:cubicBezTo>
                    <a:pt x="148" y="1"/>
                    <a:pt x="38" y="85"/>
                    <a:pt x="21" y="225"/>
                  </a:cubicBezTo>
                  <a:cubicBezTo>
                    <a:pt x="1" y="386"/>
                    <a:pt x="104" y="500"/>
                    <a:pt x="259" y="521"/>
                  </a:cubicBezTo>
                  <a:cubicBezTo>
                    <a:pt x="274" y="523"/>
                    <a:pt x="289" y="524"/>
                    <a:pt x="304" y="524"/>
                  </a:cubicBezTo>
                  <a:cubicBezTo>
                    <a:pt x="442" y="524"/>
                    <a:pt x="548" y="436"/>
                    <a:pt x="566" y="299"/>
                  </a:cubicBezTo>
                  <a:cubicBezTo>
                    <a:pt x="585" y="147"/>
                    <a:pt x="486" y="24"/>
                    <a:pt x="326" y="3"/>
                  </a:cubicBezTo>
                  <a:cubicBezTo>
                    <a:pt x="312" y="2"/>
                    <a:pt x="298"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0" name="Google Shape;2420;p20"/>
            <p:cNvSpPr/>
            <p:nvPr/>
          </p:nvSpPr>
          <p:spPr>
            <a:xfrm>
              <a:off x="7818444" y="4372107"/>
              <a:ext cx="12534" cy="11397"/>
            </a:xfrm>
            <a:custGeom>
              <a:rect b="b" l="l" r="r" t="t"/>
              <a:pathLst>
                <a:path extrusionOk="0" h="521" w="573">
                  <a:moveTo>
                    <a:pt x="278" y="1"/>
                  </a:moveTo>
                  <a:cubicBezTo>
                    <a:pt x="136" y="1"/>
                    <a:pt x="25" y="94"/>
                    <a:pt x="14" y="236"/>
                  </a:cubicBezTo>
                  <a:cubicBezTo>
                    <a:pt x="0" y="398"/>
                    <a:pt x="110" y="506"/>
                    <a:pt x="266" y="520"/>
                  </a:cubicBezTo>
                  <a:cubicBezTo>
                    <a:pt x="276" y="520"/>
                    <a:pt x="286" y="521"/>
                    <a:pt x="296" y="521"/>
                  </a:cubicBezTo>
                  <a:cubicBezTo>
                    <a:pt x="441" y="521"/>
                    <a:pt x="549" y="428"/>
                    <a:pt x="562" y="286"/>
                  </a:cubicBezTo>
                  <a:cubicBezTo>
                    <a:pt x="573" y="133"/>
                    <a:pt x="470" y="16"/>
                    <a:pt x="307" y="2"/>
                  </a:cubicBezTo>
                  <a:cubicBezTo>
                    <a:pt x="297" y="1"/>
                    <a:pt x="28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1" name="Google Shape;2421;p20"/>
            <p:cNvSpPr/>
            <p:nvPr/>
          </p:nvSpPr>
          <p:spPr>
            <a:xfrm>
              <a:off x="7817284" y="4393282"/>
              <a:ext cx="12294" cy="11397"/>
            </a:xfrm>
            <a:custGeom>
              <a:rect b="b" l="l" r="r" t="t"/>
              <a:pathLst>
                <a:path extrusionOk="0" h="521" w="562">
                  <a:moveTo>
                    <a:pt x="281" y="0"/>
                  </a:moveTo>
                  <a:cubicBezTo>
                    <a:pt x="130" y="0"/>
                    <a:pt x="12" y="98"/>
                    <a:pt x="8" y="248"/>
                  </a:cubicBezTo>
                  <a:cubicBezTo>
                    <a:pt x="1" y="408"/>
                    <a:pt x="113" y="513"/>
                    <a:pt x="271" y="520"/>
                  </a:cubicBezTo>
                  <a:cubicBezTo>
                    <a:pt x="276" y="521"/>
                    <a:pt x="281" y="521"/>
                    <a:pt x="287" y="521"/>
                  </a:cubicBezTo>
                  <a:cubicBezTo>
                    <a:pt x="441" y="521"/>
                    <a:pt x="551" y="422"/>
                    <a:pt x="557" y="275"/>
                  </a:cubicBezTo>
                  <a:cubicBezTo>
                    <a:pt x="562" y="122"/>
                    <a:pt x="454" y="7"/>
                    <a:pt x="292" y="0"/>
                  </a:cubicBezTo>
                  <a:cubicBezTo>
                    <a:pt x="288" y="0"/>
                    <a:pt x="285"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2" name="Google Shape;2422;p20"/>
            <p:cNvSpPr/>
            <p:nvPr/>
          </p:nvSpPr>
          <p:spPr>
            <a:xfrm>
              <a:off x="7817000" y="4415070"/>
              <a:ext cx="12184" cy="11397"/>
            </a:xfrm>
            <a:custGeom>
              <a:rect b="b" l="l" r="r" t="t"/>
              <a:pathLst>
                <a:path extrusionOk="0" h="521" w="557">
                  <a:moveTo>
                    <a:pt x="280" y="1"/>
                  </a:moveTo>
                  <a:cubicBezTo>
                    <a:pt x="278" y="1"/>
                    <a:pt x="276" y="1"/>
                    <a:pt x="275" y="1"/>
                  </a:cubicBezTo>
                  <a:cubicBezTo>
                    <a:pt x="117" y="5"/>
                    <a:pt x="0" y="111"/>
                    <a:pt x="5" y="264"/>
                  </a:cubicBezTo>
                  <a:cubicBezTo>
                    <a:pt x="7" y="422"/>
                    <a:pt x="123" y="521"/>
                    <a:pt x="279" y="521"/>
                  </a:cubicBezTo>
                  <a:cubicBezTo>
                    <a:pt x="280" y="521"/>
                    <a:pt x="282" y="521"/>
                    <a:pt x="284" y="521"/>
                  </a:cubicBezTo>
                  <a:cubicBezTo>
                    <a:pt x="444" y="518"/>
                    <a:pt x="557" y="411"/>
                    <a:pt x="554" y="259"/>
                  </a:cubicBezTo>
                  <a:cubicBezTo>
                    <a:pt x="552" y="108"/>
                    <a:pt x="438"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3" name="Google Shape;2423;p20"/>
            <p:cNvSpPr/>
            <p:nvPr/>
          </p:nvSpPr>
          <p:spPr>
            <a:xfrm>
              <a:off x="7818050" y="4438323"/>
              <a:ext cx="12688" cy="11419"/>
            </a:xfrm>
            <a:custGeom>
              <a:rect b="b" l="l" r="r" t="t"/>
              <a:pathLst>
                <a:path extrusionOk="0" h="522" w="580">
                  <a:moveTo>
                    <a:pt x="297" y="1"/>
                  </a:moveTo>
                  <a:cubicBezTo>
                    <a:pt x="286" y="1"/>
                    <a:pt x="275" y="1"/>
                    <a:pt x="263" y="3"/>
                  </a:cubicBezTo>
                  <a:cubicBezTo>
                    <a:pt x="108" y="19"/>
                    <a:pt x="0" y="135"/>
                    <a:pt x="14" y="287"/>
                  </a:cubicBezTo>
                  <a:cubicBezTo>
                    <a:pt x="31" y="434"/>
                    <a:pt x="139" y="522"/>
                    <a:pt x="280" y="522"/>
                  </a:cubicBezTo>
                  <a:cubicBezTo>
                    <a:pt x="292" y="522"/>
                    <a:pt x="304" y="521"/>
                    <a:pt x="316" y="520"/>
                  </a:cubicBezTo>
                  <a:cubicBezTo>
                    <a:pt x="476" y="504"/>
                    <a:pt x="580" y="390"/>
                    <a:pt x="563" y="236"/>
                  </a:cubicBezTo>
                  <a:cubicBezTo>
                    <a:pt x="551" y="96"/>
                    <a:pt x="441"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4" name="Google Shape;2424;p20"/>
            <p:cNvSpPr/>
            <p:nvPr/>
          </p:nvSpPr>
          <p:spPr>
            <a:xfrm>
              <a:off x="7821244" y="4461073"/>
              <a:ext cx="13147" cy="11463"/>
            </a:xfrm>
            <a:custGeom>
              <a:rect b="b" l="l" r="r" t="t"/>
              <a:pathLst>
                <a:path extrusionOk="0" h="524" w="601">
                  <a:moveTo>
                    <a:pt x="313" y="1"/>
                  </a:moveTo>
                  <a:cubicBezTo>
                    <a:pt x="293" y="1"/>
                    <a:pt x="272" y="3"/>
                    <a:pt x="250" y="7"/>
                  </a:cubicBezTo>
                  <a:cubicBezTo>
                    <a:pt x="97" y="37"/>
                    <a:pt x="1" y="163"/>
                    <a:pt x="30" y="314"/>
                  </a:cubicBezTo>
                  <a:cubicBezTo>
                    <a:pt x="58" y="449"/>
                    <a:pt x="159" y="524"/>
                    <a:pt x="286" y="524"/>
                  </a:cubicBezTo>
                  <a:cubicBezTo>
                    <a:pt x="307" y="524"/>
                    <a:pt x="329" y="522"/>
                    <a:pt x="351" y="518"/>
                  </a:cubicBezTo>
                  <a:cubicBezTo>
                    <a:pt x="509" y="485"/>
                    <a:pt x="601" y="362"/>
                    <a:pt x="571" y="211"/>
                  </a:cubicBezTo>
                  <a:cubicBezTo>
                    <a:pt x="545" y="82"/>
                    <a:pt x="444"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5" name="Google Shape;2425;p20"/>
            <p:cNvSpPr/>
            <p:nvPr/>
          </p:nvSpPr>
          <p:spPr>
            <a:xfrm>
              <a:off x="7826713" y="4483757"/>
              <a:ext cx="13497" cy="11528"/>
            </a:xfrm>
            <a:custGeom>
              <a:rect b="b" l="l" r="r" t="t"/>
              <a:pathLst>
                <a:path extrusionOk="0" h="527" w="617">
                  <a:moveTo>
                    <a:pt x="325" y="1"/>
                  </a:moveTo>
                  <a:cubicBezTo>
                    <a:pt x="296" y="1"/>
                    <a:pt x="265" y="5"/>
                    <a:pt x="234" y="14"/>
                  </a:cubicBezTo>
                  <a:cubicBezTo>
                    <a:pt x="85" y="60"/>
                    <a:pt x="0" y="193"/>
                    <a:pt x="44" y="339"/>
                  </a:cubicBezTo>
                  <a:cubicBezTo>
                    <a:pt x="80" y="463"/>
                    <a:pt x="176" y="527"/>
                    <a:pt x="289" y="527"/>
                  </a:cubicBezTo>
                  <a:cubicBezTo>
                    <a:pt x="319" y="527"/>
                    <a:pt x="349" y="522"/>
                    <a:pt x="380" y="513"/>
                  </a:cubicBezTo>
                  <a:cubicBezTo>
                    <a:pt x="536" y="468"/>
                    <a:pt x="616" y="335"/>
                    <a:pt x="573" y="188"/>
                  </a:cubicBezTo>
                  <a:cubicBezTo>
                    <a:pt x="538" y="71"/>
                    <a:pt x="442"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6" name="Google Shape;2426;p20"/>
            <p:cNvSpPr/>
            <p:nvPr/>
          </p:nvSpPr>
          <p:spPr>
            <a:xfrm>
              <a:off x="7834325" y="4505741"/>
              <a:ext cx="13694" cy="11638"/>
            </a:xfrm>
            <a:custGeom>
              <a:rect b="b" l="l" r="r" t="t"/>
              <a:pathLst>
                <a:path extrusionOk="0" h="532" w="626">
                  <a:moveTo>
                    <a:pt x="331" y="1"/>
                  </a:moveTo>
                  <a:cubicBezTo>
                    <a:pt x="294" y="1"/>
                    <a:pt x="255" y="8"/>
                    <a:pt x="216" y="24"/>
                  </a:cubicBezTo>
                  <a:cubicBezTo>
                    <a:pt x="69" y="83"/>
                    <a:pt x="0" y="223"/>
                    <a:pt x="55" y="365"/>
                  </a:cubicBezTo>
                  <a:cubicBezTo>
                    <a:pt x="99" y="475"/>
                    <a:pt x="188" y="531"/>
                    <a:pt x="289" y="531"/>
                  </a:cubicBezTo>
                  <a:cubicBezTo>
                    <a:pt x="328" y="531"/>
                    <a:pt x="368" y="523"/>
                    <a:pt x="408" y="507"/>
                  </a:cubicBezTo>
                  <a:cubicBezTo>
                    <a:pt x="559" y="447"/>
                    <a:pt x="626" y="308"/>
                    <a:pt x="568" y="166"/>
                  </a:cubicBezTo>
                  <a:cubicBezTo>
                    <a:pt x="528" y="61"/>
                    <a:pt x="437"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7" name="Google Shape;2427;p20"/>
            <p:cNvSpPr/>
            <p:nvPr/>
          </p:nvSpPr>
          <p:spPr>
            <a:xfrm>
              <a:off x="7843731" y="4526654"/>
              <a:ext cx="13803" cy="11703"/>
            </a:xfrm>
            <a:custGeom>
              <a:rect b="b" l="l" r="r" t="t"/>
              <a:pathLst>
                <a:path extrusionOk="0" h="535" w="631">
                  <a:moveTo>
                    <a:pt x="335" y="1"/>
                  </a:moveTo>
                  <a:cubicBezTo>
                    <a:pt x="291" y="1"/>
                    <a:pt x="244" y="12"/>
                    <a:pt x="198" y="34"/>
                  </a:cubicBezTo>
                  <a:cubicBezTo>
                    <a:pt x="58" y="105"/>
                    <a:pt x="1" y="252"/>
                    <a:pt x="70" y="389"/>
                  </a:cubicBezTo>
                  <a:cubicBezTo>
                    <a:pt x="117" y="486"/>
                    <a:pt x="201" y="534"/>
                    <a:pt x="294" y="534"/>
                  </a:cubicBezTo>
                  <a:cubicBezTo>
                    <a:pt x="339" y="534"/>
                    <a:pt x="387" y="522"/>
                    <a:pt x="434" y="499"/>
                  </a:cubicBezTo>
                  <a:cubicBezTo>
                    <a:pt x="578" y="426"/>
                    <a:pt x="631" y="281"/>
                    <a:pt x="562" y="144"/>
                  </a:cubicBezTo>
                  <a:cubicBezTo>
                    <a:pt x="515" y="52"/>
                    <a:pt x="430"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8" name="Google Shape;2428;p20"/>
            <p:cNvSpPr/>
            <p:nvPr/>
          </p:nvSpPr>
          <p:spPr>
            <a:xfrm>
              <a:off x="7855063" y="4546713"/>
              <a:ext cx="13803" cy="11769"/>
            </a:xfrm>
            <a:custGeom>
              <a:rect b="b" l="l" r="r" t="t"/>
              <a:pathLst>
                <a:path extrusionOk="0" h="538" w="631">
                  <a:moveTo>
                    <a:pt x="333" y="0"/>
                  </a:moveTo>
                  <a:cubicBezTo>
                    <a:pt x="282" y="0"/>
                    <a:pt x="229" y="16"/>
                    <a:pt x="179" y="47"/>
                  </a:cubicBezTo>
                  <a:cubicBezTo>
                    <a:pt x="44" y="129"/>
                    <a:pt x="1" y="280"/>
                    <a:pt x="81" y="411"/>
                  </a:cubicBezTo>
                  <a:cubicBezTo>
                    <a:pt x="133" y="496"/>
                    <a:pt x="211" y="538"/>
                    <a:pt x="295" y="538"/>
                  </a:cubicBezTo>
                  <a:cubicBezTo>
                    <a:pt x="347" y="538"/>
                    <a:pt x="401" y="521"/>
                    <a:pt x="452" y="489"/>
                  </a:cubicBezTo>
                  <a:cubicBezTo>
                    <a:pt x="589" y="404"/>
                    <a:pt x="630" y="255"/>
                    <a:pt x="550" y="125"/>
                  </a:cubicBezTo>
                  <a:cubicBezTo>
                    <a:pt x="500" y="44"/>
                    <a:pt x="419"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29" name="Google Shape;2429;p20"/>
            <p:cNvSpPr/>
            <p:nvPr/>
          </p:nvSpPr>
          <p:spPr>
            <a:xfrm>
              <a:off x="7868144" y="4565788"/>
              <a:ext cx="13738" cy="11856"/>
            </a:xfrm>
            <a:custGeom>
              <a:rect b="b" l="l" r="r" t="t"/>
              <a:pathLst>
                <a:path extrusionOk="0" h="542" w="628">
                  <a:moveTo>
                    <a:pt x="331" y="1"/>
                  </a:moveTo>
                  <a:cubicBezTo>
                    <a:pt x="274" y="1"/>
                    <a:pt x="214" y="20"/>
                    <a:pt x="158" y="61"/>
                  </a:cubicBezTo>
                  <a:cubicBezTo>
                    <a:pt x="35" y="155"/>
                    <a:pt x="0" y="311"/>
                    <a:pt x="92" y="432"/>
                  </a:cubicBezTo>
                  <a:cubicBezTo>
                    <a:pt x="146" y="506"/>
                    <a:pt x="220" y="542"/>
                    <a:pt x="296" y="542"/>
                  </a:cubicBezTo>
                  <a:cubicBezTo>
                    <a:pt x="355" y="542"/>
                    <a:pt x="415" y="521"/>
                    <a:pt x="470" y="480"/>
                  </a:cubicBezTo>
                  <a:cubicBezTo>
                    <a:pt x="600" y="382"/>
                    <a:pt x="628" y="231"/>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0" name="Google Shape;2430;p20"/>
            <p:cNvSpPr/>
            <p:nvPr/>
          </p:nvSpPr>
          <p:spPr>
            <a:xfrm>
              <a:off x="7882713" y="4583507"/>
              <a:ext cx="13541" cy="11900"/>
            </a:xfrm>
            <a:custGeom>
              <a:rect b="b" l="l" r="r" t="t"/>
              <a:pathLst>
                <a:path extrusionOk="0" h="544" w="619">
                  <a:moveTo>
                    <a:pt x="325" y="0"/>
                  </a:moveTo>
                  <a:cubicBezTo>
                    <a:pt x="260" y="0"/>
                    <a:pt x="195" y="25"/>
                    <a:pt x="138" y="76"/>
                  </a:cubicBezTo>
                  <a:cubicBezTo>
                    <a:pt x="19" y="181"/>
                    <a:pt x="1" y="337"/>
                    <a:pt x="101" y="451"/>
                  </a:cubicBezTo>
                  <a:cubicBezTo>
                    <a:pt x="157" y="513"/>
                    <a:pt x="224" y="543"/>
                    <a:pt x="292" y="543"/>
                  </a:cubicBezTo>
                  <a:cubicBezTo>
                    <a:pt x="357" y="543"/>
                    <a:pt x="424" y="516"/>
                    <a:pt x="482" y="465"/>
                  </a:cubicBezTo>
                  <a:cubicBezTo>
                    <a:pt x="603" y="360"/>
                    <a:pt x="619" y="206"/>
                    <a:pt x="516" y="92"/>
                  </a:cubicBezTo>
                  <a:cubicBezTo>
                    <a:pt x="463" y="31"/>
                    <a:pt x="395"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1" name="Google Shape;2431;p20"/>
            <p:cNvSpPr/>
            <p:nvPr/>
          </p:nvSpPr>
          <p:spPr>
            <a:xfrm>
              <a:off x="7898856" y="4600045"/>
              <a:ext cx="13234" cy="11944"/>
            </a:xfrm>
            <a:custGeom>
              <a:rect b="b" l="l" r="r" t="t"/>
              <a:pathLst>
                <a:path extrusionOk="0" h="546" w="605">
                  <a:moveTo>
                    <a:pt x="316" y="1"/>
                  </a:moveTo>
                  <a:cubicBezTo>
                    <a:pt x="245" y="1"/>
                    <a:pt x="174" y="32"/>
                    <a:pt x="115" y="94"/>
                  </a:cubicBezTo>
                  <a:cubicBezTo>
                    <a:pt x="5" y="206"/>
                    <a:pt x="0" y="364"/>
                    <a:pt x="110" y="469"/>
                  </a:cubicBezTo>
                  <a:cubicBezTo>
                    <a:pt x="164" y="521"/>
                    <a:pt x="226" y="546"/>
                    <a:pt x="288" y="546"/>
                  </a:cubicBezTo>
                  <a:cubicBezTo>
                    <a:pt x="360" y="546"/>
                    <a:pt x="431" y="513"/>
                    <a:pt x="490" y="453"/>
                  </a:cubicBezTo>
                  <a:cubicBezTo>
                    <a:pt x="600" y="336"/>
                    <a:pt x="605" y="183"/>
                    <a:pt x="495" y="75"/>
                  </a:cubicBezTo>
                  <a:cubicBezTo>
                    <a:pt x="442" y="26"/>
                    <a:pt x="379"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2" name="Google Shape;2432;p20"/>
            <p:cNvSpPr/>
            <p:nvPr/>
          </p:nvSpPr>
          <p:spPr>
            <a:xfrm>
              <a:off x="7915984" y="4615073"/>
              <a:ext cx="13234" cy="12009"/>
            </a:xfrm>
            <a:custGeom>
              <a:rect b="b" l="l" r="r" t="t"/>
              <a:pathLst>
                <a:path extrusionOk="0" h="549" w="605">
                  <a:moveTo>
                    <a:pt x="312" y="1"/>
                  </a:moveTo>
                  <a:cubicBezTo>
                    <a:pt x="235" y="1"/>
                    <a:pt x="159" y="37"/>
                    <a:pt x="101" y="110"/>
                  </a:cubicBezTo>
                  <a:cubicBezTo>
                    <a:pt x="0" y="231"/>
                    <a:pt x="7" y="389"/>
                    <a:pt x="126" y="485"/>
                  </a:cubicBezTo>
                  <a:cubicBezTo>
                    <a:pt x="179" y="528"/>
                    <a:pt x="236" y="549"/>
                    <a:pt x="292" y="549"/>
                  </a:cubicBezTo>
                  <a:cubicBezTo>
                    <a:pt x="369" y="549"/>
                    <a:pt x="445" y="509"/>
                    <a:pt x="502" y="437"/>
                  </a:cubicBezTo>
                  <a:cubicBezTo>
                    <a:pt x="605" y="311"/>
                    <a:pt x="596" y="158"/>
                    <a:pt x="477" y="62"/>
                  </a:cubicBezTo>
                  <a:cubicBezTo>
                    <a:pt x="426" y="21"/>
                    <a:pt x="369"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3" name="Google Shape;2433;p20"/>
            <p:cNvSpPr/>
            <p:nvPr/>
          </p:nvSpPr>
          <p:spPr>
            <a:xfrm>
              <a:off x="7934359" y="4628766"/>
              <a:ext cx="13344" cy="12053"/>
            </a:xfrm>
            <a:custGeom>
              <a:rect b="b" l="l" r="r" t="t"/>
              <a:pathLst>
                <a:path extrusionOk="0" h="551" w="610">
                  <a:moveTo>
                    <a:pt x="313" y="1"/>
                  </a:moveTo>
                  <a:cubicBezTo>
                    <a:pt x="228" y="1"/>
                    <a:pt x="147" y="44"/>
                    <a:pt x="90" y="127"/>
                  </a:cubicBezTo>
                  <a:cubicBezTo>
                    <a:pt x="1" y="258"/>
                    <a:pt x="21" y="414"/>
                    <a:pt x="147" y="501"/>
                  </a:cubicBezTo>
                  <a:cubicBezTo>
                    <a:pt x="197" y="535"/>
                    <a:pt x="248" y="551"/>
                    <a:pt x="298" y="551"/>
                  </a:cubicBezTo>
                  <a:cubicBezTo>
                    <a:pt x="383" y="551"/>
                    <a:pt x="462" y="505"/>
                    <a:pt x="518" y="423"/>
                  </a:cubicBezTo>
                  <a:cubicBezTo>
                    <a:pt x="610" y="290"/>
                    <a:pt x="587" y="136"/>
                    <a:pt x="463" y="49"/>
                  </a:cubicBezTo>
                  <a:cubicBezTo>
                    <a:pt x="415" y="17"/>
                    <a:pt x="363"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4" name="Google Shape;2434;p20"/>
            <p:cNvSpPr/>
            <p:nvPr/>
          </p:nvSpPr>
          <p:spPr>
            <a:xfrm>
              <a:off x="7953697" y="4640863"/>
              <a:ext cx="13344" cy="12031"/>
            </a:xfrm>
            <a:custGeom>
              <a:rect b="b" l="l" r="r" t="t"/>
              <a:pathLst>
                <a:path extrusionOk="0" h="550" w="610">
                  <a:moveTo>
                    <a:pt x="309" y="0"/>
                  </a:moveTo>
                  <a:cubicBezTo>
                    <a:pt x="219" y="0"/>
                    <a:pt x="133" y="51"/>
                    <a:pt x="79" y="145"/>
                  </a:cubicBezTo>
                  <a:cubicBezTo>
                    <a:pt x="1" y="282"/>
                    <a:pt x="33" y="435"/>
                    <a:pt x="166" y="511"/>
                  </a:cubicBezTo>
                  <a:cubicBezTo>
                    <a:pt x="211" y="537"/>
                    <a:pt x="257" y="549"/>
                    <a:pt x="301" y="549"/>
                  </a:cubicBezTo>
                  <a:cubicBezTo>
                    <a:pt x="393" y="549"/>
                    <a:pt x="477" y="496"/>
                    <a:pt x="530" y="403"/>
                  </a:cubicBezTo>
                  <a:cubicBezTo>
                    <a:pt x="610" y="264"/>
                    <a:pt x="576" y="112"/>
                    <a:pt x="443" y="37"/>
                  </a:cubicBezTo>
                  <a:cubicBezTo>
                    <a:pt x="399" y="12"/>
                    <a:pt x="354" y="0"/>
                    <a:pt x="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5" name="Google Shape;2435;p20"/>
            <p:cNvSpPr/>
            <p:nvPr/>
          </p:nvSpPr>
          <p:spPr>
            <a:xfrm>
              <a:off x="7973800" y="4651276"/>
              <a:ext cx="13300" cy="12053"/>
            </a:xfrm>
            <a:custGeom>
              <a:rect b="b" l="l" r="r" t="t"/>
              <a:pathLst>
                <a:path extrusionOk="0" h="551" w="608">
                  <a:moveTo>
                    <a:pt x="307" y="1"/>
                  </a:moveTo>
                  <a:cubicBezTo>
                    <a:pt x="208" y="1"/>
                    <a:pt x="118" y="59"/>
                    <a:pt x="69" y="163"/>
                  </a:cubicBezTo>
                  <a:cubicBezTo>
                    <a:pt x="0" y="305"/>
                    <a:pt x="46" y="459"/>
                    <a:pt x="183" y="523"/>
                  </a:cubicBezTo>
                  <a:cubicBezTo>
                    <a:pt x="224" y="542"/>
                    <a:pt x="264" y="551"/>
                    <a:pt x="303" y="551"/>
                  </a:cubicBezTo>
                  <a:cubicBezTo>
                    <a:pt x="403" y="551"/>
                    <a:pt x="490" y="490"/>
                    <a:pt x="538" y="385"/>
                  </a:cubicBezTo>
                  <a:cubicBezTo>
                    <a:pt x="607" y="241"/>
                    <a:pt x="561" y="92"/>
                    <a:pt x="424" y="28"/>
                  </a:cubicBezTo>
                  <a:cubicBezTo>
                    <a:pt x="385" y="9"/>
                    <a:pt x="345"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6" name="Google Shape;2436;p20"/>
            <p:cNvSpPr/>
            <p:nvPr/>
          </p:nvSpPr>
          <p:spPr>
            <a:xfrm>
              <a:off x="7994975" y="4660179"/>
              <a:ext cx="13147" cy="12075"/>
            </a:xfrm>
            <a:custGeom>
              <a:rect b="b" l="l" r="r" t="t"/>
              <a:pathLst>
                <a:path extrusionOk="0" h="552" w="601">
                  <a:moveTo>
                    <a:pt x="302" y="1"/>
                  </a:moveTo>
                  <a:cubicBezTo>
                    <a:pt x="196" y="1"/>
                    <a:pt x="102" y="68"/>
                    <a:pt x="56" y="184"/>
                  </a:cubicBezTo>
                  <a:cubicBezTo>
                    <a:pt x="1" y="331"/>
                    <a:pt x="58" y="478"/>
                    <a:pt x="200" y="533"/>
                  </a:cubicBezTo>
                  <a:cubicBezTo>
                    <a:pt x="235" y="546"/>
                    <a:pt x="268" y="552"/>
                    <a:pt x="300" y="552"/>
                  </a:cubicBezTo>
                  <a:cubicBezTo>
                    <a:pt x="409" y="552"/>
                    <a:pt x="499" y="481"/>
                    <a:pt x="541" y="368"/>
                  </a:cubicBezTo>
                  <a:cubicBezTo>
                    <a:pt x="601" y="217"/>
                    <a:pt x="541" y="75"/>
                    <a:pt x="399" y="20"/>
                  </a:cubicBezTo>
                  <a:cubicBezTo>
                    <a:pt x="367" y="7"/>
                    <a:pt x="334"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7" name="Google Shape;2437;p20"/>
            <p:cNvSpPr/>
            <p:nvPr/>
          </p:nvSpPr>
          <p:spPr>
            <a:xfrm>
              <a:off x="8016719" y="4667354"/>
              <a:ext cx="12906" cy="12075"/>
            </a:xfrm>
            <a:custGeom>
              <a:rect b="b" l="l" r="r" t="t"/>
              <a:pathLst>
                <a:path extrusionOk="0" h="552" w="590">
                  <a:moveTo>
                    <a:pt x="295" y="0"/>
                  </a:moveTo>
                  <a:cubicBezTo>
                    <a:pt x="180" y="0"/>
                    <a:pt x="82" y="77"/>
                    <a:pt x="47" y="202"/>
                  </a:cubicBezTo>
                  <a:cubicBezTo>
                    <a:pt x="1" y="353"/>
                    <a:pt x="70" y="495"/>
                    <a:pt x="216" y="539"/>
                  </a:cubicBezTo>
                  <a:cubicBezTo>
                    <a:pt x="245" y="547"/>
                    <a:pt x="272" y="551"/>
                    <a:pt x="299" y="551"/>
                  </a:cubicBezTo>
                  <a:cubicBezTo>
                    <a:pt x="416" y="551"/>
                    <a:pt x="508" y="472"/>
                    <a:pt x="544" y="349"/>
                  </a:cubicBezTo>
                  <a:cubicBezTo>
                    <a:pt x="589" y="193"/>
                    <a:pt x="521" y="56"/>
                    <a:pt x="374" y="12"/>
                  </a:cubicBezTo>
                  <a:cubicBezTo>
                    <a:pt x="347" y="4"/>
                    <a:pt x="321"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8" name="Google Shape;2438;p20"/>
            <p:cNvSpPr/>
            <p:nvPr/>
          </p:nvSpPr>
          <p:spPr>
            <a:xfrm>
              <a:off x="8038966" y="4672801"/>
              <a:ext cx="12600" cy="12053"/>
            </a:xfrm>
            <a:custGeom>
              <a:rect b="b" l="l" r="r" t="t"/>
              <a:pathLst>
                <a:path extrusionOk="0" h="551" w="576">
                  <a:moveTo>
                    <a:pt x="288" y="0"/>
                  </a:moveTo>
                  <a:cubicBezTo>
                    <a:pt x="163" y="0"/>
                    <a:pt x="63" y="84"/>
                    <a:pt x="33" y="221"/>
                  </a:cubicBezTo>
                  <a:cubicBezTo>
                    <a:pt x="1" y="377"/>
                    <a:pt x="81" y="512"/>
                    <a:pt x="230" y="544"/>
                  </a:cubicBezTo>
                  <a:cubicBezTo>
                    <a:pt x="250" y="548"/>
                    <a:pt x="271" y="550"/>
                    <a:pt x="290" y="550"/>
                  </a:cubicBezTo>
                  <a:cubicBezTo>
                    <a:pt x="418" y="550"/>
                    <a:pt x="514" y="462"/>
                    <a:pt x="543" y="329"/>
                  </a:cubicBezTo>
                  <a:cubicBezTo>
                    <a:pt x="575" y="171"/>
                    <a:pt x="495" y="38"/>
                    <a:pt x="346" y="6"/>
                  </a:cubicBezTo>
                  <a:cubicBezTo>
                    <a:pt x="327" y="2"/>
                    <a:pt x="307"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39" name="Google Shape;2439;p20"/>
            <p:cNvSpPr/>
            <p:nvPr/>
          </p:nvSpPr>
          <p:spPr>
            <a:xfrm>
              <a:off x="8061366" y="4676476"/>
              <a:ext cx="12184" cy="12053"/>
            </a:xfrm>
            <a:custGeom>
              <a:rect b="b" l="l" r="r" t="t"/>
              <a:pathLst>
                <a:path extrusionOk="0" h="551" w="557">
                  <a:moveTo>
                    <a:pt x="275" y="0"/>
                  </a:moveTo>
                  <a:cubicBezTo>
                    <a:pt x="142" y="0"/>
                    <a:pt x="37" y="95"/>
                    <a:pt x="19" y="241"/>
                  </a:cubicBezTo>
                  <a:cubicBezTo>
                    <a:pt x="0" y="397"/>
                    <a:pt x="87" y="527"/>
                    <a:pt x="238" y="548"/>
                  </a:cubicBezTo>
                  <a:cubicBezTo>
                    <a:pt x="252" y="550"/>
                    <a:pt x="266" y="550"/>
                    <a:pt x="279" y="550"/>
                  </a:cubicBezTo>
                  <a:cubicBezTo>
                    <a:pt x="420" y="550"/>
                    <a:pt x="517" y="452"/>
                    <a:pt x="536" y="310"/>
                  </a:cubicBezTo>
                  <a:cubicBezTo>
                    <a:pt x="557" y="149"/>
                    <a:pt x="468" y="23"/>
                    <a:pt x="316" y="3"/>
                  </a:cubicBezTo>
                  <a:lnTo>
                    <a:pt x="314" y="3"/>
                  </a:lnTo>
                  <a:cubicBezTo>
                    <a:pt x="301" y="1"/>
                    <a:pt x="288"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0" name="Google Shape;2440;p20"/>
            <p:cNvSpPr/>
            <p:nvPr/>
          </p:nvSpPr>
          <p:spPr>
            <a:xfrm>
              <a:off x="8083963" y="4678510"/>
              <a:ext cx="11747" cy="12031"/>
            </a:xfrm>
            <a:custGeom>
              <a:rect b="b" l="l" r="r" t="t"/>
              <a:pathLst>
                <a:path extrusionOk="0" h="550" w="537">
                  <a:moveTo>
                    <a:pt x="266" y="1"/>
                  </a:moveTo>
                  <a:cubicBezTo>
                    <a:pt x="124" y="1"/>
                    <a:pt x="16" y="106"/>
                    <a:pt x="9" y="260"/>
                  </a:cubicBezTo>
                  <a:cubicBezTo>
                    <a:pt x="0" y="418"/>
                    <a:pt x="96" y="542"/>
                    <a:pt x="250" y="549"/>
                  </a:cubicBezTo>
                  <a:cubicBezTo>
                    <a:pt x="256" y="549"/>
                    <a:pt x="262" y="549"/>
                    <a:pt x="268" y="549"/>
                  </a:cubicBezTo>
                  <a:cubicBezTo>
                    <a:pt x="418" y="549"/>
                    <a:pt x="518" y="440"/>
                    <a:pt x="527" y="290"/>
                  </a:cubicBezTo>
                  <a:cubicBezTo>
                    <a:pt x="536" y="130"/>
                    <a:pt x="438" y="11"/>
                    <a:pt x="284" y="1"/>
                  </a:cubicBezTo>
                  <a:cubicBezTo>
                    <a:pt x="278" y="1"/>
                    <a:pt x="272"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1" name="Google Shape;2441;p20"/>
            <p:cNvSpPr/>
            <p:nvPr/>
          </p:nvSpPr>
          <p:spPr>
            <a:xfrm>
              <a:off x="8106844" y="4678926"/>
              <a:ext cx="11441" cy="12053"/>
            </a:xfrm>
            <a:custGeom>
              <a:rect b="b" l="l" r="r" t="t"/>
              <a:pathLst>
                <a:path extrusionOk="0" h="551" w="523">
                  <a:moveTo>
                    <a:pt x="264" y="1"/>
                  </a:moveTo>
                  <a:cubicBezTo>
                    <a:pt x="263" y="1"/>
                    <a:pt x="261" y="1"/>
                    <a:pt x="260" y="1"/>
                  </a:cubicBezTo>
                  <a:cubicBezTo>
                    <a:pt x="108" y="1"/>
                    <a:pt x="1" y="118"/>
                    <a:pt x="3" y="278"/>
                  </a:cubicBezTo>
                  <a:cubicBezTo>
                    <a:pt x="3" y="434"/>
                    <a:pt x="109" y="550"/>
                    <a:pt x="260" y="550"/>
                  </a:cubicBezTo>
                  <a:cubicBezTo>
                    <a:pt x="261" y="550"/>
                    <a:pt x="263" y="550"/>
                    <a:pt x="264" y="550"/>
                  </a:cubicBezTo>
                  <a:cubicBezTo>
                    <a:pt x="424" y="548"/>
                    <a:pt x="523" y="429"/>
                    <a:pt x="521" y="271"/>
                  </a:cubicBezTo>
                  <a:cubicBezTo>
                    <a:pt x="518" y="112"/>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2" name="Google Shape;2442;p20"/>
            <p:cNvSpPr/>
            <p:nvPr/>
          </p:nvSpPr>
          <p:spPr>
            <a:xfrm>
              <a:off x="8127997" y="4678073"/>
              <a:ext cx="11834" cy="12053"/>
            </a:xfrm>
            <a:custGeom>
              <a:rect b="b" l="l" r="r" t="t"/>
              <a:pathLst>
                <a:path extrusionOk="0" h="551" w="541">
                  <a:moveTo>
                    <a:pt x="273" y="0"/>
                  </a:moveTo>
                  <a:cubicBezTo>
                    <a:pt x="267" y="0"/>
                    <a:pt x="261" y="0"/>
                    <a:pt x="254" y="1"/>
                  </a:cubicBezTo>
                  <a:cubicBezTo>
                    <a:pt x="101" y="10"/>
                    <a:pt x="0" y="131"/>
                    <a:pt x="12" y="292"/>
                  </a:cubicBezTo>
                  <a:cubicBezTo>
                    <a:pt x="20" y="444"/>
                    <a:pt x="124" y="551"/>
                    <a:pt x="269" y="551"/>
                  </a:cubicBezTo>
                  <a:cubicBezTo>
                    <a:pt x="275" y="551"/>
                    <a:pt x="280" y="551"/>
                    <a:pt x="286" y="550"/>
                  </a:cubicBezTo>
                  <a:cubicBezTo>
                    <a:pt x="447" y="539"/>
                    <a:pt x="541" y="415"/>
                    <a:pt x="529" y="260"/>
                  </a:cubicBezTo>
                  <a:cubicBezTo>
                    <a:pt x="520" y="104"/>
                    <a:pt x="417"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3" name="Google Shape;2443;p20"/>
            <p:cNvSpPr/>
            <p:nvPr/>
          </p:nvSpPr>
          <p:spPr>
            <a:xfrm>
              <a:off x="8149741" y="4675973"/>
              <a:ext cx="12141" cy="12053"/>
            </a:xfrm>
            <a:custGeom>
              <a:rect b="b" l="l" r="r" t="t"/>
              <a:pathLst>
                <a:path extrusionOk="0" h="551" w="555">
                  <a:moveTo>
                    <a:pt x="284" y="0"/>
                  </a:moveTo>
                  <a:cubicBezTo>
                    <a:pt x="272" y="0"/>
                    <a:pt x="258" y="1"/>
                    <a:pt x="245" y="3"/>
                  </a:cubicBezTo>
                  <a:cubicBezTo>
                    <a:pt x="94" y="21"/>
                    <a:pt x="0" y="147"/>
                    <a:pt x="18" y="308"/>
                  </a:cubicBezTo>
                  <a:cubicBezTo>
                    <a:pt x="37" y="451"/>
                    <a:pt x="140" y="550"/>
                    <a:pt x="275" y="550"/>
                  </a:cubicBezTo>
                  <a:cubicBezTo>
                    <a:pt x="286" y="550"/>
                    <a:pt x="298" y="549"/>
                    <a:pt x="309" y="548"/>
                  </a:cubicBezTo>
                  <a:cubicBezTo>
                    <a:pt x="470" y="527"/>
                    <a:pt x="554" y="399"/>
                    <a:pt x="536" y="243"/>
                  </a:cubicBezTo>
                  <a:cubicBezTo>
                    <a:pt x="517" y="97"/>
                    <a:pt x="418"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4" name="Google Shape;2444;p20"/>
            <p:cNvSpPr/>
            <p:nvPr/>
          </p:nvSpPr>
          <p:spPr>
            <a:xfrm>
              <a:off x="8171484" y="4672538"/>
              <a:ext cx="12425" cy="12075"/>
            </a:xfrm>
            <a:custGeom>
              <a:rect b="b" l="l" r="r" t="t"/>
              <a:pathLst>
                <a:path extrusionOk="0" h="552" w="568">
                  <a:moveTo>
                    <a:pt x="291" y="1"/>
                  </a:moveTo>
                  <a:cubicBezTo>
                    <a:pt x="273" y="1"/>
                    <a:pt x="255" y="3"/>
                    <a:pt x="236" y="6"/>
                  </a:cubicBezTo>
                  <a:cubicBezTo>
                    <a:pt x="87" y="34"/>
                    <a:pt x="0" y="165"/>
                    <a:pt x="30" y="325"/>
                  </a:cubicBezTo>
                  <a:cubicBezTo>
                    <a:pt x="54" y="461"/>
                    <a:pt x="156" y="552"/>
                    <a:pt x="282" y="552"/>
                  </a:cubicBezTo>
                  <a:cubicBezTo>
                    <a:pt x="298" y="552"/>
                    <a:pt x="315" y="550"/>
                    <a:pt x="332" y="547"/>
                  </a:cubicBezTo>
                  <a:cubicBezTo>
                    <a:pt x="492" y="517"/>
                    <a:pt x="568" y="382"/>
                    <a:pt x="541" y="229"/>
                  </a:cubicBezTo>
                  <a:cubicBezTo>
                    <a:pt x="514" y="90"/>
                    <a:pt x="4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5" name="Google Shape;2445;p20"/>
            <p:cNvSpPr/>
            <p:nvPr/>
          </p:nvSpPr>
          <p:spPr>
            <a:xfrm>
              <a:off x="8193119" y="4667704"/>
              <a:ext cx="12797" cy="12075"/>
            </a:xfrm>
            <a:custGeom>
              <a:rect b="b" l="l" r="r" t="t"/>
              <a:pathLst>
                <a:path extrusionOk="0" h="552" w="585">
                  <a:moveTo>
                    <a:pt x="297" y="1"/>
                  </a:moveTo>
                  <a:cubicBezTo>
                    <a:pt x="274" y="1"/>
                    <a:pt x="251" y="4"/>
                    <a:pt x="227" y="10"/>
                  </a:cubicBezTo>
                  <a:cubicBezTo>
                    <a:pt x="78" y="47"/>
                    <a:pt x="0" y="184"/>
                    <a:pt x="42" y="340"/>
                  </a:cubicBezTo>
                  <a:cubicBezTo>
                    <a:pt x="75" y="470"/>
                    <a:pt x="173" y="552"/>
                    <a:pt x="292" y="552"/>
                  </a:cubicBezTo>
                  <a:cubicBezTo>
                    <a:pt x="313" y="552"/>
                    <a:pt x="335" y="549"/>
                    <a:pt x="358" y="544"/>
                  </a:cubicBezTo>
                  <a:cubicBezTo>
                    <a:pt x="516" y="502"/>
                    <a:pt x="584" y="365"/>
                    <a:pt x="545" y="211"/>
                  </a:cubicBezTo>
                  <a:cubicBezTo>
                    <a:pt x="511" y="81"/>
                    <a:pt x="41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6" name="Google Shape;2446;p20"/>
            <p:cNvSpPr/>
            <p:nvPr/>
          </p:nvSpPr>
          <p:spPr>
            <a:xfrm>
              <a:off x="8214556" y="4661295"/>
              <a:ext cx="12994" cy="12097"/>
            </a:xfrm>
            <a:custGeom>
              <a:rect b="b" l="l" r="r" t="t"/>
              <a:pathLst>
                <a:path extrusionOk="0" h="553" w="594">
                  <a:moveTo>
                    <a:pt x="297" y="1"/>
                  </a:moveTo>
                  <a:cubicBezTo>
                    <a:pt x="269" y="1"/>
                    <a:pt x="240" y="5"/>
                    <a:pt x="211" y="14"/>
                  </a:cubicBezTo>
                  <a:cubicBezTo>
                    <a:pt x="67" y="65"/>
                    <a:pt x="1" y="207"/>
                    <a:pt x="51" y="360"/>
                  </a:cubicBezTo>
                  <a:cubicBezTo>
                    <a:pt x="91" y="479"/>
                    <a:pt x="187" y="553"/>
                    <a:pt x="298" y="553"/>
                  </a:cubicBezTo>
                  <a:cubicBezTo>
                    <a:pt x="326" y="553"/>
                    <a:pt x="354" y="548"/>
                    <a:pt x="383" y="539"/>
                  </a:cubicBezTo>
                  <a:cubicBezTo>
                    <a:pt x="536" y="488"/>
                    <a:pt x="594" y="344"/>
                    <a:pt x="543" y="195"/>
                  </a:cubicBezTo>
                  <a:cubicBezTo>
                    <a:pt x="503" y="72"/>
                    <a:pt x="40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7" name="Google Shape;2447;p20"/>
            <p:cNvSpPr/>
            <p:nvPr/>
          </p:nvSpPr>
          <p:spPr>
            <a:xfrm>
              <a:off x="8235644" y="4653288"/>
              <a:ext cx="13191" cy="12097"/>
            </a:xfrm>
            <a:custGeom>
              <a:rect b="b" l="l" r="r" t="t"/>
              <a:pathLst>
                <a:path extrusionOk="0" h="553" w="603">
                  <a:moveTo>
                    <a:pt x="304" y="1"/>
                  </a:moveTo>
                  <a:cubicBezTo>
                    <a:pt x="270" y="1"/>
                    <a:pt x="234" y="8"/>
                    <a:pt x="198" y="23"/>
                  </a:cubicBezTo>
                  <a:cubicBezTo>
                    <a:pt x="58" y="80"/>
                    <a:pt x="1" y="227"/>
                    <a:pt x="65" y="378"/>
                  </a:cubicBezTo>
                  <a:cubicBezTo>
                    <a:pt x="110" y="487"/>
                    <a:pt x="202" y="553"/>
                    <a:pt x="305" y="553"/>
                  </a:cubicBezTo>
                  <a:cubicBezTo>
                    <a:pt x="339" y="553"/>
                    <a:pt x="374" y="546"/>
                    <a:pt x="408" y="532"/>
                  </a:cubicBezTo>
                  <a:cubicBezTo>
                    <a:pt x="557" y="467"/>
                    <a:pt x="603" y="321"/>
                    <a:pt x="543" y="174"/>
                  </a:cubicBezTo>
                  <a:cubicBezTo>
                    <a:pt x="496" y="63"/>
                    <a:pt x="406"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8" name="Google Shape;2448;p20"/>
            <p:cNvSpPr/>
            <p:nvPr/>
          </p:nvSpPr>
          <p:spPr>
            <a:xfrm>
              <a:off x="8256338" y="4643488"/>
              <a:ext cx="13300" cy="12097"/>
            </a:xfrm>
            <a:custGeom>
              <a:rect b="b" l="l" r="r" t="t"/>
              <a:pathLst>
                <a:path extrusionOk="0" h="553" w="608">
                  <a:moveTo>
                    <a:pt x="302" y="0"/>
                  </a:moveTo>
                  <a:cubicBezTo>
                    <a:pt x="262" y="0"/>
                    <a:pt x="220" y="10"/>
                    <a:pt x="179" y="31"/>
                  </a:cubicBezTo>
                  <a:cubicBezTo>
                    <a:pt x="44" y="102"/>
                    <a:pt x="1" y="254"/>
                    <a:pt x="74" y="398"/>
                  </a:cubicBezTo>
                  <a:cubicBezTo>
                    <a:pt x="126" y="495"/>
                    <a:pt x="214" y="552"/>
                    <a:pt x="310" y="552"/>
                  </a:cubicBezTo>
                  <a:cubicBezTo>
                    <a:pt x="350" y="552"/>
                    <a:pt x="391" y="542"/>
                    <a:pt x="431" y="521"/>
                  </a:cubicBezTo>
                  <a:cubicBezTo>
                    <a:pt x="573" y="448"/>
                    <a:pt x="607" y="297"/>
                    <a:pt x="536" y="157"/>
                  </a:cubicBezTo>
                  <a:cubicBezTo>
                    <a:pt x="483" y="56"/>
                    <a:pt x="397"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49" name="Google Shape;2449;p20"/>
            <p:cNvSpPr/>
            <p:nvPr/>
          </p:nvSpPr>
          <p:spPr>
            <a:xfrm>
              <a:off x="8276025" y="4632048"/>
              <a:ext cx="13344" cy="12075"/>
            </a:xfrm>
            <a:custGeom>
              <a:rect b="b" l="l" r="r" t="t"/>
              <a:pathLst>
                <a:path extrusionOk="0" h="552" w="610">
                  <a:moveTo>
                    <a:pt x="300" y="1"/>
                  </a:moveTo>
                  <a:cubicBezTo>
                    <a:pt x="254" y="1"/>
                    <a:pt x="206" y="15"/>
                    <a:pt x="161" y="44"/>
                  </a:cubicBezTo>
                  <a:cubicBezTo>
                    <a:pt x="33" y="126"/>
                    <a:pt x="1" y="280"/>
                    <a:pt x="88" y="417"/>
                  </a:cubicBezTo>
                  <a:cubicBezTo>
                    <a:pt x="143" y="503"/>
                    <a:pt x="228" y="551"/>
                    <a:pt x="316" y="551"/>
                  </a:cubicBezTo>
                  <a:cubicBezTo>
                    <a:pt x="362" y="551"/>
                    <a:pt x="408" y="538"/>
                    <a:pt x="452" y="511"/>
                  </a:cubicBezTo>
                  <a:cubicBezTo>
                    <a:pt x="589" y="424"/>
                    <a:pt x="610" y="270"/>
                    <a:pt x="527" y="138"/>
                  </a:cubicBezTo>
                  <a:cubicBezTo>
                    <a:pt x="469" y="48"/>
                    <a:pt x="386"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0" name="Google Shape;2450;p20"/>
            <p:cNvSpPr/>
            <p:nvPr/>
          </p:nvSpPr>
          <p:spPr>
            <a:xfrm>
              <a:off x="8295056" y="4618682"/>
              <a:ext cx="13300" cy="12031"/>
            </a:xfrm>
            <a:custGeom>
              <a:rect b="b" l="l" r="r" t="t"/>
              <a:pathLst>
                <a:path extrusionOk="0" h="550" w="608">
                  <a:moveTo>
                    <a:pt x="296" y="0"/>
                  </a:moveTo>
                  <a:cubicBezTo>
                    <a:pt x="242" y="0"/>
                    <a:pt x="187" y="19"/>
                    <a:pt x="138" y="57"/>
                  </a:cubicBezTo>
                  <a:cubicBezTo>
                    <a:pt x="17" y="149"/>
                    <a:pt x="1" y="307"/>
                    <a:pt x="99" y="435"/>
                  </a:cubicBezTo>
                  <a:cubicBezTo>
                    <a:pt x="157" y="509"/>
                    <a:pt x="236" y="550"/>
                    <a:pt x="317" y="550"/>
                  </a:cubicBezTo>
                  <a:cubicBezTo>
                    <a:pt x="370" y="550"/>
                    <a:pt x="424" y="532"/>
                    <a:pt x="473" y="494"/>
                  </a:cubicBezTo>
                  <a:cubicBezTo>
                    <a:pt x="599" y="396"/>
                    <a:pt x="608" y="240"/>
                    <a:pt x="512" y="117"/>
                  </a:cubicBezTo>
                  <a:cubicBezTo>
                    <a:pt x="453" y="40"/>
                    <a:pt x="37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1" name="Google Shape;2451;p20"/>
            <p:cNvSpPr/>
            <p:nvPr/>
          </p:nvSpPr>
          <p:spPr>
            <a:xfrm>
              <a:off x="8312906" y="4603501"/>
              <a:ext cx="13234" cy="12009"/>
            </a:xfrm>
            <a:custGeom>
              <a:rect b="b" l="l" r="r" t="t"/>
              <a:pathLst>
                <a:path extrusionOk="0" h="549" w="605">
                  <a:moveTo>
                    <a:pt x="287" y="1"/>
                  </a:moveTo>
                  <a:cubicBezTo>
                    <a:pt x="226" y="1"/>
                    <a:pt x="166" y="25"/>
                    <a:pt x="115" y="73"/>
                  </a:cubicBezTo>
                  <a:cubicBezTo>
                    <a:pt x="2" y="176"/>
                    <a:pt x="0" y="334"/>
                    <a:pt x="110" y="453"/>
                  </a:cubicBezTo>
                  <a:cubicBezTo>
                    <a:pt x="169" y="516"/>
                    <a:pt x="242" y="548"/>
                    <a:pt x="315" y="548"/>
                  </a:cubicBezTo>
                  <a:cubicBezTo>
                    <a:pt x="376" y="548"/>
                    <a:pt x="437" y="525"/>
                    <a:pt x="488" y="478"/>
                  </a:cubicBezTo>
                  <a:cubicBezTo>
                    <a:pt x="605" y="366"/>
                    <a:pt x="598" y="213"/>
                    <a:pt x="490" y="98"/>
                  </a:cubicBezTo>
                  <a:cubicBezTo>
                    <a:pt x="431" y="34"/>
                    <a:pt x="359"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2" name="Google Shape;2452;p20"/>
            <p:cNvSpPr/>
            <p:nvPr/>
          </p:nvSpPr>
          <p:spPr>
            <a:xfrm>
              <a:off x="8329138" y="4586701"/>
              <a:ext cx="13497" cy="11900"/>
            </a:xfrm>
            <a:custGeom>
              <a:rect b="b" l="l" r="r" t="t"/>
              <a:pathLst>
                <a:path extrusionOk="0" h="544" w="617">
                  <a:moveTo>
                    <a:pt x="289" y="1"/>
                  </a:moveTo>
                  <a:cubicBezTo>
                    <a:pt x="220" y="1"/>
                    <a:pt x="153" y="31"/>
                    <a:pt x="101" y="90"/>
                  </a:cubicBezTo>
                  <a:cubicBezTo>
                    <a:pt x="0" y="202"/>
                    <a:pt x="12" y="360"/>
                    <a:pt x="133" y="468"/>
                  </a:cubicBezTo>
                  <a:cubicBezTo>
                    <a:pt x="190" y="518"/>
                    <a:pt x="257" y="544"/>
                    <a:pt x="323" y="544"/>
                  </a:cubicBezTo>
                  <a:cubicBezTo>
                    <a:pt x="391" y="544"/>
                    <a:pt x="458" y="516"/>
                    <a:pt x="511" y="459"/>
                  </a:cubicBezTo>
                  <a:cubicBezTo>
                    <a:pt x="616" y="337"/>
                    <a:pt x="596" y="184"/>
                    <a:pt x="479" y="78"/>
                  </a:cubicBezTo>
                  <a:cubicBezTo>
                    <a:pt x="420" y="27"/>
                    <a:pt x="35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3" name="Google Shape;2453;p20"/>
            <p:cNvSpPr/>
            <p:nvPr/>
          </p:nvSpPr>
          <p:spPr>
            <a:xfrm>
              <a:off x="8343509" y="4568632"/>
              <a:ext cx="13738" cy="11856"/>
            </a:xfrm>
            <a:custGeom>
              <a:rect b="b" l="l" r="r" t="t"/>
              <a:pathLst>
                <a:path extrusionOk="0" h="542" w="628">
                  <a:moveTo>
                    <a:pt x="292" y="0"/>
                  </a:moveTo>
                  <a:cubicBezTo>
                    <a:pt x="215" y="0"/>
                    <a:pt x="142" y="37"/>
                    <a:pt x="90" y="108"/>
                  </a:cubicBezTo>
                  <a:cubicBezTo>
                    <a:pt x="0" y="229"/>
                    <a:pt x="28" y="385"/>
                    <a:pt x="158" y="481"/>
                  </a:cubicBezTo>
                  <a:cubicBezTo>
                    <a:pt x="213" y="521"/>
                    <a:pt x="273" y="541"/>
                    <a:pt x="331" y="541"/>
                  </a:cubicBezTo>
                  <a:cubicBezTo>
                    <a:pt x="408" y="541"/>
                    <a:pt x="481" y="506"/>
                    <a:pt x="532" y="437"/>
                  </a:cubicBezTo>
                  <a:cubicBezTo>
                    <a:pt x="628" y="307"/>
                    <a:pt x="594" y="156"/>
                    <a:pt x="465" y="62"/>
                  </a:cubicBezTo>
                  <a:cubicBezTo>
                    <a:pt x="410" y="21"/>
                    <a:pt x="350"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4" name="Google Shape;2454;p20"/>
            <p:cNvSpPr/>
            <p:nvPr/>
          </p:nvSpPr>
          <p:spPr>
            <a:xfrm>
              <a:off x="8356241" y="4549426"/>
              <a:ext cx="13847" cy="11747"/>
            </a:xfrm>
            <a:custGeom>
              <a:rect b="b" l="l" r="r" t="t"/>
              <a:pathLst>
                <a:path extrusionOk="0" h="537" w="633">
                  <a:moveTo>
                    <a:pt x="293" y="1"/>
                  </a:moveTo>
                  <a:cubicBezTo>
                    <a:pt x="207" y="1"/>
                    <a:pt x="129" y="43"/>
                    <a:pt x="80" y="124"/>
                  </a:cubicBezTo>
                  <a:cubicBezTo>
                    <a:pt x="0" y="255"/>
                    <a:pt x="41" y="408"/>
                    <a:pt x="179" y="491"/>
                  </a:cubicBezTo>
                  <a:cubicBezTo>
                    <a:pt x="229" y="522"/>
                    <a:pt x="283" y="537"/>
                    <a:pt x="334" y="537"/>
                  </a:cubicBezTo>
                  <a:cubicBezTo>
                    <a:pt x="420" y="537"/>
                    <a:pt x="499" y="495"/>
                    <a:pt x="547" y="413"/>
                  </a:cubicBezTo>
                  <a:cubicBezTo>
                    <a:pt x="632" y="276"/>
                    <a:pt x="584" y="129"/>
                    <a:pt x="449" y="47"/>
                  </a:cubicBezTo>
                  <a:cubicBezTo>
                    <a:pt x="397" y="16"/>
                    <a:pt x="344"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5" name="Google Shape;2455;p20"/>
            <p:cNvSpPr/>
            <p:nvPr/>
          </p:nvSpPr>
          <p:spPr>
            <a:xfrm>
              <a:off x="8367353" y="4529213"/>
              <a:ext cx="13803" cy="11681"/>
            </a:xfrm>
            <a:custGeom>
              <a:rect b="b" l="l" r="r" t="t"/>
              <a:pathLst>
                <a:path extrusionOk="0" h="534" w="631">
                  <a:moveTo>
                    <a:pt x="292" y="0"/>
                  </a:moveTo>
                  <a:cubicBezTo>
                    <a:pt x="198" y="0"/>
                    <a:pt x="114" y="50"/>
                    <a:pt x="67" y="144"/>
                  </a:cubicBezTo>
                  <a:cubicBezTo>
                    <a:pt x="0" y="279"/>
                    <a:pt x="53" y="428"/>
                    <a:pt x="197" y="499"/>
                  </a:cubicBezTo>
                  <a:cubicBezTo>
                    <a:pt x="243" y="522"/>
                    <a:pt x="289" y="533"/>
                    <a:pt x="334" y="533"/>
                  </a:cubicBezTo>
                  <a:cubicBezTo>
                    <a:pt x="428" y="533"/>
                    <a:pt x="513" y="484"/>
                    <a:pt x="559" y="391"/>
                  </a:cubicBezTo>
                  <a:cubicBezTo>
                    <a:pt x="630" y="247"/>
                    <a:pt x="568" y="105"/>
                    <a:pt x="429" y="34"/>
                  </a:cubicBezTo>
                  <a:cubicBezTo>
                    <a:pt x="383" y="11"/>
                    <a:pt x="336"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6" name="Google Shape;2456;p20"/>
            <p:cNvSpPr/>
            <p:nvPr/>
          </p:nvSpPr>
          <p:spPr>
            <a:xfrm>
              <a:off x="8376519" y="4508716"/>
              <a:ext cx="13759" cy="11616"/>
            </a:xfrm>
            <a:custGeom>
              <a:rect b="b" l="l" r="r" t="t"/>
              <a:pathLst>
                <a:path extrusionOk="0" h="531" w="629">
                  <a:moveTo>
                    <a:pt x="291" y="1"/>
                  </a:moveTo>
                  <a:cubicBezTo>
                    <a:pt x="188" y="1"/>
                    <a:pt x="99" y="57"/>
                    <a:pt x="58" y="160"/>
                  </a:cubicBezTo>
                  <a:cubicBezTo>
                    <a:pt x="1" y="302"/>
                    <a:pt x="65" y="446"/>
                    <a:pt x="216" y="506"/>
                  </a:cubicBezTo>
                  <a:cubicBezTo>
                    <a:pt x="255" y="522"/>
                    <a:pt x="295" y="530"/>
                    <a:pt x="333" y="530"/>
                  </a:cubicBezTo>
                  <a:cubicBezTo>
                    <a:pt x="435" y="530"/>
                    <a:pt x="525" y="474"/>
                    <a:pt x="566" y="371"/>
                  </a:cubicBezTo>
                  <a:cubicBezTo>
                    <a:pt x="628" y="222"/>
                    <a:pt x="557" y="85"/>
                    <a:pt x="411" y="25"/>
                  </a:cubicBezTo>
                  <a:cubicBezTo>
                    <a:pt x="370" y="9"/>
                    <a:pt x="32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7" name="Google Shape;2457;p20"/>
            <p:cNvSpPr/>
            <p:nvPr/>
          </p:nvSpPr>
          <p:spPr>
            <a:xfrm>
              <a:off x="8384241" y="4487585"/>
              <a:ext cx="13584" cy="11572"/>
            </a:xfrm>
            <a:custGeom>
              <a:rect b="b" l="l" r="r" t="t"/>
              <a:pathLst>
                <a:path extrusionOk="0" h="529" w="621">
                  <a:moveTo>
                    <a:pt x="288" y="1"/>
                  </a:moveTo>
                  <a:cubicBezTo>
                    <a:pt x="177" y="1"/>
                    <a:pt x="86" y="65"/>
                    <a:pt x="48" y="178"/>
                  </a:cubicBezTo>
                  <a:cubicBezTo>
                    <a:pt x="0" y="322"/>
                    <a:pt x="76" y="462"/>
                    <a:pt x="229" y="512"/>
                  </a:cubicBezTo>
                  <a:cubicBezTo>
                    <a:pt x="262" y="523"/>
                    <a:pt x="295" y="528"/>
                    <a:pt x="326" y="528"/>
                  </a:cubicBezTo>
                  <a:cubicBezTo>
                    <a:pt x="437" y="528"/>
                    <a:pt x="533" y="464"/>
                    <a:pt x="571" y="352"/>
                  </a:cubicBezTo>
                  <a:cubicBezTo>
                    <a:pt x="621" y="196"/>
                    <a:pt x="538" y="66"/>
                    <a:pt x="390" y="18"/>
                  </a:cubicBezTo>
                  <a:cubicBezTo>
                    <a:pt x="355" y="6"/>
                    <a:pt x="321"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8" name="Google Shape;2458;p20"/>
            <p:cNvSpPr/>
            <p:nvPr/>
          </p:nvSpPr>
          <p:spPr>
            <a:xfrm>
              <a:off x="8390497" y="4466126"/>
              <a:ext cx="13388" cy="11463"/>
            </a:xfrm>
            <a:custGeom>
              <a:rect b="b" l="l" r="r" t="t"/>
              <a:pathLst>
                <a:path extrusionOk="0" h="524" w="612">
                  <a:moveTo>
                    <a:pt x="284" y="0"/>
                  </a:moveTo>
                  <a:cubicBezTo>
                    <a:pt x="164" y="0"/>
                    <a:pt x="69" y="71"/>
                    <a:pt x="39" y="193"/>
                  </a:cubicBezTo>
                  <a:cubicBezTo>
                    <a:pt x="1" y="342"/>
                    <a:pt x="83" y="474"/>
                    <a:pt x="241" y="513"/>
                  </a:cubicBezTo>
                  <a:cubicBezTo>
                    <a:pt x="269" y="520"/>
                    <a:pt x="296" y="524"/>
                    <a:pt x="323" y="524"/>
                  </a:cubicBezTo>
                  <a:cubicBezTo>
                    <a:pt x="441" y="524"/>
                    <a:pt x="539" y="454"/>
                    <a:pt x="571" y="332"/>
                  </a:cubicBezTo>
                  <a:cubicBezTo>
                    <a:pt x="612" y="174"/>
                    <a:pt x="520" y="48"/>
                    <a:pt x="369" y="12"/>
                  </a:cubicBezTo>
                  <a:cubicBezTo>
                    <a:pt x="340" y="4"/>
                    <a:pt x="311"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59" name="Google Shape;2459;p20"/>
            <p:cNvSpPr/>
            <p:nvPr/>
          </p:nvSpPr>
          <p:spPr>
            <a:xfrm>
              <a:off x="8395353" y="4444776"/>
              <a:ext cx="13103" cy="11441"/>
            </a:xfrm>
            <a:custGeom>
              <a:rect b="b" l="l" r="r" t="t"/>
              <a:pathLst>
                <a:path extrusionOk="0" h="523" w="599">
                  <a:moveTo>
                    <a:pt x="280" y="1"/>
                  </a:moveTo>
                  <a:cubicBezTo>
                    <a:pt x="153" y="1"/>
                    <a:pt x="54" y="79"/>
                    <a:pt x="28" y="207"/>
                  </a:cubicBezTo>
                  <a:cubicBezTo>
                    <a:pt x="1" y="358"/>
                    <a:pt x="90" y="486"/>
                    <a:pt x="250" y="516"/>
                  </a:cubicBezTo>
                  <a:cubicBezTo>
                    <a:pt x="272" y="520"/>
                    <a:pt x="293" y="522"/>
                    <a:pt x="313" y="522"/>
                  </a:cubicBezTo>
                  <a:cubicBezTo>
                    <a:pt x="439" y="522"/>
                    <a:pt x="543" y="445"/>
                    <a:pt x="569" y="317"/>
                  </a:cubicBezTo>
                  <a:cubicBezTo>
                    <a:pt x="598" y="156"/>
                    <a:pt x="502" y="35"/>
                    <a:pt x="346" y="8"/>
                  </a:cubicBezTo>
                  <a:cubicBezTo>
                    <a:pt x="324" y="3"/>
                    <a:pt x="301"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0" name="Google Shape;2460;p20"/>
            <p:cNvSpPr/>
            <p:nvPr/>
          </p:nvSpPr>
          <p:spPr>
            <a:xfrm>
              <a:off x="8398963" y="4423470"/>
              <a:ext cx="12841" cy="11397"/>
            </a:xfrm>
            <a:custGeom>
              <a:rect b="b" l="l" r="r" t="t"/>
              <a:pathLst>
                <a:path extrusionOk="0" h="521" w="587">
                  <a:moveTo>
                    <a:pt x="280" y="0"/>
                  </a:moveTo>
                  <a:cubicBezTo>
                    <a:pt x="144" y="0"/>
                    <a:pt x="40" y="86"/>
                    <a:pt x="21" y="219"/>
                  </a:cubicBezTo>
                  <a:cubicBezTo>
                    <a:pt x="1" y="372"/>
                    <a:pt x="97" y="496"/>
                    <a:pt x="257" y="517"/>
                  </a:cubicBezTo>
                  <a:cubicBezTo>
                    <a:pt x="274" y="519"/>
                    <a:pt x="290" y="520"/>
                    <a:pt x="306" y="520"/>
                  </a:cubicBezTo>
                  <a:cubicBezTo>
                    <a:pt x="439" y="520"/>
                    <a:pt x="546" y="436"/>
                    <a:pt x="566" y="299"/>
                  </a:cubicBezTo>
                  <a:cubicBezTo>
                    <a:pt x="587" y="141"/>
                    <a:pt x="484" y="24"/>
                    <a:pt x="328" y="4"/>
                  </a:cubicBezTo>
                  <a:cubicBezTo>
                    <a:pt x="312" y="1"/>
                    <a:pt x="295"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1" name="Google Shape;2461;p20"/>
            <p:cNvSpPr/>
            <p:nvPr/>
          </p:nvSpPr>
          <p:spPr>
            <a:xfrm>
              <a:off x="8401522" y="4401726"/>
              <a:ext cx="12600" cy="11397"/>
            </a:xfrm>
            <a:custGeom>
              <a:rect b="b" l="l" r="r" t="t"/>
              <a:pathLst>
                <a:path extrusionOk="0" h="521" w="576">
                  <a:moveTo>
                    <a:pt x="279" y="0"/>
                  </a:moveTo>
                  <a:cubicBezTo>
                    <a:pt x="134" y="0"/>
                    <a:pt x="25" y="91"/>
                    <a:pt x="12" y="233"/>
                  </a:cubicBezTo>
                  <a:cubicBezTo>
                    <a:pt x="0" y="386"/>
                    <a:pt x="103" y="505"/>
                    <a:pt x="264" y="519"/>
                  </a:cubicBezTo>
                  <a:cubicBezTo>
                    <a:pt x="274" y="520"/>
                    <a:pt x="284" y="520"/>
                    <a:pt x="294" y="520"/>
                  </a:cubicBezTo>
                  <a:cubicBezTo>
                    <a:pt x="436" y="520"/>
                    <a:pt x="549" y="429"/>
                    <a:pt x="561" y="288"/>
                  </a:cubicBezTo>
                  <a:cubicBezTo>
                    <a:pt x="575" y="125"/>
                    <a:pt x="465" y="15"/>
                    <a:pt x="310" y="1"/>
                  </a:cubicBezTo>
                  <a:cubicBezTo>
                    <a:pt x="299" y="1"/>
                    <a:pt x="289"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2" name="Google Shape;2462;p20"/>
            <p:cNvSpPr/>
            <p:nvPr/>
          </p:nvSpPr>
          <p:spPr>
            <a:xfrm>
              <a:off x="8402966" y="4380551"/>
              <a:ext cx="12403" cy="11397"/>
            </a:xfrm>
            <a:custGeom>
              <a:rect b="b" l="l" r="r" t="t"/>
              <a:pathLst>
                <a:path extrusionOk="0" h="521" w="567">
                  <a:moveTo>
                    <a:pt x="280" y="0"/>
                  </a:moveTo>
                  <a:cubicBezTo>
                    <a:pt x="126" y="0"/>
                    <a:pt x="17" y="97"/>
                    <a:pt x="8" y="246"/>
                  </a:cubicBezTo>
                  <a:cubicBezTo>
                    <a:pt x="1" y="397"/>
                    <a:pt x="111" y="511"/>
                    <a:pt x="271" y="521"/>
                  </a:cubicBezTo>
                  <a:cubicBezTo>
                    <a:pt x="276" y="521"/>
                    <a:pt x="281" y="521"/>
                    <a:pt x="286" y="521"/>
                  </a:cubicBezTo>
                  <a:cubicBezTo>
                    <a:pt x="437" y="521"/>
                    <a:pt x="553" y="422"/>
                    <a:pt x="560" y="273"/>
                  </a:cubicBezTo>
                  <a:cubicBezTo>
                    <a:pt x="566" y="113"/>
                    <a:pt x="452" y="8"/>
                    <a:pt x="296" y="1"/>
                  </a:cubicBezTo>
                  <a:cubicBezTo>
                    <a:pt x="291" y="1"/>
                    <a:pt x="286"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3" name="Google Shape;2463;p20"/>
            <p:cNvSpPr/>
            <p:nvPr/>
          </p:nvSpPr>
          <p:spPr>
            <a:xfrm>
              <a:off x="8403622" y="4359157"/>
              <a:ext cx="12097" cy="11397"/>
            </a:xfrm>
            <a:custGeom>
              <a:rect b="b" l="l" r="r" t="t"/>
              <a:pathLst>
                <a:path extrusionOk="0" h="521" w="553">
                  <a:moveTo>
                    <a:pt x="280" y="1"/>
                  </a:moveTo>
                  <a:cubicBezTo>
                    <a:pt x="117" y="1"/>
                    <a:pt x="3" y="104"/>
                    <a:pt x="3" y="255"/>
                  </a:cubicBezTo>
                  <a:cubicBezTo>
                    <a:pt x="1" y="409"/>
                    <a:pt x="113" y="518"/>
                    <a:pt x="273" y="521"/>
                  </a:cubicBezTo>
                  <a:cubicBezTo>
                    <a:pt x="275" y="521"/>
                    <a:pt x="277" y="521"/>
                    <a:pt x="278" y="521"/>
                  </a:cubicBezTo>
                  <a:cubicBezTo>
                    <a:pt x="434" y="521"/>
                    <a:pt x="550" y="418"/>
                    <a:pt x="552" y="267"/>
                  </a:cubicBezTo>
                  <a:cubicBezTo>
                    <a:pt x="552" y="106"/>
                    <a:pt x="436" y="3"/>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4" name="Google Shape;2464;p20"/>
            <p:cNvSpPr/>
            <p:nvPr/>
          </p:nvSpPr>
          <p:spPr>
            <a:xfrm>
              <a:off x="8402725" y="4336691"/>
              <a:ext cx="12491" cy="11397"/>
            </a:xfrm>
            <a:custGeom>
              <a:rect b="b" l="l" r="r" t="t"/>
              <a:pathLst>
                <a:path extrusionOk="0" h="521" w="571">
                  <a:moveTo>
                    <a:pt x="294" y="1"/>
                  </a:moveTo>
                  <a:cubicBezTo>
                    <a:pt x="286" y="1"/>
                    <a:pt x="277" y="1"/>
                    <a:pt x="268" y="2"/>
                  </a:cubicBezTo>
                  <a:cubicBezTo>
                    <a:pt x="106" y="11"/>
                    <a:pt x="0" y="123"/>
                    <a:pt x="9" y="277"/>
                  </a:cubicBezTo>
                  <a:cubicBezTo>
                    <a:pt x="20" y="422"/>
                    <a:pt x="128" y="520"/>
                    <a:pt x="278" y="520"/>
                  </a:cubicBezTo>
                  <a:cubicBezTo>
                    <a:pt x="286" y="520"/>
                    <a:pt x="294" y="520"/>
                    <a:pt x="303" y="519"/>
                  </a:cubicBezTo>
                  <a:cubicBezTo>
                    <a:pt x="461" y="510"/>
                    <a:pt x="571" y="396"/>
                    <a:pt x="559" y="245"/>
                  </a:cubicBezTo>
                  <a:cubicBezTo>
                    <a:pt x="550" y="91"/>
                    <a:pt x="438"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5" name="Google Shape;2465;p20"/>
            <p:cNvSpPr/>
            <p:nvPr/>
          </p:nvSpPr>
          <p:spPr>
            <a:xfrm>
              <a:off x="8399969" y="4313898"/>
              <a:ext cx="12950" cy="11441"/>
            </a:xfrm>
            <a:custGeom>
              <a:rect b="b" l="l" r="r" t="t"/>
              <a:pathLst>
                <a:path extrusionOk="0" h="523" w="592">
                  <a:moveTo>
                    <a:pt x="308" y="0"/>
                  </a:moveTo>
                  <a:cubicBezTo>
                    <a:pt x="292" y="0"/>
                    <a:pt x="274" y="2"/>
                    <a:pt x="257" y="4"/>
                  </a:cubicBezTo>
                  <a:cubicBezTo>
                    <a:pt x="97" y="29"/>
                    <a:pt x="0" y="148"/>
                    <a:pt x="23" y="300"/>
                  </a:cubicBezTo>
                  <a:cubicBezTo>
                    <a:pt x="44" y="435"/>
                    <a:pt x="149" y="523"/>
                    <a:pt x="287" y="523"/>
                  </a:cubicBezTo>
                  <a:cubicBezTo>
                    <a:pt x="302" y="523"/>
                    <a:pt x="318" y="522"/>
                    <a:pt x="335" y="519"/>
                  </a:cubicBezTo>
                  <a:cubicBezTo>
                    <a:pt x="490" y="497"/>
                    <a:pt x="591" y="373"/>
                    <a:pt x="568" y="222"/>
                  </a:cubicBezTo>
                  <a:cubicBezTo>
                    <a:pt x="548" y="79"/>
                    <a:pt x="441"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6" name="Google Shape;2466;p20"/>
            <p:cNvSpPr/>
            <p:nvPr/>
          </p:nvSpPr>
          <p:spPr>
            <a:xfrm>
              <a:off x="8395353" y="4291323"/>
              <a:ext cx="13300" cy="11528"/>
            </a:xfrm>
            <a:custGeom>
              <a:rect b="b" l="l" r="r" t="t"/>
              <a:pathLst>
                <a:path extrusionOk="0" h="527" w="608">
                  <a:moveTo>
                    <a:pt x="321" y="1"/>
                  </a:moveTo>
                  <a:cubicBezTo>
                    <a:pt x="296" y="1"/>
                    <a:pt x="270" y="4"/>
                    <a:pt x="243" y="10"/>
                  </a:cubicBezTo>
                  <a:cubicBezTo>
                    <a:pt x="85" y="49"/>
                    <a:pt x="1" y="177"/>
                    <a:pt x="35" y="326"/>
                  </a:cubicBezTo>
                  <a:cubicBezTo>
                    <a:pt x="65" y="450"/>
                    <a:pt x="165" y="526"/>
                    <a:pt x="288" y="526"/>
                  </a:cubicBezTo>
                  <a:cubicBezTo>
                    <a:pt x="313" y="526"/>
                    <a:pt x="338" y="523"/>
                    <a:pt x="365" y="516"/>
                  </a:cubicBezTo>
                  <a:cubicBezTo>
                    <a:pt x="518" y="480"/>
                    <a:pt x="608" y="349"/>
                    <a:pt x="573" y="200"/>
                  </a:cubicBezTo>
                  <a:cubicBezTo>
                    <a:pt x="541" y="72"/>
                    <a:pt x="442"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7" name="Google Shape;2467;p20"/>
            <p:cNvSpPr/>
            <p:nvPr/>
          </p:nvSpPr>
          <p:spPr>
            <a:xfrm>
              <a:off x="8388638" y="4268923"/>
              <a:ext cx="13606" cy="11550"/>
            </a:xfrm>
            <a:custGeom>
              <a:rect b="b" l="l" r="r" t="t"/>
              <a:pathLst>
                <a:path extrusionOk="0" h="528" w="622">
                  <a:moveTo>
                    <a:pt x="334" y="1"/>
                  </a:moveTo>
                  <a:cubicBezTo>
                    <a:pt x="300" y="1"/>
                    <a:pt x="264" y="7"/>
                    <a:pt x="228" y="20"/>
                  </a:cubicBezTo>
                  <a:cubicBezTo>
                    <a:pt x="74" y="72"/>
                    <a:pt x="1" y="207"/>
                    <a:pt x="49" y="352"/>
                  </a:cubicBezTo>
                  <a:cubicBezTo>
                    <a:pt x="88" y="463"/>
                    <a:pt x="181" y="528"/>
                    <a:pt x="291" y="528"/>
                  </a:cubicBezTo>
                  <a:cubicBezTo>
                    <a:pt x="325" y="528"/>
                    <a:pt x="359" y="522"/>
                    <a:pt x="395" y="510"/>
                  </a:cubicBezTo>
                  <a:cubicBezTo>
                    <a:pt x="544" y="459"/>
                    <a:pt x="621" y="322"/>
                    <a:pt x="571" y="178"/>
                  </a:cubicBezTo>
                  <a:cubicBezTo>
                    <a:pt x="531" y="62"/>
                    <a:pt x="440"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8" name="Google Shape;2468;p20"/>
            <p:cNvSpPr/>
            <p:nvPr/>
          </p:nvSpPr>
          <p:spPr>
            <a:xfrm>
              <a:off x="8379822" y="4247113"/>
              <a:ext cx="13759" cy="11659"/>
            </a:xfrm>
            <a:custGeom>
              <a:rect b="b" l="l" r="r" t="t"/>
              <a:pathLst>
                <a:path extrusionOk="0" h="533" w="629">
                  <a:moveTo>
                    <a:pt x="335" y="1"/>
                  </a:moveTo>
                  <a:cubicBezTo>
                    <a:pt x="294" y="1"/>
                    <a:pt x="250" y="10"/>
                    <a:pt x="207" y="30"/>
                  </a:cubicBezTo>
                  <a:cubicBezTo>
                    <a:pt x="60" y="98"/>
                    <a:pt x="1" y="240"/>
                    <a:pt x="63" y="378"/>
                  </a:cubicBezTo>
                  <a:cubicBezTo>
                    <a:pt x="108" y="477"/>
                    <a:pt x="196" y="532"/>
                    <a:pt x="296" y="532"/>
                  </a:cubicBezTo>
                  <a:cubicBezTo>
                    <a:pt x="337" y="532"/>
                    <a:pt x="380" y="523"/>
                    <a:pt x="422" y="504"/>
                  </a:cubicBezTo>
                  <a:cubicBezTo>
                    <a:pt x="564" y="440"/>
                    <a:pt x="628" y="293"/>
                    <a:pt x="566" y="156"/>
                  </a:cubicBezTo>
                  <a:cubicBezTo>
                    <a:pt x="520" y="53"/>
                    <a:pt x="433"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69" name="Google Shape;2469;p20"/>
            <p:cNvSpPr/>
            <p:nvPr/>
          </p:nvSpPr>
          <p:spPr>
            <a:xfrm>
              <a:off x="8368863" y="4226004"/>
              <a:ext cx="13847" cy="11747"/>
            </a:xfrm>
            <a:custGeom>
              <a:rect b="b" l="l" r="r" t="t"/>
              <a:pathLst>
                <a:path extrusionOk="0" h="537" w="633">
                  <a:moveTo>
                    <a:pt x="339" y="0"/>
                  </a:moveTo>
                  <a:cubicBezTo>
                    <a:pt x="289" y="0"/>
                    <a:pt x="237" y="15"/>
                    <a:pt x="188" y="44"/>
                  </a:cubicBezTo>
                  <a:cubicBezTo>
                    <a:pt x="48" y="124"/>
                    <a:pt x="0" y="273"/>
                    <a:pt x="78" y="404"/>
                  </a:cubicBezTo>
                  <a:cubicBezTo>
                    <a:pt x="127" y="490"/>
                    <a:pt x="208" y="536"/>
                    <a:pt x="297" y="536"/>
                  </a:cubicBezTo>
                  <a:cubicBezTo>
                    <a:pt x="346" y="536"/>
                    <a:pt x="397" y="522"/>
                    <a:pt x="447" y="493"/>
                  </a:cubicBezTo>
                  <a:cubicBezTo>
                    <a:pt x="584" y="415"/>
                    <a:pt x="632" y="266"/>
                    <a:pt x="557" y="134"/>
                  </a:cubicBezTo>
                  <a:cubicBezTo>
                    <a:pt x="506" y="45"/>
                    <a:pt x="425"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0" name="Google Shape;2470;p20"/>
            <p:cNvSpPr/>
            <p:nvPr/>
          </p:nvSpPr>
          <p:spPr>
            <a:xfrm>
              <a:off x="8356284" y="4206491"/>
              <a:ext cx="13738" cy="11834"/>
            </a:xfrm>
            <a:custGeom>
              <a:rect b="b" l="l" r="r" t="t"/>
              <a:pathLst>
                <a:path extrusionOk="0" h="541" w="628">
                  <a:moveTo>
                    <a:pt x="334" y="0"/>
                  </a:moveTo>
                  <a:cubicBezTo>
                    <a:pt x="277" y="0"/>
                    <a:pt x="217" y="20"/>
                    <a:pt x="163" y="59"/>
                  </a:cubicBezTo>
                  <a:cubicBezTo>
                    <a:pt x="32" y="153"/>
                    <a:pt x="0" y="304"/>
                    <a:pt x="90" y="428"/>
                  </a:cubicBezTo>
                  <a:cubicBezTo>
                    <a:pt x="141" y="502"/>
                    <a:pt x="216" y="540"/>
                    <a:pt x="296" y="540"/>
                  </a:cubicBezTo>
                  <a:cubicBezTo>
                    <a:pt x="352" y="540"/>
                    <a:pt x="411" y="521"/>
                    <a:pt x="465" y="483"/>
                  </a:cubicBezTo>
                  <a:cubicBezTo>
                    <a:pt x="594" y="391"/>
                    <a:pt x="628" y="238"/>
                    <a:pt x="539" y="112"/>
                  </a:cubicBezTo>
                  <a:cubicBezTo>
                    <a:pt x="485" y="37"/>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1" name="Google Shape;2471;p20"/>
            <p:cNvSpPr/>
            <p:nvPr/>
          </p:nvSpPr>
          <p:spPr>
            <a:xfrm>
              <a:off x="8342109" y="4188248"/>
              <a:ext cx="13584" cy="11878"/>
            </a:xfrm>
            <a:custGeom>
              <a:rect b="b" l="l" r="r" t="t"/>
              <a:pathLst>
                <a:path extrusionOk="0" h="543" w="621">
                  <a:moveTo>
                    <a:pt x="326" y="0"/>
                  </a:moveTo>
                  <a:cubicBezTo>
                    <a:pt x="263" y="0"/>
                    <a:pt x="199" y="25"/>
                    <a:pt x="142" y="73"/>
                  </a:cubicBezTo>
                  <a:cubicBezTo>
                    <a:pt x="19" y="179"/>
                    <a:pt x="0" y="332"/>
                    <a:pt x="99" y="449"/>
                  </a:cubicBezTo>
                  <a:cubicBezTo>
                    <a:pt x="151" y="511"/>
                    <a:pt x="221" y="543"/>
                    <a:pt x="293" y="543"/>
                  </a:cubicBezTo>
                  <a:cubicBezTo>
                    <a:pt x="356" y="543"/>
                    <a:pt x="421" y="519"/>
                    <a:pt x="479" y="469"/>
                  </a:cubicBezTo>
                  <a:cubicBezTo>
                    <a:pt x="598" y="369"/>
                    <a:pt x="621" y="211"/>
                    <a:pt x="520" y="96"/>
                  </a:cubicBezTo>
                  <a:cubicBezTo>
                    <a:pt x="465" y="31"/>
                    <a:pt x="396"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2" name="Google Shape;2472;p20"/>
            <p:cNvSpPr/>
            <p:nvPr/>
          </p:nvSpPr>
          <p:spPr>
            <a:xfrm>
              <a:off x="8326622" y="4171470"/>
              <a:ext cx="13344" cy="11966"/>
            </a:xfrm>
            <a:custGeom>
              <a:rect b="b" l="l" r="r" t="t"/>
              <a:pathLst>
                <a:path extrusionOk="0" h="547" w="610">
                  <a:moveTo>
                    <a:pt x="320" y="0"/>
                  </a:moveTo>
                  <a:cubicBezTo>
                    <a:pt x="250" y="0"/>
                    <a:pt x="179" y="32"/>
                    <a:pt x="120" y="91"/>
                  </a:cubicBezTo>
                  <a:cubicBezTo>
                    <a:pt x="7" y="206"/>
                    <a:pt x="1" y="362"/>
                    <a:pt x="108" y="469"/>
                  </a:cubicBezTo>
                  <a:cubicBezTo>
                    <a:pt x="161" y="521"/>
                    <a:pt x="225" y="547"/>
                    <a:pt x="290" y="547"/>
                  </a:cubicBezTo>
                  <a:cubicBezTo>
                    <a:pt x="360" y="547"/>
                    <a:pt x="431" y="517"/>
                    <a:pt x="491" y="458"/>
                  </a:cubicBezTo>
                  <a:cubicBezTo>
                    <a:pt x="601" y="346"/>
                    <a:pt x="610" y="190"/>
                    <a:pt x="500" y="80"/>
                  </a:cubicBezTo>
                  <a:cubicBezTo>
                    <a:pt x="446" y="26"/>
                    <a:pt x="38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3" name="Google Shape;2473;p20"/>
            <p:cNvSpPr/>
            <p:nvPr/>
          </p:nvSpPr>
          <p:spPr>
            <a:xfrm>
              <a:off x="8309888" y="4156157"/>
              <a:ext cx="13191" cy="11966"/>
            </a:xfrm>
            <a:custGeom>
              <a:rect b="b" l="l" r="r" t="t"/>
              <a:pathLst>
                <a:path extrusionOk="0" h="547" w="603">
                  <a:moveTo>
                    <a:pt x="315" y="0"/>
                  </a:moveTo>
                  <a:cubicBezTo>
                    <a:pt x="238" y="0"/>
                    <a:pt x="164" y="37"/>
                    <a:pt x="106" y="107"/>
                  </a:cubicBezTo>
                  <a:cubicBezTo>
                    <a:pt x="1" y="228"/>
                    <a:pt x="8" y="384"/>
                    <a:pt x="124" y="482"/>
                  </a:cubicBezTo>
                  <a:cubicBezTo>
                    <a:pt x="174" y="525"/>
                    <a:pt x="233" y="546"/>
                    <a:pt x="292" y="546"/>
                  </a:cubicBezTo>
                  <a:cubicBezTo>
                    <a:pt x="367" y="546"/>
                    <a:pt x="443" y="512"/>
                    <a:pt x="502" y="443"/>
                  </a:cubicBezTo>
                  <a:cubicBezTo>
                    <a:pt x="603" y="324"/>
                    <a:pt x="601" y="166"/>
                    <a:pt x="484" y="65"/>
                  </a:cubicBezTo>
                  <a:cubicBezTo>
                    <a:pt x="431" y="21"/>
                    <a:pt x="372"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4" name="Google Shape;2474;p20"/>
            <p:cNvSpPr/>
            <p:nvPr/>
          </p:nvSpPr>
          <p:spPr>
            <a:xfrm>
              <a:off x="8292300" y="4142288"/>
              <a:ext cx="13300" cy="12031"/>
            </a:xfrm>
            <a:custGeom>
              <a:rect b="b" l="l" r="r" t="t"/>
              <a:pathLst>
                <a:path extrusionOk="0" h="550" w="608">
                  <a:moveTo>
                    <a:pt x="313" y="1"/>
                  </a:moveTo>
                  <a:cubicBezTo>
                    <a:pt x="231" y="1"/>
                    <a:pt x="152" y="44"/>
                    <a:pt x="95" y="122"/>
                  </a:cubicBezTo>
                  <a:cubicBezTo>
                    <a:pt x="1" y="251"/>
                    <a:pt x="17" y="404"/>
                    <a:pt x="141" y="496"/>
                  </a:cubicBezTo>
                  <a:cubicBezTo>
                    <a:pt x="189" y="532"/>
                    <a:pt x="242" y="549"/>
                    <a:pt x="295" y="549"/>
                  </a:cubicBezTo>
                  <a:cubicBezTo>
                    <a:pt x="376" y="549"/>
                    <a:pt x="456" y="508"/>
                    <a:pt x="514" y="429"/>
                  </a:cubicBezTo>
                  <a:cubicBezTo>
                    <a:pt x="608" y="303"/>
                    <a:pt x="594" y="145"/>
                    <a:pt x="470" y="56"/>
                  </a:cubicBezTo>
                  <a:cubicBezTo>
                    <a:pt x="419" y="18"/>
                    <a:pt x="365"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5" name="Google Shape;2475;p20"/>
            <p:cNvSpPr/>
            <p:nvPr/>
          </p:nvSpPr>
          <p:spPr>
            <a:xfrm>
              <a:off x="8273728" y="4129601"/>
              <a:ext cx="13344" cy="12053"/>
            </a:xfrm>
            <a:custGeom>
              <a:rect b="b" l="l" r="r" t="t"/>
              <a:pathLst>
                <a:path extrusionOk="0" h="551" w="610">
                  <a:moveTo>
                    <a:pt x="311" y="0"/>
                  </a:moveTo>
                  <a:cubicBezTo>
                    <a:pt x="223" y="0"/>
                    <a:pt x="140" y="50"/>
                    <a:pt x="85" y="137"/>
                  </a:cubicBezTo>
                  <a:cubicBezTo>
                    <a:pt x="0" y="272"/>
                    <a:pt x="28" y="425"/>
                    <a:pt x="156" y="508"/>
                  </a:cubicBezTo>
                  <a:cubicBezTo>
                    <a:pt x="201" y="537"/>
                    <a:pt x="249" y="551"/>
                    <a:pt x="297" y="551"/>
                  </a:cubicBezTo>
                  <a:cubicBezTo>
                    <a:pt x="384" y="551"/>
                    <a:pt x="468" y="503"/>
                    <a:pt x="525" y="416"/>
                  </a:cubicBezTo>
                  <a:cubicBezTo>
                    <a:pt x="609" y="281"/>
                    <a:pt x="584" y="125"/>
                    <a:pt x="454" y="45"/>
                  </a:cubicBezTo>
                  <a:cubicBezTo>
                    <a:pt x="407" y="15"/>
                    <a:pt x="358"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6" name="Google Shape;2476;p20"/>
            <p:cNvSpPr/>
            <p:nvPr/>
          </p:nvSpPr>
          <p:spPr>
            <a:xfrm>
              <a:off x="8254084" y="4118226"/>
              <a:ext cx="13300" cy="12075"/>
            </a:xfrm>
            <a:custGeom>
              <a:rect b="b" l="l" r="r" t="t"/>
              <a:pathLst>
                <a:path extrusionOk="0" h="552" w="608">
                  <a:moveTo>
                    <a:pt x="308" y="0"/>
                  </a:moveTo>
                  <a:cubicBezTo>
                    <a:pt x="213" y="0"/>
                    <a:pt x="127" y="58"/>
                    <a:pt x="76" y="155"/>
                  </a:cubicBezTo>
                  <a:cubicBezTo>
                    <a:pt x="0" y="297"/>
                    <a:pt x="39" y="448"/>
                    <a:pt x="175" y="519"/>
                  </a:cubicBezTo>
                  <a:cubicBezTo>
                    <a:pt x="216" y="541"/>
                    <a:pt x="259" y="552"/>
                    <a:pt x="300" y="552"/>
                  </a:cubicBezTo>
                  <a:cubicBezTo>
                    <a:pt x="394" y="552"/>
                    <a:pt x="482" y="498"/>
                    <a:pt x="534" y="398"/>
                  </a:cubicBezTo>
                  <a:cubicBezTo>
                    <a:pt x="607" y="260"/>
                    <a:pt x="571" y="107"/>
                    <a:pt x="436" y="34"/>
                  </a:cubicBezTo>
                  <a:cubicBezTo>
                    <a:pt x="393" y="11"/>
                    <a:pt x="350"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7" name="Google Shape;2477;p20"/>
            <p:cNvSpPr/>
            <p:nvPr/>
          </p:nvSpPr>
          <p:spPr>
            <a:xfrm>
              <a:off x="8233500" y="4108404"/>
              <a:ext cx="13191" cy="12053"/>
            </a:xfrm>
            <a:custGeom>
              <a:rect b="b" l="l" r="r" t="t"/>
              <a:pathLst>
                <a:path extrusionOk="0" h="551" w="603">
                  <a:moveTo>
                    <a:pt x="302" y="0"/>
                  </a:moveTo>
                  <a:cubicBezTo>
                    <a:pt x="199" y="0"/>
                    <a:pt x="110" y="64"/>
                    <a:pt x="64" y="171"/>
                  </a:cubicBezTo>
                  <a:cubicBezTo>
                    <a:pt x="0" y="320"/>
                    <a:pt x="51" y="467"/>
                    <a:pt x="190" y="526"/>
                  </a:cubicBezTo>
                  <a:cubicBezTo>
                    <a:pt x="227" y="542"/>
                    <a:pt x="265" y="550"/>
                    <a:pt x="300" y="550"/>
                  </a:cubicBezTo>
                  <a:cubicBezTo>
                    <a:pt x="402" y="550"/>
                    <a:pt x="493" y="488"/>
                    <a:pt x="541" y="380"/>
                  </a:cubicBezTo>
                  <a:cubicBezTo>
                    <a:pt x="603" y="233"/>
                    <a:pt x="554" y="84"/>
                    <a:pt x="415" y="25"/>
                  </a:cubicBezTo>
                  <a:cubicBezTo>
                    <a:pt x="376" y="8"/>
                    <a:pt x="338"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8" name="Google Shape;2478;p20"/>
            <p:cNvSpPr/>
            <p:nvPr/>
          </p:nvSpPr>
          <p:spPr>
            <a:xfrm>
              <a:off x="8212413" y="4100266"/>
              <a:ext cx="12994" cy="12097"/>
            </a:xfrm>
            <a:custGeom>
              <a:rect b="b" l="l" r="r" t="t"/>
              <a:pathLst>
                <a:path extrusionOk="0" h="553" w="594">
                  <a:moveTo>
                    <a:pt x="295" y="0"/>
                  </a:moveTo>
                  <a:cubicBezTo>
                    <a:pt x="183" y="0"/>
                    <a:pt x="92" y="75"/>
                    <a:pt x="50" y="193"/>
                  </a:cubicBezTo>
                  <a:cubicBezTo>
                    <a:pt x="0" y="346"/>
                    <a:pt x="62" y="486"/>
                    <a:pt x="206" y="536"/>
                  </a:cubicBezTo>
                  <a:cubicBezTo>
                    <a:pt x="237" y="547"/>
                    <a:pt x="267" y="552"/>
                    <a:pt x="296" y="552"/>
                  </a:cubicBezTo>
                  <a:cubicBezTo>
                    <a:pt x="406" y="552"/>
                    <a:pt x="501" y="481"/>
                    <a:pt x="543" y="360"/>
                  </a:cubicBezTo>
                  <a:cubicBezTo>
                    <a:pt x="593" y="211"/>
                    <a:pt x="531" y="67"/>
                    <a:pt x="387" y="17"/>
                  </a:cubicBezTo>
                  <a:cubicBezTo>
                    <a:pt x="355" y="6"/>
                    <a:pt x="32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79" name="Google Shape;2479;p20"/>
            <p:cNvSpPr/>
            <p:nvPr/>
          </p:nvSpPr>
          <p:spPr>
            <a:xfrm>
              <a:off x="8190559" y="4093857"/>
              <a:ext cx="12753" cy="12053"/>
            </a:xfrm>
            <a:custGeom>
              <a:rect b="b" l="l" r="r" t="t"/>
              <a:pathLst>
                <a:path extrusionOk="0" h="551" w="583">
                  <a:moveTo>
                    <a:pt x="289" y="0"/>
                  </a:moveTo>
                  <a:cubicBezTo>
                    <a:pt x="167" y="0"/>
                    <a:pt x="72" y="84"/>
                    <a:pt x="40" y="213"/>
                  </a:cubicBezTo>
                  <a:cubicBezTo>
                    <a:pt x="1" y="369"/>
                    <a:pt x="74" y="504"/>
                    <a:pt x="223" y="541"/>
                  </a:cubicBezTo>
                  <a:cubicBezTo>
                    <a:pt x="247" y="547"/>
                    <a:pt x="271" y="550"/>
                    <a:pt x="294" y="550"/>
                  </a:cubicBezTo>
                  <a:cubicBezTo>
                    <a:pt x="412" y="550"/>
                    <a:pt x="511" y="470"/>
                    <a:pt x="543" y="339"/>
                  </a:cubicBezTo>
                  <a:cubicBezTo>
                    <a:pt x="582" y="186"/>
                    <a:pt x="509" y="46"/>
                    <a:pt x="360" y="10"/>
                  </a:cubicBezTo>
                  <a:cubicBezTo>
                    <a:pt x="336" y="3"/>
                    <a:pt x="312"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0" name="Google Shape;2480;p20"/>
            <p:cNvSpPr/>
            <p:nvPr/>
          </p:nvSpPr>
          <p:spPr>
            <a:xfrm>
              <a:off x="8168422" y="4089220"/>
              <a:ext cx="12381" cy="12053"/>
            </a:xfrm>
            <a:custGeom>
              <a:rect b="b" l="l" r="r" t="t"/>
              <a:pathLst>
                <a:path extrusionOk="0" h="551" w="566">
                  <a:moveTo>
                    <a:pt x="282" y="0"/>
                  </a:moveTo>
                  <a:cubicBezTo>
                    <a:pt x="148" y="0"/>
                    <a:pt x="50" y="94"/>
                    <a:pt x="26" y="233"/>
                  </a:cubicBezTo>
                  <a:cubicBezTo>
                    <a:pt x="0" y="391"/>
                    <a:pt x="85" y="522"/>
                    <a:pt x="236" y="547"/>
                  </a:cubicBezTo>
                  <a:cubicBezTo>
                    <a:pt x="252" y="549"/>
                    <a:pt x="268" y="551"/>
                    <a:pt x="284" y="551"/>
                  </a:cubicBezTo>
                  <a:cubicBezTo>
                    <a:pt x="412" y="551"/>
                    <a:pt x="516" y="461"/>
                    <a:pt x="539" y="318"/>
                  </a:cubicBezTo>
                  <a:cubicBezTo>
                    <a:pt x="566" y="164"/>
                    <a:pt x="481" y="29"/>
                    <a:pt x="330" y="4"/>
                  </a:cubicBezTo>
                  <a:cubicBezTo>
                    <a:pt x="314" y="1"/>
                    <a:pt x="297"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1" name="Google Shape;2481;p20"/>
            <p:cNvSpPr/>
            <p:nvPr/>
          </p:nvSpPr>
          <p:spPr>
            <a:xfrm>
              <a:off x="8145825" y="4086420"/>
              <a:ext cx="11944" cy="12075"/>
            </a:xfrm>
            <a:custGeom>
              <a:rect b="b" l="l" r="r" t="t"/>
              <a:pathLst>
                <a:path extrusionOk="0" h="552" w="546">
                  <a:moveTo>
                    <a:pt x="275" y="1"/>
                  </a:moveTo>
                  <a:cubicBezTo>
                    <a:pt x="127" y="1"/>
                    <a:pt x="27" y="105"/>
                    <a:pt x="14" y="256"/>
                  </a:cubicBezTo>
                  <a:cubicBezTo>
                    <a:pt x="0" y="416"/>
                    <a:pt x="97" y="537"/>
                    <a:pt x="248" y="551"/>
                  </a:cubicBezTo>
                  <a:cubicBezTo>
                    <a:pt x="256" y="552"/>
                    <a:pt x="263" y="552"/>
                    <a:pt x="271" y="552"/>
                  </a:cubicBezTo>
                  <a:cubicBezTo>
                    <a:pt x="413" y="552"/>
                    <a:pt x="519" y="451"/>
                    <a:pt x="532" y="297"/>
                  </a:cubicBezTo>
                  <a:cubicBezTo>
                    <a:pt x="546" y="141"/>
                    <a:pt x="452" y="15"/>
                    <a:pt x="298" y="1"/>
                  </a:cubicBezTo>
                  <a:cubicBezTo>
                    <a:pt x="290" y="1"/>
                    <a:pt x="28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2" name="Google Shape;2482;p20"/>
            <p:cNvSpPr/>
            <p:nvPr/>
          </p:nvSpPr>
          <p:spPr>
            <a:xfrm>
              <a:off x="8123141" y="4085588"/>
              <a:ext cx="11441" cy="12053"/>
            </a:xfrm>
            <a:custGeom>
              <a:rect b="b" l="l" r="r" t="t"/>
              <a:pathLst>
                <a:path extrusionOk="0" h="551" w="523">
                  <a:moveTo>
                    <a:pt x="268" y="0"/>
                  </a:moveTo>
                  <a:cubicBezTo>
                    <a:pt x="266" y="0"/>
                    <a:pt x="265" y="0"/>
                    <a:pt x="263" y="0"/>
                  </a:cubicBezTo>
                  <a:cubicBezTo>
                    <a:pt x="101" y="0"/>
                    <a:pt x="0" y="117"/>
                    <a:pt x="2" y="275"/>
                  </a:cubicBezTo>
                  <a:cubicBezTo>
                    <a:pt x="2" y="436"/>
                    <a:pt x="105" y="550"/>
                    <a:pt x="259" y="550"/>
                  </a:cubicBezTo>
                  <a:cubicBezTo>
                    <a:pt x="412" y="550"/>
                    <a:pt x="522" y="436"/>
                    <a:pt x="520" y="273"/>
                  </a:cubicBezTo>
                  <a:cubicBezTo>
                    <a:pt x="520" y="119"/>
                    <a:pt x="419"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3" name="Google Shape;2483;p20"/>
            <p:cNvSpPr/>
            <p:nvPr/>
          </p:nvSpPr>
          <p:spPr>
            <a:xfrm>
              <a:off x="8099997" y="4086616"/>
              <a:ext cx="11944" cy="12097"/>
            </a:xfrm>
            <a:custGeom>
              <a:rect b="b" l="l" r="r" t="t"/>
              <a:pathLst>
                <a:path extrusionOk="0" h="553" w="546">
                  <a:moveTo>
                    <a:pt x="274" y="1"/>
                  </a:moveTo>
                  <a:cubicBezTo>
                    <a:pt x="267" y="1"/>
                    <a:pt x="259" y="1"/>
                    <a:pt x="252" y="2"/>
                  </a:cubicBezTo>
                  <a:cubicBezTo>
                    <a:pt x="89" y="18"/>
                    <a:pt x="0" y="144"/>
                    <a:pt x="14" y="299"/>
                  </a:cubicBezTo>
                  <a:cubicBezTo>
                    <a:pt x="27" y="452"/>
                    <a:pt x="129" y="552"/>
                    <a:pt x="268" y="552"/>
                  </a:cubicBezTo>
                  <a:cubicBezTo>
                    <a:pt x="277" y="552"/>
                    <a:pt x="286" y="552"/>
                    <a:pt x="295" y="551"/>
                  </a:cubicBezTo>
                  <a:cubicBezTo>
                    <a:pt x="447" y="537"/>
                    <a:pt x="545" y="414"/>
                    <a:pt x="531" y="253"/>
                  </a:cubicBezTo>
                  <a:cubicBezTo>
                    <a:pt x="518" y="105"/>
                    <a:pt x="414"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4" name="Google Shape;2484;p20"/>
            <p:cNvSpPr/>
            <p:nvPr/>
          </p:nvSpPr>
          <p:spPr>
            <a:xfrm>
              <a:off x="8076744" y="4089766"/>
              <a:ext cx="12447" cy="12075"/>
            </a:xfrm>
            <a:custGeom>
              <a:rect b="b" l="l" r="r" t="t"/>
              <a:pathLst>
                <a:path extrusionOk="0" h="552" w="569">
                  <a:moveTo>
                    <a:pt x="284" y="0"/>
                  </a:moveTo>
                  <a:cubicBezTo>
                    <a:pt x="268" y="0"/>
                    <a:pt x="252" y="1"/>
                    <a:pt x="236" y="4"/>
                  </a:cubicBezTo>
                  <a:cubicBezTo>
                    <a:pt x="78" y="34"/>
                    <a:pt x="0" y="167"/>
                    <a:pt x="28" y="322"/>
                  </a:cubicBezTo>
                  <a:cubicBezTo>
                    <a:pt x="52" y="462"/>
                    <a:pt x="152" y="552"/>
                    <a:pt x="279" y="552"/>
                  </a:cubicBezTo>
                  <a:cubicBezTo>
                    <a:pt x="295" y="552"/>
                    <a:pt x="313" y="550"/>
                    <a:pt x="330" y="547"/>
                  </a:cubicBezTo>
                  <a:cubicBezTo>
                    <a:pt x="479" y="522"/>
                    <a:pt x="568" y="389"/>
                    <a:pt x="539" y="231"/>
                  </a:cubicBezTo>
                  <a:cubicBezTo>
                    <a:pt x="514" y="92"/>
                    <a:pt x="413"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5" name="Google Shape;2485;p20"/>
            <p:cNvSpPr/>
            <p:nvPr/>
          </p:nvSpPr>
          <p:spPr>
            <a:xfrm>
              <a:off x="8053797" y="4094951"/>
              <a:ext cx="12841" cy="12119"/>
            </a:xfrm>
            <a:custGeom>
              <a:rect b="b" l="l" r="r" t="t"/>
              <a:pathLst>
                <a:path extrusionOk="0" h="554" w="587">
                  <a:moveTo>
                    <a:pt x="294" y="0"/>
                  </a:moveTo>
                  <a:cubicBezTo>
                    <a:pt x="271" y="0"/>
                    <a:pt x="247" y="4"/>
                    <a:pt x="223" y="10"/>
                  </a:cubicBezTo>
                  <a:cubicBezTo>
                    <a:pt x="67" y="53"/>
                    <a:pt x="1" y="193"/>
                    <a:pt x="42" y="344"/>
                  </a:cubicBezTo>
                  <a:cubicBezTo>
                    <a:pt x="78" y="474"/>
                    <a:pt x="175" y="553"/>
                    <a:pt x="291" y="553"/>
                  </a:cubicBezTo>
                  <a:cubicBezTo>
                    <a:pt x="314" y="553"/>
                    <a:pt x="338" y="550"/>
                    <a:pt x="362" y="543"/>
                  </a:cubicBezTo>
                  <a:cubicBezTo>
                    <a:pt x="511" y="502"/>
                    <a:pt x="587" y="365"/>
                    <a:pt x="543" y="209"/>
                  </a:cubicBezTo>
                  <a:cubicBezTo>
                    <a:pt x="509" y="81"/>
                    <a:pt x="4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6" name="Google Shape;2486;p20"/>
            <p:cNvSpPr/>
            <p:nvPr/>
          </p:nvSpPr>
          <p:spPr>
            <a:xfrm>
              <a:off x="8031659" y="4102148"/>
              <a:ext cx="13081" cy="12097"/>
            </a:xfrm>
            <a:custGeom>
              <a:rect b="b" l="l" r="r" t="t"/>
              <a:pathLst>
                <a:path extrusionOk="0" h="553" w="598">
                  <a:moveTo>
                    <a:pt x="296" y="1"/>
                  </a:moveTo>
                  <a:cubicBezTo>
                    <a:pt x="266" y="1"/>
                    <a:pt x="235" y="6"/>
                    <a:pt x="204" y="18"/>
                  </a:cubicBezTo>
                  <a:cubicBezTo>
                    <a:pt x="53" y="75"/>
                    <a:pt x="0" y="219"/>
                    <a:pt x="55" y="368"/>
                  </a:cubicBezTo>
                  <a:cubicBezTo>
                    <a:pt x="100" y="485"/>
                    <a:pt x="192" y="553"/>
                    <a:pt x="298" y="553"/>
                  </a:cubicBezTo>
                  <a:cubicBezTo>
                    <a:pt x="328" y="553"/>
                    <a:pt x="360" y="547"/>
                    <a:pt x="392" y="535"/>
                  </a:cubicBezTo>
                  <a:cubicBezTo>
                    <a:pt x="536" y="480"/>
                    <a:pt x="598" y="336"/>
                    <a:pt x="543" y="185"/>
                  </a:cubicBezTo>
                  <a:cubicBezTo>
                    <a:pt x="498" y="70"/>
                    <a:pt x="403"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7" name="Google Shape;2487;p20"/>
            <p:cNvSpPr/>
            <p:nvPr/>
          </p:nvSpPr>
          <p:spPr>
            <a:xfrm>
              <a:off x="8010353" y="4111270"/>
              <a:ext cx="13300" cy="12119"/>
            </a:xfrm>
            <a:custGeom>
              <a:rect b="b" l="l" r="r" t="t"/>
              <a:pathLst>
                <a:path extrusionOk="0" h="554" w="608">
                  <a:moveTo>
                    <a:pt x="297" y="1"/>
                  </a:moveTo>
                  <a:cubicBezTo>
                    <a:pt x="260" y="1"/>
                    <a:pt x="222" y="9"/>
                    <a:pt x="184" y="27"/>
                  </a:cubicBezTo>
                  <a:cubicBezTo>
                    <a:pt x="40" y="97"/>
                    <a:pt x="1" y="249"/>
                    <a:pt x="70" y="391"/>
                  </a:cubicBezTo>
                  <a:cubicBezTo>
                    <a:pt x="119" y="494"/>
                    <a:pt x="208" y="553"/>
                    <a:pt x="305" y="553"/>
                  </a:cubicBezTo>
                  <a:cubicBezTo>
                    <a:pt x="343" y="553"/>
                    <a:pt x="382" y="544"/>
                    <a:pt x="420" y="526"/>
                  </a:cubicBezTo>
                  <a:cubicBezTo>
                    <a:pt x="557" y="459"/>
                    <a:pt x="608" y="308"/>
                    <a:pt x="537" y="164"/>
                  </a:cubicBezTo>
                  <a:cubicBezTo>
                    <a:pt x="487" y="60"/>
                    <a:pt x="39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8" name="Google Shape;2488;p20"/>
            <p:cNvSpPr/>
            <p:nvPr/>
          </p:nvSpPr>
          <p:spPr>
            <a:xfrm>
              <a:off x="7990031" y="4122295"/>
              <a:ext cx="13344" cy="12097"/>
            </a:xfrm>
            <a:custGeom>
              <a:rect b="b" l="l" r="r" t="t"/>
              <a:pathLst>
                <a:path extrusionOk="0" h="553" w="610">
                  <a:moveTo>
                    <a:pt x="295" y="0"/>
                  </a:moveTo>
                  <a:cubicBezTo>
                    <a:pt x="251" y="0"/>
                    <a:pt x="206" y="12"/>
                    <a:pt x="163" y="38"/>
                  </a:cubicBezTo>
                  <a:cubicBezTo>
                    <a:pt x="25" y="123"/>
                    <a:pt x="0" y="274"/>
                    <a:pt x="80" y="409"/>
                  </a:cubicBezTo>
                  <a:cubicBezTo>
                    <a:pt x="135" y="502"/>
                    <a:pt x="220" y="552"/>
                    <a:pt x="309" y="552"/>
                  </a:cubicBezTo>
                  <a:cubicBezTo>
                    <a:pt x="353" y="552"/>
                    <a:pt x="399" y="540"/>
                    <a:pt x="442" y="514"/>
                  </a:cubicBezTo>
                  <a:cubicBezTo>
                    <a:pt x="573" y="436"/>
                    <a:pt x="609" y="281"/>
                    <a:pt x="527" y="143"/>
                  </a:cubicBezTo>
                  <a:cubicBezTo>
                    <a:pt x="473" y="52"/>
                    <a:pt x="38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89" name="Google Shape;2489;p20"/>
            <p:cNvSpPr/>
            <p:nvPr/>
          </p:nvSpPr>
          <p:spPr>
            <a:xfrm>
              <a:off x="7970738" y="4135135"/>
              <a:ext cx="13300" cy="12031"/>
            </a:xfrm>
            <a:custGeom>
              <a:rect b="b" l="l" r="r" t="t"/>
              <a:pathLst>
                <a:path extrusionOk="0" h="550" w="608">
                  <a:moveTo>
                    <a:pt x="293" y="0"/>
                  </a:moveTo>
                  <a:cubicBezTo>
                    <a:pt x="242" y="0"/>
                    <a:pt x="190" y="17"/>
                    <a:pt x="142" y="51"/>
                  </a:cubicBezTo>
                  <a:cubicBezTo>
                    <a:pt x="12" y="145"/>
                    <a:pt x="0" y="300"/>
                    <a:pt x="92" y="426"/>
                  </a:cubicBezTo>
                  <a:cubicBezTo>
                    <a:pt x="150" y="507"/>
                    <a:pt x="230" y="550"/>
                    <a:pt x="311" y="550"/>
                  </a:cubicBezTo>
                  <a:cubicBezTo>
                    <a:pt x="362" y="550"/>
                    <a:pt x="414" y="533"/>
                    <a:pt x="461" y="497"/>
                  </a:cubicBezTo>
                  <a:cubicBezTo>
                    <a:pt x="584" y="408"/>
                    <a:pt x="607" y="252"/>
                    <a:pt x="513" y="122"/>
                  </a:cubicBezTo>
                  <a:cubicBezTo>
                    <a:pt x="456" y="43"/>
                    <a:pt x="37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90" name="Google Shape;2490;p20"/>
            <p:cNvSpPr/>
            <p:nvPr/>
          </p:nvSpPr>
          <p:spPr>
            <a:xfrm>
              <a:off x="7928453" y="4140298"/>
              <a:ext cx="38238" cy="38238"/>
            </a:xfrm>
            <a:custGeom>
              <a:rect b="b" l="l" r="r" t="t"/>
              <a:pathLst>
                <a:path extrusionOk="0" h="1748" w="1748">
                  <a:moveTo>
                    <a:pt x="875" y="0"/>
                  </a:moveTo>
                  <a:cubicBezTo>
                    <a:pt x="392" y="0"/>
                    <a:pt x="1" y="390"/>
                    <a:pt x="1" y="873"/>
                  </a:cubicBezTo>
                  <a:cubicBezTo>
                    <a:pt x="1" y="1356"/>
                    <a:pt x="392" y="1748"/>
                    <a:pt x="875" y="1748"/>
                  </a:cubicBezTo>
                  <a:cubicBezTo>
                    <a:pt x="1359" y="1748"/>
                    <a:pt x="1748" y="1356"/>
                    <a:pt x="1748" y="873"/>
                  </a:cubicBezTo>
                  <a:cubicBezTo>
                    <a:pt x="1748" y="390"/>
                    <a:pt x="1359" y="0"/>
                    <a:pt x="8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2491" name="Google Shape;2491;p20"/>
          <p:cNvSpPr/>
          <p:nvPr/>
        </p:nvSpPr>
        <p:spPr>
          <a:xfrm>
            <a:off x="727200" y="3873813"/>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2" name="Google Shape;2492;p20"/>
          <p:cNvGrpSpPr/>
          <p:nvPr/>
        </p:nvGrpSpPr>
        <p:grpSpPr>
          <a:xfrm>
            <a:off x="882760" y="3976294"/>
            <a:ext cx="270028" cy="379715"/>
            <a:chOff x="2957150" y="3971950"/>
            <a:chExt cx="420604" cy="591457"/>
          </a:xfrm>
        </p:grpSpPr>
        <p:sp>
          <p:nvSpPr>
            <p:cNvPr id="2493" name="Google Shape;2493;p20"/>
            <p:cNvSpPr/>
            <p:nvPr/>
          </p:nvSpPr>
          <p:spPr>
            <a:xfrm>
              <a:off x="2957150" y="3971950"/>
              <a:ext cx="420604" cy="591457"/>
            </a:xfrm>
            <a:custGeom>
              <a:rect b="b" l="l" r="r" t="t"/>
              <a:pathLst>
                <a:path extrusionOk="0" h="46298" w="32924">
                  <a:moveTo>
                    <a:pt x="16462" y="5787"/>
                  </a:moveTo>
                  <a:cubicBezTo>
                    <a:pt x="19806" y="5787"/>
                    <a:pt x="22345" y="6763"/>
                    <a:pt x="24081" y="8714"/>
                  </a:cubicBezTo>
                  <a:cubicBezTo>
                    <a:pt x="25817" y="10665"/>
                    <a:pt x="26729" y="13677"/>
                    <a:pt x="26813" y="17749"/>
                  </a:cubicBezTo>
                  <a:cubicBezTo>
                    <a:pt x="26857" y="19677"/>
                    <a:pt x="26878" y="21486"/>
                    <a:pt x="26878" y="23181"/>
                  </a:cubicBezTo>
                  <a:cubicBezTo>
                    <a:pt x="26878" y="24875"/>
                    <a:pt x="26857" y="26685"/>
                    <a:pt x="26813" y="28615"/>
                  </a:cubicBezTo>
                  <a:cubicBezTo>
                    <a:pt x="26729" y="32687"/>
                    <a:pt x="25817" y="35687"/>
                    <a:pt x="24081" y="37618"/>
                  </a:cubicBezTo>
                  <a:cubicBezTo>
                    <a:pt x="22345" y="39546"/>
                    <a:pt x="19806" y="40510"/>
                    <a:pt x="16462" y="40510"/>
                  </a:cubicBezTo>
                  <a:cubicBezTo>
                    <a:pt x="13118" y="40510"/>
                    <a:pt x="10579" y="39546"/>
                    <a:pt x="8840" y="37618"/>
                  </a:cubicBezTo>
                  <a:cubicBezTo>
                    <a:pt x="7107" y="35687"/>
                    <a:pt x="6195" y="32687"/>
                    <a:pt x="6108" y="28615"/>
                  </a:cubicBezTo>
                  <a:cubicBezTo>
                    <a:pt x="6065" y="26685"/>
                    <a:pt x="6044" y="24873"/>
                    <a:pt x="6044" y="23181"/>
                  </a:cubicBezTo>
                  <a:cubicBezTo>
                    <a:pt x="6044" y="21488"/>
                    <a:pt x="6065" y="19677"/>
                    <a:pt x="6108" y="17749"/>
                  </a:cubicBezTo>
                  <a:cubicBezTo>
                    <a:pt x="6195" y="13677"/>
                    <a:pt x="7104" y="10665"/>
                    <a:pt x="8840" y="8714"/>
                  </a:cubicBezTo>
                  <a:cubicBezTo>
                    <a:pt x="10579" y="6763"/>
                    <a:pt x="13116" y="5787"/>
                    <a:pt x="16462" y="5787"/>
                  </a:cubicBezTo>
                  <a:close/>
                  <a:moveTo>
                    <a:pt x="16462" y="0"/>
                  </a:moveTo>
                  <a:cubicBezTo>
                    <a:pt x="13631" y="0"/>
                    <a:pt x="11199" y="463"/>
                    <a:pt x="9163" y="1383"/>
                  </a:cubicBezTo>
                  <a:cubicBezTo>
                    <a:pt x="7127" y="2306"/>
                    <a:pt x="5444" y="3559"/>
                    <a:pt x="4116" y="5144"/>
                  </a:cubicBezTo>
                  <a:cubicBezTo>
                    <a:pt x="2788" y="6731"/>
                    <a:pt x="1789" y="8606"/>
                    <a:pt x="1125" y="10771"/>
                  </a:cubicBezTo>
                  <a:cubicBezTo>
                    <a:pt x="461" y="12937"/>
                    <a:pt x="106" y="15261"/>
                    <a:pt x="65" y="17749"/>
                  </a:cubicBezTo>
                  <a:cubicBezTo>
                    <a:pt x="21" y="19677"/>
                    <a:pt x="0" y="21486"/>
                    <a:pt x="0" y="23181"/>
                  </a:cubicBezTo>
                  <a:cubicBezTo>
                    <a:pt x="0" y="24875"/>
                    <a:pt x="21" y="26685"/>
                    <a:pt x="65" y="28615"/>
                  </a:cubicBezTo>
                  <a:cubicBezTo>
                    <a:pt x="106" y="31102"/>
                    <a:pt x="461" y="33427"/>
                    <a:pt x="1125" y="35591"/>
                  </a:cubicBezTo>
                  <a:cubicBezTo>
                    <a:pt x="1789" y="37757"/>
                    <a:pt x="2788" y="39633"/>
                    <a:pt x="4116" y="41218"/>
                  </a:cubicBezTo>
                  <a:cubicBezTo>
                    <a:pt x="5444" y="42805"/>
                    <a:pt x="7127" y="44046"/>
                    <a:pt x="9163" y="44948"/>
                  </a:cubicBezTo>
                  <a:cubicBezTo>
                    <a:pt x="11199" y="45848"/>
                    <a:pt x="13631" y="46297"/>
                    <a:pt x="16462" y="46297"/>
                  </a:cubicBezTo>
                  <a:cubicBezTo>
                    <a:pt x="19290" y="46297"/>
                    <a:pt x="21722" y="45848"/>
                    <a:pt x="23761" y="44948"/>
                  </a:cubicBezTo>
                  <a:cubicBezTo>
                    <a:pt x="25797" y="44046"/>
                    <a:pt x="27478" y="42805"/>
                    <a:pt x="28808" y="41218"/>
                  </a:cubicBezTo>
                  <a:cubicBezTo>
                    <a:pt x="30136" y="39633"/>
                    <a:pt x="31133" y="37757"/>
                    <a:pt x="31797" y="35591"/>
                  </a:cubicBezTo>
                  <a:cubicBezTo>
                    <a:pt x="32461" y="33427"/>
                    <a:pt x="32816" y="31102"/>
                    <a:pt x="32859" y="28615"/>
                  </a:cubicBezTo>
                  <a:cubicBezTo>
                    <a:pt x="32901" y="26685"/>
                    <a:pt x="32924" y="24873"/>
                    <a:pt x="32924" y="23181"/>
                  </a:cubicBezTo>
                  <a:cubicBezTo>
                    <a:pt x="32924" y="21488"/>
                    <a:pt x="32901" y="19677"/>
                    <a:pt x="32859" y="17749"/>
                  </a:cubicBezTo>
                  <a:cubicBezTo>
                    <a:pt x="32816" y="15261"/>
                    <a:pt x="32461" y="12937"/>
                    <a:pt x="31797" y="10771"/>
                  </a:cubicBezTo>
                  <a:cubicBezTo>
                    <a:pt x="31133" y="8606"/>
                    <a:pt x="30136" y="6731"/>
                    <a:pt x="28808" y="5144"/>
                  </a:cubicBezTo>
                  <a:cubicBezTo>
                    <a:pt x="27478" y="3559"/>
                    <a:pt x="25797" y="2306"/>
                    <a:pt x="23761" y="1383"/>
                  </a:cubicBezTo>
                  <a:cubicBezTo>
                    <a:pt x="21722" y="463"/>
                    <a:pt x="19290" y="0"/>
                    <a:pt x="16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94" name="Google Shape;2494;p20"/>
            <p:cNvSpPr/>
            <p:nvPr/>
          </p:nvSpPr>
          <p:spPr>
            <a:xfrm>
              <a:off x="3100028" y="4016267"/>
              <a:ext cx="7588" cy="7052"/>
            </a:xfrm>
            <a:custGeom>
              <a:rect b="b" l="l" r="r" t="t"/>
              <a:pathLst>
                <a:path extrusionOk="0" h="552" w="594">
                  <a:moveTo>
                    <a:pt x="296" y="0"/>
                  </a:moveTo>
                  <a:cubicBezTo>
                    <a:pt x="269" y="0"/>
                    <a:pt x="240" y="5"/>
                    <a:pt x="211" y="14"/>
                  </a:cubicBezTo>
                  <a:cubicBezTo>
                    <a:pt x="58" y="65"/>
                    <a:pt x="1" y="209"/>
                    <a:pt x="49" y="358"/>
                  </a:cubicBezTo>
                  <a:cubicBezTo>
                    <a:pt x="90" y="480"/>
                    <a:pt x="184" y="551"/>
                    <a:pt x="294" y="551"/>
                  </a:cubicBezTo>
                  <a:cubicBezTo>
                    <a:pt x="322" y="551"/>
                    <a:pt x="351" y="546"/>
                    <a:pt x="381" y="536"/>
                  </a:cubicBezTo>
                  <a:cubicBezTo>
                    <a:pt x="525" y="488"/>
                    <a:pt x="594" y="346"/>
                    <a:pt x="541" y="193"/>
                  </a:cubicBezTo>
                  <a:cubicBezTo>
                    <a:pt x="502" y="74"/>
                    <a:pt x="40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95" name="Google Shape;2495;p20"/>
            <p:cNvSpPr/>
            <p:nvPr/>
          </p:nvSpPr>
          <p:spPr>
            <a:xfrm>
              <a:off x="3087395" y="4021083"/>
              <a:ext cx="7703" cy="7065"/>
            </a:xfrm>
            <a:custGeom>
              <a:rect b="b" l="l" r="r" t="t"/>
              <a:pathLst>
                <a:path extrusionOk="0" h="553" w="603">
                  <a:moveTo>
                    <a:pt x="298" y="0"/>
                  </a:moveTo>
                  <a:cubicBezTo>
                    <a:pt x="264" y="0"/>
                    <a:pt x="229" y="7"/>
                    <a:pt x="195" y="22"/>
                  </a:cubicBezTo>
                  <a:cubicBezTo>
                    <a:pt x="46" y="86"/>
                    <a:pt x="0" y="235"/>
                    <a:pt x="62" y="379"/>
                  </a:cubicBezTo>
                  <a:cubicBezTo>
                    <a:pt x="110" y="490"/>
                    <a:pt x="200" y="553"/>
                    <a:pt x="301" y="553"/>
                  </a:cubicBezTo>
                  <a:cubicBezTo>
                    <a:pt x="336" y="553"/>
                    <a:pt x="372" y="546"/>
                    <a:pt x="408" y="531"/>
                  </a:cubicBezTo>
                  <a:cubicBezTo>
                    <a:pt x="548" y="471"/>
                    <a:pt x="602" y="322"/>
                    <a:pt x="541" y="173"/>
                  </a:cubicBezTo>
                  <a:cubicBezTo>
                    <a:pt x="492" y="65"/>
                    <a:pt x="400"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96" name="Google Shape;2496;p20"/>
            <p:cNvSpPr/>
            <p:nvPr/>
          </p:nvSpPr>
          <p:spPr>
            <a:xfrm>
              <a:off x="3075132" y="4027074"/>
              <a:ext cx="7793" cy="7065"/>
            </a:xfrm>
            <a:custGeom>
              <a:rect b="b" l="l" r="r" t="t"/>
              <a:pathLst>
                <a:path extrusionOk="0" h="553" w="610">
                  <a:moveTo>
                    <a:pt x="298" y="0"/>
                  </a:moveTo>
                  <a:cubicBezTo>
                    <a:pt x="257" y="0"/>
                    <a:pt x="215" y="10"/>
                    <a:pt x="175" y="32"/>
                  </a:cubicBezTo>
                  <a:cubicBezTo>
                    <a:pt x="33" y="110"/>
                    <a:pt x="1" y="261"/>
                    <a:pt x="76" y="400"/>
                  </a:cubicBezTo>
                  <a:cubicBezTo>
                    <a:pt x="128" y="499"/>
                    <a:pt x="215" y="553"/>
                    <a:pt x="307" y="553"/>
                  </a:cubicBezTo>
                  <a:cubicBezTo>
                    <a:pt x="349" y="553"/>
                    <a:pt x="392" y="542"/>
                    <a:pt x="433" y="520"/>
                  </a:cubicBezTo>
                  <a:cubicBezTo>
                    <a:pt x="569" y="446"/>
                    <a:pt x="610" y="293"/>
                    <a:pt x="532" y="151"/>
                  </a:cubicBezTo>
                  <a:cubicBezTo>
                    <a:pt x="479" y="55"/>
                    <a:pt x="392"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97" name="Google Shape;2497;p20"/>
            <p:cNvSpPr/>
            <p:nvPr/>
          </p:nvSpPr>
          <p:spPr>
            <a:xfrm>
              <a:off x="3063456" y="4034203"/>
              <a:ext cx="7806" cy="7052"/>
            </a:xfrm>
            <a:custGeom>
              <a:rect b="b" l="l" r="r" t="t"/>
              <a:pathLst>
                <a:path extrusionOk="0" h="552" w="611">
                  <a:moveTo>
                    <a:pt x="296" y="0"/>
                  </a:moveTo>
                  <a:cubicBezTo>
                    <a:pt x="247" y="0"/>
                    <a:pt x="198" y="15"/>
                    <a:pt x="152" y="46"/>
                  </a:cubicBezTo>
                  <a:cubicBezTo>
                    <a:pt x="19" y="136"/>
                    <a:pt x="1" y="289"/>
                    <a:pt x="88" y="420"/>
                  </a:cubicBezTo>
                  <a:cubicBezTo>
                    <a:pt x="146" y="505"/>
                    <a:pt x="227" y="551"/>
                    <a:pt x="312" y="551"/>
                  </a:cubicBezTo>
                  <a:cubicBezTo>
                    <a:pt x="360" y="551"/>
                    <a:pt x="410" y="536"/>
                    <a:pt x="457" y="504"/>
                  </a:cubicBezTo>
                  <a:cubicBezTo>
                    <a:pt x="583" y="420"/>
                    <a:pt x="610" y="264"/>
                    <a:pt x="521" y="131"/>
                  </a:cubicBezTo>
                  <a:cubicBezTo>
                    <a:pt x="465" y="47"/>
                    <a:pt x="38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98" name="Google Shape;2498;p20"/>
            <p:cNvSpPr/>
            <p:nvPr/>
          </p:nvSpPr>
          <p:spPr>
            <a:xfrm>
              <a:off x="3052547" y="4042443"/>
              <a:ext cx="7703" cy="7026"/>
            </a:xfrm>
            <a:custGeom>
              <a:rect b="b" l="l" r="r" t="t"/>
              <a:pathLst>
                <a:path extrusionOk="0" h="550" w="603">
                  <a:moveTo>
                    <a:pt x="288" y="0"/>
                  </a:moveTo>
                  <a:cubicBezTo>
                    <a:pt x="232" y="0"/>
                    <a:pt x="176" y="20"/>
                    <a:pt x="127" y="61"/>
                  </a:cubicBezTo>
                  <a:cubicBezTo>
                    <a:pt x="3" y="164"/>
                    <a:pt x="1" y="320"/>
                    <a:pt x="101" y="441"/>
                  </a:cubicBezTo>
                  <a:cubicBezTo>
                    <a:pt x="161" y="512"/>
                    <a:pt x="236" y="549"/>
                    <a:pt x="311" y="549"/>
                  </a:cubicBezTo>
                  <a:cubicBezTo>
                    <a:pt x="367" y="549"/>
                    <a:pt x="424" y="529"/>
                    <a:pt x="475" y="487"/>
                  </a:cubicBezTo>
                  <a:cubicBezTo>
                    <a:pt x="591" y="391"/>
                    <a:pt x="603" y="233"/>
                    <a:pt x="500" y="109"/>
                  </a:cubicBezTo>
                  <a:cubicBezTo>
                    <a:pt x="442"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499" name="Google Shape;2499;p20"/>
            <p:cNvSpPr/>
            <p:nvPr/>
          </p:nvSpPr>
          <p:spPr>
            <a:xfrm>
              <a:off x="3042341" y="4051717"/>
              <a:ext cx="7793" cy="7001"/>
            </a:xfrm>
            <a:custGeom>
              <a:rect b="b" l="l" r="r" t="t"/>
              <a:pathLst>
                <a:path extrusionOk="0" h="548" w="610">
                  <a:moveTo>
                    <a:pt x="293" y="1"/>
                  </a:moveTo>
                  <a:cubicBezTo>
                    <a:pt x="229" y="1"/>
                    <a:pt x="166" y="26"/>
                    <a:pt x="115" y="77"/>
                  </a:cubicBezTo>
                  <a:cubicBezTo>
                    <a:pt x="0" y="194"/>
                    <a:pt x="14" y="347"/>
                    <a:pt x="124" y="457"/>
                  </a:cubicBezTo>
                  <a:cubicBezTo>
                    <a:pt x="184" y="517"/>
                    <a:pt x="254" y="547"/>
                    <a:pt x="324" y="547"/>
                  </a:cubicBezTo>
                  <a:cubicBezTo>
                    <a:pt x="388" y="547"/>
                    <a:pt x="450" y="521"/>
                    <a:pt x="502" y="468"/>
                  </a:cubicBezTo>
                  <a:cubicBezTo>
                    <a:pt x="610" y="361"/>
                    <a:pt x="607" y="203"/>
                    <a:pt x="493" y="88"/>
                  </a:cubicBezTo>
                  <a:cubicBezTo>
                    <a:pt x="434" y="31"/>
                    <a:pt x="363"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0" name="Google Shape;2500;p20"/>
            <p:cNvSpPr/>
            <p:nvPr/>
          </p:nvSpPr>
          <p:spPr>
            <a:xfrm>
              <a:off x="3033092" y="4061950"/>
              <a:ext cx="7972" cy="6950"/>
            </a:xfrm>
            <a:custGeom>
              <a:rect b="b" l="l" r="r" t="t"/>
              <a:pathLst>
                <a:path extrusionOk="0" h="544" w="624">
                  <a:moveTo>
                    <a:pt x="297" y="0"/>
                  </a:moveTo>
                  <a:cubicBezTo>
                    <a:pt x="225" y="0"/>
                    <a:pt x="155" y="32"/>
                    <a:pt x="104" y="96"/>
                  </a:cubicBezTo>
                  <a:cubicBezTo>
                    <a:pt x="1" y="222"/>
                    <a:pt x="28" y="373"/>
                    <a:pt x="152" y="474"/>
                  </a:cubicBezTo>
                  <a:cubicBezTo>
                    <a:pt x="209" y="520"/>
                    <a:pt x="273" y="543"/>
                    <a:pt x="334" y="543"/>
                  </a:cubicBezTo>
                  <a:cubicBezTo>
                    <a:pt x="406" y="543"/>
                    <a:pt x="476" y="511"/>
                    <a:pt x="527" y="448"/>
                  </a:cubicBezTo>
                  <a:cubicBezTo>
                    <a:pt x="624" y="329"/>
                    <a:pt x="605" y="174"/>
                    <a:pt x="479" y="70"/>
                  </a:cubicBezTo>
                  <a:cubicBezTo>
                    <a:pt x="423" y="24"/>
                    <a:pt x="359"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1" name="Google Shape;2501;p20"/>
            <p:cNvSpPr/>
            <p:nvPr/>
          </p:nvSpPr>
          <p:spPr>
            <a:xfrm>
              <a:off x="3024993" y="4072886"/>
              <a:ext cx="8061" cy="6886"/>
            </a:xfrm>
            <a:custGeom>
              <a:rect b="b" l="l" r="r" t="t"/>
              <a:pathLst>
                <a:path extrusionOk="0" h="539" w="631">
                  <a:moveTo>
                    <a:pt x="296" y="0"/>
                  </a:moveTo>
                  <a:cubicBezTo>
                    <a:pt x="217" y="0"/>
                    <a:pt x="142" y="38"/>
                    <a:pt x="92" y="112"/>
                  </a:cubicBezTo>
                  <a:cubicBezTo>
                    <a:pt x="0" y="247"/>
                    <a:pt x="42" y="396"/>
                    <a:pt x="172" y="483"/>
                  </a:cubicBezTo>
                  <a:cubicBezTo>
                    <a:pt x="226" y="521"/>
                    <a:pt x="284" y="539"/>
                    <a:pt x="339" y="539"/>
                  </a:cubicBezTo>
                  <a:cubicBezTo>
                    <a:pt x="419" y="539"/>
                    <a:pt x="493" y="500"/>
                    <a:pt x="543" y="426"/>
                  </a:cubicBezTo>
                  <a:cubicBezTo>
                    <a:pt x="630" y="298"/>
                    <a:pt x="598"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2" name="Google Shape;2502;p20"/>
            <p:cNvSpPr/>
            <p:nvPr/>
          </p:nvSpPr>
          <p:spPr>
            <a:xfrm>
              <a:off x="3018031" y="4084307"/>
              <a:ext cx="8061" cy="6860"/>
            </a:xfrm>
            <a:custGeom>
              <a:rect b="b" l="l" r="r" t="t"/>
              <a:pathLst>
                <a:path extrusionOk="0" h="537" w="631">
                  <a:moveTo>
                    <a:pt x="298" y="1"/>
                  </a:moveTo>
                  <a:cubicBezTo>
                    <a:pt x="208" y="1"/>
                    <a:pt x="126" y="46"/>
                    <a:pt x="78" y="132"/>
                  </a:cubicBezTo>
                  <a:cubicBezTo>
                    <a:pt x="0" y="274"/>
                    <a:pt x="53" y="418"/>
                    <a:pt x="190" y="496"/>
                  </a:cubicBezTo>
                  <a:cubicBezTo>
                    <a:pt x="240" y="523"/>
                    <a:pt x="290" y="537"/>
                    <a:pt x="338" y="537"/>
                  </a:cubicBezTo>
                  <a:cubicBezTo>
                    <a:pt x="427" y="537"/>
                    <a:pt x="508" y="491"/>
                    <a:pt x="557" y="405"/>
                  </a:cubicBezTo>
                  <a:cubicBezTo>
                    <a:pt x="630" y="272"/>
                    <a:pt x="584" y="121"/>
                    <a:pt x="445" y="40"/>
                  </a:cubicBezTo>
                  <a:cubicBezTo>
                    <a:pt x="396" y="14"/>
                    <a:pt x="346"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3" name="Google Shape;2503;p20"/>
            <p:cNvSpPr/>
            <p:nvPr/>
          </p:nvSpPr>
          <p:spPr>
            <a:xfrm>
              <a:off x="3012028" y="4096302"/>
              <a:ext cx="8061" cy="6809"/>
            </a:xfrm>
            <a:custGeom>
              <a:rect b="b" l="l" r="r" t="t"/>
              <a:pathLst>
                <a:path extrusionOk="0" h="533" w="631">
                  <a:moveTo>
                    <a:pt x="298" y="0"/>
                  </a:moveTo>
                  <a:cubicBezTo>
                    <a:pt x="200" y="0"/>
                    <a:pt x="112" y="52"/>
                    <a:pt x="67" y="150"/>
                  </a:cubicBezTo>
                  <a:cubicBezTo>
                    <a:pt x="1" y="297"/>
                    <a:pt x="65" y="437"/>
                    <a:pt x="209" y="503"/>
                  </a:cubicBezTo>
                  <a:cubicBezTo>
                    <a:pt x="253" y="523"/>
                    <a:pt x="297" y="532"/>
                    <a:pt x="338" y="532"/>
                  </a:cubicBezTo>
                  <a:cubicBezTo>
                    <a:pt x="436" y="532"/>
                    <a:pt x="521" y="479"/>
                    <a:pt x="566" y="382"/>
                  </a:cubicBezTo>
                  <a:cubicBezTo>
                    <a:pt x="631" y="244"/>
                    <a:pt x="571" y="98"/>
                    <a:pt x="424" y="29"/>
                  </a:cubicBezTo>
                  <a:cubicBezTo>
                    <a:pt x="382" y="10"/>
                    <a:pt x="33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4" name="Google Shape;2504;p20"/>
            <p:cNvSpPr/>
            <p:nvPr/>
          </p:nvSpPr>
          <p:spPr>
            <a:xfrm>
              <a:off x="3007058" y="4108426"/>
              <a:ext cx="7997" cy="6784"/>
            </a:xfrm>
            <a:custGeom>
              <a:rect b="b" l="l" r="r" t="t"/>
              <a:pathLst>
                <a:path extrusionOk="0" h="531" w="626">
                  <a:moveTo>
                    <a:pt x="296" y="1"/>
                  </a:moveTo>
                  <a:cubicBezTo>
                    <a:pt x="190" y="1"/>
                    <a:pt x="97" y="60"/>
                    <a:pt x="58" y="168"/>
                  </a:cubicBezTo>
                  <a:cubicBezTo>
                    <a:pt x="0" y="319"/>
                    <a:pt x="76" y="454"/>
                    <a:pt x="223" y="509"/>
                  </a:cubicBezTo>
                  <a:cubicBezTo>
                    <a:pt x="261" y="523"/>
                    <a:pt x="299" y="531"/>
                    <a:pt x="335" y="531"/>
                  </a:cubicBezTo>
                  <a:cubicBezTo>
                    <a:pt x="441" y="531"/>
                    <a:pt x="531" y="470"/>
                    <a:pt x="571" y="365"/>
                  </a:cubicBezTo>
                  <a:cubicBezTo>
                    <a:pt x="626" y="220"/>
                    <a:pt x="557" y="78"/>
                    <a:pt x="406" y="21"/>
                  </a:cubicBezTo>
                  <a:cubicBezTo>
                    <a:pt x="369" y="7"/>
                    <a:pt x="33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5" name="Google Shape;2505;p20"/>
            <p:cNvSpPr/>
            <p:nvPr/>
          </p:nvSpPr>
          <p:spPr>
            <a:xfrm>
              <a:off x="3002996" y="4120766"/>
              <a:ext cx="7882" cy="6758"/>
            </a:xfrm>
            <a:custGeom>
              <a:rect b="b" l="l" r="r" t="t"/>
              <a:pathLst>
                <a:path extrusionOk="0" h="529" w="617">
                  <a:moveTo>
                    <a:pt x="291" y="0"/>
                  </a:moveTo>
                  <a:cubicBezTo>
                    <a:pt x="178" y="0"/>
                    <a:pt x="82" y="66"/>
                    <a:pt x="46" y="182"/>
                  </a:cubicBezTo>
                  <a:cubicBezTo>
                    <a:pt x="0" y="338"/>
                    <a:pt x="83" y="468"/>
                    <a:pt x="234" y="514"/>
                  </a:cubicBezTo>
                  <a:cubicBezTo>
                    <a:pt x="266" y="524"/>
                    <a:pt x="299" y="528"/>
                    <a:pt x="329" y="528"/>
                  </a:cubicBezTo>
                  <a:cubicBezTo>
                    <a:pt x="444" y="528"/>
                    <a:pt x="538" y="462"/>
                    <a:pt x="573" y="347"/>
                  </a:cubicBezTo>
                  <a:cubicBezTo>
                    <a:pt x="616" y="200"/>
                    <a:pt x="541" y="63"/>
                    <a:pt x="385" y="15"/>
                  </a:cubicBezTo>
                  <a:cubicBezTo>
                    <a:pt x="353" y="5"/>
                    <a:pt x="322"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6" name="Google Shape;2506;p20"/>
            <p:cNvSpPr/>
            <p:nvPr/>
          </p:nvSpPr>
          <p:spPr>
            <a:xfrm>
              <a:off x="2999713" y="4133146"/>
              <a:ext cx="7793" cy="6732"/>
            </a:xfrm>
            <a:custGeom>
              <a:rect b="b" l="l" r="r" t="t"/>
              <a:pathLst>
                <a:path extrusionOk="0" h="527" w="610">
                  <a:moveTo>
                    <a:pt x="291" y="1"/>
                  </a:moveTo>
                  <a:cubicBezTo>
                    <a:pt x="170" y="1"/>
                    <a:pt x="68" y="72"/>
                    <a:pt x="40" y="195"/>
                  </a:cubicBezTo>
                  <a:cubicBezTo>
                    <a:pt x="1" y="353"/>
                    <a:pt x="92" y="479"/>
                    <a:pt x="246" y="516"/>
                  </a:cubicBezTo>
                  <a:cubicBezTo>
                    <a:pt x="273" y="523"/>
                    <a:pt x="300" y="526"/>
                    <a:pt x="326" y="526"/>
                  </a:cubicBezTo>
                  <a:cubicBezTo>
                    <a:pt x="448" y="526"/>
                    <a:pt x="545" y="453"/>
                    <a:pt x="573" y="330"/>
                  </a:cubicBezTo>
                  <a:cubicBezTo>
                    <a:pt x="610" y="182"/>
                    <a:pt x="525" y="49"/>
                    <a:pt x="367" y="10"/>
                  </a:cubicBezTo>
                  <a:cubicBezTo>
                    <a:pt x="341" y="4"/>
                    <a:pt x="3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7" name="Google Shape;2507;p20"/>
            <p:cNvSpPr/>
            <p:nvPr/>
          </p:nvSpPr>
          <p:spPr>
            <a:xfrm>
              <a:off x="2997197" y="4145499"/>
              <a:ext cx="7652" cy="6694"/>
            </a:xfrm>
            <a:custGeom>
              <a:rect b="b" l="l" r="r" t="t"/>
              <a:pathLst>
                <a:path extrusionOk="0" h="524" w="599">
                  <a:moveTo>
                    <a:pt x="285" y="1"/>
                  </a:moveTo>
                  <a:cubicBezTo>
                    <a:pt x="158" y="1"/>
                    <a:pt x="54" y="80"/>
                    <a:pt x="30" y="209"/>
                  </a:cubicBezTo>
                  <a:cubicBezTo>
                    <a:pt x="1" y="369"/>
                    <a:pt x="97" y="488"/>
                    <a:pt x="253" y="518"/>
                  </a:cubicBezTo>
                  <a:cubicBezTo>
                    <a:pt x="274" y="522"/>
                    <a:pt x="295" y="524"/>
                    <a:pt x="315" y="524"/>
                  </a:cubicBezTo>
                  <a:cubicBezTo>
                    <a:pt x="444" y="524"/>
                    <a:pt x="545" y="444"/>
                    <a:pt x="569" y="314"/>
                  </a:cubicBezTo>
                  <a:cubicBezTo>
                    <a:pt x="598" y="165"/>
                    <a:pt x="507" y="37"/>
                    <a:pt x="346" y="7"/>
                  </a:cubicBezTo>
                  <a:cubicBezTo>
                    <a:pt x="326" y="3"/>
                    <a:pt x="305"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8" name="Google Shape;2508;p20"/>
            <p:cNvSpPr/>
            <p:nvPr/>
          </p:nvSpPr>
          <p:spPr>
            <a:xfrm>
              <a:off x="2995294" y="4157891"/>
              <a:ext cx="7512" cy="6669"/>
            </a:xfrm>
            <a:custGeom>
              <a:rect b="b" l="l" r="r" t="t"/>
              <a:pathLst>
                <a:path extrusionOk="0" h="522" w="588">
                  <a:moveTo>
                    <a:pt x="286" y="0"/>
                  </a:moveTo>
                  <a:cubicBezTo>
                    <a:pt x="150" y="0"/>
                    <a:pt x="40" y="85"/>
                    <a:pt x="21" y="221"/>
                  </a:cubicBezTo>
                  <a:cubicBezTo>
                    <a:pt x="1" y="381"/>
                    <a:pt x="102" y="496"/>
                    <a:pt x="257" y="519"/>
                  </a:cubicBezTo>
                  <a:cubicBezTo>
                    <a:pt x="273" y="521"/>
                    <a:pt x="288" y="522"/>
                    <a:pt x="303" y="522"/>
                  </a:cubicBezTo>
                  <a:cubicBezTo>
                    <a:pt x="442" y="522"/>
                    <a:pt x="548" y="438"/>
                    <a:pt x="566" y="301"/>
                  </a:cubicBezTo>
                  <a:cubicBezTo>
                    <a:pt x="587" y="150"/>
                    <a:pt x="491" y="26"/>
                    <a:pt x="331" y="3"/>
                  </a:cubicBezTo>
                  <a:cubicBezTo>
                    <a:pt x="315" y="1"/>
                    <a:pt x="300"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09" name="Google Shape;2509;p20"/>
            <p:cNvSpPr/>
            <p:nvPr/>
          </p:nvSpPr>
          <p:spPr>
            <a:xfrm>
              <a:off x="2993927" y="4170283"/>
              <a:ext cx="7384" cy="6669"/>
            </a:xfrm>
            <a:custGeom>
              <a:rect b="b" l="l" r="r" t="t"/>
              <a:pathLst>
                <a:path extrusionOk="0" h="522" w="578">
                  <a:moveTo>
                    <a:pt x="280" y="0"/>
                  </a:moveTo>
                  <a:cubicBezTo>
                    <a:pt x="140" y="0"/>
                    <a:pt x="29" y="91"/>
                    <a:pt x="16" y="233"/>
                  </a:cubicBezTo>
                  <a:cubicBezTo>
                    <a:pt x="0" y="394"/>
                    <a:pt x="108" y="504"/>
                    <a:pt x="264" y="520"/>
                  </a:cubicBezTo>
                  <a:cubicBezTo>
                    <a:pt x="276" y="521"/>
                    <a:pt x="287" y="521"/>
                    <a:pt x="299" y="521"/>
                  </a:cubicBezTo>
                  <a:cubicBezTo>
                    <a:pt x="444" y="521"/>
                    <a:pt x="549" y="430"/>
                    <a:pt x="564" y="288"/>
                  </a:cubicBezTo>
                  <a:cubicBezTo>
                    <a:pt x="577" y="137"/>
                    <a:pt x="474" y="18"/>
                    <a:pt x="314" y="2"/>
                  </a:cubicBezTo>
                  <a:cubicBezTo>
                    <a:pt x="302"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0" name="Google Shape;2510;p20"/>
            <p:cNvSpPr/>
            <p:nvPr/>
          </p:nvSpPr>
          <p:spPr>
            <a:xfrm>
              <a:off x="2993045" y="4182764"/>
              <a:ext cx="7269" cy="6669"/>
            </a:xfrm>
            <a:custGeom>
              <a:rect b="b" l="l" r="r" t="t"/>
              <a:pathLst>
                <a:path extrusionOk="0" h="522" w="569">
                  <a:moveTo>
                    <a:pt x="280" y="0"/>
                  </a:moveTo>
                  <a:cubicBezTo>
                    <a:pt x="132" y="0"/>
                    <a:pt x="18" y="97"/>
                    <a:pt x="10" y="243"/>
                  </a:cubicBezTo>
                  <a:cubicBezTo>
                    <a:pt x="0" y="404"/>
                    <a:pt x="113" y="511"/>
                    <a:pt x="271" y="521"/>
                  </a:cubicBezTo>
                  <a:cubicBezTo>
                    <a:pt x="278" y="521"/>
                    <a:pt x="284" y="521"/>
                    <a:pt x="291" y="521"/>
                  </a:cubicBezTo>
                  <a:cubicBezTo>
                    <a:pt x="441" y="521"/>
                    <a:pt x="550" y="425"/>
                    <a:pt x="559" y="278"/>
                  </a:cubicBezTo>
                  <a:cubicBezTo>
                    <a:pt x="568" y="127"/>
                    <a:pt x="461" y="10"/>
                    <a:pt x="300" y="1"/>
                  </a:cubicBezTo>
                  <a:cubicBezTo>
                    <a:pt x="294" y="0"/>
                    <a:pt x="287"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1" name="Google Shape;2511;p20"/>
            <p:cNvSpPr/>
            <p:nvPr/>
          </p:nvSpPr>
          <p:spPr>
            <a:xfrm>
              <a:off x="2992636" y="4194964"/>
              <a:ext cx="7116" cy="6630"/>
            </a:xfrm>
            <a:custGeom>
              <a:rect b="b" l="l" r="r" t="t"/>
              <a:pathLst>
                <a:path extrusionOk="0" h="519" w="557">
                  <a:moveTo>
                    <a:pt x="274" y="1"/>
                  </a:moveTo>
                  <a:cubicBezTo>
                    <a:pt x="121" y="1"/>
                    <a:pt x="7" y="102"/>
                    <a:pt x="3" y="250"/>
                  </a:cubicBezTo>
                  <a:cubicBezTo>
                    <a:pt x="0" y="413"/>
                    <a:pt x="115" y="516"/>
                    <a:pt x="273" y="518"/>
                  </a:cubicBezTo>
                  <a:cubicBezTo>
                    <a:pt x="276" y="518"/>
                    <a:pt x="280" y="518"/>
                    <a:pt x="283" y="518"/>
                  </a:cubicBezTo>
                  <a:cubicBezTo>
                    <a:pt x="440" y="518"/>
                    <a:pt x="550" y="417"/>
                    <a:pt x="555" y="269"/>
                  </a:cubicBezTo>
                  <a:cubicBezTo>
                    <a:pt x="557" y="115"/>
                    <a:pt x="447" y="3"/>
                    <a:pt x="284" y="1"/>
                  </a:cubicBezTo>
                  <a:cubicBezTo>
                    <a:pt x="281" y="1"/>
                    <a:pt x="278"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2" name="Google Shape;2512;p20"/>
            <p:cNvSpPr/>
            <p:nvPr/>
          </p:nvSpPr>
          <p:spPr>
            <a:xfrm>
              <a:off x="2992611" y="4207139"/>
              <a:ext cx="7026" cy="6656"/>
            </a:xfrm>
            <a:custGeom>
              <a:rect b="b" l="l" r="r" t="t"/>
              <a:pathLst>
                <a:path extrusionOk="0" h="521" w="550">
                  <a:moveTo>
                    <a:pt x="275" y="0"/>
                  </a:moveTo>
                  <a:cubicBezTo>
                    <a:pt x="112" y="0"/>
                    <a:pt x="0" y="106"/>
                    <a:pt x="0" y="259"/>
                  </a:cubicBezTo>
                  <a:cubicBezTo>
                    <a:pt x="0" y="419"/>
                    <a:pt x="117" y="520"/>
                    <a:pt x="275" y="520"/>
                  </a:cubicBezTo>
                  <a:cubicBezTo>
                    <a:pt x="435" y="520"/>
                    <a:pt x="550" y="415"/>
                    <a:pt x="550" y="264"/>
                  </a:cubicBezTo>
                  <a:cubicBezTo>
                    <a:pt x="550" y="110"/>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3" name="Google Shape;2513;p20"/>
            <p:cNvSpPr/>
            <p:nvPr/>
          </p:nvSpPr>
          <p:spPr>
            <a:xfrm>
              <a:off x="2992611" y="4218572"/>
              <a:ext cx="7026" cy="6656"/>
            </a:xfrm>
            <a:custGeom>
              <a:rect b="b" l="l" r="r" t="t"/>
              <a:pathLst>
                <a:path extrusionOk="0" h="521" w="550">
                  <a:moveTo>
                    <a:pt x="275" y="1"/>
                  </a:moveTo>
                  <a:cubicBezTo>
                    <a:pt x="112" y="1"/>
                    <a:pt x="0" y="106"/>
                    <a:pt x="0" y="260"/>
                  </a:cubicBezTo>
                  <a:cubicBezTo>
                    <a:pt x="0" y="420"/>
                    <a:pt x="117" y="521"/>
                    <a:pt x="275" y="521"/>
                  </a:cubicBezTo>
                  <a:cubicBezTo>
                    <a:pt x="435" y="521"/>
                    <a:pt x="550" y="418"/>
                    <a:pt x="550" y="264"/>
                  </a:cubicBezTo>
                  <a:cubicBezTo>
                    <a:pt x="550" y="111"/>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4" name="Google Shape;2514;p20"/>
            <p:cNvSpPr/>
            <p:nvPr/>
          </p:nvSpPr>
          <p:spPr>
            <a:xfrm>
              <a:off x="2992611" y="4230134"/>
              <a:ext cx="7026" cy="6656"/>
            </a:xfrm>
            <a:custGeom>
              <a:rect b="b" l="l" r="r" t="t"/>
              <a:pathLst>
                <a:path extrusionOk="0" h="521" w="550">
                  <a:moveTo>
                    <a:pt x="275" y="0"/>
                  </a:moveTo>
                  <a:cubicBezTo>
                    <a:pt x="112" y="0"/>
                    <a:pt x="0" y="106"/>
                    <a:pt x="0" y="259"/>
                  </a:cubicBezTo>
                  <a:cubicBezTo>
                    <a:pt x="0" y="420"/>
                    <a:pt x="117" y="520"/>
                    <a:pt x="275" y="520"/>
                  </a:cubicBezTo>
                  <a:cubicBezTo>
                    <a:pt x="435" y="520"/>
                    <a:pt x="550" y="417"/>
                    <a:pt x="550" y="264"/>
                  </a:cubicBezTo>
                  <a:cubicBezTo>
                    <a:pt x="550" y="110"/>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5" name="Google Shape;2515;p20"/>
            <p:cNvSpPr/>
            <p:nvPr/>
          </p:nvSpPr>
          <p:spPr>
            <a:xfrm>
              <a:off x="2992611" y="4241746"/>
              <a:ext cx="7026" cy="6656"/>
            </a:xfrm>
            <a:custGeom>
              <a:rect b="b" l="l" r="r" t="t"/>
              <a:pathLst>
                <a:path extrusionOk="0" h="521" w="550">
                  <a:moveTo>
                    <a:pt x="275" y="1"/>
                  </a:moveTo>
                  <a:cubicBezTo>
                    <a:pt x="112" y="1"/>
                    <a:pt x="0" y="104"/>
                    <a:pt x="0" y="257"/>
                  </a:cubicBezTo>
                  <a:cubicBezTo>
                    <a:pt x="0" y="420"/>
                    <a:pt x="117" y="520"/>
                    <a:pt x="275" y="520"/>
                  </a:cubicBezTo>
                  <a:cubicBezTo>
                    <a:pt x="435" y="520"/>
                    <a:pt x="550" y="415"/>
                    <a:pt x="550" y="262"/>
                  </a:cubicBezTo>
                  <a:cubicBezTo>
                    <a:pt x="550" y="108"/>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6" name="Google Shape;2516;p20"/>
            <p:cNvSpPr/>
            <p:nvPr/>
          </p:nvSpPr>
          <p:spPr>
            <a:xfrm>
              <a:off x="2992611" y="4253308"/>
              <a:ext cx="7026" cy="6656"/>
            </a:xfrm>
            <a:custGeom>
              <a:rect b="b" l="l" r="r" t="t"/>
              <a:pathLst>
                <a:path extrusionOk="0" h="521" w="550">
                  <a:moveTo>
                    <a:pt x="275" y="0"/>
                  </a:moveTo>
                  <a:cubicBezTo>
                    <a:pt x="112" y="0"/>
                    <a:pt x="0" y="106"/>
                    <a:pt x="0" y="257"/>
                  </a:cubicBezTo>
                  <a:cubicBezTo>
                    <a:pt x="0" y="419"/>
                    <a:pt x="117" y="520"/>
                    <a:pt x="275" y="520"/>
                  </a:cubicBezTo>
                  <a:cubicBezTo>
                    <a:pt x="435" y="520"/>
                    <a:pt x="550" y="415"/>
                    <a:pt x="550" y="261"/>
                  </a:cubicBezTo>
                  <a:cubicBezTo>
                    <a:pt x="550" y="108"/>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7" name="Google Shape;2517;p20"/>
            <p:cNvSpPr/>
            <p:nvPr/>
          </p:nvSpPr>
          <p:spPr>
            <a:xfrm>
              <a:off x="2992611" y="4264831"/>
              <a:ext cx="7026" cy="6656"/>
            </a:xfrm>
            <a:custGeom>
              <a:rect b="b" l="l" r="r" t="t"/>
              <a:pathLst>
                <a:path extrusionOk="0" h="521" w="550">
                  <a:moveTo>
                    <a:pt x="275" y="1"/>
                  </a:moveTo>
                  <a:cubicBezTo>
                    <a:pt x="112" y="1"/>
                    <a:pt x="0" y="106"/>
                    <a:pt x="0" y="259"/>
                  </a:cubicBezTo>
                  <a:cubicBezTo>
                    <a:pt x="0" y="420"/>
                    <a:pt x="117" y="520"/>
                    <a:pt x="275" y="520"/>
                  </a:cubicBezTo>
                  <a:cubicBezTo>
                    <a:pt x="435" y="520"/>
                    <a:pt x="550" y="415"/>
                    <a:pt x="550" y="264"/>
                  </a:cubicBezTo>
                  <a:cubicBezTo>
                    <a:pt x="550" y="110"/>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8" name="Google Shape;2518;p20"/>
            <p:cNvSpPr/>
            <p:nvPr/>
          </p:nvSpPr>
          <p:spPr>
            <a:xfrm>
              <a:off x="2992611" y="4276418"/>
              <a:ext cx="7026" cy="6617"/>
            </a:xfrm>
            <a:custGeom>
              <a:rect b="b" l="l" r="r" t="t"/>
              <a:pathLst>
                <a:path extrusionOk="0" h="518" w="550">
                  <a:moveTo>
                    <a:pt x="275" y="0"/>
                  </a:moveTo>
                  <a:cubicBezTo>
                    <a:pt x="112" y="0"/>
                    <a:pt x="0" y="103"/>
                    <a:pt x="0" y="257"/>
                  </a:cubicBezTo>
                  <a:cubicBezTo>
                    <a:pt x="0" y="420"/>
                    <a:pt x="117" y="518"/>
                    <a:pt x="275" y="518"/>
                  </a:cubicBezTo>
                  <a:cubicBezTo>
                    <a:pt x="435" y="518"/>
                    <a:pt x="550" y="415"/>
                    <a:pt x="550" y="262"/>
                  </a:cubicBezTo>
                  <a:cubicBezTo>
                    <a:pt x="550" y="108"/>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19" name="Google Shape;2519;p20"/>
            <p:cNvSpPr/>
            <p:nvPr/>
          </p:nvSpPr>
          <p:spPr>
            <a:xfrm>
              <a:off x="2992611" y="4287941"/>
              <a:ext cx="7026" cy="6656"/>
            </a:xfrm>
            <a:custGeom>
              <a:rect b="b" l="l" r="r" t="t"/>
              <a:pathLst>
                <a:path extrusionOk="0" h="521" w="550">
                  <a:moveTo>
                    <a:pt x="275" y="1"/>
                  </a:moveTo>
                  <a:cubicBezTo>
                    <a:pt x="112" y="1"/>
                    <a:pt x="0" y="106"/>
                    <a:pt x="0" y="260"/>
                  </a:cubicBezTo>
                  <a:cubicBezTo>
                    <a:pt x="0" y="420"/>
                    <a:pt x="117" y="521"/>
                    <a:pt x="275" y="521"/>
                  </a:cubicBezTo>
                  <a:cubicBezTo>
                    <a:pt x="435" y="521"/>
                    <a:pt x="550" y="415"/>
                    <a:pt x="550" y="262"/>
                  </a:cubicBezTo>
                  <a:cubicBezTo>
                    <a:pt x="550" y="111"/>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0" name="Google Shape;2520;p20"/>
            <p:cNvSpPr/>
            <p:nvPr/>
          </p:nvSpPr>
          <p:spPr>
            <a:xfrm>
              <a:off x="2992611" y="4299528"/>
              <a:ext cx="7026" cy="6656"/>
            </a:xfrm>
            <a:custGeom>
              <a:rect b="b" l="l" r="r" t="t"/>
              <a:pathLst>
                <a:path extrusionOk="0" h="521" w="550">
                  <a:moveTo>
                    <a:pt x="275" y="1"/>
                  </a:moveTo>
                  <a:cubicBezTo>
                    <a:pt x="112" y="1"/>
                    <a:pt x="0" y="106"/>
                    <a:pt x="0" y="259"/>
                  </a:cubicBezTo>
                  <a:cubicBezTo>
                    <a:pt x="0" y="422"/>
                    <a:pt x="117" y="520"/>
                    <a:pt x="275" y="520"/>
                  </a:cubicBezTo>
                  <a:cubicBezTo>
                    <a:pt x="435" y="520"/>
                    <a:pt x="550" y="417"/>
                    <a:pt x="550" y="264"/>
                  </a:cubicBezTo>
                  <a:cubicBezTo>
                    <a:pt x="550" y="111"/>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1" name="Google Shape;2521;p20"/>
            <p:cNvSpPr/>
            <p:nvPr/>
          </p:nvSpPr>
          <p:spPr>
            <a:xfrm>
              <a:off x="2992202" y="4310782"/>
              <a:ext cx="7231" cy="6669"/>
            </a:xfrm>
            <a:custGeom>
              <a:rect b="b" l="l" r="r" t="t"/>
              <a:pathLst>
                <a:path extrusionOk="0" h="522" w="566">
                  <a:moveTo>
                    <a:pt x="280" y="1"/>
                  </a:moveTo>
                  <a:cubicBezTo>
                    <a:pt x="130" y="1"/>
                    <a:pt x="16" y="98"/>
                    <a:pt x="7" y="246"/>
                  </a:cubicBezTo>
                  <a:cubicBezTo>
                    <a:pt x="0" y="407"/>
                    <a:pt x="112" y="514"/>
                    <a:pt x="270" y="521"/>
                  </a:cubicBezTo>
                  <a:cubicBezTo>
                    <a:pt x="276" y="521"/>
                    <a:pt x="281" y="522"/>
                    <a:pt x="286" y="522"/>
                  </a:cubicBezTo>
                  <a:cubicBezTo>
                    <a:pt x="438" y="522"/>
                    <a:pt x="550" y="425"/>
                    <a:pt x="559" y="278"/>
                  </a:cubicBezTo>
                  <a:cubicBezTo>
                    <a:pt x="566" y="125"/>
                    <a:pt x="458" y="10"/>
                    <a:pt x="295" y="1"/>
                  </a:cubicBezTo>
                  <a:cubicBezTo>
                    <a:pt x="290" y="1"/>
                    <a:pt x="285"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2" name="Google Shape;2522;p20"/>
            <p:cNvSpPr/>
            <p:nvPr/>
          </p:nvSpPr>
          <p:spPr>
            <a:xfrm>
              <a:off x="2991551" y="4322868"/>
              <a:ext cx="7180" cy="6643"/>
            </a:xfrm>
            <a:custGeom>
              <a:rect b="b" l="l" r="r" t="t"/>
              <a:pathLst>
                <a:path extrusionOk="0" h="520" w="562">
                  <a:moveTo>
                    <a:pt x="274" y="1"/>
                  </a:moveTo>
                  <a:cubicBezTo>
                    <a:pt x="126" y="1"/>
                    <a:pt x="12" y="100"/>
                    <a:pt x="5" y="248"/>
                  </a:cubicBezTo>
                  <a:cubicBezTo>
                    <a:pt x="1" y="411"/>
                    <a:pt x="115" y="514"/>
                    <a:pt x="273" y="519"/>
                  </a:cubicBezTo>
                  <a:cubicBezTo>
                    <a:pt x="278" y="519"/>
                    <a:pt x="283" y="519"/>
                    <a:pt x="289" y="519"/>
                  </a:cubicBezTo>
                  <a:cubicBezTo>
                    <a:pt x="441" y="519"/>
                    <a:pt x="553" y="420"/>
                    <a:pt x="557" y="271"/>
                  </a:cubicBezTo>
                  <a:cubicBezTo>
                    <a:pt x="562" y="118"/>
                    <a:pt x="452" y="6"/>
                    <a:pt x="289" y="1"/>
                  </a:cubicBezTo>
                  <a:cubicBezTo>
                    <a:pt x="284" y="1"/>
                    <a:pt x="279"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3" name="Google Shape;2523;p20"/>
            <p:cNvSpPr/>
            <p:nvPr/>
          </p:nvSpPr>
          <p:spPr>
            <a:xfrm>
              <a:off x="2991500" y="4335362"/>
              <a:ext cx="7090" cy="6656"/>
            </a:xfrm>
            <a:custGeom>
              <a:rect b="b" l="l" r="r" t="t"/>
              <a:pathLst>
                <a:path extrusionOk="0" h="521" w="555">
                  <a:moveTo>
                    <a:pt x="278" y="1"/>
                  </a:moveTo>
                  <a:cubicBezTo>
                    <a:pt x="276" y="1"/>
                    <a:pt x="274" y="1"/>
                    <a:pt x="273" y="1"/>
                  </a:cubicBezTo>
                  <a:cubicBezTo>
                    <a:pt x="117" y="3"/>
                    <a:pt x="0" y="109"/>
                    <a:pt x="0" y="262"/>
                  </a:cubicBezTo>
                  <a:cubicBezTo>
                    <a:pt x="2" y="421"/>
                    <a:pt x="119" y="521"/>
                    <a:pt x="274" y="521"/>
                  </a:cubicBezTo>
                  <a:cubicBezTo>
                    <a:pt x="276" y="521"/>
                    <a:pt x="278" y="521"/>
                    <a:pt x="279" y="521"/>
                  </a:cubicBezTo>
                  <a:cubicBezTo>
                    <a:pt x="442" y="519"/>
                    <a:pt x="554" y="413"/>
                    <a:pt x="552" y="260"/>
                  </a:cubicBezTo>
                  <a:cubicBezTo>
                    <a:pt x="550" y="108"/>
                    <a:pt x="43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4" name="Google Shape;2524;p20"/>
            <p:cNvSpPr/>
            <p:nvPr/>
          </p:nvSpPr>
          <p:spPr>
            <a:xfrm>
              <a:off x="2991844" y="4347766"/>
              <a:ext cx="7269" cy="6669"/>
            </a:xfrm>
            <a:custGeom>
              <a:rect b="b" l="l" r="r" t="t"/>
              <a:pathLst>
                <a:path extrusionOk="0" h="522" w="569">
                  <a:moveTo>
                    <a:pt x="286" y="1"/>
                  </a:moveTo>
                  <a:cubicBezTo>
                    <a:pt x="281" y="1"/>
                    <a:pt x="276" y="1"/>
                    <a:pt x="271" y="1"/>
                  </a:cubicBezTo>
                  <a:cubicBezTo>
                    <a:pt x="113" y="10"/>
                    <a:pt x="1" y="122"/>
                    <a:pt x="10" y="274"/>
                  </a:cubicBezTo>
                  <a:cubicBezTo>
                    <a:pt x="18" y="429"/>
                    <a:pt x="130" y="522"/>
                    <a:pt x="277" y="522"/>
                  </a:cubicBezTo>
                  <a:cubicBezTo>
                    <a:pt x="284" y="522"/>
                    <a:pt x="291" y="521"/>
                    <a:pt x="298" y="521"/>
                  </a:cubicBezTo>
                  <a:cubicBezTo>
                    <a:pt x="461" y="512"/>
                    <a:pt x="569" y="402"/>
                    <a:pt x="559" y="248"/>
                  </a:cubicBezTo>
                  <a:cubicBezTo>
                    <a:pt x="550" y="102"/>
                    <a:pt x="439"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5" name="Google Shape;2525;p20"/>
            <p:cNvSpPr/>
            <p:nvPr/>
          </p:nvSpPr>
          <p:spPr>
            <a:xfrm>
              <a:off x="2992726" y="4360196"/>
              <a:ext cx="7384" cy="6681"/>
            </a:xfrm>
            <a:custGeom>
              <a:rect b="b" l="l" r="r" t="t"/>
              <a:pathLst>
                <a:path extrusionOk="0" h="523" w="578">
                  <a:moveTo>
                    <a:pt x="293" y="0"/>
                  </a:moveTo>
                  <a:cubicBezTo>
                    <a:pt x="283" y="0"/>
                    <a:pt x="274" y="0"/>
                    <a:pt x="264" y="1"/>
                  </a:cubicBezTo>
                  <a:cubicBezTo>
                    <a:pt x="108" y="17"/>
                    <a:pt x="0" y="132"/>
                    <a:pt x="14" y="285"/>
                  </a:cubicBezTo>
                  <a:cubicBezTo>
                    <a:pt x="29" y="437"/>
                    <a:pt x="139" y="523"/>
                    <a:pt x="282" y="523"/>
                  </a:cubicBezTo>
                  <a:cubicBezTo>
                    <a:pt x="292" y="523"/>
                    <a:pt x="303" y="522"/>
                    <a:pt x="314" y="521"/>
                  </a:cubicBezTo>
                  <a:cubicBezTo>
                    <a:pt x="474" y="505"/>
                    <a:pt x="577" y="391"/>
                    <a:pt x="564" y="237"/>
                  </a:cubicBezTo>
                  <a:cubicBezTo>
                    <a:pt x="549" y="95"/>
                    <a:pt x="439"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6" name="Google Shape;2526;p20"/>
            <p:cNvSpPr/>
            <p:nvPr/>
          </p:nvSpPr>
          <p:spPr>
            <a:xfrm>
              <a:off x="2994131" y="4372601"/>
              <a:ext cx="7524" cy="6681"/>
            </a:xfrm>
            <a:custGeom>
              <a:rect b="b" l="l" r="r" t="t"/>
              <a:pathLst>
                <a:path extrusionOk="0" h="523" w="589">
                  <a:moveTo>
                    <a:pt x="307" y="0"/>
                  </a:moveTo>
                  <a:cubicBezTo>
                    <a:pt x="291" y="0"/>
                    <a:pt x="275" y="1"/>
                    <a:pt x="259" y="4"/>
                  </a:cubicBezTo>
                  <a:cubicBezTo>
                    <a:pt x="103" y="24"/>
                    <a:pt x="0" y="146"/>
                    <a:pt x="21" y="297"/>
                  </a:cubicBezTo>
                  <a:cubicBezTo>
                    <a:pt x="41" y="441"/>
                    <a:pt x="149" y="522"/>
                    <a:pt x="284" y="522"/>
                  </a:cubicBezTo>
                  <a:cubicBezTo>
                    <a:pt x="299" y="522"/>
                    <a:pt x="314" y="521"/>
                    <a:pt x="330" y="519"/>
                  </a:cubicBezTo>
                  <a:cubicBezTo>
                    <a:pt x="490" y="496"/>
                    <a:pt x="589" y="377"/>
                    <a:pt x="566" y="224"/>
                  </a:cubicBezTo>
                  <a:lnTo>
                    <a:pt x="566" y="224"/>
                  </a:lnTo>
                  <a:lnTo>
                    <a:pt x="566" y="226"/>
                  </a:lnTo>
                  <a:cubicBezTo>
                    <a:pt x="547" y="88"/>
                    <a:pt x="442"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7" name="Google Shape;2527;p20"/>
            <p:cNvSpPr/>
            <p:nvPr/>
          </p:nvSpPr>
          <p:spPr>
            <a:xfrm>
              <a:off x="2996111" y="4385031"/>
              <a:ext cx="7652" cy="6681"/>
            </a:xfrm>
            <a:custGeom>
              <a:rect b="b" l="l" r="r" t="t"/>
              <a:pathLst>
                <a:path extrusionOk="0" h="523" w="599">
                  <a:moveTo>
                    <a:pt x="315" y="0"/>
                  </a:moveTo>
                  <a:cubicBezTo>
                    <a:pt x="295" y="0"/>
                    <a:pt x="274" y="2"/>
                    <a:pt x="253" y="6"/>
                  </a:cubicBezTo>
                  <a:cubicBezTo>
                    <a:pt x="97" y="34"/>
                    <a:pt x="1" y="160"/>
                    <a:pt x="31" y="309"/>
                  </a:cubicBezTo>
                  <a:cubicBezTo>
                    <a:pt x="56" y="447"/>
                    <a:pt x="159" y="522"/>
                    <a:pt x="287" y="522"/>
                  </a:cubicBezTo>
                  <a:cubicBezTo>
                    <a:pt x="307" y="522"/>
                    <a:pt x="328" y="521"/>
                    <a:pt x="349" y="517"/>
                  </a:cubicBezTo>
                  <a:cubicBezTo>
                    <a:pt x="507" y="487"/>
                    <a:pt x="599" y="364"/>
                    <a:pt x="571" y="212"/>
                  </a:cubicBezTo>
                  <a:cubicBezTo>
                    <a:pt x="547" y="81"/>
                    <a:pt x="445"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8" name="Google Shape;2528;p20"/>
            <p:cNvSpPr/>
            <p:nvPr/>
          </p:nvSpPr>
          <p:spPr>
            <a:xfrm>
              <a:off x="2998717" y="4397372"/>
              <a:ext cx="7793" cy="6707"/>
            </a:xfrm>
            <a:custGeom>
              <a:rect b="b" l="l" r="r" t="t"/>
              <a:pathLst>
                <a:path extrusionOk="0" h="525" w="610">
                  <a:moveTo>
                    <a:pt x="320" y="0"/>
                  </a:moveTo>
                  <a:cubicBezTo>
                    <a:pt x="296" y="0"/>
                    <a:pt x="271" y="3"/>
                    <a:pt x="246" y="9"/>
                  </a:cubicBezTo>
                  <a:cubicBezTo>
                    <a:pt x="92" y="48"/>
                    <a:pt x="1" y="176"/>
                    <a:pt x="37" y="325"/>
                  </a:cubicBezTo>
                  <a:cubicBezTo>
                    <a:pt x="69" y="455"/>
                    <a:pt x="168" y="525"/>
                    <a:pt x="288" y="525"/>
                  </a:cubicBezTo>
                  <a:cubicBezTo>
                    <a:pt x="314" y="525"/>
                    <a:pt x="340" y="522"/>
                    <a:pt x="367" y="515"/>
                  </a:cubicBezTo>
                  <a:cubicBezTo>
                    <a:pt x="525" y="478"/>
                    <a:pt x="610" y="348"/>
                    <a:pt x="573" y="199"/>
                  </a:cubicBezTo>
                  <a:cubicBezTo>
                    <a:pt x="545" y="76"/>
                    <a:pt x="44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29" name="Google Shape;2529;p20"/>
            <p:cNvSpPr/>
            <p:nvPr/>
          </p:nvSpPr>
          <p:spPr>
            <a:xfrm>
              <a:off x="3002089" y="4409789"/>
              <a:ext cx="7908" cy="6732"/>
            </a:xfrm>
            <a:custGeom>
              <a:rect b="b" l="l" r="r" t="t"/>
              <a:pathLst>
                <a:path extrusionOk="0" h="527" w="619">
                  <a:moveTo>
                    <a:pt x="328" y="0"/>
                  </a:moveTo>
                  <a:cubicBezTo>
                    <a:pt x="297" y="0"/>
                    <a:pt x="266" y="5"/>
                    <a:pt x="234" y="15"/>
                  </a:cubicBezTo>
                  <a:cubicBezTo>
                    <a:pt x="83" y="61"/>
                    <a:pt x="0" y="193"/>
                    <a:pt x="44" y="340"/>
                  </a:cubicBezTo>
                  <a:cubicBezTo>
                    <a:pt x="81" y="462"/>
                    <a:pt x="177" y="527"/>
                    <a:pt x="289" y="527"/>
                  </a:cubicBezTo>
                  <a:cubicBezTo>
                    <a:pt x="320" y="527"/>
                    <a:pt x="352" y="522"/>
                    <a:pt x="385" y="512"/>
                  </a:cubicBezTo>
                  <a:cubicBezTo>
                    <a:pt x="538" y="466"/>
                    <a:pt x="618" y="331"/>
                    <a:pt x="573" y="184"/>
                  </a:cubicBezTo>
                  <a:cubicBezTo>
                    <a:pt x="538" y="70"/>
                    <a:pt x="443"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0" name="Google Shape;2530;p20"/>
            <p:cNvSpPr/>
            <p:nvPr/>
          </p:nvSpPr>
          <p:spPr>
            <a:xfrm>
              <a:off x="3006151" y="4421951"/>
              <a:ext cx="7997" cy="6771"/>
            </a:xfrm>
            <a:custGeom>
              <a:rect b="b" l="l" r="r" t="t"/>
              <a:pathLst>
                <a:path extrusionOk="0" h="530" w="626">
                  <a:moveTo>
                    <a:pt x="331" y="0"/>
                  </a:moveTo>
                  <a:cubicBezTo>
                    <a:pt x="296" y="0"/>
                    <a:pt x="259" y="7"/>
                    <a:pt x="223" y="20"/>
                  </a:cubicBezTo>
                  <a:cubicBezTo>
                    <a:pt x="76" y="75"/>
                    <a:pt x="0" y="215"/>
                    <a:pt x="53" y="359"/>
                  </a:cubicBezTo>
                  <a:cubicBezTo>
                    <a:pt x="96" y="471"/>
                    <a:pt x="186" y="529"/>
                    <a:pt x="291" y="529"/>
                  </a:cubicBezTo>
                  <a:cubicBezTo>
                    <a:pt x="327" y="529"/>
                    <a:pt x="365" y="522"/>
                    <a:pt x="404" y="508"/>
                  </a:cubicBezTo>
                  <a:cubicBezTo>
                    <a:pt x="555" y="453"/>
                    <a:pt x="626" y="313"/>
                    <a:pt x="573" y="171"/>
                  </a:cubicBezTo>
                  <a:cubicBezTo>
                    <a:pt x="531" y="62"/>
                    <a:pt x="439" y="0"/>
                    <a:pt x="3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1" name="Google Shape;2531;p20"/>
            <p:cNvSpPr/>
            <p:nvPr/>
          </p:nvSpPr>
          <p:spPr>
            <a:xfrm>
              <a:off x="3011121" y="4434023"/>
              <a:ext cx="8035" cy="6809"/>
            </a:xfrm>
            <a:custGeom>
              <a:rect b="b" l="l" r="r" t="t"/>
              <a:pathLst>
                <a:path extrusionOk="0" h="533" w="629">
                  <a:moveTo>
                    <a:pt x="335" y="1"/>
                  </a:moveTo>
                  <a:cubicBezTo>
                    <a:pt x="294" y="1"/>
                    <a:pt x="250" y="10"/>
                    <a:pt x="207" y="30"/>
                  </a:cubicBezTo>
                  <a:cubicBezTo>
                    <a:pt x="65" y="94"/>
                    <a:pt x="1" y="236"/>
                    <a:pt x="63" y="376"/>
                  </a:cubicBezTo>
                  <a:cubicBezTo>
                    <a:pt x="109" y="480"/>
                    <a:pt x="195" y="532"/>
                    <a:pt x="292" y="532"/>
                  </a:cubicBezTo>
                  <a:cubicBezTo>
                    <a:pt x="334" y="532"/>
                    <a:pt x="378" y="522"/>
                    <a:pt x="422" y="502"/>
                  </a:cubicBezTo>
                  <a:cubicBezTo>
                    <a:pt x="569" y="438"/>
                    <a:pt x="628" y="296"/>
                    <a:pt x="566" y="156"/>
                  </a:cubicBezTo>
                  <a:lnTo>
                    <a:pt x="566" y="154"/>
                  </a:lnTo>
                  <a:cubicBezTo>
                    <a:pt x="523" y="56"/>
                    <a:pt x="435"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2" name="Google Shape;2532;p20"/>
            <p:cNvSpPr/>
            <p:nvPr/>
          </p:nvSpPr>
          <p:spPr>
            <a:xfrm>
              <a:off x="3016946" y="4445713"/>
              <a:ext cx="8087" cy="6847"/>
            </a:xfrm>
            <a:custGeom>
              <a:rect b="b" l="l" r="r" t="t"/>
              <a:pathLst>
                <a:path extrusionOk="0" h="536" w="633">
                  <a:moveTo>
                    <a:pt x="335" y="1"/>
                  </a:moveTo>
                  <a:cubicBezTo>
                    <a:pt x="289" y="1"/>
                    <a:pt x="240" y="13"/>
                    <a:pt x="193" y="38"/>
                  </a:cubicBezTo>
                  <a:cubicBezTo>
                    <a:pt x="53" y="114"/>
                    <a:pt x="1" y="262"/>
                    <a:pt x="74" y="398"/>
                  </a:cubicBezTo>
                  <a:cubicBezTo>
                    <a:pt x="124" y="490"/>
                    <a:pt x="206" y="536"/>
                    <a:pt x="295" y="536"/>
                  </a:cubicBezTo>
                  <a:cubicBezTo>
                    <a:pt x="343" y="536"/>
                    <a:pt x="394" y="522"/>
                    <a:pt x="443" y="496"/>
                  </a:cubicBezTo>
                  <a:cubicBezTo>
                    <a:pt x="584" y="418"/>
                    <a:pt x="633" y="272"/>
                    <a:pt x="559" y="137"/>
                  </a:cubicBezTo>
                  <a:lnTo>
                    <a:pt x="559" y="137"/>
                  </a:lnTo>
                  <a:lnTo>
                    <a:pt x="559" y="139"/>
                  </a:lnTo>
                  <a:cubicBezTo>
                    <a:pt x="511" y="49"/>
                    <a:pt x="427"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3" name="Google Shape;2533;p20"/>
            <p:cNvSpPr/>
            <p:nvPr/>
          </p:nvSpPr>
          <p:spPr>
            <a:xfrm>
              <a:off x="3023882" y="4457197"/>
              <a:ext cx="8087" cy="6886"/>
            </a:xfrm>
            <a:custGeom>
              <a:rect b="b" l="l" r="r" t="t"/>
              <a:pathLst>
                <a:path extrusionOk="0" h="539" w="633">
                  <a:moveTo>
                    <a:pt x="335" y="1"/>
                  </a:moveTo>
                  <a:cubicBezTo>
                    <a:pt x="281" y="1"/>
                    <a:pt x="225" y="18"/>
                    <a:pt x="172" y="53"/>
                  </a:cubicBezTo>
                  <a:cubicBezTo>
                    <a:pt x="41" y="140"/>
                    <a:pt x="0" y="291"/>
                    <a:pt x="85" y="419"/>
                  </a:cubicBezTo>
                  <a:cubicBezTo>
                    <a:pt x="138" y="500"/>
                    <a:pt x="214" y="539"/>
                    <a:pt x="295" y="539"/>
                  </a:cubicBezTo>
                  <a:cubicBezTo>
                    <a:pt x="349" y="539"/>
                    <a:pt x="406" y="521"/>
                    <a:pt x="458" y="486"/>
                  </a:cubicBezTo>
                  <a:cubicBezTo>
                    <a:pt x="593" y="399"/>
                    <a:pt x="632" y="247"/>
                    <a:pt x="548" y="119"/>
                  </a:cubicBezTo>
                  <a:cubicBezTo>
                    <a:pt x="496" y="41"/>
                    <a:pt x="419"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4" name="Google Shape;2534;p20"/>
            <p:cNvSpPr/>
            <p:nvPr/>
          </p:nvSpPr>
          <p:spPr>
            <a:xfrm>
              <a:off x="3031955" y="4468209"/>
              <a:ext cx="7997" cy="6937"/>
            </a:xfrm>
            <a:custGeom>
              <a:rect b="b" l="l" r="r" t="t"/>
              <a:pathLst>
                <a:path extrusionOk="0" h="543" w="626">
                  <a:moveTo>
                    <a:pt x="331" y="1"/>
                  </a:moveTo>
                  <a:cubicBezTo>
                    <a:pt x="270" y="1"/>
                    <a:pt x="208" y="23"/>
                    <a:pt x="151" y="68"/>
                  </a:cubicBezTo>
                  <a:cubicBezTo>
                    <a:pt x="28" y="166"/>
                    <a:pt x="0" y="322"/>
                    <a:pt x="97" y="441"/>
                  </a:cubicBezTo>
                  <a:cubicBezTo>
                    <a:pt x="151" y="510"/>
                    <a:pt x="222" y="542"/>
                    <a:pt x="295" y="542"/>
                  </a:cubicBezTo>
                  <a:cubicBezTo>
                    <a:pt x="357" y="542"/>
                    <a:pt x="419" y="519"/>
                    <a:pt x="474" y="476"/>
                  </a:cubicBezTo>
                  <a:cubicBezTo>
                    <a:pt x="603" y="375"/>
                    <a:pt x="626" y="221"/>
                    <a:pt x="529" y="102"/>
                  </a:cubicBezTo>
                  <a:cubicBezTo>
                    <a:pt x="477" y="35"/>
                    <a:pt x="406"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5" name="Google Shape;2535;p20"/>
            <p:cNvSpPr/>
            <p:nvPr/>
          </p:nvSpPr>
          <p:spPr>
            <a:xfrm>
              <a:off x="3041140" y="4478468"/>
              <a:ext cx="7818" cy="6975"/>
            </a:xfrm>
            <a:custGeom>
              <a:rect b="b" l="l" r="r" t="t"/>
              <a:pathLst>
                <a:path extrusionOk="0" h="546" w="612">
                  <a:moveTo>
                    <a:pt x="320" y="0"/>
                  </a:moveTo>
                  <a:cubicBezTo>
                    <a:pt x="252" y="0"/>
                    <a:pt x="183" y="28"/>
                    <a:pt x="124" y="85"/>
                  </a:cubicBezTo>
                  <a:cubicBezTo>
                    <a:pt x="12" y="195"/>
                    <a:pt x="0" y="353"/>
                    <a:pt x="106" y="463"/>
                  </a:cubicBezTo>
                  <a:cubicBezTo>
                    <a:pt x="160" y="519"/>
                    <a:pt x="225" y="546"/>
                    <a:pt x="290" y="546"/>
                  </a:cubicBezTo>
                  <a:cubicBezTo>
                    <a:pt x="359" y="546"/>
                    <a:pt x="428" y="516"/>
                    <a:pt x="486" y="460"/>
                  </a:cubicBezTo>
                  <a:cubicBezTo>
                    <a:pt x="603" y="346"/>
                    <a:pt x="612" y="192"/>
                    <a:pt x="504" y="82"/>
                  </a:cubicBezTo>
                  <a:cubicBezTo>
                    <a:pt x="452" y="28"/>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6" name="Google Shape;2536;p20"/>
            <p:cNvSpPr/>
            <p:nvPr/>
          </p:nvSpPr>
          <p:spPr>
            <a:xfrm>
              <a:off x="3051167" y="4487742"/>
              <a:ext cx="7742" cy="7001"/>
            </a:xfrm>
            <a:custGeom>
              <a:rect b="b" l="l" r="r" t="t"/>
              <a:pathLst>
                <a:path extrusionOk="0" h="548" w="606">
                  <a:moveTo>
                    <a:pt x="314" y="0"/>
                  </a:moveTo>
                  <a:cubicBezTo>
                    <a:pt x="238" y="0"/>
                    <a:pt x="162" y="36"/>
                    <a:pt x="104" y="105"/>
                  </a:cubicBezTo>
                  <a:cubicBezTo>
                    <a:pt x="1" y="227"/>
                    <a:pt x="6" y="382"/>
                    <a:pt x="122" y="481"/>
                  </a:cubicBezTo>
                  <a:cubicBezTo>
                    <a:pt x="175" y="526"/>
                    <a:pt x="234" y="547"/>
                    <a:pt x="291" y="547"/>
                  </a:cubicBezTo>
                  <a:cubicBezTo>
                    <a:pt x="368" y="547"/>
                    <a:pt x="443" y="509"/>
                    <a:pt x="500" y="440"/>
                  </a:cubicBezTo>
                  <a:cubicBezTo>
                    <a:pt x="606" y="318"/>
                    <a:pt x="599" y="163"/>
                    <a:pt x="482" y="64"/>
                  </a:cubicBezTo>
                  <a:cubicBezTo>
                    <a:pt x="431" y="21"/>
                    <a:pt x="372"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7" name="Google Shape;2537;p20"/>
            <p:cNvSpPr/>
            <p:nvPr/>
          </p:nvSpPr>
          <p:spPr>
            <a:xfrm>
              <a:off x="3062230" y="4496097"/>
              <a:ext cx="7793" cy="7026"/>
            </a:xfrm>
            <a:custGeom>
              <a:rect b="b" l="l" r="r" t="t"/>
              <a:pathLst>
                <a:path extrusionOk="0" h="550" w="610">
                  <a:moveTo>
                    <a:pt x="312" y="1"/>
                  </a:moveTo>
                  <a:cubicBezTo>
                    <a:pt x="229" y="1"/>
                    <a:pt x="147" y="45"/>
                    <a:pt x="90" y="129"/>
                  </a:cubicBezTo>
                  <a:cubicBezTo>
                    <a:pt x="1" y="257"/>
                    <a:pt x="21" y="416"/>
                    <a:pt x="147" y="500"/>
                  </a:cubicBezTo>
                  <a:cubicBezTo>
                    <a:pt x="196" y="534"/>
                    <a:pt x="248" y="550"/>
                    <a:pt x="297" y="550"/>
                  </a:cubicBezTo>
                  <a:cubicBezTo>
                    <a:pt x="383" y="550"/>
                    <a:pt x="463" y="503"/>
                    <a:pt x="518" y="422"/>
                  </a:cubicBezTo>
                  <a:cubicBezTo>
                    <a:pt x="610" y="287"/>
                    <a:pt x="587" y="136"/>
                    <a:pt x="461" y="49"/>
                  </a:cubicBezTo>
                  <a:cubicBezTo>
                    <a:pt x="414" y="16"/>
                    <a:pt x="363"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8" name="Google Shape;2538;p20"/>
            <p:cNvSpPr/>
            <p:nvPr/>
          </p:nvSpPr>
          <p:spPr>
            <a:xfrm>
              <a:off x="3073880" y="4503187"/>
              <a:ext cx="7793" cy="7039"/>
            </a:xfrm>
            <a:custGeom>
              <a:rect b="b" l="l" r="r" t="t"/>
              <a:pathLst>
                <a:path extrusionOk="0" h="551" w="610">
                  <a:moveTo>
                    <a:pt x="307" y="0"/>
                  </a:moveTo>
                  <a:cubicBezTo>
                    <a:pt x="215" y="0"/>
                    <a:pt x="129" y="52"/>
                    <a:pt x="76" y="149"/>
                  </a:cubicBezTo>
                  <a:cubicBezTo>
                    <a:pt x="0" y="289"/>
                    <a:pt x="34" y="442"/>
                    <a:pt x="170" y="515"/>
                  </a:cubicBezTo>
                  <a:cubicBezTo>
                    <a:pt x="213" y="539"/>
                    <a:pt x="256" y="551"/>
                    <a:pt x="298" y="551"/>
                  </a:cubicBezTo>
                  <a:cubicBezTo>
                    <a:pt x="393" y="551"/>
                    <a:pt x="479" y="494"/>
                    <a:pt x="531" y="399"/>
                  </a:cubicBezTo>
                  <a:cubicBezTo>
                    <a:pt x="609" y="259"/>
                    <a:pt x="573" y="108"/>
                    <a:pt x="438" y="35"/>
                  </a:cubicBezTo>
                  <a:cubicBezTo>
                    <a:pt x="395" y="11"/>
                    <a:pt x="350"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39" name="Google Shape;2539;p20"/>
            <p:cNvSpPr/>
            <p:nvPr/>
          </p:nvSpPr>
          <p:spPr>
            <a:xfrm>
              <a:off x="3086130" y="4509128"/>
              <a:ext cx="7742" cy="7039"/>
            </a:xfrm>
            <a:custGeom>
              <a:rect b="b" l="l" r="r" t="t"/>
              <a:pathLst>
                <a:path extrusionOk="0" h="551" w="606">
                  <a:moveTo>
                    <a:pt x="305" y="0"/>
                  </a:moveTo>
                  <a:cubicBezTo>
                    <a:pt x="204" y="0"/>
                    <a:pt x="112" y="61"/>
                    <a:pt x="65" y="172"/>
                  </a:cubicBezTo>
                  <a:cubicBezTo>
                    <a:pt x="1" y="316"/>
                    <a:pt x="51" y="465"/>
                    <a:pt x="191" y="527"/>
                  </a:cubicBezTo>
                  <a:cubicBezTo>
                    <a:pt x="229" y="543"/>
                    <a:pt x="266" y="551"/>
                    <a:pt x="302" y="551"/>
                  </a:cubicBezTo>
                  <a:cubicBezTo>
                    <a:pt x="406" y="551"/>
                    <a:pt x="495" y="485"/>
                    <a:pt x="541" y="378"/>
                  </a:cubicBezTo>
                  <a:cubicBezTo>
                    <a:pt x="605" y="229"/>
                    <a:pt x="555" y="83"/>
                    <a:pt x="413" y="23"/>
                  </a:cubicBezTo>
                  <a:cubicBezTo>
                    <a:pt x="377" y="8"/>
                    <a:pt x="340" y="0"/>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0" name="Google Shape;2540;p20"/>
            <p:cNvSpPr/>
            <p:nvPr/>
          </p:nvSpPr>
          <p:spPr>
            <a:xfrm>
              <a:off x="3098853" y="4513906"/>
              <a:ext cx="7601" cy="7039"/>
            </a:xfrm>
            <a:custGeom>
              <a:rect b="b" l="l" r="r" t="t"/>
              <a:pathLst>
                <a:path extrusionOk="0" h="551" w="595">
                  <a:moveTo>
                    <a:pt x="298" y="1"/>
                  </a:moveTo>
                  <a:cubicBezTo>
                    <a:pt x="188" y="1"/>
                    <a:pt x="91" y="72"/>
                    <a:pt x="51" y="194"/>
                  </a:cubicBezTo>
                  <a:cubicBezTo>
                    <a:pt x="1" y="343"/>
                    <a:pt x="63" y="487"/>
                    <a:pt x="207" y="535"/>
                  </a:cubicBezTo>
                  <a:cubicBezTo>
                    <a:pt x="238" y="546"/>
                    <a:pt x="268" y="550"/>
                    <a:pt x="297" y="550"/>
                  </a:cubicBezTo>
                  <a:cubicBezTo>
                    <a:pt x="411" y="550"/>
                    <a:pt x="504" y="476"/>
                    <a:pt x="544" y="359"/>
                  </a:cubicBezTo>
                  <a:cubicBezTo>
                    <a:pt x="594" y="203"/>
                    <a:pt x="530" y="64"/>
                    <a:pt x="386" y="15"/>
                  </a:cubicBezTo>
                  <a:cubicBezTo>
                    <a:pt x="356" y="6"/>
                    <a:pt x="327"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1" name="Google Shape;2541;p20"/>
            <p:cNvSpPr/>
            <p:nvPr/>
          </p:nvSpPr>
          <p:spPr>
            <a:xfrm>
              <a:off x="3111755" y="4517559"/>
              <a:ext cx="7448" cy="7052"/>
            </a:xfrm>
            <a:custGeom>
              <a:rect b="b" l="l" r="r" t="t"/>
              <a:pathLst>
                <a:path extrusionOk="0" h="552" w="583">
                  <a:moveTo>
                    <a:pt x="291" y="0"/>
                  </a:moveTo>
                  <a:cubicBezTo>
                    <a:pt x="172" y="0"/>
                    <a:pt x="70" y="82"/>
                    <a:pt x="37" y="215"/>
                  </a:cubicBezTo>
                  <a:cubicBezTo>
                    <a:pt x="1" y="366"/>
                    <a:pt x="74" y="506"/>
                    <a:pt x="223" y="542"/>
                  </a:cubicBezTo>
                  <a:cubicBezTo>
                    <a:pt x="248" y="549"/>
                    <a:pt x="271" y="552"/>
                    <a:pt x="294" y="552"/>
                  </a:cubicBezTo>
                  <a:cubicBezTo>
                    <a:pt x="416" y="552"/>
                    <a:pt x="511" y="468"/>
                    <a:pt x="544" y="339"/>
                  </a:cubicBezTo>
                  <a:cubicBezTo>
                    <a:pt x="583" y="183"/>
                    <a:pt x="507" y="45"/>
                    <a:pt x="358" y="9"/>
                  </a:cubicBezTo>
                  <a:cubicBezTo>
                    <a:pt x="335" y="3"/>
                    <a:pt x="31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2" name="Google Shape;2542;p20"/>
            <p:cNvSpPr/>
            <p:nvPr/>
          </p:nvSpPr>
          <p:spPr>
            <a:xfrm>
              <a:off x="3124567" y="4520242"/>
              <a:ext cx="7243" cy="7026"/>
            </a:xfrm>
            <a:custGeom>
              <a:rect b="b" l="l" r="r" t="t"/>
              <a:pathLst>
                <a:path extrusionOk="0" h="550" w="567">
                  <a:moveTo>
                    <a:pt x="281" y="0"/>
                  </a:moveTo>
                  <a:cubicBezTo>
                    <a:pt x="154" y="0"/>
                    <a:pt x="53" y="90"/>
                    <a:pt x="28" y="229"/>
                  </a:cubicBezTo>
                  <a:cubicBezTo>
                    <a:pt x="1" y="385"/>
                    <a:pt x="83" y="518"/>
                    <a:pt x="235" y="545"/>
                  </a:cubicBezTo>
                  <a:cubicBezTo>
                    <a:pt x="252" y="548"/>
                    <a:pt x="270" y="550"/>
                    <a:pt x="286" y="550"/>
                  </a:cubicBezTo>
                  <a:cubicBezTo>
                    <a:pt x="418" y="550"/>
                    <a:pt x="515" y="457"/>
                    <a:pt x="539" y="321"/>
                  </a:cubicBezTo>
                  <a:cubicBezTo>
                    <a:pt x="567" y="161"/>
                    <a:pt x="484" y="30"/>
                    <a:pt x="333" y="5"/>
                  </a:cubicBezTo>
                  <a:cubicBezTo>
                    <a:pt x="315" y="2"/>
                    <a:pt x="298"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3" name="Google Shape;2543;p20"/>
            <p:cNvSpPr/>
            <p:nvPr/>
          </p:nvSpPr>
          <p:spPr>
            <a:xfrm>
              <a:off x="3137469" y="4522031"/>
              <a:ext cx="7065" cy="7026"/>
            </a:xfrm>
            <a:custGeom>
              <a:rect b="b" l="l" r="r" t="t"/>
              <a:pathLst>
                <a:path extrusionOk="0" h="550" w="553">
                  <a:moveTo>
                    <a:pt x="273" y="0"/>
                  </a:moveTo>
                  <a:cubicBezTo>
                    <a:pt x="138" y="0"/>
                    <a:pt x="34" y="97"/>
                    <a:pt x="17" y="245"/>
                  </a:cubicBezTo>
                  <a:cubicBezTo>
                    <a:pt x="1" y="403"/>
                    <a:pt x="90" y="531"/>
                    <a:pt x="244" y="547"/>
                  </a:cubicBezTo>
                  <a:cubicBezTo>
                    <a:pt x="256" y="549"/>
                    <a:pt x="268" y="549"/>
                    <a:pt x="279" y="549"/>
                  </a:cubicBezTo>
                  <a:cubicBezTo>
                    <a:pt x="420" y="549"/>
                    <a:pt x="518" y="449"/>
                    <a:pt x="534" y="305"/>
                  </a:cubicBezTo>
                  <a:cubicBezTo>
                    <a:pt x="553" y="142"/>
                    <a:pt x="461" y="18"/>
                    <a:pt x="308" y="2"/>
                  </a:cubicBezTo>
                  <a:cubicBezTo>
                    <a:pt x="296" y="1"/>
                    <a:pt x="284"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4" name="Google Shape;2544;p20"/>
            <p:cNvSpPr/>
            <p:nvPr/>
          </p:nvSpPr>
          <p:spPr>
            <a:xfrm>
              <a:off x="3150346" y="4523065"/>
              <a:ext cx="6860" cy="7052"/>
            </a:xfrm>
            <a:custGeom>
              <a:rect b="b" l="l" r="r" t="t"/>
              <a:pathLst>
                <a:path extrusionOk="0" h="552" w="537">
                  <a:moveTo>
                    <a:pt x="269" y="1"/>
                  </a:moveTo>
                  <a:cubicBezTo>
                    <a:pt x="124" y="1"/>
                    <a:pt x="19" y="106"/>
                    <a:pt x="10" y="263"/>
                  </a:cubicBezTo>
                  <a:cubicBezTo>
                    <a:pt x="1" y="418"/>
                    <a:pt x="99" y="542"/>
                    <a:pt x="252" y="551"/>
                  </a:cubicBezTo>
                  <a:cubicBezTo>
                    <a:pt x="259" y="551"/>
                    <a:pt x="265" y="552"/>
                    <a:pt x="271" y="552"/>
                  </a:cubicBezTo>
                  <a:cubicBezTo>
                    <a:pt x="421" y="552"/>
                    <a:pt x="521" y="442"/>
                    <a:pt x="527" y="290"/>
                  </a:cubicBezTo>
                  <a:cubicBezTo>
                    <a:pt x="536" y="130"/>
                    <a:pt x="438" y="11"/>
                    <a:pt x="287" y="1"/>
                  </a:cubicBezTo>
                  <a:cubicBezTo>
                    <a:pt x="281" y="1"/>
                    <a:pt x="275" y="1"/>
                    <a:pt x="2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5" name="Google Shape;2545;p20"/>
            <p:cNvSpPr/>
            <p:nvPr/>
          </p:nvSpPr>
          <p:spPr>
            <a:xfrm>
              <a:off x="3163950" y="4523065"/>
              <a:ext cx="6860" cy="7052"/>
            </a:xfrm>
            <a:custGeom>
              <a:rect b="b" l="l" r="r" t="t"/>
              <a:pathLst>
                <a:path extrusionOk="0" h="552" w="537">
                  <a:moveTo>
                    <a:pt x="267" y="1"/>
                  </a:moveTo>
                  <a:cubicBezTo>
                    <a:pt x="124" y="1"/>
                    <a:pt x="16" y="106"/>
                    <a:pt x="7" y="263"/>
                  </a:cubicBezTo>
                  <a:cubicBezTo>
                    <a:pt x="0" y="418"/>
                    <a:pt x="97" y="542"/>
                    <a:pt x="250" y="551"/>
                  </a:cubicBezTo>
                  <a:cubicBezTo>
                    <a:pt x="256" y="551"/>
                    <a:pt x="262" y="552"/>
                    <a:pt x="268" y="552"/>
                  </a:cubicBezTo>
                  <a:cubicBezTo>
                    <a:pt x="418" y="552"/>
                    <a:pt x="518" y="442"/>
                    <a:pt x="527" y="290"/>
                  </a:cubicBezTo>
                  <a:cubicBezTo>
                    <a:pt x="536" y="130"/>
                    <a:pt x="438" y="11"/>
                    <a:pt x="284" y="1"/>
                  </a:cubicBezTo>
                  <a:cubicBezTo>
                    <a:pt x="278" y="1"/>
                    <a:pt x="273" y="1"/>
                    <a:pt x="2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6" name="Google Shape;2546;p20"/>
            <p:cNvSpPr/>
            <p:nvPr/>
          </p:nvSpPr>
          <p:spPr>
            <a:xfrm>
              <a:off x="3215379" y="4012511"/>
              <a:ext cx="7410" cy="7065"/>
            </a:xfrm>
            <a:custGeom>
              <a:rect b="b" l="l" r="r" t="t"/>
              <a:pathLst>
                <a:path extrusionOk="0" h="553" w="580">
                  <a:moveTo>
                    <a:pt x="290" y="0"/>
                  </a:moveTo>
                  <a:cubicBezTo>
                    <a:pt x="169" y="0"/>
                    <a:pt x="71" y="84"/>
                    <a:pt x="39" y="214"/>
                  </a:cubicBezTo>
                  <a:cubicBezTo>
                    <a:pt x="1" y="372"/>
                    <a:pt x="78" y="508"/>
                    <a:pt x="227" y="544"/>
                  </a:cubicBezTo>
                  <a:cubicBezTo>
                    <a:pt x="250" y="550"/>
                    <a:pt x="273" y="553"/>
                    <a:pt x="295" y="553"/>
                  </a:cubicBezTo>
                  <a:cubicBezTo>
                    <a:pt x="414" y="553"/>
                    <a:pt x="510" y="472"/>
                    <a:pt x="543" y="340"/>
                  </a:cubicBezTo>
                  <a:cubicBezTo>
                    <a:pt x="580" y="187"/>
                    <a:pt x="511" y="47"/>
                    <a:pt x="355" y="8"/>
                  </a:cubicBezTo>
                  <a:cubicBezTo>
                    <a:pt x="333" y="3"/>
                    <a:pt x="311"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7" name="Google Shape;2547;p20"/>
            <p:cNvSpPr/>
            <p:nvPr/>
          </p:nvSpPr>
          <p:spPr>
            <a:xfrm>
              <a:off x="3228076" y="4016267"/>
              <a:ext cx="7614" cy="7052"/>
            </a:xfrm>
            <a:custGeom>
              <a:rect b="b" l="l" r="r" t="t"/>
              <a:pathLst>
                <a:path extrusionOk="0" h="552" w="596">
                  <a:moveTo>
                    <a:pt x="299" y="0"/>
                  </a:moveTo>
                  <a:cubicBezTo>
                    <a:pt x="187" y="0"/>
                    <a:pt x="92" y="74"/>
                    <a:pt x="53" y="193"/>
                  </a:cubicBezTo>
                  <a:cubicBezTo>
                    <a:pt x="0" y="346"/>
                    <a:pt x="69" y="488"/>
                    <a:pt x="213" y="536"/>
                  </a:cubicBezTo>
                  <a:cubicBezTo>
                    <a:pt x="243" y="546"/>
                    <a:pt x="272" y="551"/>
                    <a:pt x="301" y="551"/>
                  </a:cubicBezTo>
                  <a:cubicBezTo>
                    <a:pt x="410" y="551"/>
                    <a:pt x="505" y="480"/>
                    <a:pt x="546" y="358"/>
                  </a:cubicBezTo>
                  <a:cubicBezTo>
                    <a:pt x="596" y="209"/>
                    <a:pt x="536" y="65"/>
                    <a:pt x="385" y="14"/>
                  </a:cubicBezTo>
                  <a:cubicBezTo>
                    <a:pt x="356" y="5"/>
                    <a:pt x="327"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8" name="Google Shape;2548;p20"/>
            <p:cNvSpPr/>
            <p:nvPr/>
          </p:nvSpPr>
          <p:spPr>
            <a:xfrm>
              <a:off x="3240595" y="4021083"/>
              <a:ext cx="7703" cy="7065"/>
            </a:xfrm>
            <a:custGeom>
              <a:rect b="b" l="l" r="r" t="t"/>
              <a:pathLst>
                <a:path extrusionOk="0" h="553" w="603">
                  <a:moveTo>
                    <a:pt x="306" y="0"/>
                  </a:moveTo>
                  <a:cubicBezTo>
                    <a:pt x="203" y="0"/>
                    <a:pt x="111" y="65"/>
                    <a:pt x="62" y="173"/>
                  </a:cubicBezTo>
                  <a:cubicBezTo>
                    <a:pt x="1" y="322"/>
                    <a:pt x="56" y="471"/>
                    <a:pt x="195" y="531"/>
                  </a:cubicBezTo>
                  <a:cubicBezTo>
                    <a:pt x="231" y="546"/>
                    <a:pt x="267" y="553"/>
                    <a:pt x="302" y="553"/>
                  </a:cubicBezTo>
                  <a:cubicBezTo>
                    <a:pt x="403" y="553"/>
                    <a:pt x="493" y="490"/>
                    <a:pt x="541" y="379"/>
                  </a:cubicBezTo>
                  <a:cubicBezTo>
                    <a:pt x="603" y="235"/>
                    <a:pt x="557" y="86"/>
                    <a:pt x="411" y="22"/>
                  </a:cubicBezTo>
                  <a:cubicBezTo>
                    <a:pt x="375" y="7"/>
                    <a:pt x="340" y="0"/>
                    <a:pt x="3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49" name="Google Shape;2549;p20"/>
            <p:cNvSpPr/>
            <p:nvPr/>
          </p:nvSpPr>
          <p:spPr>
            <a:xfrm>
              <a:off x="3252768" y="4027074"/>
              <a:ext cx="7793" cy="7065"/>
            </a:xfrm>
            <a:custGeom>
              <a:rect b="b" l="l" r="r" t="t"/>
              <a:pathLst>
                <a:path extrusionOk="0" h="553" w="610">
                  <a:moveTo>
                    <a:pt x="313" y="0"/>
                  </a:moveTo>
                  <a:cubicBezTo>
                    <a:pt x="219" y="0"/>
                    <a:pt x="131" y="55"/>
                    <a:pt x="78" y="153"/>
                  </a:cubicBezTo>
                  <a:cubicBezTo>
                    <a:pt x="0" y="295"/>
                    <a:pt x="42" y="446"/>
                    <a:pt x="177" y="520"/>
                  </a:cubicBezTo>
                  <a:cubicBezTo>
                    <a:pt x="218" y="542"/>
                    <a:pt x="261" y="553"/>
                    <a:pt x="303" y="553"/>
                  </a:cubicBezTo>
                  <a:cubicBezTo>
                    <a:pt x="396" y="553"/>
                    <a:pt x="482" y="499"/>
                    <a:pt x="534" y="400"/>
                  </a:cubicBezTo>
                  <a:lnTo>
                    <a:pt x="536" y="400"/>
                  </a:lnTo>
                  <a:cubicBezTo>
                    <a:pt x="610" y="261"/>
                    <a:pt x="577" y="110"/>
                    <a:pt x="435" y="32"/>
                  </a:cubicBezTo>
                  <a:cubicBezTo>
                    <a:pt x="395" y="10"/>
                    <a:pt x="353" y="0"/>
                    <a:pt x="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0" name="Google Shape;2550;p20"/>
            <p:cNvSpPr/>
            <p:nvPr/>
          </p:nvSpPr>
          <p:spPr>
            <a:xfrm>
              <a:off x="3264444" y="4034190"/>
              <a:ext cx="7793" cy="7052"/>
            </a:xfrm>
            <a:custGeom>
              <a:rect b="b" l="l" r="r" t="t"/>
              <a:pathLst>
                <a:path extrusionOk="0" h="552" w="610">
                  <a:moveTo>
                    <a:pt x="316" y="0"/>
                  </a:moveTo>
                  <a:cubicBezTo>
                    <a:pt x="230" y="0"/>
                    <a:pt x="147" y="46"/>
                    <a:pt x="89" y="130"/>
                  </a:cubicBezTo>
                  <a:cubicBezTo>
                    <a:pt x="0" y="265"/>
                    <a:pt x="28" y="421"/>
                    <a:pt x="154" y="505"/>
                  </a:cubicBezTo>
                  <a:cubicBezTo>
                    <a:pt x="200" y="536"/>
                    <a:pt x="250" y="551"/>
                    <a:pt x="299" y="551"/>
                  </a:cubicBezTo>
                  <a:cubicBezTo>
                    <a:pt x="383" y="551"/>
                    <a:pt x="464" y="506"/>
                    <a:pt x="522" y="421"/>
                  </a:cubicBezTo>
                  <a:cubicBezTo>
                    <a:pt x="609" y="290"/>
                    <a:pt x="591" y="137"/>
                    <a:pt x="458" y="45"/>
                  </a:cubicBezTo>
                  <a:cubicBezTo>
                    <a:pt x="413" y="15"/>
                    <a:pt x="364" y="0"/>
                    <a:pt x="3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1" name="Google Shape;2551;p20"/>
            <p:cNvSpPr/>
            <p:nvPr/>
          </p:nvSpPr>
          <p:spPr>
            <a:xfrm>
              <a:off x="3275442" y="4042455"/>
              <a:ext cx="7703" cy="7013"/>
            </a:xfrm>
            <a:custGeom>
              <a:rect b="b" l="l" r="r" t="t"/>
              <a:pathLst>
                <a:path extrusionOk="0" h="549" w="603">
                  <a:moveTo>
                    <a:pt x="314" y="0"/>
                  </a:moveTo>
                  <a:cubicBezTo>
                    <a:pt x="237" y="0"/>
                    <a:pt x="160" y="37"/>
                    <a:pt x="103" y="108"/>
                  </a:cubicBezTo>
                  <a:cubicBezTo>
                    <a:pt x="0" y="232"/>
                    <a:pt x="12" y="390"/>
                    <a:pt x="128" y="486"/>
                  </a:cubicBezTo>
                  <a:cubicBezTo>
                    <a:pt x="179" y="528"/>
                    <a:pt x="236" y="548"/>
                    <a:pt x="293" y="548"/>
                  </a:cubicBezTo>
                  <a:cubicBezTo>
                    <a:pt x="369" y="548"/>
                    <a:pt x="445" y="511"/>
                    <a:pt x="504" y="440"/>
                  </a:cubicBezTo>
                  <a:cubicBezTo>
                    <a:pt x="602" y="319"/>
                    <a:pt x="600" y="163"/>
                    <a:pt x="477" y="60"/>
                  </a:cubicBezTo>
                  <a:cubicBezTo>
                    <a:pt x="427" y="20"/>
                    <a:pt x="370"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2" name="Google Shape;2552;p20"/>
            <p:cNvSpPr/>
            <p:nvPr/>
          </p:nvSpPr>
          <p:spPr>
            <a:xfrm>
              <a:off x="3285560" y="4051717"/>
              <a:ext cx="7793" cy="7001"/>
            </a:xfrm>
            <a:custGeom>
              <a:rect b="b" l="l" r="r" t="t"/>
              <a:pathLst>
                <a:path extrusionOk="0" h="548" w="610">
                  <a:moveTo>
                    <a:pt x="318" y="1"/>
                  </a:moveTo>
                  <a:cubicBezTo>
                    <a:pt x="247" y="1"/>
                    <a:pt x="176" y="31"/>
                    <a:pt x="117" y="88"/>
                  </a:cubicBezTo>
                  <a:cubicBezTo>
                    <a:pt x="3" y="203"/>
                    <a:pt x="1" y="361"/>
                    <a:pt x="108" y="468"/>
                  </a:cubicBezTo>
                  <a:cubicBezTo>
                    <a:pt x="160" y="521"/>
                    <a:pt x="223" y="547"/>
                    <a:pt x="286" y="547"/>
                  </a:cubicBezTo>
                  <a:cubicBezTo>
                    <a:pt x="356" y="547"/>
                    <a:pt x="426" y="517"/>
                    <a:pt x="486" y="457"/>
                  </a:cubicBezTo>
                  <a:cubicBezTo>
                    <a:pt x="596" y="347"/>
                    <a:pt x="610" y="191"/>
                    <a:pt x="495" y="77"/>
                  </a:cubicBezTo>
                  <a:cubicBezTo>
                    <a:pt x="444" y="26"/>
                    <a:pt x="381" y="1"/>
                    <a:pt x="3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3" name="Google Shape;2553;p20"/>
            <p:cNvSpPr/>
            <p:nvPr/>
          </p:nvSpPr>
          <p:spPr>
            <a:xfrm>
              <a:off x="3294629" y="4061950"/>
              <a:ext cx="7972" cy="6937"/>
            </a:xfrm>
            <a:custGeom>
              <a:rect b="b" l="l" r="r" t="t"/>
              <a:pathLst>
                <a:path extrusionOk="0" h="543" w="624">
                  <a:moveTo>
                    <a:pt x="327" y="0"/>
                  </a:moveTo>
                  <a:cubicBezTo>
                    <a:pt x="265" y="0"/>
                    <a:pt x="201" y="24"/>
                    <a:pt x="145" y="70"/>
                  </a:cubicBezTo>
                  <a:cubicBezTo>
                    <a:pt x="19" y="174"/>
                    <a:pt x="1" y="329"/>
                    <a:pt x="97" y="446"/>
                  </a:cubicBezTo>
                  <a:cubicBezTo>
                    <a:pt x="149" y="511"/>
                    <a:pt x="218" y="543"/>
                    <a:pt x="291" y="543"/>
                  </a:cubicBezTo>
                  <a:cubicBezTo>
                    <a:pt x="352" y="543"/>
                    <a:pt x="416" y="520"/>
                    <a:pt x="472" y="474"/>
                  </a:cubicBezTo>
                  <a:cubicBezTo>
                    <a:pt x="596" y="373"/>
                    <a:pt x="623" y="222"/>
                    <a:pt x="520" y="96"/>
                  </a:cubicBezTo>
                  <a:cubicBezTo>
                    <a:pt x="469" y="32"/>
                    <a:pt x="399" y="0"/>
                    <a:pt x="3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4" name="Google Shape;2554;p20"/>
            <p:cNvSpPr/>
            <p:nvPr/>
          </p:nvSpPr>
          <p:spPr>
            <a:xfrm>
              <a:off x="3302651" y="4072873"/>
              <a:ext cx="8048" cy="6899"/>
            </a:xfrm>
            <a:custGeom>
              <a:rect b="b" l="l" r="r" t="t"/>
              <a:pathLst>
                <a:path extrusionOk="0" h="540" w="630">
                  <a:moveTo>
                    <a:pt x="332" y="1"/>
                  </a:moveTo>
                  <a:cubicBezTo>
                    <a:pt x="277" y="1"/>
                    <a:pt x="220" y="18"/>
                    <a:pt x="167" y="54"/>
                  </a:cubicBezTo>
                  <a:cubicBezTo>
                    <a:pt x="32" y="145"/>
                    <a:pt x="0" y="299"/>
                    <a:pt x="87" y="427"/>
                  </a:cubicBezTo>
                  <a:cubicBezTo>
                    <a:pt x="137" y="501"/>
                    <a:pt x="211" y="540"/>
                    <a:pt x="291" y="540"/>
                  </a:cubicBezTo>
                  <a:cubicBezTo>
                    <a:pt x="346" y="540"/>
                    <a:pt x="404" y="522"/>
                    <a:pt x="458" y="484"/>
                  </a:cubicBezTo>
                  <a:cubicBezTo>
                    <a:pt x="589" y="397"/>
                    <a:pt x="630" y="248"/>
                    <a:pt x="540" y="113"/>
                  </a:cubicBezTo>
                  <a:cubicBezTo>
                    <a:pt x="489" y="38"/>
                    <a:pt x="413" y="1"/>
                    <a:pt x="3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5" name="Google Shape;2555;p20"/>
            <p:cNvSpPr/>
            <p:nvPr/>
          </p:nvSpPr>
          <p:spPr>
            <a:xfrm>
              <a:off x="3309613" y="4084319"/>
              <a:ext cx="8048" cy="6847"/>
            </a:xfrm>
            <a:custGeom>
              <a:rect b="b" l="l" r="r" t="t"/>
              <a:pathLst>
                <a:path extrusionOk="0" h="536" w="630">
                  <a:moveTo>
                    <a:pt x="335" y="1"/>
                  </a:moveTo>
                  <a:cubicBezTo>
                    <a:pt x="286" y="1"/>
                    <a:pt x="235" y="14"/>
                    <a:pt x="186" y="42"/>
                  </a:cubicBezTo>
                  <a:cubicBezTo>
                    <a:pt x="46" y="120"/>
                    <a:pt x="0" y="271"/>
                    <a:pt x="73" y="404"/>
                  </a:cubicBezTo>
                  <a:cubicBezTo>
                    <a:pt x="122" y="490"/>
                    <a:pt x="203" y="536"/>
                    <a:pt x="292" y="536"/>
                  </a:cubicBezTo>
                  <a:cubicBezTo>
                    <a:pt x="340" y="536"/>
                    <a:pt x="390" y="522"/>
                    <a:pt x="440" y="495"/>
                  </a:cubicBezTo>
                  <a:cubicBezTo>
                    <a:pt x="577" y="417"/>
                    <a:pt x="630" y="273"/>
                    <a:pt x="552" y="133"/>
                  </a:cubicBezTo>
                  <a:cubicBezTo>
                    <a:pt x="505" y="46"/>
                    <a:pt x="424"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6" name="Google Shape;2556;p20"/>
            <p:cNvSpPr/>
            <p:nvPr/>
          </p:nvSpPr>
          <p:spPr>
            <a:xfrm>
              <a:off x="3315604" y="4096302"/>
              <a:ext cx="8061" cy="6809"/>
            </a:xfrm>
            <a:custGeom>
              <a:rect b="b" l="l" r="r" t="t"/>
              <a:pathLst>
                <a:path extrusionOk="0" h="533" w="631">
                  <a:moveTo>
                    <a:pt x="334" y="0"/>
                  </a:moveTo>
                  <a:cubicBezTo>
                    <a:pt x="292" y="0"/>
                    <a:pt x="249" y="10"/>
                    <a:pt x="207" y="29"/>
                  </a:cubicBezTo>
                  <a:cubicBezTo>
                    <a:pt x="60" y="98"/>
                    <a:pt x="1" y="244"/>
                    <a:pt x="65" y="382"/>
                  </a:cubicBezTo>
                  <a:cubicBezTo>
                    <a:pt x="110" y="479"/>
                    <a:pt x="195" y="532"/>
                    <a:pt x="293" y="532"/>
                  </a:cubicBezTo>
                  <a:cubicBezTo>
                    <a:pt x="334" y="532"/>
                    <a:pt x="378" y="523"/>
                    <a:pt x="422" y="503"/>
                  </a:cubicBezTo>
                  <a:cubicBezTo>
                    <a:pt x="566" y="437"/>
                    <a:pt x="630" y="297"/>
                    <a:pt x="564" y="150"/>
                  </a:cubicBezTo>
                  <a:cubicBezTo>
                    <a:pt x="519" y="52"/>
                    <a:pt x="43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7" name="Google Shape;2557;p20"/>
            <p:cNvSpPr/>
            <p:nvPr/>
          </p:nvSpPr>
          <p:spPr>
            <a:xfrm>
              <a:off x="3320637" y="4108426"/>
              <a:ext cx="7997" cy="6784"/>
            </a:xfrm>
            <a:custGeom>
              <a:rect b="b" l="l" r="r" t="t"/>
              <a:pathLst>
                <a:path extrusionOk="0" h="531" w="626">
                  <a:moveTo>
                    <a:pt x="330" y="1"/>
                  </a:moveTo>
                  <a:cubicBezTo>
                    <a:pt x="294" y="1"/>
                    <a:pt x="257" y="7"/>
                    <a:pt x="220" y="21"/>
                  </a:cubicBezTo>
                  <a:cubicBezTo>
                    <a:pt x="69" y="78"/>
                    <a:pt x="0" y="220"/>
                    <a:pt x="55" y="365"/>
                  </a:cubicBezTo>
                  <a:cubicBezTo>
                    <a:pt x="95" y="470"/>
                    <a:pt x="185" y="531"/>
                    <a:pt x="291" y="531"/>
                  </a:cubicBezTo>
                  <a:cubicBezTo>
                    <a:pt x="327" y="531"/>
                    <a:pt x="365" y="523"/>
                    <a:pt x="404" y="509"/>
                  </a:cubicBezTo>
                  <a:cubicBezTo>
                    <a:pt x="550" y="454"/>
                    <a:pt x="626" y="319"/>
                    <a:pt x="568" y="168"/>
                  </a:cubicBezTo>
                  <a:cubicBezTo>
                    <a:pt x="529" y="60"/>
                    <a:pt x="436" y="1"/>
                    <a:pt x="3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8" name="Google Shape;2558;p20"/>
            <p:cNvSpPr/>
            <p:nvPr/>
          </p:nvSpPr>
          <p:spPr>
            <a:xfrm>
              <a:off x="3324814" y="4120766"/>
              <a:ext cx="7882" cy="6758"/>
            </a:xfrm>
            <a:custGeom>
              <a:rect b="b" l="l" r="r" t="t"/>
              <a:pathLst>
                <a:path extrusionOk="0" h="529" w="617">
                  <a:moveTo>
                    <a:pt x="326" y="0"/>
                  </a:moveTo>
                  <a:cubicBezTo>
                    <a:pt x="295" y="0"/>
                    <a:pt x="264" y="5"/>
                    <a:pt x="232" y="15"/>
                  </a:cubicBezTo>
                  <a:cubicBezTo>
                    <a:pt x="77" y="63"/>
                    <a:pt x="1" y="200"/>
                    <a:pt x="44" y="347"/>
                  </a:cubicBezTo>
                  <a:cubicBezTo>
                    <a:pt x="81" y="462"/>
                    <a:pt x="174" y="528"/>
                    <a:pt x="288" y="528"/>
                  </a:cubicBezTo>
                  <a:cubicBezTo>
                    <a:pt x="319" y="528"/>
                    <a:pt x="351" y="524"/>
                    <a:pt x="383" y="514"/>
                  </a:cubicBezTo>
                  <a:cubicBezTo>
                    <a:pt x="535" y="468"/>
                    <a:pt x="617" y="338"/>
                    <a:pt x="571" y="182"/>
                  </a:cubicBezTo>
                  <a:cubicBezTo>
                    <a:pt x="535" y="66"/>
                    <a:pt x="439"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59" name="Google Shape;2559;p20"/>
            <p:cNvSpPr/>
            <p:nvPr/>
          </p:nvSpPr>
          <p:spPr>
            <a:xfrm>
              <a:off x="3328187" y="4133146"/>
              <a:ext cx="7793" cy="6720"/>
            </a:xfrm>
            <a:custGeom>
              <a:rect b="b" l="l" r="r" t="t"/>
              <a:pathLst>
                <a:path extrusionOk="0" h="526" w="610">
                  <a:moveTo>
                    <a:pt x="320" y="1"/>
                  </a:moveTo>
                  <a:cubicBezTo>
                    <a:pt x="295" y="1"/>
                    <a:pt x="269" y="4"/>
                    <a:pt x="243" y="10"/>
                  </a:cubicBezTo>
                  <a:cubicBezTo>
                    <a:pt x="85" y="49"/>
                    <a:pt x="0" y="182"/>
                    <a:pt x="37" y="330"/>
                  </a:cubicBezTo>
                  <a:cubicBezTo>
                    <a:pt x="65" y="452"/>
                    <a:pt x="163" y="526"/>
                    <a:pt x="285" y="526"/>
                  </a:cubicBezTo>
                  <a:cubicBezTo>
                    <a:pt x="311" y="526"/>
                    <a:pt x="337" y="523"/>
                    <a:pt x="364" y="516"/>
                  </a:cubicBezTo>
                  <a:cubicBezTo>
                    <a:pt x="518" y="479"/>
                    <a:pt x="609" y="353"/>
                    <a:pt x="571" y="195"/>
                  </a:cubicBezTo>
                  <a:cubicBezTo>
                    <a:pt x="542" y="72"/>
                    <a:pt x="441" y="1"/>
                    <a:pt x="3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0" name="Google Shape;2560;p20"/>
            <p:cNvSpPr/>
            <p:nvPr/>
          </p:nvSpPr>
          <p:spPr>
            <a:xfrm>
              <a:off x="3330844" y="4145499"/>
              <a:ext cx="7652" cy="6694"/>
            </a:xfrm>
            <a:custGeom>
              <a:rect b="b" l="l" r="r" t="t"/>
              <a:pathLst>
                <a:path extrusionOk="0" h="524" w="599">
                  <a:moveTo>
                    <a:pt x="314" y="1"/>
                  </a:moveTo>
                  <a:cubicBezTo>
                    <a:pt x="294" y="1"/>
                    <a:pt x="274" y="3"/>
                    <a:pt x="253" y="7"/>
                  </a:cubicBezTo>
                  <a:cubicBezTo>
                    <a:pt x="95" y="37"/>
                    <a:pt x="1" y="165"/>
                    <a:pt x="30" y="314"/>
                  </a:cubicBezTo>
                  <a:cubicBezTo>
                    <a:pt x="54" y="444"/>
                    <a:pt x="155" y="524"/>
                    <a:pt x="284" y="524"/>
                  </a:cubicBezTo>
                  <a:cubicBezTo>
                    <a:pt x="304" y="524"/>
                    <a:pt x="325" y="522"/>
                    <a:pt x="347" y="518"/>
                  </a:cubicBezTo>
                  <a:cubicBezTo>
                    <a:pt x="502" y="488"/>
                    <a:pt x="598" y="369"/>
                    <a:pt x="569" y="209"/>
                  </a:cubicBezTo>
                  <a:cubicBezTo>
                    <a:pt x="545" y="80"/>
                    <a:pt x="441" y="1"/>
                    <a:pt x="3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1" name="Google Shape;2561;p20"/>
            <p:cNvSpPr/>
            <p:nvPr/>
          </p:nvSpPr>
          <p:spPr>
            <a:xfrm>
              <a:off x="3332900" y="4157878"/>
              <a:ext cx="7524" cy="6681"/>
            </a:xfrm>
            <a:custGeom>
              <a:rect b="b" l="l" r="r" t="t"/>
              <a:pathLst>
                <a:path extrusionOk="0" h="523" w="589">
                  <a:moveTo>
                    <a:pt x="307" y="1"/>
                  </a:moveTo>
                  <a:cubicBezTo>
                    <a:pt x="291" y="1"/>
                    <a:pt x="275" y="2"/>
                    <a:pt x="259" y="4"/>
                  </a:cubicBezTo>
                  <a:cubicBezTo>
                    <a:pt x="99" y="27"/>
                    <a:pt x="0" y="151"/>
                    <a:pt x="21" y="302"/>
                  </a:cubicBezTo>
                  <a:cubicBezTo>
                    <a:pt x="39" y="439"/>
                    <a:pt x="145" y="523"/>
                    <a:pt x="284" y="523"/>
                  </a:cubicBezTo>
                  <a:cubicBezTo>
                    <a:pt x="299" y="523"/>
                    <a:pt x="314" y="522"/>
                    <a:pt x="330" y="520"/>
                  </a:cubicBezTo>
                  <a:cubicBezTo>
                    <a:pt x="486" y="497"/>
                    <a:pt x="589" y="382"/>
                    <a:pt x="566" y="222"/>
                  </a:cubicBezTo>
                  <a:cubicBezTo>
                    <a:pt x="547" y="87"/>
                    <a:pt x="441"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2" name="Google Shape;2562;p20"/>
            <p:cNvSpPr/>
            <p:nvPr/>
          </p:nvSpPr>
          <p:spPr>
            <a:xfrm>
              <a:off x="3334382" y="4170283"/>
              <a:ext cx="7384" cy="6669"/>
            </a:xfrm>
            <a:custGeom>
              <a:rect b="b" l="l" r="r" t="t"/>
              <a:pathLst>
                <a:path extrusionOk="0" h="522" w="578">
                  <a:moveTo>
                    <a:pt x="298" y="0"/>
                  </a:moveTo>
                  <a:cubicBezTo>
                    <a:pt x="287" y="0"/>
                    <a:pt x="276" y="1"/>
                    <a:pt x="264" y="2"/>
                  </a:cubicBezTo>
                  <a:cubicBezTo>
                    <a:pt x="104" y="18"/>
                    <a:pt x="1" y="137"/>
                    <a:pt x="17" y="288"/>
                  </a:cubicBezTo>
                  <a:cubicBezTo>
                    <a:pt x="30" y="430"/>
                    <a:pt x="137" y="521"/>
                    <a:pt x="280" y="521"/>
                  </a:cubicBezTo>
                  <a:cubicBezTo>
                    <a:pt x="291" y="521"/>
                    <a:pt x="303" y="521"/>
                    <a:pt x="315" y="520"/>
                  </a:cubicBezTo>
                  <a:cubicBezTo>
                    <a:pt x="470" y="504"/>
                    <a:pt x="578" y="394"/>
                    <a:pt x="562" y="233"/>
                  </a:cubicBezTo>
                  <a:cubicBezTo>
                    <a:pt x="549" y="91"/>
                    <a:pt x="43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3" name="Google Shape;2563;p20"/>
            <p:cNvSpPr/>
            <p:nvPr/>
          </p:nvSpPr>
          <p:spPr>
            <a:xfrm>
              <a:off x="3335379" y="4182764"/>
              <a:ext cx="7269" cy="6669"/>
            </a:xfrm>
            <a:custGeom>
              <a:rect b="b" l="l" r="r" t="t"/>
              <a:pathLst>
                <a:path extrusionOk="0" h="522" w="569">
                  <a:moveTo>
                    <a:pt x="289" y="0"/>
                  </a:moveTo>
                  <a:cubicBezTo>
                    <a:pt x="282" y="0"/>
                    <a:pt x="275" y="0"/>
                    <a:pt x="269" y="1"/>
                  </a:cubicBezTo>
                  <a:cubicBezTo>
                    <a:pt x="108" y="12"/>
                    <a:pt x="1" y="127"/>
                    <a:pt x="10" y="278"/>
                  </a:cubicBezTo>
                  <a:cubicBezTo>
                    <a:pt x="19" y="425"/>
                    <a:pt x="128" y="521"/>
                    <a:pt x="280" y="521"/>
                  </a:cubicBezTo>
                  <a:cubicBezTo>
                    <a:pt x="287" y="521"/>
                    <a:pt x="294" y="521"/>
                    <a:pt x="301" y="521"/>
                  </a:cubicBezTo>
                  <a:cubicBezTo>
                    <a:pt x="456" y="511"/>
                    <a:pt x="569" y="404"/>
                    <a:pt x="559" y="243"/>
                  </a:cubicBezTo>
                  <a:cubicBezTo>
                    <a:pt x="551" y="97"/>
                    <a:pt x="437"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4" name="Google Shape;2564;p20"/>
            <p:cNvSpPr/>
            <p:nvPr/>
          </p:nvSpPr>
          <p:spPr>
            <a:xfrm>
              <a:off x="3335941" y="4194964"/>
              <a:ext cx="7116" cy="6630"/>
            </a:xfrm>
            <a:custGeom>
              <a:rect b="b" l="l" r="r" t="t"/>
              <a:pathLst>
                <a:path extrusionOk="0" h="519" w="557">
                  <a:moveTo>
                    <a:pt x="283" y="1"/>
                  </a:moveTo>
                  <a:cubicBezTo>
                    <a:pt x="280" y="1"/>
                    <a:pt x="276" y="1"/>
                    <a:pt x="273" y="1"/>
                  </a:cubicBezTo>
                  <a:cubicBezTo>
                    <a:pt x="110" y="3"/>
                    <a:pt x="0" y="115"/>
                    <a:pt x="2" y="269"/>
                  </a:cubicBezTo>
                  <a:cubicBezTo>
                    <a:pt x="7" y="417"/>
                    <a:pt x="117" y="518"/>
                    <a:pt x="274" y="518"/>
                  </a:cubicBezTo>
                  <a:cubicBezTo>
                    <a:pt x="277" y="518"/>
                    <a:pt x="281" y="518"/>
                    <a:pt x="284" y="518"/>
                  </a:cubicBezTo>
                  <a:cubicBezTo>
                    <a:pt x="442" y="516"/>
                    <a:pt x="557" y="413"/>
                    <a:pt x="554" y="250"/>
                  </a:cubicBezTo>
                  <a:cubicBezTo>
                    <a:pt x="550" y="100"/>
                    <a:pt x="43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5" name="Google Shape;2565;p20"/>
            <p:cNvSpPr/>
            <p:nvPr/>
          </p:nvSpPr>
          <p:spPr>
            <a:xfrm>
              <a:off x="3336056" y="4207139"/>
              <a:ext cx="7065" cy="6656"/>
            </a:xfrm>
            <a:custGeom>
              <a:rect b="b" l="l" r="r" t="t"/>
              <a:pathLst>
                <a:path extrusionOk="0" h="521" w="553">
                  <a:moveTo>
                    <a:pt x="275" y="0"/>
                  </a:moveTo>
                  <a:cubicBezTo>
                    <a:pt x="115" y="0"/>
                    <a:pt x="0" y="110"/>
                    <a:pt x="0" y="264"/>
                  </a:cubicBezTo>
                  <a:cubicBezTo>
                    <a:pt x="0" y="415"/>
                    <a:pt x="115" y="520"/>
                    <a:pt x="275" y="520"/>
                  </a:cubicBezTo>
                  <a:cubicBezTo>
                    <a:pt x="438" y="520"/>
                    <a:pt x="552" y="419"/>
                    <a:pt x="552" y="259"/>
                  </a:cubicBezTo>
                  <a:cubicBezTo>
                    <a:pt x="552" y="106"/>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6" name="Google Shape;2566;p20"/>
            <p:cNvSpPr/>
            <p:nvPr/>
          </p:nvSpPr>
          <p:spPr>
            <a:xfrm>
              <a:off x="3336056" y="4218572"/>
              <a:ext cx="7065" cy="6656"/>
            </a:xfrm>
            <a:custGeom>
              <a:rect b="b" l="l" r="r" t="t"/>
              <a:pathLst>
                <a:path extrusionOk="0" h="521" w="553">
                  <a:moveTo>
                    <a:pt x="275" y="1"/>
                  </a:moveTo>
                  <a:cubicBezTo>
                    <a:pt x="119" y="1"/>
                    <a:pt x="0" y="111"/>
                    <a:pt x="0" y="264"/>
                  </a:cubicBezTo>
                  <a:cubicBezTo>
                    <a:pt x="0" y="418"/>
                    <a:pt x="115" y="521"/>
                    <a:pt x="275" y="521"/>
                  </a:cubicBezTo>
                  <a:cubicBezTo>
                    <a:pt x="433" y="521"/>
                    <a:pt x="552" y="420"/>
                    <a:pt x="552" y="260"/>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7" name="Google Shape;2567;p20"/>
            <p:cNvSpPr/>
            <p:nvPr/>
          </p:nvSpPr>
          <p:spPr>
            <a:xfrm>
              <a:off x="3336056" y="4230134"/>
              <a:ext cx="7065" cy="6656"/>
            </a:xfrm>
            <a:custGeom>
              <a:rect b="b" l="l" r="r" t="t"/>
              <a:pathLst>
                <a:path extrusionOk="0" h="521" w="553">
                  <a:moveTo>
                    <a:pt x="275" y="0"/>
                  </a:moveTo>
                  <a:cubicBezTo>
                    <a:pt x="119" y="0"/>
                    <a:pt x="0" y="110"/>
                    <a:pt x="0" y="264"/>
                  </a:cubicBezTo>
                  <a:cubicBezTo>
                    <a:pt x="0" y="417"/>
                    <a:pt x="115" y="520"/>
                    <a:pt x="275" y="520"/>
                  </a:cubicBezTo>
                  <a:cubicBezTo>
                    <a:pt x="433" y="520"/>
                    <a:pt x="552" y="422"/>
                    <a:pt x="552" y="259"/>
                  </a:cubicBezTo>
                  <a:cubicBezTo>
                    <a:pt x="552" y="106"/>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8" name="Google Shape;2568;p20"/>
            <p:cNvSpPr/>
            <p:nvPr/>
          </p:nvSpPr>
          <p:spPr>
            <a:xfrm>
              <a:off x="3336056" y="4241746"/>
              <a:ext cx="7065" cy="6656"/>
            </a:xfrm>
            <a:custGeom>
              <a:rect b="b" l="l" r="r" t="t"/>
              <a:pathLst>
                <a:path extrusionOk="0" h="521" w="553">
                  <a:moveTo>
                    <a:pt x="275" y="1"/>
                  </a:moveTo>
                  <a:cubicBezTo>
                    <a:pt x="119" y="1"/>
                    <a:pt x="0" y="108"/>
                    <a:pt x="0" y="262"/>
                  </a:cubicBezTo>
                  <a:cubicBezTo>
                    <a:pt x="0" y="415"/>
                    <a:pt x="115" y="520"/>
                    <a:pt x="275" y="520"/>
                  </a:cubicBezTo>
                  <a:cubicBezTo>
                    <a:pt x="433" y="520"/>
                    <a:pt x="552" y="420"/>
                    <a:pt x="552" y="257"/>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69" name="Google Shape;2569;p20"/>
            <p:cNvSpPr/>
            <p:nvPr/>
          </p:nvSpPr>
          <p:spPr>
            <a:xfrm>
              <a:off x="3336056" y="4253308"/>
              <a:ext cx="7065" cy="6656"/>
            </a:xfrm>
            <a:custGeom>
              <a:rect b="b" l="l" r="r" t="t"/>
              <a:pathLst>
                <a:path extrusionOk="0" h="521" w="553">
                  <a:moveTo>
                    <a:pt x="275" y="0"/>
                  </a:moveTo>
                  <a:cubicBezTo>
                    <a:pt x="119" y="0"/>
                    <a:pt x="0" y="110"/>
                    <a:pt x="0" y="261"/>
                  </a:cubicBezTo>
                  <a:cubicBezTo>
                    <a:pt x="0" y="415"/>
                    <a:pt x="115" y="520"/>
                    <a:pt x="275" y="520"/>
                  </a:cubicBezTo>
                  <a:cubicBezTo>
                    <a:pt x="433" y="520"/>
                    <a:pt x="552" y="419"/>
                    <a:pt x="552" y="259"/>
                  </a:cubicBezTo>
                  <a:cubicBezTo>
                    <a:pt x="552" y="106"/>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0" name="Google Shape;2570;p20"/>
            <p:cNvSpPr/>
            <p:nvPr/>
          </p:nvSpPr>
          <p:spPr>
            <a:xfrm>
              <a:off x="3336056" y="4264831"/>
              <a:ext cx="7065" cy="6656"/>
            </a:xfrm>
            <a:custGeom>
              <a:rect b="b" l="l" r="r" t="t"/>
              <a:pathLst>
                <a:path extrusionOk="0" h="521" w="553">
                  <a:moveTo>
                    <a:pt x="275" y="1"/>
                  </a:moveTo>
                  <a:cubicBezTo>
                    <a:pt x="119" y="1"/>
                    <a:pt x="0" y="110"/>
                    <a:pt x="0" y="264"/>
                  </a:cubicBezTo>
                  <a:cubicBezTo>
                    <a:pt x="0" y="415"/>
                    <a:pt x="115" y="520"/>
                    <a:pt x="275" y="520"/>
                  </a:cubicBezTo>
                  <a:cubicBezTo>
                    <a:pt x="433" y="520"/>
                    <a:pt x="552" y="420"/>
                    <a:pt x="552" y="259"/>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1" name="Google Shape;2571;p20"/>
            <p:cNvSpPr/>
            <p:nvPr/>
          </p:nvSpPr>
          <p:spPr>
            <a:xfrm>
              <a:off x="3336056" y="4276418"/>
              <a:ext cx="7065" cy="6617"/>
            </a:xfrm>
            <a:custGeom>
              <a:rect b="b" l="l" r="r" t="t"/>
              <a:pathLst>
                <a:path extrusionOk="0" h="518" w="553">
                  <a:moveTo>
                    <a:pt x="275" y="0"/>
                  </a:moveTo>
                  <a:cubicBezTo>
                    <a:pt x="119" y="0"/>
                    <a:pt x="0" y="108"/>
                    <a:pt x="0" y="262"/>
                  </a:cubicBezTo>
                  <a:cubicBezTo>
                    <a:pt x="0" y="415"/>
                    <a:pt x="115" y="518"/>
                    <a:pt x="275" y="518"/>
                  </a:cubicBezTo>
                  <a:cubicBezTo>
                    <a:pt x="433" y="518"/>
                    <a:pt x="552" y="420"/>
                    <a:pt x="552" y="257"/>
                  </a:cubicBezTo>
                  <a:cubicBezTo>
                    <a:pt x="552" y="103"/>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2" name="Google Shape;2572;p20"/>
            <p:cNvSpPr/>
            <p:nvPr/>
          </p:nvSpPr>
          <p:spPr>
            <a:xfrm>
              <a:off x="3336056" y="4287941"/>
              <a:ext cx="7065" cy="6656"/>
            </a:xfrm>
            <a:custGeom>
              <a:rect b="b" l="l" r="r" t="t"/>
              <a:pathLst>
                <a:path extrusionOk="0" h="521" w="553">
                  <a:moveTo>
                    <a:pt x="275" y="1"/>
                  </a:moveTo>
                  <a:cubicBezTo>
                    <a:pt x="119" y="1"/>
                    <a:pt x="0" y="111"/>
                    <a:pt x="0" y="262"/>
                  </a:cubicBezTo>
                  <a:cubicBezTo>
                    <a:pt x="0" y="415"/>
                    <a:pt x="115" y="521"/>
                    <a:pt x="275" y="521"/>
                  </a:cubicBezTo>
                  <a:cubicBezTo>
                    <a:pt x="433" y="521"/>
                    <a:pt x="552" y="420"/>
                    <a:pt x="552" y="260"/>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3" name="Google Shape;2573;p20"/>
            <p:cNvSpPr/>
            <p:nvPr/>
          </p:nvSpPr>
          <p:spPr>
            <a:xfrm>
              <a:off x="3336056" y="4299528"/>
              <a:ext cx="7065" cy="6656"/>
            </a:xfrm>
            <a:custGeom>
              <a:rect b="b" l="l" r="r" t="t"/>
              <a:pathLst>
                <a:path extrusionOk="0" h="521" w="553">
                  <a:moveTo>
                    <a:pt x="275" y="1"/>
                  </a:moveTo>
                  <a:cubicBezTo>
                    <a:pt x="119" y="1"/>
                    <a:pt x="0" y="111"/>
                    <a:pt x="0" y="264"/>
                  </a:cubicBezTo>
                  <a:cubicBezTo>
                    <a:pt x="0" y="417"/>
                    <a:pt x="115" y="520"/>
                    <a:pt x="275" y="520"/>
                  </a:cubicBezTo>
                  <a:cubicBezTo>
                    <a:pt x="433" y="520"/>
                    <a:pt x="552" y="422"/>
                    <a:pt x="552" y="259"/>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4" name="Google Shape;2574;p20"/>
            <p:cNvSpPr/>
            <p:nvPr/>
          </p:nvSpPr>
          <p:spPr>
            <a:xfrm>
              <a:off x="3336260" y="4310782"/>
              <a:ext cx="7243" cy="6669"/>
            </a:xfrm>
            <a:custGeom>
              <a:rect b="b" l="l" r="r" t="t"/>
              <a:pathLst>
                <a:path extrusionOk="0" h="522" w="567">
                  <a:moveTo>
                    <a:pt x="286" y="1"/>
                  </a:moveTo>
                  <a:cubicBezTo>
                    <a:pt x="281" y="1"/>
                    <a:pt x="276" y="1"/>
                    <a:pt x="271" y="1"/>
                  </a:cubicBezTo>
                  <a:cubicBezTo>
                    <a:pt x="108" y="10"/>
                    <a:pt x="0" y="125"/>
                    <a:pt x="10" y="278"/>
                  </a:cubicBezTo>
                  <a:cubicBezTo>
                    <a:pt x="16" y="423"/>
                    <a:pt x="126" y="522"/>
                    <a:pt x="276" y="522"/>
                  </a:cubicBezTo>
                  <a:cubicBezTo>
                    <a:pt x="282" y="522"/>
                    <a:pt x="289" y="522"/>
                    <a:pt x="296" y="521"/>
                  </a:cubicBezTo>
                  <a:cubicBezTo>
                    <a:pt x="454" y="514"/>
                    <a:pt x="566" y="407"/>
                    <a:pt x="559" y="246"/>
                  </a:cubicBezTo>
                  <a:cubicBezTo>
                    <a:pt x="550" y="98"/>
                    <a:pt x="437"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5" name="Google Shape;2575;p20"/>
            <p:cNvSpPr/>
            <p:nvPr/>
          </p:nvSpPr>
          <p:spPr>
            <a:xfrm>
              <a:off x="3336963" y="4322868"/>
              <a:ext cx="7180" cy="6643"/>
            </a:xfrm>
            <a:custGeom>
              <a:rect b="b" l="l" r="r" t="t"/>
              <a:pathLst>
                <a:path extrusionOk="0" h="520" w="562">
                  <a:moveTo>
                    <a:pt x="288" y="1"/>
                  </a:moveTo>
                  <a:cubicBezTo>
                    <a:pt x="283" y="1"/>
                    <a:pt x="278" y="1"/>
                    <a:pt x="273" y="1"/>
                  </a:cubicBezTo>
                  <a:cubicBezTo>
                    <a:pt x="110" y="6"/>
                    <a:pt x="0" y="118"/>
                    <a:pt x="5" y="271"/>
                  </a:cubicBezTo>
                  <a:cubicBezTo>
                    <a:pt x="12" y="420"/>
                    <a:pt x="121" y="519"/>
                    <a:pt x="274" y="519"/>
                  </a:cubicBezTo>
                  <a:cubicBezTo>
                    <a:pt x="279" y="519"/>
                    <a:pt x="284" y="519"/>
                    <a:pt x="289" y="519"/>
                  </a:cubicBezTo>
                  <a:cubicBezTo>
                    <a:pt x="447" y="514"/>
                    <a:pt x="561" y="411"/>
                    <a:pt x="557" y="248"/>
                  </a:cubicBezTo>
                  <a:cubicBezTo>
                    <a:pt x="550" y="100"/>
                    <a:pt x="436"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6" name="Google Shape;2576;p20"/>
            <p:cNvSpPr/>
            <p:nvPr/>
          </p:nvSpPr>
          <p:spPr>
            <a:xfrm>
              <a:off x="3337103" y="4335362"/>
              <a:ext cx="7103" cy="6656"/>
            </a:xfrm>
            <a:custGeom>
              <a:rect b="b" l="l" r="r" t="t"/>
              <a:pathLst>
                <a:path extrusionOk="0" h="521" w="556">
                  <a:moveTo>
                    <a:pt x="275" y="1"/>
                  </a:moveTo>
                  <a:cubicBezTo>
                    <a:pt x="118" y="1"/>
                    <a:pt x="5" y="108"/>
                    <a:pt x="3" y="260"/>
                  </a:cubicBezTo>
                  <a:cubicBezTo>
                    <a:pt x="1" y="413"/>
                    <a:pt x="113" y="519"/>
                    <a:pt x="276" y="521"/>
                  </a:cubicBezTo>
                  <a:cubicBezTo>
                    <a:pt x="277" y="521"/>
                    <a:pt x="279" y="521"/>
                    <a:pt x="281" y="521"/>
                  </a:cubicBezTo>
                  <a:cubicBezTo>
                    <a:pt x="436" y="521"/>
                    <a:pt x="550" y="421"/>
                    <a:pt x="553" y="262"/>
                  </a:cubicBezTo>
                  <a:cubicBezTo>
                    <a:pt x="555" y="109"/>
                    <a:pt x="438" y="3"/>
                    <a:pt x="280" y="1"/>
                  </a:cubicBezTo>
                  <a:cubicBezTo>
                    <a:pt x="279" y="1"/>
                    <a:pt x="277"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7" name="Google Shape;2577;p20"/>
            <p:cNvSpPr/>
            <p:nvPr/>
          </p:nvSpPr>
          <p:spPr>
            <a:xfrm>
              <a:off x="3336579" y="4347766"/>
              <a:ext cx="7269" cy="6669"/>
            </a:xfrm>
            <a:custGeom>
              <a:rect b="b" l="l" r="r" t="t"/>
              <a:pathLst>
                <a:path extrusionOk="0" h="522" w="569">
                  <a:moveTo>
                    <a:pt x="283" y="1"/>
                  </a:moveTo>
                  <a:cubicBezTo>
                    <a:pt x="131" y="1"/>
                    <a:pt x="19" y="102"/>
                    <a:pt x="10" y="248"/>
                  </a:cubicBezTo>
                  <a:cubicBezTo>
                    <a:pt x="1" y="402"/>
                    <a:pt x="108" y="512"/>
                    <a:pt x="271" y="521"/>
                  </a:cubicBezTo>
                  <a:cubicBezTo>
                    <a:pt x="278" y="521"/>
                    <a:pt x="285" y="522"/>
                    <a:pt x="292" y="522"/>
                  </a:cubicBezTo>
                  <a:cubicBezTo>
                    <a:pt x="440" y="522"/>
                    <a:pt x="553" y="429"/>
                    <a:pt x="562" y="274"/>
                  </a:cubicBezTo>
                  <a:cubicBezTo>
                    <a:pt x="569" y="122"/>
                    <a:pt x="456" y="10"/>
                    <a:pt x="298" y="1"/>
                  </a:cubicBezTo>
                  <a:cubicBezTo>
                    <a:pt x="293" y="1"/>
                    <a:pt x="288"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8" name="Google Shape;2578;p20"/>
            <p:cNvSpPr/>
            <p:nvPr/>
          </p:nvSpPr>
          <p:spPr>
            <a:xfrm>
              <a:off x="3335583" y="4360196"/>
              <a:ext cx="7384" cy="6681"/>
            </a:xfrm>
            <a:custGeom>
              <a:rect b="b" l="l" r="r" t="t"/>
              <a:pathLst>
                <a:path extrusionOk="0" h="523" w="578">
                  <a:moveTo>
                    <a:pt x="285" y="0"/>
                  </a:moveTo>
                  <a:cubicBezTo>
                    <a:pt x="139" y="0"/>
                    <a:pt x="30" y="95"/>
                    <a:pt x="17" y="237"/>
                  </a:cubicBezTo>
                  <a:cubicBezTo>
                    <a:pt x="1" y="391"/>
                    <a:pt x="104" y="505"/>
                    <a:pt x="264" y="521"/>
                  </a:cubicBezTo>
                  <a:cubicBezTo>
                    <a:pt x="275" y="522"/>
                    <a:pt x="285" y="523"/>
                    <a:pt x="296" y="523"/>
                  </a:cubicBezTo>
                  <a:cubicBezTo>
                    <a:pt x="439" y="523"/>
                    <a:pt x="549" y="435"/>
                    <a:pt x="564" y="285"/>
                  </a:cubicBezTo>
                  <a:cubicBezTo>
                    <a:pt x="578" y="132"/>
                    <a:pt x="470" y="17"/>
                    <a:pt x="314" y="1"/>
                  </a:cubicBezTo>
                  <a:cubicBezTo>
                    <a:pt x="304" y="0"/>
                    <a:pt x="295"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79" name="Google Shape;2579;p20"/>
            <p:cNvSpPr/>
            <p:nvPr/>
          </p:nvSpPr>
          <p:spPr>
            <a:xfrm>
              <a:off x="3334037" y="4372601"/>
              <a:ext cx="7524" cy="6681"/>
            </a:xfrm>
            <a:custGeom>
              <a:rect b="b" l="l" r="r" t="t"/>
              <a:pathLst>
                <a:path extrusionOk="0" h="523" w="589">
                  <a:moveTo>
                    <a:pt x="284" y="0"/>
                  </a:moveTo>
                  <a:cubicBezTo>
                    <a:pt x="147" y="0"/>
                    <a:pt x="42" y="88"/>
                    <a:pt x="23" y="224"/>
                  </a:cubicBezTo>
                  <a:cubicBezTo>
                    <a:pt x="0" y="377"/>
                    <a:pt x="99" y="496"/>
                    <a:pt x="259" y="519"/>
                  </a:cubicBezTo>
                  <a:cubicBezTo>
                    <a:pt x="275" y="521"/>
                    <a:pt x="290" y="522"/>
                    <a:pt x="306" y="522"/>
                  </a:cubicBezTo>
                  <a:cubicBezTo>
                    <a:pt x="440" y="522"/>
                    <a:pt x="548" y="441"/>
                    <a:pt x="568" y="297"/>
                  </a:cubicBezTo>
                  <a:cubicBezTo>
                    <a:pt x="589" y="146"/>
                    <a:pt x="486" y="24"/>
                    <a:pt x="330" y="4"/>
                  </a:cubicBezTo>
                  <a:lnTo>
                    <a:pt x="332" y="4"/>
                  </a:lnTo>
                  <a:cubicBezTo>
                    <a:pt x="316" y="1"/>
                    <a:pt x="300"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0" name="Google Shape;2580;p20"/>
            <p:cNvSpPr/>
            <p:nvPr/>
          </p:nvSpPr>
          <p:spPr>
            <a:xfrm>
              <a:off x="3331930" y="4385031"/>
              <a:ext cx="7652" cy="6681"/>
            </a:xfrm>
            <a:custGeom>
              <a:rect b="b" l="l" r="r" t="t"/>
              <a:pathLst>
                <a:path extrusionOk="0" h="523" w="599">
                  <a:moveTo>
                    <a:pt x="284" y="0"/>
                  </a:moveTo>
                  <a:cubicBezTo>
                    <a:pt x="155" y="0"/>
                    <a:pt x="52" y="81"/>
                    <a:pt x="28" y="212"/>
                  </a:cubicBezTo>
                  <a:cubicBezTo>
                    <a:pt x="0" y="364"/>
                    <a:pt x="92" y="485"/>
                    <a:pt x="250" y="517"/>
                  </a:cubicBezTo>
                  <a:cubicBezTo>
                    <a:pt x="271" y="521"/>
                    <a:pt x="292" y="522"/>
                    <a:pt x="312" y="522"/>
                  </a:cubicBezTo>
                  <a:cubicBezTo>
                    <a:pt x="440" y="522"/>
                    <a:pt x="543" y="447"/>
                    <a:pt x="568" y="309"/>
                  </a:cubicBezTo>
                  <a:cubicBezTo>
                    <a:pt x="598" y="160"/>
                    <a:pt x="502" y="34"/>
                    <a:pt x="346" y="6"/>
                  </a:cubicBezTo>
                  <a:cubicBezTo>
                    <a:pt x="325" y="2"/>
                    <a:pt x="30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1" name="Google Shape;2581;p20"/>
            <p:cNvSpPr/>
            <p:nvPr/>
          </p:nvSpPr>
          <p:spPr>
            <a:xfrm>
              <a:off x="3329183" y="4397372"/>
              <a:ext cx="7793" cy="6707"/>
            </a:xfrm>
            <a:custGeom>
              <a:rect b="b" l="l" r="r" t="t"/>
              <a:pathLst>
                <a:path extrusionOk="0" h="525" w="610">
                  <a:moveTo>
                    <a:pt x="290" y="0"/>
                  </a:moveTo>
                  <a:cubicBezTo>
                    <a:pt x="167" y="0"/>
                    <a:pt x="65" y="76"/>
                    <a:pt x="35" y="199"/>
                  </a:cubicBezTo>
                  <a:cubicBezTo>
                    <a:pt x="0" y="348"/>
                    <a:pt x="85" y="478"/>
                    <a:pt x="243" y="515"/>
                  </a:cubicBezTo>
                  <a:cubicBezTo>
                    <a:pt x="270" y="522"/>
                    <a:pt x="297" y="525"/>
                    <a:pt x="322" y="525"/>
                  </a:cubicBezTo>
                  <a:cubicBezTo>
                    <a:pt x="442" y="525"/>
                    <a:pt x="541" y="455"/>
                    <a:pt x="573" y="325"/>
                  </a:cubicBezTo>
                  <a:cubicBezTo>
                    <a:pt x="609" y="176"/>
                    <a:pt x="518" y="48"/>
                    <a:pt x="364" y="9"/>
                  </a:cubicBezTo>
                  <a:cubicBezTo>
                    <a:pt x="339" y="3"/>
                    <a:pt x="314"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2" name="Google Shape;2582;p20"/>
            <p:cNvSpPr/>
            <p:nvPr/>
          </p:nvSpPr>
          <p:spPr>
            <a:xfrm>
              <a:off x="3325721" y="4409789"/>
              <a:ext cx="7882" cy="6732"/>
            </a:xfrm>
            <a:custGeom>
              <a:rect b="b" l="l" r="r" t="t"/>
              <a:pathLst>
                <a:path extrusionOk="0" h="527" w="617">
                  <a:moveTo>
                    <a:pt x="289" y="0"/>
                  </a:moveTo>
                  <a:cubicBezTo>
                    <a:pt x="174" y="0"/>
                    <a:pt x="79" y="70"/>
                    <a:pt x="44" y="184"/>
                  </a:cubicBezTo>
                  <a:cubicBezTo>
                    <a:pt x="1" y="331"/>
                    <a:pt x="79" y="466"/>
                    <a:pt x="232" y="512"/>
                  </a:cubicBezTo>
                  <a:cubicBezTo>
                    <a:pt x="265" y="522"/>
                    <a:pt x="297" y="527"/>
                    <a:pt x="328" y="527"/>
                  </a:cubicBezTo>
                  <a:cubicBezTo>
                    <a:pt x="440" y="527"/>
                    <a:pt x="536" y="462"/>
                    <a:pt x="573" y="340"/>
                  </a:cubicBezTo>
                  <a:cubicBezTo>
                    <a:pt x="617" y="193"/>
                    <a:pt x="535" y="61"/>
                    <a:pt x="383" y="15"/>
                  </a:cubicBezTo>
                  <a:cubicBezTo>
                    <a:pt x="351" y="5"/>
                    <a:pt x="320"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3" name="Google Shape;2583;p20"/>
            <p:cNvSpPr/>
            <p:nvPr/>
          </p:nvSpPr>
          <p:spPr>
            <a:xfrm>
              <a:off x="3321544" y="4421951"/>
              <a:ext cx="7997" cy="6771"/>
            </a:xfrm>
            <a:custGeom>
              <a:rect b="b" l="l" r="r" t="t"/>
              <a:pathLst>
                <a:path extrusionOk="0" h="530" w="626">
                  <a:moveTo>
                    <a:pt x="295" y="0"/>
                  </a:moveTo>
                  <a:cubicBezTo>
                    <a:pt x="187" y="0"/>
                    <a:pt x="95" y="62"/>
                    <a:pt x="53" y="171"/>
                  </a:cubicBezTo>
                  <a:cubicBezTo>
                    <a:pt x="0" y="313"/>
                    <a:pt x="71" y="451"/>
                    <a:pt x="223" y="508"/>
                  </a:cubicBezTo>
                  <a:cubicBezTo>
                    <a:pt x="261" y="522"/>
                    <a:pt x="299" y="529"/>
                    <a:pt x="335" y="529"/>
                  </a:cubicBezTo>
                  <a:cubicBezTo>
                    <a:pt x="440" y="529"/>
                    <a:pt x="530" y="471"/>
                    <a:pt x="573" y="357"/>
                  </a:cubicBezTo>
                  <a:cubicBezTo>
                    <a:pt x="626" y="215"/>
                    <a:pt x="552" y="75"/>
                    <a:pt x="404" y="20"/>
                  </a:cubicBezTo>
                  <a:cubicBezTo>
                    <a:pt x="367" y="7"/>
                    <a:pt x="330"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4" name="Google Shape;2584;p20"/>
            <p:cNvSpPr/>
            <p:nvPr/>
          </p:nvSpPr>
          <p:spPr>
            <a:xfrm>
              <a:off x="3316537" y="4434011"/>
              <a:ext cx="8061" cy="6796"/>
            </a:xfrm>
            <a:custGeom>
              <a:rect b="b" l="l" r="r" t="t"/>
              <a:pathLst>
                <a:path extrusionOk="0" h="532" w="631">
                  <a:moveTo>
                    <a:pt x="296" y="1"/>
                  </a:moveTo>
                  <a:cubicBezTo>
                    <a:pt x="195" y="1"/>
                    <a:pt x="107" y="57"/>
                    <a:pt x="63" y="155"/>
                  </a:cubicBezTo>
                  <a:cubicBezTo>
                    <a:pt x="1" y="294"/>
                    <a:pt x="60" y="436"/>
                    <a:pt x="209" y="503"/>
                  </a:cubicBezTo>
                  <a:cubicBezTo>
                    <a:pt x="252" y="522"/>
                    <a:pt x="295" y="532"/>
                    <a:pt x="336" y="532"/>
                  </a:cubicBezTo>
                  <a:cubicBezTo>
                    <a:pt x="433" y="532"/>
                    <a:pt x="520" y="480"/>
                    <a:pt x="567" y="377"/>
                  </a:cubicBezTo>
                  <a:cubicBezTo>
                    <a:pt x="631" y="237"/>
                    <a:pt x="564" y="95"/>
                    <a:pt x="422" y="29"/>
                  </a:cubicBezTo>
                  <a:cubicBezTo>
                    <a:pt x="380" y="10"/>
                    <a:pt x="33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5" name="Google Shape;2585;p20"/>
            <p:cNvSpPr/>
            <p:nvPr/>
          </p:nvSpPr>
          <p:spPr>
            <a:xfrm>
              <a:off x="3310661" y="4445713"/>
              <a:ext cx="8087" cy="6847"/>
            </a:xfrm>
            <a:custGeom>
              <a:rect b="b" l="l" r="r" t="t"/>
              <a:pathLst>
                <a:path extrusionOk="0" h="536" w="633">
                  <a:moveTo>
                    <a:pt x="298" y="1"/>
                  </a:moveTo>
                  <a:cubicBezTo>
                    <a:pt x="206" y="1"/>
                    <a:pt x="123" y="49"/>
                    <a:pt x="74" y="139"/>
                  </a:cubicBezTo>
                  <a:cubicBezTo>
                    <a:pt x="1" y="272"/>
                    <a:pt x="49" y="418"/>
                    <a:pt x="191" y="496"/>
                  </a:cubicBezTo>
                  <a:cubicBezTo>
                    <a:pt x="239" y="522"/>
                    <a:pt x="290" y="536"/>
                    <a:pt x="338" y="536"/>
                  </a:cubicBezTo>
                  <a:cubicBezTo>
                    <a:pt x="427" y="536"/>
                    <a:pt x="509" y="490"/>
                    <a:pt x="559" y="398"/>
                  </a:cubicBezTo>
                  <a:cubicBezTo>
                    <a:pt x="633" y="262"/>
                    <a:pt x="578" y="114"/>
                    <a:pt x="440" y="40"/>
                  </a:cubicBezTo>
                  <a:lnTo>
                    <a:pt x="440" y="38"/>
                  </a:lnTo>
                  <a:cubicBezTo>
                    <a:pt x="393" y="13"/>
                    <a:pt x="344"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6" name="Google Shape;2586;p20"/>
            <p:cNvSpPr/>
            <p:nvPr/>
          </p:nvSpPr>
          <p:spPr>
            <a:xfrm>
              <a:off x="3303763" y="4457210"/>
              <a:ext cx="8048" cy="6873"/>
            </a:xfrm>
            <a:custGeom>
              <a:rect b="b" l="l" r="r" t="t"/>
              <a:pathLst>
                <a:path extrusionOk="0" h="538" w="630">
                  <a:moveTo>
                    <a:pt x="296" y="0"/>
                  </a:moveTo>
                  <a:cubicBezTo>
                    <a:pt x="212" y="0"/>
                    <a:pt x="134" y="41"/>
                    <a:pt x="82" y="118"/>
                  </a:cubicBezTo>
                  <a:cubicBezTo>
                    <a:pt x="0" y="246"/>
                    <a:pt x="37" y="398"/>
                    <a:pt x="172" y="485"/>
                  </a:cubicBezTo>
                  <a:cubicBezTo>
                    <a:pt x="225" y="520"/>
                    <a:pt x="281" y="538"/>
                    <a:pt x="336" y="538"/>
                  </a:cubicBezTo>
                  <a:cubicBezTo>
                    <a:pt x="416" y="538"/>
                    <a:pt x="492" y="499"/>
                    <a:pt x="545" y="418"/>
                  </a:cubicBezTo>
                  <a:cubicBezTo>
                    <a:pt x="630" y="290"/>
                    <a:pt x="589" y="139"/>
                    <a:pt x="458" y="52"/>
                  </a:cubicBezTo>
                  <a:cubicBezTo>
                    <a:pt x="405" y="17"/>
                    <a:pt x="350"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7" name="Google Shape;2587;p20"/>
            <p:cNvSpPr/>
            <p:nvPr/>
          </p:nvSpPr>
          <p:spPr>
            <a:xfrm>
              <a:off x="3295741" y="4468209"/>
              <a:ext cx="7997" cy="6937"/>
            </a:xfrm>
            <a:custGeom>
              <a:rect b="b" l="l" r="r" t="t"/>
              <a:pathLst>
                <a:path extrusionOk="0" h="543" w="626">
                  <a:moveTo>
                    <a:pt x="296" y="1"/>
                  </a:moveTo>
                  <a:cubicBezTo>
                    <a:pt x="222" y="1"/>
                    <a:pt x="150" y="35"/>
                    <a:pt x="97" y="102"/>
                  </a:cubicBezTo>
                  <a:cubicBezTo>
                    <a:pt x="1" y="221"/>
                    <a:pt x="26" y="375"/>
                    <a:pt x="152" y="476"/>
                  </a:cubicBezTo>
                  <a:cubicBezTo>
                    <a:pt x="208" y="519"/>
                    <a:pt x="271" y="542"/>
                    <a:pt x="332" y="542"/>
                  </a:cubicBezTo>
                  <a:cubicBezTo>
                    <a:pt x="404" y="542"/>
                    <a:pt x="475" y="510"/>
                    <a:pt x="530" y="441"/>
                  </a:cubicBezTo>
                  <a:cubicBezTo>
                    <a:pt x="626" y="322"/>
                    <a:pt x="598" y="166"/>
                    <a:pt x="475" y="68"/>
                  </a:cubicBezTo>
                  <a:cubicBezTo>
                    <a:pt x="418"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8" name="Google Shape;2588;p20"/>
            <p:cNvSpPr/>
            <p:nvPr/>
          </p:nvSpPr>
          <p:spPr>
            <a:xfrm>
              <a:off x="3286735" y="4478468"/>
              <a:ext cx="7844" cy="6975"/>
            </a:xfrm>
            <a:custGeom>
              <a:rect b="b" l="l" r="r" t="t"/>
              <a:pathLst>
                <a:path extrusionOk="0" h="546" w="614">
                  <a:moveTo>
                    <a:pt x="293" y="0"/>
                  </a:moveTo>
                  <a:cubicBezTo>
                    <a:pt x="226" y="0"/>
                    <a:pt x="160" y="28"/>
                    <a:pt x="108" y="82"/>
                  </a:cubicBezTo>
                  <a:cubicBezTo>
                    <a:pt x="0" y="192"/>
                    <a:pt x="9" y="346"/>
                    <a:pt x="126" y="458"/>
                  </a:cubicBezTo>
                  <a:cubicBezTo>
                    <a:pt x="185" y="515"/>
                    <a:pt x="255" y="545"/>
                    <a:pt x="324" y="545"/>
                  </a:cubicBezTo>
                  <a:cubicBezTo>
                    <a:pt x="388" y="545"/>
                    <a:pt x="452" y="519"/>
                    <a:pt x="506" y="463"/>
                  </a:cubicBezTo>
                  <a:cubicBezTo>
                    <a:pt x="614" y="353"/>
                    <a:pt x="600" y="195"/>
                    <a:pt x="488" y="85"/>
                  </a:cubicBezTo>
                  <a:cubicBezTo>
                    <a:pt x="429" y="28"/>
                    <a:pt x="360"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89" name="Google Shape;2589;p20"/>
            <p:cNvSpPr/>
            <p:nvPr/>
          </p:nvSpPr>
          <p:spPr>
            <a:xfrm>
              <a:off x="3276809" y="4487742"/>
              <a:ext cx="7716" cy="7001"/>
            </a:xfrm>
            <a:custGeom>
              <a:rect b="b" l="l" r="r" t="t"/>
              <a:pathLst>
                <a:path extrusionOk="0" h="548" w="604">
                  <a:moveTo>
                    <a:pt x="291" y="0"/>
                  </a:moveTo>
                  <a:cubicBezTo>
                    <a:pt x="233" y="0"/>
                    <a:pt x="174" y="21"/>
                    <a:pt x="124" y="64"/>
                  </a:cubicBezTo>
                  <a:cubicBezTo>
                    <a:pt x="8" y="163"/>
                    <a:pt x="1" y="318"/>
                    <a:pt x="104" y="440"/>
                  </a:cubicBezTo>
                  <a:cubicBezTo>
                    <a:pt x="162" y="509"/>
                    <a:pt x="237" y="547"/>
                    <a:pt x="313" y="547"/>
                  </a:cubicBezTo>
                  <a:cubicBezTo>
                    <a:pt x="371" y="547"/>
                    <a:pt x="429" y="526"/>
                    <a:pt x="482" y="481"/>
                  </a:cubicBezTo>
                  <a:cubicBezTo>
                    <a:pt x="599" y="382"/>
                    <a:pt x="603" y="227"/>
                    <a:pt x="500" y="105"/>
                  </a:cubicBezTo>
                  <a:cubicBezTo>
                    <a:pt x="442" y="36"/>
                    <a:pt x="36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0" name="Google Shape;2590;p20"/>
            <p:cNvSpPr/>
            <p:nvPr/>
          </p:nvSpPr>
          <p:spPr>
            <a:xfrm>
              <a:off x="3265670" y="4496097"/>
              <a:ext cx="7793" cy="7026"/>
            </a:xfrm>
            <a:custGeom>
              <a:rect b="b" l="l" r="r" t="t"/>
              <a:pathLst>
                <a:path extrusionOk="0" h="550" w="610">
                  <a:moveTo>
                    <a:pt x="298" y="1"/>
                  </a:moveTo>
                  <a:cubicBezTo>
                    <a:pt x="247" y="1"/>
                    <a:pt x="196" y="16"/>
                    <a:pt x="149" y="49"/>
                  </a:cubicBezTo>
                  <a:cubicBezTo>
                    <a:pt x="23" y="136"/>
                    <a:pt x="0" y="287"/>
                    <a:pt x="92" y="422"/>
                  </a:cubicBezTo>
                  <a:cubicBezTo>
                    <a:pt x="148" y="503"/>
                    <a:pt x="229" y="550"/>
                    <a:pt x="313" y="550"/>
                  </a:cubicBezTo>
                  <a:cubicBezTo>
                    <a:pt x="363" y="550"/>
                    <a:pt x="414" y="534"/>
                    <a:pt x="463" y="500"/>
                  </a:cubicBezTo>
                  <a:cubicBezTo>
                    <a:pt x="589" y="416"/>
                    <a:pt x="609" y="257"/>
                    <a:pt x="520" y="129"/>
                  </a:cubicBezTo>
                  <a:cubicBezTo>
                    <a:pt x="463" y="45"/>
                    <a:pt x="381"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1" name="Google Shape;2591;p20"/>
            <p:cNvSpPr/>
            <p:nvPr/>
          </p:nvSpPr>
          <p:spPr>
            <a:xfrm>
              <a:off x="3254020" y="4503187"/>
              <a:ext cx="7793" cy="7052"/>
            </a:xfrm>
            <a:custGeom>
              <a:rect b="b" l="l" r="r" t="t"/>
              <a:pathLst>
                <a:path extrusionOk="0" h="552" w="610">
                  <a:moveTo>
                    <a:pt x="303" y="0"/>
                  </a:moveTo>
                  <a:cubicBezTo>
                    <a:pt x="260" y="0"/>
                    <a:pt x="215" y="11"/>
                    <a:pt x="173" y="35"/>
                  </a:cubicBezTo>
                  <a:cubicBezTo>
                    <a:pt x="40" y="108"/>
                    <a:pt x="1" y="257"/>
                    <a:pt x="79" y="399"/>
                  </a:cubicBezTo>
                  <a:cubicBezTo>
                    <a:pt x="131" y="495"/>
                    <a:pt x="216" y="551"/>
                    <a:pt x="310" y="551"/>
                  </a:cubicBezTo>
                  <a:cubicBezTo>
                    <a:pt x="352" y="551"/>
                    <a:pt x="396" y="540"/>
                    <a:pt x="441" y="515"/>
                  </a:cubicBezTo>
                  <a:cubicBezTo>
                    <a:pt x="576" y="442"/>
                    <a:pt x="610" y="286"/>
                    <a:pt x="534" y="149"/>
                  </a:cubicBezTo>
                  <a:cubicBezTo>
                    <a:pt x="481" y="52"/>
                    <a:pt x="395"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2" name="Google Shape;2592;p20"/>
            <p:cNvSpPr/>
            <p:nvPr/>
          </p:nvSpPr>
          <p:spPr>
            <a:xfrm>
              <a:off x="3241821" y="4509128"/>
              <a:ext cx="7742" cy="7039"/>
            </a:xfrm>
            <a:custGeom>
              <a:rect b="b" l="l" r="r" t="t"/>
              <a:pathLst>
                <a:path extrusionOk="0" h="551" w="606">
                  <a:moveTo>
                    <a:pt x="301" y="0"/>
                  </a:moveTo>
                  <a:cubicBezTo>
                    <a:pt x="266" y="0"/>
                    <a:pt x="229" y="8"/>
                    <a:pt x="193" y="23"/>
                  </a:cubicBezTo>
                  <a:cubicBezTo>
                    <a:pt x="51" y="83"/>
                    <a:pt x="1" y="229"/>
                    <a:pt x="65" y="378"/>
                  </a:cubicBezTo>
                  <a:cubicBezTo>
                    <a:pt x="113" y="485"/>
                    <a:pt x="201" y="551"/>
                    <a:pt x="305" y="551"/>
                  </a:cubicBezTo>
                  <a:cubicBezTo>
                    <a:pt x="340" y="551"/>
                    <a:pt x="377" y="543"/>
                    <a:pt x="415" y="527"/>
                  </a:cubicBezTo>
                  <a:cubicBezTo>
                    <a:pt x="555" y="465"/>
                    <a:pt x="605" y="316"/>
                    <a:pt x="541" y="172"/>
                  </a:cubicBezTo>
                  <a:cubicBezTo>
                    <a:pt x="495" y="61"/>
                    <a:pt x="40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3" name="Google Shape;2593;p20"/>
            <p:cNvSpPr/>
            <p:nvPr/>
          </p:nvSpPr>
          <p:spPr>
            <a:xfrm>
              <a:off x="3229251" y="4513906"/>
              <a:ext cx="7588" cy="7039"/>
            </a:xfrm>
            <a:custGeom>
              <a:rect b="b" l="l" r="r" t="t"/>
              <a:pathLst>
                <a:path extrusionOk="0" h="551" w="594">
                  <a:moveTo>
                    <a:pt x="296" y="1"/>
                  </a:moveTo>
                  <a:cubicBezTo>
                    <a:pt x="267" y="1"/>
                    <a:pt x="238" y="6"/>
                    <a:pt x="208" y="15"/>
                  </a:cubicBezTo>
                  <a:cubicBezTo>
                    <a:pt x="64" y="64"/>
                    <a:pt x="0" y="203"/>
                    <a:pt x="50" y="359"/>
                  </a:cubicBezTo>
                  <a:cubicBezTo>
                    <a:pt x="90" y="477"/>
                    <a:pt x="182" y="551"/>
                    <a:pt x="295" y="551"/>
                  </a:cubicBezTo>
                  <a:cubicBezTo>
                    <a:pt x="325" y="551"/>
                    <a:pt x="355" y="546"/>
                    <a:pt x="387" y="535"/>
                  </a:cubicBezTo>
                  <a:cubicBezTo>
                    <a:pt x="531" y="487"/>
                    <a:pt x="593" y="343"/>
                    <a:pt x="545" y="194"/>
                  </a:cubicBezTo>
                  <a:cubicBezTo>
                    <a:pt x="503" y="72"/>
                    <a:pt x="40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4" name="Google Shape;2594;p20"/>
            <p:cNvSpPr/>
            <p:nvPr/>
          </p:nvSpPr>
          <p:spPr>
            <a:xfrm>
              <a:off x="3216490" y="4517559"/>
              <a:ext cx="7448" cy="7052"/>
            </a:xfrm>
            <a:custGeom>
              <a:rect b="b" l="l" r="r" t="t"/>
              <a:pathLst>
                <a:path extrusionOk="0" h="552" w="583">
                  <a:moveTo>
                    <a:pt x="292" y="0"/>
                  </a:moveTo>
                  <a:cubicBezTo>
                    <a:pt x="270" y="0"/>
                    <a:pt x="248" y="3"/>
                    <a:pt x="225" y="9"/>
                  </a:cubicBezTo>
                  <a:cubicBezTo>
                    <a:pt x="76" y="45"/>
                    <a:pt x="1" y="183"/>
                    <a:pt x="39" y="339"/>
                  </a:cubicBezTo>
                  <a:cubicBezTo>
                    <a:pt x="72" y="468"/>
                    <a:pt x="167" y="552"/>
                    <a:pt x="289" y="552"/>
                  </a:cubicBezTo>
                  <a:cubicBezTo>
                    <a:pt x="312" y="552"/>
                    <a:pt x="335" y="549"/>
                    <a:pt x="360" y="542"/>
                  </a:cubicBezTo>
                  <a:cubicBezTo>
                    <a:pt x="509" y="506"/>
                    <a:pt x="582" y="366"/>
                    <a:pt x="546" y="213"/>
                  </a:cubicBezTo>
                  <a:cubicBezTo>
                    <a:pt x="513" y="81"/>
                    <a:pt x="411"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5" name="Google Shape;2595;p20"/>
            <p:cNvSpPr/>
            <p:nvPr/>
          </p:nvSpPr>
          <p:spPr>
            <a:xfrm>
              <a:off x="3203882" y="4520242"/>
              <a:ext cx="7243" cy="7026"/>
            </a:xfrm>
            <a:custGeom>
              <a:rect b="b" l="l" r="r" t="t"/>
              <a:pathLst>
                <a:path extrusionOk="0" h="550" w="567">
                  <a:moveTo>
                    <a:pt x="286" y="0"/>
                  </a:moveTo>
                  <a:cubicBezTo>
                    <a:pt x="269" y="0"/>
                    <a:pt x="252" y="2"/>
                    <a:pt x="234" y="5"/>
                  </a:cubicBezTo>
                  <a:cubicBezTo>
                    <a:pt x="83" y="30"/>
                    <a:pt x="1" y="161"/>
                    <a:pt x="28" y="321"/>
                  </a:cubicBezTo>
                  <a:cubicBezTo>
                    <a:pt x="52" y="457"/>
                    <a:pt x="149" y="550"/>
                    <a:pt x="282" y="550"/>
                  </a:cubicBezTo>
                  <a:cubicBezTo>
                    <a:pt x="299" y="550"/>
                    <a:pt x="317" y="548"/>
                    <a:pt x="335" y="545"/>
                  </a:cubicBezTo>
                  <a:cubicBezTo>
                    <a:pt x="484" y="518"/>
                    <a:pt x="566" y="385"/>
                    <a:pt x="539" y="229"/>
                  </a:cubicBezTo>
                  <a:cubicBezTo>
                    <a:pt x="514" y="90"/>
                    <a:pt x="413"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6" name="Google Shape;2596;p20"/>
            <p:cNvSpPr/>
            <p:nvPr/>
          </p:nvSpPr>
          <p:spPr>
            <a:xfrm>
              <a:off x="3191184" y="4522031"/>
              <a:ext cx="7065" cy="7026"/>
            </a:xfrm>
            <a:custGeom>
              <a:rect b="b" l="l" r="r" t="t"/>
              <a:pathLst>
                <a:path extrusionOk="0" h="550" w="553">
                  <a:moveTo>
                    <a:pt x="278" y="0"/>
                  </a:moveTo>
                  <a:cubicBezTo>
                    <a:pt x="267" y="0"/>
                    <a:pt x="255" y="1"/>
                    <a:pt x="243" y="2"/>
                  </a:cubicBezTo>
                  <a:cubicBezTo>
                    <a:pt x="92" y="18"/>
                    <a:pt x="1" y="142"/>
                    <a:pt x="17" y="305"/>
                  </a:cubicBezTo>
                  <a:cubicBezTo>
                    <a:pt x="34" y="449"/>
                    <a:pt x="131" y="549"/>
                    <a:pt x="272" y="549"/>
                  </a:cubicBezTo>
                  <a:cubicBezTo>
                    <a:pt x="283" y="549"/>
                    <a:pt x="295" y="549"/>
                    <a:pt x="307" y="547"/>
                  </a:cubicBezTo>
                  <a:cubicBezTo>
                    <a:pt x="461" y="531"/>
                    <a:pt x="553" y="403"/>
                    <a:pt x="534" y="245"/>
                  </a:cubicBezTo>
                  <a:cubicBezTo>
                    <a:pt x="517" y="97"/>
                    <a:pt x="413"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7" name="Google Shape;2597;p20"/>
            <p:cNvSpPr/>
            <p:nvPr/>
          </p:nvSpPr>
          <p:spPr>
            <a:xfrm>
              <a:off x="3178487" y="4523065"/>
              <a:ext cx="6860" cy="7052"/>
            </a:xfrm>
            <a:custGeom>
              <a:rect b="b" l="l" r="r" t="t"/>
              <a:pathLst>
                <a:path extrusionOk="0" h="552" w="537">
                  <a:moveTo>
                    <a:pt x="268" y="1"/>
                  </a:moveTo>
                  <a:cubicBezTo>
                    <a:pt x="262" y="1"/>
                    <a:pt x="256" y="1"/>
                    <a:pt x="250" y="1"/>
                  </a:cubicBezTo>
                  <a:cubicBezTo>
                    <a:pt x="99" y="11"/>
                    <a:pt x="1" y="130"/>
                    <a:pt x="10" y="290"/>
                  </a:cubicBezTo>
                  <a:cubicBezTo>
                    <a:pt x="16" y="442"/>
                    <a:pt x="116" y="552"/>
                    <a:pt x="269" y="552"/>
                  </a:cubicBezTo>
                  <a:cubicBezTo>
                    <a:pt x="275" y="552"/>
                    <a:pt x="281" y="551"/>
                    <a:pt x="287" y="551"/>
                  </a:cubicBezTo>
                  <a:cubicBezTo>
                    <a:pt x="438" y="542"/>
                    <a:pt x="537" y="418"/>
                    <a:pt x="527" y="263"/>
                  </a:cubicBezTo>
                  <a:cubicBezTo>
                    <a:pt x="519" y="106"/>
                    <a:pt x="41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8" name="Google Shape;2598;p20"/>
            <p:cNvSpPr/>
            <p:nvPr/>
          </p:nvSpPr>
          <p:spPr>
            <a:xfrm>
              <a:off x="3138466" y="3986629"/>
              <a:ext cx="74440" cy="51598"/>
            </a:xfrm>
            <a:custGeom>
              <a:rect b="b" l="l" r="r" t="t"/>
              <a:pathLst>
                <a:path extrusionOk="0" h="4039" w="5827">
                  <a:moveTo>
                    <a:pt x="2366" y="1"/>
                  </a:moveTo>
                  <a:lnTo>
                    <a:pt x="2337" y="1583"/>
                  </a:lnTo>
                  <a:lnTo>
                    <a:pt x="47" y="715"/>
                  </a:lnTo>
                  <a:lnTo>
                    <a:pt x="1" y="3216"/>
                  </a:lnTo>
                  <a:lnTo>
                    <a:pt x="2323" y="2435"/>
                  </a:lnTo>
                  <a:lnTo>
                    <a:pt x="2323" y="2435"/>
                  </a:lnTo>
                  <a:lnTo>
                    <a:pt x="2291" y="4038"/>
                  </a:lnTo>
                  <a:lnTo>
                    <a:pt x="2291" y="4038"/>
                  </a:lnTo>
                  <a:lnTo>
                    <a:pt x="5827" y="2085"/>
                  </a:lnTo>
                  <a:lnTo>
                    <a:pt x="23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599" name="Google Shape;2599;p20"/>
            <p:cNvSpPr/>
            <p:nvPr/>
          </p:nvSpPr>
          <p:spPr>
            <a:xfrm>
              <a:off x="3113199" y="4006059"/>
              <a:ext cx="19955" cy="19967"/>
            </a:xfrm>
            <a:custGeom>
              <a:rect b="b" l="l" r="r" t="t"/>
              <a:pathLst>
                <a:path extrusionOk="0" h="1563" w="1562">
                  <a:moveTo>
                    <a:pt x="781" y="0"/>
                  </a:moveTo>
                  <a:cubicBezTo>
                    <a:pt x="350" y="0"/>
                    <a:pt x="0" y="351"/>
                    <a:pt x="0" y="781"/>
                  </a:cubicBezTo>
                  <a:cubicBezTo>
                    <a:pt x="0" y="1214"/>
                    <a:pt x="350" y="1562"/>
                    <a:pt x="781" y="1562"/>
                  </a:cubicBezTo>
                  <a:cubicBezTo>
                    <a:pt x="1214" y="1562"/>
                    <a:pt x="1562" y="1214"/>
                    <a:pt x="1562" y="781"/>
                  </a:cubicBezTo>
                  <a:cubicBezTo>
                    <a:pt x="1562" y="351"/>
                    <a:pt x="1214" y="0"/>
                    <a:pt x="7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2600" name="Google Shape;2600;p20"/>
          <p:cNvSpPr txBox="1"/>
          <p:nvPr/>
        </p:nvSpPr>
        <p:spPr>
          <a:xfrm>
            <a:off x="3782650" y="1996375"/>
            <a:ext cx="3126900" cy="2845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Addition</a:t>
            </a:r>
            <a:endParaRPr b="1" sz="1600">
              <a:solidFill>
                <a:schemeClr val="dk1"/>
              </a:solidFill>
              <a:latin typeface="Rubik"/>
              <a:ea typeface="Rubik"/>
              <a:cs typeface="Rubik"/>
              <a:sym typeface="Rubik"/>
            </a:endParaRPr>
          </a:p>
          <a:p>
            <a:pPr indent="0" lvl="0" marL="0" rtl="0" algn="l">
              <a:lnSpc>
                <a:spcPct val="115000"/>
              </a:lnSpc>
              <a:spcBef>
                <a:spcPts val="1000"/>
              </a:spcBef>
              <a:spcAft>
                <a:spcPts val="1000"/>
              </a:spcAft>
              <a:buNone/>
            </a:pPr>
            <a:r>
              <a:rPr lang="en" sz="1600">
                <a:solidFill>
                  <a:schemeClr val="dk1"/>
                </a:solidFill>
                <a:latin typeface="Rubik"/>
                <a:ea typeface="Rubik"/>
                <a:cs typeface="Rubik"/>
                <a:sym typeface="Rubik"/>
              </a:rPr>
              <a:t>C’est la </a:t>
            </a:r>
            <a:r>
              <a:rPr lang="en" sz="1600">
                <a:solidFill>
                  <a:schemeClr val="accent2"/>
                </a:solidFill>
                <a:latin typeface="Rubik"/>
                <a:ea typeface="Rubik"/>
                <a:cs typeface="Rubik"/>
                <a:sym typeface="Rubik"/>
              </a:rPr>
              <a:t>somme </a:t>
            </a:r>
            <a:r>
              <a:rPr lang="en" sz="1600">
                <a:solidFill>
                  <a:schemeClr val="dk1"/>
                </a:solidFill>
                <a:latin typeface="Rubik"/>
                <a:ea typeface="Rubik"/>
                <a:cs typeface="Rubik"/>
                <a:sym typeface="Rubik"/>
              </a:rPr>
              <a:t>des nombres.</a:t>
            </a:r>
            <a:endParaRPr sz="1600">
              <a:solidFill>
                <a:schemeClr val="dk1"/>
              </a:solidFill>
              <a:latin typeface="Rubik"/>
              <a:ea typeface="Rubik"/>
              <a:cs typeface="Rubik"/>
              <a:sym typeface="Rubik"/>
            </a:endParaRPr>
          </a:p>
        </p:txBody>
      </p:sp>
      <p:sp>
        <p:nvSpPr>
          <p:cNvPr id="2601" name="Google Shape;2601;p20"/>
          <p:cNvSpPr txBox="1"/>
          <p:nvPr/>
        </p:nvSpPr>
        <p:spPr>
          <a:xfrm>
            <a:off x="7174800" y="1996375"/>
            <a:ext cx="2898900" cy="395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Soustraction</a:t>
            </a:r>
            <a:endParaRPr b="1" sz="1600">
              <a:solidFill>
                <a:schemeClr val="dk1"/>
              </a:solidFill>
              <a:latin typeface="Rubik"/>
              <a:ea typeface="Rubik"/>
              <a:cs typeface="Rubik"/>
              <a:sym typeface="Rubik"/>
            </a:endParaRPr>
          </a:p>
          <a:p>
            <a:pPr indent="0" lvl="0" marL="0" rtl="0" algn="l">
              <a:lnSpc>
                <a:spcPct val="115000"/>
              </a:lnSpc>
              <a:spcBef>
                <a:spcPts val="1000"/>
              </a:spcBef>
              <a:spcAft>
                <a:spcPts val="0"/>
              </a:spcAft>
              <a:buNone/>
            </a:pPr>
            <a:r>
              <a:rPr lang="en" sz="1600">
                <a:solidFill>
                  <a:schemeClr val="dk1"/>
                </a:solidFill>
                <a:latin typeface="Rubik"/>
                <a:ea typeface="Rubik"/>
                <a:cs typeface="Rubik"/>
                <a:sym typeface="Rubik"/>
              </a:rPr>
              <a:t>C’est le </a:t>
            </a:r>
            <a:r>
              <a:rPr lang="en" sz="1600">
                <a:solidFill>
                  <a:schemeClr val="accent2"/>
                </a:solidFill>
                <a:latin typeface="Rubik"/>
                <a:ea typeface="Rubik"/>
                <a:cs typeface="Rubik"/>
                <a:sym typeface="Rubik"/>
              </a:rPr>
              <a:t>reste </a:t>
            </a:r>
            <a:r>
              <a:rPr lang="en" sz="1600">
                <a:solidFill>
                  <a:schemeClr val="dk1"/>
                </a:solidFill>
                <a:latin typeface="Rubik"/>
                <a:ea typeface="Rubik"/>
                <a:cs typeface="Rubik"/>
                <a:sym typeface="Rubik"/>
              </a:rPr>
              <a:t>des nombres..</a:t>
            </a:r>
            <a:endParaRPr sz="1600">
              <a:solidFill>
                <a:schemeClr val="dk1"/>
              </a:solidFill>
              <a:latin typeface="Rubik"/>
              <a:ea typeface="Rubik"/>
              <a:cs typeface="Rubik"/>
              <a:sym typeface="Rubik"/>
            </a:endParaRPr>
          </a:p>
          <a:p>
            <a:pPr indent="0" lvl="0" marL="0" rtl="0" algn="l">
              <a:lnSpc>
                <a:spcPct val="115000"/>
              </a:lnSpc>
              <a:spcBef>
                <a:spcPts val="1000"/>
              </a:spcBef>
              <a:spcAft>
                <a:spcPts val="0"/>
              </a:spcAft>
              <a:buNone/>
            </a:pPr>
            <a:r>
              <a:t/>
            </a:r>
            <a:endParaRPr sz="1600">
              <a:solidFill>
                <a:schemeClr val="dk1"/>
              </a:solidFill>
              <a:latin typeface="Rubik"/>
              <a:ea typeface="Rubik"/>
              <a:cs typeface="Rubik"/>
              <a:sym typeface="Rubik"/>
            </a:endParaRPr>
          </a:p>
        </p:txBody>
      </p:sp>
      <p:cxnSp>
        <p:nvCxnSpPr>
          <p:cNvPr id="2602" name="Google Shape;2602;p20"/>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2603" name="Google Shape;2603;p20"/>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2604" name="Google Shape;2604;p20"/>
          <p:cNvGrpSpPr/>
          <p:nvPr/>
        </p:nvGrpSpPr>
        <p:grpSpPr>
          <a:xfrm flipH="1">
            <a:off x="9478081" y="6198633"/>
            <a:ext cx="1010547" cy="1015149"/>
            <a:chOff x="2423000" y="1876050"/>
            <a:chExt cx="1657450" cy="1664725"/>
          </a:xfrm>
        </p:grpSpPr>
        <p:sp>
          <p:nvSpPr>
            <p:cNvPr id="2605" name="Google Shape;2605;p20"/>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0"/>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0"/>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0"/>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0"/>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0"/>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0"/>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0"/>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0"/>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0"/>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0"/>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0"/>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0"/>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0"/>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0"/>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0"/>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21" name="Google Shape;2621;p20"/>
          <p:cNvSpPr/>
          <p:nvPr/>
        </p:nvSpPr>
        <p:spPr>
          <a:xfrm>
            <a:off x="9267796" y="390061"/>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2" name="Google Shape;2622;p20"/>
          <p:cNvGrpSpPr/>
          <p:nvPr/>
        </p:nvGrpSpPr>
        <p:grpSpPr>
          <a:xfrm>
            <a:off x="8192971" y="1078606"/>
            <a:ext cx="336010" cy="336017"/>
            <a:chOff x="6241525" y="2196000"/>
            <a:chExt cx="1140175" cy="1140200"/>
          </a:xfrm>
        </p:grpSpPr>
        <p:sp>
          <p:nvSpPr>
            <p:cNvPr id="2623" name="Google Shape;2623;p20"/>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0"/>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0"/>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0"/>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0"/>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0"/>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0"/>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0"/>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20"/>
          <p:cNvGrpSpPr/>
          <p:nvPr/>
        </p:nvGrpSpPr>
        <p:grpSpPr>
          <a:xfrm rot="-4499805">
            <a:off x="627660" y="490290"/>
            <a:ext cx="411155" cy="336073"/>
            <a:chOff x="3419525" y="3514050"/>
            <a:chExt cx="1000350" cy="817675"/>
          </a:xfrm>
        </p:grpSpPr>
        <p:sp>
          <p:nvSpPr>
            <p:cNvPr id="2632" name="Google Shape;2632;p20"/>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0"/>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0"/>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0"/>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0"/>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7" name="Google Shape;2637;p20"/>
          <p:cNvGrpSpPr/>
          <p:nvPr/>
        </p:nvGrpSpPr>
        <p:grpSpPr>
          <a:xfrm rot="899831">
            <a:off x="6273676" y="5594371"/>
            <a:ext cx="318056" cy="388095"/>
            <a:chOff x="6909950" y="2583300"/>
            <a:chExt cx="484425" cy="591100"/>
          </a:xfrm>
        </p:grpSpPr>
        <p:sp>
          <p:nvSpPr>
            <p:cNvPr id="2638" name="Google Shape;2638;p20"/>
            <p:cNvSpPr/>
            <p:nvPr/>
          </p:nvSpPr>
          <p:spPr>
            <a:xfrm>
              <a:off x="6909950" y="2586900"/>
              <a:ext cx="484425" cy="537000"/>
            </a:xfrm>
            <a:custGeom>
              <a:rect b="b" l="l" r="r" t="t"/>
              <a:pathLst>
                <a:path extrusionOk="0" h="21480" w="19377">
                  <a:moveTo>
                    <a:pt x="18666" y="0"/>
                  </a:moveTo>
                  <a:lnTo>
                    <a:pt x="18666" y="0"/>
                  </a:lnTo>
                  <a:cubicBezTo>
                    <a:pt x="0" y="10014"/>
                    <a:pt x="6298" y="21479"/>
                    <a:pt x="6298" y="21479"/>
                  </a:cubicBezTo>
                  <a:cubicBezTo>
                    <a:pt x="6298" y="21479"/>
                    <a:pt x="19377" y="21172"/>
                    <a:pt x="18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20"/>
            <p:cNvSpPr/>
            <p:nvPr/>
          </p:nvSpPr>
          <p:spPr>
            <a:xfrm>
              <a:off x="6987525" y="2803725"/>
              <a:ext cx="339900" cy="320125"/>
            </a:xfrm>
            <a:custGeom>
              <a:rect b="b" l="l" r="r" t="t"/>
              <a:pathLst>
                <a:path extrusionOk="0" h="12805" w="13596">
                  <a:moveTo>
                    <a:pt x="4929" y="0"/>
                  </a:moveTo>
                  <a:lnTo>
                    <a:pt x="4929" y="0"/>
                  </a:lnTo>
                  <a:cubicBezTo>
                    <a:pt x="0" y="6976"/>
                    <a:pt x="3195" y="12805"/>
                    <a:pt x="3195" y="12805"/>
                  </a:cubicBezTo>
                  <a:cubicBezTo>
                    <a:pt x="3195" y="12805"/>
                    <a:pt x="10091" y="12635"/>
                    <a:pt x="13595" y="4435"/>
                  </a:cubicBezTo>
                  <a:lnTo>
                    <a:pt x="13595" y="4435"/>
                  </a:lnTo>
                  <a:cubicBezTo>
                    <a:pt x="9947" y="9531"/>
                    <a:pt x="4946" y="9655"/>
                    <a:pt x="4946" y="9655"/>
                  </a:cubicBezTo>
                  <a:cubicBezTo>
                    <a:pt x="4946" y="9655"/>
                    <a:pt x="2670" y="5496"/>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0"/>
            <p:cNvSpPr/>
            <p:nvPr/>
          </p:nvSpPr>
          <p:spPr>
            <a:xfrm>
              <a:off x="7036275" y="2583300"/>
              <a:ext cx="343975" cy="591100"/>
            </a:xfrm>
            <a:custGeom>
              <a:rect b="b" l="l" r="r" t="t"/>
              <a:pathLst>
                <a:path extrusionOk="0" h="23644" w="13759">
                  <a:moveTo>
                    <a:pt x="13613" y="0"/>
                  </a:moveTo>
                  <a:cubicBezTo>
                    <a:pt x="13563" y="0"/>
                    <a:pt x="13514" y="26"/>
                    <a:pt x="13488" y="72"/>
                  </a:cubicBezTo>
                  <a:lnTo>
                    <a:pt x="40" y="23426"/>
                  </a:lnTo>
                  <a:cubicBezTo>
                    <a:pt x="0" y="23496"/>
                    <a:pt x="23" y="23583"/>
                    <a:pt x="93" y="23624"/>
                  </a:cubicBezTo>
                  <a:cubicBezTo>
                    <a:pt x="116" y="23637"/>
                    <a:pt x="141" y="23643"/>
                    <a:pt x="165" y="23643"/>
                  </a:cubicBezTo>
                  <a:cubicBezTo>
                    <a:pt x="216" y="23643"/>
                    <a:pt x="265" y="23617"/>
                    <a:pt x="292" y="23570"/>
                  </a:cubicBezTo>
                  <a:lnTo>
                    <a:pt x="13739" y="218"/>
                  </a:lnTo>
                  <a:cubicBezTo>
                    <a:pt x="13752" y="194"/>
                    <a:pt x="13758" y="170"/>
                    <a:pt x="13758" y="146"/>
                  </a:cubicBezTo>
                  <a:cubicBezTo>
                    <a:pt x="13758" y="95"/>
                    <a:pt x="13733" y="47"/>
                    <a:pt x="13686" y="20"/>
                  </a:cubicBezTo>
                  <a:cubicBezTo>
                    <a:pt x="13663" y="6"/>
                    <a:pt x="13638" y="0"/>
                    <a:pt x="13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0"/>
            <p:cNvSpPr/>
            <p:nvPr/>
          </p:nvSpPr>
          <p:spPr>
            <a:xfrm>
              <a:off x="7264950" y="2661325"/>
              <a:ext cx="8800" cy="114175"/>
            </a:xfrm>
            <a:custGeom>
              <a:rect b="b" l="l" r="r" t="t"/>
              <a:pathLst>
                <a:path extrusionOk="0" h="4567" w="352">
                  <a:moveTo>
                    <a:pt x="146" y="0"/>
                  </a:moveTo>
                  <a:cubicBezTo>
                    <a:pt x="145" y="0"/>
                    <a:pt x="144" y="0"/>
                    <a:pt x="143" y="0"/>
                  </a:cubicBezTo>
                  <a:cubicBezTo>
                    <a:pt x="64" y="2"/>
                    <a:pt x="0" y="66"/>
                    <a:pt x="0" y="145"/>
                  </a:cubicBezTo>
                  <a:lnTo>
                    <a:pt x="0" y="148"/>
                  </a:lnTo>
                  <a:lnTo>
                    <a:pt x="61" y="4424"/>
                  </a:lnTo>
                  <a:cubicBezTo>
                    <a:pt x="63" y="4504"/>
                    <a:pt x="128" y="4567"/>
                    <a:pt x="209" y="4567"/>
                  </a:cubicBezTo>
                  <a:cubicBezTo>
                    <a:pt x="289" y="4565"/>
                    <a:pt x="351" y="4501"/>
                    <a:pt x="351" y="4421"/>
                  </a:cubicBezTo>
                  <a:lnTo>
                    <a:pt x="351" y="4419"/>
                  </a:lnTo>
                  <a:lnTo>
                    <a:pt x="290" y="143"/>
                  </a:lnTo>
                  <a:cubicBezTo>
                    <a:pt x="290"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0"/>
            <p:cNvSpPr/>
            <p:nvPr/>
          </p:nvSpPr>
          <p:spPr>
            <a:xfrm>
              <a:off x="7195525" y="2726700"/>
              <a:ext cx="9550" cy="168000"/>
            </a:xfrm>
            <a:custGeom>
              <a:rect b="b" l="l" r="r" t="t"/>
              <a:pathLst>
                <a:path extrusionOk="0" h="6720" w="382">
                  <a:moveTo>
                    <a:pt x="146" y="0"/>
                  </a:moveTo>
                  <a:cubicBezTo>
                    <a:pt x="145" y="0"/>
                    <a:pt x="144" y="0"/>
                    <a:pt x="143" y="0"/>
                  </a:cubicBezTo>
                  <a:cubicBezTo>
                    <a:pt x="65" y="0"/>
                    <a:pt x="1" y="66"/>
                    <a:pt x="1" y="144"/>
                  </a:cubicBezTo>
                  <a:lnTo>
                    <a:pt x="1" y="147"/>
                  </a:lnTo>
                  <a:lnTo>
                    <a:pt x="92" y="6577"/>
                  </a:lnTo>
                  <a:cubicBezTo>
                    <a:pt x="94" y="6656"/>
                    <a:pt x="158" y="6720"/>
                    <a:pt x="236" y="6720"/>
                  </a:cubicBezTo>
                  <a:cubicBezTo>
                    <a:pt x="237" y="6720"/>
                    <a:pt x="238" y="6720"/>
                    <a:pt x="239" y="6720"/>
                  </a:cubicBezTo>
                  <a:cubicBezTo>
                    <a:pt x="318" y="6720"/>
                    <a:pt x="382" y="6656"/>
                    <a:pt x="382" y="6575"/>
                  </a:cubicBezTo>
                  <a:lnTo>
                    <a:pt x="382" y="6574"/>
                  </a:lnTo>
                  <a:lnTo>
                    <a:pt x="291" y="143"/>
                  </a:lnTo>
                  <a:cubicBezTo>
                    <a:pt x="289"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0"/>
            <p:cNvSpPr/>
            <p:nvPr/>
          </p:nvSpPr>
          <p:spPr>
            <a:xfrm>
              <a:off x="7126325" y="2806950"/>
              <a:ext cx="10100" cy="207025"/>
            </a:xfrm>
            <a:custGeom>
              <a:rect b="b" l="l" r="r" t="t"/>
              <a:pathLst>
                <a:path extrusionOk="0" h="8281" w="404">
                  <a:moveTo>
                    <a:pt x="143" y="1"/>
                  </a:moveTo>
                  <a:cubicBezTo>
                    <a:pt x="63" y="2"/>
                    <a:pt x="0" y="67"/>
                    <a:pt x="0" y="147"/>
                  </a:cubicBezTo>
                  <a:lnTo>
                    <a:pt x="0" y="148"/>
                  </a:lnTo>
                  <a:lnTo>
                    <a:pt x="114" y="8137"/>
                  </a:lnTo>
                  <a:cubicBezTo>
                    <a:pt x="115" y="8217"/>
                    <a:pt x="181" y="8281"/>
                    <a:pt x="261" y="8281"/>
                  </a:cubicBezTo>
                  <a:cubicBezTo>
                    <a:pt x="340" y="8279"/>
                    <a:pt x="404" y="8215"/>
                    <a:pt x="404" y="8135"/>
                  </a:cubicBezTo>
                  <a:lnTo>
                    <a:pt x="404" y="8134"/>
                  </a:lnTo>
                  <a:lnTo>
                    <a:pt x="290" y="145"/>
                  </a:lnTo>
                  <a:cubicBezTo>
                    <a:pt x="288" y="65"/>
                    <a:pt x="223"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0"/>
            <p:cNvSpPr/>
            <p:nvPr/>
          </p:nvSpPr>
          <p:spPr>
            <a:xfrm>
              <a:off x="7287025" y="2701125"/>
              <a:ext cx="79650" cy="37900"/>
            </a:xfrm>
            <a:custGeom>
              <a:rect b="b" l="l" r="r" t="t"/>
              <a:pathLst>
                <a:path extrusionOk="0" h="1516" w="3186">
                  <a:moveTo>
                    <a:pt x="3040" y="0"/>
                  </a:moveTo>
                  <a:cubicBezTo>
                    <a:pt x="3021" y="0"/>
                    <a:pt x="3002" y="4"/>
                    <a:pt x="2983" y="12"/>
                  </a:cubicBezTo>
                  <a:lnTo>
                    <a:pt x="107" y="1236"/>
                  </a:lnTo>
                  <a:cubicBezTo>
                    <a:pt x="32" y="1268"/>
                    <a:pt x="0" y="1356"/>
                    <a:pt x="30" y="1427"/>
                  </a:cubicBezTo>
                  <a:cubicBezTo>
                    <a:pt x="53" y="1482"/>
                    <a:pt x="107" y="1516"/>
                    <a:pt x="163" y="1516"/>
                  </a:cubicBezTo>
                  <a:cubicBezTo>
                    <a:pt x="182" y="1516"/>
                    <a:pt x="201" y="1512"/>
                    <a:pt x="220" y="1504"/>
                  </a:cubicBezTo>
                  <a:lnTo>
                    <a:pt x="3097" y="280"/>
                  </a:lnTo>
                  <a:cubicBezTo>
                    <a:pt x="3152" y="256"/>
                    <a:pt x="3185" y="201"/>
                    <a:pt x="3185" y="145"/>
                  </a:cubicBezTo>
                  <a:cubicBezTo>
                    <a:pt x="3185" y="126"/>
                    <a:pt x="3180" y="107"/>
                    <a:pt x="3174" y="89"/>
                  </a:cubicBezTo>
                  <a:cubicBezTo>
                    <a:pt x="3150" y="34"/>
                    <a:pt x="3096" y="0"/>
                    <a:pt x="3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0"/>
            <p:cNvSpPr/>
            <p:nvPr/>
          </p:nvSpPr>
          <p:spPr>
            <a:xfrm>
              <a:off x="7235475" y="2794550"/>
              <a:ext cx="115400" cy="36300"/>
            </a:xfrm>
            <a:custGeom>
              <a:rect b="b" l="l" r="r" t="t"/>
              <a:pathLst>
                <a:path extrusionOk="0" h="1452" w="4616">
                  <a:moveTo>
                    <a:pt x="4471" y="0"/>
                  </a:moveTo>
                  <a:cubicBezTo>
                    <a:pt x="4458" y="0"/>
                    <a:pt x="4446" y="2"/>
                    <a:pt x="4433" y="5"/>
                  </a:cubicBezTo>
                  <a:lnTo>
                    <a:pt x="120" y="1167"/>
                  </a:lnTo>
                  <a:cubicBezTo>
                    <a:pt x="43" y="1187"/>
                    <a:pt x="0" y="1264"/>
                    <a:pt x="18" y="1344"/>
                  </a:cubicBezTo>
                  <a:cubicBezTo>
                    <a:pt x="35" y="1409"/>
                    <a:pt x="94" y="1452"/>
                    <a:pt x="158" y="1452"/>
                  </a:cubicBezTo>
                  <a:cubicBezTo>
                    <a:pt x="170" y="1452"/>
                    <a:pt x="183" y="1450"/>
                    <a:pt x="195" y="1447"/>
                  </a:cubicBezTo>
                  <a:lnTo>
                    <a:pt x="4509" y="285"/>
                  </a:lnTo>
                  <a:cubicBezTo>
                    <a:pt x="4573" y="268"/>
                    <a:pt x="4616" y="210"/>
                    <a:pt x="4616" y="146"/>
                  </a:cubicBezTo>
                  <a:cubicBezTo>
                    <a:pt x="4616" y="133"/>
                    <a:pt x="4614" y="120"/>
                    <a:pt x="4611" y="108"/>
                  </a:cubicBezTo>
                  <a:cubicBezTo>
                    <a:pt x="4594" y="43"/>
                    <a:pt x="4535" y="0"/>
                    <a:pt x="4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0"/>
            <p:cNvSpPr/>
            <p:nvPr/>
          </p:nvSpPr>
          <p:spPr>
            <a:xfrm>
              <a:off x="7166050" y="2907925"/>
              <a:ext cx="141925" cy="43425"/>
            </a:xfrm>
            <a:custGeom>
              <a:rect b="b" l="l" r="r" t="t"/>
              <a:pathLst>
                <a:path extrusionOk="0" h="1737" w="5677">
                  <a:moveTo>
                    <a:pt x="5531" y="1"/>
                  </a:moveTo>
                  <a:cubicBezTo>
                    <a:pt x="5518" y="1"/>
                    <a:pt x="5505" y="2"/>
                    <a:pt x="5493" y="6"/>
                  </a:cubicBezTo>
                  <a:lnTo>
                    <a:pt x="122" y="1453"/>
                  </a:lnTo>
                  <a:cubicBezTo>
                    <a:pt x="45" y="1473"/>
                    <a:pt x="0" y="1550"/>
                    <a:pt x="20" y="1630"/>
                  </a:cubicBezTo>
                  <a:cubicBezTo>
                    <a:pt x="37" y="1694"/>
                    <a:pt x="94" y="1737"/>
                    <a:pt x="158" y="1737"/>
                  </a:cubicBezTo>
                  <a:cubicBezTo>
                    <a:pt x="171" y="1737"/>
                    <a:pt x="184" y="1735"/>
                    <a:pt x="198" y="1731"/>
                  </a:cubicBezTo>
                  <a:lnTo>
                    <a:pt x="5570" y="286"/>
                  </a:lnTo>
                  <a:cubicBezTo>
                    <a:pt x="5634" y="269"/>
                    <a:pt x="5677" y="209"/>
                    <a:pt x="5677" y="147"/>
                  </a:cubicBezTo>
                  <a:lnTo>
                    <a:pt x="5677" y="145"/>
                  </a:lnTo>
                  <a:cubicBezTo>
                    <a:pt x="5677" y="134"/>
                    <a:pt x="5675" y="121"/>
                    <a:pt x="5671" y="108"/>
                  </a:cubicBezTo>
                  <a:cubicBezTo>
                    <a:pt x="5653" y="44"/>
                    <a:pt x="5595" y="1"/>
                    <a:pt x="5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0"/>
            <p:cNvSpPr/>
            <p:nvPr/>
          </p:nvSpPr>
          <p:spPr>
            <a:xfrm>
              <a:off x="7096600" y="3029025"/>
              <a:ext cx="139925" cy="42850"/>
            </a:xfrm>
            <a:custGeom>
              <a:rect b="b" l="l" r="r" t="t"/>
              <a:pathLst>
                <a:path extrusionOk="0" h="1714" w="5597">
                  <a:moveTo>
                    <a:pt x="5451" y="0"/>
                  </a:moveTo>
                  <a:cubicBezTo>
                    <a:pt x="5438" y="0"/>
                    <a:pt x="5425" y="2"/>
                    <a:pt x="5412" y="5"/>
                  </a:cubicBezTo>
                  <a:lnTo>
                    <a:pt x="124" y="1429"/>
                  </a:lnTo>
                  <a:cubicBezTo>
                    <a:pt x="47" y="1450"/>
                    <a:pt x="0" y="1524"/>
                    <a:pt x="21" y="1607"/>
                  </a:cubicBezTo>
                  <a:cubicBezTo>
                    <a:pt x="38" y="1671"/>
                    <a:pt x="96" y="1714"/>
                    <a:pt x="160" y="1714"/>
                  </a:cubicBezTo>
                  <a:cubicBezTo>
                    <a:pt x="173" y="1714"/>
                    <a:pt x="186" y="1712"/>
                    <a:pt x="199" y="1708"/>
                  </a:cubicBezTo>
                  <a:lnTo>
                    <a:pt x="5489" y="284"/>
                  </a:lnTo>
                  <a:cubicBezTo>
                    <a:pt x="5553" y="268"/>
                    <a:pt x="5597" y="209"/>
                    <a:pt x="5597" y="145"/>
                  </a:cubicBezTo>
                  <a:lnTo>
                    <a:pt x="5595" y="145"/>
                  </a:lnTo>
                  <a:cubicBezTo>
                    <a:pt x="5595" y="132"/>
                    <a:pt x="5593" y="120"/>
                    <a:pt x="5590" y="106"/>
                  </a:cubicBezTo>
                  <a:cubicBezTo>
                    <a:pt x="5573" y="42"/>
                    <a:pt x="5515" y="0"/>
                    <a:pt x="5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8" name="Google Shape;2648;p20"/>
          <p:cNvGrpSpPr/>
          <p:nvPr/>
        </p:nvGrpSpPr>
        <p:grpSpPr>
          <a:xfrm flipH="1">
            <a:off x="391773" y="6148960"/>
            <a:ext cx="1176283" cy="1064441"/>
            <a:chOff x="5574750" y="2315100"/>
            <a:chExt cx="1581025" cy="1430700"/>
          </a:xfrm>
        </p:grpSpPr>
        <p:sp>
          <p:nvSpPr>
            <p:cNvPr id="2649" name="Google Shape;2649;p20"/>
            <p:cNvSpPr/>
            <p:nvPr/>
          </p:nvSpPr>
          <p:spPr>
            <a:xfrm>
              <a:off x="5781525" y="2647050"/>
              <a:ext cx="1189775" cy="1022700"/>
            </a:xfrm>
            <a:custGeom>
              <a:rect b="b" l="l" r="r" t="t"/>
              <a:pathLst>
                <a:path extrusionOk="0" h="40908" w="47591">
                  <a:moveTo>
                    <a:pt x="23795" y="0"/>
                  </a:moveTo>
                  <a:cubicBezTo>
                    <a:pt x="0" y="0"/>
                    <a:pt x="1221" y="40908"/>
                    <a:pt x="1221" y="40908"/>
                  </a:cubicBezTo>
                  <a:lnTo>
                    <a:pt x="46337" y="40908"/>
                  </a:lnTo>
                  <a:cubicBezTo>
                    <a:pt x="46337" y="40908"/>
                    <a:pt x="47590" y="0"/>
                    <a:pt x="23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0"/>
            <p:cNvSpPr/>
            <p:nvPr/>
          </p:nvSpPr>
          <p:spPr>
            <a:xfrm>
              <a:off x="5803375" y="3105500"/>
              <a:ext cx="1145500" cy="564250"/>
            </a:xfrm>
            <a:custGeom>
              <a:rect b="b" l="l" r="r" t="t"/>
              <a:pathLst>
                <a:path extrusionOk="0" h="22570" w="45820">
                  <a:moveTo>
                    <a:pt x="42519" y="0"/>
                  </a:moveTo>
                  <a:cubicBezTo>
                    <a:pt x="39642" y="9495"/>
                    <a:pt x="33987" y="18392"/>
                    <a:pt x="22890" y="18392"/>
                  </a:cubicBezTo>
                  <a:cubicBezTo>
                    <a:pt x="11814" y="18392"/>
                    <a:pt x="6167" y="9529"/>
                    <a:pt x="3293" y="54"/>
                  </a:cubicBezTo>
                  <a:cubicBezTo>
                    <a:pt x="1" y="10920"/>
                    <a:pt x="347" y="22570"/>
                    <a:pt x="347" y="22570"/>
                  </a:cubicBezTo>
                  <a:lnTo>
                    <a:pt x="45463" y="22570"/>
                  </a:lnTo>
                  <a:cubicBezTo>
                    <a:pt x="45463" y="22570"/>
                    <a:pt x="45819" y="10881"/>
                    <a:pt x="42519"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0"/>
            <p:cNvSpPr/>
            <p:nvPr/>
          </p:nvSpPr>
          <p:spPr>
            <a:xfrm>
              <a:off x="6189725" y="2669600"/>
              <a:ext cx="473100" cy="247975"/>
            </a:xfrm>
            <a:custGeom>
              <a:rect b="b" l="l" r="r" t="t"/>
              <a:pathLst>
                <a:path extrusionOk="0" h="9919" w="18924">
                  <a:moveTo>
                    <a:pt x="7698" y="1"/>
                  </a:moveTo>
                  <a:cubicBezTo>
                    <a:pt x="6434" y="1"/>
                    <a:pt x="5164" y="154"/>
                    <a:pt x="3889" y="374"/>
                  </a:cubicBezTo>
                  <a:cubicBezTo>
                    <a:pt x="3127" y="505"/>
                    <a:pt x="2348" y="652"/>
                    <a:pt x="1685" y="1046"/>
                  </a:cubicBezTo>
                  <a:cubicBezTo>
                    <a:pt x="852" y="1544"/>
                    <a:pt x="264" y="2431"/>
                    <a:pt x="132" y="3393"/>
                  </a:cubicBezTo>
                  <a:cubicBezTo>
                    <a:pt x="0" y="4353"/>
                    <a:pt x="327" y="5367"/>
                    <a:pt x="996" y="6071"/>
                  </a:cubicBezTo>
                  <a:cubicBezTo>
                    <a:pt x="1640" y="6747"/>
                    <a:pt x="2548" y="7116"/>
                    <a:pt x="3465" y="7290"/>
                  </a:cubicBezTo>
                  <a:cubicBezTo>
                    <a:pt x="4381" y="7464"/>
                    <a:pt x="5321" y="7459"/>
                    <a:pt x="6253" y="7499"/>
                  </a:cubicBezTo>
                  <a:cubicBezTo>
                    <a:pt x="8068" y="7576"/>
                    <a:pt x="9897" y="7826"/>
                    <a:pt x="11587" y="8491"/>
                  </a:cubicBezTo>
                  <a:cubicBezTo>
                    <a:pt x="12680" y="8920"/>
                    <a:pt x="13712" y="9522"/>
                    <a:pt x="14856" y="9792"/>
                  </a:cubicBezTo>
                  <a:cubicBezTo>
                    <a:pt x="15199" y="9874"/>
                    <a:pt x="15559" y="9919"/>
                    <a:pt x="15917" y="9919"/>
                  </a:cubicBezTo>
                  <a:cubicBezTo>
                    <a:pt x="16753" y="9919"/>
                    <a:pt x="17577" y="9673"/>
                    <a:pt x="18140" y="9074"/>
                  </a:cubicBezTo>
                  <a:cubicBezTo>
                    <a:pt x="18663" y="8517"/>
                    <a:pt x="18886" y="7728"/>
                    <a:pt x="18902" y="6963"/>
                  </a:cubicBezTo>
                  <a:cubicBezTo>
                    <a:pt x="18923" y="5988"/>
                    <a:pt x="18631" y="5010"/>
                    <a:pt x="18082" y="4205"/>
                  </a:cubicBezTo>
                  <a:cubicBezTo>
                    <a:pt x="16655" y="2117"/>
                    <a:pt x="13788" y="1280"/>
                    <a:pt x="11504" y="556"/>
                  </a:cubicBezTo>
                  <a:cubicBezTo>
                    <a:pt x="10243" y="157"/>
                    <a:pt x="8974" y="1"/>
                    <a:pt x="7698"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0"/>
            <p:cNvSpPr/>
            <p:nvPr/>
          </p:nvSpPr>
          <p:spPr>
            <a:xfrm>
              <a:off x="5924875" y="2823750"/>
              <a:ext cx="902650" cy="849100"/>
            </a:xfrm>
            <a:custGeom>
              <a:rect b="b" l="l" r="r" t="t"/>
              <a:pathLst>
                <a:path extrusionOk="0" h="33964" w="36106">
                  <a:moveTo>
                    <a:pt x="18058" y="1"/>
                  </a:moveTo>
                  <a:cubicBezTo>
                    <a:pt x="14381" y="1"/>
                    <a:pt x="11204" y="1351"/>
                    <a:pt x="8612" y="4018"/>
                  </a:cubicBezTo>
                  <a:cubicBezTo>
                    <a:pt x="1" y="12871"/>
                    <a:pt x="480" y="33633"/>
                    <a:pt x="485" y="33843"/>
                  </a:cubicBezTo>
                  <a:cubicBezTo>
                    <a:pt x="487" y="33910"/>
                    <a:pt x="542" y="33963"/>
                    <a:pt x="609" y="33963"/>
                  </a:cubicBezTo>
                  <a:lnTo>
                    <a:pt x="612" y="33963"/>
                  </a:lnTo>
                  <a:cubicBezTo>
                    <a:pt x="680" y="33960"/>
                    <a:pt x="734" y="33903"/>
                    <a:pt x="732" y="33835"/>
                  </a:cubicBezTo>
                  <a:cubicBezTo>
                    <a:pt x="727" y="33628"/>
                    <a:pt x="251" y="12968"/>
                    <a:pt x="8789" y="4188"/>
                  </a:cubicBezTo>
                  <a:cubicBezTo>
                    <a:pt x="11332" y="1574"/>
                    <a:pt x="14450" y="248"/>
                    <a:pt x="18058" y="248"/>
                  </a:cubicBezTo>
                  <a:cubicBezTo>
                    <a:pt x="21664" y="248"/>
                    <a:pt x="24781" y="1574"/>
                    <a:pt x="27322" y="4188"/>
                  </a:cubicBezTo>
                  <a:cubicBezTo>
                    <a:pt x="35855" y="12968"/>
                    <a:pt x="35364" y="33628"/>
                    <a:pt x="35358" y="33835"/>
                  </a:cubicBezTo>
                  <a:cubicBezTo>
                    <a:pt x="35356" y="33903"/>
                    <a:pt x="35410" y="33960"/>
                    <a:pt x="35478" y="33963"/>
                  </a:cubicBezTo>
                  <a:lnTo>
                    <a:pt x="35481" y="33963"/>
                  </a:lnTo>
                  <a:cubicBezTo>
                    <a:pt x="35548" y="33963"/>
                    <a:pt x="35603" y="33910"/>
                    <a:pt x="35605" y="33843"/>
                  </a:cubicBezTo>
                  <a:cubicBezTo>
                    <a:pt x="35611" y="33633"/>
                    <a:pt x="36105" y="12871"/>
                    <a:pt x="27501" y="4016"/>
                  </a:cubicBezTo>
                  <a:cubicBezTo>
                    <a:pt x="24911" y="1351"/>
                    <a:pt x="21734" y="1"/>
                    <a:pt x="18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0"/>
            <p:cNvSpPr/>
            <p:nvPr/>
          </p:nvSpPr>
          <p:spPr>
            <a:xfrm>
              <a:off x="6075475" y="3033300"/>
              <a:ext cx="601325" cy="639550"/>
            </a:xfrm>
            <a:custGeom>
              <a:rect b="b" l="l" r="r" t="t"/>
              <a:pathLst>
                <a:path extrusionOk="0" h="25582" w="24053">
                  <a:moveTo>
                    <a:pt x="12029" y="0"/>
                  </a:moveTo>
                  <a:cubicBezTo>
                    <a:pt x="9793" y="0"/>
                    <a:pt x="7830" y="852"/>
                    <a:pt x="6194" y="2527"/>
                  </a:cubicBezTo>
                  <a:cubicBezTo>
                    <a:pt x="1" y="8876"/>
                    <a:pt x="334" y="25295"/>
                    <a:pt x="337" y="25459"/>
                  </a:cubicBezTo>
                  <a:cubicBezTo>
                    <a:pt x="340" y="25528"/>
                    <a:pt x="394" y="25581"/>
                    <a:pt x="461" y="25581"/>
                  </a:cubicBezTo>
                  <a:lnTo>
                    <a:pt x="464" y="25581"/>
                  </a:lnTo>
                  <a:cubicBezTo>
                    <a:pt x="532" y="25580"/>
                    <a:pt x="587" y="25523"/>
                    <a:pt x="586" y="25454"/>
                  </a:cubicBezTo>
                  <a:cubicBezTo>
                    <a:pt x="581" y="25290"/>
                    <a:pt x="251" y="8974"/>
                    <a:pt x="6372" y="2700"/>
                  </a:cubicBezTo>
                  <a:cubicBezTo>
                    <a:pt x="7958" y="1073"/>
                    <a:pt x="9863" y="249"/>
                    <a:pt x="12029" y="249"/>
                  </a:cubicBezTo>
                  <a:cubicBezTo>
                    <a:pt x="14197" y="249"/>
                    <a:pt x="16100" y="1073"/>
                    <a:pt x="17687" y="2700"/>
                  </a:cubicBezTo>
                  <a:cubicBezTo>
                    <a:pt x="23804" y="8974"/>
                    <a:pt x="23463" y="25290"/>
                    <a:pt x="23458" y="25454"/>
                  </a:cubicBezTo>
                  <a:cubicBezTo>
                    <a:pt x="23456" y="25523"/>
                    <a:pt x="23510" y="25580"/>
                    <a:pt x="23580" y="25581"/>
                  </a:cubicBezTo>
                  <a:cubicBezTo>
                    <a:pt x="23582" y="25581"/>
                    <a:pt x="23584" y="25581"/>
                    <a:pt x="23586" y="25581"/>
                  </a:cubicBezTo>
                  <a:cubicBezTo>
                    <a:pt x="23656" y="25581"/>
                    <a:pt x="23703" y="25527"/>
                    <a:pt x="23706" y="25459"/>
                  </a:cubicBezTo>
                  <a:cubicBezTo>
                    <a:pt x="23710" y="25295"/>
                    <a:pt x="24052" y="8876"/>
                    <a:pt x="17863" y="2527"/>
                  </a:cubicBezTo>
                  <a:cubicBezTo>
                    <a:pt x="16228" y="850"/>
                    <a:pt x="14267" y="0"/>
                    <a:pt x="12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0"/>
            <p:cNvSpPr/>
            <p:nvPr/>
          </p:nvSpPr>
          <p:spPr>
            <a:xfrm>
              <a:off x="6192775" y="3245200"/>
              <a:ext cx="366700" cy="427650"/>
            </a:xfrm>
            <a:custGeom>
              <a:rect b="b" l="l" r="r" t="t"/>
              <a:pathLst>
                <a:path extrusionOk="0" h="17106" w="14668">
                  <a:moveTo>
                    <a:pt x="7335" y="0"/>
                  </a:moveTo>
                  <a:cubicBezTo>
                    <a:pt x="6061" y="0"/>
                    <a:pt x="4930" y="496"/>
                    <a:pt x="3975" y="1471"/>
                  </a:cubicBezTo>
                  <a:cubicBezTo>
                    <a:pt x="0" y="5537"/>
                    <a:pt x="200" y="16519"/>
                    <a:pt x="210" y="16983"/>
                  </a:cubicBezTo>
                  <a:cubicBezTo>
                    <a:pt x="211" y="17052"/>
                    <a:pt x="267" y="17105"/>
                    <a:pt x="333" y="17105"/>
                  </a:cubicBezTo>
                  <a:lnTo>
                    <a:pt x="337" y="17105"/>
                  </a:lnTo>
                  <a:cubicBezTo>
                    <a:pt x="405" y="17104"/>
                    <a:pt x="458" y="17047"/>
                    <a:pt x="457" y="16978"/>
                  </a:cubicBezTo>
                  <a:cubicBezTo>
                    <a:pt x="455" y="16865"/>
                    <a:pt x="250" y="5636"/>
                    <a:pt x="4150" y="1645"/>
                  </a:cubicBezTo>
                  <a:cubicBezTo>
                    <a:pt x="5059" y="717"/>
                    <a:pt x="6130" y="247"/>
                    <a:pt x="7335" y="247"/>
                  </a:cubicBezTo>
                  <a:cubicBezTo>
                    <a:pt x="8540" y="247"/>
                    <a:pt x="9610" y="717"/>
                    <a:pt x="10517" y="1645"/>
                  </a:cubicBezTo>
                  <a:cubicBezTo>
                    <a:pt x="14417" y="5634"/>
                    <a:pt x="14204" y="16865"/>
                    <a:pt x="14203" y="16978"/>
                  </a:cubicBezTo>
                  <a:cubicBezTo>
                    <a:pt x="14199" y="17047"/>
                    <a:pt x="14255" y="17104"/>
                    <a:pt x="14323" y="17105"/>
                  </a:cubicBezTo>
                  <a:lnTo>
                    <a:pt x="14326" y="17105"/>
                  </a:lnTo>
                  <a:cubicBezTo>
                    <a:pt x="14393" y="17105"/>
                    <a:pt x="14448" y="17052"/>
                    <a:pt x="14450" y="16983"/>
                  </a:cubicBezTo>
                  <a:cubicBezTo>
                    <a:pt x="14459" y="16519"/>
                    <a:pt x="14667" y="5537"/>
                    <a:pt x="10694" y="1471"/>
                  </a:cubicBezTo>
                  <a:cubicBezTo>
                    <a:pt x="9739" y="494"/>
                    <a:pt x="8609" y="0"/>
                    <a:pt x="7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0"/>
            <p:cNvSpPr/>
            <p:nvPr/>
          </p:nvSpPr>
          <p:spPr>
            <a:xfrm>
              <a:off x="5574750" y="2426525"/>
              <a:ext cx="135300" cy="403750"/>
            </a:xfrm>
            <a:custGeom>
              <a:rect b="b" l="l" r="r" t="t"/>
              <a:pathLst>
                <a:path extrusionOk="0" h="16150" w="5412">
                  <a:moveTo>
                    <a:pt x="124" y="1"/>
                  </a:moveTo>
                  <a:cubicBezTo>
                    <a:pt x="55" y="1"/>
                    <a:pt x="0" y="56"/>
                    <a:pt x="0" y="124"/>
                  </a:cubicBezTo>
                  <a:cubicBezTo>
                    <a:pt x="0" y="192"/>
                    <a:pt x="54" y="248"/>
                    <a:pt x="124" y="248"/>
                  </a:cubicBezTo>
                  <a:lnTo>
                    <a:pt x="1510" y="248"/>
                  </a:lnTo>
                  <a:lnTo>
                    <a:pt x="5155" y="16054"/>
                  </a:lnTo>
                  <a:cubicBezTo>
                    <a:pt x="5168" y="16111"/>
                    <a:pt x="5220" y="16150"/>
                    <a:pt x="5275" y="16150"/>
                  </a:cubicBezTo>
                  <a:cubicBezTo>
                    <a:pt x="5283" y="16150"/>
                    <a:pt x="5293" y="16148"/>
                    <a:pt x="5302" y="16147"/>
                  </a:cubicBezTo>
                  <a:cubicBezTo>
                    <a:pt x="5369" y="16132"/>
                    <a:pt x="5411" y="16065"/>
                    <a:pt x="5395" y="15999"/>
                  </a:cubicBezTo>
                  <a:lnTo>
                    <a:pt x="1729" y="96"/>
                  </a:lnTo>
                  <a:cubicBezTo>
                    <a:pt x="1716" y="41"/>
                    <a:pt x="1667" y="1"/>
                    <a:pt x="1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0"/>
            <p:cNvSpPr/>
            <p:nvPr/>
          </p:nvSpPr>
          <p:spPr>
            <a:xfrm>
              <a:off x="5787375" y="2315100"/>
              <a:ext cx="209675" cy="508975"/>
            </a:xfrm>
            <a:custGeom>
              <a:rect b="b" l="l" r="r" t="t"/>
              <a:pathLst>
                <a:path extrusionOk="0" h="20359" w="8387">
                  <a:moveTo>
                    <a:pt x="6530" y="0"/>
                  </a:moveTo>
                  <a:cubicBezTo>
                    <a:pt x="6474" y="0"/>
                    <a:pt x="6427" y="34"/>
                    <a:pt x="6411" y="86"/>
                  </a:cubicBezTo>
                  <a:lnTo>
                    <a:pt x="20" y="20197"/>
                  </a:lnTo>
                  <a:cubicBezTo>
                    <a:pt x="0" y="20262"/>
                    <a:pt x="36" y="20332"/>
                    <a:pt x="101" y="20353"/>
                  </a:cubicBezTo>
                  <a:cubicBezTo>
                    <a:pt x="112" y="20357"/>
                    <a:pt x="125" y="20358"/>
                    <a:pt x="138" y="20358"/>
                  </a:cubicBezTo>
                  <a:cubicBezTo>
                    <a:pt x="190" y="20358"/>
                    <a:pt x="239" y="20326"/>
                    <a:pt x="255" y="20272"/>
                  </a:cubicBezTo>
                  <a:lnTo>
                    <a:pt x="6621" y="247"/>
                  </a:lnTo>
                  <a:lnTo>
                    <a:pt x="8263" y="247"/>
                  </a:lnTo>
                  <a:cubicBezTo>
                    <a:pt x="8332" y="247"/>
                    <a:pt x="8387" y="192"/>
                    <a:pt x="8387" y="124"/>
                  </a:cubicBezTo>
                  <a:cubicBezTo>
                    <a:pt x="8387" y="55"/>
                    <a:pt x="8332" y="0"/>
                    <a:pt x="8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0"/>
            <p:cNvSpPr/>
            <p:nvPr/>
          </p:nvSpPr>
          <p:spPr>
            <a:xfrm>
              <a:off x="5619100" y="2741825"/>
              <a:ext cx="1536675" cy="1003975"/>
            </a:xfrm>
            <a:custGeom>
              <a:rect b="b" l="l" r="r" t="t"/>
              <a:pathLst>
                <a:path extrusionOk="0" h="40159" w="61467">
                  <a:moveTo>
                    <a:pt x="5023" y="0"/>
                  </a:moveTo>
                  <a:cubicBezTo>
                    <a:pt x="2258" y="0"/>
                    <a:pt x="15" y="2243"/>
                    <a:pt x="15" y="5008"/>
                  </a:cubicBezTo>
                  <a:lnTo>
                    <a:pt x="1" y="5008"/>
                  </a:lnTo>
                  <a:lnTo>
                    <a:pt x="1" y="40159"/>
                  </a:lnTo>
                  <a:lnTo>
                    <a:pt x="61466" y="40159"/>
                  </a:lnTo>
                  <a:lnTo>
                    <a:pt x="52846" y="37117"/>
                  </a:lnTo>
                  <a:lnTo>
                    <a:pt x="10030" y="37117"/>
                  </a:lnTo>
                  <a:lnTo>
                    <a:pt x="10030" y="5008"/>
                  </a:lnTo>
                  <a:cubicBezTo>
                    <a:pt x="10030" y="2243"/>
                    <a:pt x="7788" y="0"/>
                    <a:pt x="5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0"/>
            <p:cNvSpPr/>
            <p:nvPr/>
          </p:nvSpPr>
          <p:spPr>
            <a:xfrm>
              <a:off x="5694900" y="2888675"/>
              <a:ext cx="80100" cy="59550"/>
            </a:xfrm>
            <a:custGeom>
              <a:rect b="b" l="l" r="r" t="t"/>
              <a:pathLst>
                <a:path extrusionOk="0" h="2382" w="3204">
                  <a:moveTo>
                    <a:pt x="2841" y="1"/>
                  </a:moveTo>
                  <a:cubicBezTo>
                    <a:pt x="2833" y="1"/>
                    <a:pt x="2824" y="2"/>
                    <a:pt x="2815" y="4"/>
                  </a:cubicBezTo>
                  <a:cubicBezTo>
                    <a:pt x="2749" y="18"/>
                    <a:pt x="2705" y="83"/>
                    <a:pt x="2719" y="150"/>
                  </a:cubicBezTo>
                  <a:cubicBezTo>
                    <a:pt x="2723" y="161"/>
                    <a:pt x="2937" y="1200"/>
                    <a:pt x="2477" y="1765"/>
                  </a:cubicBezTo>
                  <a:cubicBezTo>
                    <a:pt x="2279" y="2011"/>
                    <a:pt x="1978" y="2134"/>
                    <a:pt x="1582" y="2134"/>
                  </a:cubicBezTo>
                  <a:cubicBezTo>
                    <a:pt x="1184" y="2134"/>
                    <a:pt x="893" y="2012"/>
                    <a:pt x="708" y="1773"/>
                  </a:cubicBezTo>
                  <a:cubicBezTo>
                    <a:pt x="271" y="1209"/>
                    <a:pt x="531" y="166"/>
                    <a:pt x="534" y="157"/>
                  </a:cubicBezTo>
                  <a:cubicBezTo>
                    <a:pt x="550" y="90"/>
                    <a:pt x="509" y="22"/>
                    <a:pt x="444" y="5"/>
                  </a:cubicBezTo>
                  <a:cubicBezTo>
                    <a:pt x="434" y="3"/>
                    <a:pt x="423" y="2"/>
                    <a:pt x="413" y="2"/>
                  </a:cubicBezTo>
                  <a:cubicBezTo>
                    <a:pt x="356" y="2"/>
                    <a:pt x="308" y="38"/>
                    <a:pt x="293" y="95"/>
                  </a:cubicBezTo>
                  <a:cubicBezTo>
                    <a:pt x="280" y="142"/>
                    <a:pt x="1" y="1265"/>
                    <a:pt x="513" y="1924"/>
                  </a:cubicBezTo>
                  <a:cubicBezTo>
                    <a:pt x="748" y="2227"/>
                    <a:pt x="1107" y="2381"/>
                    <a:pt x="1582" y="2381"/>
                  </a:cubicBezTo>
                  <a:cubicBezTo>
                    <a:pt x="2058" y="2381"/>
                    <a:pt x="2424" y="2227"/>
                    <a:pt x="2671" y="1921"/>
                  </a:cubicBezTo>
                  <a:cubicBezTo>
                    <a:pt x="3204" y="1263"/>
                    <a:pt x="2973" y="145"/>
                    <a:pt x="2962" y="98"/>
                  </a:cubicBezTo>
                  <a:cubicBezTo>
                    <a:pt x="2949" y="40"/>
                    <a:pt x="2897" y="1"/>
                    <a:pt x="2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0"/>
            <p:cNvSpPr/>
            <p:nvPr/>
          </p:nvSpPr>
          <p:spPr>
            <a:xfrm>
              <a:off x="5793475" y="2843625"/>
              <a:ext cx="25400" cy="25400"/>
            </a:xfrm>
            <a:custGeom>
              <a:rect b="b" l="l" r="r" t="t"/>
              <a:pathLst>
                <a:path extrusionOk="0" h="1016" w="1016">
                  <a:moveTo>
                    <a:pt x="507" y="0"/>
                  </a:moveTo>
                  <a:cubicBezTo>
                    <a:pt x="228" y="0"/>
                    <a:pt x="0" y="228"/>
                    <a:pt x="0" y="507"/>
                  </a:cubicBezTo>
                  <a:cubicBezTo>
                    <a:pt x="0" y="789"/>
                    <a:pt x="228" y="1016"/>
                    <a:pt x="507" y="1016"/>
                  </a:cubicBezTo>
                  <a:cubicBezTo>
                    <a:pt x="788" y="1016"/>
                    <a:pt x="1016" y="789"/>
                    <a:pt x="1016" y="507"/>
                  </a:cubicBezTo>
                  <a:cubicBezTo>
                    <a:pt x="1016" y="228"/>
                    <a:pt x="788"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0"/>
            <p:cNvSpPr/>
            <p:nvPr/>
          </p:nvSpPr>
          <p:spPr>
            <a:xfrm>
              <a:off x="5649500" y="2843625"/>
              <a:ext cx="25400" cy="25400"/>
            </a:xfrm>
            <a:custGeom>
              <a:rect b="b" l="l" r="r" t="t"/>
              <a:pathLst>
                <a:path extrusionOk="0" h="1016" w="1016">
                  <a:moveTo>
                    <a:pt x="509" y="0"/>
                  </a:moveTo>
                  <a:cubicBezTo>
                    <a:pt x="228" y="0"/>
                    <a:pt x="0" y="228"/>
                    <a:pt x="0" y="507"/>
                  </a:cubicBezTo>
                  <a:cubicBezTo>
                    <a:pt x="0" y="789"/>
                    <a:pt x="228" y="1016"/>
                    <a:pt x="509" y="1016"/>
                  </a:cubicBezTo>
                  <a:cubicBezTo>
                    <a:pt x="788" y="1016"/>
                    <a:pt x="1016" y="789"/>
                    <a:pt x="1016" y="507"/>
                  </a:cubicBezTo>
                  <a:cubicBezTo>
                    <a:pt x="1016" y="228"/>
                    <a:pt x="788"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661" name="Google Shape;2661;p20"/>
          <p:cNvCxnSpPr/>
          <p:nvPr/>
        </p:nvCxnSpPr>
        <p:spPr>
          <a:xfrm>
            <a:off x="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2662" name="Google Shape;2662;p20"/>
          <p:cNvCxnSpPr/>
          <p:nvPr/>
        </p:nvCxnSpPr>
        <p:spPr>
          <a:xfrm>
            <a:off x="297250" y="7213525"/>
            <a:ext cx="1517700" cy="0"/>
          </a:xfrm>
          <a:prstGeom prst="straightConnector1">
            <a:avLst/>
          </a:prstGeom>
          <a:noFill/>
          <a:ln cap="flat" cmpd="sng" w="9525">
            <a:solidFill>
              <a:schemeClr val="dk1"/>
            </a:solidFill>
            <a:prstDash val="solid"/>
            <a:round/>
            <a:headEnd len="med" w="med" type="none"/>
            <a:tailEnd len="med" w="med" type="none"/>
          </a:ln>
        </p:spPr>
      </p:cxnSp>
      <p:sp>
        <p:nvSpPr>
          <p:cNvPr id="2663" name="Google Shape;2663;p20"/>
          <p:cNvSpPr/>
          <p:nvPr/>
        </p:nvSpPr>
        <p:spPr>
          <a:xfrm flipH="1" rot="10800000">
            <a:off x="1692842" y="78605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0"/>
          <p:cNvSpPr/>
          <p:nvPr/>
        </p:nvSpPr>
        <p:spPr>
          <a:xfrm>
            <a:off x="2441450" y="67258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5" name="Google Shape;2665;p20"/>
          <p:cNvGrpSpPr/>
          <p:nvPr/>
        </p:nvGrpSpPr>
        <p:grpSpPr>
          <a:xfrm>
            <a:off x="5155324" y="3485575"/>
            <a:ext cx="267079" cy="391084"/>
            <a:chOff x="6284219" y="5427379"/>
            <a:chExt cx="682194" cy="998681"/>
          </a:xfrm>
        </p:grpSpPr>
        <p:sp>
          <p:nvSpPr>
            <p:cNvPr id="2666" name="Google Shape;2666;p20"/>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67" name="Google Shape;2667;p20"/>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68" name="Google Shape;2668;p20"/>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69" name="Google Shape;2669;p20"/>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0" name="Google Shape;2670;p20"/>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1" name="Google Shape;2671;p20"/>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2" name="Google Shape;2672;p20"/>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3" name="Google Shape;2673;p20"/>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4" name="Google Shape;2674;p20"/>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5" name="Google Shape;2675;p20"/>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6" name="Google Shape;2676;p20"/>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7" name="Google Shape;2677;p20"/>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8" name="Google Shape;2678;p20"/>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79" name="Google Shape;2679;p20"/>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0" name="Google Shape;2680;p20"/>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1" name="Google Shape;2681;p20"/>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2" name="Google Shape;2682;p20"/>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3" name="Google Shape;2683;p20"/>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4" name="Google Shape;2684;p20"/>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5" name="Google Shape;2685;p20"/>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6" name="Google Shape;2686;p20"/>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7" name="Google Shape;2687;p20"/>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8" name="Google Shape;2688;p20"/>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89" name="Google Shape;2689;p20"/>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0" name="Google Shape;2690;p20"/>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1" name="Google Shape;2691;p20"/>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2" name="Google Shape;2692;p20"/>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3" name="Google Shape;2693;p20"/>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4" name="Google Shape;2694;p20"/>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5" name="Google Shape;2695;p20"/>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6" name="Google Shape;2696;p20"/>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7" name="Google Shape;2697;p20"/>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8" name="Google Shape;2698;p20"/>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699" name="Google Shape;2699;p20"/>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0" name="Google Shape;2700;p20"/>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1" name="Google Shape;2701;p20"/>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2" name="Google Shape;2702;p20"/>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3" name="Google Shape;2703;p20"/>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4" name="Google Shape;2704;p20"/>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5" name="Google Shape;2705;p20"/>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6" name="Google Shape;2706;p20"/>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7" name="Google Shape;2707;p20"/>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8" name="Google Shape;2708;p20"/>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09" name="Google Shape;2709;p20"/>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0" name="Google Shape;2710;p20"/>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1" name="Google Shape;2711;p20"/>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2" name="Google Shape;2712;p20"/>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3" name="Google Shape;2713;p20"/>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4" name="Google Shape;2714;p20"/>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5" name="Google Shape;2715;p20"/>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6" name="Google Shape;2716;p20"/>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7" name="Google Shape;2717;p20"/>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8" name="Google Shape;2718;p20"/>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19" name="Google Shape;2719;p20"/>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0" name="Google Shape;2720;p20"/>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1" name="Google Shape;2721;p20"/>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2" name="Google Shape;2722;p20"/>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3" name="Google Shape;2723;p20"/>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4" name="Google Shape;2724;p20"/>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5" name="Google Shape;2725;p20"/>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6" name="Google Shape;2726;p20"/>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7" name="Google Shape;2727;p20"/>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8" name="Google Shape;2728;p20"/>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29" name="Google Shape;2729;p20"/>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0" name="Google Shape;2730;p20"/>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1" name="Google Shape;2731;p20"/>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2" name="Google Shape;2732;p20"/>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3" name="Google Shape;2733;p20"/>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4" name="Google Shape;2734;p20"/>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5" name="Google Shape;2735;p20"/>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6" name="Google Shape;2736;p20"/>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7" name="Google Shape;2737;p20"/>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8" name="Google Shape;2738;p20"/>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39" name="Google Shape;2739;p20"/>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0" name="Google Shape;2740;p20"/>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1" name="Google Shape;2741;p20"/>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2" name="Google Shape;2742;p20"/>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3" name="Google Shape;2743;p20"/>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4" name="Google Shape;2744;p20"/>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5" name="Google Shape;2745;p20"/>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6" name="Google Shape;2746;p20"/>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7" name="Google Shape;2747;p20"/>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8" name="Google Shape;2748;p20"/>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49" name="Google Shape;2749;p20"/>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0" name="Google Shape;2750;p20"/>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1" name="Google Shape;2751;p20"/>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2" name="Google Shape;2752;p20"/>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3" name="Google Shape;2753;p20"/>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4" name="Google Shape;2754;p20"/>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5" name="Google Shape;2755;p20"/>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6" name="Google Shape;2756;p20"/>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7" name="Google Shape;2757;p20"/>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8" name="Google Shape;2758;p20"/>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59" name="Google Shape;2759;p20"/>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0" name="Google Shape;2760;p20"/>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1" name="Google Shape;2761;p20"/>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2" name="Google Shape;2762;p20"/>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3" name="Google Shape;2763;p20"/>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4" name="Google Shape;2764;p20"/>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5" name="Google Shape;2765;p20"/>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6" name="Google Shape;2766;p20"/>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7" name="Google Shape;2767;p20"/>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8" name="Google Shape;2768;p20"/>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69" name="Google Shape;2769;p20"/>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0" name="Google Shape;2770;p20"/>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1" name="Google Shape;2771;p20"/>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2" name="Google Shape;2772;p20"/>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3" name="Google Shape;2773;p20"/>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4" name="Google Shape;2774;p20"/>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5" name="Google Shape;2775;p20"/>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6" name="Google Shape;2776;p20"/>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7" name="Google Shape;2777;p20"/>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8" name="Google Shape;2778;p20"/>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79" name="Google Shape;2779;p20"/>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0" name="Google Shape;2780;p20"/>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1" name="Google Shape;2781;p20"/>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2" name="Google Shape;2782;p20"/>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3" name="Google Shape;2783;p20"/>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4" name="Google Shape;2784;p20"/>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5" name="Google Shape;2785;p20"/>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6" name="Google Shape;2786;p20"/>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7" name="Google Shape;2787;p20"/>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8" name="Google Shape;2788;p20"/>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89" name="Google Shape;2789;p20"/>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90" name="Google Shape;2790;p20"/>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2791" name="Google Shape;2791;p20"/>
          <p:cNvGrpSpPr/>
          <p:nvPr/>
        </p:nvGrpSpPr>
        <p:grpSpPr>
          <a:xfrm>
            <a:off x="5132512" y="4178033"/>
            <a:ext cx="317384" cy="391092"/>
            <a:chOff x="5059853" y="5504816"/>
            <a:chExt cx="810688" cy="998703"/>
          </a:xfrm>
        </p:grpSpPr>
        <p:sp>
          <p:nvSpPr>
            <p:cNvPr id="2792" name="Google Shape;2792;p20"/>
            <p:cNvSpPr/>
            <p:nvPr/>
          </p:nvSpPr>
          <p:spPr>
            <a:xfrm>
              <a:off x="5155994" y="5504816"/>
              <a:ext cx="714547" cy="998703"/>
            </a:xfrm>
            <a:custGeom>
              <a:rect b="b" l="l" r="r" t="t"/>
              <a:pathLst>
                <a:path extrusionOk="0" h="45655" w="32665">
                  <a:moveTo>
                    <a:pt x="3665" y="1"/>
                  </a:moveTo>
                  <a:cubicBezTo>
                    <a:pt x="3193" y="1"/>
                    <a:pt x="2785" y="173"/>
                    <a:pt x="2444" y="516"/>
                  </a:cubicBezTo>
                  <a:cubicBezTo>
                    <a:pt x="2101" y="860"/>
                    <a:pt x="1929" y="1265"/>
                    <a:pt x="1929" y="1737"/>
                  </a:cubicBezTo>
                  <a:lnTo>
                    <a:pt x="1929" y="4052"/>
                  </a:lnTo>
                  <a:cubicBezTo>
                    <a:pt x="1929" y="4524"/>
                    <a:pt x="2101" y="4931"/>
                    <a:pt x="2444" y="5273"/>
                  </a:cubicBezTo>
                  <a:cubicBezTo>
                    <a:pt x="2785" y="5618"/>
                    <a:pt x="3193" y="5788"/>
                    <a:pt x="3665" y="5788"/>
                  </a:cubicBezTo>
                  <a:lnTo>
                    <a:pt x="22185" y="5788"/>
                  </a:lnTo>
                  <a:lnTo>
                    <a:pt x="10611" y="18262"/>
                  </a:lnTo>
                  <a:cubicBezTo>
                    <a:pt x="10396" y="18519"/>
                    <a:pt x="10171" y="18810"/>
                    <a:pt x="9935" y="19130"/>
                  </a:cubicBezTo>
                  <a:cubicBezTo>
                    <a:pt x="9699" y="19453"/>
                    <a:pt x="9583" y="19806"/>
                    <a:pt x="9583" y="20191"/>
                  </a:cubicBezTo>
                  <a:lnTo>
                    <a:pt x="9583" y="22506"/>
                  </a:lnTo>
                  <a:cubicBezTo>
                    <a:pt x="9583" y="22980"/>
                    <a:pt x="9752" y="23385"/>
                    <a:pt x="10096" y="23729"/>
                  </a:cubicBezTo>
                  <a:cubicBezTo>
                    <a:pt x="10439" y="24072"/>
                    <a:pt x="10847" y="24242"/>
                    <a:pt x="11318" y="24242"/>
                  </a:cubicBezTo>
                  <a:lnTo>
                    <a:pt x="16655" y="24242"/>
                  </a:lnTo>
                  <a:cubicBezTo>
                    <a:pt x="18070" y="24242"/>
                    <a:pt x="19377" y="24372"/>
                    <a:pt x="20578" y="24629"/>
                  </a:cubicBezTo>
                  <a:cubicBezTo>
                    <a:pt x="21778" y="24885"/>
                    <a:pt x="22817" y="25304"/>
                    <a:pt x="23697" y="25882"/>
                  </a:cubicBezTo>
                  <a:cubicBezTo>
                    <a:pt x="24574" y="26461"/>
                    <a:pt x="25272" y="27233"/>
                    <a:pt x="25785" y="28197"/>
                  </a:cubicBezTo>
                  <a:cubicBezTo>
                    <a:pt x="26301" y="29161"/>
                    <a:pt x="26557" y="30288"/>
                    <a:pt x="26557" y="31701"/>
                  </a:cubicBezTo>
                  <a:cubicBezTo>
                    <a:pt x="26557" y="33116"/>
                    <a:pt x="26289" y="34328"/>
                    <a:pt x="25756" y="35335"/>
                  </a:cubicBezTo>
                  <a:cubicBezTo>
                    <a:pt x="25217" y="36343"/>
                    <a:pt x="24501" y="37190"/>
                    <a:pt x="23601" y="37875"/>
                  </a:cubicBezTo>
                  <a:cubicBezTo>
                    <a:pt x="22700" y="38560"/>
                    <a:pt x="21649" y="39064"/>
                    <a:pt x="20449" y="39386"/>
                  </a:cubicBezTo>
                  <a:cubicBezTo>
                    <a:pt x="19249" y="39707"/>
                    <a:pt x="17983" y="39867"/>
                    <a:pt x="16655" y="39867"/>
                  </a:cubicBezTo>
                  <a:cubicBezTo>
                    <a:pt x="14639" y="39867"/>
                    <a:pt x="12999" y="39698"/>
                    <a:pt x="11735" y="39354"/>
                  </a:cubicBezTo>
                  <a:cubicBezTo>
                    <a:pt x="10471" y="39011"/>
                    <a:pt x="9454" y="38571"/>
                    <a:pt x="8683" y="38035"/>
                  </a:cubicBezTo>
                  <a:cubicBezTo>
                    <a:pt x="7911" y="37499"/>
                    <a:pt x="7331" y="36888"/>
                    <a:pt x="6947" y="36203"/>
                  </a:cubicBezTo>
                  <a:cubicBezTo>
                    <a:pt x="6560" y="35516"/>
                    <a:pt x="6260" y="34831"/>
                    <a:pt x="6047" y="34144"/>
                  </a:cubicBezTo>
                  <a:lnTo>
                    <a:pt x="6044" y="34144"/>
                  </a:lnTo>
                  <a:cubicBezTo>
                    <a:pt x="5960" y="33803"/>
                    <a:pt x="5776" y="33492"/>
                    <a:pt x="5499" y="33212"/>
                  </a:cubicBezTo>
                  <a:cubicBezTo>
                    <a:pt x="5220" y="32935"/>
                    <a:pt x="4844" y="32795"/>
                    <a:pt x="4372" y="32795"/>
                  </a:cubicBezTo>
                  <a:lnTo>
                    <a:pt x="1416" y="32795"/>
                  </a:lnTo>
                  <a:cubicBezTo>
                    <a:pt x="1029" y="32795"/>
                    <a:pt x="699" y="32933"/>
                    <a:pt x="420" y="33212"/>
                  </a:cubicBezTo>
                  <a:cubicBezTo>
                    <a:pt x="140" y="33492"/>
                    <a:pt x="1" y="33824"/>
                    <a:pt x="1" y="34208"/>
                  </a:cubicBezTo>
                  <a:cubicBezTo>
                    <a:pt x="44" y="35624"/>
                    <a:pt x="397" y="37007"/>
                    <a:pt x="1061" y="38356"/>
                  </a:cubicBezTo>
                  <a:cubicBezTo>
                    <a:pt x="1725" y="39707"/>
                    <a:pt x="2733" y="40928"/>
                    <a:pt x="4084" y="42022"/>
                  </a:cubicBezTo>
                  <a:cubicBezTo>
                    <a:pt x="5435" y="43115"/>
                    <a:pt x="7148" y="43994"/>
                    <a:pt x="9228" y="44658"/>
                  </a:cubicBezTo>
                  <a:cubicBezTo>
                    <a:pt x="11307" y="45322"/>
                    <a:pt x="13783" y="45654"/>
                    <a:pt x="16655" y="45654"/>
                  </a:cubicBezTo>
                  <a:cubicBezTo>
                    <a:pt x="18842" y="45654"/>
                    <a:pt x="20910" y="45334"/>
                    <a:pt x="22861" y="44690"/>
                  </a:cubicBezTo>
                  <a:cubicBezTo>
                    <a:pt x="24810" y="44047"/>
                    <a:pt x="26502" y="43138"/>
                    <a:pt x="27940" y="41958"/>
                  </a:cubicBezTo>
                  <a:cubicBezTo>
                    <a:pt x="29376" y="40779"/>
                    <a:pt x="30521" y="39320"/>
                    <a:pt x="31380" y="37586"/>
                  </a:cubicBezTo>
                  <a:cubicBezTo>
                    <a:pt x="32237" y="35848"/>
                    <a:pt x="32665" y="33888"/>
                    <a:pt x="32665" y="31701"/>
                  </a:cubicBezTo>
                  <a:cubicBezTo>
                    <a:pt x="32665" y="29688"/>
                    <a:pt x="32312" y="27876"/>
                    <a:pt x="31605" y="26269"/>
                  </a:cubicBezTo>
                  <a:cubicBezTo>
                    <a:pt x="30897" y="24661"/>
                    <a:pt x="29912" y="23289"/>
                    <a:pt x="28648" y="22153"/>
                  </a:cubicBezTo>
                  <a:cubicBezTo>
                    <a:pt x="27382" y="21017"/>
                    <a:pt x="25861" y="20138"/>
                    <a:pt x="24081" y="19517"/>
                  </a:cubicBezTo>
                  <a:cubicBezTo>
                    <a:pt x="22302" y="18897"/>
                    <a:pt x="20342" y="18562"/>
                    <a:pt x="18198" y="18519"/>
                  </a:cubicBezTo>
                  <a:lnTo>
                    <a:pt x="29580" y="6239"/>
                  </a:lnTo>
                  <a:cubicBezTo>
                    <a:pt x="29924" y="5896"/>
                    <a:pt x="30201" y="5541"/>
                    <a:pt x="30416" y="5176"/>
                  </a:cubicBezTo>
                  <a:cubicBezTo>
                    <a:pt x="30629" y="4812"/>
                    <a:pt x="30737" y="4437"/>
                    <a:pt x="30737" y="4052"/>
                  </a:cubicBezTo>
                  <a:lnTo>
                    <a:pt x="30737" y="1737"/>
                  </a:lnTo>
                  <a:cubicBezTo>
                    <a:pt x="30737" y="1265"/>
                    <a:pt x="30565" y="860"/>
                    <a:pt x="30224" y="516"/>
                  </a:cubicBezTo>
                  <a:cubicBezTo>
                    <a:pt x="29880" y="173"/>
                    <a:pt x="29472" y="1"/>
                    <a:pt x="29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93" name="Google Shape;2793;p20"/>
            <p:cNvSpPr/>
            <p:nvPr/>
          </p:nvSpPr>
          <p:spPr>
            <a:xfrm>
              <a:off x="5059853" y="5530016"/>
              <a:ext cx="103884" cy="75775"/>
            </a:xfrm>
            <a:custGeom>
              <a:rect b="b" l="l" r="r" t="t"/>
              <a:pathLst>
                <a:path extrusionOk="0" h="3464" w="4749">
                  <a:moveTo>
                    <a:pt x="4746" y="1586"/>
                  </a:moveTo>
                  <a:cubicBezTo>
                    <a:pt x="4746" y="1587"/>
                    <a:pt x="4746" y="1588"/>
                    <a:pt x="4746" y="1590"/>
                  </a:cubicBezTo>
                  <a:lnTo>
                    <a:pt x="4746" y="1590"/>
                  </a:lnTo>
                  <a:cubicBezTo>
                    <a:pt x="4747" y="1588"/>
                    <a:pt x="4747" y="1587"/>
                    <a:pt x="4748" y="1586"/>
                  </a:cubicBezTo>
                  <a:close/>
                  <a:moveTo>
                    <a:pt x="1980" y="1"/>
                  </a:moveTo>
                  <a:lnTo>
                    <a:pt x="1980" y="1356"/>
                  </a:lnTo>
                  <a:lnTo>
                    <a:pt x="1" y="649"/>
                  </a:lnTo>
                  <a:lnTo>
                    <a:pt x="1" y="2797"/>
                  </a:lnTo>
                  <a:lnTo>
                    <a:pt x="1980" y="2089"/>
                  </a:lnTo>
                  <a:lnTo>
                    <a:pt x="1980" y="3463"/>
                  </a:lnTo>
                  <a:lnTo>
                    <a:pt x="4741" y="1869"/>
                  </a:lnTo>
                  <a:cubicBezTo>
                    <a:pt x="4744" y="1874"/>
                    <a:pt x="4746" y="1879"/>
                    <a:pt x="4748" y="1883"/>
                  </a:cubicBezTo>
                  <a:cubicBezTo>
                    <a:pt x="4746" y="1786"/>
                    <a:pt x="4744" y="1687"/>
                    <a:pt x="4746" y="1590"/>
                  </a:cubicBezTo>
                  <a:lnTo>
                    <a:pt x="4746" y="1590"/>
                  </a:lnTo>
                  <a:cubicBezTo>
                    <a:pt x="4744" y="1592"/>
                    <a:pt x="4743" y="1594"/>
                    <a:pt x="4741" y="1597"/>
                  </a:cubicBezTo>
                  <a:lnTo>
                    <a:pt x="19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94" name="Google Shape;2794;p20"/>
            <p:cNvSpPr/>
            <p:nvPr/>
          </p:nvSpPr>
          <p:spPr>
            <a:xfrm>
              <a:off x="5305094"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5"/>
                    <a:pt x="417"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95" name="Google Shape;2795;p20"/>
            <p:cNvSpPr/>
            <p:nvPr/>
          </p:nvSpPr>
          <p:spPr>
            <a:xfrm>
              <a:off x="5324869"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96" name="Google Shape;2796;p20"/>
            <p:cNvSpPr/>
            <p:nvPr/>
          </p:nvSpPr>
          <p:spPr>
            <a:xfrm>
              <a:off x="5344666"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97" name="Google Shape;2797;p20"/>
            <p:cNvSpPr/>
            <p:nvPr/>
          </p:nvSpPr>
          <p:spPr>
            <a:xfrm>
              <a:off x="5364441" y="5561888"/>
              <a:ext cx="11397" cy="12031"/>
            </a:xfrm>
            <a:custGeom>
              <a:rect b="b" l="l" r="r" t="t"/>
              <a:pathLst>
                <a:path extrusionOk="0" h="550" w="521">
                  <a:moveTo>
                    <a:pt x="262" y="0"/>
                  </a:moveTo>
                  <a:cubicBezTo>
                    <a:pt x="109" y="0"/>
                    <a:pt x="1" y="112"/>
                    <a:pt x="1" y="275"/>
                  </a:cubicBezTo>
                  <a:cubicBezTo>
                    <a:pt x="1" y="438"/>
                    <a:pt x="104" y="550"/>
                    <a:pt x="257" y="550"/>
                  </a:cubicBezTo>
                  <a:cubicBezTo>
                    <a:pt x="420" y="550"/>
                    <a:pt x="521" y="433"/>
                    <a:pt x="521" y="275"/>
                  </a:cubicBezTo>
                  <a:cubicBezTo>
                    <a:pt x="521" y="115"/>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98" name="Google Shape;2798;p20"/>
            <p:cNvSpPr/>
            <p:nvPr/>
          </p:nvSpPr>
          <p:spPr>
            <a:xfrm>
              <a:off x="5384238" y="5561888"/>
              <a:ext cx="11397" cy="12031"/>
            </a:xfrm>
            <a:custGeom>
              <a:rect b="b" l="l" r="r" t="t"/>
              <a:pathLst>
                <a:path extrusionOk="0" h="550" w="521">
                  <a:moveTo>
                    <a:pt x="262" y="0"/>
                  </a:moveTo>
                  <a:cubicBezTo>
                    <a:pt x="108" y="0"/>
                    <a:pt x="0" y="112"/>
                    <a:pt x="0" y="275"/>
                  </a:cubicBezTo>
                  <a:cubicBezTo>
                    <a:pt x="0" y="438"/>
                    <a:pt x="104"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799" name="Google Shape;2799;p20"/>
            <p:cNvSpPr/>
            <p:nvPr/>
          </p:nvSpPr>
          <p:spPr>
            <a:xfrm>
              <a:off x="5404034" y="5561888"/>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0" name="Google Shape;2800;p20"/>
            <p:cNvSpPr/>
            <p:nvPr/>
          </p:nvSpPr>
          <p:spPr>
            <a:xfrm>
              <a:off x="5423766" y="5561888"/>
              <a:ext cx="11397" cy="12031"/>
            </a:xfrm>
            <a:custGeom>
              <a:rect b="b" l="l" r="r" t="t"/>
              <a:pathLst>
                <a:path extrusionOk="0" h="550" w="521">
                  <a:moveTo>
                    <a:pt x="264" y="0"/>
                  </a:moveTo>
                  <a:cubicBezTo>
                    <a:pt x="110" y="0"/>
                    <a:pt x="0" y="112"/>
                    <a:pt x="0" y="275"/>
                  </a:cubicBezTo>
                  <a:cubicBezTo>
                    <a:pt x="0" y="438"/>
                    <a:pt x="106" y="550"/>
                    <a:pt x="259" y="550"/>
                  </a:cubicBezTo>
                  <a:cubicBezTo>
                    <a:pt x="420"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1" name="Google Shape;2801;p20"/>
            <p:cNvSpPr/>
            <p:nvPr/>
          </p:nvSpPr>
          <p:spPr>
            <a:xfrm>
              <a:off x="5443563"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7"/>
                    <a:pt x="41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2" name="Google Shape;2802;p20"/>
            <p:cNvSpPr/>
            <p:nvPr/>
          </p:nvSpPr>
          <p:spPr>
            <a:xfrm>
              <a:off x="5463338" y="5561888"/>
              <a:ext cx="11397" cy="12031"/>
            </a:xfrm>
            <a:custGeom>
              <a:rect b="b" l="l" r="r" t="t"/>
              <a:pathLst>
                <a:path extrusionOk="0" h="550" w="521">
                  <a:moveTo>
                    <a:pt x="262" y="0"/>
                  </a:moveTo>
                  <a:cubicBezTo>
                    <a:pt x="111" y="0"/>
                    <a:pt x="1" y="112"/>
                    <a:pt x="1" y="275"/>
                  </a:cubicBezTo>
                  <a:cubicBezTo>
                    <a:pt x="1" y="438"/>
                    <a:pt x="106" y="550"/>
                    <a:pt x="259"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3" name="Google Shape;2803;p20"/>
            <p:cNvSpPr/>
            <p:nvPr/>
          </p:nvSpPr>
          <p:spPr>
            <a:xfrm>
              <a:off x="5483134"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4" name="Google Shape;2804;p20"/>
            <p:cNvSpPr/>
            <p:nvPr/>
          </p:nvSpPr>
          <p:spPr>
            <a:xfrm>
              <a:off x="5502909" y="5561888"/>
              <a:ext cx="11397" cy="12031"/>
            </a:xfrm>
            <a:custGeom>
              <a:rect b="b" l="l" r="r" t="t"/>
              <a:pathLst>
                <a:path extrusionOk="0" h="550" w="521">
                  <a:moveTo>
                    <a:pt x="262" y="0"/>
                  </a:moveTo>
                  <a:cubicBezTo>
                    <a:pt x="108" y="0"/>
                    <a:pt x="1" y="112"/>
                    <a:pt x="1" y="275"/>
                  </a:cubicBezTo>
                  <a:cubicBezTo>
                    <a:pt x="1" y="438"/>
                    <a:pt x="104" y="550"/>
                    <a:pt x="257"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5" name="Google Shape;2805;p20"/>
            <p:cNvSpPr/>
            <p:nvPr/>
          </p:nvSpPr>
          <p:spPr>
            <a:xfrm>
              <a:off x="5522706" y="5561888"/>
              <a:ext cx="11331" cy="12031"/>
            </a:xfrm>
            <a:custGeom>
              <a:rect b="b" l="l" r="r" t="t"/>
              <a:pathLst>
                <a:path extrusionOk="0" h="550" w="518">
                  <a:moveTo>
                    <a:pt x="262" y="0"/>
                  </a:moveTo>
                  <a:cubicBezTo>
                    <a:pt x="108" y="0"/>
                    <a:pt x="0" y="112"/>
                    <a:pt x="0" y="275"/>
                  </a:cubicBezTo>
                  <a:cubicBezTo>
                    <a:pt x="0" y="438"/>
                    <a:pt x="103"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6" name="Google Shape;2806;p20"/>
            <p:cNvSpPr/>
            <p:nvPr/>
          </p:nvSpPr>
          <p:spPr>
            <a:xfrm>
              <a:off x="5542438" y="5561888"/>
              <a:ext cx="11397" cy="12031"/>
            </a:xfrm>
            <a:custGeom>
              <a:rect b="b" l="l" r="r" t="t"/>
              <a:pathLst>
                <a:path extrusionOk="0" h="550" w="521">
                  <a:moveTo>
                    <a:pt x="264" y="0"/>
                  </a:moveTo>
                  <a:cubicBezTo>
                    <a:pt x="111" y="0"/>
                    <a:pt x="1" y="112"/>
                    <a:pt x="1" y="275"/>
                  </a:cubicBezTo>
                  <a:cubicBezTo>
                    <a:pt x="1" y="438"/>
                    <a:pt x="106" y="550"/>
                    <a:pt x="260" y="550"/>
                  </a:cubicBezTo>
                  <a:cubicBezTo>
                    <a:pt x="420" y="550"/>
                    <a:pt x="521" y="433"/>
                    <a:pt x="521" y="275"/>
                  </a:cubicBezTo>
                  <a:cubicBezTo>
                    <a:pt x="521" y="117"/>
                    <a:pt x="418"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7" name="Google Shape;2807;p20"/>
            <p:cNvSpPr/>
            <p:nvPr/>
          </p:nvSpPr>
          <p:spPr>
            <a:xfrm>
              <a:off x="5562234"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8" name="Google Shape;2808;p20"/>
            <p:cNvSpPr/>
            <p:nvPr/>
          </p:nvSpPr>
          <p:spPr>
            <a:xfrm>
              <a:off x="5582009"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09" name="Google Shape;2809;p20"/>
            <p:cNvSpPr/>
            <p:nvPr/>
          </p:nvSpPr>
          <p:spPr>
            <a:xfrm>
              <a:off x="5601806" y="5561888"/>
              <a:ext cx="11397" cy="12031"/>
            </a:xfrm>
            <a:custGeom>
              <a:rect b="b" l="l" r="r" t="t"/>
              <a:pathLst>
                <a:path extrusionOk="0" h="550" w="521">
                  <a:moveTo>
                    <a:pt x="262" y="0"/>
                  </a:moveTo>
                  <a:cubicBezTo>
                    <a:pt x="108" y="0"/>
                    <a:pt x="1" y="112"/>
                    <a:pt x="1" y="275"/>
                  </a:cubicBezTo>
                  <a:cubicBezTo>
                    <a:pt x="1" y="438"/>
                    <a:pt x="106"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0" name="Google Shape;2810;p20"/>
            <p:cNvSpPr/>
            <p:nvPr/>
          </p:nvSpPr>
          <p:spPr>
            <a:xfrm>
              <a:off x="5621603"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1" name="Google Shape;2811;p20"/>
            <p:cNvSpPr/>
            <p:nvPr/>
          </p:nvSpPr>
          <p:spPr>
            <a:xfrm>
              <a:off x="5641378"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2" name="Google Shape;2812;p20"/>
            <p:cNvSpPr/>
            <p:nvPr/>
          </p:nvSpPr>
          <p:spPr>
            <a:xfrm>
              <a:off x="5661175" y="5561888"/>
              <a:ext cx="11331" cy="12031"/>
            </a:xfrm>
            <a:custGeom>
              <a:rect b="b" l="l" r="r" t="t"/>
              <a:pathLst>
                <a:path extrusionOk="0" h="550" w="518">
                  <a:moveTo>
                    <a:pt x="261" y="0"/>
                  </a:moveTo>
                  <a:cubicBezTo>
                    <a:pt x="108" y="0"/>
                    <a:pt x="0" y="112"/>
                    <a:pt x="0" y="275"/>
                  </a:cubicBezTo>
                  <a:cubicBezTo>
                    <a:pt x="0" y="438"/>
                    <a:pt x="103" y="550"/>
                    <a:pt x="257" y="550"/>
                  </a:cubicBezTo>
                  <a:cubicBezTo>
                    <a:pt x="417" y="550"/>
                    <a:pt x="518" y="433"/>
                    <a:pt x="518" y="275"/>
                  </a:cubicBezTo>
                  <a:cubicBezTo>
                    <a:pt x="518"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3" name="Google Shape;2813;p20"/>
            <p:cNvSpPr/>
            <p:nvPr/>
          </p:nvSpPr>
          <p:spPr>
            <a:xfrm>
              <a:off x="5680906"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7"/>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4" name="Google Shape;2814;p20"/>
            <p:cNvSpPr/>
            <p:nvPr/>
          </p:nvSpPr>
          <p:spPr>
            <a:xfrm>
              <a:off x="5700703" y="5561888"/>
              <a:ext cx="11397" cy="12031"/>
            </a:xfrm>
            <a:custGeom>
              <a:rect b="b" l="l" r="r" t="t"/>
              <a:pathLst>
                <a:path extrusionOk="0" h="550" w="521">
                  <a:moveTo>
                    <a:pt x="261" y="0"/>
                  </a:moveTo>
                  <a:cubicBezTo>
                    <a:pt x="110" y="0"/>
                    <a:pt x="0" y="112"/>
                    <a:pt x="0" y="275"/>
                  </a:cubicBezTo>
                  <a:cubicBezTo>
                    <a:pt x="0" y="438"/>
                    <a:pt x="106" y="550"/>
                    <a:pt x="259"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5" name="Google Shape;2815;p20"/>
            <p:cNvSpPr/>
            <p:nvPr/>
          </p:nvSpPr>
          <p:spPr>
            <a:xfrm>
              <a:off x="5720478"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6" name="Google Shape;2816;p20"/>
            <p:cNvSpPr/>
            <p:nvPr/>
          </p:nvSpPr>
          <p:spPr>
            <a:xfrm>
              <a:off x="5740275"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7" name="Google Shape;2817;p20"/>
            <p:cNvSpPr/>
            <p:nvPr/>
          </p:nvSpPr>
          <p:spPr>
            <a:xfrm>
              <a:off x="5450169" y="5926610"/>
              <a:ext cx="13584" cy="11878"/>
            </a:xfrm>
            <a:custGeom>
              <a:rect b="b" l="l" r="r" t="t"/>
              <a:pathLst>
                <a:path extrusionOk="0" h="543" w="621">
                  <a:moveTo>
                    <a:pt x="291" y="0"/>
                  </a:moveTo>
                  <a:cubicBezTo>
                    <a:pt x="220" y="0"/>
                    <a:pt x="151" y="31"/>
                    <a:pt x="99" y="93"/>
                  </a:cubicBezTo>
                  <a:cubicBezTo>
                    <a:pt x="0" y="210"/>
                    <a:pt x="16" y="368"/>
                    <a:pt x="140" y="471"/>
                  </a:cubicBezTo>
                  <a:cubicBezTo>
                    <a:pt x="197" y="519"/>
                    <a:pt x="262" y="543"/>
                    <a:pt x="326" y="543"/>
                  </a:cubicBezTo>
                  <a:cubicBezTo>
                    <a:pt x="397" y="543"/>
                    <a:pt x="466" y="512"/>
                    <a:pt x="518" y="451"/>
                  </a:cubicBezTo>
                  <a:cubicBezTo>
                    <a:pt x="621" y="327"/>
                    <a:pt x="596" y="173"/>
                    <a:pt x="477" y="73"/>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8" name="Google Shape;2818;p20"/>
            <p:cNvSpPr/>
            <p:nvPr/>
          </p:nvSpPr>
          <p:spPr>
            <a:xfrm>
              <a:off x="5462944" y="5911451"/>
              <a:ext cx="13584" cy="11922"/>
            </a:xfrm>
            <a:custGeom>
              <a:rect b="b" l="l" r="r" t="t"/>
              <a:pathLst>
                <a:path extrusionOk="0" h="545" w="621">
                  <a:moveTo>
                    <a:pt x="290" y="1"/>
                  </a:moveTo>
                  <a:cubicBezTo>
                    <a:pt x="218" y="1"/>
                    <a:pt x="150" y="32"/>
                    <a:pt x="99" y="95"/>
                  </a:cubicBezTo>
                  <a:cubicBezTo>
                    <a:pt x="0" y="211"/>
                    <a:pt x="16" y="367"/>
                    <a:pt x="140" y="473"/>
                  </a:cubicBezTo>
                  <a:cubicBezTo>
                    <a:pt x="196" y="520"/>
                    <a:pt x="261" y="544"/>
                    <a:pt x="324" y="544"/>
                  </a:cubicBezTo>
                  <a:cubicBezTo>
                    <a:pt x="395" y="544"/>
                    <a:pt x="463" y="514"/>
                    <a:pt x="516" y="452"/>
                  </a:cubicBezTo>
                  <a:cubicBezTo>
                    <a:pt x="621" y="328"/>
                    <a:pt x="593"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19" name="Google Shape;2819;p20"/>
            <p:cNvSpPr/>
            <p:nvPr/>
          </p:nvSpPr>
          <p:spPr>
            <a:xfrm>
              <a:off x="5475653" y="5896335"/>
              <a:ext cx="13563" cy="11900"/>
            </a:xfrm>
            <a:custGeom>
              <a:rect b="b" l="l" r="r" t="t"/>
              <a:pathLst>
                <a:path extrusionOk="0" h="544" w="620">
                  <a:moveTo>
                    <a:pt x="290" y="1"/>
                  </a:moveTo>
                  <a:cubicBezTo>
                    <a:pt x="220" y="1"/>
                    <a:pt x="152" y="32"/>
                    <a:pt x="99" y="94"/>
                  </a:cubicBezTo>
                  <a:cubicBezTo>
                    <a:pt x="1" y="211"/>
                    <a:pt x="17" y="367"/>
                    <a:pt x="141" y="472"/>
                  </a:cubicBezTo>
                  <a:cubicBezTo>
                    <a:pt x="198" y="519"/>
                    <a:pt x="263" y="543"/>
                    <a:pt x="325" y="543"/>
                  </a:cubicBezTo>
                  <a:cubicBezTo>
                    <a:pt x="396" y="543"/>
                    <a:pt x="464" y="513"/>
                    <a:pt x="516" y="451"/>
                  </a:cubicBezTo>
                  <a:cubicBezTo>
                    <a:pt x="619" y="328"/>
                    <a:pt x="594" y="174"/>
                    <a:pt x="475" y="73"/>
                  </a:cubicBezTo>
                  <a:cubicBezTo>
                    <a:pt x="417"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0" name="Google Shape;2820;p20"/>
            <p:cNvSpPr/>
            <p:nvPr/>
          </p:nvSpPr>
          <p:spPr>
            <a:xfrm>
              <a:off x="5488384" y="5881198"/>
              <a:ext cx="13606" cy="11900"/>
            </a:xfrm>
            <a:custGeom>
              <a:rect b="b" l="l" r="r" t="t"/>
              <a:pathLst>
                <a:path extrusionOk="0" h="544" w="622">
                  <a:moveTo>
                    <a:pt x="291" y="0"/>
                  </a:moveTo>
                  <a:cubicBezTo>
                    <a:pt x="220" y="0"/>
                    <a:pt x="152" y="32"/>
                    <a:pt x="99" y="94"/>
                  </a:cubicBezTo>
                  <a:cubicBezTo>
                    <a:pt x="1" y="211"/>
                    <a:pt x="17" y="367"/>
                    <a:pt x="140" y="470"/>
                  </a:cubicBezTo>
                  <a:cubicBezTo>
                    <a:pt x="198" y="519"/>
                    <a:pt x="264" y="544"/>
                    <a:pt x="327" y="544"/>
                  </a:cubicBezTo>
                  <a:cubicBezTo>
                    <a:pt x="398" y="544"/>
                    <a:pt x="465" y="513"/>
                    <a:pt x="516" y="452"/>
                  </a:cubicBezTo>
                  <a:cubicBezTo>
                    <a:pt x="621" y="328"/>
                    <a:pt x="596" y="175"/>
                    <a:pt x="475" y="74"/>
                  </a:cubicBezTo>
                  <a:cubicBezTo>
                    <a:pt x="417"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1" name="Google Shape;2821;p20"/>
            <p:cNvSpPr/>
            <p:nvPr/>
          </p:nvSpPr>
          <p:spPr>
            <a:xfrm>
              <a:off x="5501116" y="5866060"/>
              <a:ext cx="13584" cy="11900"/>
            </a:xfrm>
            <a:custGeom>
              <a:rect b="b" l="l" r="r" t="t"/>
              <a:pathLst>
                <a:path extrusionOk="0" h="544" w="621">
                  <a:moveTo>
                    <a:pt x="291" y="0"/>
                  </a:moveTo>
                  <a:cubicBezTo>
                    <a:pt x="219" y="0"/>
                    <a:pt x="151" y="32"/>
                    <a:pt x="99" y="95"/>
                  </a:cubicBezTo>
                  <a:cubicBezTo>
                    <a:pt x="0" y="212"/>
                    <a:pt x="16" y="367"/>
                    <a:pt x="140" y="470"/>
                  </a:cubicBezTo>
                  <a:cubicBezTo>
                    <a:pt x="198" y="519"/>
                    <a:pt x="263" y="544"/>
                    <a:pt x="327" y="544"/>
                  </a:cubicBezTo>
                  <a:cubicBezTo>
                    <a:pt x="398" y="544"/>
                    <a:pt x="466" y="514"/>
                    <a:pt x="518" y="452"/>
                  </a:cubicBezTo>
                  <a:cubicBezTo>
                    <a:pt x="621" y="328"/>
                    <a:pt x="596" y="175"/>
                    <a:pt x="477" y="74"/>
                  </a:cubicBezTo>
                  <a:cubicBezTo>
                    <a:pt x="419" y="25"/>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2" name="Google Shape;2822;p20"/>
            <p:cNvSpPr/>
            <p:nvPr/>
          </p:nvSpPr>
          <p:spPr>
            <a:xfrm>
              <a:off x="5513847" y="5850923"/>
              <a:ext cx="13584" cy="11922"/>
            </a:xfrm>
            <a:custGeom>
              <a:rect b="b" l="l" r="r" t="t"/>
              <a:pathLst>
                <a:path extrusionOk="0" h="545" w="621">
                  <a:moveTo>
                    <a:pt x="290" y="0"/>
                  </a:moveTo>
                  <a:cubicBezTo>
                    <a:pt x="219" y="0"/>
                    <a:pt x="152" y="31"/>
                    <a:pt x="101" y="93"/>
                  </a:cubicBezTo>
                  <a:cubicBezTo>
                    <a:pt x="0" y="212"/>
                    <a:pt x="18" y="368"/>
                    <a:pt x="142" y="471"/>
                  </a:cubicBezTo>
                  <a:cubicBezTo>
                    <a:pt x="199" y="520"/>
                    <a:pt x="264" y="544"/>
                    <a:pt x="327" y="544"/>
                  </a:cubicBezTo>
                  <a:cubicBezTo>
                    <a:pt x="398" y="544"/>
                    <a:pt x="466" y="514"/>
                    <a:pt x="518" y="452"/>
                  </a:cubicBezTo>
                  <a:cubicBezTo>
                    <a:pt x="621" y="329"/>
                    <a:pt x="596" y="175"/>
                    <a:pt x="476"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3" name="Google Shape;2823;p20"/>
            <p:cNvSpPr/>
            <p:nvPr/>
          </p:nvSpPr>
          <p:spPr>
            <a:xfrm>
              <a:off x="5526622" y="5835785"/>
              <a:ext cx="13584" cy="11900"/>
            </a:xfrm>
            <a:custGeom>
              <a:rect b="b" l="l" r="r" t="t"/>
              <a:pathLst>
                <a:path extrusionOk="0" h="544" w="621">
                  <a:moveTo>
                    <a:pt x="288" y="1"/>
                  </a:moveTo>
                  <a:cubicBezTo>
                    <a:pt x="218" y="1"/>
                    <a:pt x="151" y="32"/>
                    <a:pt x="99" y="93"/>
                  </a:cubicBezTo>
                  <a:cubicBezTo>
                    <a:pt x="0" y="210"/>
                    <a:pt x="16" y="368"/>
                    <a:pt x="140" y="471"/>
                  </a:cubicBezTo>
                  <a:cubicBezTo>
                    <a:pt x="198" y="519"/>
                    <a:pt x="263" y="544"/>
                    <a:pt x="327" y="544"/>
                  </a:cubicBezTo>
                  <a:cubicBezTo>
                    <a:pt x="396" y="544"/>
                    <a:pt x="464" y="514"/>
                    <a:pt x="515" y="453"/>
                  </a:cubicBezTo>
                  <a:cubicBezTo>
                    <a:pt x="621" y="329"/>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4" name="Google Shape;2824;p20"/>
            <p:cNvSpPr/>
            <p:nvPr/>
          </p:nvSpPr>
          <p:spPr>
            <a:xfrm>
              <a:off x="5539331" y="5820648"/>
              <a:ext cx="13606" cy="11900"/>
            </a:xfrm>
            <a:custGeom>
              <a:rect b="b" l="l" r="r" t="t"/>
              <a:pathLst>
                <a:path extrusionOk="0" h="544" w="622">
                  <a:moveTo>
                    <a:pt x="290" y="1"/>
                  </a:moveTo>
                  <a:cubicBezTo>
                    <a:pt x="219" y="1"/>
                    <a:pt x="151" y="32"/>
                    <a:pt x="99" y="94"/>
                  </a:cubicBezTo>
                  <a:cubicBezTo>
                    <a:pt x="1" y="210"/>
                    <a:pt x="17" y="368"/>
                    <a:pt x="140" y="472"/>
                  </a:cubicBezTo>
                  <a:cubicBezTo>
                    <a:pt x="198" y="519"/>
                    <a:pt x="264" y="544"/>
                    <a:pt x="327" y="544"/>
                  </a:cubicBezTo>
                  <a:cubicBezTo>
                    <a:pt x="398" y="544"/>
                    <a:pt x="467" y="514"/>
                    <a:pt x="518" y="451"/>
                  </a:cubicBezTo>
                  <a:cubicBezTo>
                    <a:pt x="621" y="327"/>
                    <a:pt x="596" y="176"/>
                    <a:pt x="477" y="75"/>
                  </a:cubicBezTo>
                  <a:cubicBezTo>
                    <a:pt x="419" y="26"/>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5" name="Google Shape;2825;p20"/>
            <p:cNvSpPr/>
            <p:nvPr/>
          </p:nvSpPr>
          <p:spPr>
            <a:xfrm>
              <a:off x="5552063" y="5805532"/>
              <a:ext cx="13606" cy="11900"/>
            </a:xfrm>
            <a:custGeom>
              <a:rect b="b" l="l" r="r" t="t"/>
              <a:pathLst>
                <a:path extrusionOk="0" h="544" w="622">
                  <a:moveTo>
                    <a:pt x="289" y="0"/>
                  </a:moveTo>
                  <a:cubicBezTo>
                    <a:pt x="219" y="0"/>
                    <a:pt x="151" y="31"/>
                    <a:pt x="99" y="93"/>
                  </a:cubicBezTo>
                  <a:cubicBezTo>
                    <a:pt x="0" y="210"/>
                    <a:pt x="19" y="368"/>
                    <a:pt x="142" y="471"/>
                  </a:cubicBezTo>
                  <a:cubicBezTo>
                    <a:pt x="199" y="519"/>
                    <a:pt x="265" y="544"/>
                    <a:pt x="328" y="544"/>
                  </a:cubicBezTo>
                  <a:cubicBezTo>
                    <a:pt x="399" y="544"/>
                    <a:pt x="466" y="514"/>
                    <a:pt x="518" y="453"/>
                  </a:cubicBezTo>
                  <a:cubicBezTo>
                    <a:pt x="621" y="329"/>
                    <a:pt x="596" y="175"/>
                    <a:pt x="475" y="75"/>
                  </a:cubicBezTo>
                  <a:cubicBezTo>
                    <a:pt x="417" y="25"/>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6" name="Google Shape;2826;p20"/>
            <p:cNvSpPr/>
            <p:nvPr/>
          </p:nvSpPr>
          <p:spPr>
            <a:xfrm>
              <a:off x="5564794" y="5790395"/>
              <a:ext cx="13584" cy="11900"/>
            </a:xfrm>
            <a:custGeom>
              <a:rect b="b" l="l" r="r" t="t"/>
              <a:pathLst>
                <a:path extrusionOk="0" h="544" w="621">
                  <a:moveTo>
                    <a:pt x="290" y="1"/>
                  </a:moveTo>
                  <a:cubicBezTo>
                    <a:pt x="219" y="1"/>
                    <a:pt x="152" y="32"/>
                    <a:pt x="101" y="93"/>
                  </a:cubicBezTo>
                  <a:cubicBezTo>
                    <a:pt x="0" y="210"/>
                    <a:pt x="18" y="368"/>
                    <a:pt x="142" y="471"/>
                  </a:cubicBezTo>
                  <a:cubicBezTo>
                    <a:pt x="199" y="519"/>
                    <a:pt x="264" y="544"/>
                    <a:pt x="327" y="544"/>
                  </a:cubicBezTo>
                  <a:cubicBezTo>
                    <a:pt x="398" y="544"/>
                    <a:pt x="466" y="513"/>
                    <a:pt x="518" y="451"/>
                  </a:cubicBezTo>
                  <a:cubicBezTo>
                    <a:pt x="621" y="327"/>
                    <a:pt x="596" y="176"/>
                    <a:pt x="476" y="75"/>
                  </a:cubicBezTo>
                  <a:cubicBezTo>
                    <a:pt x="418"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7" name="Google Shape;2827;p20"/>
            <p:cNvSpPr/>
            <p:nvPr/>
          </p:nvSpPr>
          <p:spPr>
            <a:xfrm>
              <a:off x="5577569" y="5775257"/>
              <a:ext cx="13584" cy="11900"/>
            </a:xfrm>
            <a:custGeom>
              <a:rect b="b" l="l" r="r" t="t"/>
              <a:pathLst>
                <a:path extrusionOk="0" h="544" w="621">
                  <a:moveTo>
                    <a:pt x="289" y="1"/>
                  </a:moveTo>
                  <a:cubicBezTo>
                    <a:pt x="219" y="1"/>
                    <a:pt x="151" y="32"/>
                    <a:pt x="99" y="94"/>
                  </a:cubicBezTo>
                  <a:cubicBezTo>
                    <a:pt x="0" y="211"/>
                    <a:pt x="16" y="366"/>
                    <a:pt x="140" y="472"/>
                  </a:cubicBezTo>
                  <a:cubicBezTo>
                    <a:pt x="197" y="519"/>
                    <a:pt x="262" y="543"/>
                    <a:pt x="325" y="543"/>
                  </a:cubicBezTo>
                  <a:cubicBezTo>
                    <a:pt x="396" y="543"/>
                    <a:pt x="465" y="513"/>
                    <a:pt x="515" y="451"/>
                  </a:cubicBezTo>
                  <a:cubicBezTo>
                    <a:pt x="621" y="327"/>
                    <a:pt x="596" y="176"/>
                    <a:pt x="474" y="73"/>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8" name="Google Shape;2828;p20"/>
            <p:cNvSpPr/>
            <p:nvPr/>
          </p:nvSpPr>
          <p:spPr>
            <a:xfrm>
              <a:off x="5590278" y="5760141"/>
              <a:ext cx="13606" cy="11878"/>
            </a:xfrm>
            <a:custGeom>
              <a:rect b="b" l="l" r="r" t="t"/>
              <a:pathLst>
                <a:path extrusionOk="0" h="543" w="622">
                  <a:moveTo>
                    <a:pt x="290" y="0"/>
                  </a:moveTo>
                  <a:cubicBezTo>
                    <a:pt x="219" y="0"/>
                    <a:pt x="151" y="31"/>
                    <a:pt x="99" y="93"/>
                  </a:cubicBezTo>
                  <a:cubicBezTo>
                    <a:pt x="1" y="210"/>
                    <a:pt x="17" y="368"/>
                    <a:pt x="141" y="471"/>
                  </a:cubicBezTo>
                  <a:cubicBezTo>
                    <a:pt x="198" y="519"/>
                    <a:pt x="262" y="543"/>
                    <a:pt x="326" y="543"/>
                  </a:cubicBezTo>
                  <a:cubicBezTo>
                    <a:pt x="396" y="543"/>
                    <a:pt x="465" y="512"/>
                    <a:pt x="518" y="450"/>
                  </a:cubicBezTo>
                  <a:cubicBezTo>
                    <a:pt x="621" y="327"/>
                    <a:pt x="596" y="176"/>
                    <a:pt x="475"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29" name="Google Shape;2829;p20"/>
            <p:cNvSpPr/>
            <p:nvPr/>
          </p:nvSpPr>
          <p:spPr>
            <a:xfrm>
              <a:off x="5603009" y="5745004"/>
              <a:ext cx="13606" cy="11878"/>
            </a:xfrm>
            <a:custGeom>
              <a:rect b="b" l="l" r="r" t="t"/>
              <a:pathLst>
                <a:path extrusionOk="0" h="543" w="622">
                  <a:moveTo>
                    <a:pt x="291" y="0"/>
                  </a:moveTo>
                  <a:cubicBezTo>
                    <a:pt x="220" y="0"/>
                    <a:pt x="152" y="32"/>
                    <a:pt x="101" y="94"/>
                  </a:cubicBezTo>
                  <a:cubicBezTo>
                    <a:pt x="1" y="210"/>
                    <a:pt x="19" y="366"/>
                    <a:pt x="143" y="471"/>
                  </a:cubicBezTo>
                  <a:cubicBezTo>
                    <a:pt x="199" y="519"/>
                    <a:pt x="263" y="543"/>
                    <a:pt x="326" y="543"/>
                  </a:cubicBezTo>
                  <a:cubicBezTo>
                    <a:pt x="397" y="543"/>
                    <a:pt x="466" y="513"/>
                    <a:pt x="518" y="451"/>
                  </a:cubicBezTo>
                  <a:cubicBezTo>
                    <a:pt x="621" y="327"/>
                    <a:pt x="596" y="176"/>
                    <a:pt x="475" y="73"/>
                  </a:cubicBezTo>
                  <a:cubicBezTo>
                    <a:pt x="418"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0" name="Google Shape;2830;p20"/>
            <p:cNvSpPr/>
            <p:nvPr/>
          </p:nvSpPr>
          <p:spPr>
            <a:xfrm>
              <a:off x="5615741" y="5729866"/>
              <a:ext cx="13584" cy="11900"/>
            </a:xfrm>
            <a:custGeom>
              <a:rect b="b" l="l" r="r" t="t"/>
              <a:pathLst>
                <a:path extrusionOk="0" h="544" w="621">
                  <a:moveTo>
                    <a:pt x="292" y="1"/>
                  </a:moveTo>
                  <a:cubicBezTo>
                    <a:pt x="221" y="1"/>
                    <a:pt x="152" y="32"/>
                    <a:pt x="99" y="94"/>
                  </a:cubicBezTo>
                  <a:cubicBezTo>
                    <a:pt x="0" y="211"/>
                    <a:pt x="19" y="369"/>
                    <a:pt x="142" y="472"/>
                  </a:cubicBezTo>
                  <a:cubicBezTo>
                    <a:pt x="199" y="519"/>
                    <a:pt x="264" y="543"/>
                    <a:pt x="327" y="543"/>
                  </a:cubicBezTo>
                  <a:cubicBezTo>
                    <a:pt x="398" y="543"/>
                    <a:pt x="466" y="513"/>
                    <a:pt x="518" y="451"/>
                  </a:cubicBezTo>
                  <a:cubicBezTo>
                    <a:pt x="621" y="328"/>
                    <a:pt x="596" y="176"/>
                    <a:pt x="477" y="73"/>
                  </a:cubicBezTo>
                  <a:cubicBezTo>
                    <a:pt x="419" y="25"/>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1" name="Google Shape;2831;p20"/>
            <p:cNvSpPr/>
            <p:nvPr/>
          </p:nvSpPr>
          <p:spPr>
            <a:xfrm>
              <a:off x="5628516" y="5714751"/>
              <a:ext cx="13584" cy="11878"/>
            </a:xfrm>
            <a:custGeom>
              <a:rect b="b" l="l" r="r" t="t"/>
              <a:pathLst>
                <a:path extrusionOk="0" h="543" w="621">
                  <a:moveTo>
                    <a:pt x="289" y="0"/>
                  </a:moveTo>
                  <a:cubicBezTo>
                    <a:pt x="219" y="0"/>
                    <a:pt x="151" y="31"/>
                    <a:pt x="99" y="93"/>
                  </a:cubicBezTo>
                  <a:cubicBezTo>
                    <a:pt x="0" y="210"/>
                    <a:pt x="16" y="366"/>
                    <a:pt x="140" y="471"/>
                  </a:cubicBezTo>
                  <a:cubicBezTo>
                    <a:pt x="197" y="519"/>
                    <a:pt x="262" y="543"/>
                    <a:pt x="325" y="543"/>
                  </a:cubicBezTo>
                  <a:cubicBezTo>
                    <a:pt x="396" y="543"/>
                    <a:pt x="464" y="512"/>
                    <a:pt x="518" y="451"/>
                  </a:cubicBezTo>
                  <a:cubicBezTo>
                    <a:pt x="621" y="327"/>
                    <a:pt x="596" y="176"/>
                    <a:pt x="474" y="73"/>
                  </a:cubicBezTo>
                  <a:cubicBezTo>
                    <a:pt x="416" y="24"/>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2" name="Google Shape;2832;p20"/>
            <p:cNvSpPr/>
            <p:nvPr/>
          </p:nvSpPr>
          <p:spPr>
            <a:xfrm>
              <a:off x="5641225" y="5699613"/>
              <a:ext cx="13606" cy="11900"/>
            </a:xfrm>
            <a:custGeom>
              <a:rect b="b" l="l" r="r" t="t"/>
              <a:pathLst>
                <a:path extrusionOk="0" h="544" w="622">
                  <a:moveTo>
                    <a:pt x="291" y="1"/>
                  </a:moveTo>
                  <a:cubicBezTo>
                    <a:pt x="220" y="1"/>
                    <a:pt x="152" y="32"/>
                    <a:pt x="99" y="94"/>
                  </a:cubicBezTo>
                  <a:cubicBezTo>
                    <a:pt x="1" y="211"/>
                    <a:pt x="19" y="366"/>
                    <a:pt x="143" y="472"/>
                  </a:cubicBezTo>
                  <a:cubicBezTo>
                    <a:pt x="199" y="519"/>
                    <a:pt x="264" y="543"/>
                    <a:pt x="327" y="543"/>
                  </a:cubicBezTo>
                  <a:cubicBezTo>
                    <a:pt x="398" y="543"/>
                    <a:pt x="466" y="513"/>
                    <a:pt x="518" y="451"/>
                  </a:cubicBezTo>
                  <a:cubicBezTo>
                    <a:pt x="622" y="327"/>
                    <a:pt x="596" y="174"/>
                    <a:pt x="475" y="73"/>
                  </a:cubicBezTo>
                  <a:cubicBezTo>
                    <a:pt x="418" y="25"/>
                    <a:pt x="354"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3" name="Google Shape;2833;p20"/>
            <p:cNvSpPr/>
            <p:nvPr/>
          </p:nvSpPr>
          <p:spPr>
            <a:xfrm>
              <a:off x="5653956" y="5684498"/>
              <a:ext cx="13606" cy="11878"/>
            </a:xfrm>
            <a:custGeom>
              <a:rect b="b" l="l" r="r" t="t"/>
              <a:pathLst>
                <a:path extrusionOk="0" h="543" w="622">
                  <a:moveTo>
                    <a:pt x="291" y="0"/>
                  </a:moveTo>
                  <a:cubicBezTo>
                    <a:pt x="220" y="0"/>
                    <a:pt x="151" y="31"/>
                    <a:pt x="99" y="93"/>
                  </a:cubicBezTo>
                  <a:cubicBezTo>
                    <a:pt x="1" y="210"/>
                    <a:pt x="19" y="366"/>
                    <a:pt x="143" y="471"/>
                  </a:cubicBezTo>
                  <a:cubicBezTo>
                    <a:pt x="199" y="518"/>
                    <a:pt x="263" y="543"/>
                    <a:pt x="326" y="543"/>
                  </a:cubicBezTo>
                  <a:cubicBezTo>
                    <a:pt x="397" y="543"/>
                    <a:pt x="466" y="512"/>
                    <a:pt x="518" y="450"/>
                  </a:cubicBezTo>
                  <a:cubicBezTo>
                    <a:pt x="621" y="327"/>
                    <a:pt x="596" y="176"/>
                    <a:pt x="477" y="72"/>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4" name="Google Shape;2834;p20"/>
            <p:cNvSpPr/>
            <p:nvPr/>
          </p:nvSpPr>
          <p:spPr>
            <a:xfrm>
              <a:off x="5666731" y="5669360"/>
              <a:ext cx="13541" cy="11878"/>
            </a:xfrm>
            <a:custGeom>
              <a:rect b="b" l="l" r="r" t="t"/>
              <a:pathLst>
                <a:path extrusionOk="0" h="543" w="619">
                  <a:moveTo>
                    <a:pt x="290" y="0"/>
                  </a:moveTo>
                  <a:cubicBezTo>
                    <a:pt x="219" y="0"/>
                    <a:pt x="150" y="31"/>
                    <a:pt x="97" y="93"/>
                  </a:cubicBezTo>
                  <a:cubicBezTo>
                    <a:pt x="1" y="210"/>
                    <a:pt x="17" y="366"/>
                    <a:pt x="140" y="471"/>
                  </a:cubicBezTo>
                  <a:cubicBezTo>
                    <a:pt x="197" y="519"/>
                    <a:pt x="262" y="543"/>
                    <a:pt x="325" y="543"/>
                  </a:cubicBezTo>
                  <a:cubicBezTo>
                    <a:pt x="396" y="543"/>
                    <a:pt x="464" y="513"/>
                    <a:pt x="516" y="451"/>
                  </a:cubicBezTo>
                  <a:cubicBezTo>
                    <a:pt x="619" y="327"/>
                    <a:pt x="594" y="174"/>
                    <a:pt x="475" y="73"/>
                  </a:cubicBezTo>
                  <a:cubicBezTo>
                    <a:pt x="417" y="25"/>
                    <a:pt x="352"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5" name="Google Shape;2835;p20"/>
            <p:cNvSpPr/>
            <p:nvPr/>
          </p:nvSpPr>
          <p:spPr>
            <a:xfrm>
              <a:off x="5679463" y="5654201"/>
              <a:ext cx="13584" cy="11900"/>
            </a:xfrm>
            <a:custGeom>
              <a:rect b="b" l="l" r="r" t="t"/>
              <a:pathLst>
                <a:path extrusionOk="0" h="544" w="621">
                  <a:moveTo>
                    <a:pt x="290" y="1"/>
                  </a:moveTo>
                  <a:cubicBezTo>
                    <a:pt x="219" y="1"/>
                    <a:pt x="151" y="33"/>
                    <a:pt x="99" y="95"/>
                  </a:cubicBezTo>
                  <a:cubicBezTo>
                    <a:pt x="0" y="212"/>
                    <a:pt x="16" y="367"/>
                    <a:pt x="140" y="470"/>
                  </a:cubicBezTo>
                  <a:cubicBezTo>
                    <a:pt x="198" y="519"/>
                    <a:pt x="263" y="544"/>
                    <a:pt x="326" y="544"/>
                  </a:cubicBezTo>
                  <a:cubicBezTo>
                    <a:pt x="396" y="544"/>
                    <a:pt x="464" y="514"/>
                    <a:pt x="516" y="452"/>
                  </a:cubicBezTo>
                  <a:cubicBezTo>
                    <a:pt x="621" y="328"/>
                    <a:pt x="596"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6" name="Google Shape;2836;p20"/>
            <p:cNvSpPr/>
            <p:nvPr/>
          </p:nvSpPr>
          <p:spPr>
            <a:xfrm>
              <a:off x="5692172" y="5639085"/>
              <a:ext cx="13606" cy="11900"/>
            </a:xfrm>
            <a:custGeom>
              <a:rect b="b" l="l" r="r" t="t"/>
              <a:pathLst>
                <a:path extrusionOk="0" h="544" w="622">
                  <a:moveTo>
                    <a:pt x="291" y="0"/>
                  </a:moveTo>
                  <a:cubicBezTo>
                    <a:pt x="220" y="0"/>
                    <a:pt x="152" y="32"/>
                    <a:pt x="99" y="94"/>
                  </a:cubicBezTo>
                  <a:cubicBezTo>
                    <a:pt x="1" y="211"/>
                    <a:pt x="19" y="367"/>
                    <a:pt x="143" y="472"/>
                  </a:cubicBezTo>
                  <a:cubicBezTo>
                    <a:pt x="199" y="520"/>
                    <a:pt x="264" y="544"/>
                    <a:pt x="327" y="544"/>
                  </a:cubicBezTo>
                  <a:cubicBezTo>
                    <a:pt x="398" y="544"/>
                    <a:pt x="466" y="513"/>
                    <a:pt x="519" y="451"/>
                  </a:cubicBezTo>
                  <a:cubicBezTo>
                    <a:pt x="622" y="328"/>
                    <a:pt x="596" y="174"/>
                    <a:pt x="475" y="74"/>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7" name="Google Shape;2837;p20"/>
            <p:cNvSpPr/>
            <p:nvPr/>
          </p:nvSpPr>
          <p:spPr>
            <a:xfrm>
              <a:off x="5704903" y="5623926"/>
              <a:ext cx="13606" cy="11944"/>
            </a:xfrm>
            <a:custGeom>
              <a:rect b="b" l="l" r="r" t="t"/>
              <a:pathLst>
                <a:path extrusionOk="0" h="546" w="622">
                  <a:moveTo>
                    <a:pt x="292" y="1"/>
                  </a:moveTo>
                  <a:cubicBezTo>
                    <a:pt x="221" y="1"/>
                    <a:pt x="153" y="32"/>
                    <a:pt x="99" y="96"/>
                  </a:cubicBezTo>
                  <a:cubicBezTo>
                    <a:pt x="1" y="212"/>
                    <a:pt x="19" y="368"/>
                    <a:pt x="143" y="473"/>
                  </a:cubicBezTo>
                  <a:cubicBezTo>
                    <a:pt x="200" y="521"/>
                    <a:pt x="265" y="545"/>
                    <a:pt x="327" y="545"/>
                  </a:cubicBezTo>
                  <a:cubicBezTo>
                    <a:pt x="398" y="545"/>
                    <a:pt x="466" y="515"/>
                    <a:pt x="518" y="453"/>
                  </a:cubicBezTo>
                  <a:cubicBezTo>
                    <a:pt x="621" y="329"/>
                    <a:pt x="596" y="176"/>
                    <a:pt x="477" y="75"/>
                  </a:cubicBezTo>
                  <a:cubicBezTo>
                    <a:pt x="419" y="26"/>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8" name="Google Shape;2838;p20"/>
            <p:cNvSpPr/>
            <p:nvPr/>
          </p:nvSpPr>
          <p:spPr>
            <a:xfrm>
              <a:off x="5717678" y="5608832"/>
              <a:ext cx="13606" cy="11900"/>
            </a:xfrm>
            <a:custGeom>
              <a:rect b="b" l="l" r="r" t="t"/>
              <a:pathLst>
                <a:path extrusionOk="0" h="544" w="622">
                  <a:moveTo>
                    <a:pt x="291" y="0"/>
                  </a:moveTo>
                  <a:cubicBezTo>
                    <a:pt x="220" y="0"/>
                    <a:pt x="152" y="32"/>
                    <a:pt x="99" y="94"/>
                  </a:cubicBezTo>
                  <a:cubicBezTo>
                    <a:pt x="1" y="211"/>
                    <a:pt x="17" y="367"/>
                    <a:pt x="140" y="470"/>
                  </a:cubicBezTo>
                  <a:cubicBezTo>
                    <a:pt x="197" y="518"/>
                    <a:pt x="262" y="543"/>
                    <a:pt x="325" y="543"/>
                  </a:cubicBezTo>
                  <a:cubicBezTo>
                    <a:pt x="396" y="543"/>
                    <a:pt x="464" y="513"/>
                    <a:pt x="516" y="451"/>
                  </a:cubicBezTo>
                  <a:cubicBezTo>
                    <a:pt x="621" y="328"/>
                    <a:pt x="596" y="174"/>
                    <a:pt x="475" y="73"/>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39" name="Google Shape;2839;p20"/>
            <p:cNvSpPr/>
            <p:nvPr/>
          </p:nvSpPr>
          <p:spPr>
            <a:xfrm>
              <a:off x="5730409" y="5593673"/>
              <a:ext cx="13584" cy="11922"/>
            </a:xfrm>
            <a:custGeom>
              <a:rect b="b" l="l" r="r" t="t"/>
              <a:pathLst>
                <a:path extrusionOk="0" h="545" w="621">
                  <a:moveTo>
                    <a:pt x="289" y="1"/>
                  </a:moveTo>
                  <a:cubicBezTo>
                    <a:pt x="219" y="1"/>
                    <a:pt x="151" y="32"/>
                    <a:pt x="99" y="95"/>
                  </a:cubicBezTo>
                  <a:cubicBezTo>
                    <a:pt x="0" y="212"/>
                    <a:pt x="16" y="368"/>
                    <a:pt x="140" y="471"/>
                  </a:cubicBezTo>
                  <a:cubicBezTo>
                    <a:pt x="198" y="520"/>
                    <a:pt x="263" y="544"/>
                    <a:pt x="326" y="544"/>
                  </a:cubicBezTo>
                  <a:cubicBezTo>
                    <a:pt x="396" y="544"/>
                    <a:pt x="464" y="514"/>
                    <a:pt x="516" y="453"/>
                  </a:cubicBezTo>
                  <a:cubicBezTo>
                    <a:pt x="621" y="329"/>
                    <a:pt x="596" y="176"/>
                    <a:pt x="474" y="75"/>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0" name="Google Shape;2840;p20"/>
            <p:cNvSpPr/>
            <p:nvPr/>
          </p:nvSpPr>
          <p:spPr>
            <a:xfrm>
              <a:off x="5743141" y="5578535"/>
              <a:ext cx="13584" cy="11922"/>
            </a:xfrm>
            <a:custGeom>
              <a:rect b="b" l="l" r="r" t="t"/>
              <a:pathLst>
                <a:path extrusionOk="0" h="545" w="621">
                  <a:moveTo>
                    <a:pt x="288" y="1"/>
                  </a:moveTo>
                  <a:cubicBezTo>
                    <a:pt x="218" y="1"/>
                    <a:pt x="151" y="32"/>
                    <a:pt x="99" y="93"/>
                  </a:cubicBezTo>
                  <a:cubicBezTo>
                    <a:pt x="0" y="213"/>
                    <a:pt x="18" y="368"/>
                    <a:pt x="142" y="471"/>
                  </a:cubicBezTo>
                  <a:cubicBezTo>
                    <a:pt x="198" y="520"/>
                    <a:pt x="263" y="545"/>
                    <a:pt x="326" y="545"/>
                  </a:cubicBezTo>
                  <a:cubicBezTo>
                    <a:pt x="397" y="545"/>
                    <a:pt x="466" y="514"/>
                    <a:pt x="518" y="451"/>
                  </a:cubicBezTo>
                  <a:cubicBezTo>
                    <a:pt x="621" y="327"/>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1" name="Google Shape;2841;p20"/>
            <p:cNvSpPr/>
            <p:nvPr/>
          </p:nvSpPr>
          <p:spPr>
            <a:xfrm>
              <a:off x="5474056" y="5957498"/>
              <a:ext cx="11397" cy="11484"/>
            </a:xfrm>
            <a:custGeom>
              <a:rect b="b" l="l" r="r" t="t"/>
              <a:pathLst>
                <a:path extrusionOk="0" h="525" w="521">
                  <a:moveTo>
                    <a:pt x="262" y="0"/>
                  </a:moveTo>
                  <a:cubicBezTo>
                    <a:pt x="108" y="0"/>
                    <a:pt x="1" y="110"/>
                    <a:pt x="1" y="264"/>
                  </a:cubicBezTo>
                  <a:cubicBezTo>
                    <a:pt x="1" y="411"/>
                    <a:pt x="104" y="525"/>
                    <a:pt x="253" y="525"/>
                  </a:cubicBezTo>
                  <a:cubicBezTo>
                    <a:pt x="254" y="525"/>
                    <a:pt x="256" y="525"/>
                    <a:pt x="257" y="525"/>
                  </a:cubicBezTo>
                  <a:cubicBezTo>
                    <a:pt x="420" y="525"/>
                    <a:pt x="521" y="413"/>
                    <a:pt x="521" y="264"/>
                  </a:cubicBezTo>
                  <a:cubicBezTo>
                    <a:pt x="521" y="108"/>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2" name="Google Shape;2842;p20"/>
            <p:cNvSpPr/>
            <p:nvPr/>
          </p:nvSpPr>
          <p:spPr>
            <a:xfrm>
              <a:off x="5493438" y="5957738"/>
              <a:ext cx="11594" cy="11506"/>
            </a:xfrm>
            <a:custGeom>
              <a:rect b="b" l="l" r="r" t="t"/>
              <a:pathLst>
                <a:path extrusionOk="0" h="526" w="530">
                  <a:moveTo>
                    <a:pt x="264" y="1"/>
                  </a:moveTo>
                  <a:cubicBezTo>
                    <a:pt x="118" y="1"/>
                    <a:pt x="8" y="107"/>
                    <a:pt x="6" y="257"/>
                  </a:cubicBezTo>
                  <a:cubicBezTo>
                    <a:pt x="1" y="406"/>
                    <a:pt x="102" y="523"/>
                    <a:pt x="255" y="525"/>
                  </a:cubicBezTo>
                  <a:cubicBezTo>
                    <a:pt x="258" y="525"/>
                    <a:pt x="262" y="525"/>
                    <a:pt x="265" y="525"/>
                  </a:cubicBezTo>
                  <a:cubicBezTo>
                    <a:pt x="420" y="525"/>
                    <a:pt x="521" y="417"/>
                    <a:pt x="523" y="271"/>
                  </a:cubicBezTo>
                  <a:cubicBezTo>
                    <a:pt x="530" y="118"/>
                    <a:pt x="427" y="5"/>
                    <a:pt x="274" y="1"/>
                  </a:cubicBezTo>
                  <a:cubicBezTo>
                    <a:pt x="270" y="1"/>
                    <a:pt x="267" y="1"/>
                    <a:pt x="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3" name="Google Shape;2843;p20"/>
            <p:cNvSpPr/>
            <p:nvPr/>
          </p:nvSpPr>
          <p:spPr>
            <a:xfrm>
              <a:off x="5512994" y="5958635"/>
              <a:ext cx="11747" cy="11528"/>
            </a:xfrm>
            <a:custGeom>
              <a:rect b="b" l="l" r="r" t="t"/>
              <a:pathLst>
                <a:path extrusionOk="0" h="527" w="537">
                  <a:moveTo>
                    <a:pt x="265" y="0"/>
                  </a:moveTo>
                  <a:cubicBezTo>
                    <a:pt x="123" y="0"/>
                    <a:pt x="16" y="99"/>
                    <a:pt x="9" y="248"/>
                  </a:cubicBezTo>
                  <a:cubicBezTo>
                    <a:pt x="0" y="397"/>
                    <a:pt x="99" y="516"/>
                    <a:pt x="250" y="526"/>
                  </a:cubicBezTo>
                  <a:cubicBezTo>
                    <a:pt x="256" y="526"/>
                    <a:pt x="263" y="526"/>
                    <a:pt x="269" y="526"/>
                  </a:cubicBezTo>
                  <a:cubicBezTo>
                    <a:pt x="421" y="526"/>
                    <a:pt x="518" y="421"/>
                    <a:pt x="527" y="278"/>
                  </a:cubicBezTo>
                  <a:cubicBezTo>
                    <a:pt x="536" y="125"/>
                    <a:pt x="438" y="10"/>
                    <a:pt x="284" y="1"/>
                  </a:cubicBezTo>
                  <a:cubicBezTo>
                    <a:pt x="278" y="1"/>
                    <a:pt x="271" y="0"/>
                    <a:pt x="2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4" name="Google Shape;2844;p20"/>
            <p:cNvSpPr/>
            <p:nvPr/>
          </p:nvSpPr>
          <p:spPr>
            <a:xfrm>
              <a:off x="5532113" y="5960013"/>
              <a:ext cx="11900" cy="11506"/>
            </a:xfrm>
            <a:custGeom>
              <a:rect b="b" l="l" r="r" t="t"/>
              <a:pathLst>
                <a:path extrusionOk="0" h="526" w="544">
                  <a:moveTo>
                    <a:pt x="269" y="1"/>
                  </a:moveTo>
                  <a:cubicBezTo>
                    <a:pt x="131" y="1"/>
                    <a:pt x="25" y="96"/>
                    <a:pt x="12" y="240"/>
                  </a:cubicBezTo>
                  <a:cubicBezTo>
                    <a:pt x="1" y="392"/>
                    <a:pt x="95" y="511"/>
                    <a:pt x="248" y="524"/>
                  </a:cubicBezTo>
                  <a:cubicBezTo>
                    <a:pt x="258" y="525"/>
                    <a:pt x="267" y="526"/>
                    <a:pt x="277" y="526"/>
                  </a:cubicBezTo>
                  <a:cubicBezTo>
                    <a:pt x="421" y="526"/>
                    <a:pt x="519" y="426"/>
                    <a:pt x="530" y="286"/>
                  </a:cubicBezTo>
                  <a:cubicBezTo>
                    <a:pt x="544" y="133"/>
                    <a:pt x="450" y="16"/>
                    <a:pt x="296" y="2"/>
                  </a:cubicBezTo>
                  <a:cubicBezTo>
                    <a:pt x="287" y="1"/>
                    <a:pt x="278"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5" name="Google Shape;2845;p20"/>
            <p:cNvSpPr/>
            <p:nvPr/>
          </p:nvSpPr>
          <p:spPr>
            <a:xfrm>
              <a:off x="5551516" y="5962004"/>
              <a:ext cx="12097" cy="11506"/>
            </a:xfrm>
            <a:custGeom>
              <a:rect b="b" l="l" r="r" t="t"/>
              <a:pathLst>
                <a:path extrusionOk="0" h="526" w="553">
                  <a:moveTo>
                    <a:pt x="272" y="1"/>
                  </a:moveTo>
                  <a:cubicBezTo>
                    <a:pt x="137" y="1"/>
                    <a:pt x="33" y="91"/>
                    <a:pt x="16" y="234"/>
                  </a:cubicBezTo>
                  <a:cubicBezTo>
                    <a:pt x="0" y="383"/>
                    <a:pt x="92" y="507"/>
                    <a:pt x="243" y="523"/>
                  </a:cubicBezTo>
                  <a:cubicBezTo>
                    <a:pt x="257" y="524"/>
                    <a:pt x="271" y="525"/>
                    <a:pt x="284" y="525"/>
                  </a:cubicBezTo>
                  <a:cubicBezTo>
                    <a:pt x="423" y="525"/>
                    <a:pt x="519" y="430"/>
                    <a:pt x="534" y="294"/>
                  </a:cubicBezTo>
                  <a:cubicBezTo>
                    <a:pt x="552" y="140"/>
                    <a:pt x="461" y="21"/>
                    <a:pt x="309" y="3"/>
                  </a:cubicBezTo>
                  <a:cubicBezTo>
                    <a:pt x="297" y="1"/>
                    <a:pt x="284" y="1"/>
                    <a:pt x="2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6" name="Google Shape;2846;p20"/>
            <p:cNvSpPr/>
            <p:nvPr/>
          </p:nvSpPr>
          <p:spPr>
            <a:xfrm>
              <a:off x="5570941" y="5964629"/>
              <a:ext cx="12250" cy="11506"/>
            </a:xfrm>
            <a:custGeom>
              <a:rect b="b" l="l" r="r" t="t"/>
              <a:pathLst>
                <a:path extrusionOk="0" h="526" w="560">
                  <a:moveTo>
                    <a:pt x="273" y="1"/>
                  </a:moveTo>
                  <a:cubicBezTo>
                    <a:pt x="143" y="1"/>
                    <a:pt x="42" y="87"/>
                    <a:pt x="21" y="224"/>
                  </a:cubicBezTo>
                  <a:cubicBezTo>
                    <a:pt x="1" y="373"/>
                    <a:pt x="88" y="499"/>
                    <a:pt x="239" y="522"/>
                  </a:cubicBezTo>
                  <a:cubicBezTo>
                    <a:pt x="256" y="524"/>
                    <a:pt x="272" y="526"/>
                    <a:pt x="288" y="526"/>
                  </a:cubicBezTo>
                  <a:cubicBezTo>
                    <a:pt x="421" y="526"/>
                    <a:pt x="516" y="435"/>
                    <a:pt x="537" y="302"/>
                  </a:cubicBezTo>
                  <a:cubicBezTo>
                    <a:pt x="560" y="148"/>
                    <a:pt x="470" y="27"/>
                    <a:pt x="319" y="4"/>
                  </a:cubicBezTo>
                  <a:cubicBezTo>
                    <a:pt x="303" y="2"/>
                    <a:pt x="288" y="1"/>
                    <a:pt x="2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7" name="Google Shape;2847;p20"/>
            <p:cNvSpPr/>
            <p:nvPr/>
          </p:nvSpPr>
          <p:spPr>
            <a:xfrm>
              <a:off x="5589688" y="5967757"/>
              <a:ext cx="12447" cy="11528"/>
            </a:xfrm>
            <a:custGeom>
              <a:rect b="b" l="l" r="r" t="t"/>
              <a:pathLst>
                <a:path extrusionOk="0" h="527" w="569">
                  <a:moveTo>
                    <a:pt x="280" y="0"/>
                  </a:moveTo>
                  <a:cubicBezTo>
                    <a:pt x="153" y="0"/>
                    <a:pt x="52" y="84"/>
                    <a:pt x="28" y="216"/>
                  </a:cubicBezTo>
                  <a:cubicBezTo>
                    <a:pt x="0" y="365"/>
                    <a:pt x="83" y="493"/>
                    <a:pt x="234" y="521"/>
                  </a:cubicBezTo>
                  <a:cubicBezTo>
                    <a:pt x="254" y="525"/>
                    <a:pt x="274" y="526"/>
                    <a:pt x="293" y="526"/>
                  </a:cubicBezTo>
                  <a:cubicBezTo>
                    <a:pt x="423" y="526"/>
                    <a:pt x="517" y="440"/>
                    <a:pt x="541" y="310"/>
                  </a:cubicBezTo>
                  <a:cubicBezTo>
                    <a:pt x="568" y="159"/>
                    <a:pt x="484" y="33"/>
                    <a:pt x="335" y="5"/>
                  </a:cubicBezTo>
                  <a:cubicBezTo>
                    <a:pt x="316" y="2"/>
                    <a:pt x="298"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8" name="Google Shape;2848;p20"/>
            <p:cNvSpPr/>
            <p:nvPr/>
          </p:nvSpPr>
          <p:spPr>
            <a:xfrm>
              <a:off x="5608872" y="5971760"/>
              <a:ext cx="12600" cy="11528"/>
            </a:xfrm>
            <a:custGeom>
              <a:rect b="b" l="l" r="r" t="t"/>
              <a:pathLst>
                <a:path extrusionOk="0" h="527" w="576">
                  <a:moveTo>
                    <a:pt x="280" y="0"/>
                  </a:moveTo>
                  <a:cubicBezTo>
                    <a:pt x="160" y="0"/>
                    <a:pt x="62" y="79"/>
                    <a:pt x="35" y="205"/>
                  </a:cubicBezTo>
                  <a:cubicBezTo>
                    <a:pt x="0" y="351"/>
                    <a:pt x="78" y="484"/>
                    <a:pt x="227" y="519"/>
                  </a:cubicBezTo>
                  <a:cubicBezTo>
                    <a:pt x="250" y="524"/>
                    <a:pt x="273" y="526"/>
                    <a:pt x="294" y="526"/>
                  </a:cubicBezTo>
                  <a:cubicBezTo>
                    <a:pt x="420" y="526"/>
                    <a:pt x="514" y="444"/>
                    <a:pt x="541" y="319"/>
                  </a:cubicBezTo>
                  <a:cubicBezTo>
                    <a:pt x="575" y="171"/>
                    <a:pt x="497" y="40"/>
                    <a:pt x="346" y="8"/>
                  </a:cubicBezTo>
                  <a:cubicBezTo>
                    <a:pt x="324" y="3"/>
                    <a:pt x="301"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49" name="Google Shape;2849;p20"/>
            <p:cNvSpPr/>
            <p:nvPr/>
          </p:nvSpPr>
          <p:spPr>
            <a:xfrm>
              <a:off x="5627509" y="5976310"/>
              <a:ext cx="12753" cy="11550"/>
            </a:xfrm>
            <a:custGeom>
              <a:rect b="b" l="l" r="r" t="t"/>
              <a:pathLst>
                <a:path extrusionOk="0" h="528" w="583">
                  <a:moveTo>
                    <a:pt x="286" y="1"/>
                  </a:moveTo>
                  <a:cubicBezTo>
                    <a:pt x="170" y="1"/>
                    <a:pt x="72" y="75"/>
                    <a:pt x="39" y="198"/>
                  </a:cubicBezTo>
                  <a:cubicBezTo>
                    <a:pt x="0" y="343"/>
                    <a:pt x="74" y="478"/>
                    <a:pt x="220" y="517"/>
                  </a:cubicBezTo>
                  <a:cubicBezTo>
                    <a:pt x="248" y="524"/>
                    <a:pt x="275" y="528"/>
                    <a:pt x="301" y="528"/>
                  </a:cubicBezTo>
                  <a:cubicBezTo>
                    <a:pt x="420" y="528"/>
                    <a:pt x="511" y="452"/>
                    <a:pt x="543" y="331"/>
                  </a:cubicBezTo>
                  <a:cubicBezTo>
                    <a:pt x="582" y="182"/>
                    <a:pt x="509" y="52"/>
                    <a:pt x="360" y="11"/>
                  </a:cubicBezTo>
                  <a:cubicBezTo>
                    <a:pt x="335" y="4"/>
                    <a:pt x="310" y="1"/>
                    <a:pt x="2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0" name="Google Shape;2850;p20"/>
            <p:cNvSpPr/>
            <p:nvPr/>
          </p:nvSpPr>
          <p:spPr>
            <a:xfrm>
              <a:off x="5646147" y="5981801"/>
              <a:ext cx="12884" cy="11594"/>
            </a:xfrm>
            <a:custGeom>
              <a:rect b="b" l="l" r="r" t="t"/>
              <a:pathLst>
                <a:path extrusionOk="0" h="530" w="589">
                  <a:moveTo>
                    <a:pt x="288" y="0"/>
                  </a:moveTo>
                  <a:cubicBezTo>
                    <a:pt x="177" y="0"/>
                    <a:pt x="83" y="69"/>
                    <a:pt x="46" y="186"/>
                  </a:cubicBezTo>
                  <a:cubicBezTo>
                    <a:pt x="0" y="330"/>
                    <a:pt x="67" y="467"/>
                    <a:pt x="213" y="515"/>
                  </a:cubicBezTo>
                  <a:cubicBezTo>
                    <a:pt x="244" y="525"/>
                    <a:pt x="274" y="530"/>
                    <a:pt x="302" y="530"/>
                  </a:cubicBezTo>
                  <a:cubicBezTo>
                    <a:pt x="416" y="530"/>
                    <a:pt x="506" y="457"/>
                    <a:pt x="541" y="344"/>
                  </a:cubicBezTo>
                  <a:cubicBezTo>
                    <a:pt x="589" y="197"/>
                    <a:pt x="520" y="62"/>
                    <a:pt x="376" y="14"/>
                  </a:cubicBezTo>
                  <a:cubicBezTo>
                    <a:pt x="346" y="5"/>
                    <a:pt x="317" y="0"/>
                    <a:pt x="2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1" name="Google Shape;2851;p20"/>
            <p:cNvSpPr/>
            <p:nvPr/>
          </p:nvSpPr>
          <p:spPr>
            <a:xfrm>
              <a:off x="5664128" y="5988057"/>
              <a:ext cx="12994" cy="11572"/>
            </a:xfrm>
            <a:custGeom>
              <a:rect b="b" l="l" r="r" t="t"/>
              <a:pathLst>
                <a:path extrusionOk="0" h="529" w="594">
                  <a:moveTo>
                    <a:pt x="289" y="0"/>
                  </a:moveTo>
                  <a:cubicBezTo>
                    <a:pt x="184" y="0"/>
                    <a:pt x="93" y="63"/>
                    <a:pt x="53" y="174"/>
                  </a:cubicBezTo>
                  <a:cubicBezTo>
                    <a:pt x="0" y="314"/>
                    <a:pt x="58" y="456"/>
                    <a:pt x="202" y="509"/>
                  </a:cubicBezTo>
                  <a:cubicBezTo>
                    <a:pt x="238" y="522"/>
                    <a:pt x="273" y="529"/>
                    <a:pt x="306" y="529"/>
                  </a:cubicBezTo>
                  <a:cubicBezTo>
                    <a:pt x="412" y="529"/>
                    <a:pt x="500" y="462"/>
                    <a:pt x="539" y="355"/>
                  </a:cubicBezTo>
                  <a:cubicBezTo>
                    <a:pt x="594" y="211"/>
                    <a:pt x="532" y="74"/>
                    <a:pt x="390" y="19"/>
                  </a:cubicBezTo>
                  <a:cubicBezTo>
                    <a:pt x="356" y="6"/>
                    <a:pt x="32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2" name="Google Shape;2852;p20"/>
            <p:cNvSpPr/>
            <p:nvPr/>
          </p:nvSpPr>
          <p:spPr>
            <a:xfrm>
              <a:off x="5681803" y="5995276"/>
              <a:ext cx="13103" cy="11594"/>
            </a:xfrm>
            <a:custGeom>
              <a:rect b="b" l="l" r="r" t="t"/>
              <a:pathLst>
                <a:path extrusionOk="0" h="530" w="599">
                  <a:moveTo>
                    <a:pt x="292" y="0"/>
                  </a:moveTo>
                  <a:cubicBezTo>
                    <a:pt x="195" y="0"/>
                    <a:pt x="107" y="57"/>
                    <a:pt x="60" y="160"/>
                  </a:cubicBezTo>
                  <a:cubicBezTo>
                    <a:pt x="1" y="298"/>
                    <a:pt x="51" y="442"/>
                    <a:pt x="191" y="504"/>
                  </a:cubicBezTo>
                  <a:cubicBezTo>
                    <a:pt x="231" y="521"/>
                    <a:pt x="270" y="529"/>
                    <a:pt x="307" y="529"/>
                  </a:cubicBezTo>
                  <a:cubicBezTo>
                    <a:pt x="408" y="529"/>
                    <a:pt x="493" y="469"/>
                    <a:pt x="537" y="369"/>
                  </a:cubicBezTo>
                  <a:cubicBezTo>
                    <a:pt x="599" y="227"/>
                    <a:pt x="548" y="87"/>
                    <a:pt x="406" y="25"/>
                  </a:cubicBezTo>
                  <a:cubicBezTo>
                    <a:pt x="368" y="8"/>
                    <a:pt x="329" y="0"/>
                    <a:pt x="2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3" name="Google Shape;2853;p20"/>
            <p:cNvSpPr/>
            <p:nvPr/>
          </p:nvSpPr>
          <p:spPr>
            <a:xfrm>
              <a:off x="5699303" y="6003654"/>
              <a:ext cx="13191" cy="11594"/>
            </a:xfrm>
            <a:custGeom>
              <a:rect b="b" l="l" r="r" t="t"/>
              <a:pathLst>
                <a:path extrusionOk="0" h="530" w="603">
                  <a:moveTo>
                    <a:pt x="295" y="0"/>
                  </a:moveTo>
                  <a:cubicBezTo>
                    <a:pt x="203" y="0"/>
                    <a:pt x="118" y="51"/>
                    <a:pt x="69" y="146"/>
                  </a:cubicBezTo>
                  <a:cubicBezTo>
                    <a:pt x="0" y="279"/>
                    <a:pt x="41" y="428"/>
                    <a:pt x="179" y="497"/>
                  </a:cubicBezTo>
                  <a:cubicBezTo>
                    <a:pt x="223" y="519"/>
                    <a:pt x="266" y="530"/>
                    <a:pt x="308" y="530"/>
                  </a:cubicBezTo>
                  <a:cubicBezTo>
                    <a:pt x="401" y="530"/>
                    <a:pt x="484" y="476"/>
                    <a:pt x="531" y="384"/>
                  </a:cubicBezTo>
                  <a:cubicBezTo>
                    <a:pt x="602" y="247"/>
                    <a:pt x="559" y="103"/>
                    <a:pt x="422" y="32"/>
                  </a:cubicBezTo>
                  <a:cubicBezTo>
                    <a:pt x="380" y="10"/>
                    <a:pt x="337"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4" name="Google Shape;2854;p20"/>
            <p:cNvSpPr/>
            <p:nvPr/>
          </p:nvSpPr>
          <p:spPr>
            <a:xfrm>
              <a:off x="5715731" y="6012885"/>
              <a:ext cx="13147" cy="11659"/>
            </a:xfrm>
            <a:custGeom>
              <a:rect b="b" l="l" r="r" t="t"/>
              <a:pathLst>
                <a:path extrusionOk="0" h="533" w="601">
                  <a:moveTo>
                    <a:pt x="295" y="0"/>
                  </a:moveTo>
                  <a:cubicBezTo>
                    <a:pt x="210" y="0"/>
                    <a:pt x="130" y="45"/>
                    <a:pt x="78" y="130"/>
                  </a:cubicBezTo>
                  <a:cubicBezTo>
                    <a:pt x="0" y="260"/>
                    <a:pt x="30" y="409"/>
                    <a:pt x="161" y="489"/>
                  </a:cubicBezTo>
                  <a:cubicBezTo>
                    <a:pt x="209" y="518"/>
                    <a:pt x="258" y="532"/>
                    <a:pt x="305" y="532"/>
                  </a:cubicBezTo>
                  <a:cubicBezTo>
                    <a:pt x="392" y="532"/>
                    <a:pt x="472" y="484"/>
                    <a:pt x="522" y="400"/>
                  </a:cubicBezTo>
                  <a:cubicBezTo>
                    <a:pt x="600" y="269"/>
                    <a:pt x="568" y="123"/>
                    <a:pt x="438" y="42"/>
                  </a:cubicBezTo>
                  <a:cubicBezTo>
                    <a:pt x="391" y="14"/>
                    <a:pt x="343"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5" name="Google Shape;2855;p20"/>
            <p:cNvSpPr/>
            <p:nvPr/>
          </p:nvSpPr>
          <p:spPr>
            <a:xfrm>
              <a:off x="5731853" y="6023604"/>
              <a:ext cx="13147" cy="11659"/>
            </a:xfrm>
            <a:custGeom>
              <a:rect b="b" l="l" r="r" t="t"/>
              <a:pathLst>
                <a:path extrusionOk="0" h="533" w="601">
                  <a:moveTo>
                    <a:pt x="296" y="0"/>
                  </a:moveTo>
                  <a:cubicBezTo>
                    <a:pt x="218" y="0"/>
                    <a:pt x="142" y="39"/>
                    <a:pt x="88" y="114"/>
                  </a:cubicBezTo>
                  <a:cubicBezTo>
                    <a:pt x="1" y="235"/>
                    <a:pt x="19" y="388"/>
                    <a:pt x="143" y="478"/>
                  </a:cubicBezTo>
                  <a:cubicBezTo>
                    <a:pt x="194" y="515"/>
                    <a:pt x="249" y="532"/>
                    <a:pt x="301" y="532"/>
                  </a:cubicBezTo>
                  <a:cubicBezTo>
                    <a:pt x="381" y="532"/>
                    <a:pt x="457" y="492"/>
                    <a:pt x="509" y="418"/>
                  </a:cubicBezTo>
                  <a:cubicBezTo>
                    <a:pt x="601" y="292"/>
                    <a:pt x="578" y="143"/>
                    <a:pt x="454" y="54"/>
                  </a:cubicBezTo>
                  <a:cubicBezTo>
                    <a:pt x="404" y="18"/>
                    <a:pt x="350"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6" name="Google Shape;2856;p20"/>
            <p:cNvSpPr/>
            <p:nvPr/>
          </p:nvSpPr>
          <p:spPr>
            <a:xfrm>
              <a:off x="5746641" y="6035241"/>
              <a:ext cx="12950" cy="11681"/>
            </a:xfrm>
            <a:custGeom>
              <a:rect b="b" l="l" r="r" t="t"/>
              <a:pathLst>
                <a:path extrusionOk="0" h="534" w="592">
                  <a:moveTo>
                    <a:pt x="294" y="1"/>
                  </a:moveTo>
                  <a:cubicBezTo>
                    <a:pt x="222" y="1"/>
                    <a:pt x="151" y="33"/>
                    <a:pt x="97" y="97"/>
                  </a:cubicBezTo>
                  <a:cubicBezTo>
                    <a:pt x="0" y="211"/>
                    <a:pt x="5" y="365"/>
                    <a:pt x="122" y="463"/>
                  </a:cubicBezTo>
                  <a:cubicBezTo>
                    <a:pt x="176" y="511"/>
                    <a:pt x="236" y="534"/>
                    <a:pt x="294" y="534"/>
                  </a:cubicBezTo>
                  <a:cubicBezTo>
                    <a:pt x="366" y="534"/>
                    <a:pt x="436" y="499"/>
                    <a:pt x="490" y="436"/>
                  </a:cubicBezTo>
                  <a:cubicBezTo>
                    <a:pt x="591" y="319"/>
                    <a:pt x="582" y="170"/>
                    <a:pt x="468" y="69"/>
                  </a:cubicBezTo>
                  <a:cubicBezTo>
                    <a:pt x="414" y="23"/>
                    <a:pt x="354"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7" name="Google Shape;2857;p20"/>
            <p:cNvSpPr/>
            <p:nvPr/>
          </p:nvSpPr>
          <p:spPr>
            <a:xfrm>
              <a:off x="5760159" y="6048191"/>
              <a:ext cx="13059" cy="11659"/>
            </a:xfrm>
            <a:custGeom>
              <a:rect b="b" l="l" r="r" t="t"/>
              <a:pathLst>
                <a:path extrusionOk="0" h="533" w="597">
                  <a:moveTo>
                    <a:pt x="301" y="1"/>
                  </a:moveTo>
                  <a:cubicBezTo>
                    <a:pt x="237" y="1"/>
                    <a:pt x="172" y="27"/>
                    <a:pt x="117" y="80"/>
                  </a:cubicBezTo>
                  <a:cubicBezTo>
                    <a:pt x="10" y="183"/>
                    <a:pt x="1" y="336"/>
                    <a:pt x="108" y="446"/>
                  </a:cubicBezTo>
                  <a:cubicBezTo>
                    <a:pt x="165" y="505"/>
                    <a:pt x="231" y="533"/>
                    <a:pt x="297" y="533"/>
                  </a:cubicBezTo>
                  <a:cubicBezTo>
                    <a:pt x="361" y="533"/>
                    <a:pt x="426" y="505"/>
                    <a:pt x="479" y="453"/>
                  </a:cubicBezTo>
                  <a:cubicBezTo>
                    <a:pt x="589" y="348"/>
                    <a:pt x="596" y="196"/>
                    <a:pt x="488" y="87"/>
                  </a:cubicBezTo>
                  <a:cubicBezTo>
                    <a:pt x="435" y="29"/>
                    <a:pt x="368" y="1"/>
                    <a:pt x="3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8" name="Google Shape;2858;p20"/>
            <p:cNvSpPr/>
            <p:nvPr/>
          </p:nvSpPr>
          <p:spPr>
            <a:xfrm>
              <a:off x="5772388" y="6062498"/>
              <a:ext cx="13256" cy="11616"/>
            </a:xfrm>
            <a:custGeom>
              <a:rect b="b" l="l" r="r" t="t"/>
              <a:pathLst>
                <a:path extrusionOk="0" h="531" w="606">
                  <a:moveTo>
                    <a:pt x="309" y="0"/>
                  </a:moveTo>
                  <a:cubicBezTo>
                    <a:pt x="252" y="0"/>
                    <a:pt x="194" y="20"/>
                    <a:pt x="142" y="60"/>
                  </a:cubicBezTo>
                  <a:cubicBezTo>
                    <a:pt x="26" y="154"/>
                    <a:pt x="0" y="305"/>
                    <a:pt x="97" y="426"/>
                  </a:cubicBezTo>
                  <a:cubicBezTo>
                    <a:pt x="152" y="497"/>
                    <a:pt x="224" y="531"/>
                    <a:pt x="297" y="531"/>
                  </a:cubicBezTo>
                  <a:cubicBezTo>
                    <a:pt x="355" y="531"/>
                    <a:pt x="413" y="510"/>
                    <a:pt x="465" y="470"/>
                  </a:cubicBezTo>
                  <a:cubicBezTo>
                    <a:pt x="584" y="374"/>
                    <a:pt x="605" y="225"/>
                    <a:pt x="511" y="104"/>
                  </a:cubicBezTo>
                  <a:cubicBezTo>
                    <a:pt x="457" y="35"/>
                    <a:pt x="384"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59" name="Google Shape;2859;p20"/>
            <p:cNvSpPr/>
            <p:nvPr/>
          </p:nvSpPr>
          <p:spPr>
            <a:xfrm>
              <a:off x="5783106" y="6077941"/>
              <a:ext cx="13344" cy="11594"/>
            </a:xfrm>
            <a:custGeom>
              <a:rect b="b" l="l" r="r" t="t"/>
              <a:pathLst>
                <a:path extrusionOk="0" h="530" w="610">
                  <a:moveTo>
                    <a:pt x="315" y="1"/>
                  </a:moveTo>
                  <a:cubicBezTo>
                    <a:pt x="266" y="1"/>
                    <a:pt x="216" y="15"/>
                    <a:pt x="168" y="46"/>
                  </a:cubicBezTo>
                  <a:cubicBezTo>
                    <a:pt x="42" y="124"/>
                    <a:pt x="1" y="272"/>
                    <a:pt x="83" y="403"/>
                  </a:cubicBezTo>
                  <a:cubicBezTo>
                    <a:pt x="136" y="488"/>
                    <a:pt x="214" y="529"/>
                    <a:pt x="297" y="529"/>
                  </a:cubicBezTo>
                  <a:cubicBezTo>
                    <a:pt x="345" y="529"/>
                    <a:pt x="396" y="514"/>
                    <a:pt x="443" y="485"/>
                  </a:cubicBezTo>
                  <a:cubicBezTo>
                    <a:pt x="573" y="403"/>
                    <a:pt x="610" y="256"/>
                    <a:pt x="530" y="126"/>
                  </a:cubicBezTo>
                  <a:cubicBezTo>
                    <a:pt x="479" y="45"/>
                    <a:pt x="399" y="1"/>
                    <a:pt x="3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0" name="Google Shape;2860;p20"/>
            <p:cNvSpPr/>
            <p:nvPr/>
          </p:nvSpPr>
          <p:spPr>
            <a:xfrm>
              <a:off x="5792119" y="6094326"/>
              <a:ext cx="13300" cy="11550"/>
            </a:xfrm>
            <a:custGeom>
              <a:rect b="b" l="l" r="r" t="t"/>
              <a:pathLst>
                <a:path extrusionOk="0" h="528" w="608">
                  <a:moveTo>
                    <a:pt x="313" y="0"/>
                  </a:moveTo>
                  <a:cubicBezTo>
                    <a:pt x="273" y="0"/>
                    <a:pt x="231" y="10"/>
                    <a:pt x="191" y="30"/>
                  </a:cubicBezTo>
                  <a:cubicBezTo>
                    <a:pt x="56" y="96"/>
                    <a:pt x="1" y="238"/>
                    <a:pt x="67" y="378"/>
                  </a:cubicBezTo>
                  <a:cubicBezTo>
                    <a:pt x="116" y="477"/>
                    <a:pt x="200" y="528"/>
                    <a:pt x="292" y="528"/>
                  </a:cubicBezTo>
                  <a:cubicBezTo>
                    <a:pt x="333" y="528"/>
                    <a:pt x="376" y="517"/>
                    <a:pt x="418" y="497"/>
                  </a:cubicBezTo>
                  <a:cubicBezTo>
                    <a:pt x="557" y="430"/>
                    <a:pt x="608" y="288"/>
                    <a:pt x="541" y="151"/>
                  </a:cubicBezTo>
                  <a:cubicBezTo>
                    <a:pt x="494" y="54"/>
                    <a:pt x="408" y="0"/>
                    <a:pt x="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1" name="Google Shape;2861;p20"/>
            <p:cNvSpPr/>
            <p:nvPr/>
          </p:nvSpPr>
          <p:spPr>
            <a:xfrm>
              <a:off x="5799491" y="6111760"/>
              <a:ext cx="13103" cy="11484"/>
            </a:xfrm>
            <a:custGeom>
              <a:rect b="b" l="l" r="r" t="t"/>
              <a:pathLst>
                <a:path extrusionOk="0" h="525" w="599">
                  <a:moveTo>
                    <a:pt x="309" y="0"/>
                  </a:moveTo>
                  <a:cubicBezTo>
                    <a:pt x="278" y="0"/>
                    <a:pt x="244" y="6"/>
                    <a:pt x="211" y="18"/>
                  </a:cubicBezTo>
                  <a:cubicBezTo>
                    <a:pt x="69" y="68"/>
                    <a:pt x="0" y="206"/>
                    <a:pt x="51" y="350"/>
                  </a:cubicBezTo>
                  <a:cubicBezTo>
                    <a:pt x="92" y="464"/>
                    <a:pt x="182" y="525"/>
                    <a:pt x="285" y="525"/>
                  </a:cubicBezTo>
                  <a:cubicBezTo>
                    <a:pt x="318" y="525"/>
                    <a:pt x="353" y="519"/>
                    <a:pt x="387" y="506"/>
                  </a:cubicBezTo>
                  <a:cubicBezTo>
                    <a:pt x="532" y="453"/>
                    <a:pt x="598" y="318"/>
                    <a:pt x="548" y="174"/>
                  </a:cubicBezTo>
                  <a:cubicBezTo>
                    <a:pt x="507" y="65"/>
                    <a:pt x="415"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2" name="Google Shape;2862;p20"/>
            <p:cNvSpPr/>
            <p:nvPr/>
          </p:nvSpPr>
          <p:spPr>
            <a:xfrm>
              <a:off x="5805091" y="6129916"/>
              <a:ext cx="12797" cy="11463"/>
            </a:xfrm>
            <a:custGeom>
              <a:rect b="b" l="l" r="r" t="t"/>
              <a:pathLst>
                <a:path extrusionOk="0" h="524" w="585">
                  <a:moveTo>
                    <a:pt x="304" y="0"/>
                  </a:moveTo>
                  <a:cubicBezTo>
                    <a:pt x="280" y="0"/>
                    <a:pt x="255" y="4"/>
                    <a:pt x="230" y="10"/>
                  </a:cubicBezTo>
                  <a:cubicBezTo>
                    <a:pt x="83" y="47"/>
                    <a:pt x="1" y="175"/>
                    <a:pt x="38" y="324"/>
                  </a:cubicBezTo>
                  <a:cubicBezTo>
                    <a:pt x="70" y="453"/>
                    <a:pt x="166" y="523"/>
                    <a:pt x="281" y="523"/>
                  </a:cubicBezTo>
                  <a:cubicBezTo>
                    <a:pt x="306" y="523"/>
                    <a:pt x="331" y="520"/>
                    <a:pt x="356" y="514"/>
                  </a:cubicBezTo>
                  <a:cubicBezTo>
                    <a:pt x="505" y="477"/>
                    <a:pt x="585" y="349"/>
                    <a:pt x="548" y="200"/>
                  </a:cubicBezTo>
                  <a:cubicBezTo>
                    <a:pt x="516" y="77"/>
                    <a:pt x="420" y="0"/>
                    <a:pt x="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3" name="Google Shape;2863;p20"/>
            <p:cNvSpPr/>
            <p:nvPr/>
          </p:nvSpPr>
          <p:spPr>
            <a:xfrm>
              <a:off x="5808919" y="6148379"/>
              <a:ext cx="12425" cy="11419"/>
            </a:xfrm>
            <a:custGeom>
              <a:rect b="b" l="l" r="r" t="t"/>
              <a:pathLst>
                <a:path extrusionOk="0" h="522" w="568">
                  <a:moveTo>
                    <a:pt x="291" y="1"/>
                  </a:moveTo>
                  <a:cubicBezTo>
                    <a:pt x="276" y="1"/>
                    <a:pt x="261" y="2"/>
                    <a:pt x="245" y="4"/>
                  </a:cubicBezTo>
                  <a:cubicBezTo>
                    <a:pt x="96" y="27"/>
                    <a:pt x="0" y="149"/>
                    <a:pt x="25" y="297"/>
                  </a:cubicBezTo>
                  <a:cubicBezTo>
                    <a:pt x="46" y="440"/>
                    <a:pt x="148" y="521"/>
                    <a:pt x="275" y="521"/>
                  </a:cubicBezTo>
                  <a:cubicBezTo>
                    <a:pt x="290" y="521"/>
                    <a:pt x="306" y="520"/>
                    <a:pt x="323" y="517"/>
                  </a:cubicBezTo>
                  <a:cubicBezTo>
                    <a:pt x="476" y="494"/>
                    <a:pt x="568" y="375"/>
                    <a:pt x="545" y="224"/>
                  </a:cubicBezTo>
                  <a:cubicBezTo>
                    <a:pt x="525" y="89"/>
                    <a:pt x="423"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4" name="Google Shape;2864;p20"/>
            <p:cNvSpPr/>
            <p:nvPr/>
          </p:nvSpPr>
          <p:spPr>
            <a:xfrm>
              <a:off x="5811106" y="6166973"/>
              <a:ext cx="11900" cy="11397"/>
            </a:xfrm>
            <a:custGeom>
              <a:rect b="b" l="l" r="r" t="t"/>
              <a:pathLst>
                <a:path extrusionOk="0" h="521" w="544">
                  <a:moveTo>
                    <a:pt x="278" y="1"/>
                  </a:moveTo>
                  <a:cubicBezTo>
                    <a:pt x="270" y="1"/>
                    <a:pt x="263" y="1"/>
                    <a:pt x="255" y="2"/>
                  </a:cubicBezTo>
                  <a:cubicBezTo>
                    <a:pt x="106" y="11"/>
                    <a:pt x="1" y="123"/>
                    <a:pt x="10" y="277"/>
                  </a:cubicBezTo>
                  <a:cubicBezTo>
                    <a:pt x="19" y="428"/>
                    <a:pt x="125" y="520"/>
                    <a:pt x="265" y="520"/>
                  </a:cubicBezTo>
                  <a:cubicBezTo>
                    <a:pt x="273" y="520"/>
                    <a:pt x="281" y="520"/>
                    <a:pt x="289" y="519"/>
                  </a:cubicBezTo>
                  <a:cubicBezTo>
                    <a:pt x="443" y="510"/>
                    <a:pt x="544" y="398"/>
                    <a:pt x="534" y="247"/>
                  </a:cubicBezTo>
                  <a:cubicBezTo>
                    <a:pt x="526" y="101"/>
                    <a:pt x="420" y="1"/>
                    <a:pt x="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5" name="Google Shape;2865;p20"/>
            <p:cNvSpPr/>
            <p:nvPr/>
          </p:nvSpPr>
          <p:spPr>
            <a:xfrm>
              <a:off x="5811719" y="6186288"/>
              <a:ext cx="11594" cy="11397"/>
            </a:xfrm>
            <a:custGeom>
              <a:rect b="b" l="l" r="r" t="t"/>
              <a:pathLst>
                <a:path extrusionOk="0" h="521" w="530">
                  <a:moveTo>
                    <a:pt x="268" y="0"/>
                  </a:moveTo>
                  <a:cubicBezTo>
                    <a:pt x="119" y="0"/>
                    <a:pt x="5" y="103"/>
                    <a:pt x="3" y="257"/>
                  </a:cubicBezTo>
                  <a:cubicBezTo>
                    <a:pt x="0" y="417"/>
                    <a:pt x="112" y="520"/>
                    <a:pt x="261" y="520"/>
                  </a:cubicBezTo>
                  <a:cubicBezTo>
                    <a:pt x="263" y="520"/>
                    <a:pt x="265" y="520"/>
                    <a:pt x="266" y="520"/>
                  </a:cubicBezTo>
                  <a:cubicBezTo>
                    <a:pt x="417" y="520"/>
                    <a:pt x="525" y="418"/>
                    <a:pt x="527" y="268"/>
                  </a:cubicBezTo>
                  <a:cubicBezTo>
                    <a:pt x="529" y="115"/>
                    <a:pt x="424" y="3"/>
                    <a:pt x="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6" name="Google Shape;2866;p20"/>
            <p:cNvSpPr/>
            <p:nvPr/>
          </p:nvSpPr>
          <p:spPr>
            <a:xfrm>
              <a:off x="5810516" y="6205057"/>
              <a:ext cx="12031" cy="11419"/>
            </a:xfrm>
            <a:custGeom>
              <a:rect b="b" l="l" r="r" t="t"/>
              <a:pathLst>
                <a:path extrusionOk="0" h="522" w="550">
                  <a:moveTo>
                    <a:pt x="272" y="0"/>
                  </a:moveTo>
                  <a:cubicBezTo>
                    <a:pt x="134" y="0"/>
                    <a:pt x="25" y="94"/>
                    <a:pt x="14" y="237"/>
                  </a:cubicBezTo>
                  <a:cubicBezTo>
                    <a:pt x="0" y="400"/>
                    <a:pt x="103" y="507"/>
                    <a:pt x="254" y="521"/>
                  </a:cubicBezTo>
                  <a:cubicBezTo>
                    <a:pt x="263" y="522"/>
                    <a:pt x="271" y="522"/>
                    <a:pt x="279" y="522"/>
                  </a:cubicBezTo>
                  <a:cubicBezTo>
                    <a:pt x="420" y="522"/>
                    <a:pt x="525" y="428"/>
                    <a:pt x="536" y="285"/>
                  </a:cubicBezTo>
                  <a:cubicBezTo>
                    <a:pt x="550" y="132"/>
                    <a:pt x="449" y="15"/>
                    <a:pt x="296" y="1"/>
                  </a:cubicBezTo>
                  <a:cubicBezTo>
                    <a:pt x="288" y="1"/>
                    <a:pt x="280" y="0"/>
                    <a:pt x="2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7" name="Google Shape;2867;p20"/>
            <p:cNvSpPr/>
            <p:nvPr/>
          </p:nvSpPr>
          <p:spPr>
            <a:xfrm>
              <a:off x="5808306" y="6224241"/>
              <a:ext cx="12294" cy="11419"/>
            </a:xfrm>
            <a:custGeom>
              <a:rect b="b" l="l" r="r" t="t"/>
              <a:pathLst>
                <a:path extrusionOk="0" h="522" w="562">
                  <a:moveTo>
                    <a:pt x="275" y="1"/>
                  </a:moveTo>
                  <a:cubicBezTo>
                    <a:pt x="145" y="1"/>
                    <a:pt x="40" y="87"/>
                    <a:pt x="21" y="223"/>
                  </a:cubicBezTo>
                  <a:cubicBezTo>
                    <a:pt x="1" y="384"/>
                    <a:pt x="97" y="498"/>
                    <a:pt x="246" y="519"/>
                  </a:cubicBezTo>
                  <a:cubicBezTo>
                    <a:pt x="260" y="521"/>
                    <a:pt x="275" y="522"/>
                    <a:pt x="289" y="522"/>
                  </a:cubicBezTo>
                  <a:cubicBezTo>
                    <a:pt x="421" y="522"/>
                    <a:pt x="522" y="436"/>
                    <a:pt x="541" y="299"/>
                  </a:cubicBezTo>
                  <a:cubicBezTo>
                    <a:pt x="562" y="148"/>
                    <a:pt x="470" y="24"/>
                    <a:pt x="317" y="4"/>
                  </a:cubicBezTo>
                  <a:cubicBezTo>
                    <a:pt x="302" y="2"/>
                    <a:pt x="288" y="1"/>
                    <a:pt x="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8" name="Google Shape;2868;p20"/>
            <p:cNvSpPr/>
            <p:nvPr/>
          </p:nvSpPr>
          <p:spPr>
            <a:xfrm>
              <a:off x="5804894" y="6243120"/>
              <a:ext cx="12644" cy="11419"/>
            </a:xfrm>
            <a:custGeom>
              <a:rect b="b" l="l" r="r" t="t"/>
              <a:pathLst>
                <a:path extrusionOk="0" h="522" w="578">
                  <a:moveTo>
                    <a:pt x="282" y="0"/>
                  </a:moveTo>
                  <a:cubicBezTo>
                    <a:pt x="161" y="0"/>
                    <a:pt x="58" y="78"/>
                    <a:pt x="33" y="208"/>
                  </a:cubicBezTo>
                  <a:cubicBezTo>
                    <a:pt x="1" y="366"/>
                    <a:pt x="92" y="487"/>
                    <a:pt x="239" y="515"/>
                  </a:cubicBezTo>
                  <a:cubicBezTo>
                    <a:pt x="261" y="519"/>
                    <a:pt x="283" y="522"/>
                    <a:pt x="304" y="522"/>
                  </a:cubicBezTo>
                  <a:cubicBezTo>
                    <a:pt x="427" y="522"/>
                    <a:pt x="523" y="443"/>
                    <a:pt x="548" y="315"/>
                  </a:cubicBezTo>
                  <a:cubicBezTo>
                    <a:pt x="578" y="164"/>
                    <a:pt x="493" y="36"/>
                    <a:pt x="342" y="6"/>
                  </a:cubicBezTo>
                  <a:cubicBezTo>
                    <a:pt x="322" y="2"/>
                    <a:pt x="302" y="0"/>
                    <a:pt x="2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69" name="Google Shape;2869;p20"/>
            <p:cNvSpPr/>
            <p:nvPr/>
          </p:nvSpPr>
          <p:spPr>
            <a:xfrm>
              <a:off x="5800344" y="6261845"/>
              <a:ext cx="12884" cy="11484"/>
            </a:xfrm>
            <a:custGeom>
              <a:rect b="b" l="l" r="r" t="t"/>
              <a:pathLst>
                <a:path extrusionOk="0" h="525" w="589">
                  <a:moveTo>
                    <a:pt x="285" y="1"/>
                  </a:moveTo>
                  <a:cubicBezTo>
                    <a:pt x="172" y="1"/>
                    <a:pt x="75" y="70"/>
                    <a:pt x="42" y="190"/>
                  </a:cubicBezTo>
                  <a:cubicBezTo>
                    <a:pt x="0" y="346"/>
                    <a:pt x="83" y="474"/>
                    <a:pt x="227" y="513"/>
                  </a:cubicBezTo>
                  <a:cubicBezTo>
                    <a:pt x="255" y="521"/>
                    <a:pt x="282" y="524"/>
                    <a:pt x="308" y="524"/>
                  </a:cubicBezTo>
                  <a:cubicBezTo>
                    <a:pt x="422" y="524"/>
                    <a:pt x="516" y="454"/>
                    <a:pt x="548" y="334"/>
                  </a:cubicBezTo>
                  <a:cubicBezTo>
                    <a:pt x="589" y="185"/>
                    <a:pt x="513" y="53"/>
                    <a:pt x="362" y="11"/>
                  </a:cubicBezTo>
                  <a:cubicBezTo>
                    <a:pt x="336" y="4"/>
                    <a:pt x="310"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0" name="Google Shape;2870;p20"/>
            <p:cNvSpPr/>
            <p:nvPr/>
          </p:nvSpPr>
          <p:spPr>
            <a:xfrm>
              <a:off x="5794481" y="6279979"/>
              <a:ext cx="13147" cy="11528"/>
            </a:xfrm>
            <a:custGeom>
              <a:rect b="b" l="l" r="r" t="t"/>
              <a:pathLst>
                <a:path extrusionOk="0" h="527" w="601">
                  <a:moveTo>
                    <a:pt x="290" y="1"/>
                  </a:moveTo>
                  <a:cubicBezTo>
                    <a:pt x="185" y="1"/>
                    <a:pt x="94" y="63"/>
                    <a:pt x="53" y="174"/>
                  </a:cubicBezTo>
                  <a:cubicBezTo>
                    <a:pt x="0" y="327"/>
                    <a:pt x="71" y="458"/>
                    <a:pt x="213" y="508"/>
                  </a:cubicBezTo>
                  <a:cubicBezTo>
                    <a:pt x="248" y="521"/>
                    <a:pt x="282" y="527"/>
                    <a:pt x="314" y="527"/>
                  </a:cubicBezTo>
                  <a:cubicBezTo>
                    <a:pt x="420" y="527"/>
                    <a:pt x="509" y="463"/>
                    <a:pt x="548" y="353"/>
                  </a:cubicBezTo>
                  <a:cubicBezTo>
                    <a:pt x="600" y="208"/>
                    <a:pt x="534" y="71"/>
                    <a:pt x="387" y="18"/>
                  </a:cubicBezTo>
                  <a:cubicBezTo>
                    <a:pt x="355" y="7"/>
                    <a:pt x="32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1" name="Google Shape;2871;p20"/>
            <p:cNvSpPr/>
            <p:nvPr/>
          </p:nvSpPr>
          <p:spPr>
            <a:xfrm>
              <a:off x="5787372" y="6297479"/>
              <a:ext cx="13300" cy="11550"/>
            </a:xfrm>
            <a:custGeom>
              <a:rect b="b" l="l" r="r" t="t"/>
              <a:pathLst>
                <a:path extrusionOk="0" h="528" w="608">
                  <a:moveTo>
                    <a:pt x="294" y="1"/>
                  </a:moveTo>
                  <a:cubicBezTo>
                    <a:pt x="198" y="1"/>
                    <a:pt x="111" y="55"/>
                    <a:pt x="67" y="155"/>
                  </a:cubicBezTo>
                  <a:cubicBezTo>
                    <a:pt x="0" y="304"/>
                    <a:pt x="64" y="441"/>
                    <a:pt x="199" y="501"/>
                  </a:cubicBezTo>
                  <a:cubicBezTo>
                    <a:pt x="240" y="519"/>
                    <a:pt x="280" y="528"/>
                    <a:pt x="319" y="528"/>
                  </a:cubicBezTo>
                  <a:cubicBezTo>
                    <a:pt x="416" y="528"/>
                    <a:pt x="501" y="472"/>
                    <a:pt x="545" y="372"/>
                  </a:cubicBezTo>
                  <a:cubicBezTo>
                    <a:pt x="607" y="233"/>
                    <a:pt x="552" y="89"/>
                    <a:pt x="410" y="27"/>
                  </a:cubicBezTo>
                  <a:cubicBezTo>
                    <a:pt x="371" y="9"/>
                    <a:pt x="332"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2" name="Google Shape;2872;p20"/>
            <p:cNvSpPr/>
            <p:nvPr/>
          </p:nvSpPr>
          <p:spPr>
            <a:xfrm>
              <a:off x="5778841" y="6314498"/>
              <a:ext cx="13366" cy="11572"/>
            </a:xfrm>
            <a:custGeom>
              <a:rect b="b" l="l" r="r" t="t"/>
              <a:pathLst>
                <a:path extrusionOk="0" h="529" w="611">
                  <a:moveTo>
                    <a:pt x="298" y="0"/>
                  </a:moveTo>
                  <a:cubicBezTo>
                    <a:pt x="210" y="0"/>
                    <a:pt x="128" y="47"/>
                    <a:pt x="79" y="137"/>
                  </a:cubicBezTo>
                  <a:cubicBezTo>
                    <a:pt x="1" y="279"/>
                    <a:pt x="51" y="419"/>
                    <a:pt x="184" y="492"/>
                  </a:cubicBezTo>
                  <a:cubicBezTo>
                    <a:pt x="229" y="517"/>
                    <a:pt x="276" y="529"/>
                    <a:pt x="320" y="529"/>
                  </a:cubicBezTo>
                  <a:cubicBezTo>
                    <a:pt x="408" y="529"/>
                    <a:pt x="488" y="481"/>
                    <a:pt x="537" y="391"/>
                  </a:cubicBezTo>
                  <a:cubicBezTo>
                    <a:pt x="610" y="259"/>
                    <a:pt x="567" y="110"/>
                    <a:pt x="431" y="36"/>
                  </a:cubicBezTo>
                  <a:cubicBezTo>
                    <a:pt x="388" y="12"/>
                    <a:pt x="34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3" name="Google Shape;2873;p20"/>
            <p:cNvSpPr/>
            <p:nvPr/>
          </p:nvSpPr>
          <p:spPr>
            <a:xfrm>
              <a:off x="5768888" y="6330882"/>
              <a:ext cx="13344" cy="11594"/>
            </a:xfrm>
            <a:custGeom>
              <a:rect b="b" l="l" r="r" t="t"/>
              <a:pathLst>
                <a:path extrusionOk="0" h="530" w="610">
                  <a:moveTo>
                    <a:pt x="299" y="0"/>
                  </a:moveTo>
                  <a:cubicBezTo>
                    <a:pt x="218" y="0"/>
                    <a:pt x="141" y="39"/>
                    <a:pt x="89" y="117"/>
                  </a:cubicBezTo>
                  <a:cubicBezTo>
                    <a:pt x="0" y="252"/>
                    <a:pt x="37" y="398"/>
                    <a:pt x="163" y="481"/>
                  </a:cubicBezTo>
                  <a:cubicBezTo>
                    <a:pt x="212" y="513"/>
                    <a:pt x="265" y="529"/>
                    <a:pt x="316" y="529"/>
                  </a:cubicBezTo>
                  <a:cubicBezTo>
                    <a:pt x="397" y="529"/>
                    <a:pt x="473" y="489"/>
                    <a:pt x="525" y="412"/>
                  </a:cubicBezTo>
                  <a:cubicBezTo>
                    <a:pt x="609" y="284"/>
                    <a:pt x="580" y="133"/>
                    <a:pt x="451" y="48"/>
                  </a:cubicBezTo>
                  <a:cubicBezTo>
                    <a:pt x="402" y="16"/>
                    <a:pt x="350" y="0"/>
                    <a:pt x="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4" name="Google Shape;2874;p20"/>
            <p:cNvSpPr/>
            <p:nvPr/>
          </p:nvSpPr>
          <p:spPr>
            <a:xfrm>
              <a:off x="5757666" y="6346238"/>
              <a:ext cx="13191" cy="11638"/>
            </a:xfrm>
            <a:custGeom>
              <a:rect b="b" l="l" r="r" t="t"/>
              <a:pathLst>
                <a:path extrusionOk="0" h="532" w="603">
                  <a:moveTo>
                    <a:pt x="297" y="0"/>
                  </a:moveTo>
                  <a:cubicBezTo>
                    <a:pt x="224" y="0"/>
                    <a:pt x="153" y="33"/>
                    <a:pt x="101" y="99"/>
                  </a:cubicBezTo>
                  <a:cubicBezTo>
                    <a:pt x="0" y="225"/>
                    <a:pt x="25" y="374"/>
                    <a:pt x="142" y="470"/>
                  </a:cubicBezTo>
                  <a:cubicBezTo>
                    <a:pt x="195" y="511"/>
                    <a:pt x="254" y="532"/>
                    <a:pt x="311" y="532"/>
                  </a:cubicBezTo>
                  <a:cubicBezTo>
                    <a:pt x="384" y="532"/>
                    <a:pt x="455" y="498"/>
                    <a:pt x="509" y="431"/>
                  </a:cubicBezTo>
                  <a:cubicBezTo>
                    <a:pt x="602" y="312"/>
                    <a:pt x="586" y="159"/>
                    <a:pt x="467" y="63"/>
                  </a:cubicBezTo>
                  <a:cubicBezTo>
                    <a:pt x="415" y="21"/>
                    <a:pt x="355"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5" name="Google Shape;2875;p20"/>
            <p:cNvSpPr/>
            <p:nvPr/>
          </p:nvSpPr>
          <p:spPr>
            <a:xfrm>
              <a:off x="5745328" y="6360391"/>
              <a:ext cx="13059" cy="11659"/>
            </a:xfrm>
            <a:custGeom>
              <a:rect b="b" l="l" r="r" t="t"/>
              <a:pathLst>
                <a:path extrusionOk="0" h="533" w="597">
                  <a:moveTo>
                    <a:pt x="298" y="0"/>
                  </a:moveTo>
                  <a:cubicBezTo>
                    <a:pt x="232" y="0"/>
                    <a:pt x="166" y="28"/>
                    <a:pt x="113" y="84"/>
                  </a:cubicBezTo>
                  <a:cubicBezTo>
                    <a:pt x="1" y="201"/>
                    <a:pt x="15" y="350"/>
                    <a:pt x="122" y="455"/>
                  </a:cubicBezTo>
                  <a:cubicBezTo>
                    <a:pt x="177" y="507"/>
                    <a:pt x="241" y="533"/>
                    <a:pt x="305" y="533"/>
                  </a:cubicBezTo>
                  <a:cubicBezTo>
                    <a:pt x="371" y="533"/>
                    <a:pt x="437" y="505"/>
                    <a:pt x="491" y="448"/>
                  </a:cubicBezTo>
                  <a:cubicBezTo>
                    <a:pt x="596" y="336"/>
                    <a:pt x="592" y="183"/>
                    <a:pt x="482" y="77"/>
                  </a:cubicBezTo>
                  <a:cubicBezTo>
                    <a:pt x="427" y="26"/>
                    <a:pt x="36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6" name="Google Shape;2876;p20"/>
            <p:cNvSpPr/>
            <p:nvPr/>
          </p:nvSpPr>
          <p:spPr>
            <a:xfrm>
              <a:off x="5731919" y="6373473"/>
              <a:ext cx="12928" cy="11659"/>
            </a:xfrm>
            <a:custGeom>
              <a:rect b="b" l="l" r="r" t="t"/>
              <a:pathLst>
                <a:path extrusionOk="0" h="533" w="591">
                  <a:moveTo>
                    <a:pt x="291" y="0"/>
                  </a:moveTo>
                  <a:cubicBezTo>
                    <a:pt x="232" y="0"/>
                    <a:pt x="172" y="22"/>
                    <a:pt x="121" y="68"/>
                  </a:cubicBezTo>
                  <a:cubicBezTo>
                    <a:pt x="0" y="176"/>
                    <a:pt x="0" y="327"/>
                    <a:pt x="101" y="439"/>
                  </a:cubicBezTo>
                  <a:cubicBezTo>
                    <a:pt x="155" y="501"/>
                    <a:pt x="225" y="533"/>
                    <a:pt x="295" y="533"/>
                  </a:cubicBezTo>
                  <a:cubicBezTo>
                    <a:pt x="355" y="533"/>
                    <a:pt x="415" y="510"/>
                    <a:pt x="467" y="464"/>
                  </a:cubicBezTo>
                  <a:cubicBezTo>
                    <a:pt x="582" y="361"/>
                    <a:pt x="591" y="208"/>
                    <a:pt x="488" y="93"/>
                  </a:cubicBezTo>
                  <a:cubicBezTo>
                    <a:pt x="433" y="32"/>
                    <a:pt x="362"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7" name="Google Shape;2877;p20"/>
            <p:cNvSpPr/>
            <p:nvPr/>
          </p:nvSpPr>
          <p:spPr>
            <a:xfrm>
              <a:off x="5717088" y="6385460"/>
              <a:ext cx="13081" cy="11681"/>
            </a:xfrm>
            <a:custGeom>
              <a:rect b="b" l="l" r="r" t="t"/>
              <a:pathLst>
                <a:path extrusionOk="0" h="534" w="598">
                  <a:moveTo>
                    <a:pt x="300" y="1"/>
                  </a:moveTo>
                  <a:cubicBezTo>
                    <a:pt x="247" y="1"/>
                    <a:pt x="192" y="18"/>
                    <a:pt x="142" y="56"/>
                  </a:cubicBezTo>
                  <a:cubicBezTo>
                    <a:pt x="14" y="152"/>
                    <a:pt x="0" y="303"/>
                    <a:pt x="92" y="422"/>
                  </a:cubicBezTo>
                  <a:cubicBezTo>
                    <a:pt x="146" y="495"/>
                    <a:pt x="220" y="533"/>
                    <a:pt x="297" y="533"/>
                  </a:cubicBezTo>
                  <a:cubicBezTo>
                    <a:pt x="350" y="533"/>
                    <a:pt x="405" y="515"/>
                    <a:pt x="456" y="477"/>
                  </a:cubicBezTo>
                  <a:cubicBezTo>
                    <a:pt x="577" y="386"/>
                    <a:pt x="598" y="232"/>
                    <a:pt x="506" y="109"/>
                  </a:cubicBezTo>
                  <a:cubicBezTo>
                    <a:pt x="453" y="38"/>
                    <a:pt x="378" y="1"/>
                    <a:pt x="3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8" name="Google Shape;2878;p20"/>
            <p:cNvSpPr/>
            <p:nvPr/>
          </p:nvSpPr>
          <p:spPr>
            <a:xfrm>
              <a:off x="5701359" y="6396288"/>
              <a:ext cx="13191" cy="11681"/>
            </a:xfrm>
            <a:custGeom>
              <a:rect b="b" l="l" r="r" t="t"/>
              <a:pathLst>
                <a:path extrusionOk="0" h="534" w="603">
                  <a:moveTo>
                    <a:pt x="303" y="0"/>
                  </a:moveTo>
                  <a:cubicBezTo>
                    <a:pt x="256" y="0"/>
                    <a:pt x="207" y="14"/>
                    <a:pt x="160" y="44"/>
                  </a:cubicBezTo>
                  <a:cubicBezTo>
                    <a:pt x="23" y="131"/>
                    <a:pt x="0" y="280"/>
                    <a:pt x="80" y="406"/>
                  </a:cubicBezTo>
                  <a:cubicBezTo>
                    <a:pt x="134" y="489"/>
                    <a:pt x="213" y="533"/>
                    <a:pt x="296" y="533"/>
                  </a:cubicBezTo>
                  <a:cubicBezTo>
                    <a:pt x="344" y="533"/>
                    <a:pt x="393" y="518"/>
                    <a:pt x="440" y="488"/>
                  </a:cubicBezTo>
                  <a:cubicBezTo>
                    <a:pt x="568" y="406"/>
                    <a:pt x="602" y="255"/>
                    <a:pt x="520" y="127"/>
                  </a:cubicBezTo>
                  <a:cubicBezTo>
                    <a:pt x="467" y="45"/>
                    <a:pt x="388" y="0"/>
                    <a:pt x="3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79" name="Google Shape;2879;p20"/>
            <p:cNvSpPr/>
            <p:nvPr/>
          </p:nvSpPr>
          <p:spPr>
            <a:xfrm>
              <a:off x="5684778" y="6405979"/>
              <a:ext cx="13191" cy="11638"/>
            </a:xfrm>
            <a:custGeom>
              <a:rect b="b" l="l" r="r" t="t"/>
              <a:pathLst>
                <a:path extrusionOk="0" h="532" w="603">
                  <a:moveTo>
                    <a:pt x="305" y="0"/>
                  </a:moveTo>
                  <a:cubicBezTo>
                    <a:pt x="263" y="0"/>
                    <a:pt x="220" y="11"/>
                    <a:pt x="179" y="34"/>
                  </a:cubicBezTo>
                  <a:cubicBezTo>
                    <a:pt x="34" y="110"/>
                    <a:pt x="0" y="258"/>
                    <a:pt x="71" y="389"/>
                  </a:cubicBezTo>
                  <a:cubicBezTo>
                    <a:pt x="121" y="481"/>
                    <a:pt x="203" y="531"/>
                    <a:pt x="294" y="531"/>
                  </a:cubicBezTo>
                  <a:cubicBezTo>
                    <a:pt x="336" y="531"/>
                    <a:pt x="380" y="520"/>
                    <a:pt x="424" y="497"/>
                  </a:cubicBezTo>
                  <a:cubicBezTo>
                    <a:pt x="559" y="426"/>
                    <a:pt x="602" y="279"/>
                    <a:pt x="529" y="144"/>
                  </a:cubicBezTo>
                  <a:cubicBezTo>
                    <a:pt x="480" y="53"/>
                    <a:pt x="396"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0" name="Google Shape;2880;p20"/>
            <p:cNvSpPr/>
            <p:nvPr/>
          </p:nvSpPr>
          <p:spPr>
            <a:xfrm>
              <a:off x="5667738" y="6414401"/>
              <a:ext cx="13147" cy="11659"/>
            </a:xfrm>
            <a:custGeom>
              <a:rect b="b" l="l" r="r" t="t"/>
              <a:pathLst>
                <a:path extrusionOk="0" h="533" w="601">
                  <a:moveTo>
                    <a:pt x="306" y="1"/>
                  </a:moveTo>
                  <a:cubicBezTo>
                    <a:pt x="269" y="1"/>
                    <a:pt x="231" y="9"/>
                    <a:pt x="193" y="27"/>
                  </a:cubicBezTo>
                  <a:cubicBezTo>
                    <a:pt x="46" y="93"/>
                    <a:pt x="0" y="238"/>
                    <a:pt x="65" y="375"/>
                  </a:cubicBezTo>
                  <a:cubicBezTo>
                    <a:pt x="111" y="475"/>
                    <a:pt x="196" y="532"/>
                    <a:pt x="292" y="532"/>
                  </a:cubicBezTo>
                  <a:cubicBezTo>
                    <a:pt x="330" y="532"/>
                    <a:pt x="369" y="523"/>
                    <a:pt x="408" y="505"/>
                  </a:cubicBezTo>
                  <a:cubicBezTo>
                    <a:pt x="545" y="441"/>
                    <a:pt x="600" y="299"/>
                    <a:pt x="536" y="157"/>
                  </a:cubicBezTo>
                  <a:cubicBezTo>
                    <a:pt x="491" y="59"/>
                    <a:pt x="404" y="1"/>
                    <a:pt x="3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1" name="Google Shape;2881;p20"/>
            <p:cNvSpPr/>
            <p:nvPr/>
          </p:nvSpPr>
          <p:spPr>
            <a:xfrm>
              <a:off x="5650194" y="6421729"/>
              <a:ext cx="13059" cy="11572"/>
            </a:xfrm>
            <a:custGeom>
              <a:rect b="b" l="l" r="r" t="t"/>
              <a:pathLst>
                <a:path extrusionOk="0" h="529" w="597">
                  <a:moveTo>
                    <a:pt x="305" y="0"/>
                  </a:moveTo>
                  <a:cubicBezTo>
                    <a:pt x="273" y="0"/>
                    <a:pt x="240" y="6"/>
                    <a:pt x="207" y="19"/>
                  </a:cubicBezTo>
                  <a:cubicBezTo>
                    <a:pt x="56" y="77"/>
                    <a:pt x="1" y="216"/>
                    <a:pt x="56" y="358"/>
                  </a:cubicBezTo>
                  <a:cubicBezTo>
                    <a:pt x="98" y="466"/>
                    <a:pt x="185" y="529"/>
                    <a:pt x="289" y="529"/>
                  </a:cubicBezTo>
                  <a:cubicBezTo>
                    <a:pt x="321" y="529"/>
                    <a:pt x="355" y="523"/>
                    <a:pt x="390" y="509"/>
                  </a:cubicBezTo>
                  <a:cubicBezTo>
                    <a:pt x="532" y="457"/>
                    <a:pt x="596" y="315"/>
                    <a:pt x="541" y="173"/>
                  </a:cubicBezTo>
                  <a:cubicBezTo>
                    <a:pt x="501" y="66"/>
                    <a:pt x="410"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2" name="Google Shape;2882;p20"/>
            <p:cNvSpPr/>
            <p:nvPr/>
          </p:nvSpPr>
          <p:spPr>
            <a:xfrm>
              <a:off x="5632169" y="6428007"/>
              <a:ext cx="12884" cy="11594"/>
            </a:xfrm>
            <a:custGeom>
              <a:rect b="b" l="l" r="r" t="t"/>
              <a:pathLst>
                <a:path extrusionOk="0" h="530" w="589">
                  <a:moveTo>
                    <a:pt x="302" y="1"/>
                  </a:moveTo>
                  <a:cubicBezTo>
                    <a:pt x="275" y="1"/>
                    <a:pt x="246" y="5"/>
                    <a:pt x="218" y="14"/>
                  </a:cubicBezTo>
                  <a:cubicBezTo>
                    <a:pt x="62" y="62"/>
                    <a:pt x="0" y="200"/>
                    <a:pt x="46" y="344"/>
                  </a:cubicBezTo>
                  <a:cubicBezTo>
                    <a:pt x="83" y="461"/>
                    <a:pt x="174" y="529"/>
                    <a:pt x="284" y="529"/>
                  </a:cubicBezTo>
                  <a:cubicBezTo>
                    <a:pt x="312" y="529"/>
                    <a:pt x="342" y="525"/>
                    <a:pt x="371" y="516"/>
                  </a:cubicBezTo>
                  <a:cubicBezTo>
                    <a:pt x="518" y="470"/>
                    <a:pt x="589" y="335"/>
                    <a:pt x="541" y="186"/>
                  </a:cubicBezTo>
                  <a:cubicBezTo>
                    <a:pt x="506" y="72"/>
                    <a:pt x="412" y="1"/>
                    <a:pt x="3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3" name="Google Shape;2883;p20"/>
            <p:cNvSpPr/>
            <p:nvPr/>
          </p:nvSpPr>
          <p:spPr>
            <a:xfrm>
              <a:off x="5613684" y="6433301"/>
              <a:ext cx="12688" cy="11572"/>
            </a:xfrm>
            <a:custGeom>
              <a:rect b="b" l="l" r="r" t="t"/>
              <a:pathLst>
                <a:path extrusionOk="0" h="529" w="580">
                  <a:moveTo>
                    <a:pt x="299" y="1"/>
                  </a:moveTo>
                  <a:cubicBezTo>
                    <a:pt x="276" y="1"/>
                    <a:pt x="252" y="4"/>
                    <a:pt x="227" y="10"/>
                  </a:cubicBezTo>
                  <a:cubicBezTo>
                    <a:pt x="69" y="51"/>
                    <a:pt x="0" y="184"/>
                    <a:pt x="37" y="331"/>
                  </a:cubicBezTo>
                  <a:cubicBezTo>
                    <a:pt x="69" y="454"/>
                    <a:pt x="163" y="529"/>
                    <a:pt x="278" y="529"/>
                  </a:cubicBezTo>
                  <a:cubicBezTo>
                    <a:pt x="302" y="529"/>
                    <a:pt x="327" y="525"/>
                    <a:pt x="353" y="519"/>
                  </a:cubicBezTo>
                  <a:cubicBezTo>
                    <a:pt x="502" y="482"/>
                    <a:pt x="580" y="349"/>
                    <a:pt x="541" y="200"/>
                  </a:cubicBezTo>
                  <a:cubicBezTo>
                    <a:pt x="510" y="78"/>
                    <a:pt x="415"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4" name="Google Shape;2884;p20"/>
            <p:cNvSpPr/>
            <p:nvPr/>
          </p:nvSpPr>
          <p:spPr>
            <a:xfrm>
              <a:off x="5595047" y="6437588"/>
              <a:ext cx="12491" cy="11550"/>
            </a:xfrm>
            <a:custGeom>
              <a:rect b="b" l="l" r="r" t="t"/>
              <a:pathLst>
                <a:path extrusionOk="0" h="528" w="571">
                  <a:moveTo>
                    <a:pt x="291" y="1"/>
                  </a:moveTo>
                  <a:cubicBezTo>
                    <a:pt x="273" y="1"/>
                    <a:pt x="254" y="3"/>
                    <a:pt x="234" y="7"/>
                  </a:cubicBezTo>
                  <a:cubicBezTo>
                    <a:pt x="76" y="39"/>
                    <a:pt x="0" y="169"/>
                    <a:pt x="30" y="316"/>
                  </a:cubicBezTo>
                  <a:cubicBezTo>
                    <a:pt x="58" y="447"/>
                    <a:pt x="154" y="528"/>
                    <a:pt x="277" y="528"/>
                  </a:cubicBezTo>
                  <a:cubicBezTo>
                    <a:pt x="295" y="528"/>
                    <a:pt x="315" y="526"/>
                    <a:pt x="335" y="522"/>
                  </a:cubicBezTo>
                  <a:cubicBezTo>
                    <a:pt x="486" y="492"/>
                    <a:pt x="571" y="364"/>
                    <a:pt x="541" y="213"/>
                  </a:cubicBezTo>
                  <a:cubicBezTo>
                    <a:pt x="513" y="85"/>
                    <a:pt x="416"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5" name="Google Shape;2885;p20"/>
            <p:cNvSpPr/>
            <p:nvPr/>
          </p:nvSpPr>
          <p:spPr>
            <a:xfrm>
              <a:off x="5575906" y="6440957"/>
              <a:ext cx="12294" cy="11594"/>
            </a:xfrm>
            <a:custGeom>
              <a:rect b="b" l="l" r="r" t="t"/>
              <a:pathLst>
                <a:path extrusionOk="0" h="530" w="562">
                  <a:moveTo>
                    <a:pt x="287" y="0"/>
                  </a:moveTo>
                  <a:cubicBezTo>
                    <a:pt x="273" y="0"/>
                    <a:pt x="258" y="1"/>
                    <a:pt x="243" y="4"/>
                  </a:cubicBezTo>
                  <a:cubicBezTo>
                    <a:pt x="83" y="29"/>
                    <a:pt x="1" y="155"/>
                    <a:pt x="26" y="304"/>
                  </a:cubicBezTo>
                  <a:cubicBezTo>
                    <a:pt x="46" y="441"/>
                    <a:pt x="144" y="529"/>
                    <a:pt x="274" y="529"/>
                  </a:cubicBezTo>
                  <a:cubicBezTo>
                    <a:pt x="288" y="529"/>
                    <a:pt x="303" y="528"/>
                    <a:pt x="319" y="526"/>
                  </a:cubicBezTo>
                  <a:cubicBezTo>
                    <a:pt x="470" y="501"/>
                    <a:pt x="562" y="379"/>
                    <a:pt x="539" y="226"/>
                  </a:cubicBezTo>
                  <a:cubicBezTo>
                    <a:pt x="518" y="92"/>
                    <a:pt x="418" y="0"/>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6" name="Google Shape;2886;p20"/>
            <p:cNvSpPr/>
            <p:nvPr/>
          </p:nvSpPr>
          <p:spPr>
            <a:xfrm>
              <a:off x="5557072" y="6443385"/>
              <a:ext cx="11988" cy="11528"/>
            </a:xfrm>
            <a:custGeom>
              <a:rect b="b" l="l" r="r" t="t"/>
              <a:pathLst>
                <a:path extrusionOk="0" h="527" w="548">
                  <a:moveTo>
                    <a:pt x="279" y="1"/>
                  </a:moveTo>
                  <a:cubicBezTo>
                    <a:pt x="269" y="1"/>
                    <a:pt x="258" y="2"/>
                    <a:pt x="248" y="3"/>
                  </a:cubicBezTo>
                  <a:cubicBezTo>
                    <a:pt x="87" y="21"/>
                    <a:pt x="0" y="142"/>
                    <a:pt x="14" y="291"/>
                  </a:cubicBezTo>
                  <a:cubicBezTo>
                    <a:pt x="29" y="433"/>
                    <a:pt x="131" y="527"/>
                    <a:pt x="266" y="527"/>
                  </a:cubicBezTo>
                  <a:cubicBezTo>
                    <a:pt x="276" y="527"/>
                    <a:pt x="287" y="526"/>
                    <a:pt x="298" y="525"/>
                  </a:cubicBezTo>
                  <a:cubicBezTo>
                    <a:pt x="452" y="509"/>
                    <a:pt x="548" y="390"/>
                    <a:pt x="532" y="236"/>
                  </a:cubicBezTo>
                  <a:cubicBezTo>
                    <a:pt x="517" y="98"/>
                    <a:pt x="415" y="1"/>
                    <a:pt x="2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7" name="Google Shape;2887;p20"/>
            <p:cNvSpPr/>
            <p:nvPr/>
          </p:nvSpPr>
          <p:spPr>
            <a:xfrm>
              <a:off x="5537975" y="6444938"/>
              <a:ext cx="11747" cy="11506"/>
            </a:xfrm>
            <a:custGeom>
              <a:rect b="b" l="l" r="r" t="t"/>
              <a:pathLst>
                <a:path extrusionOk="0" h="526" w="537">
                  <a:moveTo>
                    <a:pt x="269" y="0"/>
                  </a:moveTo>
                  <a:cubicBezTo>
                    <a:pt x="265" y="0"/>
                    <a:pt x="260" y="0"/>
                    <a:pt x="255" y="0"/>
                  </a:cubicBezTo>
                  <a:cubicBezTo>
                    <a:pt x="95" y="9"/>
                    <a:pt x="1" y="129"/>
                    <a:pt x="10" y="277"/>
                  </a:cubicBezTo>
                  <a:cubicBezTo>
                    <a:pt x="19" y="425"/>
                    <a:pt x="120" y="525"/>
                    <a:pt x="264" y="525"/>
                  </a:cubicBezTo>
                  <a:cubicBezTo>
                    <a:pt x="270" y="525"/>
                    <a:pt x="276" y="525"/>
                    <a:pt x="283" y="525"/>
                  </a:cubicBezTo>
                  <a:cubicBezTo>
                    <a:pt x="434" y="516"/>
                    <a:pt x="537" y="401"/>
                    <a:pt x="528" y="248"/>
                  </a:cubicBezTo>
                  <a:cubicBezTo>
                    <a:pt x="519" y="103"/>
                    <a:pt x="415" y="0"/>
                    <a:pt x="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8" name="Google Shape;2888;p20"/>
            <p:cNvSpPr/>
            <p:nvPr/>
          </p:nvSpPr>
          <p:spPr>
            <a:xfrm>
              <a:off x="5518703" y="6445529"/>
              <a:ext cx="11441" cy="11506"/>
            </a:xfrm>
            <a:custGeom>
              <a:rect b="b" l="l" r="r" t="t"/>
              <a:pathLst>
                <a:path extrusionOk="0" h="526" w="523">
                  <a:moveTo>
                    <a:pt x="266" y="1"/>
                  </a:moveTo>
                  <a:cubicBezTo>
                    <a:pt x="264" y="1"/>
                    <a:pt x="263" y="1"/>
                    <a:pt x="261" y="1"/>
                  </a:cubicBezTo>
                  <a:cubicBezTo>
                    <a:pt x="101" y="1"/>
                    <a:pt x="0" y="113"/>
                    <a:pt x="3" y="264"/>
                  </a:cubicBezTo>
                  <a:cubicBezTo>
                    <a:pt x="3" y="418"/>
                    <a:pt x="108" y="525"/>
                    <a:pt x="259" y="525"/>
                  </a:cubicBezTo>
                  <a:cubicBezTo>
                    <a:pt x="412" y="523"/>
                    <a:pt x="522" y="415"/>
                    <a:pt x="520" y="262"/>
                  </a:cubicBezTo>
                  <a:cubicBezTo>
                    <a:pt x="520" y="112"/>
                    <a:pt x="417" y="1"/>
                    <a:pt x="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89" name="Google Shape;2889;p20"/>
            <p:cNvSpPr/>
            <p:nvPr/>
          </p:nvSpPr>
          <p:spPr>
            <a:xfrm>
              <a:off x="5499453" y="6444873"/>
              <a:ext cx="11791" cy="11463"/>
            </a:xfrm>
            <a:custGeom>
              <a:rect b="b" l="l" r="r" t="t"/>
              <a:pathLst>
                <a:path extrusionOk="0" h="524" w="539">
                  <a:moveTo>
                    <a:pt x="266" y="0"/>
                  </a:moveTo>
                  <a:cubicBezTo>
                    <a:pt x="119" y="0"/>
                    <a:pt x="21" y="102"/>
                    <a:pt x="10" y="244"/>
                  </a:cubicBezTo>
                  <a:cubicBezTo>
                    <a:pt x="1" y="397"/>
                    <a:pt x="97" y="514"/>
                    <a:pt x="250" y="523"/>
                  </a:cubicBezTo>
                  <a:cubicBezTo>
                    <a:pt x="257" y="524"/>
                    <a:pt x="263" y="524"/>
                    <a:pt x="270" y="524"/>
                  </a:cubicBezTo>
                  <a:cubicBezTo>
                    <a:pt x="413" y="524"/>
                    <a:pt x="519" y="425"/>
                    <a:pt x="530" y="278"/>
                  </a:cubicBezTo>
                  <a:cubicBezTo>
                    <a:pt x="539" y="129"/>
                    <a:pt x="443" y="10"/>
                    <a:pt x="289" y="1"/>
                  </a:cubicBezTo>
                  <a:cubicBezTo>
                    <a:pt x="281" y="0"/>
                    <a:pt x="274" y="0"/>
                    <a:pt x="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0" name="Google Shape;2890;p20"/>
            <p:cNvSpPr/>
            <p:nvPr/>
          </p:nvSpPr>
          <p:spPr>
            <a:xfrm>
              <a:off x="5480072" y="6443079"/>
              <a:ext cx="11988" cy="11528"/>
            </a:xfrm>
            <a:custGeom>
              <a:rect b="b" l="l" r="r" t="t"/>
              <a:pathLst>
                <a:path extrusionOk="0" h="527" w="548">
                  <a:moveTo>
                    <a:pt x="269" y="1"/>
                  </a:moveTo>
                  <a:cubicBezTo>
                    <a:pt x="128" y="1"/>
                    <a:pt x="31" y="99"/>
                    <a:pt x="17" y="236"/>
                  </a:cubicBezTo>
                  <a:cubicBezTo>
                    <a:pt x="1" y="390"/>
                    <a:pt x="92" y="507"/>
                    <a:pt x="246" y="525"/>
                  </a:cubicBezTo>
                  <a:cubicBezTo>
                    <a:pt x="257" y="526"/>
                    <a:pt x="267" y="527"/>
                    <a:pt x="278" y="527"/>
                  </a:cubicBezTo>
                  <a:cubicBezTo>
                    <a:pt x="414" y="527"/>
                    <a:pt x="517" y="434"/>
                    <a:pt x="534" y="291"/>
                  </a:cubicBezTo>
                  <a:cubicBezTo>
                    <a:pt x="548" y="143"/>
                    <a:pt x="456" y="19"/>
                    <a:pt x="305" y="3"/>
                  </a:cubicBezTo>
                  <a:cubicBezTo>
                    <a:pt x="293" y="1"/>
                    <a:pt x="281"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1" name="Google Shape;2891;p20"/>
            <p:cNvSpPr/>
            <p:nvPr/>
          </p:nvSpPr>
          <p:spPr>
            <a:xfrm>
              <a:off x="5460778" y="6440695"/>
              <a:ext cx="12206" cy="11528"/>
            </a:xfrm>
            <a:custGeom>
              <a:rect b="b" l="l" r="r" t="t"/>
              <a:pathLst>
                <a:path extrusionOk="0" h="527" w="558">
                  <a:moveTo>
                    <a:pt x="274" y="1"/>
                  </a:moveTo>
                  <a:cubicBezTo>
                    <a:pt x="137" y="1"/>
                    <a:pt x="40" y="94"/>
                    <a:pt x="21" y="229"/>
                  </a:cubicBezTo>
                  <a:cubicBezTo>
                    <a:pt x="1" y="380"/>
                    <a:pt x="88" y="501"/>
                    <a:pt x="241" y="524"/>
                  </a:cubicBezTo>
                  <a:cubicBezTo>
                    <a:pt x="255" y="526"/>
                    <a:pt x="269" y="527"/>
                    <a:pt x="283" y="527"/>
                  </a:cubicBezTo>
                  <a:cubicBezTo>
                    <a:pt x="414" y="527"/>
                    <a:pt x="516" y="439"/>
                    <a:pt x="537" y="300"/>
                  </a:cubicBezTo>
                  <a:cubicBezTo>
                    <a:pt x="557" y="151"/>
                    <a:pt x="470" y="25"/>
                    <a:pt x="319" y="4"/>
                  </a:cubicBezTo>
                  <a:cubicBezTo>
                    <a:pt x="304" y="2"/>
                    <a:pt x="288" y="1"/>
                    <a:pt x="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2" name="Google Shape;2892;p20"/>
            <p:cNvSpPr/>
            <p:nvPr/>
          </p:nvSpPr>
          <p:spPr>
            <a:xfrm>
              <a:off x="5441506" y="6437610"/>
              <a:ext cx="12338" cy="11572"/>
            </a:xfrm>
            <a:custGeom>
              <a:rect b="b" l="l" r="r" t="t"/>
              <a:pathLst>
                <a:path extrusionOk="0" h="529" w="564">
                  <a:moveTo>
                    <a:pt x="276" y="1"/>
                  </a:moveTo>
                  <a:cubicBezTo>
                    <a:pt x="143" y="1"/>
                    <a:pt x="50" y="89"/>
                    <a:pt x="25" y="221"/>
                  </a:cubicBezTo>
                  <a:cubicBezTo>
                    <a:pt x="0" y="372"/>
                    <a:pt x="85" y="498"/>
                    <a:pt x="234" y="523"/>
                  </a:cubicBezTo>
                  <a:cubicBezTo>
                    <a:pt x="252" y="526"/>
                    <a:pt x="270" y="528"/>
                    <a:pt x="287" y="528"/>
                  </a:cubicBezTo>
                  <a:cubicBezTo>
                    <a:pt x="414" y="528"/>
                    <a:pt x="514" y="443"/>
                    <a:pt x="538" y="310"/>
                  </a:cubicBezTo>
                  <a:cubicBezTo>
                    <a:pt x="563" y="161"/>
                    <a:pt x="479" y="33"/>
                    <a:pt x="330" y="6"/>
                  </a:cubicBezTo>
                  <a:cubicBezTo>
                    <a:pt x="311" y="2"/>
                    <a:pt x="293"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3" name="Google Shape;2893;p20"/>
            <p:cNvSpPr/>
            <p:nvPr/>
          </p:nvSpPr>
          <p:spPr>
            <a:xfrm>
              <a:off x="5422016" y="6433870"/>
              <a:ext cx="12534" cy="11528"/>
            </a:xfrm>
            <a:custGeom>
              <a:rect b="b" l="l" r="r" t="t"/>
              <a:pathLst>
                <a:path extrusionOk="0" h="527" w="573">
                  <a:moveTo>
                    <a:pt x="281" y="1"/>
                  </a:moveTo>
                  <a:cubicBezTo>
                    <a:pt x="154" y="1"/>
                    <a:pt x="60" y="84"/>
                    <a:pt x="32" y="211"/>
                  </a:cubicBezTo>
                  <a:cubicBezTo>
                    <a:pt x="0" y="362"/>
                    <a:pt x="80" y="490"/>
                    <a:pt x="232" y="520"/>
                  </a:cubicBezTo>
                  <a:cubicBezTo>
                    <a:pt x="253" y="525"/>
                    <a:pt x="274" y="527"/>
                    <a:pt x="294" y="527"/>
                  </a:cubicBezTo>
                  <a:cubicBezTo>
                    <a:pt x="415" y="527"/>
                    <a:pt x="513" y="448"/>
                    <a:pt x="541" y="316"/>
                  </a:cubicBezTo>
                  <a:cubicBezTo>
                    <a:pt x="573" y="170"/>
                    <a:pt x="493" y="39"/>
                    <a:pt x="344" y="7"/>
                  </a:cubicBezTo>
                  <a:cubicBezTo>
                    <a:pt x="322" y="3"/>
                    <a:pt x="301"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4" name="Google Shape;2894;p20"/>
            <p:cNvSpPr/>
            <p:nvPr/>
          </p:nvSpPr>
          <p:spPr>
            <a:xfrm>
              <a:off x="5403116" y="6429538"/>
              <a:ext cx="12709" cy="11550"/>
            </a:xfrm>
            <a:custGeom>
              <a:rect b="b" l="l" r="r" t="t"/>
              <a:pathLst>
                <a:path extrusionOk="0" h="528" w="581">
                  <a:moveTo>
                    <a:pt x="282" y="1"/>
                  </a:moveTo>
                  <a:cubicBezTo>
                    <a:pt x="161" y="1"/>
                    <a:pt x="69" y="80"/>
                    <a:pt x="40" y="203"/>
                  </a:cubicBezTo>
                  <a:cubicBezTo>
                    <a:pt x="1" y="352"/>
                    <a:pt x="76" y="482"/>
                    <a:pt x="225" y="519"/>
                  </a:cubicBezTo>
                  <a:cubicBezTo>
                    <a:pt x="250" y="525"/>
                    <a:pt x="274" y="528"/>
                    <a:pt x="297" y="528"/>
                  </a:cubicBezTo>
                  <a:cubicBezTo>
                    <a:pt x="415" y="528"/>
                    <a:pt x="513" y="453"/>
                    <a:pt x="544" y="326"/>
                  </a:cubicBezTo>
                  <a:cubicBezTo>
                    <a:pt x="580" y="180"/>
                    <a:pt x="505" y="47"/>
                    <a:pt x="356" y="10"/>
                  </a:cubicBezTo>
                  <a:cubicBezTo>
                    <a:pt x="330" y="4"/>
                    <a:pt x="306" y="1"/>
                    <a:pt x="2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5" name="Google Shape;2895;p20"/>
            <p:cNvSpPr/>
            <p:nvPr/>
          </p:nvSpPr>
          <p:spPr>
            <a:xfrm>
              <a:off x="5384347" y="6424507"/>
              <a:ext cx="12731" cy="11572"/>
            </a:xfrm>
            <a:custGeom>
              <a:rect b="b" l="l" r="r" t="t"/>
              <a:pathLst>
                <a:path extrusionOk="0" h="529" w="582">
                  <a:moveTo>
                    <a:pt x="281" y="1"/>
                  </a:moveTo>
                  <a:cubicBezTo>
                    <a:pt x="165" y="1"/>
                    <a:pt x="75" y="76"/>
                    <a:pt x="41" y="192"/>
                  </a:cubicBezTo>
                  <a:cubicBezTo>
                    <a:pt x="0" y="341"/>
                    <a:pt x="69" y="474"/>
                    <a:pt x="218" y="518"/>
                  </a:cubicBezTo>
                  <a:cubicBezTo>
                    <a:pt x="245" y="525"/>
                    <a:pt x="272" y="529"/>
                    <a:pt x="298" y="529"/>
                  </a:cubicBezTo>
                  <a:cubicBezTo>
                    <a:pt x="411" y="529"/>
                    <a:pt x="507" y="458"/>
                    <a:pt x="541" y="337"/>
                  </a:cubicBezTo>
                  <a:cubicBezTo>
                    <a:pt x="582" y="192"/>
                    <a:pt x="513" y="55"/>
                    <a:pt x="366" y="14"/>
                  </a:cubicBezTo>
                  <a:cubicBezTo>
                    <a:pt x="337" y="5"/>
                    <a:pt x="308"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6" name="Google Shape;2896;p20"/>
            <p:cNvSpPr/>
            <p:nvPr/>
          </p:nvSpPr>
          <p:spPr>
            <a:xfrm>
              <a:off x="5365709" y="6418710"/>
              <a:ext cx="12928" cy="11594"/>
            </a:xfrm>
            <a:custGeom>
              <a:rect b="b" l="l" r="r" t="t"/>
              <a:pathLst>
                <a:path extrusionOk="0" h="530" w="591">
                  <a:moveTo>
                    <a:pt x="284" y="1"/>
                  </a:moveTo>
                  <a:cubicBezTo>
                    <a:pt x="174" y="1"/>
                    <a:pt x="86" y="71"/>
                    <a:pt x="51" y="183"/>
                  </a:cubicBezTo>
                  <a:cubicBezTo>
                    <a:pt x="0" y="329"/>
                    <a:pt x="67" y="466"/>
                    <a:pt x="211" y="515"/>
                  </a:cubicBezTo>
                  <a:cubicBezTo>
                    <a:pt x="242" y="525"/>
                    <a:pt x="272" y="530"/>
                    <a:pt x="302" y="530"/>
                  </a:cubicBezTo>
                  <a:cubicBezTo>
                    <a:pt x="410" y="530"/>
                    <a:pt x="503" y="463"/>
                    <a:pt x="543" y="347"/>
                  </a:cubicBezTo>
                  <a:cubicBezTo>
                    <a:pt x="591" y="205"/>
                    <a:pt x="527" y="66"/>
                    <a:pt x="380" y="18"/>
                  </a:cubicBezTo>
                  <a:cubicBezTo>
                    <a:pt x="347" y="6"/>
                    <a:pt x="315" y="1"/>
                    <a:pt x="2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7" name="Google Shape;2897;p20"/>
            <p:cNvSpPr/>
            <p:nvPr/>
          </p:nvSpPr>
          <p:spPr>
            <a:xfrm>
              <a:off x="5347356" y="6412082"/>
              <a:ext cx="13016" cy="11616"/>
            </a:xfrm>
            <a:custGeom>
              <a:rect b="b" l="l" r="r" t="t"/>
              <a:pathLst>
                <a:path extrusionOk="0" h="531" w="595">
                  <a:moveTo>
                    <a:pt x="290" y="0"/>
                  </a:moveTo>
                  <a:cubicBezTo>
                    <a:pt x="184" y="0"/>
                    <a:pt x="96" y="66"/>
                    <a:pt x="56" y="172"/>
                  </a:cubicBezTo>
                  <a:cubicBezTo>
                    <a:pt x="1" y="316"/>
                    <a:pt x="58" y="456"/>
                    <a:pt x="202" y="511"/>
                  </a:cubicBezTo>
                  <a:cubicBezTo>
                    <a:pt x="237" y="524"/>
                    <a:pt x="272" y="531"/>
                    <a:pt x="305" y="531"/>
                  </a:cubicBezTo>
                  <a:cubicBezTo>
                    <a:pt x="408" y="531"/>
                    <a:pt x="498" y="469"/>
                    <a:pt x="541" y="360"/>
                  </a:cubicBezTo>
                  <a:cubicBezTo>
                    <a:pt x="594" y="220"/>
                    <a:pt x="537" y="76"/>
                    <a:pt x="395" y="21"/>
                  </a:cubicBezTo>
                  <a:cubicBezTo>
                    <a:pt x="359" y="7"/>
                    <a:pt x="32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8" name="Google Shape;2898;p20"/>
            <p:cNvSpPr/>
            <p:nvPr/>
          </p:nvSpPr>
          <p:spPr>
            <a:xfrm>
              <a:off x="5329725" y="6404754"/>
              <a:ext cx="13103" cy="11594"/>
            </a:xfrm>
            <a:custGeom>
              <a:rect b="b" l="l" r="r" t="t"/>
              <a:pathLst>
                <a:path extrusionOk="0" h="530" w="599">
                  <a:moveTo>
                    <a:pt x="293" y="0"/>
                  </a:moveTo>
                  <a:cubicBezTo>
                    <a:pt x="193" y="0"/>
                    <a:pt x="108" y="61"/>
                    <a:pt x="63" y="161"/>
                  </a:cubicBezTo>
                  <a:cubicBezTo>
                    <a:pt x="1" y="301"/>
                    <a:pt x="51" y="443"/>
                    <a:pt x="191" y="504"/>
                  </a:cubicBezTo>
                  <a:cubicBezTo>
                    <a:pt x="229" y="521"/>
                    <a:pt x="268" y="530"/>
                    <a:pt x="305" y="530"/>
                  </a:cubicBezTo>
                  <a:cubicBezTo>
                    <a:pt x="404" y="530"/>
                    <a:pt x="493" y="473"/>
                    <a:pt x="539" y="372"/>
                  </a:cubicBezTo>
                  <a:cubicBezTo>
                    <a:pt x="599" y="234"/>
                    <a:pt x="550" y="90"/>
                    <a:pt x="408" y="26"/>
                  </a:cubicBezTo>
                  <a:cubicBezTo>
                    <a:pt x="369" y="9"/>
                    <a:pt x="330" y="0"/>
                    <a:pt x="2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899" name="Google Shape;2899;p20"/>
            <p:cNvSpPr/>
            <p:nvPr/>
          </p:nvSpPr>
          <p:spPr>
            <a:xfrm>
              <a:off x="5312400" y="6396398"/>
              <a:ext cx="13191" cy="11616"/>
            </a:xfrm>
            <a:custGeom>
              <a:rect b="b" l="l" r="r" t="t"/>
              <a:pathLst>
                <a:path extrusionOk="0" h="531" w="603">
                  <a:moveTo>
                    <a:pt x="296" y="0"/>
                  </a:moveTo>
                  <a:cubicBezTo>
                    <a:pt x="201" y="0"/>
                    <a:pt x="119" y="55"/>
                    <a:pt x="71" y="147"/>
                  </a:cubicBezTo>
                  <a:cubicBezTo>
                    <a:pt x="0" y="284"/>
                    <a:pt x="44" y="428"/>
                    <a:pt x="179" y="497"/>
                  </a:cubicBezTo>
                  <a:cubicBezTo>
                    <a:pt x="222" y="519"/>
                    <a:pt x="266" y="530"/>
                    <a:pt x="309" y="530"/>
                  </a:cubicBezTo>
                  <a:cubicBezTo>
                    <a:pt x="401" y="530"/>
                    <a:pt x="485" y="479"/>
                    <a:pt x="534" y="385"/>
                  </a:cubicBezTo>
                  <a:cubicBezTo>
                    <a:pt x="603" y="252"/>
                    <a:pt x="562" y="103"/>
                    <a:pt x="426" y="35"/>
                  </a:cubicBezTo>
                  <a:cubicBezTo>
                    <a:pt x="382" y="11"/>
                    <a:pt x="338"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0" name="Google Shape;2900;p20"/>
            <p:cNvSpPr/>
            <p:nvPr/>
          </p:nvSpPr>
          <p:spPr>
            <a:xfrm>
              <a:off x="5295622" y="6386948"/>
              <a:ext cx="13191" cy="11659"/>
            </a:xfrm>
            <a:custGeom>
              <a:rect b="b" l="l" r="r" t="t"/>
              <a:pathLst>
                <a:path extrusionOk="0" h="533" w="603">
                  <a:moveTo>
                    <a:pt x="296" y="1"/>
                  </a:moveTo>
                  <a:cubicBezTo>
                    <a:pt x="209" y="1"/>
                    <a:pt x="131" y="48"/>
                    <a:pt x="80" y="132"/>
                  </a:cubicBezTo>
                  <a:cubicBezTo>
                    <a:pt x="0" y="265"/>
                    <a:pt x="35" y="412"/>
                    <a:pt x="165" y="492"/>
                  </a:cubicBezTo>
                  <a:cubicBezTo>
                    <a:pt x="211" y="519"/>
                    <a:pt x="259" y="532"/>
                    <a:pt x="306" y="532"/>
                  </a:cubicBezTo>
                  <a:cubicBezTo>
                    <a:pt x="392" y="532"/>
                    <a:pt x="473" y="487"/>
                    <a:pt x="525" y="402"/>
                  </a:cubicBezTo>
                  <a:cubicBezTo>
                    <a:pt x="603" y="274"/>
                    <a:pt x="570" y="123"/>
                    <a:pt x="440" y="43"/>
                  </a:cubicBezTo>
                  <a:cubicBezTo>
                    <a:pt x="391" y="14"/>
                    <a:pt x="343" y="1"/>
                    <a:pt x="2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1" name="Google Shape;2901;p20"/>
            <p:cNvSpPr/>
            <p:nvPr/>
          </p:nvSpPr>
          <p:spPr>
            <a:xfrm>
              <a:off x="5279741" y="6376491"/>
              <a:ext cx="13147" cy="11659"/>
            </a:xfrm>
            <a:custGeom>
              <a:rect b="b" l="l" r="r" t="t"/>
              <a:pathLst>
                <a:path extrusionOk="0" h="533" w="601">
                  <a:moveTo>
                    <a:pt x="297" y="0"/>
                  </a:moveTo>
                  <a:cubicBezTo>
                    <a:pt x="216" y="0"/>
                    <a:pt x="140" y="42"/>
                    <a:pt x="87" y="118"/>
                  </a:cubicBezTo>
                  <a:cubicBezTo>
                    <a:pt x="0" y="244"/>
                    <a:pt x="23" y="393"/>
                    <a:pt x="147" y="480"/>
                  </a:cubicBezTo>
                  <a:cubicBezTo>
                    <a:pt x="197" y="515"/>
                    <a:pt x="252" y="533"/>
                    <a:pt x="304" y="533"/>
                  </a:cubicBezTo>
                  <a:cubicBezTo>
                    <a:pt x="384" y="533"/>
                    <a:pt x="460" y="493"/>
                    <a:pt x="513" y="418"/>
                  </a:cubicBezTo>
                  <a:cubicBezTo>
                    <a:pt x="600" y="294"/>
                    <a:pt x="580" y="143"/>
                    <a:pt x="454" y="54"/>
                  </a:cubicBezTo>
                  <a:cubicBezTo>
                    <a:pt x="402" y="17"/>
                    <a:pt x="348"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2" name="Google Shape;2902;p20"/>
            <p:cNvSpPr/>
            <p:nvPr/>
          </p:nvSpPr>
          <p:spPr>
            <a:xfrm>
              <a:off x="5264756" y="6364876"/>
              <a:ext cx="12994" cy="11638"/>
            </a:xfrm>
            <a:custGeom>
              <a:rect b="b" l="l" r="r" t="t"/>
              <a:pathLst>
                <a:path extrusionOk="0" h="532" w="594">
                  <a:moveTo>
                    <a:pt x="298" y="0"/>
                  </a:moveTo>
                  <a:cubicBezTo>
                    <a:pt x="224" y="0"/>
                    <a:pt x="153" y="35"/>
                    <a:pt x="99" y="99"/>
                  </a:cubicBezTo>
                  <a:cubicBezTo>
                    <a:pt x="0" y="218"/>
                    <a:pt x="10" y="367"/>
                    <a:pt x="129" y="466"/>
                  </a:cubicBezTo>
                  <a:cubicBezTo>
                    <a:pt x="181" y="510"/>
                    <a:pt x="241" y="532"/>
                    <a:pt x="300" y="532"/>
                  </a:cubicBezTo>
                  <a:cubicBezTo>
                    <a:pt x="373" y="532"/>
                    <a:pt x="443" y="499"/>
                    <a:pt x="497" y="434"/>
                  </a:cubicBezTo>
                  <a:cubicBezTo>
                    <a:pt x="594" y="319"/>
                    <a:pt x="587" y="166"/>
                    <a:pt x="470" y="67"/>
                  </a:cubicBezTo>
                  <a:cubicBezTo>
                    <a:pt x="416" y="22"/>
                    <a:pt x="356"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3" name="Google Shape;2903;p20"/>
            <p:cNvSpPr/>
            <p:nvPr/>
          </p:nvSpPr>
          <p:spPr>
            <a:xfrm>
              <a:off x="5251084" y="6352101"/>
              <a:ext cx="12950" cy="11681"/>
            </a:xfrm>
            <a:custGeom>
              <a:rect b="b" l="l" r="r" t="t"/>
              <a:pathLst>
                <a:path extrusionOk="0" h="534" w="592">
                  <a:moveTo>
                    <a:pt x="299" y="1"/>
                  </a:moveTo>
                  <a:cubicBezTo>
                    <a:pt x="233" y="1"/>
                    <a:pt x="167" y="30"/>
                    <a:pt x="113" y="83"/>
                  </a:cubicBezTo>
                  <a:cubicBezTo>
                    <a:pt x="3" y="191"/>
                    <a:pt x="0" y="342"/>
                    <a:pt x="108" y="452"/>
                  </a:cubicBezTo>
                  <a:cubicBezTo>
                    <a:pt x="162" y="506"/>
                    <a:pt x="228" y="533"/>
                    <a:pt x="294" y="533"/>
                  </a:cubicBezTo>
                  <a:cubicBezTo>
                    <a:pt x="359" y="533"/>
                    <a:pt x="424" y="507"/>
                    <a:pt x="479" y="452"/>
                  </a:cubicBezTo>
                  <a:cubicBezTo>
                    <a:pt x="587" y="347"/>
                    <a:pt x="591" y="193"/>
                    <a:pt x="484" y="85"/>
                  </a:cubicBezTo>
                  <a:cubicBezTo>
                    <a:pt x="428" y="28"/>
                    <a:pt x="364"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4" name="Google Shape;2904;p20"/>
            <p:cNvSpPr/>
            <p:nvPr/>
          </p:nvSpPr>
          <p:spPr>
            <a:xfrm>
              <a:off x="5238309" y="6337904"/>
              <a:ext cx="13234" cy="11659"/>
            </a:xfrm>
            <a:custGeom>
              <a:rect b="b" l="l" r="r" t="t"/>
              <a:pathLst>
                <a:path extrusionOk="0" h="533" w="605">
                  <a:moveTo>
                    <a:pt x="309" y="1"/>
                  </a:moveTo>
                  <a:cubicBezTo>
                    <a:pt x="251" y="1"/>
                    <a:pt x="192" y="23"/>
                    <a:pt x="140" y="66"/>
                  </a:cubicBezTo>
                  <a:cubicBezTo>
                    <a:pt x="21" y="160"/>
                    <a:pt x="0" y="311"/>
                    <a:pt x="96" y="430"/>
                  </a:cubicBezTo>
                  <a:cubicBezTo>
                    <a:pt x="151" y="498"/>
                    <a:pt x="224" y="533"/>
                    <a:pt x="299" y="533"/>
                  </a:cubicBezTo>
                  <a:cubicBezTo>
                    <a:pt x="356" y="533"/>
                    <a:pt x="414" y="513"/>
                    <a:pt x="465" y="471"/>
                  </a:cubicBezTo>
                  <a:cubicBezTo>
                    <a:pt x="582" y="377"/>
                    <a:pt x="605" y="224"/>
                    <a:pt x="509" y="105"/>
                  </a:cubicBezTo>
                  <a:cubicBezTo>
                    <a:pt x="453" y="35"/>
                    <a:pt x="382"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5" name="Google Shape;2905;p20"/>
            <p:cNvSpPr/>
            <p:nvPr/>
          </p:nvSpPr>
          <p:spPr>
            <a:xfrm>
              <a:off x="5227438" y="6322745"/>
              <a:ext cx="13388" cy="11616"/>
            </a:xfrm>
            <a:custGeom>
              <a:rect b="b" l="l" r="r" t="t"/>
              <a:pathLst>
                <a:path extrusionOk="0" h="531" w="612">
                  <a:moveTo>
                    <a:pt x="317" y="0"/>
                  </a:moveTo>
                  <a:cubicBezTo>
                    <a:pt x="267" y="0"/>
                    <a:pt x="215" y="16"/>
                    <a:pt x="168" y="47"/>
                  </a:cubicBezTo>
                  <a:cubicBezTo>
                    <a:pt x="37" y="129"/>
                    <a:pt x="0" y="276"/>
                    <a:pt x="83" y="406"/>
                  </a:cubicBezTo>
                  <a:cubicBezTo>
                    <a:pt x="135" y="487"/>
                    <a:pt x="214" y="530"/>
                    <a:pt x="298" y="530"/>
                  </a:cubicBezTo>
                  <a:cubicBezTo>
                    <a:pt x="347" y="530"/>
                    <a:pt x="399" y="515"/>
                    <a:pt x="447" y="484"/>
                  </a:cubicBezTo>
                  <a:cubicBezTo>
                    <a:pt x="573" y="404"/>
                    <a:pt x="612" y="255"/>
                    <a:pt x="529" y="127"/>
                  </a:cubicBezTo>
                  <a:cubicBezTo>
                    <a:pt x="475" y="42"/>
                    <a:pt x="398" y="0"/>
                    <a:pt x="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6" name="Google Shape;2906;p20"/>
            <p:cNvSpPr/>
            <p:nvPr/>
          </p:nvSpPr>
          <p:spPr>
            <a:xfrm>
              <a:off x="5218425" y="6306404"/>
              <a:ext cx="13344" cy="11572"/>
            </a:xfrm>
            <a:custGeom>
              <a:rect b="b" l="l" r="r" t="t"/>
              <a:pathLst>
                <a:path extrusionOk="0" h="529" w="610">
                  <a:moveTo>
                    <a:pt x="318" y="0"/>
                  </a:moveTo>
                  <a:cubicBezTo>
                    <a:pt x="277" y="0"/>
                    <a:pt x="234" y="10"/>
                    <a:pt x="192" y="31"/>
                  </a:cubicBezTo>
                  <a:cubicBezTo>
                    <a:pt x="53" y="97"/>
                    <a:pt x="0" y="239"/>
                    <a:pt x="69" y="377"/>
                  </a:cubicBezTo>
                  <a:cubicBezTo>
                    <a:pt x="116" y="473"/>
                    <a:pt x="201" y="528"/>
                    <a:pt x="296" y="528"/>
                  </a:cubicBezTo>
                  <a:cubicBezTo>
                    <a:pt x="336" y="528"/>
                    <a:pt x="378" y="518"/>
                    <a:pt x="419" y="498"/>
                  </a:cubicBezTo>
                  <a:cubicBezTo>
                    <a:pt x="554" y="434"/>
                    <a:pt x="609" y="290"/>
                    <a:pt x="543" y="152"/>
                  </a:cubicBezTo>
                  <a:cubicBezTo>
                    <a:pt x="494" y="51"/>
                    <a:pt x="410" y="0"/>
                    <a:pt x="3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7" name="Google Shape;2907;p20"/>
            <p:cNvSpPr/>
            <p:nvPr/>
          </p:nvSpPr>
          <p:spPr>
            <a:xfrm>
              <a:off x="5211513" y="6289210"/>
              <a:ext cx="13081" cy="11484"/>
            </a:xfrm>
            <a:custGeom>
              <a:rect b="b" l="l" r="r" t="t"/>
              <a:pathLst>
                <a:path extrusionOk="0" h="525" w="598">
                  <a:moveTo>
                    <a:pt x="311" y="0"/>
                  </a:moveTo>
                  <a:cubicBezTo>
                    <a:pt x="279" y="0"/>
                    <a:pt x="246" y="6"/>
                    <a:pt x="213" y="18"/>
                  </a:cubicBezTo>
                  <a:cubicBezTo>
                    <a:pt x="69" y="68"/>
                    <a:pt x="0" y="203"/>
                    <a:pt x="50" y="347"/>
                  </a:cubicBezTo>
                  <a:cubicBezTo>
                    <a:pt x="90" y="459"/>
                    <a:pt x="181" y="524"/>
                    <a:pt x="289" y="524"/>
                  </a:cubicBezTo>
                  <a:cubicBezTo>
                    <a:pt x="320" y="524"/>
                    <a:pt x="352" y="519"/>
                    <a:pt x="385" y="508"/>
                  </a:cubicBezTo>
                  <a:cubicBezTo>
                    <a:pt x="527" y="460"/>
                    <a:pt x="598" y="322"/>
                    <a:pt x="547" y="178"/>
                  </a:cubicBezTo>
                  <a:cubicBezTo>
                    <a:pt x="507" y="62"/>
                    <a:pt x="416" y="0"/>
                    <a:pt x="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8" name="Google Shape;2908;p20"/>
            <p:cNvSpPr/>
            <p:nvPr/>
          </p:nvSpPr>
          <p:spPr>
            <a:xfrm>
              <a:off x="5206700" y="6271448"/>
              <a:ext cx="12731" cy="11419"/>
            </a:xfrm>
            <a:custGeom>
              <a:rect b="b" l="l" r="r" t="t"/>
              <a:pathLst>
                <a:path extrusionOk="0" h="522" w="582">
                  <a:moveTo>
                    <a:pt x="301" y="0"/>
                  </a:moveTo>
                  <a:cubicBezTo>
                    <a:pt x="279" y="0"/>
                    <a:pt x="257" y="3"/>
                    <a:pt x="234" y="7"/>
                  </a:cubicBezTo>
                  <a:cubicBezTo>
                    <a:pt x="83" y="42"/>
                    <a:pt x="0" y="168"/>
                    <a:pt x="35" y="317"/>
                  </a:cubicBezTo>
                  <a:cubicBezTo>
                    <a:pt x="64" y="443"/>
                    <a:pt x="160" y="521"/>
                    <a:pt x="281" y="521"/>
                  </a:cubicBezTo>
                  <a:cubicBezTo>
                    <a:pt x="303" y="521"/>
                    <a:pt x="325" y="519"/>
                    <a:pt x="348" y="514"/>
                  </a:cubicBezTo>
                  <a:cubicBezTo>
                    <a:pt x="495" y="482"/>
                    <a:pt x="582" y="353"/>
                    <a:pt x="548" y="204"/>
                  </a:cubicBezTo>
                  <a:cubicBezTo>
                    <a:pt x="519" y="73"/>
                    <a:pt x="419" y="0"/>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09" name="Google Shape;2909;p20"/>
            <p:cNvSpPr/>
            <p:nvPr/>
          </p:nvSpPr>
          <p:spPr>
            <a:xfrm>
              <a:off x="5755697" y="5549813"/>
              <a:ext cx="34497" cy="34541"/>
            </a:xfrm>
            <a:custGeom>
              <a:rect b="b" l="l" r="r" t="t"/>
              <a:pathLst>
                <a:path extrusionOk="0" h="1579" w="1577">
                  <a:moveTo>
                    <a:pt x="789" y="0"/>
                  </a:moveTo>
                  <a:cubicBezTo>
                    <a:pt x="354" y="0"/>
                    <a:pt x="1" y="353"/>
                    <a:pt x="1" y="790"/>
                  </a:cubicBezTo>
                  <a:cubicBezTo>
                    <a:pt x="1" y="1226"/>
                    <a:pt x="354" y="1578"/>
                    <a:pt x="789" y="1578"/>
                  </a:cubicBezTo>
                  <a:cubicBezTo>
                    <a:pt x="1224" y="1578"/>
                    <a:pt x="1576" y="1226"/>
                    <a:pt x="1576" y="790"/>
                  </a:cubicBezTo>
                  <a:cubicBezTo>
                    <a:pt x="1576" y="353"/>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10" name="Google Shape;2910;p20"/>
            <p:cNvSpPr/>
            <p:nvPr/>
          </p:nvSpPr>
          <p:spPr>
            <a:xfrm>
              <a:off x="5421819" y="5940370"/>
              <a:ext cx="34519" cy="34541"/>
            </a:xfrm>
            <a:custGeom>
              <a:rect b="b" l="l" r="r" t="t"/>
              <a:pathLst>
                <a:path extrusionOk="0" h="1579" w="1578">
                  <a:moveTo>
                    <a:pt x="788" y="0"/>
                  </a:moveTo>
                  <a:cubicBezTo>
                    <a:pt x="353" y="0"/>
                    <a:pt x="0" y="353"/>
                    <a:pt x="0" y="790"/>
                  </a:cubicBezTo>
                  <a:cubicBezTo>
                    <a:pt x="0" y="1225"/>
                    <a:pt x="353" y="1578"/>
                    <a:pt x="788" y="1578"/>
                  </a:cubicBezTo>
                  <a:cubicBezTo>
                    <a:pt x="1225" y="1578"/>
                    <a:pt x="1578" y="1225"/>
                    <a:pt x="1578" y="790"/>
                  </a:cubicBezTo>
                  <a:cubicBezTo>
                    <a:pt x="1578" y="353"/>
                    <a:pt x="1225" y="0"/>
                    <a:pt x="7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11" name="Google Shape;2911;p20"/>
            <p:cNvSpPr/>
            <p:nvPr/>
          </p:nvSpPr>
          <p:spPr>
            <a:xfrm>
              <a:off x="5194013" y="6233079"/>
              <a:ext cx="34497" cy="34541"/>
            </a:xfrm>
            <a:custGeom>
              <a:rect b="b" l="l" r="r" t="t"/>
              <a:pathLst>
                <a:path extrusionOk="0" h="1579" w="1577">
                  <a:moveTo>
                    <a:pt x="789" y="0"/>
                  </a:moveTo>
                  <a:cubicBezTo>
                    <a:pt x="354" y="0"/>
                    <a:pt x="1" y="355"/>
                    <a:pt x="1" y="790"/>
                  </a:cubicBezTo>
                  <a:cubicBezTo>
                    <a:pt x="1" y="1226"/>
                    <a:pt x="354" y="1578"/>
                    <a:pt x="789" y="1578"/>
                  </a:cubicBezTo>
                  <a:cubicBezTo>
                    <a:pt x="1224" y="1578"/>
                    <a:pt x="1576" y="1226"/>
                    <a:pt x="1576" y="790"/>
                  </a:cubicBezTo>
                  <a:cubicBezTo>
                    <a:pt x="1576" y="355"/>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2912" name="Google Shape;2912;p20"/>
          <p:cNvSpPr/>
          <p:nvPr/>
        </p:nvSpPr>
        <p:spPr>
          <a:xfrm>
            <a:off x="5000935" y="4979619"/>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0"/>
          <p:cNvSpPr txBox="1"/>
          <p:nvPr/>
        </p:nvSpPr>
        <p:spPr>
          <a:xfrm>
            <a:off x="4477525" y="367247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2914" name="Google Shape;2914;p20"/>
          <p:cNvCxnSpPr/>
          <p:nvPr/>
        </p:nvCxnSpPr>
        <p:spPr>
          <a:xfrm rot="10800000">
            <a:off x="4923150" y="4781675"/>
            <a:ext cx="704400" cy="0"/>
          </a:xfrm>
          <a:prstGeom prst="straightConnector1">
            <a:avLst/>
          </a:prstGeom>
          <a:noFill/>
          <a:ln cap="flat" cmpd="sng" w="28575">
            <a:solidFill>
              <a:schemeClr val="dk1"/>
            </a:solidFill>
            <a:prstDash val="solid"/>
            <a:round/>
            <a:headEnd len="med" w="med" type="none"/>
            <a:tailEnd len="med" w="med" type="none"/>
          </a:ln>
        </p:spPr>
      </p:cxnSp>
      <p:sp>
        <p:nvSpPr>
          <p:cNvPr id="2915" name="Google Shape;2915;p20"/>
          <p:cNvSpPr/>
          <p:nvPr/>
        </p:nvSpPr>
        <p:spPr>
          <a:xfrm>
            <a:off x="8545385" y="4979619"/>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0"/>
          <p:cNvSpPr txBox="1"/>
          <p:nvPr/>
        </p:nvSpPr>
        <p:spPr>
          <a:xfrm>
            <a:off x="8174375" y="367247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2917" name="Google Shape;2917;p20"/>
          <p:cNvCxnSpPr/>
          <p:nvPr/>
        </p:nvCxnSpPr>
        <p:spPr>
          <a:xfrm rot="10800000">
            <a:off x="8467600" y="4781675"/>
            <a:ext cx="704400" cy="0"/>
          </a:xfrm>
          <a:prstGeom prst="straightConnector1">
            <a:avLst/>
          </a:prstGeom>
          <a:noFill/>
          <a:ln cap="flat" cmpd="sng" w="28575">
            <a:solidFill>
              <a:schemeClr val="dk1"/>
            </a:solidFill>
            <a:prstDash val="solid"/>
            <a:round/>
            <a:headEnd len="med" w="med" type="none"/>
            <a:tailEnd len="med" w="med" type="none"/>
          </a:ln>
        </p:spPr>
      </p:cxnSp>
      <p:grpSp>
        <p:nvGrpSpPr>
          <p:cNvPr id="2918" name="Google Shape;2918;p20"/>
          <p:cNvGrpSpPr/>
          <p:nvPr/>
        </p:nvGrpSpPr>
        <p:grpSpPr>
          <a:xfrm>
            <a:off x="8684264" y="4151966"/>
            <a:ext cx="353713" cy="385601"/>
            <a:chOff x="3707541" y="5434379"/>
            <a:chExt cx="903481" cy="984681"/>
          </a:xfrm>
        </p:grpSpPr>
        <p:sp>
          <p:nvSpPr>
            <p:cNvPr id="2919" name="Google Shape;2919;p20"/>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0" name="Google Shape;2920;p20"/>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1" name="Google Shape;2921;p20"/>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2" name="Google Shape;2922;p20"/>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3" name="Google Shape;2923;p20"/>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4" name="Google Shape;2924;p20"/>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5" name="Google Shape;2925;p20"/>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6" name="Google Shape;2926;p20"/>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7" name="Google Shape;2927;p20"/>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8" name="Google Shape;2928;p20"/>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29" name="Google Shape;2929;p20"/>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0" name="Google Shape;2930;p20"/>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1" name="Google Shape;2931;p20"/>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2" name="Google Shape;2932;p20"/>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3" name="Google Shape;2933;p20"/>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4" name="Google Shape;2934;p20"/>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5" name="Google Shape;2935;p20"/>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6" name="Google Shape;2936;p20"/>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7" name="Google Shape;2937;p20"/>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8" name="Google Shape;2938;p20"/>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39" name="Google Shape;2939;p20"/>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0" name="Google Shape;2940;p20"/>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1" name="Google Shape;2941;p20"/>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2" name="Google Shape;2942;p20"/>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3" name="Google Shape;2943;p20"/>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4" name="Google Shape;2944;p20"/>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5" name="Google Shape;2945;p20"/>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6" name="Google Shape;2946;p20"/>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7" name="Google Shape;2947;p20"/>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8" name="Google Shape;2948;p20"/>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49" name="Google Shape;2949;p20"/>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0" name="Google Shape;2950;p20"/>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1" name="Google Shape;2951;p20"/>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2" name="Google Shape;2952;p20"/>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3" name="Google Shape;2953;p20"/>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4" name="Google Shape;2954;p20"/>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5" name="Google Shape;2955;p20"/>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6" name="Google Shape;2956;p20"/>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7" name="Google Shape;2957;p20"/>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8" name="Google Shape;2958;p20"/>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59" name="Google Shape;2959;p20"/>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0" name="Google Shape;2960;p20"/>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1" name="Google Shape;2961;p20"/>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2" name="Google Shape;2962;p20"/>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3" name="Google Shape;2963;p20"/>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4" name="Google Shape;2964;p20"/>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5" name="Google Shape;2965;p20"/>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6" name="Google Shape;2966;p20"/>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7" name="Google Shape;2967;p20"/>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8" name="Google Shape;2968;p20"/>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69" name="Google Shape;2969;p20"/>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0" name="Google Shape;2970;p20"/>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1" name="Google Shape;2971;p20"/>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2" name="Google Shape;2972;p20"/>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3" name="Google Shape;2973;p20"/>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4" name="Google Shape;2974;p20"/>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5" name="Google Shape;2975;p20"/>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6" name="Google Shape;2976;p20"/>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7" name="Google Shape;2977;p20"/>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8" name="Google Shape;2978;p20"/>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79" name="Google Shape;2979;p20"/>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0" name="Google Shape;2980;p20"/>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1" name="Google Shape;2981;p20"/>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2" name="Google Shape;2982;p20"/>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3" name="Google Shape;2983;p20"/>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4" name="Google Shape;2984;p20"/>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5" name="Google Shape;2985;p20"/>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6" name="Google Shape;2986;p20"/>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7" name="Google Shape;2987;p20"/>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8" name="Google Shape;2988;p20"/>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89" name="Google Shape;2989;p20"/>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0" name="Google Shape;2990;p20"/>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1" name="Google Shape;2991;p20"/>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2" name="Google Shape;2992;p20"/>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3" name="Google Shape;2993;p20"/>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4" name="Google Shape;2994;p20"/>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5" name="Google Shape;2995;p20"/>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6" name="Google Shape;2996;p20"/>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7" name="Google Shape;2997;p20"/>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8" name="Google Shape;2998;p20"/>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2999" name="Google Shape;2999;p20"/>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0" name="Google Shape;3000;p20"/>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1" name="Google Shape;3001;p20"/>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2" name="Google Shape;3002;p20"/>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3" name="Google Shape;3003;p20"/>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4" name="Google Shape;3004;p20"/>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5" name="Google Shape;3005;p20"/>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6" name="Google Shape;3006;p20"/>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7" name="Google Shape;3007;p20"/>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8" name="Google Shape;3008;p20"/>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09" name="Google Shape;3009;p20"/>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0" name="Google Shape;3010;p20"/>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1" name="Google Shape;3011;p20"/>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2" name="Google Shape;3012;p20"/>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3" name="Google Shape;3013;p20"/>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4" name="Google Shape;3014;p20"/>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5" name="Google Shape;3015;p20"/>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6" name="Google Shape;3016;p20"/>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7" name="Google Shape;3017;p20"/>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8" name="Google Shape;3018;p20"/>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19" name="Google Shape;3019;p20"/>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0" name="Google Shape;3020;p20"/>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1" name="Google Shape;3021;p20"/>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2" name="Google Shape;3022;p20"/>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3" name="Google Shape;3023;p20"/>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4" name="Google Shape;3024;p20"/>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5" name="Google Shape;3025;p20"/>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6" name="Google Shape;3026;p20"/>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7" name="Google Shape;3027;p20"/>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8" name="Google Shape;3028;p20"/>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29" name="Google Shape;3029;p20"/>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30" name="Google Shape;3030;p20"/>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31" name="Google Shape;3031;p20"/>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32" name="Google Shape;3032;p20"/>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33" name="Google Shape;3033;p20"/>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34" name="Google Shape;3034;p20"/>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35" name="Google Shape;3035;p20"/>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36" name="Google Shape;3036;p20"/>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37" name="Google Shape;3037;p20"/>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3038" name="Google Shape;3038;p20"/>
          <p:cNvGrpSpPr/>
          <p:nvPr/>
        </p:nvGrpSpPr>
        <p:grpSpPr>
          <a:xfrm>
            <a:off x="2961806" y="4662285"/>
            <a:ext cx="306945" cy="385575"/>
            <a:chOff x="6567434" y="3699538"/>
            <a:chExt cx="784022" cy="984616"/>
          </a:xfrm>
        </p:grpSpPr>
        <p:sp>
          <p:nvSpPr>
            <p:cNvPr id="3039" name="Google Shape;3039;p20"/>
            <p:cNvSpPr/>
            <p:nvPr/>
          </p:nvSpPr>
          <p:spPr>
            <a:xfrm>
              <a:off x="6702994" y="3699538"/>
              <a:ext cx="648463" cy="984616"/>
            </a:xfrm>
            <a:custGeom>
              <a:rect b="b" l="l" r="r" t="t"/>
              <a:pathLst>
                <a:path extrusionOk="0" h="45011" w="29644">
                  <a:moveTo>
                    <a:pt x="1736" y="1"/>
                  </a:moveTo>
                  <a:cubicBezTo>
                    <a:pt x="1264" y="1"/>
                    <a:pt x="857" y="173"/>
                    <a:pt x="515" y="516"/>
                  </a:cubicBezTo>
                  <a:cubicBezTo>
                    <a:pt x="172" y="860"/>
                    <a:pt x="0" y="1265"/>
                    <a:pt x="0" y="1737"/>
                  </a:cubicBezTo>
                  <a:lnTo>
                    <a:pt x="0" y="4052"/>
                  </a:lnTo>
                  <a:cubicBezTo>
                    <a:pt x="0" y="4524"/>
                    <a:pt x="172" y="4931"/>
                    <a:pt x="515" y="5273"/>
                  </a:cubicBezTo>
                  <a:cubicBezTo>
                    <a:pt x="857" y="5618"/>
                    <a:pt x="1264" y="5788"/>
                    <a:pt x="1736" y="5788"/>
                  </a:cubicBezTo>
                  <a:lnTo>
                    <a:pt x="22828" y="5788"/>
                  </a:lnTo>
                  <a:lnTo>
                    <a:pt x="8487" y="42698"/>
                  </a:lnTo>
                  <a:cubicBezTo>
                    <a:pt x="8400" y="42913"/>
                    <a:pt x="8348" y="43073"/>
                    <a:pt x="8327" y="43179"/>
                  </a:cubicBezTo>
                  <a:cubicBezTo>
                    <a:pt x="8304" y="43286"/>
                    <a:pt x="8295" y="43383"/>
                    <a:pt x="8295" y="43467"/>
                  </a:cubicBezTo>
                  <a:cubicBezTo>
                    <a:pt x="8295" y="43898"/>
                    <a:pt x="8444" y="44262"/>
                    <a:pt x="8746" y="44562"/>
                  </a:cubicBezTo>
                  <a:cubicBezTo>
                    <a:pt x="9044" y="44862"/>
                    <a:pt x="9408" y="45011"/>
                    <a:pt x="9839" y="45011"/>
                  </a:cubicBezTo>
                  <a:lnTo>
                    <a:pt x="12795" y="45011"/>
                  </a:lnTo>
                  <a:cubicBezTo>
                    <a:pt x="13310" y="45011"/>
                    <a:pt x="13707" y="44851"/>
                    <a:pt x="13986" y="44530"/>
                  </a:cubicBezTo>
                  <a:cubicBezTo>
                    <a:pt x="14263" y="44207"/>
                    <a:pt x="14490" y="43854"/>
                    <a:pt x="14662" y="43470"/>
                  </a:cubicBezTo>
                  <a:lnTo>
                    <a:pt x="28936" y="6624"/>
                  </a:lnTo>
                  <a:cubicBezTo>
                    <a:pt x="29149" y="6152"/>
                    <a:pt x="29321" y="5703"/>
                    <a:pt x="29451" y="5273"/>
                  </a:cubicBezTo>
                  <a:cubicBezTo>
                    <a:pt x="29580" y="4847"/>
                    <a:pt x="29644" y="4439"/>
                    <a:pt x="29644" y="4052"/>
                  </a:cubicBezTo>
                  <a:lnTo>
                    <a:pt x="29644" y="1737"/>
                  </a:lnTo>
                  <a:cubicBezTo>
                    <a:pt x="29644" y="1265"/>
                    <a:pt x="29472" y="860"/>
                    <a:pt x="29128" y="516"/>
                  </a:cubicBezTo>
                  <a:cubicBezTo>
                    <a:pt x="28785" y="173"/>
                    <a:pt x="28377" y="1"/>
                    <a:pt x="27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0" name="Google Shape;3040;p20"/>
            <p:cNvSpPr/>
            <p:nvPr/>
          </p:nvSpPr>
          <p:spPr>
            <a:xfrm>
              <a:off x="6567434" y="3730163"/>
              <a:ext cx="115784" cy="80259"/>
            </a:xfrm>
            <a:custGeom>
              <a:rect b="b" l="l" r="r" t="t"/>
              <a:pathLst>
                <a:path extrusionOk="0" h="3669" w="5293">
                  <a:moveTo>
                    <a:pt x="2082" y="0"/>
                  </a:moveTo>
                  <a:lnTo>
                    <a:pt x="2107" y="1436"/>
                  </a:lnTo>
                  <a:lnTo>
                    <a:pt x="0" y="724"/>
                  </a:lnTo>
                  <a:lnTo>
                    <a:pt x="41" y="2998"/>
                  </a:lnTo>
                  <a:lnTo>
                    <a:pt x="2123" y="2210"/>
                  </a:lnTo>
                  <a:lnTo>
                    <a:pt x="2148" y="3669"/>
                  </a:lnTo>
                  <a:lnTo>
                    <a:pt x="5293" y="1777"/>
                  </a:lnTo>
                  <a:lnTo>
                    <a:pt x="2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1" name="Google Shape;3041;p20"/>
            <p:cNvSpPr/>
            <p:nvPr/>
          </p:nvSpPr>
          <p:spPr>
            <a:xfrm>
              <a:off x="6827681"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2" name="Google Shape;3042;p20"/>
            <p:cNvSpPr/>
            <p:nvPr/>
          </p:nvSpPr>
          <p:spPr>
            <a:xfrm>
              <a:off x="6847456"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3" name="Google Shape;3043;p20"/>
            <p:cNvSpPr/>
            <p:nvPr/>
          </p:nvSpPr>
          <p:spPr>
            <a:xfrm>
              <a:off x="6867253"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4" name="Google Shape;3044;p20"/>
            <p:cNvSpPr/>
            <p:nvPr/>
          </p:nvSpPr>
          <p:spPr>
            <a:xfrm>
              <a:off x="6887050" y="3763873"/>
              <a:ext cx="11375" cy="12031"/>
            </a:xfrm>
            <a:custGeom>
              <a:rect b="b" l="l" r="r" t="t"/>
              <a:pathLst>
                <a:path extrusionOk="0" h="550" w="520">
                  <a:moveTo>
                    <a:pt x="261" y="0"/>
                  </a:moveTo>
                  <a:cubicBezTo>
                    <a:pt x="108" y="0"/>
                    <a:pt x="0" y="115"/>
                    <a:pt x="0" y="275"/>
                  </a:cubicBezTo>
                  <a:cubicBezTo>
                    <a:pt x="0" y="438"/>
                    <a:pt x="105"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5" name="Google Shape;3045;p20"/>
            <p:cNvSpPr/>
            <p:nvPr/>
          </p:nvSpPr>
          <p:spPr>
            <a:xfrm>
              <a:off x="6906825" y="3763873"/>
              <a:ext cx="11397" cy="12031"/>
            </a:xfrm>
            <a:custGeom>
              <a:rect b="b" l="l" r="r" t="t"/>
              <a:pathLst>
                <a:path extrusionOk="0" h="550" w="521">
                  <a:moveTo>
                    <a:pt x="262" y="0"/>
                  </a:moveTo>
                  <a:cubicBezTo>
                    <a:pt x="111"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6" name="Google Shape;3046;p20"/>
            <p:cNvSpPr/>
            <p:nvPr/>
          </p:nvSpPr>
          <p:spPr>
            <a:xfrm>
              <a:off x="6926622"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7" name="Google Shape;3047;p20"/>
            <p:cNvSpPr/>
            <p:nvPr/>
          </p:nvSpPr>
          <p:spPr>
            <a:xfrm>
              <a:off x="6946353" y="3763873"/>
              <a:ext cx="11397" cy="12031"/>
            </a:xfrm>
            <a:custGeom>
              <a:rect b="b" l="l" r="r" t="t"/>
              <a:pathLst>
                <a:path extrusionOk="0" h="550" w="521">
                  <a:moveTo>
                    <a:pt x="264" y="0"/>
                  </a:moveTo>
                  <a:cubicBezTo>
                    <a:pt x="111" y="0"/>
                    <a:pt x="1" y="115"/>
                    <a:pt x="1" y="275"/>
                  </a:cubicBezTo>
                  <a:cubicBezTo>
                    <a:pt x="1" y="438"/>
                    <a:pt x="106" y="550"/>
                    <a:pt x="259" y="550"/>
                  </a:cubicBezTo>
                  <a:cubicBezTo>
                    <a:pt x="422" y="550"/>
                    <a:pt x="521" y="433"/>
                    <a:pt x="521" y="275"/>
                  </a:cubicBezTo>
                  <a:cubicBezTo>
                    <a:pt x="521"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8" name="Google Shape;3048;p20"/>
            <p:cNvSpPr/>
            <p:nvPr/>
          </p:nvSpPr>
          <p:spPr>
            <a:xfrm>
              <a:off x="6966150"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49" name="Google Shape;3049;p20"/>
            <p:cNvSpPr/>
            <p:nvPr/>
          </p:nvSpPr>
          <p:spPr>
            <a:xfrm>
              <a:off x="6985925"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0" name="Google Shape;3050;p20"/>
            <p:cNvSpPr/>
            <p:nvPr/>
          </p:nvSpPr>
          <p:spPr>
            <a:xfrm>
              <a:off x="7005722" y="3763873"/>
              <a:ext cx="11397" cy="12031"/>
            </a:xfrm>
            <a:custGeom>
              <a:rect b="b" l="l" r="r" t="t"/>
              <a:pathLst>
                <a:path extrusionOk="0" h="550" w="521">
                  <a:moveTo>
                    <a:pt x="262" y="0"/>
                  </a:moveTo>
                  <a:cubicBezTo>
                    <a:pt x="110" y="0"/>
                    <a:pt x="0" y="115"/>
                    <a:pt x="0" y="275"/>
                  </a:cubicBezTo>
                  <a:cubicBezTo>
                    <a:pt x="0" y="438"/>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1" name="Google Shape;3051;p20"/>
            <p:cNvSpPr/>
            <p:nvPr/>
          </p:nvSpPr>
          <p:spPr>
            <a:xfrm>
              <a:off x="7025519"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2" name="Google Shape;3052;p20"/>
            <p:cNvSpPr/>
            <p:nvPr/>
          </p:nvSpPr>
          <p:spPr>
            <a:xfrm>
              <a:off x="7045294" y="3763873"/>
              <a:ext cx="11353" cy="12031"/>
            </a:xfrm>
            <a:custGeom>
              <a:rect b="b" l="l" r="r" t="t"/>
              <a:pathLst>
                <a:path extrusionOk="0" h="550" w="519">
                  <a:moveTo>
                    <a:pt x="262" y="0"/>
                  </a:moveTo>
                  <a:cubicBezTo>
                    <a:pt x="108" y="0"/>
                    <a:pt x="1" y="115"/>
                    <a:pt x="1" y="275"/>
                  </a:cubicBezTo>
                  <a:cubicBezTo>
                    <a:pt x="1" y="438"/>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3" name="Google Shape;3053;p20"/>
            <p:cNvSpPr/>
            <p:nvPr/>
          </p:nvSpPr>
          <p:spPr>
            <a:xfrm>
              <a:off x="7065091"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4" name="Google Shape;3054;p20"/>
            <p:cNvSpPr/>
            <p:nvPr/>
          </p:nvSpPr>
          <p:spPr>
            <a:xfrm>
              <a:off x="7084822" y="3763873"/>
              <a:ext cx="11397" cy="12031"/>
            </a:xfrm>
            <a:custGeom>
              <a:rect b="b" l="l" r="r" t="t"/>
              <a:pathLst>
                <a:path extrusionOk="0" h="550" w="521">
                  <a:moveTo>
                    <a:pt x="264" y="0"/>
                  </a:moveTo>
                  <a:cubicBezTo>
                    <a:pt x="111"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5" name="Google Shape;3055;p20"/>
            <p:cNvSpPr/>
            <p:nvPr/>
          </p:nvSpPr>
          <p:spPr>
            <a:xfrm>
              <a:off x="7104619"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6" name="Google Shape;3056;p20"/>
            <p:cNvSpPr/>
            <p:nvPr/>
          </p:nvSpPr>
          <p:spPr>
            <a:xfrm>
              <a:off x="7124394"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7" name="Google Shape;3057;p20"/>
            <p:cNvSpPr/>
            <p:nvPr/>
          </p:nvSpPr>
          <p:spPr>
            <a:xfrm>
              <a:off x="7144191" y="3763873"/>
              <a:ext cx="11397" cy="12031"/>
            </a:xfrm>
            <a:custGeom>
              <a:rect b="b" l="l" r="r" t="t"/>
              <a:pathLst>
                <a:path extrusionOk="0" h="550" w="521">
                  <a:moveTo>
                    <a:pt x="261" y="0"/>
                  </a:moveTo>
                  <a:cubicBezTo>
                    <a:pt x="108" y="0"/>
                    <a:pt x="0" y="115"/>
                    <a:pt x="0" y="275"/>
                  </a:cubicBezTo>
                  <a:cubicBezTo>
                    <a:pt x="0" y="438"/>
                    <a:pt x="103" y="550"/>
                    <a:pt x="257" y="550"/>
                  </a:cubicBezTo>
                  <a:cubicBezTo>
                    <a:pt x="420"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8" name="Google Shape;3058;p20"/>
            <p:cNvSpPr/>
            <p:nvPr/>
          </p:nvSpPr>
          <p:spPr>
            <a:xfrm>
              <a:off x="71639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59" name="Google Shape;3059;p20"/>
            <p:cNvSpPr/>
            <p:nvPr/>
          </p:nvSpPr>
          <p:spPr>
            <a:xfrm>
              <a:off x="7183719" y="3763873"/>
              <a:ext cx="11397" cy="12031"/>
            </a:xfrm>
            <a:custGeom>
              <a:rect b="b" l="l" r="r" t="t"/>
              <a:pathLst>
                <a:path extrusionOk="0" h="550" w="521">
                  <a:moveTo>
                    <a:pt x="264" y="0"/>
                  </a:moveTo>
                  <a:cubicBezTo>
                    <a:pt x="110" y="0"/>
                    <a:pt x="0" y="115"/>
                    <a:pt x="0" y="275"/>
                  </a:cubicBezTo>
                  <a:cubicBezTo>
                    <a:pt x="0" y="438"/>
                    <a:pt x="106" y="550"/>
                    <a:pt x="259" y="550"/>
                  </a:cubicBezTo>
                  <a:cubicBezTo>
                    <a:pt x="422"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0" name="Google Shape;3060;p20"/>
            <p:cNvSpPr/>
            <p:nvPr/>
          </p:nvSpPr>
          <p:spPr>
            <a:xfrm>
              <a:off x="7203494"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1" name="Google Shape;3061;p20"/>
            <p:cNvSpPr/>
            <p:nvPr/>
          </p:nvSpPr>
          <p:spPr>
            <a:xfrm>
              <a:off x="7223291"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2" name="Google Shape;3062;p20"/>
            <p:cNvSpPr/>
            <p:nvPr/>
          </p:nvSpPr>
          <p:spPr>
            <a:xfrm>
              <a:off x="72430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3" name="Google Shape;3063;p20"/>
            <p:cNvSpPr/>
            <p:nvPr/>
          </p:nvSpPr>
          <p:spPr>
            <a:xfrm>
              <a:off x="7262863" y="3763873"/>
              <a:ext cx="11397" cy="12031"/>
            </a:xfrm>
            <a:custGeom>
              <a:rect b="b" l="l" r="r" t="t"/>
              <a:pathLst>
                <a:path extrusionOk="0" h="550" w="521">
                  <a:moveTo>
                    <a:pt x="262" y="0"/>
                  </a:moveTo>
                  <a:cubicBezTo>
                    <a:pt x="108" y="0"/>
                    <a:pt x="1" y="115"/>
                    <a:pt x="1" y="275"/>
                  </a:cubicBezTo>
                  <a:cubicBezTo>
                    <a:pt x="1" y="438"/>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4" name="Google Shape;3064;p20"/>
            <p:cNvSpPr/>
            <p:nvPr/>
          </p:nvSpPr>
          <p:spPr>
            <a:xfrm>
              <a:off x="6968053" y="4616429"/>
              <a:ext cx="13694" cy="11616"/>
            </a:xfrm>
            <a:custGeom>
              <a:rect b="b" l="l" r="r" t="t"/>
              <a:pathLst>
                <a:path extrusionOk="0" h="531" w="626">
                  <a:moveTo>
                    <a:pt x="289" y="1"/>
                  </a:moveTo>
                  <a:cubicBezTo>
                    <a:pt x="185" y="1"/>
                    <a:pt x="96" y="59"/>
                    <a:pt x="55" y="165"/>
                  </a:cubicBezTo>
                  <a:cubicBezTo>
                    <a:pt x="0" y="307"/>
                    <a:pt x="67" y="451"/>
                    <a:pt x="218" y="508"/>
                  </a:cubicBezTo>
                  <a:cubicBezTo>
                    <a:pt x="256" y="523"/>
                    <a:pt x="295" y="530"/>
                    <a:pt x="331" y="530"/>
                  </a:cubicBezTo>
                  <a:cubicBezTo>
                    <a:pt x="435" y="530"/>
                    <a:pt x="525" y="473"/>
                    <a:pt x="566" y="366"/>
                  </a:cubicBezTo>
                  <a:cubicBezTo>
                    <a:pt x="625"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5" name="Google Shape;3065;p20"/>
            <p:cNvSpPr/>
            <p:nvPr/>
          </p:nvSpPr>
          <p:spPr>
            <a:xfrm>
              <a:off x="6975119" y="4597966"/>
              <a:ext cx="13694" cy="11616"/>
            </a:xfrm>
            <a:custGeom>
              <a:rect b="b" l="l" r="r" t="t"/>
              <a:pathLst>
                <a:path extrusionOk="0" h="531" w="626">
                  <a:moveTo>
                    <a:pt x="289" y="1"/>
                  </a:moveTo>
                  <a:cubicBezTo>
                    <a:pt x="184" y="1"/>
                    <a:pt x="96" y="60"/>
                    <a:pt x="55" y="166"/>
                  </a:cubicBezTo>
                  <a:cubicBezTo>
                    <a:pt x="0" y="308"/>
                    <a:pt x="67" y="450"/>
                    <a:pt x="218" y="509"/>
                  </a:cubicBezTo>
                  <a:cubicBezTo>
                    <a:pt x="256" y="523"/>
                    <a:pt x="294" y="530"/>
                    <a:pt x="330" y="530"/>
                  </a:cubicBezTo>
                  <a:cubicBezTo>
                    <a:pt x="436" y="530"/>
                    <a:pt x="527" y="473"/>
                    <a:pt x="568" y="367"/>
                  </a:cubicBezTo>
                  <a:cubicBezTo>
                    <a:pt x="625" y="216"/>
                    <a:pt x="552" y="79"/>
                    <a:pt x="406" y="24"/>
                  </a:cubicBezTo>
                  <a:cubicBezTo>
                    <a:pt x="366"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6" name="Google Shape;3066;p20"/>
            <p:cNvSpPr/>
            <p:nvPr/>
          </p:nvSpPr>
          <p:spPr>
            <a:xfrm>
              <a:off x="6982228" y="4579504"/>
              <a:ext cx="13694" cy="11594"/>
            </a:xfrm>
            <a:custGeom>
              <a:rect b="b" l="l" r="r" t="t"/>
              <a:pathLst>
                <a:path extrusionOk="0" h="530" w="626">
                  <a:moveTo>
                    <a:pt x="289" y="1"/>
                  </a:moveTo>
                  <a:cubicBezTo>
                    <a:pt x="185" y="1"/>
                    <a:pt x="96" y="59"/>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7" name="Google Shape;3067;p20"/>
            <p:cNvSpPr/>
            <p:nvPr/>
          </p:nvSpPr>
          <p:spPr>
            <a:xfrm>
              <a:off x="6989294" y="4561020"/>
              <a:ext cx="13694" cy="11616"/>
            </a:xfrm>
            <a:custGeom>
              <a:rect b="b" l="l" r="r" t="t"/>
              <a:pathLst>
                <a:path extrusionOk="0" h="531" w="626">
                  <a:moveTo>
                    <a:pt x="291" y="1"/>
                  </a:moveTo>
                  <a:cubicBezTo>
                    <a:pt x="186" y="1"/>
                    <a:pt x="97" y="59"/>
                    <a:pt x="58" y="165"/>
                  </a:cubicBezTo>
                  <a:cubicBezTo>
                    <a:pt x="0" y="309"/>
                    <a:pt x="69" y="451"/>
                    <a:pt x="220" y="508"/>
                  </a:cubicBezTo>
                  <a:cubicBezTo>
                    <a:pt x="259" y="523"/>
                    <a:pt x="297" y="531"/>
                    <a:pt x="334" y="531"/>
                  </a:cubicBezTo>
                  <a:cubicBezTo>
                    <a:pt x="437" y="531"/>
                    <a:pt x="528" y="473"/>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8" name="Google Shape;3068;p20"/>
            <p:cNvSpPr/>
            <p:nvPr/>
          </p:nvSpPr>
          <p:spPr>
            <a:xfrm>
              <a:off x="6996403" y="4542579"/>
              <a:ext cx="13694" cy="11616"/>
            </a:xfrm>
            <a:custGeom>
              <a:rect b="b" l="l" r="r" t="t"/>
              <a:pathLst>
                <a:path extrusionOk="0" h="531" w="626">
                  <a:moveTo>
                    <a:pt x="290" y="1"/>
                  </a:moveTo>
                  <a:cubicBezTo>
                    <a:pt x="185" y="1"/>
                    <a:pt x="96" y="58"/>
                    <a:pt x="55" y="165"/>
                  </a:cubicBezTo>
                  <a:cubicBezTo>
                    <a:pt x="0" y="307"/>
                    <a:pt x="67" y="449"/>
                    <a:pt x="218" y="508"/>
                  </a:cubicBezTo>
                  <a:cubicBezTo>
                    <a:pt x="256" y="523"/>
                    <a:pt x="294" y="530"/>
                    <a:pt x="331" y="530"/>
                  </a:cubicBezTo>
                  <a:cubicBezTo>
                    <a:pt x="435" y="530"/>
                    <a:pt x="528" y="472"/>
                    <a:pt x="568" y="366"/>
                  </a:cubicBezTo>
                  <a:cubicBezTo>
                    <a:pt x="626" y="215"/>
                    <a:pt x="552"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69" name="Google Shape;3069;p20"/>
            <p:cNvSpPr/>
            <p:nvPr/>
          </p:nvSpPr>
          <p:spPr>
            <a:xfrm>
              <a:off x="7003513" y="4524095"/>
              <a:ext cx="13650" cy="11616"/>
            </a:xfrm>
            <a:custGeom>
              <a:rect b="b" l="l" r="r" t="t"/>
              <a:pathLst>
                <a:path extrusionOk="0" h="531" w="624">
                  <a:moveTo>
                    <a:pt x="290" y="1"/>
                  </a:moveTo>
                  <a:cubicBezTo>
                    <a:pt x="185" y="1"/>
                    <a:pt x="96" y="60"/>
                    <a:pt x="56" y="165"/>
                  </a:cubicBezTo>
                  <a:cubicBezTo>
                    <a:pt x="1" y="309"/>
                    <a:pt x="67" y="451"/>
                    <a:pt x="218" y="508"/>
                  </a:cubicBezTo>
                  <a:cubicBezTo>
                    <a:pt x="257" y="523"/>
                    <a:pt x="295" y="531"/>
                    <a:pt x="332" y="531"/>
                  </a:cubicBezTo>
                  <a:cubicBezTo>
                    <a:pt x="435" y="531"/>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0" name="Google Shape;3070;p20"/>
            <p:cNvSpPr/>
            <p:nvPr/>
          </p:nvSpPr>
          <p:spPr>
            <a:xfrm>
              <a:off x="7010578" y="4505654"/>
              <a:ext cx="13694" cy="11594"/>
            </a:xfrm>
            <a:custGeom>
              <a:rect b="b" l="l" r="r" t="t"/>
              <a:pathLst>
                <a:path extrusionOk="0" h="530" w="626">
                  <a:moveTo>
                    <a:pt x="290" y="1"/>
                  </a:moveTo>
                  <a:cubicBezTo>
                    <a:pt x="185" y="1"/>
                    <a:pt x="96" y="59"/>
                    <a:pt x="56" y="165"/>
                  </a:cubicBezTo>
                  <a:cubicBezTo>
                    <a:pt x="1" y="307"/>
                    <a:pt x="67" y="449"/>
                    <a:pt x="218" y="509"/>
                  </a:cubicBezTo>
                  <a:cubicBezTo>
                    <a:pt x="256" y="523"/>
                    <a:pt x="294" y="530"/>
                    <a:pt x="330" y="530"/>
                  </a:cubicBezTo>
                  <a:cubicBezTo>
                    <a:pt x="435" y="530"/>
                    <a:pt x="528" y="472"/>
                    <a:pt x="569" y="367"/>
                  </a:cubicBezTo>
                  <a:cubicBezTo>
                    <a:pt x="626" y="215"/>
                    <a:pt x="553"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1" name="Google Shape;3071;p20"/>
            <p:cNvSpPr/>
            <p:nvPr/>
          </p:nvSpPr>
          <p:spPr>
            <a:xfrm>
              <a:off x="7017688" y="4487191"/>
              <a:ext cx="13694" cy="11594"/>
            </a:xfrm>
            <a:custGeom>
              <a:rect b="b" l="l" r="r" t="t"/>
              <a:pathLst>
                <a:path extrusionOk="0" h="530" w="626">
                  <a:moveTo>
                    <a:pt x="291" y="0"/>
                  </a:moveTo>
                  <a:cubicBezTo>
                    <a:pt x="186" y="0"/>
                    <a:pt x="97" y="59"/>
                    <a:pt x="56" y="164"/>
                  </a:cubicBezTo>
                  <a:cubicBezTo>
                    <a:pt x="1" y="308"/>
                    <a:pt x="67" y="450"/>
                    <a:pt x="218" y="508"/>
                  </a:cubicBezTo>
                  <a:cubicBezTo>
                    <a:pt x="257" y="523"/>
                    <a:pt x="295" y="530"/>
                    <a:pt x="332" y="530"/>
                  </a:cubicBezTo>
                  <a:cubicBezTo>
                    <a:pt x="435" y="530"/>
                    <a:pt x="526" y="472"/>
                    <a:pt x="566" y="366"/>
                  </a:cubicBezTo>
                  <a:cubicBezTo>
                    <a:pt x="626" y="214"/>
                    <a:pt x="550" y="79"/>
                    <a:pt x="404" y="22"/>
                  </a:cubicBezTo>
                  <a:cubicBezTo>
                    <a:pt x="365" y="7"/>
                    <a:pt x="32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2" name="Google Shape;3072;p20"/>
            <p:cNvSpPr/>
            <p:nvPr/>
          </p:nvSpPr>
          <p:spPr>
            <a:xfrm>
              <a:off x="7024819" y="4468707"/>
              <a:ext cx="13628" cy="11616"/>
            </a:xfrm>
            <a:custGeom>
              <a:rect b="b" l="l" r="r" t="t"/>
              <a:pathLst>
                <a:path extrusionOk="0" h="531" w="623">
                  <a:moveTo>
                    <a:pt x="287" y="1"/>
                  </a:moveTo>
                  <a:cubicBezTo>
                    <a:pt x="183" y="1"/>
                    <a:pt x="95" y="60"/>
                    <a:pt x="55" y="166"/>
                  </a:cubicBezTo>
                  <a:cubicBezTo>
                    <a:pt x="0" y="308"/>
                    <a:pt x="66" y="450"/>
                    <a:pt x="218" y="510"/>
                  </a:cubicBezTo>
                  <a:cubicBezTo>
                    <a:pt x="255" y="524"/>
                    <a:pt x="293" y="531"/>
                    <a:pt x="329" y="531"/>
                  </a:cubicBezTo>
                  <a:cubicBezTo>
                    <a:pt x="433" y="531"/>
                    <a:pt x="525" y="473"/>
                    <a:pt x="566" y="368"/>
                  </a:cubicBezTo>
                  <a:cubicBezTo>
                    <a:pt x="623"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3" name="Google Shape;3073;p20"/>
            <p:cNvSpPr/>
            <p:nvPr/>
          </p:nvSpPr>
          <p:spPr>
            <a:xfrm>
              <a:off x="7031863" y="4450266"/>
              <a:ext cx="13716" cy="11616"/>
            </a:xfrm>
            <a:custGeom>
              <a:rect b="b" l="l" r="r" t="t"/>
              <a:pathLst>
                <a:path extrusionOk="0" h="531" w="627">
                  <a:moveTo>
                    <a:pt x="292" y="0"/>
                  </a:moveTo>
                  <a:cubicBezTo>
                    <a:pt x="186" y="0"/>
                    <a:pt x="97" y="59"/>
                    <a:pt x="56" y="164"/>
                  </a:cubicBezTo>
                  <a:cubicBezTo>
                    <a:pt x="1" y="306"/>
                    <a:pt x="67" y="450"/>
                    <a:pt x="218" y="508"/>
                  </a:cubicBezTo>
                  <a:cubicBezTo>
                    <a:pt x="257" y="523"/>
                    <a:pt x="295" y="530"/>
                    <a:pt x="332" y="530"/>
                  </a:cubicBezTo>
                  <a:cubicBezTo>
                    <a:pt x="437" y="530"/>
                    <a:pt x="528" y="472"/>
                    <a:pt x="569" y="366"/>
                  </a:cubicBezTo>
                  <a:cubicBezTo>
                    <a:pt x="626" y="215"/>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4" name="Google Shape;3074;p20"/>
            <p:cNvSpPr/>
            <p:nvPr/>
          </p:nvSpPr>
          <p:spPr>
            <a:xfrm>
              <a:off x="7038994" y="4431804"/>
              <a:ext cx="13694" cy="11594"/>
            </a:xfrm>
            <a:custGeom>
              <a:rect b="b" l="l" r="r" t="t"/>
              <a:pathLst>
                <a:path extrusionOk="0" h="530" w="626">
                  <a:moveTo>
                    <a:pt x="287" y="0"/>
                  </a:moveTo>
                  <a:cubicBezTo>
                    <a:pt x="183" y="0"/>
                    <a:pt x="96" y="59"/>
                    <a:pt x="55" y="165"/>
                  </a:cubicBezTo>
                  <a:cubicBezTo>
                    <a:pt x="0" y="307"/>
                    <a:pt x="67" y="449"/>
                    <a:pt x="218" y="509"/>
                  </a:cubicBezTo>
                  <a:cubicBezTo>
                    <a:pt x="255" y="523"/>
                    <a:pt x="293" y="530"/>
                    <a:pt x="329" y="530"/>
                  </a:cubicBezTo>
                  <a:cubicBezTo>
                    <a:pt x="434" y="530"/>
                    <a:pt x="525" y="472"/>
                    <a:pt x="566" y="367"/>
                  </a:cubicBezTo>
                  <a:cubicBezTo>
                    <a:pt x="625" y="216"/>
                    <a:pt x="550" y="78"/>
                    <a:pt x="403" y="23"/>
                  </a:cubicBezTo>
                  <a:cubicBezTo>
                    <a:pt x="363"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5" name="Google Shape;3075;p20"/>
            <p:cNvSpPr/>
            <p:nvPr/>
          </p:nvSpPr>
          <p:spPr>
            <a:xfrm>
              <a:off x="7046059" y="4413341"/>
              <a:ext cx="13694" cy="11616"/>
            </a:xfrm>
            <a:custGeom>
              <a:rect b="b" l="l" r="r" t="t"/>
              <a:pathLst>
                <a:path extrusionOk="0" h="531" w="626">
                  <a:moveTo>
                    <a:pt x="291" y="0"/>
                  </a:moveTo>
                  <a:cubicBezTo>
                    <a:pt x="186" y="0"/>
                    <a:pt x="96" y="59"/>
                    <a:pt x="55" y="164"/>
                  </a:cubicBezTo>
                  <a:cubicBezTo>
                    <a:pt x="0" y="306"/>
                    <a:pt x="69" y="451"/>
                    <a:pt x="218" y="508"/>
                  </a:cubicBezTo>
                  <a:cubicBezTo>
                    <a:pt x="257" y="523"/>
                    <a:pt x="295" y="530"/>
                    <a:pt x="333" y="530"/>
                  </a:cubicBezTo>
                  <a:cubicBezTo>
                    <a:pt x="437" y="530"/>
                    <a:pt x="527" y="472"/>
                    <a:pt x="568" y="366"/>
                  </a:cubicBezTo>
                  <a:cubicBezTo>
                    <a:pt x="625" y="215"/>
                    <a:pt x="552" y="80"/>
                    <a:pt x="405" y="22"/>
                  </a:cubicBezTo>
                  <a:cubicBezTo>
                    <a:pt x="366"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6" name="Google Shape;3076;p20"/>
            <p:cNvSpPr/>
            <p:nvPr/>
          </p:nvSpPr>
          <p:spPr>
            <a:xfrm>
              <a:off x="7053169" y="4394879"/>
              <a:ext cx="13694" cy="11594"/>
            </a:xfrm>
            <a:custGeom>
              <a:rect b="b" l="l" r="r" t="t"/>
              <a:pathLst>
                <a:path extrusionOk="0" h="530" w="626">
                  <a:moveTo>
                    <a:pt x="289" y="0"/>
                  </a:moveTo>
                  <a:cubicBezTo>
                    <a:pt x="184" y="0"/>
                    <a:pt x="96" y="59"/>
                    <a:pt x="55" y="163"/>
                  </a:cubicBezTo>
                  <a:cubicBezTo>
                    <a:pt x="0" y="308"/>
                    <a:pt x="67" y="450"/>
                    <a:pt x="218" y="507"/>
                  </a:cubicBezTo>
                  <a:cubicBezTo>
                    <a:pt x="256" y="522"/>
                    <a:pt x="295" y="529"/>
                    <a:pt x="332" y="529"/>
                  </a:cubicBezTo>
                  <a:cubicBezTo>
                    <a:pt x="436" y="529"/>
                    <a:pt x="528" y="471"/>
                    <a:pt x="568" y="365"/>
                  </a:cubicBezTo>
                  <a:cubicBezTo>
                    <a:pt x="625" y="216"/>
                    <a:pt x="552" y="79"/>
                    <a:pt x="406" y="24"/>
                  </a:cubicBez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7" name="Google Shape;3077;p20"/>
            <p:cNvSpPr/>
            <p:nvPr/>
          </p:nvSpPr>
          <p:spPr>
            <a:xfrm>
              <a:off x="7060278" y="4376416"/>
              <a:ext cx="13694" cy="11594"/>
            </a:xfrm>
            <a:custGeom>
              <a:rect b="b" l="l" r="r" t="t"/>
              <a:pathLst>
                <a:path extrusionOk="0" h="530" w="626">
                  <a:moveTo>
                    <a:pt x="288" y="0"/>
                  </a:moveTo>
                  <a:cubicBezTo>
                    <a:pt x="184" y="0"/>
                    <a:pt x="96" y="58"/>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8" name="Google Shape;3078;p20"/>
            <p:cNvSpPr/>
            <p:nvPr/>
          </p:nvSpPr>
          <p:spPr>
            <a:xfrm>
              <a:off x="7067344" y="4357954"/>
              <a:ext cx="13694" cy="11594"/>
            </a:xfrm>
            <a:custGeom>
              <a:rect b="b" l="l" r="r" t="t"/>
              <a:pathLst>
                <a:path extrusionOk="0" h="530" w="626">
                  <a:moveTo>
                    <a:pt x="289" y="0"/>
                  </a:moveTo>
                  <a:cubicBezTo>
                    <a:pt x="184" y="0"/>
                    <a:pt x="96" y="59"/>
                    <a:pt x="55" y="164"/>
                  </a:cubicBezTo>
                  <a:cubicBezTo>
                    <a:pt x="0" y="308"/>
                    <a:pt x="69" y="450"/>
                    <a:pt x="218" y="507"/>
                  </a:cubicBezTo>
                  <a:cubicBezTo>
                    <a:pt x="256" y="522"/>
                    <a:pt x="295" y="529"/>
                    <a:pt x="332" y="529"/>
                  </a:cubicBezTo>
                  <a:cubicBezTo>
                    <a:pt x="436" y="529"/>
                    <a:pt x="528" y="471"/>
                    <a:pt x="568" y="365"/>
                  </a:cubicBezTo>
                  <a:cubicBezTo>
                    <a:pt x="626" y="214"/>
                    <a:pt x="552" y="79"/>
                    <a:pt x="406" y="22"/>
                  </a:cubicBezTo>
                  <a:lnTo>
                    <a:pt x="406" y="24"/>
                  </a:ln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79" name="Google Shape;3079;p20"/>
            <p:cNvSpPr/>
            <p:nvPr/>
          </p:nvSpPr>
          <p:spPr>
            <a:xfrm>
              <a:off x="7074453" y="4339491"/>
              <a:ext cx="13694" cy="11594"/>
            </a:xfrm>
            <a:custGeom>
              <a:rect b="b" l="l" r="r" t="t"/>
              <a:pathLst>
                <a:path extrusionOk="0" h="530" w="626">
                  <a:moveTo>
                    <a:pt x="289" y="0"/>
                  </a:moveTo>
                  <a:cubicBezTo>
                    <a:pt x="185" y="0"/>
                    <a:pt x="96" y="58"/>
                    <a:pt x="55" y="165"/>
                  </a:cubicBezTo>
                  <a:cubicBezTo>
                    <a:pt x="1" y="307"/>
                    <a:pt x="67" y="449"/>
                    <a:pt x="218" y="508"/>
                  </a:cubicBezTo>
                  <a:cubicBezTo>
                    <a:pt x="256" y="522"/>
                    <a:pt x="294" y="529"/>
                    <a:pt x="330" y="529"/>
                  </a:cubicBezTo>
                  <a:cubicBezTo>
                    <a:pt x="435" y="529"/>
                    <a:pt x="528" y="472"/>
                    <a:pt x="568" y="366"/>
                  </a:cubicBezTo>
                  <a:cubicBezTo>
                    <a:pt x="626" y="215"/>
                    <a:pt x="552" y="80"/>
                    <a:pt x="404" y="23"/>
                  </a:cubicBezTo>
                  <a:cubicBezTo>
                    <a:pt x="365"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0" name="Google Shape;3080;p20"/>
            <p:cNvSpPr/>
            <p:nvPr/>
          </p:nvSpPr>
          <p:spPr>
            <a:xfrm>
              <a:off x="7081563" y="4321007"/>
              <a:ext cx="13650" cy="11616"/>
            </a:xfrm>
            <a:custGeom>
              <a:rect b="b" l="l" r="r" t="t"/>
              <a:pathLst>
                <a:path extrusionOk="0" h="531" w="624">
                  <a:moveTo>
                    <a:pt x="290" y="1"/>
                  </a:moveTo>
                  <a:cubicBezTo>
                    <a:pt x="185" y="1"/>
                    <a:pt x="96" y="59"/>
                    <a:pt x="56" y="165"/>
                  </a:cubicBezTo>
                  <a:cubicBezTo>
                    <a:pt x="1" y="307"/>
                    <a:pt x="67" y="451"/>
                    <a:pt x="218" y="508"/>
                  </a:cubicBezTo>
                  <a:cubicBezTo>
                    <a:pt x="257" y="523"/>
                    <a:pt x="295" y="530"/>
                    <a:pt x="332" y="530"/>
                  </a:cubicBezTo>
                  <a:cubicBezTo>
                    <a:pt x="435" y="530"/>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1" name="Google Shape;3081;p20"/>
            <p:cNvSpPr/>
            <p:nvPr/>
          </p:nvSpPr>
          <p:spPr>
            <a:xfrm>
              <a:off x="7088628" y="4302566"/>
              <a:ext cx="13694" cy="11572"/>
            </a:xfrm>
            <a:custGeom>
              <a:rect b="b" l="l" r="r" t="t"/>
              <a:pathLst>
                <a:path extrusionOk="0" h="529" w="626">
                  <a:moveTo>
                    <a:pt x="290" y="1"/>
                  </a:moveTo>
                  <a:cubicBezTo>
                    <a:pt x="185" y="1"/>
                    <a:pt x="96" y="58"/>
                    <a:pt x="56" y="165"/>
                  </a:cubicBezTo>
                  <a:cubicBezTo>
                    <a:pt x="1" y="307"/>
                    <a:pt x="67" y="449"/>
                    <a:pt x="218" y="506"/>
                  </a:cubicBezTo>
                  <a:cubicBezTo>
                    <a:pt x="257" y="521"/>
                    <a:pt x="295" y="528"/>
                    <a:pt x="333" y="528"/>
                  </a:cubicBezTo>
                  <a:cubicBezTo>
                    <a:pt x="437" y="528"/>
                    <a:pt x="528" y="471"/>
                    <a:pt x="569" y="366"/>
                  </a:cubicBezTo>
                  <a:cubicBezTo>
                    <a:pt x="626" y="215"/>
                    <a:pt x="553" y="78"/>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2" name="Google Shape;3082;p20"/>
            <p:cNvSpPr/>
            <p:nvPr/>
          </p:nvSpPr>
          <p:spPr>
            <a:xfrm>
              <a:off x="7095738" y="4284082"/>
              <a:ext cx="13716" cy="11616"/>
            </a:xfrm>
            <a:custGeom>
              <a:rect b="b" l="l" r="r" t="t"/>
              <a:pathLst>
                <a:path extrusionOk="0" h="531" w="627">
                  <a:moveTo>
                    <a:pt x="290" y="1"/>
                  </a:moveTo>
                  <a:cubicBezTo>
                    <a:pt x="185" y="1"/>
                    <a:pt x="97" y="60"/>
                    <a:pt x="56" y="165"/>
                  </a:cubicBezTo>
                  <a:cubicBezTo>
                    <a:pt x="1" y="307"/>
                    <a:pt x="67" y="451"/>
                    <a:pt x="218" y="508"/>
                  </a:cubicBezTo>
                  <a:cubicBezTo>
                    <a:pt x="257" y="523"/>
                    <a:pt x="295" y="531"/>
                    <a:pt x="332" y="531"/>
                  </a:cubicBezTo>
                  <a:cubicBezTo>
                    <a:pt x="436" y="531"/>
                    <a:pt x="526" y="473"/>
                    <a:pt x="567" y="366"/>
                  </a:cubicBezTo>
                  <a:cubicBezTo>
                    <a:pt x="626"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3" name="Google Shape;3083;p20"/>
            <p:cNvSpPr/>
            <p:nvPr/>
          </p:nvSpPr>
          <p:spPr>
            <a:xfrm>
              <a:off x="7102869" y="4265620"/>
              <a:ext cx="13628" cy="11594"/>
            </a:xfrm>
            <a:custGeom>
              <a:rect b="b" l="l" r="r" t="t"/>
              <a:pathLst>
                <a:path extrusionOk="0" h="530" w="623">
                  <a:moveTo>
                    <a:pt x="287" y="1"/>
                  </a:moveTo>
                  <a:cubicBezTo>
                    <a:pt x="183" y="1"/>
                    <a:pt x="95" y="59"/>
                    <a:pt x="55" y="164"/>
                  </a:cubicBezTo>
                  <a:cubicBezTo>
                    <a:pt x="0" y="308"/>
                    <a:pt x="66" y="450"/>
                    <a:pt x="218" y="507"/>
                  </a:cubicBezTo>
                  <a:cubicBezTo>
                    <a:pt x="256" y="522"/>
                    <a:pt x="294" y="530"/>
                    <a:pt x="331" y="530"/>
                  </a:cubicBezTo>
                  <a:cubicBezTo>
                    <a:pt x="435" y="530"/>
                    <a:pt x="525" y="472"/>
                    <a:pt x="566" y="365"/>
                  </a:cubicBezTo>
                  <a:cubicBezTo>
                    <a:pt x="623" y="216"/>
                    <a:pt x="550" y="79"/>
                    <a:pt x="403" y="22"/>
                  </a:cubicBezTo>
                  <a:lnTo>
                    <a:pt x="403" y="24"/>
                  </a:ln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4" name="Google Shape;3084;p20"/>
            <p:cNvSpPr/>
            <p:nvPr/>
          </p:nvSpPr>
          <p:spPr>
            <a:xfrm>
              <a:off x="7109913" y="4247179"/>
              <a:ext cx="13716" cy="11594"/>
            </a:xfrm>
            <a:custGeom>
              <a:rect b="b" l="l" r="r" t="t"/>
              <a:pathLst>
                <a:path extrusionOk="0" h="530" w="627">
                  <a:moveTo>
                    <a:pt x="292" y="0"/>
                  </a:moveTo>
                  <a:cubicBezTo>
                    <a:pt x="186" y="0"/>
                    <a:pt x="97" y="59"/>
                    <a:pt x="56" y="164"/>
                  </a:cubicBezTo>
                  <a:cubicBezTo>
                    <a:pt x="1" y="308"/>
                    <a:pt x="67" y="450"/>
                    <a:pt x="219" y="508"/>
                  </a:cubicBezTo>
                  <a:cubicBezTo>
                    <a:pt x="256" y="522"/>
                    <a:pt x="295" y="530"/>
                    <a:pt x="331" y="530"/>
                  </a:cubicBezTo>
                  <a:cubicBezTo>
                    <a:pt x="436" y="530"/>
                    <a:pt x="528" y="471"/>
                    <a:pt x="569" y="366"/>
                  </a:cubicBezTo>
                  <a:cubicBezTo>
                    <a:pt x="626" y="214"/>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5" name="Google Shape;3085;p20"/>
            <p:cNvSpPr/>
            <p:nvPr/>
          </p:nvSpPr>
          <p:spPr>
            <a:xfrm>
              <a:off x="7117044" y="4228695"/>
              <a:ext cx="13694" cy="11594"/>
            </a:xfrm>
            <a:custGeom>
              <a:rect b="b" l="l" r="r" t="t"/>
              <a:pathLst>
                <a:path extrusionOk="0" h="530" w="626">
                  <a:moveTo>
                    <a:pt x="287" y="1"/>
                  </a:moveTo>
                  <a:cubicBezTo>
                    <a:pt x="183" y="1"/>
                    <a:pt x="96" y="60"/>
                    <a:pt x="55" y="164"/>
                  </a:cubicBezTo>
                  <a:cubicBezTo>
                    <a:pt x="0" y="308"/>
                    <a:pt x="67" y="450"/>
                    <a:pt x="218" y="507"/>
                  </a:cubicBezTo>
                  <a:cubicBezTo>
                    <a:pt x="256" y="522"/>
                    <a:pt x="295" y="530"/>
                    <a:pt x="331" y="530"/>
                  </a:cubicBezTo>
                  <a:cubicBezTo>
                    <a:pt x="435" y="530"/>
                    <a:pt x="525" y="472"/>
                    <a:pt x="566" y="366"/>
                  </a:cubicBezTo>
                  <a:cubicBezTo>
                    <a:pt x="625"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6" name="Google Shape;3086;p20"/>
            <p:cNvSpPr/>
            <p:nvPr/>
          </p:nvSpPr>
          <p:spPr>
            <a:xfrm>
              <a:off x="7124109" y="4210232"/>
              <a:ext cx="13694" cy="11616"/>
            </a:xfrm>
            <a:custGeom>
              <a:rect b="b" l="l" r="r" t="t"/>
              <a:pathLst>
                <a:path extrusionOk="0" h="531" w="626">
                  <a:moveTo>
                    <a:pt x="289" y="1"/>
                  </a:moveTo>
                  <a:cubicBezTo>
                    <a:pt x="185" y="1"/>
                    <a:pt x="96" y="59"/>
                    <a:pt x="55" y="165"/>
                  </a:cubicBezTo>
                  <a:cubicBezTo>
                    <a:pt x="0" y="307"/>
                    <a:pt x="66" y="451"/>
                    <a:pt x="218" y="509"/>
                  </a:cubicBezTo>
                  <a:cubicBezTo>
                    <a:pt x="256" y="524"/>
                    <a:pt x="294" y="531"/>
                    <a:pt x="331" y="531"/>
                  </a:cubicBezTo>
                  <a:cubicBezTo>
                    <a:pt x="436" y="531"/>
                    <a:pt x="527" y="472"/>
                    <a:pt x="568" y="367"/>
                  </a:cubicBezTo>
                  <a:cubicBezTo>
                    <a:pt x="625" y="216"/>
                    <a:pt x="552" y="80"/>
                    <a:pt x="405" y="23"/>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7" name="Google Shape;3087;p20"/>
            <p:cNvSpPr/>
            <p:nvPr/>
          </p:nvSpPr>
          <p:spPr>
            <a:xfrm>
              <a:off x="7131219" y="4191770"/>
              <a:ext cx="13694" cy="11594"/>
            </a:xfrm>
            <a:custGeom>
              <a:rect b="b" l="l" r="r" t="t"/>
              <a:pathLst>
                <a:path extrusionOk="0" h="530" w="626">
                  <a:moveTo>
                    <a:pt x="289" y="0"/>
                  </a:moveTo>
                  <a:cubicBezTo>
                    <a:pt x="185" y="0"/>
                    <a:pt x="96" y="59"/>
                    <a:pt x="55" y="164"/>
                  </a:cubicBezTo>
                  <a:cubicBezTo>
                    <a:pt x="0" y="308"/>
                    <a:pt x="67" y="450"/>
                    <a:pt x="218" y="508"/>
                  </a:cubicBezTo>
                  <a:cubicBezTo>
                    <a:pt x="256" y="523"/>
                    <a:pt x="295" y="530"/>
                    <a:pt x="331" y="530"/>
                  </a:cubicBezTo>
                  <a:cubicBezTo>
                    <a:pt x="435" y="530"/>
                    <a:pt x="526" y="472"/>
                    <a:pt x="568" y="366"/>
                  </a:cubicBezTo>
                  <a:cubicBezTo>
                    <a:pt x="625" y="215"/>
                    <a:pt x="552"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8" name="Google Shape;3088;p20"/>
            <p:cNvSpPr/>
            <p:nvPr/>
          </p:nvSpPr>
          <p:spPr>
            <a:xfrm>
              <a:off x="7138328" y="4173329"/>
              <a:ext cx="13650" cy="11550"/>
            </a:xfrm>
            <a:custGeom>
              <a:rect b="b" l="l" r="r" t="t"/>
              <a:pathLst>
                <a:path extrusionOk="0" h="528" w="624">
                  <a:moveTo>
                    <a:pt x="288" y="0"/>
                  </a:moveTo>
                  <a:cubicBezTo>
                    <a:pt x="183" y="0"/>
                    <a:pt x="94" y="58"/>
                    <a:pt x="55" y="164"/>
                  </a:cubicBezTo>
                  <a:cubicBezTo>
                    <a:pt x="0" y="306"/>
                    <a:pt x="67" y="448"/>
                    <a:pt x="218" y="506"/>
                  </a:cubicBezTo>
                  <a:cubicBezTo>
                    <a:pt x="257" y="521"/>
                    <a:pt x="295" y="528"/>
                    <a:pt x="332" y="528"/>
                  </a:cubicBezTo>
                  <a:cubicBezTo>
                    <a:pt x="435" y="528"/>
                    <a:pt x="526" y="471"/>
                    <a:pt x="566" y="366"/>
                  </a:cubicBezTo>
                  <a:cubicBezTo>
                    <a:pt x="623" y="215"/>
                    <a:pt x="550" y="80"/>
                    <a:pt x="404" y="22"/>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89" name="Google Shape;3089;p20"/>
            <p:cNvSpPr/>
            <p:nvPr/>
          </p:nvSpPr>
          <p:spPr>
            <a:xfrm>
              <a:off x="7145394" y="4154845"/>
              <a:ext cx="13694" cy="11616"/>
            </a:xfrm>
            <a:custGeom>
              <a:rect b="b" l="l" r="r" t="t"/>
              <a:pathLst>
                <a:path extrusionOk="0" h="531" w="626">
                  <a:moveTo>
                    <a:pt x="291" y="0"/>
                  </a:moveTo>
                  <a:cubicBezTo>
                    <a:pt x="186" y="0"/>
                    <a:pt x="96" y="59"/>
                    <a:pt x="55" y="164"/>
                  </a:cubicBezTo>
                  <a:cubicBezTo>
                    <a:pt x="0" y="309"/>
                    <a:pt x="67" y="451"/>
                    <a:pt x="218" y="508"/>
                  </a:cubicBezTo>
                  <a:cubicBezTo>
                    <a:pt x="256" y="523"/>
                    <a:pt x="295" y="530"/>
                    <a:pt x="332" y="530"/>
                  </a:cubicBezTo>
                  <a:cubicBezTo>
                    <a:pt x="436" y="530"/>
                    <a:pt x="528" y="472"/>
                    <a:pt x="568" y="366"/>
                  </a:cubicBezTo>
                  <a:cubicBezTo>
                    <a:pt x="626" y="217"/>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0" name="Google Shape;3090;p20"/>
            <p:cNvSpPr/>
            <p:nvPr/>
          </p:nvSpPr>
          <p:spPr>
            <a:xfrm>
              <a:off x="7152503" y="4136382"/>
              <a:ext cx="13694" cy="11616"/>
            </a:xfrm>
            <a:custGeom>
              <a:rect b="b" l="l" r="r" t="t"/>
              <a:pathLst>
                <a:path extrusionOk="0" h="531" w="626">
                  <a:moveTo>
                    <a:pt x="287" y="0"/>
                  </a:moveTo>
                  <a:cubicBezTo>
                    <a:pt x="184" y="0"/>
                    <a:pt x="96" y="59"/>
                    <a:pt x="56" y="166"/>
                  </a:cubicBezTo>
                  <a:cubicBezTo>
                    <a:pt x="1" y="308"/>
                    <a:pt x="67" y="450"/>
                    <a:pt x="218" y="509"/>
                  </a:cubicBezTo>
                  <a:cubicBezTo>
                    <a:pt x="256" y="523"/>
                    <a:pt x="293" y="530"/>
                    <a:pt x="330" y="530"/>
                  </a:cubicBezTo>
                  <a:cubicBezTo>
                    <a:pt x="434" y="530"/>
                    <a:pt x="525" y="473"/>
                    <a:pt x="566" y="367"/>
                  </a:cubicBezTo>
                  <a:cubicBezTo>
                    <a:pt x="626" y="216"/>
                    <a:pt x="550" y="81"/>
                    <a:pt x="404" y="24"/>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1" name="Google Shape;3091;p20"/>
            <p:cNvSpPr/>
            <p:nvPr/>
          </p:nvSpPr>
          <p:spPr>
            <a:xfrm>
              <a:off x="7159569" y="4117920"/>
              <a:ext cx="13694" cy="11616"/>
            </a:xfrm>
            <a:custGeom>
              <a:rect b="b" l="l" r="r" t="t"/>
              <a:pathLst>
                <a:path extrusionOk="0" h="531" w="626">
                  <a:moveTo>
                    <a:pt x="291" y="1"/>
                  </a:moveTo>
                  <a:cubicBezTo>
                    <a:pt x="186" y="1"/>
                    <a:pt x="96" y="59"/>
                    <a:pt x="55" y="164"/>
                  </a:cubicBezTo>
                  <a:cubicBezTo>
                    <a:pt x="0" y="309"/>
                    <a:pt x="67" y="451"/>
                    <a:pt x="218" y="508"/>
                  </a:cubicBezTo>
                  <a:cubicBezTo>
                    <a:pt x="257" y="523"/>
                    <a:pt x="296" y="530"/>
                    <a:pt x="333" y="530"/>
                  </a:cubicBezTo>
                  <a:cubicBezTo>
                    <a:pt x="437" y="530"/>
                    <a:pt x="528" y="472"/>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2" name="Google Shape;3092;p20"/>
            <p:cNvSpPr/>
            <p:nvPr/>
          </p:nvSpPr>
          <p:spPr>
            <a:xfrm>
              <a:off x="7166678" y="4099457"/>
              <a:ext cx="13694" cy="11616"/>
            </a:xfrm>
            <a:custGeom>
              <a:rect b="b" l="l" r="r" t="t"/>
              <a:pathLst>
                <a:path extrusionOk="0" h="531" w="626">
                  <a:moveTo>
                    <a:pt x="288" y="0"/>
                  </a:moveTo>
                  <a:cubicBezTo>
                    <a:pt x="185" y="0"/>
                    <a:pt x="96" y="60"/>
                    <a:pt x="56" y="166"/>
                  </a:cubicBezTo>
                  <a:cubicBezTo>
                    <a:pt x="1" y="308"/>
                    <a:pt x="67" y="450"/>
                    <a:pt x="218" y="509"/>
                  </a:cubicBezTo>
                  <a:cubicBezTo>
                    <a:pt x="256" y="523"/>
                    <a:pt x="294" y="530"/>
                    <a:pt x="330" y="530"/>
                  </a:cubicBezTo>
                  <a:cubicBezTo>
                    <a:pt x="435" y="530"/>
                    <a:pt x="527" y="473"/>
                    <a:pt x="566" y="367"/>
                  </a:cubicBezTo>
                  <a:cubicBezTo>
                    <a:pt x="626" y="216"/>
                    <a:pt x="550" y="79"/>
                    <a:pt x="404" y="24"/>
                  </a:cubicBezTo>
                  <a:cubicBezTo>
                    <a:pt x="364" y="8"/>
                    <a:pt x="32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3" name="Google Shape;3093;p20"/>
            <p:cNvSpPr/>
            <p:nvPr/>
          </p:nvSpPr>
          <p:spPr>
            <a:xfrm>
              <a:off x="7173788" y="4080995"/>
              <a:ext cx="13716" cy="11594"/>
            </a:xfrm>
            <a:custGeom>
              <a:rect b="b" l="l" r="r" t="t"/>
              <a:pathLst>
                <a:path extrusionOk="0" h="530" w="627">
                  <a:moveTo>
                    <a:pt x="288" y="0"/>
                  </a:moveTo>
                  <a:cubicBezTo>
                    <a:pt x="184" y="0"/>
                    <a:pt x="96" y="58"/>
                    <a:pt x="56" y="165"/>
                  </a:cubicBezTo>
                  <a:cubicBezTo>
                    <a:pt x="1" y="307"/>
                    <a:pt x="67" y="451"/>
                    <a:pt x="218" y="508"/>
                  </a:cubicBezTo>
                  <a:cubicBezTo>
                    <a:pt x="256" y="522"/>
                    <a:pt x="294" y="529"/>
                    <a:pt x="330" y="529"/>
                  </a:cubicBezTo>
                  <a:cubicBezTo>
                    <a:pt x="434" y="529"/>
                    <a:pt x="526" y="472"/>
                    <a:pt x="567" y="366"/>
                  </a:cubicBezTo>
                  <a:cubicBezTo>
                    <a:pt x="626" y="215"/>
                    <a:pt x="551" y="80"/>
                    <a:pt x="404"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4" name="Google Shape;3094;p20"/>
            <p:cNvSpPr/>
            <p:nvPr/>
          </p:nvSpPr>
          <p:spPr>
            <a:xfrm>
              <a:off x="7180853" y="4062532"/>
              <a:ext cx="13694" cy="11594"/>
            </a:xfrm>
            <a:custGeom>
              <a:rect b="b" l="l" r="r" t="t"/>
              <a:pathLst>
                <a:path extrusionOk="0" h="530" w="626">
                  <a:moveTo>
                    <a:pt x="289" y="1"/>
                  </a:moveTo>
                  <a:cubicBezTo>
                    <a:pt x="185" y="1"/>
                    <a:pt x="96" y="60"/>
                    <a:pt x="56" y="166"/>
                  </a:cubicBezTo>
                  <a:cubicBezTo>
                    <a:pt x="1" y="308"/>
                    <a:pt x="67" y="450"/>
                    <a:pt x="218" y="507"/>
                  </a:cubicBezTo>
                  <a:cubicBezTo>
                    <a:pt x="257" y="522"/>
                    <a:pt x="296" y="529"/>
                    <a:pt x="333" y="529"/>
                  </a:cubicBezTo>
                  <a:cubicBezTo>
                    <a:pt x="438" y="529"/>
                    <a:pt x="528" y="472"/>
                    <a:pt x="569" y="365"/>
                  </a:cubicBezTo>
                  <a:cubicBezTo>
                    <a:pt x="626" y="216"/>
                    <a:pt x="553" y="79"/>
                    <a:pt x="406" y="24"/>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5" name="Google Shape;3095;p20"/>
            <p:cNvSpPr/>
            <p:nvPr/>
          </p:nvSpPr>
          <p:spPr>
            <a:xfrm>
              <a:off x="7187963" y="4044070"/>
              <a:ext cx="13716" cy="11594"/>
            </a:xfrm>
            <a:custGeom>
              <a:rect b="b" l="l" r="r" t="t"/>
              <a:pathLst>
                <a:path extrusionOk="0" h="530" w="627">
                  <a:moveTo>
                    <a:pt x="289" y="1"/>
                  </a:moveTo>
                  <a:cubicBezTo>
                    <a:pt x="186" y="1"/>
                    <a:pt x="97" y="58"/>
                    <a:pt x="56" y="165"/>
                  </a:cubicBezTo>
                  <a:cubicBezTo>
                    <a:pt x="1" y="307"/>
                    <a:pt x="67" y="449"/>
                    <a:pt x="219" y="508"/>
                  </a:cubicBezTo>
                  <a:cubicBezTo>
                    <a:pt x="256" y="522"/>
                    <a:pt x="294" y="529"/>
                    <a:pt x="330" y="529"/>
                  </a:cubicBezTo>
                  <a:cubicBezTo>
                    <a:pt x="434" y="529"/>
                    <a:pt x="526" y="472"/>
                    <a:pt x="567" y="366"/>
                  </a:cubicBezTo>
                  <a:cubicBezTo>
                    <a:pt x="626" y="215"/>
                    <a:pt x="551" y="80"/>
                    <a:pt x="404" y="23"/>
                  </a:cubicBezTo>
                  <a:cubicBezTo>
                    <a:pt x="365"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6" name="Google Shape;3096;p20"/>
            <p:cNvSpPr/>
            <p:nvPr/>
          </p:nvSpPr>
          <p:spPr>
            <a:xfrm>
              <a:off x="7195028" y="4025585"/>
              <a:ext cx="13716" cy="11616"/>
            </a:xfrm>
            <a:custGeom>
              <a:rect b="b" l="l" r="r" t="t"/>
              <a:pathLst>
                <a:path extrusionOk="0" h="531" w="627">
                  <a:moveTo>
                    <a:pt x="292" y="1"/>
                  </a:moveTo>
                  <a:cubicBezTo>
                    <a:pt x="186" y="1"/>
                    <a:pt x="97" y="60"/>
                    <a:pt x="56" y="165"/>
                  </a:cubicBezTo>
                  <a:cubicBezTo>
                    <a:pt x="1" y="309"/>
                    <a:pt x="70" y="451"/>
                    <a:pt x="221" y="508"/>
                  </a:cubicBezTo>
                  <a:cubicBezTo>
                    <a:pt x="259" y="523"/>
                    <a:pt x="298" y="531"/>
                    <a:pt x="334" y="531"/>
                  </a:cubicBezTo>
                  <a:cubicBezTo>
                    <a:pt x="438" y="531"/>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7" name="Google Shape;3097;p20"/>
            <p:cNvSpPr/>
            <p:nvPr/>
          </p:nvSpPr>
          <p:spPr>
            <a:xfrm>
              <a:off x="7202159" y="4007145"/>
              <a:ext cx="13694" cy="11594"/>
            </a:xfrm>
            <a:custGeom>
              <a:rect b="b" l="l" r="r" t="t"/>
              <a:pathLst>
                <a:path extrusionOk="0" h="530" w="626">
                  <a:moveTo>
                    <a:pt x="290" y="1"/>
                  </a:moveTo>
                  <a:cubicBezTo>
                    <a:pt x="185" y="1"/>
                    <a:pt x="96" y="59"/>
                    <a:pt x="55" y="165"/>
                  </a:cubicBezTo>
                  <a:cubicBezTo>
                    <a:pt x="0" y="307"/>
                    <a:pt x="67" y="449"/>
                    <a:pt x="218" y="509"/>
                  </a:cubicBezTo>
                  <a:cubicBezTo>
                    <a:pt x="255" y="523"/>
                    <a:pt x="293" y="530"/>
                    <a:pt x="329" y="530"/>
                  </a:cubicBezTo>
                  <a:cubicBezTo>
                    <a:pt x="435" y="530"/>
                    <a:pt x="527" y="472"/>
                    <a:pt x="568" y="367"/>
                  </a:cubicBezTo>
                  <a:cubicBezTo>
                    <a:pt x="625" y="215"/>
                    <a:pt x="552" y="80"/>
                    <a:pt x="405"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8" name="Google Shape;3098;p20"/>
            <p:cNvSpPr/>
            <p:nvPr/>
          </p:nvSpPr>
          <p:spPr>
            <a:xfrm>
              <a:off x="7209269" y="3988682"/>
              <a:ext cx="13694" cy="11594"/>
            </a:xfrm>
            <a:custGeom>
              <a:rect b="b" l="l" r="r" t="t"/>
              <a:pathLst>
                <a:path extrusionOk="0" h="530" w="626">
                  <a:moveTo>
                    <a:pt x="289" y="0"/>
                  </a:moveTo>
                  <a:cubicBezTo>
                    <a:pt x="185" y="0"/>
                    <a:pt x="96" y="59"/>
                    <a:pt x="55" y="164"/>
                  </a:cubicBezTo>
                  <a:cubicBezTo>
                    <a:pt x="0" y="308"/>
                    <a:pt x="67" y="450"/>
                    <a:pt x="218" y="507"/>
                  </a:cubicBezTo>
                  <a:cubicBezTo>
                    <a:pt x="256" y="522"/>
                    <a:pt x="295" y="530"/>
                    <a:pt x="331" y="530"/>
                  </a:cubicBezTo>
                  <a:cubicBezTo>
                    <a:pt x="435" y="530"/>
                    <a:pt x="525" y="472"/>
                    <a:pt x="566" y="365"/>
                  </a:cubicBezTo>
                  <a:cubicBezTo>
                    <a:pt x="626" y="214"/>
                    <a:pt x="550"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099" name="Google Shape;3099;p20"/>
            <p:cNvSpPr/>
            <p:nvPr/>
          </p:nvSpPr>
          <p:spPr>
            <a:xfrm>
              <a:off x="7216334" y="3970198"/>
              <a:ext cx="13694" cy="11616"/>
            </a:xfrm>
            <a:custGeom>
              <a:rect b="b" l="l" r="r" t="t"/>
              <a:pathLst>
                <a:path extrusionOk="0" h="531" w="626">
                  <a:moveTo>
                    <a:pt x="289" y="1"/>
                  </a:moveTo>
                  <a:cubicBezTo>
                    <a:pt x="185" y="1"/>
                    <a:pt x="96" y="60"/>
                    <a:pt x="55" y="166"/>
                  </a:cubicBezTo>
                  <a:cubicBezTo>
                    <a:pt x="0" y="308"/>
                    <a:pt x="69" y="450"/>
                    <a:pt x="218" y="510"/>
                  </a:cubicBezTo>
                  <a:cubicBezTo>
                    <a:pt x="256" y="524"/>
                    <a:pt x="294" y="531"/>
                    <a:pt x="331" y="531"/>
                  </a:cubicBezTo>
                  <a:cubicBezTo>
                    <a:pt x="436" y="531"/>
                    <a:pt x="527" y="473"/>
                    <a:pt x="568" y="368"/>
                  </a:cubicBezTo>
                  <a:cubicBezTo>
                    <a:pt x="625" y="217"/>
                    <a:pt x="552" y="79"/>
                    <a:pt x="406" y="24"/>
                  </a:cubicBezTo>
                  <a:cubicBezTo>
                    <a:pt x="366" y="9"/>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0" name="Google Shape;3100;p20"/>
            <p:cNvSpPr/>
            <p:nvPr/>
          </p:nvSpPr>
          <p:spPr>
            <a:xfrm>
              <a:off x="7223444" y="3951757"/>
              <a:ext cx="13694" cy="11594"/>
            </a:xfrm>
            <a:custGeom>
              <a:rect b="b" l="l" r="r" t="t"/>
              <a:pathLst>
                <a:path extrusionOk="0" h="530" w="626">
                  <a:moveTo>
                    <a:pt x="291" y="0"/>
                  </a:moveTo>
                  <a:cubicBezTo>
                    <a:pt x="186" y="0"/>
                    <a:pt x="96" y="59"/>
                    <a:pt x="55" y="164"/>
                  </a:cubicBezTo>
                  <a:cubicBezTo>
                    <a:pt x="0" y="308"/>
                    <a:pt x="67" y="450"/>
                    <a:pt x="218" y="508"/>
                  </a:cubicBezTo>
                  <a:cubicBezTo>
                    <a:pt x="256" y="523"/>
                    <a:pt x="295" y="530"/>
                    <a:pt x="332" y="530"/>
                  </a:cubicBezTo>
                  <a:cubicBezTo>
                    <a:pt x="436" y="530"/>
                    <a:pt x="528" y="472"/>
                    <a:pt x="568" y="366"/>
                  </a:cubicBezTo>
                  <a:cubicBezTo>
                    <a:pt x="626" y="215"/>
                    <a:pt x="552" y="79"/>
                    <a:pt x="406" y="22"/>
                  </a:cubicBezTo>
                  <a:cubicBezTo>
                    <a:pt x="367" y="7"/>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1" name="Google Shape;3101;p20"/>
            <p:cNvSpPr/>
            <p:nvPr/>
          </p:nvSpPr>
          <p:spPr>
            <a:xfrm>
              <a:off x="7230553" y="3933295"/>
              <a:ext cx="13650" cy="11572"/>
            </a:xfrm>
            <a:custGeom>
              <a:rect b="b" l="l" r="r" t="t"/>
              <a:pathLst>
                <a:path extrusionOk="0" h="529" w="624">
                  <a:moveTo>
                    <a:pt x="287" y="0"/>
                  </a:moveTo>
                  <a:cubicBezTo>
                    <a:pt x="184" y="0"/>
                    <a:pt x="96" y="59"/>
                    <a:pt x="56" y="165"/>
                  </a:cubicBezTo>
                  <a:cubicBezTo>
                    <a:pt x="1" y="307"/>
                    <a:pt x="67" y="449"/>
                    <a:pt x="218" y="507"/>
                  </a:cubicBezTo>
                  <a:cubicBezTo>
                    <a:pt x="257" y="522"/>
                    <a:pt x="295" y="529"/>
                    <a:pt x="332" y="529"/>
                  </a:cubicBezTo>
                  <a:cubicBezTo>
                    <a:pt x="435" y="529"/>
                    <a:pt x="526" y="471"/>
                    <a:pt x="566" y="365"/>
                  </a:cubicBezTo>
                  <a:cubicBezTo>
                    <a:pt x="624" y="216"/>
                    <a:pt x="550" y="78"/>
                    <a:pt x="404" y="23"/>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2" name="Google Shape;3102;p20"/>
            <p:cNvSpPr/>
            <p:nvPr/>
          </p:nvSpPr>
          <p:spPr>
            <a:xfrm>
              <a:off x="7237619" y="3914832"/>
              <a:ext cx="13694" cy="11572"/>
            </a:xfrm>
            <a:custGeom>
              <a:rect b="b" l="l" r="r" t="t"/>
              <a:pathLst>
                <a:path extrusionOk="0" h="529" w="626">
                  <a:moveTo>
                    <a:pt x="291" y="0"/>
                  </a:moveTo>
                  <a:cubicBezTo>
                    <a:pt x="186" y="0"/>
                    <a:pt x="96" y="59"/>
                    <a:pt x="55" y="164"/>
                  </a:cubicBezTo>
                  <a:cubicBezTo>
                    <a:pt x="1" y="306"/>
                    <a:pt x="67" y="448"/>
                    <a:pt x="218" y="508"/>
                  </a:cubicBezTo>
                  <a:cubicBezTo>
                    <a:pt x="256" y="522"/>
                    <a:pt x="294" y="529"/>
                    <a:pt x="330" y="529"/>
                  </a:cubicBezTo>
                  <a:cubicBezTo>
                    <a:pt x="435" y="529"/>
                    <a:pt x="528" y="471"/>
                    <a:pt x="568" y="366"/>
                  </a:cubicBezTo>
                  <a:cubicBezTo>
                    <a:pt x="626" y="215"/>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3" name="Google Shape;3103;p20"/>
            <p:cNvSpPr/>
            <p:nvPr/>
          </p:nvSpPr>
          <p:spPr>
            <a:xfrm>
              <a:off x="7244728" y="3896370"/>
              <a:ext cx="13694" cy="11594"/>
            </a:xfrm>
            <a:custGeom>
              <a:rect b="b" l="l" r="r" t="t"/>
              <a:pathLst>
                <a:path extrusionOk="0" h="530" w="626">
                  <a:moveTo>
                    <a:pt x="287" y="0"/>
                  </a:moveTo>
                  <a:cubicBezTo>
                    <a:pt x="184" y="0"/>
                    <a:pt x="96" y="59"/>
                    <a:pt x="56" y="163"/>
                  </a:cubicBezTo>
                  <a:cubicBezTo>
                    <a:pt x="1" y="308"/>
                    <a:pt x="67" y="450"/>
                    <a:pt x="218" y="507"/>
                  </a:cubicBezTo>
                  <a:cubicBezTo>
                    <a:pt x="257" y="522"/>
                    <a:pt x="295" y="529"/>
                    <a:pt x="332" y="529"/>
                  </a:cubicBezTo>
                  <a:cubicBezTo>
                    <a:pt x="435" y="529"/>
                    <a:pt x="526" y="471"/>
                    <a:pt x="566" y="365"/>
                  </a:cubicBezTo>
                  <a:cubicBezTo>
                    <a:pt x="626" y="214"/>
                    <a:pt x="550" y="79"/>
                    <a:pt x="404" y="24"/>
                  </a:cubicBezTo>
                  <a:cubicBezTo>
                    <a:pt x="364"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4" name="Google Shape;3104;p20"/>
            <p:cNvSpPr/>
            <p:nvPr/>
          </p:nvSpPr>
          <p:spPr>
            <a:xfrm>
              <a:off x="7251838" y="3877907"/>
              <a:ext cx="13650" cy="11572"/>
            </a:xfrm>
            <a:custGeom>
              <a:rect b="b" l="l" r="r" t="t"/>
              <a:pathLst>
                <a:path extrusionOk="0" h="529" w="624">
                  <a:moveTo>
                    <a:pt x="288" y="0"/>
                  </a:moveTo>
                  <a:cubicBezTo>
                    <a:pt x="184" y="0"/>
                    <a:pt x="96" y="58"/>
                    <a:pt x="56" y="164"/>
                  </a:cubicBezTo>
                  <a:cubicBezTo>
                    <a:pt x="1" y="306"/>
                    <a:pt x="67" y="448"/>
                    <a:pt x="218" y="508"/>
                  </a:cubicBezTo>
                  <a:cubicBezTo>
                    <a:pt x="256" y="522"/>
                    <a:pt x="294" y="529"/>
                    <a:pt x="330" y="529"/>
                  </a:cubicBezTo>
                  <a:cubicBezTo>
                    <a:pt x="434" y="529"/>
                    <a:pt x="526" y="472"/>
                    <a:pt x="567" y="366"/>
                  </a:cubicBezTo>
                  <a:cubicBezTo>
                    <a:pt x="624" y="215"/>
                    <a:pt x="551" y="80"/>
                    <a:pt x="404" y="23"/>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5" name="Google Shape;3105;p20"/>
            <p:cNvSpPr/>
            <p:nvPr/>
          </p:nvSpPr>
          <p:spPr>
            <a:xfrm>
              <a:off x="7258903" y="3859423"/>
              <a:ext cx="13716" cy="11616"/>
            </a:xfrm>
            <a:custGeom>
              <a:rect b="b" l="l" r="r" t="t"/>
              <a:pathLst>
                <a:path extrusionOk="0" h="531" w="627">
                  <a:moveTo>
                    <a:pt x="292" y="0"/>
                  </a:moveTo>
                  <a:cubicBezTo>
                    <a:pt x="186" y="0"/>
                    <a:pt x="97" y="59"/>
                    <a:pt x="56" y="164"/>
                  </a:cubicBezTo>
                  <a:cubicBezTo>
                    <a:pt x="1" y="309"/>
                    <a:pt x="67" y="451"/>
                    <a:pt x="218" y="508"/>
                  </a:cubicBezTo>
                  <a:cubicBezTo>
                    <a:pt x="257" y="523"/>
                    <a:pt x="295" y="530"/>
                    <a:pt x="332" y="530"/>
                  </a:cubicBezTo>
                  <a:cubicBezTo>
                    <a:pt x="437" y="530"/>
                    <a:pt x="528" y="472"/>
                    <a:pt x="569" y="366"/>
                  </a:cubicBezTo>
                  <a:cubicBezTo>
                    <a:pt x="626" y="217"/>
                    <a:pt x="553" y="80"/>
                    <a:pt x="406" y="22"/>
                  </a:cubicBezTo>
                  <a:cubicBezTo>
                    <a:pt x="367" y="8"/>
                    <a:pt x="32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6" name="Google Shape;3106;p20"/>
            <p:cNvSpPr/>
            <p:nvPr/>
          </p:nvSpPr>
          <p:spPr>
            <a:xfrm>
              <a:off x="7266034" y="3840982"/>
              <a:ext cx="13694" cy="11594"/>
            </a:xfrm>
            <a:custGeom>
              <a:rect b="b" l="l" r="r" t="t"/>
              <a:pathLst>
                <a:path extrusionOk="0" h="530" w="626">
                  <a:moveTo>
                    <a:pt x="288" y="0"/>
                  </a:moveTo>
                  <a:cubicBezTo>
                    <a:pt x="183" y="0"/>
                    <a:pt x="96" y="58"/>
                    <a:pt x="55" y="165"/>
                  </a:cubicBezTo>
                  <a:cubicBezTo>
                    <a:pt x="0" y="307"/>
                    <a:pt x="66" y="449"/>
                    <a:pt x="218" y="508"/>
                  </a:cubicBezTo>
                  <a:cubicBezTo>
                    <a:pt x="255" y="522"/>
                    <a:pt x="293" y="529"/>
                    <a:pt x="329" y="529"/>
                  </a:cubicBezTo>
                  <a:cubicBezTo>
                    <a:pt x="433" y="529"/>
                    <a:pt x="525" y="472"/>
                    <a:pt x="566" y="366"/>
                  </a:cubicBezTo>
                  <a:cubicBezTo>
                    <a:pt x="625" y="215"/>
                    <a:pt x="550" y="80"/>
                    <a:pt x="403" y="23"/>
                  </a:cubicBezTo>
                  <a:cubicBezTo>
                    <a:pt x="363" y="8"/>
                    <a:pt x="324"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7" name="Google Shape;3107;p20"/>
            <p:cNvSpPr/>
            <p:nvPr/>
          </p:nvSpPr>
          <p:spPr>
            <a:xfrm>
              <a:off x="7273078" y="3822498"/>
              <a:ext cx="13716" cy="11616"/>
            </a:xfrm>
            <a:custGeom>
              <a:rect b="b" l="l" r="r" t="t"/>
              <a:pathLst>
                <a:path extrusionOk="0" h="531" w="627">
                  <a:moveTo>
                    <a:pt x="292" y="1"/>
                  </a:moveTo>
                  <a:cubicBezTo>
                    <a:pt x="186" y="1"/>
                    <a:pt x="97" y="59"/>
                    <a:pt x="56" y="165"/>
                  </a:cubicBezTo>
                  <a:cubicBezTo>
                    <a:pt x="1" y="309"/>
                    <a:pt x="70" y="451"/>
                    <a:pt x="219" y="508"/>
                  </a:cubicBezTo>
                  <a:cubicBezTo>
                    <a:pt x="258" y="523"/>
                    <a:pt x="296" y="530"/>
                    <a:pt x="333" y="530"/>
                  </a:cubicBezTo>
                  <a:cubicBezTo>
                    <a:pt x="438" y="530"/>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8" name="Google Shape;3108;p20"/>
            <p:cNvSpPr/>
            <p:nvPr/>
          </p:nvSpPr>
          <p:spPr>
            <a:xfrm>
              <a:off x="7280209" y="3804035"/>
              <a:ext cx="13694" cy="11594"/>
            </a:xfrm>
            <a:custGeom>
              <a:rect b="b" l="l" r="r" t="t"/>
              <a:pathLst>
                <a:path extrusionOk="0" h="530" w="626">
                  <a:moveTo>
                    <a:pt x="287" y="1"/>
                  </a:moveTo>
                  <a:cubicBezTo>
                    <a:pt x="183" y="1"/>
                    <a:pt x="96" y="60"/>
                    <a:pt x="55" y="166"/>
                  </a:cubicBezTo>
                  <a:cubicBezTo>
                    <a:pt x="0" y="308"/>
                    <a:pt x="67" y="450"/>
                    <a:pt x="218" y="507"/>
                  </a:cubicBezTo>
                  <a:cubicBezTo>
                    <a:pt x="256" y="522"/>
                    <a:pt x="295" y="529"/>
                    <a:pt x="332" y="529"/>
                  </a:cubicBezTo>
                  <a:cubicBezTo>
                    <a:pt x="435" y="529"/>
                    <a:pt x="525" y="472"/>
                    <a:pt x="566" y="367"/>
                  </a:cubicBezTo>
                  <a:cubicBezTo>
                    <a:pt x="625" y="214"/>
                    <a:pt x="550" y="79"/>
                    <a:pt x="403" y="24"/>
                  </a:cubicBez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09" name="Google Shape;3109;p20"/>
            <p:cNvSpPr/>
            <p:nvPr/>
          </p:nvSpPr>
          <p:spPr>
            <a:xfrm>
              <a:off x="7287319" y="3785573"/>
              <a:ext cx="13694" cy="11616"/>
            </a:xfrm>
            <a:custGeom>
              <a:rect b="b" l="l" r="r" t="t"/>
              <a:pathLst>
                <a:path extrusionOk="0" h="531" w="626">
                  <a:moveTo>
                    <a:pt x="289" y="1"/>
                  </a:moveTo>
                  <a:cubicBezTo>
                    <a:pt x="185" y="1"/>
                    <a:pt x="96" y="60"/>
                    <a:pt x="55" y="165"/>
                  </a:cubicBezTo>
                  <a:cubicBezTo>
                    <a:pt x="0" y="307"/>
                    <a:pt x="67" y="449"/>
                    <a:pt x="218" y="508"/>
                  </a:cubicBezTo>
                  <a:cubicBezTo>
                    <a:pt x="256" y="523"/>
                    <a:pt x="294" y="530"/>
                    <a:pt x="330" y="530"/>
                  </a:cubicBezTo>
                  <a:cubicBezTo>
                    <a:pt x="434" y="530"/>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10" name="Google Shape;3110;p20"/>
            <p:cNvSpPr/>
            <p:nvPr/>
          </p:nvSpPr>
          <p:spPr>
            <a:xfrm>
              <a:off x="7280997" y="3736004"/>
              <a:ext cx="38259" cy="38303"/>
            </a:xfrm>
            <a:custGeom>
              <a:rect b="b" l="l" r="r" t="t"/>
              <a:pathLst>
                <a:path extrusionOk="0" h="1751" w="1749">
                  <a:moveTo>
                    <a:pt x="876" y="1"/>
                  </a:moveTo>
                  <a:cubicBezTo>
                    <a:pt x="392" y="1"/>
                    <a:pt x="1" y="393"/>
                    <a:pt x="1" y="876"/>
                  </a:cubicBezTo>
                  <a:cubicBezTo>
                    <a:pt x="1" y="1359"/>
                    <a:pt x="392" y="1751"/>
                    <a:pt x="876" y="1751"/>
                  </a:cubicBezTo>
                  <a:cubicBezTo>
                    <a:pt x="1359" y="1751"/>
                    <a:pt x="1748" y="1359"/>
                    <a:pt x="1748" y="876"/>
                  </a:cubicBezTo>
                  <a:cubicBezTo>
                    <a:pt x="1748" y="393"/>
                    <a:pt x="1359"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11" name="Google Shape;3111;p20"/>
            <p:cNvSpPr/>
            <p:nvPr/>
          </p:nvSpPr>
          <p:spPr>
            <a:xfrm>
              <a:off x="6942591" y="4627323"/>
              <a:ext cx="38259" cy="38303"/>
            </a:xfrm>
            <a:custGeom>
              <a:rect b="b" l="l" r="r" t="t"/>
              <a:pathLst>
                <a:path extrusionOk="0" h="1751" w="1749">
                  <a:moveTo>
                    <a:pt x="876" y="1"/>
                  </a:moveTo>
                  <a:cubicBezTo>
                    <a:pt x="393" y="1"/>
                    <a:pt x="1" y="393"/>
                    <a:pt x="1" y="876"/>
                  </a:cubicBezTo>
                  <a:cubicBezTo>
                    <a:pt x="1" y="1359"/>
                    <a:pt x="393" y="1751"/>
                    <a:pt x="876" y="1751"/>
                  </a:cubicBezTo>
                  <a:cubicBezTo>
                    <a:pt x="1357" y="1751"/>
                    <a:pt x="1748" y="1359"/>
                    <a:pt x="1748" y="876"/>
                  </a:cubicBezTo>
                  <a:cubicBezTo>
                    <a:pt x="1748" y="393"/>
                    <a:pt x="1357"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3112" name="Google Shape;3112;p20"/>
          <p:cNvSpPr txBox="1"/>
          <p:nvPr/>
        </p:nvSpPr>
        <p:spPr>
          <a:xfrm>
            <a:off x="618000" y="1993413"/>
            <a:ext cx="2898900" cy="2845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Base-10</a:t>
            </a:r>
            <a:endParaRPr b="1" sz="1600">
              <a:solidFill>
                <a:schemeClr val="dk1"/>
              </a:solidFill>
              <a:latin typeface="Rubik"/>
              <a:ea typeface="Rubik"/>
              <a:cs typeface="Rubik"/>
              <a:sym typeface="Rubik"/>
            </a:endParaRPr>
          </a:p>
          <a:p>
            <a:pPr indent="0" lvl="0" marL="0" rtl="0" algn="l">
              <a:lnSpc>
                <a:spcPct val="115000"/>
              </a:lnSpc>
              <a:spcBef>
                <a:spcPts val="1000"/>
              </a:spcBef>
              <a:spcAft>
                <a:spcPts val="1000"/>
              </a:spcAft>
              <a:buNone/>
            </a:pPr>
            <a:r>
              <a:rPr lang="en" sz="1600">
                <a:solidFill>
                  <a:schemeClr val="dk1"/>
                </a:solidFill>
                <a:latin typeface="Rubik"/>
                <a:ea typeface="Rubik"/>
                <a:cs typeface="Rubik"/>
                <a:sym typeface="Rubik"/>
              </a:rPr>
              <a:t>C’est la </a:t>
            </a:r>
            <a:r>
              <a:rPr lang="en" sz="1600">
                <a:solidFill>
                  <a:schemeClr val="accent2"/>
                </a:solidFill>
                <a:latin typeface="Rubik"/>
                <a:ea typeface="Rubik"/>
                <a:cs typeface="Rubik"/>
                <a:sym typeface="Rubik"/>
              </a:rPr>
              <a:t>représentation </a:t>
            </a:r>
            <a:r>
              <a:rPr lang="en" sz="1600">
                <a:solidFill>
                  <a:schemeClr val="dk1"/>
                </a:solidFill>
                <a:latin typeface="Rubik"/>
                <a:ea typeface="Rubik"/>
                <a:cs typeface="Rubik"/>
                <a:sym typeface="Rubik"/>
              </a:rPr>
              <a:t>sur </a:t>
            </a:r>
            <a:r>
              <a:rPr lang="en" sz="1600">
                <a:solidFill>
                  <a:schemeClr val="accent2"/>
                </a:solidFill>
                <a:latin typeface="Rubik"/>
                <a:ea typeface="Rubik"/>
                <a:cs typeface="Rubik"/>
                <a:sym typeface="Rubik"/>
              </a:rPr>
              <a:t>10</a:t>
            </a:r>
            <a:r>
              <a:rPr lang="en" sz="1600">
                <a:solidFill>
                  <a:schemeClr val="dk1"/>
                </a:solidFill>
                <a:latin typeface="Rubik"/>
                <a:ea typeface="Rubik"/>
                <a:cs typeface="Rubik"/>
                <a:sym typeface="Rubik"/>
              </a:rPr>
              <a:t> nombres.</a:t>
            </a:r>
            <a:endParaRPr sz="1600">
              <a:solidFill>
                <a:schemeClr val="dk1"/>
              </a:solidFill>
              <a:latin typeface="Rubik"/>
              <a:ea typeface="Rubik"/>
              <a:cs typeface="Rubik"/>
              <a:sym typeface="Rubik"/>
            </a:endParaRPr>
          </a:p>
        </p:txBody>
      </p:sp>
      <p:sp>
        <p:nvSpPr>
          <p:cNvPr id="3113" name="Google Shape;3113;p20"/>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8" name="Shape 13738"/>
        <p:cNvGrpSpPr/>
        <p:nvPr/>
      </p:nvGrpSpPr>
      <p:grpSpPr>
        <a:xfrm>
          <a:off x="0" y="0"/>
          <a:ext cx="0" cy="0"/>
          <a:chOff x="0" y="0"/>
          <a:chExt cx="0" cy="0"/>
        </a:xfrm>
      </p:grpSpPr>
      <p:sp>
        <p:nvSpPr>
          <p:cNvPr id="13739" name="Google Shape;13739;p65"/>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3740" name="Google Shape;13740;p65"/>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3741" name="Google Shape;13741;p65"/>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42" name="Google Shape;13742;p65"/>
          <p:cNvGrpSpPr/>
          <p:nvPr/>
        </p:nvGrpSpPr>
        <p:grpSpPr>
          <a:xfrm rot="-214069">
            <a:off x="7645356" y="6599932"/>
            <a:ext cx="335968" cy="274617"/>
            <a:chOff x="3419525" y="3514050"/>
            <a:chExt cx="1000350" cy="817675"/>
          </a:xfrm>
        </p:grpSpPr>
        <p:sp>
          <p:nvSpPr>
            <p:cNvPr id="13743" name="Google Shape;13743;p65"/>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65"/>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65"/>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65"/>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65"/>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8" name="Google Shape;13748;p65"/>
          <p:cNvGrpSpPr/>
          <p:nvPr/>
        </p:nvGrpSpPr>
        <p:grpSpPr>
          <a:xfrm>
            <a:off x="8676141" y="6629982"/>
            <a:ext cx="1658570" cy="930116"/>
            <a:chOff x="5174600" y="1718575"/>
            <a:chExt cx="2206425" cy="1237350"/>
          </a:xfrm>
        </p:grpSpPr>
        <p:sp>
          <p:nvSpPr>
            <p:cNvPr id="13749" name="Google Shape;13749;p65"/>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65"/>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65"/>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65"/>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65"/>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65"/>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65"/>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65"/>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65"/>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65"/>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65"/>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65"/>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65"/>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65"/>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65"/>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65"/>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65"/>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65"/>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65"/>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65"/>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65"/>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65"/>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1" name="Google Shape;13771;p65"/>
          <p:cNvGrpSpPr/>
          <p:nvPr/>
        </p:nvGrpSpPr>
        <p:grpSpPr>
          <a:xfrm>
            <a:off x="8096651" y="767305"/>
            <a:ext cx="1416380" cy="1324192"/>
            <a:chOff x="2717575" y="1865850"/>
            <a:chExt cx="1949325" cy="1822450"/>
          </a:xfrm>
        </p:grpSpPr>
        <p:sp>
          <p:nvSpPr>
            <p:cNvPr id="13772" name="Google Shape;13772;p65"/>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65"/>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65"/>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65"/>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65"/>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65"/>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65"/>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65"/>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65"/>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65"/>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65"/>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65"/>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65"/>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65"/>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65"/>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65"/>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65"/>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65"/>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65"/>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65"/>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65"/>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65"/>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65"/>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65"/>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65"/>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65"/>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98" name="Google Shape;13798;p65"/>
          <p:cNvGrpSpPr/>
          <p:nvPr/>
        </p:nvGrpSpPr>
        <p:grpSpPr>
          <a:xfrm rot="3569144">
            <a:off x="2009066" y="6627190"/>
            <a:ext cx="462257" cy="656760"/>
            <a:chOff x="5997050" y="1070425"/>
            <a:chExt cx="527325" cy="749250"/>
          </a:xfrm>
        </p:grpSpPr>
        <p:sp>
          <p:nvSpPr>
            <p:cNvPr id="13799" name="Google Shape;13799;p65"/>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65"/>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65"/>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2" name="Google Shape;13802;p65"/>
          <p:cNvGrpSpPr/>
          <p:nvPr/>
        </p:nvGrpSpPr>
        <p:grpSpPr>
          <a:xfrm>
            <a:off x="2131971" y="1040368"/>
            <a:ext cx="336010" cy="336017"/>
            <a:chOff x="6241525" y="2196000"/>
            <a:chExt cx="1140175" cy="1140200"/>
          </a:xfrm>
        </p:grpSpPr>
        <p:sp>
          <p:nvSpPr>
            <p:cNvPr id="13803" name="Google Shape;13803;p65"/>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65"/>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65"/>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65"/>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65"/>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65"/>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65"/>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65"/>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1" name="Google Shape;13811;p65"/>
          <p:cNvGrpSpPr/>
          <p:nvPr/>
        </p:nvGrpSpPr>
        <p:grpSpPr>
          <a:xfrm flipH="1" rot="-5400000">
            <a:off x="9805280" y="608706"/>
            <a:ext cx="298200" cy="316822"/>
            <a:chOff x="6904650" y="3361025"/>
            <a:chExt cx="298200" cy="318350"/>
          </a:xfrm>
        </p:grpSpPr>
        <p:sp>
          <p:nvSpPr>
            <p:cNvPr id="13812" name="Google Shape;13812;p65"/>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65"/>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65"/>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65"/>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65"/>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65"/>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18" name="Google Shape;13818;p65"/>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3819" name="Google Shape;13819;p65"/>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3820" name="Google Shape;13820;p65"/>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3</a:t>
            </a:r>
            <a:r>
              <a:rPr b="1" lang="en" sz="2000">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13821" name="Google Shape;13821;p65"/>
          <p:cNvSpPr txBox="1"/>
          <p:nvPr/>
        </p:nvSpPr>
        <p:spPr>
          <a:xfrm>
            <a:off x="3183150" y="5181275"/>
            <a:ext cx="432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latin typeface="Rubik"/>
              <a:ea typeface="Rubik"/>
              <a:cs typeface="Rubik"/>
              <a:sym typeface="Rubik"/>
            </a:endParaRPr>
          </a:p>
        </p:txBody>
      </p:sp>
      <p:grpSp>
        <p:nvGrpSpPr>
          <p:cNvPr id="13822" name="Google Shape;13822;p65"/>
          <p:cNvGrpSpPr/>
          <p:nvPr/>
        </p:nvGrpSpPr>
        <p:grpSpPr>
          <a:xfrm rot="1413296">
            <a:off x="7694137" y="4403037"/>
            <a:ext cx="956370" cy="1126678"/>
            <a:chOff x="2855400" y="1698200"/>
            <a:chExt cx="1456525" cy="1715900"/>
          </a:xfrm>
        </p:grpSpPr>
        <p:sp>
          <p:nvSpPr>
            <p:cNvPr id="13823" name="Google Shape;13823;p65"/>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65"/>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65"/>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65"/>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65"/>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65"/>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65"/>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65"/>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65"/>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65"/>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65"/>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65"/>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65"/>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65"/>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65"/>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65"/>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65"/>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65"/>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65"/>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65"/>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43" name="Google Shape;13843;p65"/>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844" name="Google Shape;13844;p65"/>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48" name="Shape 13848"/>
        <p:cNvGrpSpPr/>
        <p:nvPr/>
      </p:nvGrpSpPr>
      <p:grpSpPr>
        <a:xfrm>
          <a:off x="0" y="0"/>
          <a:ext cx="0" cy="0"/>
          <a:chOff x="0" y="0"/>
          <a:chExt cx="0" cy="0"/>
        </a:xfrm>
      </p:grpSpPr>
      <p:sp>
        <p:nvSpPr>
          <p:cNvPr id="13849" name="Google Shape;13849;p66"/>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3850" name="Google Shape;13850;p66"/>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3851" name="Google Shape;13851;p66"/>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52" name="Google Shape;13852;p66"/>
          <p:cNvGrpSpPr/>
          <p:nvPr/>
        </p:nvGrpSpPr>
        <p:grpSpPr>
          <a:xfrm rot="-214069">
            <a:off x="7645356" y="6599932"/>
            <a:ext cx="335968" cy="274617"/>
            <a:chOff x="3419525" y="3514050"/>
            <a:chExt cx="1000350" cy="817675"/>
          </a:xfrm>
        </p:grpSpPr>
        <p:sp>
          <p:nvSpPr>
            <p:cNvPr id="13853" name="Google Shape;13853;p66"/>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66"/>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66"/>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66"/>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66"/>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8" name="Google Shape;13858;p66"/>
          <p:cNvGrpSpPr/>
          <p:nvPr/>
        </p:nvGrpSpPr>
        <p:grpSpPr>
          <a:xfrm>
            <a:off x="8676141" y="6629982"/>
            <a:ext cx="1658570" cy="930116"/>
            <a:chOff x="5174600" y="1718575"/>
            <a:chExt cx="2206425" cy="1237350"/>
          </a:xfrm>
        </p:grpSpPr>
        <p:sp>
          <p:nvSpPr>
            <p:cNvPr id="13859" name="Google Shape;13859;p66"/>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66"/>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66"/>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66"/>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66"/>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66"/>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66"/>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66"/>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66"/>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66"/>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66"/>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66"/>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66"/>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66"/>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66"/>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66"/>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66"/>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66"/>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66"/>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66"/>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66"/>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66"/>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1" name="Google Shape;13881;p66"/>
          <p:cNvGrpSpPr/>
          <p:nvPr/>
        </p:nvGrpSpPr>
        <p:grpSpPr>
          <a:xfrm>
            <a:off x="8096651" y="767305"/>
            <a:ext cx="1416380" cy="1324192"/>
            <a:chOff x="2717575" y="1865850"/>
            <a:chExt cx="1949325" cy="1822450"/>
          </a:xfrm>
        </p:grpSpPr>
        <p:sp>
          <p:nvSpPr>
            <p:cNvPr id="13882" name="Google Shape;13882;p66"/>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66"/>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66"/>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66"/>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66"/>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66"/>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66"/>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66"/>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66"/>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66"/>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66"/>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66"/>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66"/>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66"/>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66"/>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66"/>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66"/>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66"/>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66"/>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66"/>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66"/>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66"/>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66"/>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66"/>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66"/>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66"/>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8" name="Google Shape;13908;p66"/>
          <p:cNvGrpSpPr/>
          <p:nvPr/>
        </p:nvGrpSpPr>
        <p:grpSpPr>
          <a:xfrm rot="3569144">
            <a:off x="2009066" y="6627190"/>
            <a:ext cx="462257" cy="656760"/>
            <a:chOff x="5997050" y="1070425"/>
            <a:chExt cx="527325" cy="749250"/>
          </a:xfrm>
        </p:grpSpPr>
        <p:sp>
          <p:nvSpPr>
            <p:cNvPr id="13909" name="Google Shape;13909;p66"/>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66"/>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66"/>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2" name="Google Shape;13912;p66"/>
          <p:cNvGrpSpPr/>
          <p:nvPr/>
        </p:nvGrpSpPr>
        <p:grpSpPr>
          <a:xfrm>
            <a:off x="2131971" y="1040368"/>
            <a:ext cx="336010" cy="336017"/>
            <a:chOff x="6241525" y="2196000"/>
            <a:chExt cx="1140175" cy="1140200"/>
          </a:xfrm>
        </p:grpSpPr>
        <p:sp>
          <p:nvSpPr>
            <p:cNvPr id="13913" name="Google Shape;13913;p66"/>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66"/>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66"/>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66"/>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66"/>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66"/>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66"/>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66"/>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1" name="Google Shape;13921;p66"/>
          <p:cNvGrpSpPr/>
          <p:nvPr/>
        </p:nvGrpSpPr>
        <p:grpSpPr>
          <a:xfrm flipH="1" rot="-5400000">
            <a:off x="9805280" y="608706"/>
            <a:ext cx="298200" cy="316822"/>
            <a:chOff x="6904650" y="3361025"/>
            <a:chExt cx="298200" cy="318350"/>
          </a:xfrm>
        </p:grpSpPr>
        <p:sp>
          <p:nvSpPr>
            <p:cNvPr id="13922" name="Google Shape;13922;p66"/>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66"/>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66"/>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66"/>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66"/>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66"/>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28" name="Google Shape;13928;p66"/>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3929" name="Google Shape;13929;p66"/>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3930" name="Google Shape;13930;p66"/>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3 </a:t>
            </a:r>
            <a:r>
              <a:rPr lang="en" sz="2000">
                <a:latin typeface="Rubik"/>
                <a:ea typeface="Rubik"/>
                <a:cs typeface="Rubik"/>
                <a:sym typeface="Rubik"/>
              </a:rPr>
              <a:t>en binaire</a:t>
            </a:r>
            <a:endParaRPr sz="2000">
              <a:latin typeface="Rubik"/>
              <a:ea typeface="Rubik"/>
              <a:cs typeface="Rubik"/>
              <a:sym typeface="Rubik"/>
            </a:endParaRPr>
          </a:p>
        </p:txBody>
      </p:sp>
      <p:sp>
        <p:nvSpPr>
          <p:cNvPr id="13931" name="Google Shape;13931;p66"/>
          <p:cNvSpPr txBox="1"/>
          <p:nvPr/>
        </p:nvSpPr>
        <p:spPr>
          <a:xfrm>
            <a:off x="2880050" y="5181275"/>
            <a:ext cx="4628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Le nombre </a:t>
            </a:r>
            <a:r>
              <a:rPr b="1" lang="en" sz="2000">
                <a:latin typeface="Rubik"/>
                <a:ea typeface="Rubik"/>
                <a:cs typeface="Rubik"/>
                <a:sym typeface="Rubik"/>
              </a:rPr>
              <a:t>3</a:t>
            </a:r>
            <a:r>
              <a:rPr lang="en" sz="2000">
                <a:latin typeface="Rubik"/>
                <a:ea typeface="Rubik"/>
                <a:cs typeface="Rubik"/>
                <a:sym typeface="Rubik"/>
              </a:rPr>
              <a:t> est </a:t>
            </a:r>
            <a:r>
              <a:rPr b="1" lang="en" sz="2000">
                <a:latin typeface="Rubik"/>
                <a:ea typeface="Rubik"/>
                <a:cs typeface="Rubik"/>
                <a:sym typeface="Rubik"/>
              </a:rPr>
              <a:t>00011 </a:t>
            </a:r>
            <a:r>
              <a:rPr lang="en" sz="2000">
                <a:latin typeface="Rubik"/>
                <a:ea typeface="Rubik"/>
                <a:cs typeface="Rubik"/>
                <a:sym typeface="Rubik"/>
              </a:rPr>
              <a:t>en binaire.</a:t>
            </a:r>
            <a:endParaRPr sz="2000">
              <a:latin typeface="Rubik"/>
              <a:ea typeface="Rubik"/>
              <a:cs typeface="Rubik"/>
              <a:sym typeface="Rubik"/>
            </a:endParaRPr>
          </a:p>
          <a:p>
            <a:pPr indent="0" lvl="0" marL="0" rtl="0" algn="l">
              <a:spcBef>
                <a:spcPts val="0"/>
              </a:spcBef>
              <a:spcAft>
                <a:spcPts val="0"/>
              </a:spcAft>
              <a:buNone/>
            </a:pPr>
            <a:r>
              <a:t/>
            </a:r>
            <a:endParaRPr sz="2000">
              <a:latin typeface="Rubik"/>
              <a:ea typeface="Rubik"/>
              <a:cs typeface="Rubik"/>
              <a:sym typeface="Rubik"/>
            </a:endParaRPr>
          </a:p>
        </p:txBody>
      </p:sp>
      <p:grpSp>
        <p:nvGrpSpPr>
          <p:cNvPr id="13932" name="Google Shape;13932;p66"/>
          <p:cNvGrpSpPr/>
          <p:nvPr/>
        </p:nvGrpSpPr>
        <p:grpSpPr>
          <a:xfrm rot="1413296">
            <a:off x="7694137" y="4403037"/>
            <a:ext cx="956370" cy="1126678"/>
            <a:chOff x="2855400" y="1698200"/>
            <a:chExt cx="1456525" cy="1715900"/>
          </a:xfrm>
        </p:grpSpPr>
        <p:sp>
          <p:nvSpPr>
            <p:cNvPr id="13933" name="Google Shape;13933;p66"/>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66"/>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66"/>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66"/>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66"/>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66"/>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66"/>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66"/>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66"/>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66"/>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66"/>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66"/>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66"/>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66"/>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66"/>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66"/>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66"/>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66"/>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66"/>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66"/>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53" name="Google Shape;13953;p66"/>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3954" name="Google Shape;13954;p66"/>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58" name="Shape 13958"/>
        <p:cNvGrpSpPr/>
        <p:nvPr/>
      </p:nvGrpSpPr>
      <p:grpSpPr>
        <a:xfrm>
          <a:off x="0" y="0"/>
          <a:ext cx="0" cy="0"/>
          <a:chOff x="0" y="0"/>
          <a:chExt cx="0" cy="0"/>
        </a:xfrm>
      </p:grpSpPr>
      <p:sp>
        <p:nvSpPr>
          <p:cNvPr id="13959" name="Google Shape;13959;p67"/>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3960" name="Google Shape;13960;p67"/>
          <p:cNvSpPr/>
          <p:nvPr/>
        </p:nvSpPr>
        <p:spPr>
          <a:xfrm>
            <a:off x="504000" y="18361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1" name="Google Shape;13961;p67"/>
          <p:cNvGrpSpPr/>
          <p:nvPr/>
        </p:nvGrpSpPr>
        <p:grpSpPr>
          <a:xfrm>
            <a:off x="7205077" y="1084147"/>
            <a:ext cx="956354" cy="1126660"/>
            <a:chOff x="2855400" y="1698200"/>
            <a:chExt cx="1456525" cy="1715900"/>
          </a:xfrm>
        </p:grpSpPr>
        <p:sp>
          <p:nvSpPr>
            <p:cNvPr id="13962" name="Google Shape;13962;p67"/>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67"/>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67"/>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67"/>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67"/>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67"/>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67"/>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67"/>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67"/>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67"/>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67"/>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67"/>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67"/>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67"/>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67"/>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67"/>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67"/>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67"/>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67"/>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67"/>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982" name="Google Shape;13982;p67"/>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3983" name="Google Shape;13983;p67"/>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3984" name="Google Shape;13984;p67"/>
          <p:cNvGrpSpPr/>
          <p:nvPr/>
        </p:nvGrpSpPr>
        <p:grpSpPr>
          <a:xfrm flipH="1">
            <a:off x="9478081" y="6198633"/>
            <a:ext cx="1010547" cy="1015149"/>
            <a:chOff x="2423000" y="1876050"/>
            <a:chExt cx="1657450" cy="1664725"/>
          </a:xfrm>
        </p:grpSpPr>
        <p:sp>
          <p:nvSpPr>
            <p:cNvPr id="13985" name="Google Shape;13985;p67"/>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67"/>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67"/>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67"/>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67"/>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67"/>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67"/>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67"/>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67"/>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67"/>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67"/>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67"/>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67"/>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67"/>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67"/>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67"/>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001" name="Google Shape;14001;p67"/>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4002" name="Google Shape;14002;p67"/>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4003" name="Google Shape;14003;p67"/>
          <p:cNvGrpSpPr/>
          <p:nvPr/>
        </p:nvGrpSpPr>
        <p:grpSpPr>
          <a:xfrm flipH="1">
            <a:off x="9478081" y="6198633"/>
            <a:ext cx="1010547" cy="1015149"/>
            <a:chOff x="2423000" y="1876050"/>
            <a:chExt cx="1657450" cy="1664725"/>
          </a:xfrm>
        </p:grpSpPr>
        <p:sp>
          <p:nvSpPr>
            <p:cNvPr id="14004" name="Google Shape;14004;p67"/>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67"/>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67"/>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67"/>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67"/>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67"/>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67"/>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67"/>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67"/>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67"/>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67"/>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67"/>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67"/>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67"/>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67"/>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67"/>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0" name="Google Shape;14020;p67"/>
          <p:cNvGrpSpPr/>
          <p:nvPr/>
        </p:nvGrpSpPr>
        <p:grpSpPr>
          <a:xfrm>
            <a:off x="792472" y="5471349"/>
            <a:ext cx="1270940" cy="829953"/>
            <a:chOff x="2943525" y="2635675"/>
            <a:chExt cx="2326450" cy="1519225"/>
          </a:xfrm>
        </p:grpSpPr>
        <p:sp>
          <p:nvSpPr>
            <p:cNvPr id="14021" name="Google Shape;14021;p67"/>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67"/>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67"/>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67"/>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67"/>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67"/>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67"/>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67"/>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67"/>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67"/>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67"/>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67"/>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67"/>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67"/>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67"/>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67"/>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67"/>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67"/>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67"/>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67"/>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67"/>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42" name="Google Shape;14042;p67"/>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43" name="Google Shape;14043;p67"/>
          <p:cNvGrpSpPr/>
          <p:nvPr/>
        </p:nvGrpSpPr>
        <p:grpSpPr>
          <a:xfrm rot="-214069">
            <a:off x="7674206" y="6611682"/>
            <a:ext cx="335968" cy="274617"/>
            <a:chOff x="3419525" y="3514050"/>
            <a:chExt cx="1000350" cy="817675"/>
          </a:xfrm>
        </p:grpSpPr>
        <p:sp>
          <p:nvSpPr>
            <p:cNvPr id="14044" name="Google Shape;14044;p67"/>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67"/>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67"/>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67"/>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67"/>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9" name="Google Shape;14049;p67"/>
          <p:cNvGrpSpPr/>
          <p:nvPr/>
        </p:nvGrpSpPr>
        <p:grpSpPr>
          <a:xfrm>
            <a:off x="1967196" y="1139993"/>
            <a:ext cx="336010" cy="336017"/>
            <a:chOff x="6241525" y="2196000"/>
            <a:chExt cx="1140175" cy="1140200"/>
          </a:xfrm>
        </p:grpSpPr>
        <p:sp>
          <p:nvSpPr>
            <p:cNvPr id="14050" name="Google Shape;14050;p67"/>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67"/>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67"/>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67"/>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67"/>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67"/>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67"/>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67"/>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8" name="Google Shape;14058;p67"/>
          <p:cNvGrpSpPr/>
          <p:nvPr/>
        </p:nvGrpSpPr>
        <p:grpSpPr>
          <a:xfrm flipH="1" rot="-5400000">
            <a:off x="9805280" y="608706"/>
            <a:ext cx="298200" cy="316822"/>
            <a:chOff x="6904650" y="3361025"/>
            <a:chExt cx="298200" cy="318350"/>
          </a:xfrm>
        </p:grpSpPr>
        <p:sp>
          <p:nvSpPr>
            <p:cNvPr id="14059" name="Google Shape;14059;p67"/>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67"/>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67"/>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67"/>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67"/>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67"/>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5" name="Google Shape;14065;p67"/>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67"/>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67"/>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4068" name="Google Shape;14068;p67"/>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4069" name="Google Shape;14069;p67"/>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4070" name="Google Shape;14070;p67"/>
          <p:cNvSpPr txBox="1"/>
          <p:nvPr/>
        </p:nvSpPr>
        <p:spPr>
          <a:xfrm>
            <a:off x="1610025" y="5288050"/>
            <a:ext cx="3136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La bonne réponse:</a:t>
            </a:r>
            <a:endParaRPr sz="2000">
              <a:latin typeface="Rubik"/>
              <a:ea typeface="Rubik"/>
              <a:cs typeface="Rubik"/>
              <a:sym typeface="Rubik"/>
            </a:endParaRPr>
          </a:p>
        </p:txBody>
      </p:sp>
      <p:sp>
        <p:nvSpPr>
          <p:cNvPr id="14071" name="Google Shape;14071;p67"/>
          <p:cNvSpPr/>
          <p:nvPr/>
        </p:nvSpPr>
        <p:spPr>
          <a:xfrm>
            <a:off x="5560625" y="5217450"/>
            <a:ext cx="435000" cy="902400"/>
          </a:xfrm>
          <a:prstGeom prst="upArrow">
            <a:avLst>
              <a:gd fmla="val 50000" name="adj1"/>
              <a:gd fmla="val 50000" name="adj2"/>
            </a:avLst>
          </a:prstGeom>
          <a:solidFill>
            <a:srgbClr val="4A86E8"/>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072" name="Google Shape;14072;p67"/>
          <p:cNvSpPr/>
          <p:nvPr/>
        </p:nvSpPr>
        <p:spPr>
          <a:xfrm>
            <a:off x="6177300" y="5217450"/>
            <a:ext cx="435000" cy="902400"/>
          </a:xfrm>
          <a:prstGeom prst="upArrow">
            <a:avLst>
              <a:gd fmla="val 50000" name="adj1"/>
              <a:gd fmla="val 50000" name="adj2"/>
            </a:avLst>
          </a:prstGeom>
          <a:solidFill>
            <a:srgbClr val="6AA84F"/>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073" name="Google Shape;14073;p67"/>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77" name="Shape 14077"/>
        <p:cNvGrpSpPr/>
        <p:nvPr/>
      </p:nvGrpSpPr>
      <p:grpSpPr>
        <a:xfrm>
          <a:off x="0" y="0"/>
          <a:ext cx="0" cy="0"/>
          <a:chOff x="0" y="0"/>
          <a:chExt cx="0" cy="0"/>
        </a:xfrm>
      </p:grpSpPr>
      <p:sp>
        <p:nvSpPr>
          <p:cNvPr id="14078" name="Google Shape;14078;p68"/>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4079" name="Google Shape;14079;p68"/>
          <p:cNvSpPr/>
          <p:nvPr/>
        </p:nvSpPr>
        <p:spPr>
          <a:xfrm>
            <a:off x="504000" y="1759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80" name="Google Shape;14080;p68"/>
          <p:cNvGrpSpPr/>
          <p:nvPr/>
        </p:nvGrpSpPr>
        <p:grpSpPr>
          <a:xfrm>
            <a:off x="7205077" y="1084147"/>
            <a:ext cx="956354" cy="1126660"/>
            <a:chOff x="2855400" y="1698200"/>
            <a:chExt cx="1456525" cy="1715900"/>
          </a:xfrm>
        </p:grpSpPr>
        <p:sp>
          <p:nvSpPr>
            <p:cNvPr id="14081" name="Google Shape;14081;p68"/>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68"/>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68"/>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68"/>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68"/>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68"/>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68"/>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68"/>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68"/>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68"/>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68"/>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68"/>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68"/>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68"/>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68"/>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68"/>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68"/>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68"/>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68"/>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68"/>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101" name="Google Shape;14101;p68"/>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4102" name="Google Shape;14102;p68"/>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4103" name="Google Shape;14103;p68"/>
          <p:cNvGrpSpPr/>
          <p:nvPr/>
        </p:nvGrpSpPr>
        <p:grpSpPr>
          <a:xfrm flipH="1">
            <a:off x="9478081" y="6198633"/>
            <a:ext cx="1010547" cy="1015149"/>
            <a:chOff x="2423000" y="1876050"/>
            <a:chExt cx="1657450" cy="1664725"/>
          </a:xfrm>
        </p:grpSpPr>
        <p:sp>
          <p:nvSpPr>
            <p:cNvPr id="14104" name="Google Shape;14104;p68"/>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68"/>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68"/>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68"/>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68"/>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68"/>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68"/>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68"/>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68"/>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68"/>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68"/>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68"/>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68"/>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68"/>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68"/>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68"/>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120" name="Google Shape;14120;p68"/>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4121" name="Google Shape;14121;p68"/>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4122" name="Google Shape;14122;p68"/>
          <p:cNvGrpSpPr/>
          <p:nvPr/>
        </p:nvGrpSpPr>
        <p:grpSpPr>
          <a:xfrm flipH="1">
            <a:off x="9478081" y="6198633"/>
            <a:ext cx="1010547" cy="1015149"/>
            <a:chOff x="2423000" y="1876050"/>
            <a:chExt cx="1657450" cy="1664725"/>
          </a:xfrm>
        </p:grpSpPr>
        <p:sp>
          <p:nvSpPr>
            <p:cNvPr id="14123" name="Google Shape;14123;p68"/>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68"/>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68"/>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68"/>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68"/>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68"/>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68"/>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68"/>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68"/>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68"/>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68"/>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68"/>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68"/>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68"/>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68"/>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68"/>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9" name="Google Shape;14139;p68"/>
          <p:cNvGrpSpPr/>
          <p:nvPr/>
        </p:nvGrpSpPr>
        <p:grpSpPr>
          <a:xfrm>
            <a:off x="792472" y="5471349"/>
            <a:ext cx="1270940" cy="829953"/>
            <a:chOff x="2943525" y="2635675"/>
            <a:chExt cx="2326450" cy="1519225"/>
          </a:xfrm>
        </p:grpSpPr>
        <p:sp>
          <p:nvSpPr>
            <p:cNvPr id="14140" name="Google Shape;14140;p68"/>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68"/>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68"/>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68"/>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68"/>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68"/>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68"/>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68"/>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68"/>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68"/>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68"/>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68"/>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68"/>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68"/>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68"/>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68"/>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68"/>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68"/>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68"/>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68"/>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68"/>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1" name="Google Shape;14161;p68"/>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62" name="Google Shape;14162;p68"/>
          <p:cNvGrpSpPr/>
          <p:nvPr/>
        </p:nvGrpSpPr>
        <p:grpSpPr>
          <a:xfrm rot="-214069">
            <a:off x="7674206" y="6611682"/>
            <a:ext cx="335968" cy="274617"/>
            <a:chOff x="3419525" y="3514050"/>
            <a:chExt cx="1000350" cy="817675"/>
          </a:xfrm>
        </p:grpSpPr>
        <p:sp>
          <p:nvSpPr>
            <p:cNvPr id="14163" name="Google Shape;14163;p68"/>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68"/>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68"/>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68"/>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68"/>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8" name="Google Shape;14168;p68"/>
          <p:cNvGrpSpPr/>
          <p:nvPr/>
        </p:nvGrpSpPr>
        <p:grpSpPr>
          <a:xfrm>
            <a:off x="1967196" y="1139993"/>
            <a:ext cx="336010" cy="336017"/>
            <a:chOff x="6241525" y="2196000"/>
            <a:chExt cx="1140175" cy="1140200"/>
          </a:xfrm>
        </p:grpSpPr>
        <p:sp>
          <p:nvSpPr>
            <p:cNvPr id="14169" name="Google Shape;14169;p68"/>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68"/>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68"/>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68"/>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68"/>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68"/>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68"/>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68"/>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7" name="Google Shape;14177;p68"/>
          <p:cNvGrpSpPr/>
          <p:nvPr/>
        </p:nvGrpSpPr>
        <p:grpSpPr>
          <a:xfrm flipH="1" rot="-5400000">
            <a:off x="9805280" y="608706"/>
            <a:ext cx="298200" cy="316822"/>
            <a:chOff x="6904650" y="3361025"/>
            <a:chExt cx="298200" cy="318350"/>
          </a:xfrm>
        </p:grpSpPr>
        <p:sp>
          <p:nvSpPr>
            <p:cNvPr id="14178" name="Google Shape;14178;p68"/>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68"/>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68"/>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68"/>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68"/>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68"/>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84" name="Google Shape;14184;p68"/>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68"/>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68"/>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4187" name="Google Shape;14187;p68"/>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4188" name="Google Shape;14188;p68"/>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4189" name="Google Shape;14189;p68"/>
          <p:cNvSpPr/>
          <p:nvPr/>
        </p:nvSpPr>
        <p:spPr>
          <a:xfrm>
            <a:off x="4092925" y="50841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190" name="Google Shape;14190;p68"/>
          <p:cNvSpPr/>
          <p:nvPr/>
        </p:nvSpPr>
        <p:spPr>
          <a:xfrm>
            <a:off x="45506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191" name="Google Shape;14191;p68"/>
          <p:cNvSpPr/>
          <p:nvPr/>
        </p:nvSpPr>
        <p:spPr>
          <a:xfrm>
            <a:off x="50449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192" name="Google Shape;14192;p68"/>
          <p:cNvSpPr/>
          <p:nvPr/>
        </p:nvSpPr>
        <p:spPr>
          <a:xfrm>
            <a:off x="5618650"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193" name="Google Shape;14193;p68"/>
          <p:cNvSpPr/>
          <p:nvPr/>
        </p:nvSpPr>
        <p:spPr>
          <a:xfrm>
            <a:off x="6192375" y="51603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194" name="Google Shape;14194;p68"/>
          <p:cNvSpPr/>
          <p:nvPr/>
        </p:nvSpPr>
        <p:spPr>
          <a:xfrm>
            <a:off x="3873775" y="577022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16</a:t>
            </a:r>
            <a:endParaRPr>
              <a:latin typeface="Rubik"/>
              <a:ea typeface="Rubik"/>
              <a:cs typeface="Rubik"/>
              <a:sym typeface="Rubik"/>
            </a:endParaRPr>
          </a:p>
        </p:txBody>
      </p:sp>
      <p:sp>
        <p:nvSpPr>
          <p:cNvPr id="14195" name="Google Shape;14195;p68"/>
          <p:cNvSpPr/>
          <p:nvPr/>
        </p:nvSpPr>
        <p:spPr>
          <a:xfrm>
            <a:off x="4435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8</a:t>
            </a:r>
            <a:endParaRPr>
              <a:latin typeface="Rubik"/>
              <a:ea typeface="Rubik"/>
              <a:cs typeface="Rubik"/>
              <a:sym typeface="Rubik"/>
            </a:endParaRPr>
          </a:p>
        </p:txBody>
      </p:sp>
      <p:sp>
        <p:nvSpPr>
          <p:cNvPr id="14196" name="Google Shape;14196;p68"/>
          <p:cNvSpPr/>
          <p:nvPr/>
        </p:nvSpPr>
        <p:spPr>
          <a:xfrm>
            <a:off x="4996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4</a:t>
            </a:r>
            <a:endParaRPr>
              <a:latin typeface="Rubik"/>
              <a:ea typeface="Rubik"/>
              <a:cs typeface="Rubik"/>
              <a:sym typeface="Rubik"/>
            </a:endParaRPr>
          </a:p>
        </p:txBody>
      </p:sp>
      <p:sp>
        <p:nvSpPr>
          <p:cNvPr id="14197" name="Google Shape;14197;p68"/>
          <p:cNvSpPr/>
          <p:nvPr/>
        </p:nvSpPr>
        <p:spPr>
          <a:xfrm>
            <a:off x="5558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2</a:t>
            </a:r>
            <a:endParaRPr>
              <a:latin typeface="Rubik"/>
              <a:ea typeface="Rubik"/>
              <a:cs typeface="Rubik"/>
              <a:sym typeface="Rubik"/>
            </a:endParaRPr>
          </a:p>
        </p:txBody>
      </p:sp>
      <p:sp>
        <p:nvSpPr>
          <p:cNvPr id="14198" name="Google Shape;14198;p68"/>
          <p:cNvSpPr/>
          <p:nvPr/>
        </p:nvSpPr>
        <p:spPr>
          <a:xfrm>
            <a:off x="6119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a:t>
            </a:r>
            <a:endParaRPr>
              <a:latin typeface="Rubik"/>
              <a:ea typeface="Rubik"/>
              <a:cs typeface="Rubik"/>
              <a:sym typeface="Rubik"/>
            </a:endParaRPr>
          </a:p>
        </p:txBody>
      </p:sp>
      <p:sp>
        <p:nvSpPr>
          <p:cNvPr id="14199" name="Google Shape;14199;p68"/>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03" name="Shape 14203"/>
        <p:cNvGrpSpPr/>
        <p:nvPr/>
      </p:nvGrpSpPr>
      <p:grpSpPr>
        <a:xfrm>
          <a:off x="0" y="0"/>
          <a:ext cx="0" cy="0"/>
          <a:chOff x="0" y="0"/>
          <a:chExt cx="0" cy="0"/>
        </a:xfrm>
      </p:grpSpPr>
      <p:sp>
        <p:nvSpPr>
          <p:cNvPr id="14204" name="Google Shape;14204;p69"/>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4205" name="Google Shape;14205;p69"/>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4206" name="Google Shape;14206;p69"/>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07" name="Google Shape;14207;p69"/>
          <p:cNvGrpSpPr/>
          <p:nvPr/>
        </p:nvGrpSpPr>
        <p:grpSpPr>
          <a:xfrm rot="-214069">
            <a:off x="7645356" y="6599932"/>
            <a:ext cx="335968" cy="274617"/>
            <a:chOff x="3419525" y="3514050"/>
            <a:chExt cx="1000350" cy="817675"/>
          </a:xfrm>
        </p:grpSpPr>
        <p:sp>
          <p:nvSpPr>
            <p:cNvPr id="14208" name="Google Shape;14208;p69"/>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69"/>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69"/>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69"/>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69"/>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3" name="Google Shape;14213;p69"/>
          <p:cNvGrpSpPr/>
          <p:nvPr/>
        </p:nvGrpSpPr>
        <p:grpSpPr>
          <a:xfrm>
            <a:off x="8676141" y="6629982"/>
            <a:ext cx="1658570" cy="930116"/>
            <a:chOff x="5174600" y="1718575"/>
            <a:chExt cx="2206425" cy="1237350"/>
          </a:xfrm>
        </p:grpSpPr>
        <p:sp>
          <p:nvSpPr>
            <p:cNvPr id="14214" name="Google Shape;14214;p69"/>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69"/>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69"/>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69"/>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69"/>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69"/>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69"/>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69"/>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69"/>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69"/>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69"/>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69"/>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69"/>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69"/>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69"/>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69"/>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69"/>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69"/>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69"/>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69"/>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69"/>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69"/>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6" name="Google Shape;14236;p69"/>
          <p:cNvGrpSpPr/>
          <p:nvPr/>
        </p:nvGrpSpPr>
        <p:grpSpPr>
          <a:xfrm>
            <a:off x="8096651" y="767305"/>
            <a:ext cx="1416380" cy="1324192"/>
            <a:chOff x="2717575" y="1865850"/>
            <a:chExt cx="1949325" cy="1822450"/>
          </a:xfrm>
        </p:grpSpPr>
        <p:sp>
          <p:nvSpPr>
            <p:cNvPr id="14237" name="Google Shape;14237;p69"/>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69"/>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69"/>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69"/>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69"/>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69"/>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69"/>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69"/>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69"/>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69"/>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69"/>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69"/>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69"/>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69"/>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69"/>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69"/>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69"/>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69"/>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69"/>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69"/>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69"/>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69"/>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69"/>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69"/>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69"/>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69"/>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3" name="Google Shape;14263;p69"/>
          <p:cNvGrpSpPr/>
          <p:nvPr/>
        </p:nvGrpSpPr>
        <p:grpSpPr>
          <a:xfrm rot="3569144">
            <a:off x="2009066" y="6627190"/>
            <a:ext cx="462257" cy="656760"/>
            <a:chOff x="5997050" y="1070425"/>
            <a:chExt cx="527325" cy="749250"/>
          </a:xfrm>
        </p:grpSpPr>
        <p:sp>
          <p:nvSpPr>
            <p:cNvPr id="14264" name="Google Shape;14264;p69"/>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69"/>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69"/>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7" name="Google Shape;14267;p69"/>
          <p:cNvGrpSpPr/>
          <p:nvPr/>
        </p:nvGrpSpPr>
        <p:grpSpPr>
          <a:xfrm>
            <a:off x="2131971" y="1040368"/>
            <a:ext cx="336010" cy="336017"/>
            <a:chOff x="6241525" y="2196000"/>
            <a:chExt cx="1140175" cy="1140200"/>
          </a:xfrm>
        </p:grpSpPr>
        <p:sp>
          <p:nvSpPr>
            <p:cNvPr id="14268" name="Google Shape;14268;p69"/>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69"/>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69"/>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69"/>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69"/>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69"/>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69"/>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69"/>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6" name="Google Shape;14276;p69"/>
          <p:cNvGrpSpPr/>
          <p:nvPr/>
        </p:nvGrpSpPr>
        <p:grpSpPr>
          <a:xfrm flipH="1" rot="-5400000">
            <a:off x="9805280" y="608706"/>
            <a:ext cx="298200" cy="316822"/>
            <a:chOff x="6904650" y="3361025"/>
            <a:chExt cx="298200" cy="318350"/>
          </a:xfrm>
        </p:grpSpPr>
        <p:sp>
          <p:nvSpPr>
            <p:cNvPr id="14277" name="Google Shape;14277;p69"/>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69"/>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69"/>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69"/>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69"/>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69"/>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83" name="Google Shape;14283;p69"/>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4284" name="Google Shape;14284;p69"/>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4285" name="Google Shape;14285;p69"/>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6 </a:t>
            </a:r>
            <a:r>
              <a:rPr lang="en" sz="2000">
                <a:latin typeface="Rubik"/>
                <a:ea typeface="Rubik"/>
                <a:cs typeface="Rubik"/>
                <a:sym typeface="Rubik"/>
              </a:rPr>
              <a:t>en binaire</a:t>
            </a:r>
            <a:endParaRPr sz="2000">
              <a:latin typeface="Rubik"/>
              <a:ea typeface="Rubik"/>
              <a:cs typeface="Rubik"/>
              <a:sym typeface="Rubik"/>
            </a:endParaRPr>
          </a:p>
        </p:txBody>
      </p:sp>
      <p:sp>
        <p:nvSpPr>
          <p:cNvPr id="14286" name="Google Shape;14286;p69"/>
          <p:cNvSpPr txBox="1"/>
          <p:nvPr/>
        </p:nvSpPr>
        <p:spPr>
          <a:xfrm>
            <a:off x="3183150" y="5181275"/>
            <a:ext cx="432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latin typeface="Rubik"/>
              <a:ea typeface="Rubik"/>
              <a:cs typeface="Rubik"/>
              <a:sym typeface="Rubik"/>
            </a:endParaRPr>
          </a:p>
        </p:txBody>
      </p:sp>
      <p:grpSp>
        <p:nvGrpSpPr>
          <p:cNvPr id="14287" name="Google Shape;14287;p69"/>
          <p:cNvGrpSpPr/>
          <p:nvPr/>
        </p:nvGrpSpPr>
        <p:grpSpPr>
          <a:xfrm rot="1413296">
            <a:off x="7694137" y="4403037"/>
            <a:ext cx="956370" cy="1126678"/>
            <a:chOff x="2855400" y="1698200"/>
            <a:chExt cx="1456525" cy="1715900"/>
          </a:xfrm>
        </p:grpSpPr>
        <p:sp>
          <p:nvSpPr>
            <p:cNvPr id="14288" name="Google Shape;14288;p69"/>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69"/>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69"/>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69"/>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69"/>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69"/>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69"/>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69"/>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69"/>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69"/>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69"/>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69"/>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69"/>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69"/>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69"/>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69"/>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69"/>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69"/>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69"/>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69"/>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08" name="Google Shape;14308;p69"/>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309" name="Google Shape;14309;p69"/>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3" name="Shape 14313"/>
        <p:cNvGrpSpPr/>
        <p:nvPr/>
      </p:nvGrpSpPr>
      <p:grpSpPr>
        <a:xfrm>
          <a:off x="0" y="0"/>
          <a:ext cx="0" cy="0"/>
          <a:chOff x="0" y="0"/>
          <a:chExt cx="0" cy="0"/>
        </a:xfrm>
      </p:grpSpPr>
      <p:sp>
        <p:nvSpPr>
          <p:cNvPr id="14314" name="Google Shape;14314;p70"/>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4315" name="Google Shape;14315;p70"/>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4316" name="Google Shape;14316;p70"/>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17" name="Google Shape;14317;p70"/>
          <p:cNvGrpSpPr/>
          <p:nvPr/>
        </p:nvGrpSpPr>
        <p:grpSpPr>
          <a:xfrm rot="-214069">
            <a:off x="7645356" y="6599932"/>
            <a:ext cx="335968" cy="274617"/>
            <a:chOff x="3419525" y="3514050"/>
            <a:chExt cx="1000350" cy="817675"/>
          </a:xfrm>
        </p:grpSpPr>
        <p:sp>
          <p:nvSpPr>
            <p:cNvPr id="14318" name="Google Shape;14318;p70"/>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70"/>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70"/>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70"/>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70"/>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3" name="Google Shape;14323;p70"/>
          <p:cNvGrpSpPr/>
          <p:nvPr/>
        </p:nvGrpSpPr>
        <p:grpSpPr>
          <a:xfrm>
            <a:off x="8676141" y="6629982"/>
            <a:ext cx="1658570" cy="930116"/>
            <a:chOff x="5174600" y="1718575"/>
            <a:chExt cx="2206425" cy="1237350"/>
          </a:xfrm>
        </p:grpSpPr>
        <p:sp>
          <p:nvSpPr>
            <p:cNvPr id="14324" name="Google Shape;14324;p70"/>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70"/>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70"/>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70"/>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70"/>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70"/>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70"/>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70"/>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70"/>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70"/>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70"/>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70"/>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70"/>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70"/>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70"/>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70"/>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70"/>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70"/>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70"/>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70"/>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70"/>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70"/>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6" name="Google Shape;14346;p70"/>
          <p:cNvGrpSpPr/>
          <p:nvPr/>
        </p:nvGrpSpPr>
        <p:grpSpPr>
          <a:xfrm>
            <a:off x="8096651" y="767305"/>
            <a:ext cx="1416380" cy="1324192"/>
            <a:chOff x="2717575" y="1865850"/>
            <a:chExt cx="1949325" cy="1822450"/>
          </a:xfrm>
        </p:grpSpPr>
        <p:sp>
          <p:nvSpPr>
            <p:cNvPr id="14347" name="Google Shape;14347;p70"/>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70"/>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70"/>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70"/>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70"/>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70"/>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70"/>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70"/>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70"/>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70"/>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70"/>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70"/>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70"/>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70"/>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70"/>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70"/>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70"/>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70"/>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70"/>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70"/>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70"/>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70"/>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70"/>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70"/>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70"/>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70"/>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3" name="Google Shape;14373;p70"/>
          <p:cNvGrpSpPr/>
          <p:nvPr/>
        </p:nvGrpSpPr>
        <p:grpSpPr>
          <a:xfrm rot="3569144">
            <a:off x="2009066" y="6627190"/>
            <a:ext cx="462257" cy="656760"/>
            <a:chOff x="5997050" y="1070425"/>
            <a:chExt cx="527325" cy="749250"/>
          </a:xfrm>
        </p:grpSpPr>
        <p:sp>
          <p:nvSpPr>
            <p:cNvPr id="14374" name="Google Shape;14374;p70"/>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70"/>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70"/>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7" name="Google Shape;14377;p70"/>
          <p:cNvGrpSpPr/>
          <p:nvPr/>
        </p:nvGrpSpPr>
        <p:grpSpPr>
          <a:xfrm>
            <a:off x="2131971" y="1040368"/>
            <a:ext cx="336010" cy="336017"/>
            <a:chOff x="6241525" y="2196000"/>
            <a:chExt cx="1140175" cy="1140200"/>
          </a:xfrm>
        </p:grpSpPr>
        <p:sp>
          <p:nvSpPr>
            <p:cNvPr id="14378" name="Google Shape;14378;p70"/>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70"/>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70"/>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70"/>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70"/>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70"/>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70"/>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70"/>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6" name="Google Shape;14386;p70"/>
          <p:cNvGrpSpPr/>
          <p:nvPr/>
        </p:nvGrpSpPr>
        <p:grpSpPr>
          <a:xfrm flipH="1" rot="-5400000">
            <a:off x="9805280" y="608706"/>
            <a:ext cx="298200" cy="316822"/>
            <a:chOff x="6904650" y="3361025"/>
            <a:chExt cx="298200" cy="318350"/>
          </a:xfrm>
        </p:grpSpPr>
        <p:sp>
          <p:nvSpPr>
            <p:cNvPr id="14387" name="Google Shape;14387;p70"/>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70"/>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70"/>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70"/>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70"/>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70"/>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93" name="Google Shape;14393;p70"/>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4394" name="Google Shape;14394;p70"/>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4395" name="Google Shape;14395;p70"/>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6 </a:t>
            </a:r>
            <a:r>
              <a:rPr lang="en" sz="2000">
                <a:latin typeface="Rubik"/>
                <a:ea typeface="Rubik"/>
                <a:cs typeface="Rubik"/>
                <a:sym typeface="Rubik"/>
              </a:rPr>
              <a:t>en binaire</a:t>
            </a:r>
            <a:endParaRPr sz="2000">
              <a:latin typeface="Rubik"/>
              <a:ea typeface="Rubik"/>
              <a:cs typeface="Rubik"/>
              <a:sym typeface="Rubik"/>
            </a:endParaRPr>
          </a:p>
        </p:txBody>
      </p:sp>
      <p:sp>
        <p:nvSpPr>
          <p:cNvPr id="14396" name="Google Shape;14396;p70"/>
          <p:cNvSpPr txBox="1"/>
          <p:nvPr/>
        </p:nvSpPr>
        <p:spPr>
          <a:xfrm>
            <a:off x="2880050" y="5181275"/>
            <a:ext cx="4628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Le nombre </a:t>
            </a:r>
            <a:r>
              <a:rPr b="1" lang="en" sz="2000">
                <a:latin typeface="Rubik"/>
                <a:ea typeface="Rubik"/>
                <a:cs typeface="Rubik"/>
                <a:sym typeface="Rubik"/>
              </a:rPr>
              <a:t>6</a:t>
            </a:r>
            <a:r>
              <a:rPr lang="en" sz="2000">
                <a:latin typeface="Rubik"/>
                <a:ea typeface="Rubik"/>
                <a:cs typeface="Rubik"/>
                <a:sym typeface="Rubik"/>
              </a:rPr>
              <a:t> est </a:t>
            </a:r>
            <a:r>
              <a:rPr b="1" lang="en" sz="2000">
                <a:latin typeface="Rubik"/>
                <a:ea typeface="Rubik"/>
                <a:cs typeface="Rubik"/>
                <a:sym typeface="Rubik"/>
              </a:rPr>
              <a:t>00110 </a:t>
            </a:r>
            <a:r>
              <a:rPr lang="en" sz="2000">
                <a:latin typeface="Rubik"/>
                <a:ea typeface="Rubik"/>
                <a:cs typeface="Rubik"/>
                <a:sym typeface="Rubik"/>
              </a:rPr>
              <a:t>en binaire.</a:t>
            </a:r>
            <a:endParaRPr sz="2000">
              <a:latin typeface="Rubik"/>
              <a:ea typeface="Rubik"/>
              <a:cs typeface="Rubik"/>
              <a:sym typeface="Rubik"/>
            </a:endParaRPr>
          </a:p>
          <a:p>
            <a:pPr indent="0" lvl="0" marL="0" rtl="0" algn="l">
              <a:spcBef>
                <a:spcPts val="0"/>
              </a:spcBef>
              <a:spcAft>
                <a:spcPts val="0"/>
              </a:spcAft>
              <a:buNone/>
            </a:pPr>
            <a:r>
              <a:t/>
            </a:r>
            <a:endParaRPr sz="2000">
              <a:latin typeface="Rubik"/>
              <a:ea typeface="Rubik"/>
              <a:cs typeface="Rubik"/>
              <a:sym typeface="Rubik"/>
            </a:endParaRPr>
          </a:p>
        </p:txBody>
      </p:sp>
      <p:grpSp>
        <p:nvGrpSpPr>
          <p:cNvPr id="14397" name="Google Shape;14397;p70"/>
          <p:cNvGrpSpPr/>
          <p:nvPr/>
        </p:nvGrpSpPr>
        <p:grpSpPr>
          <a:xfrm rot="1413296">
            <a:off x="7694137" y="4403037"/>
            <a:ext cx="956370" cy="1126678"/>
            <a:chOff x="2855400" y="1698200"/>
            <a:chExt cx="1456525" cy="1715900"/>
          </a:xfrm>
        </p:grpSpPr>
        <p:sp>
          <p:nvSpPr>
            <p:cNvPr id="14398" name="Google Shape;14398;p70"/>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70"/>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70"/>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70"/>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70"/>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70"/>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70"/>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70"/>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70"/>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70"/>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70"/>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70"/>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70"/>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70"/>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70"/>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70"/>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70"/>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70"/>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70"/>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70"/>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18" name="Google Shape;14418;p70"/>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419" name="Google Shape;14419;p70"/>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23" name="Shape 14423"/>
        <p:cNvGrpSpPr/>
        <p:nvPr/>
      </p:nvGrpSpPr>
      <p:grpSpPr>
        <a:xfrm>
          <a:off x="0" y="0"/>
          <a:ext cx="0" cy="0"/>
          <a:chOff x="0" y="0"/>
          <a:chExt cx="0" cy="0"/>
        </a:xfrm>
      </p:grpSpPr>
      <p:sp>
        <p:nvSpPr>
          <p:cNvPr id="14424" name="Google Shape;14424;p71"/>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4425" name="Google Shape;14425;p71"/>
          <p:cNvSpPr/>
          <p:nvPr/>
        </p:nvSpPr>
        <p:spPr>
          <a:xfrm>
            <a:off x="388000" y="1810050"/>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26" name="Google Shape;14426;p71"/>
          <p:cNvGrpSpPr/>
          <p:nvPr/>
        </p:nvGrpSpPr>
        <p:grpSpPr>
          <a:xfrm>
            <a:off x="7205077" y="1084147"/>
            <a:ext cx="956354" cy="1126660"/>
            <a:chOff x="2855400" y="1698200"/>
            <a:chExt cx="1456525" cy="1715900"/>
          </a:xfrm>
        </p:grpSpPr>
        <p:sp>
          <p:nvSpPr>
            <p:cNvPr id="14427" name="Google Shape;14427;p71"/>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71"/>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71"/>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71"/>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71"/>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71"/>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71"/>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71"/>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71"/>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71"/>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71"/>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71"/>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71"/>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71"/>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71"/>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71"/>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71"/>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71"/>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71"/>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71"/>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447" name="Google Shape;14447;p71"/>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4448" name="Google Shape;14448;p71"/>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4449" name="Google Shape;14449;p71"/>
          <p:cNvGrpSpPr/>
          <p:nvPr/>
        </p:nvGrpSpPr>
        <p:grpSpPr>
          <a:xfrm flipH="1">
            <a:off x="9478081" y="6198633"/>
            <a:ext cx="1010547" cy="1015149"/>
            <a:chOff x="2423000" y="1876050"/>
            <a:chExt cx="1657450" cy="1664725"/>
          </a:xfrm>
        </p:grpSpPr>
        <p:sp>
          <p:nvSpPr>
            <p:cNvPr id="14450" name="Google Shape;14450;p71"/>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71"/>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71"/>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71"/>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71"/>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71"/>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71"/>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71"/>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71"/>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71"/>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71"/>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71"/>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71"/>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71"/>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71"/>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71"/>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466" name="Google Shape;14466;p71"/>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4467" name="Google Shape;14467;p71"/>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4468" name="Google Shape;14468;p71"/>
          <p:cNvGrpSpPr/>
          <p:nvPr/>
        </p:nvGrpSpPr>
        <p:grpSpPr>
          <a:xfrm flipH="1">
            <a:off x="9478081" y="6198633"/>
            <a:ext cx="1010547" cy="1015149"/>
            <a:chOff x="2423000" y="1876050"/>
            <a:chExt cx="1657450" cy="1664725"/>
          </a:xfrm>
        </p:grpSpPr>
        <p:sp>
          <p:nvSpPr>
            <p:cNvPr id="14469" name="Google Shape;14469;p71"/>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71"/>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71"/>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71"/>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71"/>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71"/>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71"/>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71"/>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71"/>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71"/>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71"/>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71"/>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71"/>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71"/>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71"/>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71"/>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5" name="Google Shape;14485;p71"/>
          <p:cNvGrpSpPr/>
          <p:nvPr/>
        </p:nvGrpSpPr>
        <p:grpSpPr>
          <a:xfrm>
            <a:off x="792472" y="5471349"/>
            <a:ext cx="1270940" cy="829953"/>
            <a:chOff x="2943525" y="2635675"/>
            <a:chExt cx="2326450" cy="1519225"/>
          </a:xfrm>
        </p:grpSpPr>
        <p:sp>
          <p:nvSpPr>
            <p:cNvPr id="14486" name="Google Shape;14486;p71"/>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71"/>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71"/>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71"/>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71"/>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71"/>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71"/>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71"/>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71"/>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71"/>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71"/>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71"/>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71"/>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71"/>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71"/>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71"/>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71"/>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71"/>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71"/>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71"/>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71"/>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07" name="Google Shape;14507;p71"/>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8" name="Google Shape;14508;p71"/>
          <p:cNvGrpSpPr/>
          <p:nvPr/>
        </p:nvGrpSpPr>
        <p:grpSpPr>
          <a:xfrm rot="-214069">
            <a:off x="7674206" y="6611682"/>
            <a:ext cx="335968" cy="274617"/>
            <a:chOff x="3419525" y="3514050"/>
            <a:chExt cx="1000350" cy="817675"/>
          </a:xfrm>
        </p:grpSpPr>
        <p:sp>
          <p:nvSpPr>
            <p:cNvPr id="14509" name="Google Shape;14509;p71"/>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71"/>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71"/>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71"/>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71"/>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4" name="Google Shape;14514;p71"/>
          <p:cNvGrpSpPr/>
          <p:nvPr/>
        </p:nvGrpSpPr>
        <p:grpSpPr>
          <a:xfrm>
            <a:off x="1967196" y="1139993"/>
            <a:ext cx="336010" cy="336017"/>
            <a:chOff x="6241525" y="2196000"/>
            <a:chExt cx="1140175" cy="1140200"/>
          </a:xfrm>
        </p:grpSpPr>
        <p:sp>
          <p:nvSpPr>
            <p:cNvPr id="14515" name="Google Shape;14515;p71"/>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71"/>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71"/>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71"/>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71"/>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71"/>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71"/>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71"/>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3" name="Google Shape;14523;p71"/>
          <p:cNvGrpSpPr/>
          <p:nvPr/>
        </p:nvGrpSpPr>
        <p:grpSpPr>
          <a:xfrm flipH="1" rot="-5400000">
            <a:off x="9805280" y="608706"/>
            <a:ext cx="298200" cy="316822"/>
            <a:chOff x="6904650" y="3361025"/>
            <a:chExt cx="298200" cy="318350"/>
          </a:xfrm>
        </p:grpSpPr>
        <p:sp>
          <p:nvSpPr>
            <p:cNvPr id="14524" name="Google Shape;14524;p71"/>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71"/>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71"/>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71"/>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71"/>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71"/>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30" name="Google Shape;14530;p71"/>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71"/>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71"/>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4533" name="Google Shape;14533;p71"/>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4534" name="Google Shape;14534;p71"/>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4535" name="Google Shape;14535;p71"/>
          <p:cNvSpPr txBox="1"/>
          <p:nvPr/>
        </p:nvSpPr>
        <p:spPr>
          <a:xfrm>
            <a:off x="1610025" y="5288050"/>
            <a:ext cx="3136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La bonne réponse:</a:t>
            </a:r>
            <a:endParaRPr sz="2000">
              <a:latin typeface="Rubik"/>
              <a:ea typeface="Rubik"/>
              <a:cs typeface="Rubik"/>
              <a:sym typeface="Rubik"/>
            </a:endParaRPr>
          </a:p>
        </p:txBody>
      </p:sp>
      <p:sp>
        <p:nvSpPr>
          <p:cNvPr id="14536" name="Google Shape;14536;p71"/>
          <p:cNvSpPr/>
          <p:nvPr/>
        </p:nvSpPr>
        <p:spPr>
          <a:xfrm>
            <a:off x="4962250" y="5217450"/>
            <a:ext cx="435000" cy="902400"/>
          </a:xfrm>
          <a:prstGeom prst="upArrow">
            <a:avLst>
              <a:gd fmla="val 50000" name="adj1"/>
              <a:gd fmla="val 50000" name="adj2"/>
            </a:avLst>
          </a:prstGeom>
          <a:solidFill>
            <a:srgbClr val="4A86E8"/>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537" name="Google Shape;14537;p71"/>
          <p:cNvSpPr/>
          <p:nvPr/>
        </p:nvSpPr>
        <p:spPr>
          <a:xfrm>
            <a:off x="5548400" y="5217450"/>
            <a:ext cx="435000" cy="902400"/>
          </a:xfrm>
          <a:prstGeom prst="upArrow">
            <a:avLst>
              <a:gd fmla="val 50000" name="adj1"/>
              <a:gd fmla="val 50000" name="adj2"/>
            </a:avLst>
          </a:prstGeom>
          <a:solidFill>
            <a:srgbClr val="6AA84F"/>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538" name="Google Shape;14538;p71"/>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42" name="Shape 14542"/>
        <p:cNvGrpSpPr/>
        <p:nvPr/>
      </p:nvGrpSpPr>
      <p:grpSpPr>
        <a:xfrm>
          <a:off x="0" y="0"/>
          <a:ext cx="0" cy="0"/>
          <a:chOff x="0" y="0"/>
          <a:chExt cx="0" cy="0"/>
        </a:xfrm>
      </p:grpSpPr>
      <p:sp>
        <p:nvSpPr>
          <p:cNvPr id="14543" name="Google Shape;14543;p72"/>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4544" name="Google Shape;14544;p72"/>
          <p:cNvSpPr/>
          <p:nvPr/>
        </p:nvSpPr>
        <p:spPr>
          <a:xfrm>
            <a:off x="504000" y="1759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45" name="Google Shape;14545;p72"/>
          <p:cNvGrpSpPr/>
          <p:nvPr/>
        </p:nvGrpSpPr>
        <p:grpSpPr>
          <a:xfrm>
            <a:off x="7205077" y="1084147"/>
            <a:ext cx="956354" cy="1126660"/>
            <a:chOff x="2855400" y="1698200"/>
            <a:chExt cx="1456525" cy="1715900"/>
          </a:xfrm>
        </p:grpSpPr>
        <p:sp>
          <p:nvSpPr>
            <p:cNvPr id="14546" name="Google Shape;14546;p72"/>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72"/>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72"/>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72"/>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72"/>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72"/>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72"/>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72"/>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72"/>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72"/>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72"/>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72"/>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72"/>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72"/>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72"/>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72"/>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72"/>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72"/>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72"/>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72"/>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566" name="Google Shape;14566;p72"/>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4567" name="Google Shape;14567;p72"/>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4568" name="Google Shape;14568;p72"/>
          <p:cNvGrpSpPr/>
          <p:nvPr/>
        </p:nvGrpSpPr>
        <p:grpSpPr>
          <a:xfrm flipH="1">
            <a:off x="9478081" y="6198633"/>
            <a:ext cx="1010547" cy="1015149"/>
            <a:chOff x="2423000" y="1876050"/>
            <a:chExt cx="1657450" cy="1664725"/>
          </a:xfrm>
        </p:grpSpPr>
        <p:sp>
          <p:nvSpPr>
            <p:cNvPr id="14569" name="Google Shape;14569;p72"/>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72"/>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72"/>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72"/>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72"/>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72"/>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72"/>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72"/>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72"/>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72"/>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72"/>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72"/>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72"/>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72"/>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72"/>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72"/>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585" name="Google Shape;14585;p72"/>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4586" name="Google Shape;14586;p72"/>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4587" name="Google Shape;14587;p72"/>
          <p:cNvGrpSpPr/>
          <p:nvPr/>
        </p:nvGrpSpPr>
        <p:grpSpPr>
          <a:xfrm flipH="1">
            <a:off x="9478081" y="6198633"/>
            <a:ext cx="1010547" cy="1015149"/>
            <a:chOff x="2423000" y="1876050"/>
            <a:chExt cx="1657450" cy="1664725"/>
          </a:xfrm>
        </p:grpSpPr>
        <p:sp>
          <p:nvSpPr>
            <p:cNvPr id="14588" name="Google Shape;14588;p72"/>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72"/>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72"/>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72"/>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72"/>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72"/>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72"/>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72"/>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72"/>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72"/>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72"/>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72"/>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72"/>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72"/>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72"/>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72"/>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4" name="Google Shape;14604;p72"/>
          <p:cNvGrpSpPr/>
          <p:nvPr/>
        </p:nvGrpSpPr>
        <p:grpSpPr>
          <a:xfrm>
            <a:off x="792472" y="5471349"/>
            <a:ext cx="1270940" cy="829953"/>
            <a:chOff x="2943525" y="2635675"/>
            <a:chExt cx="2326450" cy="1519225"/>
          </a:xfrm>
        </p:grpSpPr>
        <p:sp>
          <p:nvSpPr>
            <p:cNvPr id="14605" name="Google Shape;14605;p72"/>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72"/>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72"/>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72"/>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72"/>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72"/>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72"/>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72"/>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72"/>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72"/>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72"/>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72"/>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72"/>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72"/>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72"/>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72"/>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72"/>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72"/>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72"/>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72"/>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72"/>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26" name="Google Shape;14626;p72"/>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27" name="Google Shape;14627;p72"/>
          <p:cNvGrpSpPr/>
          <p:nvPr/>
        </p:nvGrpSpPr>
        <p:grpSpPr>
          <a:xfrm rot="-214069">
            <a:off x="7674206" y="6611682"/>
            <a:ext cx="335968" cy="274617"/>
            <a:chOff x="3419525" y="3514050"/>
            <a:chExt cx="1000350" cy="817675"/>
          </a:xfrm>
        </p:grpSpPr>
        <p:sp>
          <p:nvSpPr>
            <p:cNvPr id="14628" name="Google Shape;14628;p72"/>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72"/>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72"/>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72"/>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72"/>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3" name="Google Shape;14633;p72"/>
          <p:cNvGrpSpPr/>
          <p:nvPr/>
        </p:nvGrpSpPr>
        <p:grpSpPr>
          <a:xfrm>
            <a:off x="1967196" y="1139993"/>
            <a:ext cx="336010" cy="336017"/>
            <a:chOff x="6241525" y="2196000"/>
            <a:chExt cx="1140175" cy="1140200"/>
          </a:xfrm>
        </p:grpSpPr>
        <p:sp>
          <p:nvSpPr>
            <p:cNvPr id="14634" name="Google Shape;14634;p72"/>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72"/>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72"/>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72"/>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72"/>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72"/>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72"/>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72"/>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2" name="Google Shape;14642;p72"/>
          <p:cNvGrpSpPr/>
          <p:nvPr/>
        </p:nvGrpSpPr>
        <p:grpSpPr>
          <a:xfrm flipH="1" rot="-5400000">
            <a:off x="9805280" y="608706"/>
            <a:ext cx="298200" cy="316822"/>
            <a:chOff x="6904650" y="3361025"/>
            <a:chExt cx="298200" cy="318350"/>
          </a:xfrm>
        </p:grpSpPr>
        <p:sp>
          <p:nvSpPr>
            <p:cNvPr id="14643" name="Google Shape;14643;p72"/>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72"/>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72"/>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72"/>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72"/>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72"/>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49" name="Google Shape;14649;p72"/>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72"/>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72"/>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4652" name="Google Shape;14652;p72"/>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4653" name="Google Shape;14653;p72"/>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4654" name="Google Shape;14654;p72"/>
          <p:cNvSpPr/>
          <p:nvPr/>
        </p:nvSpPr>
        <p:spPr>
          <a:xfrm>
            <a:off x="4092925" y="50841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655" name="Google Shape;14655;p72"/>
          <p:cNvSpPr/>
          <p:nvPr/>
        </p:nvSpPr>
        <p:spPr>
          <a:xfrm>
            <a:off x="45506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656" name="Google Shape;14656;p72"/>
          <p:cNvSpPr/>
          <p:nvPr/>
        </p:nvSpPr>
        <p:spPr>
          <a:xfrm>
            <a:off x="50449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657" name="Google Shape;14657;p72"/>
          <p:cNvSpPr/>
          <p:nvPr/>
        </p:nvSpPr>
        <p:spPr>
          <a:xfrm>
            <a:off x="5618650"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658" name="Google Shape;14658;p72"/>
          <p:cNvSpPr/>
          <p:nvPr/>
        </p:nvSpPr>
        <p:spPr>
          <a:xfrm>
            <a:off x="6192375" y="51603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659" name="Google Shape;14659;p72"/>
          <p:cNvSpPr/>
          <p:nvPr/>
        </p:nvSpPr>
        <p:spPr>
          <a:xfrm>
            <a:off x="3873775" y="577022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16</a:t>
            </a:r>
            <a:endParaRPr>
              <a:latin typeface="Rubik"/>
              <a:ea typeface="Rubik"/>
              <a:cs typeface="Rubik"/>
              <a:sym typeface="Rubik"/>
            </a:endParaRPr>
          </a:p>
        </p:txBody>
      </p:sp>
      <p:sp>
        <p:nvSpPr>
          <p:cNvPr id="14660" name="Google Shape;14660;p72"/>
          <p:cNvSpPr/>
          <p:nvPr/>
        </p:nvSpPr>
        <p:spPr>
          <a:xfrm>
            <a:off x="4435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8</a:t>
            </a:r>
            <a:endParaRPr>
              <a:latin typeface="Rubik"/>
              <a:ea typeface="Rubik"/>
              <a:cs typeface="Rubik"/>
              <a:sym typeface="Rubik"/>
            </a:endParaRPr>
          </a:p>
        </p:txBody>
      </p:sp>
      <p:sp>
        <p:nvSpPr>
          <p:cNvPr id="14661" name="Google Shape;14661;p72"/>
          <p:cNvSpPr/>
          <p:nvPr/>
        </p:nvSpPr>
        <p:spPr>
          <a:xfrm>
            <a:off x="4996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4</a:t>
            </a:r>
            <a:endParaRPr>
              <a:latin typeface="Rubik"/>
              <a:ea typeface="Rubik"/>
              <a:cs typeface="Rubik"/>
              <a:sym typeface="Rubik"/>
            </a:endParaRPr>
          </a:p>
        </p:txBody>
      </p:sp>
      <p:sp>
        <p:nvSpPr>
          <p:cNvPr id="14662" name="Google Shape;14662;p72"/>
          <p:cNvSpPr/>
          <p:nvPr/>
        </p:nvSpPr>
        <p:spPr>
          <a:xfrm>
            <a:off x="5558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2</a:t>
            </a:r>
            <a:endParaRPr>
              <a:latin typeface="Rubik"/>
              <a:ea typeface="Rubik"/>
              <a:cs typeface="Rubik"/>
              <a:sym typeface="Rubik"/>
            </a:endParaRPr>
          </a:p>
        </p:txBody>
      </p:sp>
      <p:sp>
        <p:nvSpPr>
          <p:cNvPr id="14663" name="Google Shape;14663;p72"/>
          <p:cNvSpPr/>
          <p:nvPr/>
        </p:nvSpPr>
        <p:spPr>
          <a:xfrm>
            <a:off x="6119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a:t>
            </a:r>
            <a:endParaRPr>
              <a:latin typeface="Rubik"/>
              <a:ea typeface="Rubik"/>
              <a:cs typeface="Rubik"/>
              <a:sym typeface="Rubik"/>
            </a:endParaRPr>
          </a:p>
        </p:txBody>
      </p:sp>
      <p:sp>
        <p:nvSpPr>
          <p:cNvPr id="14664" name="Google Shape;14664;p72"/>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68" name="Shape 14668"/>
        <p:cNvGrpSpPr/>
        <p:nvPr/>
      </p:nvGrpSpPr>
      <p:grpSpPr>
        <a:xfrm>
          <a:off x="0" y="0"/>
          <a:ext cx="0" cy="0"/>
          <a:chOff x="0" y="0"/>
          <a:chExt cx="0" cy="0"/>
        </a:xfrm>
      </p:grpSpPr>
      <p:sp>
        <p:nvSpPr>
          <p:cNvPr id="14669" name="Google Shape;14669;p73"/>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4670" name="Google Shape;14670;p73"/>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4671" name="Google Shape;14671;p73"/>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72" name="Google Shape;14672;p73"/>
          <p:cNvGrpSpPr/>
          <p:nvPr/>
        </p:nvGrpSpPr>
        <p:grpSpPr>
          <a:xfrm rot="-214069">
            <a:off x="7645356" y="6599932"/>
            <a:ext cx="335968" cy="274617"/>
            <a:chOff x="3419525" y="3514050"/>
            <a:chExt cx="1000350" cy="817675"/>
          </a:xfrm>
        </p:grpSpPr>
        <p:sp>
          <p:nvSpPr>
            <p:cNvPr id="14673" name="Google Shape;14673;p73"/>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73"/>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73"/>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73"/>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73"/>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8" name="Google Shape;14678;p73"/>
          <p:cNvGrpSpPr/>
          <p:nvPr/>
        </p:nvGrpSpPr>
        <p:grpSpPr>
          <a:xfrm>
            <a:off x="8676141" y="6629982"/>
            <a:ext cx="1658570" cy="930116"/>
            <a:chOff x="5174600" y="1718575"/>
            <a:chExt cx="2206425" cy="1237350"/>
          </a:xfrm>
        </p:grpSpPr>
        <p:sp>
          <p:nvSpPr>
            <p:cNvPr id="14679" name="Google Shape;14679;p73"/>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73"/>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73"/>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73"/>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73"/>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73"/>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73"/>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73"/>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73"/>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73"/>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73"/>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73"/>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73"/>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73"/>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73"/>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73"/>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73"/>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73"/>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73"/>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73"/>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73"/>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73"/>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1" name="Google Shape;14701;p73"/>
          <p:cNvGrpSpPr/>
          <p:nvPr/>
        </p:nvGrpSpPr>
        <p:grpSpPr>
          <a:xfrm>
            <a:off x="8096651" y="767305"/>
            <a:ext cx="1416380" cy="1324192"/>
            <a:chOff x="2717575" y="1865850"/>
            <a:chExt cx="1949325" cy="1822450"/>
          </a:xfrm>
        </p:grpSpPr>
        <p:sp>
          <p:nvSpPr>
            <p:cNvPr id="14702" name="Google Shape;14702;p73"/>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73"/>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73"/>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73"/>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73"/>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73"/>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73"/>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73"/>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73"/>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73"/>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73"/>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73"/>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73"/>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73"/>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73"/>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73"/>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73"/>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73"/>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73"/>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73"/>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73"/>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73"/>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73"/>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73"/>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73"/>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73"/>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8" name="Google Shape;14728;p73"/>
          <p:cNvGrpSpPr/>
          <p:nvPr/>
        </p:nvGrpSpPr>
        <p:grpSpPr>
          <a:xfrm rot="3569144">
            <a:off x="2009066" y="6627190"/>
            <a:ext cx="462257" cy="656760"/>
            <a:chOff x="5997050" y="1070425"/>
            <a:chExt cx="527325" cy="749250"/>
          </a:xfrm>
        </p:grpSpPr>
        <p:sp>
          <p:nvSpPr>
            <p:cNvPr id="14729" name="Google Shape;14729;p73"/>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73"/>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73"/>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2" name="Google Shape;14732;p73"/>
          <p:cNvGrpSpPr/>
          <p:nvPr/>
        </p:nvGrpSpPr>
        <p:grpSpPr>
          <a:xfrm>
            <a:off x="2131971" y="1040368"/>
            <a:ext cx="336010" cy="336017"/>
            <a:chOff x="6241525" y="2196000"/>
            <a:chExt cx="1140175" cy="1140200"/>
          </a:xfrm>
        </p:grpSpPr>
        <p:sp>
          <p:nvSpPr>
            <p:cNvPr id="14733" name="Google Shape;14733;p73"/>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73"/>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73"/>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73"/>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73"/>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73"/>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73"/>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73"/>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1" name="Google Shape;14741;p73"/>
          <p:cNvGrpSpPr/>
          <p:nvPr/>
        </p:nvGrpSpPr>
        <p:grpSpPr>
          <a:xfrm flipH="1" rot="-5400000">
            <a:off x="9805280" y="608706"/>
            <a:ext cx="298200" cy="316822"/>
            <a:chOff x="6904650" y="3361025"/>
            <a:chExt cx="298200" cy="318350"/>
          </a:xfrm>
        </p:grpSpPr>
        <p:sp>
          <p:nvSpPr>
            <p:cNvPr id="14742" name="Google Shape;14742;p73"/>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73"/>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73"/>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73"/>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73"/>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73"/>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48" name="Google Shape;14748;p73"/>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4749" name="Google Shape;14749;p73"/>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4750" name="Google Shape;14750;p73"/>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12</a:t>
            </a:r>
            <a:r>
              <a:rPr b="1" lang="en" sz="2000">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14751" name="Google Shape;14751;p73"/>
          <p:cNvSpPr txBox="1"/>
          <p:nvPr/>
        </p:nvSpPr>
        <p:spPr>
          <a:xfrm>
            <a:off x="3183150" y="5181275"/>
            <a:ext cx="432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latin typeface="Rubik"/>
              <a:ea typeface="Rubik"/>
              <a:cs typeface="Rubik"/>
              <a:sym typeface="Rubik"/>
            </a:endParaRPr>
          </a:p>
        </p:txBody>
      </p:sp>
      <p:grpSp>
        <p:nvGrpSpPr>
          <p:cNvPr id="14752" name="Google Shape;14752;p73"/>
          <p:cNvGrpSpPr/>
          <p:nvPr/>
        </p:nvGrpSpPr>
        <p:grpSpPr>
          <a:xfrm rot="1413296">
            <a:off x="7694137" y="4403037"/>
            <a:ext cx="956370" cy="1126678"/>
            <a:chOff x="2855400" y="1698200"/>
            <a:chExt cx="1456525" cy="1715900"/>
          </a:xfrm>
        </p:grpSpPr>
        <p:sp>
          <p:nvSpPr>
            <p:cNvPr id="14753" name="Google Shape;14753;p73"/>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73"/>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73"/>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73"/>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73"/>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73"/>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73"/>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73"/>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73"/>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73"/>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73"/>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73"/>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73"/>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73"/>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73"/>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73"/>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73"/>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73"/>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73"/>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73"/>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773" name="Google Shape;14773;p73"/>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774" name="Google Shape;14774;p73"/>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78" name="Shape 14778"/>
        <p:cNvGrpSpPr/>
        <p:nvPr/>
      </p:nvGrpSpPr>
      <p:grpSpPr>
        <a:xfrm>
          <a:off x="0" y="0"/>
          <a:ext cx="0" cy="0"/>
          <a:chOff x="0" y="0"/>
          <a:chExt cx="0" cy="0"/>
        </a:xfrm>
      </p:grpSpPr>
      <p:sp>
        <p:nvSpPr>
          <p:cNvPr id="14779" name="Google Shape;14779;p74"/>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4780" name="Google Shape;14780;p74"/>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4781" name="Google Shape;14781;p74"/>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82" name="Google Shape;14782;p74"/>
          <p:cNvGrpSpPr/>
          <p:nvPr/>
        </p:nvGrpSpPr>
        <p:grpSpPr>
          <a:xfrm rot="-214069">
            <a:off x="7645356" y="6599932"/>
            <a:ext cx="335968" cy="274617"/>
            <a:chOff x="3419525" y="3514050"/>
            <a:chExt cx="1000350" cy="817675"/>
          </a:xfrm>
        </p:grpSpPr>
        <p:sp>
          <p:nvSpPr>
            <p:cNvPr id="14783" name="Google Shape;14783;p74"/>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74"/>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74"/>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74"/>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74"/>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88" name="Google Shape;14788;p74"/>
          <p:cNvGrpSpPr/>
          <p:nvPr/>
        </p:nvGrpSpPr>
        <p:grpSpPr>
          <a:xfrm>
            <a:off x="8676141" y="6629982"/>
            <a:ext cx="1658570" cy="930116"/>
            <a:chOff x="5174600" y="1718575"/>
            <a:chExt cx="2206425" cy="1237350"/>
          </a:xfrm>
        </p:grpSpPr>
        <p:sp>
          <p:nvSpPr>
            <p:cNvPr id="14789" name="Google Shape;14789;p74"/>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74"/>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74"/>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74"/>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74"/>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74"/>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74"/>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74"/>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74"/>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74"/>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74"/>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74"/>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74"/>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74"/>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74"/>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74"/>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74"/>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74"/>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74"/>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74"/>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74"/>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74"/>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1" name="Google Shape;14811;p74"/>
          <p:cNvGrpSpPr/>
          <p:nvPr/>
        </p:nvGrpSpPr>
        <p:grpSpPr>
          <a:xfrm>
            <a:off x="8096651" y="767305"/>
            <a:ext cx="1416380" cy="1324192"/>
            <a:chOff x="2717575" y="1865850"/>
            <a:chExt cx="1949325" cy="1822450"/>
          </a:xfrm>
        </p:grpSpPr>
        <p:sp>
          <p:nvSpPr>
            <p:cNvPr id="14812" name="Google Shape;14812;p74"/>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74"/>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74"/>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74"/>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74"/>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74"/>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74"/>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74"/>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74"/>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74"/>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74"/>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74"/>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74"/>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74"/>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74"/>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74"/>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74"/>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74"/>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74"/>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74"/>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74"/>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74"/>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74"/>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74"/>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74"/>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74"/>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8" name="Google Shape;14838;p74"/>
          <p:cNvGrpSpPr/>
          <p:nvPr/>
        </p:nvGrpSpPr>
        <p:grpSpPr>
          <a:xfrm rot="3569144">
            <a:off x="2009066" y="6627190"/>
            <a:ext cx="462257" cy="656760"/>
            <a:chOff x="5997050" y="1070425"/>
            <a:chExt cx="527325" cy="749250"/>
          </a:xfrm>
        </p:grpSpPr>
        <p:sp>
          <p:nvSpPr>
            <p:cNvPr id="14839" name="Google Shape;14839;p74"/>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74"/>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74"/>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2" name="Google Shape;14842;p74"/>
          <p:cNvGrpSpPr/>
          <p:nvPr/>
        </p:nvGrpSpPr>
        <p:grpSpPr>
          <a:xfrm>
            <a:off x="2131971" y="1040368"/>
            <a:ext cx="336010" cy="336017"/>
            <a:chOff x="6241525" y="2196000"/>
            <a:chExt cx="1140175" cy="1140200"/>
          </a:xfrm>
        </p:grpSpPr>
        <p:sp>
          <p:nvSpPr>
            <p:cNvPr id="14843" name="Google Shape;14843;p74"/>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74"/>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74"/>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74"/>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74"/>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74"/>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74"/>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74"/>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1" name="Google Shape;14851;p74"/>
          <p:cNvGrpSpPr/>
          <p:nvPr/>
        </p:nvGrpSpPr>
        <p:grpSpPr>
          <a:xfrm flipH="1" rot="-5400000">
            <a:off x="9805280" y="608706"/>
            <a:ext cx="298200" cy="316822"/>
            <a:chOff x="6904650" y="3361025"/>
            <a:chExt cx="298200" cy="318350"/>
          </a:xfrm>
        </p:grpSpPr>
        <p:sp>
          <p:nvSpPr>
            <p:cNvPr id="14852" name="Google Shape;14852;p74"/>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74"/>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74"/>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74"/>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74"/>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74"/>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58" name="Google Shape;14858;p74"/>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4859" name="Google Shape;14859;p74"/>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4860" name="Google Shape;14860;p74"/>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12 </a:t>
            </a:r>
            <a:r>
              <a:rPr lang="en" sz="2000">
                <a:latin typeface="Rubik"/>
                <a:ea typeface="Rubik"/>
                <a:cs typeface="Rubik"/>
                <a:sym typeface="Rubik"/>
              </a:rPr>
              <a:t>en binaire</a:t>
            </a:r>
            <a:endParaRPr sz="2000">
              <a:latin typeface="Rubik"/>
              <a:ea typeface="Rubik"/>
              <a:cs typeface="Rubik"/>
              <a:sym typeface="Rubik"/>
            </a:endParaRPr>
          </a:p>
        </p:txBody>
      </p:sp>
      <p:sp>
        <p:nvSpPr>
          <p:cNvPr id="14861" name="Google Shape;14861;p74"/>
          <p:cNvSpPr txBox="1"/>
          <p:nvPr/>
        </p:nvSpPr>
        <p:spPr>
          <a:xfrm>
            <a:off x="2880050" y="5181275"/>
            <a:ext cx="4628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Le nombre </a:t>
            </a:r>
            <a:r>
              <a:rPr b="1" lang="en" sz="2000">
                <a:latin typeface="Rubik"/>
                <a:ea typeface="Rubik"/>
                <a:cs typeface="Rubik"/>
                <a:sym typeface="Rubik"/>
              </a:rPr>
              <a:t>12</a:t>
            </a:r>
            <a:r>
              <a:rPr lang="en" sz="2000">
                <a:latin typeface="Rubik"/>
                <a:ea typeface="Rubik"/>
                <a:cs typeface="Rubik"/>
                <a:sym typeface="Rubik"/>
              </a:rPr>
              <a:t> est </a:t>
            </a:r>
            <a:r>
              <a:rPr b="1" lang="en" sz="2000">
                <a:latin typeface="Rubik"/>
                <a:ea typeface="Rubik"/>
                <a:cs typeface="Rubik"/>
                <a:sym typeface="Rubik"/>
              </a:rPr>
              <a:t>01100 </a:t>
            </a:r>
            <a:r>
              <a:rPr lang="en" sz="2000">
                <a:latin typeface="Rubik"/>
                <a:ea typeface="Rubik"/>
                <a:cs typeface="Rubik"/>
                <a:sym typeface="Rubik"/>
              </a:rPr>
              <a:t>en binaire.</a:t>
            </a:r>
            <a:endParaRPr sz="2000">
              <a:latin typeface="Rubik"/>
              <a:ea typeface="Rubik"/>
              <a:cs typeface="Rubik"/>
              <a:sym typeface="Rubik"/>
            </a:endParaRPr>
          </a:p>
          <a:p>
            <a:pPr indent="0" lvl="0" marL="0" rtl="0" algn="l">
              <a:spcBef>
                <a:spcPts val="0"/>
              </a:spcBef>
              <a:spcAft>
                <a:spcPts val="0"/>
              </a:spcAft>
              <a:buNone/>
            </a:pPr>
            <a:r>
              <a:t/>
            </a:r>
            <a:endParaRPr sz="2000">
              <a:latin typeface="Rubik"/>
              <a:ea typeface="Rubik"/>
              <a:cs typeface="Rubik"/>
              <a:sym typeface="Rubik"/>
            </a:endParaRPr>
          </a:p>
        </p:txBody>
      </p:sp>
      <p:grpSp>
        <p:nvGrpSpPr>
          <p:cNvPr id="14862" name="Google Shape;14862;p74"/>
          <p:cNvGrpSpPr/>
          <p:nvPr/>
        </p:nvGrpSpPr>
        <p:grpSpPr>
          <a:xfrm rot="1413296">
            <a:off x="7694137" y="4403037"/>
            <a:ext cx="956370" cy="1126678"/>
            <a:chOff x="2855400" y="1698200"/>
            <a:chExt cx="1456525" cy="1715900"/>
          </a:xfrm>
        </p:grpSpPr>
        <p:sp>
          <p:nvSpPr>
            <p:cNvPr id="14863" name="Google Shape;14863;p74"/>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74"/>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74"/>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74"/>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74"/>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74"/>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74"/>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74"/>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74"/>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74"/>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74"/>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74"/>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74"/>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74"/>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74"/>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74"/>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74"/>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74"/>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74"/>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74"/>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83" name="Google Shape;14883;p74"/>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4884" name="Google Shape;14884;p74"/>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7" name="Shape 3117"/>
        <p:cNvGrpSpPr/>
        <p:nvPr/>
      </p:nvGrpSpPr>
      <p:grpSpPr>
        <a:xfrm>
          <a:off x="0" y="0"/>
          <a:ext cx="0" cy="0"/>
          <a:chOff x="0" y="0"/>
          <a:chExt cx="0" cy="0"/>
        </a:xfrm>
      </p:grpSpPr>
      <p:sp>
        <p:nvSpPr>
          <p:cNvPr id="3118" name="Google Shape;3118;p21"/>
          <p:cNvSpPr/>
          <p:nvPr/>
        </p:nvSpPr>
        <p:spPr>
          <a:xfrm>
            <a:off x="5037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21"/>
          <p:cNvSpPr/>
          <p:nvPr/>
        </p:nvSpPr>
        <p:spPr>
          <a:xfrm>
            <a:off x="37824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21"/>
          <p:cNvSpPr/>
          <p:nvPr/>
        </p:nvSpPr>
        <p:spPr>
          <a:xfrm>
            <a:off x="70608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21"/>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Concepts de base</a:t>
            </a:r>
            <a:endParaRPr/>
          </a:p>
        </p:txBody>
      </p:sp>
      <p:sp>
        <p:nvSpPr>
          <p:cNvPr id="3122" name="Google Shape;3122;p21"/>
          <p:cNvSpPr/>
          <p:nvPr/>
        </p:nvSpPr>
        <p:spPr>
          <a:xfrm>
            <a:off x="1427233" y="5253264"/>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21"/>
          <p:cNvSpPr/>
          <p:nvPr/>
        </p:nvSpPr>
        <p:spPr>
          <a:xfrm>
            <a:off x="727200" y="5253251"/>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21"/>
          <p:cNvSpPr/>
          <p:nvPr/>
        </p:nvSpPr>
        <p:spPr>
          <a:xfrm>
            <a:off x="2827085" y="456354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21"/>
          <p:cNvSpPr/>
          <p:nvPr/>
        </p:nvSpPr>
        <p:spPr>
          <a:xfrm>
            <a:off x="2127173" y="456354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21"/>
          <p:cNvSpPr/>
          <p:nvPr/>
        </p:nvSpPr>
        <p:spPr>
          <a:xfrm>
            <a:off x="1427233" y="387382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21"/>
          <p:cNvSpPr/>
          <p:nvPr/>
        </p:nvSpPr>
        <p:spPr>
          <a:xfrm>
            <a:off x="2127173" y="387382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21"/>
          <p:cNvSpPr/>
          <p:nvPr/>
        </p:nvSpPr>
        <p:spPr>
          <a:xfrm>
            <a:off x="2827085" y="3874844"/>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21"/>
          <p:cNvSpPr/>
          <p:nvPr/>
        </p:nvSpPr>
        <p:spPr>
          <a:xfrm>
            <a:off x="727200" y="4563535"/>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21"/>
          <p:cNvSpPr/>
          <p:nvPr/>
        </p:nvSpPr>
        <p:spPr>
          <a:xfrm>
            <a:off x="1427233" y="4563548"/>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1" name="Google Shape;3131;p21"/>
          <p:cNvGrpSpPr/>
          <p:nvPr/>
        </p:nvGrpSpPr>
        <p:grpSpPr>
          <a:xfrm>
            <a:off x="1574853" y="5346221"/>
            <a:ext cx="285260" cy="441230"/>
            <a:chOff x="4254503" y="3707216"/>
            <a:chExt cx="728634" cy="1126738"/>
          </a:xfrm>
        </p:grpSpPr>
        <p:sp>
          <p:nvSpPr>
            <p:cNvPr id="3132" name="Google Shape;3132;p21"/>
            <p:cNvSpPr/>
            <p:nvPr/>
          </p:nvSpPr>
          <p:spPr>
            <a:xfrm>
              <a:off x="4254503" y="3707216"/>
              <a:ext cx="728634" cy="998681"/>
            </a:xfrm>
            <a:custGeom>
              <a:rect b="b" l="l" r="r" t="t"/>
              <a:pathLst>
                <a:path extrusionOk="0" h="45654" w="33309">
                  <a:moveTo>
                    <a:pt x="16654" y="5790"/>
                  </a:moveTo>
                  <a:cubicBezTo>
                    <a:pt x="18285" y="5790"/>
                    <a:pt x="19753" y="6055"/>
                    <a:pt x="21058" y="6591"/>
                  </a:cubicBezTo>
                  <a:cubicBezTo>
                    <a:pt x="22368" y="7127"/>
                    <a:pt x="23470" y="7846"/>
                    <a:pt x="24370" y="8746"/>
                  </a:cubicBezTo>
                  <a:cubicBezTo>
                    <a:pt x="25270" y="9646"/>
                    <a:pt x="25968" y="10674"/>
                    <a:pt x="26461" y="11833"/>
                  </a:cubicBezTo>
                  <a:cubicBezTo>
                    <a:pt x="26953" y="12990"/>
                    <a:pt x="27201" y="14213"/>
                    <a:pt x="27201" y="15497"/>
                  </a:cubicBezTo>
                  <a:cubicBezTo>
                    <a:pt x="27201" y="16784"/>
                    <a:pt x="26953" y="18005"/>
                    <a:pt x="26461" y="19164"/>
                  </a:cubicBezTo>
                  <a:cubicBezTo>
                    <a:pt x="25968" y="20320"/>
                    <a:pt x="25270" y="21349"/>
                    <a:pt x="24370" y="22249"/>
                  </a:cubicBezTo>
                  <a:cubicBezTo>
                    <a:pt x="23470" y="23151"/>
                    <a:pt x="22368" y="23868"/>
                    <a:pt x="21058" y="24404"/>
                  </a:cubicBezTo>
                  <a:cubicBezTo>
                    <a:pt x="19753" y="24940"/>
                    <a:pt x="18283" y="25208"/>
                    <a:pt x="16654" y="25208"/>
                  </a:cubicBezTo>
                  <a:cubicBezTo>
                    <a:pt x="15026" y="25208"/>
                    <a:pt x="13558" y="24940"/>
                    <a:pt x="12250" y="24404"/>
                  </a:cubicBezTo>
                  <a:cubicBezTo>
                    <a:pt x="10943" y="23868"/>
                    <a:pt x="9839" y="23149"/>
                    <a:pt x="8939" y="22249"/>
                  </a:cubicBezTo>
                  <a:cubicBezTo>
                    <a:pt x="8039" y="21349"/>
                    <a:pt x="7343" y="20320"/>
                    <a:pt x="6848" y="19164"/>
                  </a:cubicBezTo>
                  <a:cubicBezTo>
                    <a:pt x="6356" y="18005"/>
                    <a:pt x="6108" y="16784"/>
                    <a:pt x="6108" y="15497"/>
                  </a:cubicBezTo>
                  <a:cubicBezTo>
                    <a:pt x="6108" y="14213"/>
                    <a:pt x="6356" y="12990"/>
                    <a:pt x="6848" y="11833"/>
                  </a:cubicBezTo>
                  <a:cubicBezTo>
                    <a:pt x="7343" y="10674"/>
                    <a:pt x="8039" y="9646"/>
                    <a:pt x="8939" y="8746"/>
                  </a:cubicBezTo>
                  <a:cubicBezTo>
                    <a:pt x="9839" y="7846"/>
                    <a:pt x="10943" y="7127"/>
                    <a:pt x="12250" y="6591"/>
                  </a:cubicBezTo>
                  <a:cubicBezTo>
                    <a:pt x="13558" y="6055"/>
                    <a:pt x="15024" y="5790"/>
                    <a:pt x="16654" y="5790"/>
                  </a:cubicBezTo>
                  <a:close/>
                  <a:moveTo>
                    <a:pt x="16654" y="0"/>
                  </a:moveTo>
                  <a:cubicBezTo>
                    <a:pt x="14254" y="0"/>
                    <a:pt x="12035" y="399"/>
                    <a:pt x="9999" y="1191"/>
                  </a:cubicBezTo>
                  <a:cubicBezTo>
                    <a:pt x="7963" y="1983"/>
                    <a:pt x="6205" y="3076"/>
                    <a:pt x="4727" y="4470"/>
                  </a:cubicBezTo>
                  <a:cubicBezTo>
                    <a:pt x="3248" y="5863"/>
                    <a:pt x="2089" y="7503"/>
                    <a:pt x="1253" y="9390"/>
                  </a:cubicBezTo>
                  <a:cubicBezTo>
                    <a:pt x="417" y="11274"/>
                    <a:pt x="1" y="13313"/>
                    <a:pt x="1" y="15497"/>
                  </a:cubicBezTo>
                  <a:cubicBezTo>
                    <a:pt x="1" y="17685"/>
                    <a:pt x="417" y="19720"/>
                    <a:pt x="1253" y="21607"/>
                  </a:cubicBezTo>
                  <a:cubicBezTo>
                    <a:pt x="2089" y="23492"/>
                    <a:pt x="3248" y="25132"/>
                    <a:pt x="4727" y="26524"/>
                  </a:cubicBezTo>
                  <a:cubicBezTo>
                    <a:pt x="6207" y="27919"/>
                    <a:pt x="7963" y="29011"/>
                    <a:pt x="9999" y="29804"/>
                  </a:cubicBezTo>
                  <a:cubicBezTo>
                    <a:pt x="12035" y="30599"/>
                    <a:pt x="14254" y="30995"/>
                    <a:pt x="16654" y="30995"/>
                  </a:cubicBezTo>
                  <a:cubicBezTo>
                    <a:pt x="16998" y="30995"/>
                    <a:pt x="17394" y="30963"/>
                    <a:pt x="17845" y="30899"/>
                  </a:cubicBezTo>
                  <a:cubicBezTo>
                    <a:pt x="18293" y="30835"/>
                    <a:pt x="18668" y="30759"/>
                    <a:pt x="18968" y="30675"/>
                  </a:cubicBezTo>
                  <a:lnTo>
                    <a:pt x="18968" y="30675"/>
                  </a:lnTo>
                  <a:lnTo>
                    <a:pt x="10290" y="43405"/>
                  </a:lnTo>
                  <a:cubicBezTo>
                    <a:pt x="10203" y="43490"/>
                    <a:pt x="10128" y="43597"/>
                    <a:pt x="10063" y="43726"/>
                  </a:cubicBezTo>
                  <a:cubicBezTo>
                    <a:pt x="9999" y="43854"/>
                    <a:pt x="9967" y="44026"/>
                    <a:pt x="9967" y="44241"/>
                  </a:cubicBezTo>
                  <a:cubicBezTo>
                    <a:pt x="9967" y="44626"/>
                    <a:pt x="10086" y="44958"/>
                    <a:pt x="10322" y="45237"/>
                  </a:cubicBezTo>
                  <a:cubicBezTo>
                    <a:pt x="10558" y="45514"/>
                    <a:pt x="10867" y="45654"/>
                    <a:pt x="11254" y="45654"/>
                  </a:cubicBezTo>
                  <a:lnTo>
                    <a:pt x="14918" y="45654"/>
                  </a:lnTo>
                  <a:cubicBezTo>
                    <a:pt x="15519" y="45654"/>
                    <a:pt x="15947" y="45494"/>
                    <a:pt x="16206" y="45173"/>
                  </a:cubicBezTo>
                  <a:cubicBezTo>
                    <a:pt x="16462" y="44852"/>
                    <a:pt x="16698" y="44582"/>
                    <a:pt x="16913" y="44369"/>
                  </a:cubicBezTo>
                  <a:lnTo>
                    <a:pt x="28614" y="27136"/>
                  </a:lnTo>
                  <a:cubicBezTo>
                    <a:pt x="29172" y="26364"/>
                    <a:pt x="29731" y="25549"/>
                    <a:pt x="30285" y="24692"/>
                  </a:cubicBezTo>
                  <a:cubicBezTo>
                    <a:pt x="30844" y="23836"/>
                    <a:pt x="31348" y="22936"/>
                    <a:pt x="31797" y="21992"/>
                  </a:cubicBezTo>
                  <a:cubicBezTo>
                    <a:pt x="32248" y="21049"/>
                    <a:pt x="32612" y="20041"/>
                    <a:pt x="32892" y="18969"/>
                  </a:cubicBezTo>
                  <a:cubicBezTo>
                    <a:pt x="33171" y="17897"/>
                    <a:pt x="33308" y="16741"/>
                    <a:pt x="33308" y="15497"/>
                  </a:cubicBezTo>
                  <a:cubicBezTo>
                    <a:pt x="33308" y="13313"/>
                    <a:pt x="32892" y="11274"/>
                    <a:pt x="32056" y="9390"/>
                  </a:cubicBezTo>
                  <a:cubicBezTo>
                    <a:pt x="31220" y="7503"/>
                    <a:pt x="30061" y="5863"/>
                    <a:pt x="28581" y="4470"/>
                  </a:cubicBezTo>
                  <a:cubicBezTo>
                    <a:pt x="27104" y="3076"/>
                    <a:pt x="25346" y="1983"/>
                    <a:pt x="23310" y="1191"/>
                  </a:cubicBezTo>
                  <a:cubicBezTo>
                    <a:pt x="21274" y="399"/>
                    <a:pt x="19054" y="0"/>
                    <a:pt x="166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33" name="Google Shape;3133;p21"/>
            <p:cNvSpPr/>
            <p:nvPr/>
          </p:nvSpPr>
          <p:spPr>
            <a:xfrm>
              <a:off x="4460609" y="4720051"/>
              <a:ext cx="76803" cy="113903"/>
            </a:xfrm>
            <a:custGeom>
              <a:rect b="b" l="l" r="r" t="t"/>
              <a:pathLst>
                <a:path extrusionOk="0" h="5207" w="3511">
                  <a:moveTo>
                    <a:pt x="3092" y="1"/>
                  </a:moveTo>
                  <a:lnTo>
                    <a:pt x="195" y="2158"/>
                  </a:lnTo>
                  <a:lnTo>
                    <a:pt x="1493" y="2719"/>
                  </a:lnTo>
                  <a:lnTo>
                    <a:pt x="0" y="4320"/>
                  </a:lnTo>
                  <a:lnTo>
                    <a:pt x="2057" y="5206"/>
                  </a:lnTo>
                  <a:lnTo>
                    <a:pt x="2194" y="3019"/>
                  </a:lnTo>
                  <a:lnTo>
                    <a:pt x="3511" y="3587"/>
                  </a:lnTo>
                  <a:lnTo>
                    <a:pt x="30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34" name="Google Shape;3134;p21"/>
            <p:cNvSpPr/>
            <p:nvPr/>
          </p:nvSpPr>
          <p:spPr>
            <a:xfrm>
              <a:off x="4599581" y="4581363"/>
              <a:ext cx="13738" cy="11813"/>
            </a:xfrm>
            <a:custGeom>
              <a:rect b="b" l="l" r="r" t="t"/>
              <a:pathLst>
                <a:path extrusionOk="0" h="540" w="628">
                  <a:moveTo>
                    <a:pt x="291" y="1"/>
                  </a:moveTo>
                  <a:cubicBezTo>
                    <a:pt x="210" y="1"/>
                    <a:pt x="135" y="39"/>
                    <a:pt x="85" y="114"/>
                  </a:cubicBezTo>
                  <a:cubicBezTo>
                    <a:pt x="0" y="240"/>
                    <a:pt x="32" y="396"/>
                    <a:pt x="165" y="485"/>
                  </a:cubicBezTo>
                  <a:cubicBezTo>
                    <a:pt x="218" y="522"/>
                    <a:pt x="276" y="540"/>
                    <a:pt x="332" y="540"/>
                  </a:cubicBezTo>
                  <a:cubicBezTo>
                    <a:pt x="412" y="540"/>
                    <a:pt x="488" y="501"/>
                    <a:pt x="538" y="426"/>
                  </a:cubicBezTo>
                  <a:cubicBezTo>
                    <a:pt x="628" y="293"/>
                    <a:pt x="586" y="144"/>
                    <a:pt x="458" y="55"/>
                  </a:cubicBezTo>
                  <a:cubicBezTo>
                    <a:pt x="403" y="18"/>
                    <a:pt x="34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35" name="Google Shape;3135;p21"/>
            <p:cNvSpPr/>
            <p:nvPr/>
          </p:nvSpPr>
          <p:spPr>
            <a:xfrm>
              <a:off x="4610541" y="4565088"/>
              <a:ext cx="13803" cy="11834"/>
            </a:xfrm>
            <a:custGeom>
              <a:rect b="b" l="l" r="r" t="t"/>
              <a:pathLst>
                <a:path extrusionOk="0" h="541" w="631">
                  <a:moveTo>
                    <a:pt x="292" y="1"/>
                  </a:moveTo>
                  <a:cubicBezTo>
                    <a:pt x="212" y="1"/>
                    <a:pt x="138" y="39"/>
                    <a:pt x="88" y="114"/>
                  </a:cubicBezTo>
                  <a:cubicBezTo>
                    <a:pt x="1" y="242"/>
                    <a:pt x="33" y="395"/>
                    <a:pt x="168" y="487"/>
                  </a:cubicBezTo>
                  <a:cubicBezTo>
                    <a:pt x="221" y="522"/>
                    <a:pt x="278" y="540"/>
                    <a:pt x="333" y="540"/>
                  </a:cubicBezTo>
                  <a:cubicBezTo>
                    <a:pt x="413" y="540"/>
                    <a:pt x="488" y="502"/>
                    <a:pt x="539" y="428"/>
                  </a:cubicBezTo>
                  <a:cubicBezTo>
                    <a:pt x="630" y="292"/>
                    <a:pt x="589" y="144"/>
                    <a:pt x="459" y="57"/>
                  </a:cubicBezTo>
                  <a:cubicBezTo>
                    <a:pt x="404" y="19"/>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36" name="Google Shape;3136;p21"/>
            <p:cNvSpPr/>
            <p:nvPr/>
          </p:nvSpPr>
          <p:spPr>
            <a:xfrm>
              <a:off x="4621763" y="4548573"/>
              <a:ext cx="13759" cy="11791"/>
            </a:xfrm>
            <a:custGeom>
              <a:rect b="b" l="l" r="r" t="t"/>
              <a:pathLst>
                <a:path extrusionOk="0" h="539" w="629">
                  <a:moveTo>
                    <a:pt x="290" y="0"/>
                  </a:moveTo>
                  <a:cubicBezTo>
                    <a:pt x="210" y="0"/>
                    <a:pt x="135" y="39"/>
                    <a:pt x="85" y="113"/>
                  </a:cubicBezTo>
                  <a:cubicBezTo>
                    <a:pt x="1" y="241"/>
                    <a:pt x="33" y="395"/>
                    <a:pt x="165" y="484"/>
                  </a:cubicBezTo>
                  <a:cubicBezTo>
                    <a:pt x="219" y="521"/>
                    <a:pt x="277" y="539"/>
                    <a:pt x="332" y="539"/>
                  </a:cubicBezTo>
                  <a:cubicBezTo>
                    <a:pt x="412" y="539"/>
                    <a:pt x="487" y="501"/>
                    <a:pt x="539" y="427"/>
                  </a:cubicBezTo>
                  <a:cubicBezTo>
                    <a:pt x="628" y="292"/>
                    <a:pt x="587" y="143"/>
                    <a:pt x="459" y="56"/>
                  </a:cubicBezTo>
                  <a:cubicBezTo>
                    <a:pt x="403" y="18"/>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37" name="Google Shape;3137;p21"/>
            <p:cNvSpPr/>
            <p:nvPr/>
          </p:nvSpPr>
          <p:spPr>
            <a:xfrm>
              <a:off x="4632831" y="4532166"/>
              <a:ext cx="13803" cy="11791"/>
            </a:xfrm>
            <a:custGeom>
              <a:rect b="b" l="l" r="r" t="t"/>
              <a:pathLst>
                <a:path extrusionOk="0" h="539" w="631">
                  <a:moveTo>
                    <a:pt x="292" y="1"/>
                  </a:moveTo>
                  <a:cubicBezTo>
                    <a:pt x="212" y="1"/>
                    <a:pt x="137" y="39"/>
                    <a:pt x="85" y="114"/>
                  </a:cubicBezTo>
                  <a:cubicBezTo>
                    <a:pt x="1" y="240"/>
                    <a:pt x="33" y="394"/>
                    <a:pt x="166" y="485"/>
                  </a:cubicBezTo>
                  <a:cubicBezTo>
                    <a:pt x="219" y="521"/>
                    <a:pt x="276" y="538"/>
                    <a:pt x="331" y="538"/>
                  </a:cubicBezTo>
                  <a:cubicBezTo>
                    <a:pt x="412" y="538"/>
                    <a:pt x="489" y="500"/>
                    <a:pt x="539" y="426"/>
                  </a:cubicBezTo>
                  <a:cubicBezTo>
                    <a:pt x="630" y="293"/>
                    <a:pt x="589" y="144"/>
                    <a:pt x="459" y="55"/>
                  </a:cubicBezTo>
                  <a:cubicBezTo>
                    <a:pt x="404" y="18"/>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38" name="Google Shape;3138;p21"/>
            <p:cNvSpPr/>
            <p:nvPr/>
          </p:nvSpPr>
          <p:spPr>
            <a:xfrm>
              <a:off x="4643856" y="4515891"/>
              <a:ext cx="13738" cy="11813"/>
            </a:xfrm>
            <a:custGeom>
              <a:rect b="b" l="l" r="r" t="t"/>
              <a:pathLst>
                <a:path extrusionOk="0" h="540" w="628">
                  <a:moveTo>
                    <a:pt x="291" y="0"/>
                  </a:moveTo>
                  <a:cubicBezTo>
                    <a:pt x="210" y="0"/>
                    <a:pt x="136" y="39"/>
                    <a:pt x="85" y="114"/>
                  </a:cubicBezTo>
                  <a:cubicBezTo>
                    <a:pt x="0" y="240"/>
                    <a:pt x="33" y="396"/>
                    <a:pt x="165" y="485"/>
                  </a:cubicBezTo>
                  <a:cubicBezTo>
                    <a:pt x="219" y="521"/>
                    <a:pt x="276" y="539"/>
                    <a:pt x="331" y="539"/>
                  </a:cubicBezTo>
                  <a:cubicBezTo>
                    <a:pt x="412" y="539"/>
                    <a:pt x="487" y="501"/>
                    <a:pt x="539" y="425"/>
                  </a:cubicBezTo>
                  <a:cubicBezTo>
                    <a:pt x="628" y="293"/>
                    <a:pt x="587" y="144"/>
                    <a:pt x="459" y="54"/>
                  </a:cubicBezTo>
                  <a:cubicBezTo>
                    <a:pt x="404"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39" name="Google Shape;3139;p21"/>
            <p:cNvSpPr/>
            <p:nvPr/>
          </p:nvSpPr>
          <p:spPr>
            <a:xfrm>
              <a:off x="4654925" y="4499507"/>
              <a:ext cx="13803" cy="11813"/>
            </a:xfrm>
            <a:custGeom>
              <a:rect b="b" l="l" r="r" t="t"/>
              <a:pathLst>
                <a:path extrusionOk="0" h="540" w="631">
                  <a:moveTo>
                    <a:pt x="292" y="1"/>
                  </a:moveTo>
                  <a:cubicBezTo>
                    <a:pt x="212" y="1"/>
                    <a:pt x="137" y="39"/>
                    <a:pt x="85" y="114"/>
                  </a:cubicBezTo>
                  <a:cubicBezTo>
                    <a:pt x="1" y="240"/>
                    <a:pt x="33" y="396"/>
                    <a:pt x="166" y="485"/>
                  </a:cubicBezTo>
                  <a:cubicBezTo>
                    <a:pt x="219" y="521"/>
                    <a:pt x="277" y="540"/>
                    <a:pt x="332" y="540"/>
                  </a:cubicBezTo>
                  <a:cubicBezTo>
                    <a:pt x="413" y="540"/>
                    <a:pt x="489" y="501"/>
                    <a:pt x="539" y="425"/>
                  </a:cubicBezTo>
                  <a:cubicBezTo>
                    <a:pt x="630" y="293"/>
                    <a:pt x="589" y="144"/>
                    <a:pt x="459" y="54"/>
                  </a:cubicBezTo>
                  <a:cubicBezTo>
                    <a:pt x="404" y="18"/>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0" name="Google Shape;3140;p21"/>
            <p:cNvSpPr/>
            <p:nvPr/>
          </p:nvSpPr>
          <p:spPr>
            <a:xfrm>
              <a:off x="4665950" y="4483145"/>
              <a:ext cx="13803" cy="11813"/>
            </a:xfrm>
            <a:custGeom>
              <a:rect b="b" l="l" r="r" t="t"/>
              <a:pathLst>
                <a:path extrusionOk="0" h="540" w="631">
                  <a:moveTo>
                    <a:pt x="292" y="0"/>
                  </a:moveTo>
                  <a:cubicBezTo>
                    <a:pt x="212" y="0"/>
                    <a:pt x="138" y="39"/>
                    <a:pt x="87" y="115"/>
                  </a:cubicBezTo>
                  <a:cubicBezTo>
                    <a:pt x="0" y="241"/>
                    <a:pt x="35" y="395"/>
                    <a:pt x="168" y="486"/>
                  </a:cubicBezTo>
                  <a:cubicBezTo>
                    <a:pt x="221" y="522"/>
                    <a:pt x="278" y="539"/>
                    <a:pt x="333" y="539"/>
                  </a:cubicBezTo>
                  <a:cubicBezTo>
                    <a:pt x="413" y="539"/>
                    <a:pt x="488" y="502"/>
                    <a:pt x="539" y="427"/>
                  </a:cubicBezTo>
                  <a:cubicBezTo>
                    <a:pt x="630" y="294"/>
                    <a:pt x="589" y="143"/>
                    <a:pt x="458" y="56"/>
                  </a:cubicBezTo>
                  <a:cubicBezTo>
                    <a:pt x="404" y="19"/>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1" name="Google Shape;3141;p21"/>
            <p:cNvSpPr/>
            <p:nvPr/>
          </p:nvSpPr>
          <p:spPr>
            <a:xfrm>
              <a:off x="4677172" y="4466607"/>
              <a:ext cx="13738" cy="11813"/>
            </a:xfrm>
            <a:custGeom>
              <a:rect b="b" l="l" r="r" t="t"/>
              <a:pathLst>
                <a:path extrusionOk="0" h="540" w="628">
                  <a:moveTo>
                    <a:pt x="290" y="0"/>
                  </a:moveTo>
                  <a:cubicBezTo>
                    <a:pt x="209" y="0"/>
                    <a:pt x="135" y="39"/>
                    <a:pt x="85" y="113"/>
                  </a:cubicBezTo>
                  <a:cubicBezTo>
                    <a:pt x="0" y="242"/>
                    <a:pt x="32" y="395"/>
                    <a:pt x="165" y="487"/>
                  </a:cubicBezTo>
                  <a:cubicBezTo>
                    <a:pt x="218" y="522"/>
                    <a:pt x="275" y="540"/>
                    <a:pt x="330" y="540"/>
                  </a:cubicBezTo>
                  <a:cubicBezTo>
                    <a:pt x="411" y="540"/>
                    <a:pt x="487" y="502"/>
                    <a:pt x="539" y="427"/>
                  </a:cubicBezTo>
                  <a:cubicBezTo>
                    <a:pt x="628" y="292"/>
                    <a:pt x="587" y="143"/>
                    <a:pt x="458" y="56"/>
                  </a:cubicBezTo>
                  <a:cubicBezTo>
                    <a:pt x="403" y="19"/>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2" name="Google Shape;3142;p21"/>
            <p:cNvSpPr/>
            <p:nvPr/>
          </p:nvSpPr>
          <p:spPr>
            <a:xfrm>
              <a:off x="4688197" y="4450288"/>
              <a:ext cx="13738" cy="11813"/>
            </a:xfrm>
            <a:custGeom>
              <a:rect b="b" l="l" r="r" t="t"/>
              <a:pathLst>
                <a:path extrusionOk="0" h="540" w="628">
                  <a:moveTo>
                    <a:pt x="290" y="0"/>
                  </a:moveTo>
                  <a:cubicBezTo>
                    <a:pt x="210" y="0"/>
                    <a:pt x="135" y="39"/>
                    <a:pt x="85" y="115"/>
                  </a:cubicBezTo>
                  <a:cubicBezTo>
                    <a:pt x="0" y="241"/>
                    <a:pt x="32" y="395"/>
                    <a:pt x="165" y="486"/>
                  </a:cubicBezTo>
                  <a:cubicBezTo>
                    <a:pt x="218" y="521"/>
                    <a:pt x="276" y="539"/>
                    <a:pt x="331" y="539"/>
                  </a:cubicBezTo>
                  <a:cubicBezTo>
                    <a:pt x="412" y="539"/>
                    <a:pt x="488" y="501"/>
                    <a:pt x="538" y="427"/>
                  </a:cubicBezTo>
                  <a:cubicBezTo>
                    <a:pt x="628" y="294"/>
                    <a:pt x="587" y="143"/>
                    <a:pt x="458" y="56"/>
                  </a:cubicBezTo>
                  <a:cubicBezTo>
                    <a:pt x="403" y="18"/>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3" name="Google Shape;3143;p21"/>
            <p:cNvSpPr/>
            <p:nvPr/>
          </p:nvSpPr>
          <p:spPr>
            <a:xfrm>
              <a:off x="4699266" y="4433948"/>
              <a:ext cx="13738" cy="11791"/>
            </a:xfrm>
            <a:custGeom>
              <a:rect b="b" l="l" r="r" t="t"/>
              <a:pathLst>
                <a:path extrusionOk="0" h="539" w="628">
                  <a:moveTo>
                    <a:pt x="290" y="0"/>
                  </a:moveTo>
                  <a:cubicBezTo>
                    <a:pt x="209" y="0"/>
                    <a:pt x="135" y="39"/>
                    <a:pt x="85" y="113"/>
                  </a:cubicBezTo>
                  <a:cubicBezTo>
                    <a:pt x="0" y="241"/>
                    <a:pt x="32" y="395"/>
                    <a:pt x="165" y="484"/>
                  </a:cubicBezTo>
                  <a:cubicBezTo>
                    <a:pt x="219" y="521"/>
                    <a:pt x="276" y="539"/>
                    <a:pt x="332" y="539"/>
                  </a:cubicBezTo>
                  <a:cubicBezTo>
                    <a:pt x="412" y="539"/>
                    <a:pt x="487" y="501"/>
                    <a:pt x="539" y="427"/>
                  </a:cubicBezTo>
                  <a:cubicBezTo>
                    <a:pt x="628" y="292"/>
                    <a:pt x="587" y="143"/>
                    <a:pt x="458" y="56"/>
                  </a:cubicBezTo>
                  <a:cubicBezTo>
                    <a:pt x="403" y="19"/>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4" name="Google Shape;3144;p21"/>
            <p:cNvSpPr/>
            <p:nvPr/>
          </p:nvSpPr>
          <p:spPr>
            <a:xfrm>
              <a:off x="4710488" y="4417345"/>
              <a:ext cx="13738" cy="11813"/>
            </a:xfrm>
            <a:custGeom>
              <a:rect b="b" l="l" r="r" t="t"/>
              <a:pathLst>
                <a:path extrusionOk="0" h="540" w="628">
                  <a:moveTo>
                    <a:pt x="291" y="1"/>
                  </a:moveTo>
                  <a:cubicBezTo>
                    <a:pt x="210" y="1"/>
                    <a:pt x="136" y="39"/>
                    <a:pt x="85" y="114"/>
                  </a:cubicBezTo>
                  <a:cubicBezTo>
                    <a:pt x="0" y="240"/>
                    <a:pt x="32" y="396"/>
                    <a:pt x="165" y="485"/>
                  </a:cubicBezTo>
                  <a:cubicBezTo>
                    <a:pt x="219" y="522"/>
                    <a:pt x="276" y="540"/>
                    <a:pt x="332" y="540"/>
                  </a:cubicBezTo>
                  <a:cubicBezTo>
                    <a:pt x="412" y="540"/>
                    <a:pt x="487" y="502"/>
                    <a:pt x="539" y="428"/>
                  </a:cubicBezTo>
                  <a:cubicBezTo>
                    <a:pt x="628" y="293"/>
                    <a:pt x="587" y="144"/>
                    <a:pt x="458" y="55"/>
                  </a:cubicBezTo>
                  <a:cubicBezTo>
                    <a:pt x="404" y="19"/>
                    <a:pt x="34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5" name="Google Shape;3145;p21"/>
            <p:cNvSpPr/>
            <p:nvPr/>
          </p:nvSpPr>
          <p:spPr>
            <a:xfrm>
              <a:off x="4721359" y="4401223"/>
              <a:ext cx="13803" cy="11769"/>
            </a:xfrm>
            <a:custGeom>
              <a:rect b="b" l="l" r="r" t="t"/>
              <a:pathLst>
                <a:path extrusionOk="0" h="538" w="631">
                  <a:moveTo>
                    <a:pt x="293" y="0"/>
                  </a:moveTo>
                  <a:cubicBezTo>
                    <a:pt x="213" y="0"/>
                    <a:pt x="138" y="39"/>
                    <a:pt x="87" y="114"/>
                  </a:cubicBezTo>
                  <a:cubicBezTo>
                    <a:pt x="0" y="240"/>
                    <a:pt x="35" y="395"/>
                    <a:pt x="168" y="485"/>
                  </a:cubicBezTo>
                  <a:cubicBezTo>
                    <a:pt x="221" y="520"/>
                    <a:pt x="278" y="538"/>
                    <a:pt x="333" y="538"/>
                  </a:cubicBezTo>
                  <a:cubicBezTo>
                    <a:pt x="413" y="538"/>
                    <a:pt x="488" y="500"/>
                    <a:pt x="539" y="425"/>
                  </a:cubicBezTo>
                  <a:cubicBezTo>
                    <a:pt x="630" y="292"/>
                    <a:pt x="589" y="144"/>
                    <a:pt x="458" y="54"/>
                  </a:cubicBezTo>
                  <a:cubicBezTo>
                    <a:pt x="405" y="18"/>
                    <a:pt x="34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6" name="Google Shape;3146;p21"/>
            <p:cNvSpPr/>
            <p:nvPr/>
          </p:nvSpPr>
          <p:spPr>
            <a:xfrm>
              <a:off x="4732581" y="4384663"/>
              <a:ext cx="13738" cy="11791"/>
            </a:xfrm>
            <a:custGeom>
              <a:rect b="b" l="l" r="r" t="t"/>
              <a:pathLst>
                <a:path extrusionOk="0" h="539" w="628">
                  <a:moveTo>
                    <a:pt x="292" y="1"/>
                  </a:moveTo>
                  <a:cubicBezTo>
                    <a:pt x="211" y="1"/>
                    <a:pt x="136" y="40"/>
                    <a:pt x="85" y="115"/>
                  </a:cubicBezTo>
                  <a:cubicBezTo>
                    <a:pt x="0" y="241"/>
                    <a:pt x="32" y="394"/>
                    <a:pt x="165" y="486"/>
                  </a:cubicBezTo>
                  <a:cubicBezTo>
                    <a:pt x="218" y="521"/>
                    <a:pt x="276" y="539"/>
                    <a:pt x="331" y="539"/>
                  </a:cubicBezTo>
                  <a:cubicBezTo>
                    <a:pt x="412" y="539"/>
                    <a:pt x="488" y="501"/>
                    <a:pt x="539" y="427"/>
                  </a:cubicBezTo>
                  <a:cubicBezTo>
                    <a:pt x="628" y="294"/>
                    <a:pt x="587" y="145"/>
                    <a:pt x="458" y="56"/>
                  </a:cubicBezTo>
                  <a:cubicBezTo>
                    <a:pt x="404" y="19"/>
                    <a:pt x="346"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7" name="Google Shape;3147;p21"/>
            <p:cNvSpPr/>
            <p:nvPr/>
          </p:nvSpPr>
          <p:spPr>
            <a:xfrm>
              <a:off x="4743694" y="4368170"/>
              <a:ext cx="13803" cy="11813"/>
            </a:xfrm>
            <a:custGeom>
              <a:rect b="b" l="l" r="r" t="t"/>
              <a:pathLst>
                <a:path extrusionOk="0" h="540" w="631">
                  <a:moveTo>
                    <a:pt x="292" y="0"/>
                  </a:moveTo>
                  <a:cubicBezTo>
                    <a:pt x="212" y="0"/>
                    <a:pt x="138" y="39"/>
                    <a:pt x="88" y="113"/>
                  </a:cubicBezTo>
                  <a:lnTo>
                    <a:pt x="88" y="116"/>
                  </a:lnTo>
                  <a:cubicBezTo>
                    <a:pt x="1" y="242"/>
                    <a:pt x="33" y="395"/>
                    <a:pt x="168" y="487"/>
                  </a:cubicBezTo>
                  <a:cubicBezTo>
                    <a:pt x="221" y="522"/>
                    <a:pt x="278" y="540"/>
                    <a:pt x="333" y="540"/>
                  </a:cubicBezTo>
                  <a:cubicBezTo>
                    <a:pt x="414" y="540"/>
                    <a:pt x="490" y="502"/>
                    <a:pt x="541" y="427"/>
                  </a:cubicBezTo>
                  <a:cubicBezTo>
                    <a:pt x="631" y="292"/>
                    <a:pt x="589" y="143"/>
                    <a:pt x="459" y="56"/>
                  </a:cubicBezTo>
                  <a:cubicBezTo>
                    <a:pt x="405" y="19"/>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8" name="Google Shape;3148;p21"/>
            <p:cNvSpPr/>
            <p:nvPr/>
          </p:nvSpPr>
          <p:spPr>
            <a:xfrm>
              <a:off x="4754763" y="4351829"/>
              <a:ext cx="13803" cy="11813"/>
            </a:xfrm>
            <a:custGeom>
              <a:rect b="b" l="l" r="r" t="t"/>
              <a:pathLst>
                <a:path extrusionOk="0" h="540" w="631">
                  <a:moveTo>
                    <a:pt x="292" y="0"/>
                  </a:moveTo>
                  <a:cubicBezTo>
                    <a:pt x="212" y="0"/>
                    <a:pt x="137" y="39"/>
                    <a:pt x="86" y="114"/>
                  </a:cubicBezTo>
                  <a:cubicBezTo>
                    <a:pt x="1" y="240"/>
                    <a:pt x="33" y="395"/>
                    <a:pt x="168" y="485"/>
                  </a:cubicBezTo>
                  <a:cubicBezTo>
                    <a:pt x="220" y="521"/>
                    <a:pt x="278" y="539"/>
                    <a:pt x="333" y="539"/>
                  </a:cubicBezTo>
                  <a:cubicBezTo>
                    <a:pt x="413" y="539"/>
                    <a:pt x="489" y="501"/>
                    <a:pt x="539" y="425"/>
                  </a:cubicBezTo>
                  <a:cubicBezTo>
                    <a:pt x="631" y="292"/>
                    <a:pt x="589" y="143"/>
                    <a:pt x="459" y="54"/>
                  </a:cubicBezTo>
                  <a:cubicBezTo>
                    <a:pt x="404" y="18"/>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49" name="Google Shape;3149;p21"/>
            <p:cNvSpPr/>
            <p:nvPr/>
          </p:nvSpPr>
          <p:spPr>
            <a:xfrm>
              <a:off x="4765831" y="4335466"/>
              <a:ext cx="13759" cy="11813"/>
            </a:xfrm>
            <a:custGeom>
              <a:rect b="b" l="l" r="r" t="t"/>
              <a:pathLst>
                <a:path extrusionOk="0" h="540" w="629">
                  <a:moveTo>
                    <a:pt x="291" y="0"/>
                  </a:moveTo>
                  <a:cubicBezTo>
                    <a:pt x="210" y="0"/>
                    <a:pt x="136" y="39"/>
                    <a:pt x="86" y="115"/>
                  </a:cubicBezTo>
                  <a:cubicBezTo>
                    <a:pt x="1" y="241"/>
                    <a:pt x="33" y="395"/>
                    <a:pt x="166" y="486"/>
                  </a:cubicBezTo>
                  <a:cubicBezTo>
                    <a:pt x="219" y="521"/>
                    <a:pt x="276" y="539"/>
                    <a:pt x="332" y="539"/>
                  </a:cubicBezTo>
                  <a:cubicBezTo>
                    <a:pt x="413" y="539"/>
                    <a:pt x="489" y="501"/>
                    <a:pt x="539" y="427"/>
                  </a:cubicBezTo>
                  <a:cubicBezTo>
                    <a:pt x="628" y="294"/>
                    <a:pt x="587" y="143"/>
                    <a:pt x="459" y="56"/>
                  </a:cubicBezTo>
                  <a:cubicBezTo>
                    <a:pt x="404"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0" name="Google Shape;3150;p21"/>
            <p:cNvSpPr/>
            <p:nvPr/>
          </p:nvSpPr>
          <p:spPr>
            <a:xfrm>
              <a:off x="4776966" y="4319016"/>
              <a:ext cx="13738" cy="11813"/>
            </a:xfrm>
            <a:custGeom>
              <a:rect b="b" l="l" r="r" t="t"/>
              <a:pathLst>
                <a:path extrusionOk="0" h="540" w="628">
                  <a:moveTo>
                    <a:pt x="290" y="1"/>
                  </a:moveTo>
                  <a:cubicBezTo>
                    <a:pt x="209" y="1"/>
                    <a:pt x="135" y="39"/>
                    <a:pt x="85" y="114"/>
                  </a:cubicBezTo>
                  <a:cubicBezTo>
                    <a:pt x="0" y="242"/>
                    <a:pt x="32" y="395"/>
                    <a:pt x="165" y="487"/>
                  </a:cubicBezTo>
                  <a:cubicBezTo>
                    <a:pt x="218" y="522"/>
                    <a:pt x="276" y="540"/>
                    <a:pt x="331" y="540"/>
                  </a:cubicBezTo>
                  <a:cubicBezTo>
                    <a:pt x="412" y="540"/>
                    <a:pt x="488" y="502"/>
                    <a:pt x="539" y="427"/>
                  </a:cubicBezTo>
                  <a:cubicBezTo>
                    <a:pt x="628" y="292"/>
                    <a:pt x="587" y="143"/>
                    <a:pt x="458" y="56"/>
                  </a:cubicBezTo>
                  <a:cubicBezTo>
                    <a:pt x="403" y="19"/>
                    <a:pt x="345"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1" name="Google Shape;3151;p21"/>
            <p:cNvSpPr/>
            <p:nvPr/>
          </p:nvSpPr>
          <p:spPr>
            <a:xfrm>
              <a:off x="4787925" y="4302785"/>
              <a:ext cx="13803" cy="11813"/>
            </a:xfrm>
            <a:custGeom>
              <a:rect b="b" l="l" r="r" t="t"/>
              <a:pathLst>
                <a:path extrusionOk="0" h="540" w="631">
                  <a:moveTo>
                    <a:pt x="292" y="0"/>
                  </a:moveTo>
                  <a:cubicBezTo>
                    <a:pt x="212" y="0"/>
                    <a:pt x="137" y="39"/>
                    <a:pt x="86" y="114"/>
                  </a:cubicBezTo>
                  <a:cubicBezTo>
                    <a:pt x="1" y="240"/>
                    <a:pt x="33" y="395"/>
                    <a:pt x="168" y="485"/>
                  </a:cubicBezTo>
                  <a:cubicBezTo>
                    <a:pt x="221" y="521"/>
                    <a:pt x="278" y="539"/>
                    <a:pt x="334" y="539"/>
                  </a:cubicBezTo>
                  <a:cubicBezTo>
                    <a:pt x="414" y="539"/>
                    <a:pt x="489" y="502"/>
                    <a:pt x="539" y="427"/>
                  </a:cubicBezTo>
                  <a:cubicBezTo>
                    <a:pt x="631" y="292"/>
                    <a:pt x="590" y="143"/>
                    <a:pt x="459" y="54"/>
                  </a:cubicBezTo>
                  <a:cubicBezTo>
                    <a:pt x="404" y="18"/>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2" name="Google Shape;3152;p21"/>
            <p:cNvSpPr/>
            <p:nvPr/>
          </p:nvSpPr>
          <p:spPr>
            <a:xfrm>
              <a:off x="4799059" y="4286313"/>
              <a:ext cx="13803" cy="11791"/>
            </a:xfrm>
            <a:custGeom>
              <a:rect b="b" l="l" r="r" t="t"/>
              <a:pathLst>
                <a:path extrusionOk="0" h="539" w="631">
                  <a:moveTo>
                    <a:pt x="291" y="0"/>
                  </a:moveTo>
                  <a:cubicBezTo>
                    <a:pt x="212" y="0"/>
                    <a:pt x="138" y="39"/>
                    <a:pt x="87" y="113"/>
                  </a:cubicBezTo>
                  <a:cubicBezTo>
                    <a:pt x="0" y="241"/>
                    <a:pt x="35" y="395"/>
                    <a:pt x="168" y="484"/>
                  </a:cubicBezTo>
                  <a:cubicBezTo>
                    <a:pt x="221" y="521"/>
                    <a:pt x="279" y="539"/>
                    <a:pt x="334" y="539"/>
                  </a:cubicBezTo>
                  <a:cubicBezTo>
                    <a:pt x="414" y="539"/>
                    <a:pt x="489" y="501"/>
                    <a:pt x="541" y="427"/>
                  </a:cubicBezTo>
                  <a:cubicBezTo>
                    <a:pt x="630" y="292"/>
                    <a:pt x="589" y="143"/>
                    <a:pt x="458" y="56"/>
                  </a:cubicBezTo>
                  <a:cubicBezTo>
                    <a:pt x="404" y="19"/>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3" name="Google Shape;3153;p21"/>
            <p:cNvSpPr/>
            <p:nvPr/>
          </p:nvSpPr>
          <p:spPr>
            <a:xfrm>
              <a:off x="4810084" y="4270038"/>
              <a:ext cx="13781" cy="11813"/>
            </a:xfrm>
            <a:custGeom>
              <a:rect b="b" l="l" r="r" t="t"/>
              <a:pathLst>
                <a:path extrusionOk="0" h="540" w="630">
                  <a:moveTo>
                    <a:pt x="291" y="0"/>
                  </a:moveTo>
                  <a:cubicBezTo>
                    <a:pt x="211" y="0"/>
                    <a:pt x="137" y="39"/>
                    <a:pt x="85" y="115"/>
                  </a:cubicBezTo>
                  <a:cubicBezTo>
                    <a:pt x="0" y="241"/>
                    <a:pt x="32" y="395"/>
                    <a:pt x="167" y="486"/>
                  </a:cubicBezTo>
                  <a:cubicBezTo>
                    <a:pt x="219" y="522"/>
                    <a:pt x="276" y="539"/>
                    <a:pt x="331" y="539"/>
                  </a:cubicBezTo>
                  <a:cubicBezTo>
                    <a:pt x="412" y="539"/>
                    <a:pt x="488" y="502"/>
                    <a:pt x="538" y="427"/>
                  </a:cubicBezTo>
                  <a:cubicBezTo>
                    <a:pt x="630" y="294"/>
                    <a:pt x="589" y="143"/>
                    <a:pt x="458" y="56"/>
                  </a:cubicBezTo>
                  <a:cubicBezTo>
                    <a:pt x="403"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4" name="Google Shape;3154;p21"/>
            <p:cNvSpPr/>
            <p:nvPr/>
          </p:nvSpPr>
          <p:spPr>
            <a:xfrm>
              <a:off x="4821153" y="4253654"/>
              <a:ext cx="13803" cy="11813"/>
            </a:xfrm>
            <a:custGeom>
              <a:rect b="b" l="l" r="r" t="t"/>
              <a:pathLst>
                <a:path extrusionOk="0" h="540" w="631">
                  <a:moveTo>
                    <a:pt x="291" y="0"/>
                  </a:moveTo>
                  <a:cubicBezTo>
                    <a:pt x="211" y="0"/>
                    <a:pt x="137" y="39"/>
                    <a:pt x="85" y="115"/>
                  </a:cubicBezTo>
                  <a:cubicBezTo>
                    <a:pt x="0" y="241"/>
                    <a:pt x="32" y="395"/>
                    <a:pt x="167" y="486"/>
                  </a:cubicBezTo>
                  <a:cubicBezTo>
                    <a:pt x="220" y="522"/>
                    <a:pt x="277" y="539"/>
                    <a:pt x="332" y="539"/>
                  </a:cubicBezTo>
                  <a:cubicBezTo>
                    <a:pt x="412" y="539"/>
                    <a:pt x="488" y="502"/>
                    <a:pt x="538" y="427"/>
                  </a:cubicBezTo>
                  <a:cubicBezTo>
                    <a:pt x="630" y="294"/>
                    <a:pt x="589" y="143"/>
                    <a:pt x="458" y="56"/>
                  </a:cubicBezTo>
                  <a:cubicBezTo>
                    <a:pt x="403" y="19"/>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5" name="Google Shape;3155;p21"/>
            <p:cNvSpPr/>
            <p:nvPr/>
          </p:nvSpPr>
          <p:spPr>
            <a:xfrm>
              <a:off x="4832266" y="4237182"/>
              <a:ext cx="13803" cy="11834"/>
            </a:xfrm>
            <a:custGeom>
              <a:rect b="b" l="l" r="r" t="t"/>
              <a:pathLst>
                <a:path extrusionOk="0" h="541" w="631">
                  <a:moveTo>
                    <a:pt x="292" y="0"/>
                  </a:moveTo>
                  <a:cubicBezTo>
                    <a:pt x="213" y="0"/>
                    <a:pt x="139" y="39"/>
                    <a:pt x="88" y="113"/>
                  </a:cubicBezTo>
                  <a:cubicBezTo>
                    <a:pt x="1" y="239"/>
                    <a:pt x="33" y="394"/>
                    <a:pt x="166" y="486"/>
                  </a:cubicBezTo>
                  <a:cubicBezTo>
                    <a:pt x="218" y="523"/>
                    <a:pt x="276" y="541"/>
                    <a:pt x="331" y="541"/>
                  </a:cubicBezTo>
                  <a:cubicBezTo>
                    <a:pt x="411" y="541"/>
                    <a:pt x="488" y="503"/>
                    <a:pt x="539" y="429"/>
                  </a:cubicBezTo>
                  <a:cubicBezTo>
                    <a:pt x="630" y="296"/>
                    <a:pt x="589" y="145"/>
                    <a:pt x="461" y="58"/>
                  </a:cubicBezTo>
                  <a:cubicBezTo>
                    <a:pt x="406" y="19"/>
                    <a:pt x="34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6" name="Google Shape;3156;p21"/>
            <p:cNvSpPr/>
            <p:nvPr/>
          </p:nvSpPr>
          <p:spPr>
            <a:xfrm>
              <a:off x="4843991" y="4219638"/>
              <a:ext cx="13847" cy="11791"/>
            </a:xfrm>
            <a:custGeom>
              <a:rect b="b" l="l" r="r" t="t"/>
              <a:pathLst>
                <a:path extrusionOk="0" h="539" w="633">
                  <a:moveTo>
                    <a:pt x="292" y="0"/>
                  </a:moveTo>
                  <a:cubicBezTo>
                    <a:pt x="209" y="0"/>
                    <a:pt x="133" y="41"/>
                    <a:pt x="83" y="120"/>
                  </a:cubicBezTo>
                  <a:cubicBezTo>
                    <a:pt x="1" y="248"/>
                    <a:pt x="37" y="402"/>
                    <a:pt x="175" y="489"/>
                  </a:cubicBezTo>
                  <a:cubicBezTo>
                    <a:pt x="226" y="522"/>
                    <a:pt x="282" y="538"/>
                    <a:pt x="335" y="538"/>
                  </a:cubicBezTo>
                  <a:cubicBezTo>
                    <a:pt x="418" y="538"/>
                    <a:pt x="495" y="498"/>
                    <a:pt x="546" y="420"/>
                  </a:cubicBezTo>
                  <a:cubicBezTo>
                    <a:pt x="633" y="283"/>
                    <a:pt x="587" y="136"/>
                    <a:pt x="454" y="51"/>
                  </a:cubicBezTo>
                  <a:cubicBezTo>
                    <a:pt x="401" y="17"/>
                    <a:pt x="345"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7" name="Google Shape;3157;p21"/>
            <p:cNvSpPr/>
            <p:nvPr/>
          </p:nvSpPr>
          <p:spPr>
            <a:xfrm>
              <a:off x="4855409" y="4198770"/>
              <a:ext cx="13803" cy="11659"/>
            </a:xfrm>
            <a:custGeom>
              <a:rect b="b" l="l" r="r" t="t"/>
              <a:pathLst>
                <a:path extrusionOk="0" h="533" w="631">
                  <a:moveTo>
                    <a:pt x="291" y="1"/>
                  </a:moveTo>
                  <a:cubicBezTo>
                    <a:pt x="197" y="1"/>
                    <a:pt x="114" y="51"/>
                    <a:pt x="67" y="144"/>
                  </a:cubicBezTo>
                  <a:cubicBezTo>
                    <a:pt x="1" y="279"/>
                    <a:pt x="53" y="428"/>
                    <a:pt x="198" y="499"/>
                  </a:cubicBezTo>
                  <a:cubicBezTo>
                    <a:pt x="243" y="522"/>
                    <a:pt x="290" y="533"/>
                    <a:pt x="334" y="533"/>
                  </a:cubicBezTo>
                  <a:cubicBezTo>
                    <a:pt x="428" y="533"/>
                    <a:pt x="513" y="483"/>
                    <a:pt x="560" y="391"/>
                  </a:cubicBezTo>
                  <a:cubicBezTo>
                    <a:pt x="631" y="245"/>
                    <a:pt x="569" y="103"/>
                    <a:pt x="429" y="34"/>
                  </a:cubicBezTo>
                  <a:cubicBezTo>
                    <a:pt x="382" y="12"/>
                    <a:pt x="335"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8" name="Google Shape;3158;p21"/>
            <p:cNvSpPr/>
            <p:nvPr/>
          </p:nvSpPr>
          <p:spPr>
            <a:xfrm>
              <a:off x="4864531" y="4178360"/>
              <a:ext cx="13759" cy="11638"/>
            </a:xfrm>
            <a:custGeom>
              <a:rect b="b" l="l" r="r" t="t"/>
              <a:pathLst>
                <a:path extrusionOk="0" h="532" w="629">
                  <a:moveTo>
                    <a:pt x="292" y="1"/>
                  </a:moveTo>
                  <a:cubicBezTo>
                    <a:pt x="189" y="1"/>
                    <a:pt x="102" y="58"/>
                    <a:pt x="60" y="161"/>
                  </a:cubicBezTo>
                  <a:cubicBezTo>
                    <a:pt x="1" y="303"/>
                    <a:pt x="65" y="445"/>
                    <a:pt x="214" y="507"/>
                  </a:cubicBezTo>
                  <a:cubicBezTo>
                    <a:pt x="254" y="523"/>
                    <a:pt x="294" y="531"/>
                    <a:pt x="332" y="531"/>
                  </a:cubicBezTo>
                  <a:cubicBezTo>
                    <a:pt x="435" y="531"/>
                    <a:pt x="525" y="476"/>
                    <a:pt x="566" y="374"/>
                  </a:cubicBezTo>
                  <a:cubicBezTo>
                    <a:pt x="628" y="223"/>
                    <a:pt x="557" y="86"/>
                    <a:pt x="413" y="26"/>
                  </a:cubicBezTo>
                  <a:cubicBezTo>
                    <a:pt x="371" y="9"/>
                    <a:pt x="330"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59" name="Google Shape;3159;p21"/>
            <p:cNvSpPr/>
            <p:nvPr/>
          </p:nvSpPr>
          <p:spPr>
            <a:xfrm>
              <a:off x="4872406" y="4157623"/>
              <a:ext cx="13584" cy="11572"/>
            </a:xfrm>
            <a:custGeom>
              <a:rect b="b" l="l" r="r" t="t"/>
              <a:pathLst>
                <a:path extrusionOk="0" h="529" w="621">
                  <a:moveTo>
                    <a:pt x="288" y="0"/>
                  </a:moveTo>
                  <a:cubicBezTo>
                    <a:pt x="178" y="0"/>
                    <a:pt x="87" y="63"/>
                    <a:pt x="48" y="175"/>
                  </a:cubicBezTo>
                  <a:cubicBezTo>
                    <a:pt x="0" y="319"/>
                    <a:pt x="71" y="459"/>
                    <a:pt x="225" y="511"/>
                  </a:cubicBezTo>
                  <a:cubicBezTo>
                    <a:pt x="259" y="523"/>
                    <a:pt x="293" y="529"/>
                    <a:pt x="326" y="529"/>
                  </a:cubicBezTo>
                  <a:cubicBezTo>
                    <a:pt x="435" y="529"/>
                    <a:pt x="529" y="467"/>
                    <a:pt x="568" y="356"/>
                  </a:cubicBezTo>
                  <a:cubicBezTo>
                    <a:pt x="621" y="202"/>
                    <a:pt x="541" y="69"/>
                    <a:pt x="392" y="19"/>
                  </a:cubicBezTo>
                  <a:lnTo>
                    <a:pt x="394" y="19"/>
                  </a:lnTo>
                  <a:cubicBezTo>
                    <a:pt x="358" y="7"/>
                    <a:pt x="32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0" name="Google Shape;3160;p21"/>
            <p:cNvSpPr/>
            <p:nvPr/>
          </p:nvSpPr>
          <p:spPr>
            <a:xfrm>
              <a:off x="4878969" y="4136601"/>
              <a:ext cx="13431" cy="11506"/>
            </a:xfrm>
            <a:custGeom>
              <a:rect b="b" l="l" r="r" t="t"/>
              <a:pathLst>
                <a:path extrusionOk="0" h="526" w="614">
                  <a:moveTo>
                    <a:pt x="286" y="1"/>
                  </a:moveTo>
                  <a:cubicBezTo>
                    <a:pt x="170" y="1"/>
                    <a:pt x="74" y="68"/>
                    <a:pt x="41" y="188"/>
                  </a:cubicBezTo>
                  <a:cubicBezTo>
                    <a:pt x="0" y="334"/>
                    <a:pt x="80" y="469"/>
                    <a:pt x="236" y="513"/>
                  </a:cubicBezTo>
                  <a:cubicBezTo>
                    <a:pt x="266" y="522"/>
                    <a:pt x="296" y="526"/>
                    <a:pt x="325" y="526"/>
                  </a:cubicBezTo>
                  <a:cubicBezTo>
                    <a:pt x="440" y="526"/>
                    <a:pt x="537" y="458"/>
                    <a:pt x="570" y="341"/>
                  </a:cubicBezTo>
                  <a:cubicBezTo>
                    <a:pt x="614" y="185"/>
                    <a:pt x="529" y="55"/>
                    <a:pt x="376" y="14"/>
                  </a:cubicBezTo>
                  <a:cubicBezTo>
                    <a:pt x="345" y="5"/>
                    <a:pt x="315"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1" name="Google Shape;3161;p21"/>
            <p:cNvSpPr/>
            <p:nvPr/>
          </p:nvSpPr>
          <p:spPr>
            <a:xfrm>
              <a:off x="4884372" y="4115666"/>
              <a:ext cx="13256" cy="11506"/>
            </a:xfrm>
            <a:custGeom>
              <a:rect b="b" l="l" r="r" t="t"/>
              <a:pathLst>
                <a:path extrusionOk="0" h="526" w="606">
                  <a:moveTo>
                    <a:pt x="286" y="1"/>
                  </a:moveTo>
                  <a:cubicBezTo>
                    <a:pt x="162" y="1"/>
                    <a:pt x="64" y="74"/>
                    <a:pt x="35" y="199"/>
                  </a:cubicBezTo>
                  <a:cubicBezTo>
                    <a:pt x="0" y="350"/>
                    <a:pt x="87" y="480"/>
                    <a:pt x="246" y="517"/>
                  </a:cubicBezTo>
                  <a:cubicBezTo>
                    <a:pt x="270" y="523"/>
                    <a:pt x="294" y="525"/>
                    <a:pt x="318" y="525"/>
                  </a:cubicBezTo>
                  <a:cubicBezTo>
                    <a:pt x="440" y="525"/>
                    <a:pt x="542" y="452"/>
                    <a:pt x="571" y="327"/>
                  </a:cubicBezTo>
                  <a:cubicBezTo>
                    <a:pt x="605" y="169"/>
                    <a:pt x="513" y="45"/>
                    <a:pt x="360" y="9"/>
                  </a:cubicBezTo>
                  <a:cubicBezTo>
                    <a:pt x="335" y="3"/>
                    <a:pt x="31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2" name="Google Shape;3162;p21"/>
            <p:cNvSpPr/>
            <p:nvPr/>
          </p:nvSpPr>
          <p:spPr>
            <a:xfrm>
              <a:off x="4888681" y="4094623"/>
              <a:ext cx="13038" cy="11441"/>
            </a:xfrm>
            <a:custGeom>
              <a:rect b="b" l="l" r="r" t="t"/>
              <a:pathLst>
                <a:path extrusionOk="0" h="523" w="596">
                  <a:moveTo>
                    <a:pt x="281" y="1"/>
                  </a:moveTo>
                  <a:cubicBezTo>
                    <a:pt x="151" y="1"/>
                    <a:pt x="50" y="81"/>
                    <a:pt x="28" y="210"/>
                  </a:cubicBezTo>
                  <a:cubicBezTo>
                    <a:pt x="0" y="362"/>
                    <a:pt x="94" y="490"/>
                    <a:pt x="252" y="517"/>
                  </a:cubicBezTo>
                  <a:cubicBezTo>
                    <a:pt x="272" y="521"/>
                    <a:pt x="292" y="523"/>
                    <a:pt x="311" y="523"/>
                  </a:cubicBezTo>
                  <a:cubicBezTo>
                    <a:pt x="440" y="523"/>
                    <a:pt x="544" y="443"/>
                    <a:pt x="568" y="311"/>
                  </a:cubicBezTo>
                  <a:cubicBezTo>
                    <a:pt x="596" y="153"/>
                    <a:pt x="497" y="34"/>
                    <a:pt x="344" y="7"/>
                  </a:cubicBezTo>
                  <a:cubicBezTo>
                    <a:pt x="322" y="3"/>
                    <a:pt x="302"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3" name="Google Shape;3163;p21"/>
            <p:cNvSpPr/>
            <p:nvPr/>
          </p:nvSpPr>
          <p:spPr>
            <a:xfrm>
              <a:off x="4892028" y="4073207"/>
              <a:ext cx="12797" cy="11419"/>
            </a:xfrm>
            <a:custGeom>
              <a:rect b="b" l="l" r="r" t="t"/>
              <a:pathLst>
                <a:path extrusionOk="0" h="522" w="585">
                  <a:moveTo>
                    <a:pt x="281" y="0"/>
                  </a:moveTo>
                  <a:cubicBezTo>
                    <a:pt x="143" y="0"/>
                    <a:pt x="38" y="86"/>
                    <a:pt x="19" y="225"/>
                  </a:cubicBezTo>
                  <a:cubicBezTo>
                    <a:pt x="1" y="376"/>
                    <a:pt x="99" y="498"/>
                    <a:pt x="260" y="518"/>
                  </a:cubicBezTo>
                  <a:cubicBezTo>
                    <a:pt x="275" y="520"/>
                    <a:pt x="289" y="521"/>
                    <a:pt x="304" y="521"/>
                  </a:cubicBezTo>
                  <a:cubicBezTo>
                    <a:pt x="439" y="521"/>
                    <a:pt x="548" y="435"/>
                    <a:pt x="564" y="299"/>
                  </a:cubicBezTo>
                  <a:cubicBezTo>
                    <a:pt x="585" y="138"/>
                    <a:pt x="482" y="24"/>
                    <a:pt x="326" y="3"/>
                  </a:cubicBezTo>
                  <a:cubicBezTo>
                    <a:pt x="311" y="1"/>
                    <a:pt x="296"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4" name="Google Shape;3164;p21"/>
            <p:cNvSpPr/>
            <p:nvPr/>
          </p:nvSpPr>
          <p:spPr>
            <a:xfrm>
              <a:off x="4894391" y="4051835"/>
              <a:ext cx="12556" cy="11397"/>
            </a:xfrm>
            <a:custGeom>
              <a:rect b="b" l="l" r="r" t="t"/>
              <a:pathLst>
                <a:path extrusionOk="0" h="521" w="574">
                  <a:moveTo>
                    <a:pt x="277" y="1"/>
                  </a:moveTo>
                  <a:cubicBezTo>
                    <a:pt x="132" y="1"/>
                    <a:pt x="25" y="92"/>
                    <a:pt x="12" y="236"/>
                  </a:cubicBezTo>
                  <a:cubicBezTo>
                    <a:pt x="0" y="387"/>
                    <a:pt x="104" y="506"/>
                    <a:pt x="266" y="520"/>
                  </a:cubicBezTo>
                  <a:cubicBezTo>
                    <a:pt x="275" y="520"/>
                    <a:pt x="283" y="521"/>
                    <a:pt x="292" y="521"/>
                  </a:cubicBezTo>
                  <a:cubicBezTo>
                    <a:pt x="435" y="521"/>
                    <a:pt x="548" y="429"/>
                    <a:pt x="559" y="284"/>
                  </a:cubicBezTo>
                  <a:cubicBezTo>
                    <a:pt x="573" y="124"/>
                    <a:pt x="465" y="14"/>
                    <a:pt x="307" y="2"/>
                  </a:cubicBezTo>
                  <a:cubicBezTo>
                    <a:pt x="297" y="1"/>
                    <a:pt x="287"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5" name="Google Shape;3165;p21"/>
            <p:cNvSpPr/>
            <p:nvPr/>
          </p:nvSpPr>
          <p:spPr>
            <a:xfrm>
              <a:off x="4895791" y="4030682"/>
              <a:ext cx="12294" cy="11353"/>
            </a:xfrm>
            <a:custGeom>
              <a:rect b="b" l="l" r="r" t="t"/>
              <a:pathLst>
                <a:path extrusionOk="0" h="519" w="562">
                  <a:moveTo>
                    <a:pt x="276" y="0"/>
                  </a:moveTo>
                  <a:cubicBezTo>
                    <a:pt x="121" y="0"/>
                    <a:pt x="12" y="99"/>
                    <a:pt x="5" y="246"/>
                  </a:cubicBezTo>
                  <a:cubicBezTo>
                    <a:pt x="1" y="399"/>
                    <a:pt x="108" y="513"/>
                    <a:pt x="271" y="518"/>
                  </a:cubicBezTo>
                  <a:cubicBezTo>
                    <a:pt x="276" y="518"/>
                    <a:pt x="281" y="518"/>
                    <a:pt x="286" y="518"/>
                  </a:cubicBezTo>
                  <a:cubicBezTo>
                    <a:pt x="435" y="518"/>
                    <a:pt x="550" y="421"/>
                    <a:pt x="555" y="273"/>
                  </a:cubicBezTo>
                  <a:cubicBezTo>
                    <a:pt x="562" y="110"/>
                    <a:pt x="447" y="7"/>
                    <a:pt x="291" y="0"/>
                  </a:cubicBezTo>
                  <a:cubicBezTo>
                    <a:pt x="286" y="0"/>
                    <a:pt x="281"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6" name="Google Shape;3166;p21"/>
            <p:cNvSpPr/>
            <p:nvPr/>
          </p:nvSpPr>
          <p:spPr>
            <a:xfrm>
              <a:off x="4896184" y="4008829"/>
              <a:ext cx="12206" cy="11463"/>
            </a:xfrm>
            <a:custGeom>
              <a:rect b="b" l="l" r="r" t="t"/>
              <a:pathLst>
                <a:path extrusionOk="0" h="524" w="558">
                  <a:moveTo>
                    <a:pt x="279" y="1"/>
                  </a:moveTo>
                  <a:cubicBezTo>
                    <a:pt x="277" y="1"/>
                    <a:pt x="275" y="1"/>
                    <a:pt x="273" y="1"/>
                  </a:cubicBezTo>
                  <a:cubicBezTo>
                    <a:pt x="113" y="6"/>
                    <a:pt x="1" y="111"/>
                    <a:pt x="6" y="264"/>
                  </a:cubicBezTo>
                  <a:cubicBezTo>
                    <a:pt x="8" y="416"/>
                    <a:pt x="120" y="523"/>
                    <a:pt x="280" y="523"/>
                  </a:cubicBezTo>
                  <a:cubicBezTo>
                    <a:pt x="282" y="523"/>
                    <a:pt x="283" y="523"/>
                    <a:pt x="285" y="523"/>
                  </a:cubicBezTo>
                  <a:cubicBezTo>
                    <a:pt x="441" y="519"/>
                    <a:pt x="557" y="411"/>
                    <a:pt x="555" y="260"/>
                  </a:cubicBezTo>
                  <a:cubicBezTo>
                    <a:pt x="551" y="99"/>
                    <a:pt x="434"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7" name="Google Shape;3167;p21"/>
            <p:cNvSpPr/>
            <p:nvPr/>
          </p:nvSpPr>
          <p:spPr>
            <a:xfrm>
              <a:off x="4894697" y="3985598"/>
              <a:ext cx="12644" cy="11419"/>
            </a:xfrm>
            <a:custGeom>
              <a:rect b="b" l="l" r="r" t="t"/>
              <a:pathLst>
                <a:path extrusionOk="0" h="522" w="578">
                  <a:moveTo>
                    <a:pt x="300" y="1"/>
                  </a:moveTo>
                  <a:cubicBezTo>
                    <a:pt x="288" y="1"/>
                    <a:pt x="276" y="1"/>
                    <a:pt x="264" y="3"/>
                  </a:cubicBezTo>
                  <a:cubicBezTo>
                    <a:pt x="101" y="19"/>
                    <a:pt x="0" y="133"/>
                    <a:pt x="14" y="287"/>
                  </a:cubicBezTo>
                  <a:cubicBezTo>
                    <a:pt x="29" y="427"/>
                    <a:pt x="137" y="522"/>
                    <a:pt x="280" y="522"/>
                  </a:cubicBezTo>
                  <a:cubicBezTo>
                    <a:pt x="291" y="522"/>
                    <a:pt x="303" y="521"/>
                    <a:pt x="314" y="520"/>
                  </a:cubicBezTo>
                  <a:cubicBezTo>
                    <a:pt x="470" y="504"/>
                    <a:pt x="577" y="387"/>
                    <a:pt x="564" y="236"/>
                  </a:cubicBezTo>
                  <a:cubicBezTo>
                    <a:pt x="547" y="86"/>
                    <a:pt x="438"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8" name="Google Shape;3168;p21"/>
            <p:cNvSpPr/>
            <p:nvPr/>
          </p:nvSpPr>
          <p:spPr>
            <a:xfrm>
              <a:off x="4890978" y="3962804"/>
              <a:ext cx="13147" cy="11463"/>
            </a:xfrm>
            <a:custGeom>
              <a:rect b="b" l="l" r="r" t="t"/>
              <a:pathLst>
                <a:path extrusionOk="0" h="524" w="601">
                  <a:moveTo>
                    <a:pt x="316" y="1"/>
                  </a:moveTo>
                  <a:cubicBezTo>
                    <a:pt x="295" y="1"/>
                    <a:pt x="273" y="3"/>
                    <a:pt x="250" y="7"/>
                  </a:cubicBezTo>
                  <a:cubicBezTo>
                    <a:pt x="92" y="39"/>
                    <a:pt x="1" y="163"/>
                    <a:pt x="31" y="314"/>
                  </a:cubicBezTo>
                  <a:cubicBezTo>
                    <a:pt x="56" y="443"/>
                    <a:pt x="159" y="524"/>
                    <a:pt x="289" y="524"/>
                  </a:cubicBezTo>
                  <a:cubicBezTo>
                    <a:pt x="309" y="524"/>
                    <a:pt x="330" y="522"/>
                    <a:pt x="351" y="518"/>
                  </a:cubicBezTo>
                  <a:cubicBezTo>
                    <a:pt x="505" y="488"/>
                    <a:pt x="601" y="362"/>
                    <a:pt x="571" y="211"/>
                  </a:cubicBezTo>
                  <a:cubicBezTo>
                    <a:pt x="544" y="76"/>
                    <a:pt x="442"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69" name="Google Shape;3169;p21"/>
            <p:cNvSpPr/>
            <p:nvPr/>
          </p:nvSpPr>
          <p:spPr>
            <a:xfrm>
              <a:off x="4885181" y="3940054"/>
              <a:ext cx="13497" cy="11550"/>
            </a:xfrm>
            <a:custGeom>
              <a:rect b="b" l="l" r="r" t="t"/>
              <a:pathLst>
                <a:path extrusionOk="0" h="528" w="617">
                  <a:moveTo>
                    <a:pt x="328" y="1"/>
                  </a:moveTo>
                  <a:cubicBezTo>
                    <a:pt x="299" y="1"/>
                    <a:pt x="268" y="5"/>
                    <a:pt x="236" y="14"/>
                  </a:cubicBezTo>
                  <a:cubicBezTo>
                    <a:pt x="80" y="60"/>
                    <a:pt x="0" y="193"/>
                    <a:pt x="44" y="340"/>
                  </a:cubicBezTo>
                  <a:cubicBezTo>
                    <a:pt x="78" y="457"/>
                    <a:pt x="175" y="527"/>
                    <a:pt x="292" y="527"/>
                  </a:cubicBezTo>
                  <a:cubicBezTo>
                    <a:pt x="321" y="527"/>
                    <a:pt x="351" y="523"/>
                    <a:pt x="383" y="514"/>
                  </a:cubicBezTo>
                  <a:cubicBezTo>
                    <a:pt x="534" y="468"/>
                    <a:pt x="616" y="335"/>
                    <a:pt x="573" y="188"/>
                  </a:cubicBezTo>
                  <a:cubicBezTo>
                    <a:pt x="536" y="65"/>
                    <a:pt x="441" y="1"/>
                    <a:pt x="3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0" name="Google Shape;3170;p21"/>
            <p:cNvSpPr/>
            <p:nvPr/>
          </p:nvSpPr>
          <p:spPr>
            <a:xfrm>
              <a:off x="4877350" y="3917982"/>
              <a:ext cx="13716" cy="11638"/>
            </a:xfrm>
            <a:custGeom>
              <a:rect b="b" l="l" r="r" t="t"/>
              <a:pathLst>
                <a:path extrusionOk="0" h="532" w="627">
                  <a:moveTo>
                    <a:pt x="336" y="1"/>
                  </a:moveTo>
                  <a:cubicBezTo>
                    <a:pt x="298" y="1"/>
                    <a:pt x="258" y="9"/>
                    <a:pt x="218" y="25"/>
                  </a:cubicBezTo>
                  <a:cubicBezTo>
                    <a:pt x="67" y="84"/>
                    <a:pt x="1" y="224"/>
                    <a:pt x="58" y="366"/>
                  </a:cubicBezTo>
                  <a:cubicBezTo>
                    <a:pt x="99" y="471"/>
                    <a:pt x="189" y="531"/>
                    <a:pt x="295" y="531"/>
                  </a:cubicBezTo>
                  <a:cubicBezTo>
                    <a:pt x="332" y="531"/>
                    <a:pt x="371" y="524"/>
                    <a:pt x="411" y="508"/>
                  </a:cubicBezTo>
                  <a:cubicBezTo>
                    <a:pt x="557" y="449"/>
                    <a:pt x="626" y="307"/>
                    <a:pt x="571" y="167"/>
                  </a:cubicBezTo>
                  <a:cubicBezTo>
                    <a:pt x="526" y="57"/>
                    <a:pt x="437" y="1"/>
                    <a:pt x="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1" name="Google Shape;3171;p21"/>
            <p:cNvSpPr/>
            <p:nvPr/>
          </p:nvSpPr>
          <p:spPr>
            <a:xfrm>
              <a:off x="4867834" y="3897004"/>
              <a:ext cx="13803" cy="11681"/>
            </a:xfrm>
            <a:custGeom>
              <a:rect b="b" l="l" r="r" t="t"/>
              <a:pathLst>
                <a:path extrusionOk="0" h="534" w="631">
                  <a:moveTo>
                    <a:pt x="336" y="1"/>
                  </a:moveTo>
                  <a:cubicBezTo>
                    <a:pt x="291" y="1"/>
                    <a:pt x="244" y="12"/>
                    <a:pt x="198" y="36"/>
                  </a:cubicBezTo>
                  <a:cubicBezTo>
                    <a:pt x="53" y="109"/>
                    <a:pt x="1" y="253"/>
                    <a:pt x="69" y="388"/>
                  </a:cubicBezTo>
                  <a:cubicBezTo>
                    <a:pt x="117" y="483"/>
                    <a:pt x="201" y="534"/>
                    <a:pt x="296" y="534"/>
                  </a:cubicBezTo>
                  <a:cubicBezTo>
                    <a:pt x="340" y="534"/>
                    <a:pt x="386" y="523"/>
                    <a:pt x="431" y="501"/>
                  </a:cubicBezTo>
                  <a:cubicBezTo>
                    <a:pt x="573" y="430"/>
                    <a:pt x="631" y="283"/>
                    <a:pt x="562" y="146"/>
                  </a:cubicBezTo>
                  <a:cubicBezTo>
                    <a:pt x="513" y="49"/>
                    <a:pt x="429" y="1"/>
                    <a:pt x="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2" name="Google Shape;3172;p21"/>
            <p:cNvSpPr/>
            <p:nvPr/>
          </p:nvSpPr>
          <p:spPr>
            <a:xfrm>
              <a:off x="4856525" y="3876879"/>
              <a:ext cx="13847" cy="11769"/>
            </a:xfrm>
            <a:custGeom>
              <a:rect b="b" l="l" r="r" t="t"/>
              <a:pathLst>
                <a:path extrusionOk="0" h="538" w="633">
                  <a:moveTo>
                    <a:pt x="336" y="0"/>
                  </a:moveTo>
                  <a:cubicBezTo>
                    <a:pt x="284" y="0"/>
                    <a:pt x="230" y="16"/>
                    <a:pt x="179" y="49"/>
                  </a:cubicBezTo>
                  <a:cubicBezTo>
                    <a:pt x="41" y="134"/>
                    <a:pt x="0" y="282"/>
                    <a:pt x="80" y="413"/>
                  </a:cubicBezTo>
                  <a:cubicBezTo>
                    <a:pt x="131" y="494"/>
                    <a:pt x="210" y="537"/>
                    <a:pt x="297" y="537"/>
                  </a:cubicBezTo>
                  <a:cubicBezTo>
                    <a:pt x="347" y="537"/>
                    <a:pt x="400" y="522"/>
                    <a:pt x="451" y="491"/>
                  </a:cubicBezTo>
                  <a:cubicBezTo>
                    <a:pt x="586" y="408"/>
                    <a:pt x="632" y="257"/>
                    <a:pt x="550" y="127"/>
                  </a:cubicBezTo>
                  <a:cubicBezTo>
                    <a:pt x="498" y="42"/>
                    <a:pt x="419" y="0"/>
                    <a:pt x="3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3" name="Google Shape;3173;p21"/>
            <p:cNvSpPr/>
            <p:nvPr/>
          </p:nvSpPr>
          <p:spPr>
            <a:xfrm>
              <a:off x="4843488" y="3857695"/>
              <a:ext cx="13759" cy="11878"/>
            </a:xfrm>
            <a:custGeom>
              <a:rect b="b" l="l" r="r" t="t"/>
              <a:pathLst>
                <a:path extrusionOk="0" h="543" w="629">
                  <a:moveTo>
                    <a:pt x="332" y="1"/>
                  </a:moveTo>
                  <a:cubicBezTo>
                    <a:pt x="273" y="1"/>
                    <a:pt x="213" y="22"/>
                    <a:pt x="159" y="63"/>
                  </a:cubicBezTo>
                  <a:cubicBezTo>
                    <a:pt x="28" y="161"/>
                    <a:pt x="1" y="312"/>
                    <a:pt x="92" y="436"/>
                  </a:cubicBezTo>
                  <a:cubicBezTo>
                    <a:pt x="145" y="506"/>
                    <a:pt x="219" y="542"/>
                    <a:pt x="297" y="542"/>
                  </a:cubicBezTo>
                  <a:cubicBezTo>
                    <a:pt x="355" y="542"/>
                    <a:pt x="415" y="522"/>
                    <a:pt x="470" y="482"/>
                  </a:cubicBezTo>
                  <a:cubicBezTo>
                    <a:pt x="596" y="388"/>
                    <a:pt x="628" y="232"/>
                    <a:pt x="537" y="111"/>
                  </a:cubicBezTo>
                  <a:cubicBezTo>
                    <a:pt x="482" y="37"/>
                    <a:pt x="408" y="1"/>
                    <a:pt x="3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4" name="Google Shape;3174;p21"/>
            <p:cNvSpPr/>
            <p:nvPr/>
          </p:nvSpPr>
          <p:spPr>
            <a:xfrm>
              <a:off x="4829116" y="3839954"/>
              <a:ext cx="13541" cy="11878"/>
            </a:xfrm>
            <a:custGeom>
              <a:rect b="b" l="l" r="r" t="t"/>
              <a:pathLst>
                <a:path extrusionOk="0" h="543" w="619">
                  <a:moveTo>
                    <a:pt x="326" y="0"/>
                  </a:moveTo>
                  <a:cubicBezTo>
                    <a:pt x="261" y="0"/>
                    <a:pt x="196" y="27"/>
                    <a:pt x="138" y="77"/>
                  </a:cubicBezTo>
                  <a:cubicBezTo>
                    <a:pt x="16" y="184"/>
                    <a:pt x="0" y="338"/>
                    <a:pt x="103" y="452"/>
                  </a:cubicBezTo>
                  <a:cubicBezTo>
                    <a:pt x="156" y="512"/>
                    <a:pt x="225" y="543"/>
                    <a:pt x="296" y="543"/>
                  </a:cubicBezTo>
                  <a:cubicBezTo>
                    <a:pt x="360" y="543"/>
                    <a:pt x="425" y="518"/>
                    <a:pt x="481" y="468"/>
                  </a:cubicBezTo>
                  <a:cubicBezTo>
                    <a:pt x="600" y="363"/>
                    <a:pt x="619" y="207"/>
                    <a:pt x="518" y="93"/>
                  </a:cubicBezTo>
                  <a:cubicBezTo>
                    <a:pt x="463" y="30"/>
                    <a:pt x="395"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5" name="Google Shape;3175;p21"/>
            <p:cNvSpPr/>
            <p:nvPr/>
          </p:nvSpPr>
          <p:spPr>
            <a:xfrm>
              <a:off x="4813278" y="3823351"/>
              <a:ext cx="13256" cy="11944"/>
            </a:xfrm>
            <a:custGeom>
              <a:rect b="b" l="l" r="r" t="t"/>
              <a:pathLst>
                <a:path extrusionOk="0" h="546" w="606">
                  <a:moveTo>
                    <a:pt x="317" y="1"/>
                  </a:moveTo>
                  <a:cubicBezTo>
                    <a:pt x="245" y="1"/>
                    <a:pt x="174" y="33"/>
                    <a:pt x="115" y="94"/>
                  </a:cubicBezTo>
                  <a:cubicBezTo>
                    <a:pt x="5" y="210"/>
                    <a:pt x="1" y="364"/>
                    <a:pt x="111" y="471"/>
                  </a:cubicBezTo>
                  <a:cubicBezTo>
                    <a:pt x="164" y="521"/>
                    <a:pt x="226" y="546"/>
                    <a:pt x="289" y="546"/>
                  </a:cubicBezTo>
                  <a:cubicBezTo>
                    <a:pt x="360" y="546"/>
                    <a:pt x="432" y="515"/>
                    <a:pt x="491" y="453"/>
                  </a:cubicBezTo>
                  <a:cubicBezTo>
                    <a:pt x="601" y="341"/>
                    <a:pt x="605" y="183"/>
                    <a:pt x="495" y="78"/>
                  </a:cubicBezTo>
                  <a:cubicBezTo>
                    <a:pt x="441" y="25"/>
                    <a:pt x="379"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6" name="Google Shape;3176;p21"/>
            <p:cNvSpPr/>
            <p:nvPr/>
          </p:nvSpPr>
          <p:spPr>
            <a:xfrm>
              <a:off x="4796150" y="3808279"/>
              <a:ext cx="13256" cy="12009"/>
            </a:xfrm>
            <a:custGeom>
              <a:rect b="b" l="l" r="r" t="t"/>
              <a:pathLst>
                <a:path extrusionOk="0" h="549" w="606">
                  <a:moveTo>
                    <a:pt x="314" y="0"/>
                  </a:moveTo>
                  <a:cubicBezTo>
                    <a:pt x="236" y="0"/>
                    <a:pt x="161" y="40"/>
                    <a:pt x="104" y="112"/>
                  </a:cubicBezTo>
                  <a:cubicBezTo>
                    <a:pt x="1" y="238"/>
                    <a:pt x="10" y="391"/>
                    <a:pt x="129" y="487"/>
                  </a:cubicBezTo>
                  <a:cubicBezTo>
                    <a:pt x="179" y="528"/>
                    <a:pt x="237" y="548"/>
                    <a:pt x="294" y="548"/>
                  </a:cubicBezTo>
                  <a:cubicBezTo>
                    <a:pt x="371" y="548"/>
                    <a:pt x="447" y="511"/>
                    <a:pt x="507" y="439"/>
                  </a:cubicBezTo>
                  <a:cubicBezTo>
                    <a:pt x="605" y="318"/>
                    <a:pt x="598" y="160"/>
                    <a:pt x="479" y="63"/>
                  </a:cubicBezTo>
                  <a:cubicBezTo>
                    <a:pt x="427" y="20"/>
                    <a:pt x="370"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7" name="Google Shape;3177;p21"/>
            <p:cNvSpPr/>
            <p:nvPr/>
          </p:nvSpPr>
          <p:spPr>
            <a:xfrm>
              <a:off x="4777666" y="3794541"/>
              <a:ext cx="13344" cy="12009"/>
            </a:xfrm>
            <a:custGeom>
              <a:rect b="b" l="l" r="r" t="t"/>
              <a:pathLst>
                <a:path extrusionOk="0" h="549" w="610">
                  <a:moveTo>
                    <a:pt x="312" y="0"/>
                  </a:moveTo>
                  <a:cubicBezTo>
                    <a:pt x="228" y="0"/>
                    <a:pt x="148" y="46"/>
                    <a:pt x="92" y="128"/>
                  </a:cubicBezTo>
                  <a:cubicBezTo>
                    <a:pt x="0" y="261"/>
                    <a:pt x="23" y="414"/>
                    <a:pt x="149" y="501"/>
                  </a:cubicBezTo>
                  <a:cubicBezTo>
                    <a:pt x="196" y="533"/>
                    <a:pt x="247" y="548"/>
                    <a:pt x="297" y="548"/>
                  </a:cubicBezTo>
                  <a:cubicBezTo>
                    <a:pt x="381" y="548"/>
                    <a:pt x="463" y="505"/>
                    <a:pt x="520" y="421"/>
                  </a:cubicBezTo>
                  <a:cubicBezTo>
                    <a:pt x="610" y="293"/>
                    <a:pt x="589" y="135"/>
                    <a:pt x="463" y="50"/>
                  </a:cubicBezTo>
                  <a:cubicBezTo>
                    <a:pt x="414" y="16"/>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8" name="Google Shape;3178;p21"/>
            <p:cNvSpPr/>
            <p:nvPr/>
          </p:nvSpPr>
          <p:spPr>
            <a:xfrm>
              <a:off x="4758328" y="3782423"/>
              <a:ext cx="13344" cy="12075"/>
            </a:xfrm>
            <a:custGeom>
              <a:rect b="b" l="l" r="r" t="t"/>
              <a:pathLst>
                <a:path extrusionOk="0" h="552" w="610">
                  <a:moveTo>
                    <a:pt x="311" y="1"/>
                  </a:moveTo>
                  <a:cubicBezTo>
                    <a:pt x="218" y="1"/>
                    <a:pt x="134" y="55"/>
                    <a:pt x="81" y="148"/>
                  </a:cubicBezTo>
                  <a:cubicBezTo>
                    <a:pt x="0" y="288"/>
                    <a:pt x="35" y="439"/>
                    <a:pt x="168" y="515"/>
                  </a:cubicBezTo>
                  <a:cubicBezTo>
                    <a:pt x="211" y="540"/>
                    <a:pt x="257" y="552"/>
                    <a:pt x="301" y="552"/>
                  </a:cubicBezTo>
                  <a:cubicBezTo>
                    <a:pt x="392" y="552"/>
                    <a:pt x="478" y="501"/>
                    <a:pt x="532" y="407"/>
                  </a:cubicBezTo>
                  <a:cubicBezTo>
                    <a:pt x="610" y="270"/>
                    <a:pt x="578" y="116"/>
                    <a:pt x="445" y="39"/>
                  </a:cubicBezTo>
                  <a:cubicBezTo>
                    <a:pt x="400"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79" name="Google Shape;3179;p21"/>
            <p:cNvSpPr/>
            <p:nvPr/>
          </p:nvSpPr>
          <p:spPr>
            <a:xfrm>
              <a:off x="4738291" y="3772010"/>
              <a:ext cx="13300" cy="12075"/>
            </a:xfrm>
            <a:custGeom>
              <a:rect b="b" l="l" r="r" t="t"/>
              <a:pathLst>
                <a:path extrusionOk="0" h="552" w="608">
                  <a:moveTo>
                    <a:pt x="305" y="1"/>
                  </a:moveTo>
                  <a:cubicBezTo>
                    <a:pt x="205" y="1"/>
                    <a:pt x="119" y="62"/>
                    <a:pt x="69" y="166"/>
                  </a:cubicBezTo>
                  <a:cubicBezTo>
                    <a:pt x="0" y="311"/>
                    <a:pt x="46" y="460"/>
                    <a:pt x="186" y="524"/>
                  </a:cubicBezTo>
                  <a:cubicBezTo>
                    <a:pt x="224" y="542"/>
                    <a:pt x="263" y="551"/>
                    <a:pt x="301" y="551"/>
                  </a:cubicBezTo>
                  <a:cubicBezTo>
                    <a:pt x="399" y="551"/>
                    <a:pt x="489" y="492"/>
                    <a:pt x="539" y="386"/>
                  </a:cubicBezTo>
                  <a:cubicBezTo>
                    <a:pt x="607" y="247"/>
                    <a:pt x="561" y="93"/>
                    <a:pt x="424" y="29"/>
                  </a:cubicBezTo>
                  <a:cubicBezTo>
                    <a:pt x="383" y="10"/>
                    <a:pt x="343"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0" name="Google Shape;3180;p21"/>
            <p:cNvSpPr/>
            <p:nvPr/>
          </p:nvSpPr>
          <p:spPr>
            <a:xfrm>
              <a:off x="4717291" y="3763107"/>
              <a:ext cx="13103" cy="12075"/>
            </a:xfrm>
            <a:custGeom>
              <a:rect b="b" l="l" r="r" t="t"/>
              <a:pathLst>
                <a:path extrusionOk="0" h="552" w="599">
                  <a:moveTo>
                    <a:pt x="299" y="0"/>
                  </a:moveTo>
                  <a:cubicBezTo>
                    <a:pt x="191" y="0"/>
                    <a:pt x="101" y="71"/>
                    <a:pt x="58" y="184"/>
                  </a:cubicBezTo>
                  <a:cubicBezTo>
                    <a:pt x="1" y="335"/>
                    <a:pt x="58" y="477"/>
                    <a:pt x="200" y="532"/>
                  </a:cubicBezTo>
                  <a:cubicBezTo>
                    <a:pt x="233" y="545"/>
                    <a:pt x="267" y="551"/>
                    <a:pt x="299" y="551"/>
                  </a:cubicBezTo>
                  <a:cubicBezTo>
                    <a:pt x="405" y="551"/>
                    <a:pt x="500" y="484"/>
                    <a:pt x="544" y="367"/>
                  </a:cubicBezTo>
                  <a:cubicBezTo>
                    <a:pt x="599" y="221"/>
                    <a:pt x="544" y="74"/>
                    <a:pt x="399" y="19"/>
                  </a:cubicBezTo>
                  <a:cubicBezTo>
                    <a:pt x="365" y="6"/>
                    <a:pt x="331"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1" name="Google Shape;3181;p21"/>
            <p:cNvSpPr/>
            <p:nvPr/>
          </p:nvSpPr>
          <p:spPr>
            <a:xfrm>
              <a:off x="4695766" y="3755932"/>
              <a:ext cx="12884" cy="12075"/>
            </a:xfrm>
            <a:custGeom>
              <a:rect b="b" l="l" r="r" t="t"/>
              <a:pathLst>
                <a:path extrusionOk="0" h="552" w="589">
                  <a:moveTo>
                    <a:pt x="291" y="0"/>
                  </a:moveTo>
                  <a:cubicBezTo>
                    <a:pt x="173" y="0"/>
                    <a:pt x="81" y="80"/>
                    <a:pt x="46" y="203"/>
                  </a:cubicBezTo>
                  <a:cubicBezTo>
                    <a:pt x="0" y="359"/>
                    <a:pt x="69" y="496"/>
                    <a:pt x="215" y="540"/>
                  </a:cubicBezTo>
                  <a:cubicBezTo>
                    <a:pt x="242" y="548"/>
                    <a:pt x="269" y="551"/>
                    <a:pt x="294" y="551"/>
                  </a:cubicBezTo>
                  <a:cubicBezTo>
                    <a:pt x="409" y="551"/>
                    <a:pt x="507" y="475"/>
                    <a:pt x="543" y="350"/>
                  </a:cubicBezTo>
                  <a:cubicBezTo>
                    <a:pt x="589" y="198"/>
                    <a:pt x="520" y="54"/>
                    <a:pt x="373" y="13"/>
                  </a:cubicBezTo>
                  <a:cubicBezTo>
                    <a:pt x="345" y="4"/>
                    <a:pt x="31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2" name="Google Shape;3182;p21"/>
            <p:cNvSpPr/>
            <p:nvPr/>
          </p:nvSpPr>
          <p:spPr>
            <a:xfrm>
              <a:off x="4673803" y="3750485"/>
              <a:ext cx="12600" cy="12075"/>
            </a:xfrm>
            <a:custGeom>
              <a:rect b="b" l="l" r="r" t="t"/>
              <a:pathLst>
                <a:path extrusionOk="0" h="552" w="576">
                  <a:moveTo>
                    <a:pt x="284" y="1"/>
                  </a:moveTo>
                  <a:cubicBezTo>
                    <a:pt x="157" y="1"/>
                    <a:pt x="63" y="91"/>
                    <a:pt x="35" y="223"/>
                  </a:cubicBezTo>
                  <a:cubicBezTo>
                    <a:pt x="1" y="381"/>
                    <a:pt x="81" y="514"/>
                    <a:pt x="230" y="546"/>
                  </a:cubicBezTo>
                  <a:cubicBezTo>
                    <a:pt x="249" y="550"/>
                    <a:pt x="269" y="552"/>
                    <a:pt x="287" y="552"/>
                  </a:cubicBezTo>
                  <a:cubicBezTo>
                    <a:pt x="413" y="552"/>
                    <a:pt x="514" y="466"/>
                    <a:pt x="544" y="331"/>
                  </a:cubicBezTo>
                  <a:cubicBezTo>
                    <a:pt x="576" y="175"/>
                    <a:pt x="498" y="40"/>
                    <a:pt x="347" y="8"/>
                  </a:cubicBezTo>
                  <a:cubicBezTo>
                    <a:pt x="325" y="3"/>
                    <a:pt x="304"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3" name="Google Shape;3183;p21"/>
            <p:cNvSpPr/>
            <p:nvPr/>
          </p:nvSpPr>
          <p:spPr>
            <a:xfrm>
              <a:off x="4651863" y="3746832"/>
              <a:ext cx="12206" cy="12053"/>
            </a:xfrm>
            <a:custGeom>
              <a:rect b="b" l="l" r="r" t="t"/>
              <a:pathLst>
                <a:path extrusionOk="0" h="551" w="558">
                  <a:moveTo>
                    <a:pt x="277" y="0"/>
                  </a:moveTo>
                  <a:cubicBezTo>
                    <a:pt x="138" y="0"/>
                    <a:pt x="40" y="99"/>
                    <a:pt x="22" y="241"/>
                  </a:cubicBezTo>
                  <a:cubicBezTo>
                    <a:pt x="1" y="401"/>
                    <a:pt x="88" y="527"/>
                    <a:pt x="241" y="548"/>
                  </a:cubicBezTo>
                  <a:cubicBezTo>
                    <a:pt x="255" y="550"/>
                    <a:pt x="268" y="551"/>
                    <a:pt x="281" y="551"/>
                  </a:cubicBezTo>
                  <a:cubicBezTo>
                    <a:pt x="414" y="551"/>
                    <a:pt x="518" y="456"/>
                    <a:pt x="537" y="308"/>
                  </a:cubicBezTo>
                  <a:cubicBezTo>
                    <a:pt x="557" y="152"/>
                    <a:pt x="468" y="21"/>
                    <a:pt x="317" y="3"/>
                  </a:cubicBezTo>
                  <a:cubicBezTo>
                    <a:pt x="303" y="1"/>
                    <a:pt x="290"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4" name="Google Shape;3184;p21"/>
            <p:cNvSpPr/>
            <p:nvPr/>
          </p:nvSpPr>
          <p:spPr>
            <a:xfrm>
              <a:off x="4629681" y="3744776"/>
              <a:ext cx="11791" cy="12053"/>
            </a:xfrm>
            <a:custGeom>
              <a:rect b="b" l="l" r="r" t="t"/>
              <a:pathLst>
                <a:path extrusionOk="0" h="551" w="539">
                  <a:moveTo>
                    <a:pt x="269" y="0"/>
                  </a:moveTo>
                  <a:cubicBezTo>
                    <a:pt x="118" y="0"/>
                    <a:pt x="18" y="110"/>
                    <a:pt x="10" y="262"/>
                  </a:cubicBezTo>
                  <a:cubicBezTo>
                    <a:pt x="0" y="422"/>
                    <a:pt x="99" y="541"/>
                    <a:pt x="252" y="550"/>
                  </a:cubicBezTo>
                  <a:cubicBezTo>
                    <a:pt x="258" y="551"/>
                    <a:pt x="264" y="551"/>
                    <a:pt x="270" y="551"/>
                  </a:cubicBezTo>
                  <a:cubicBezTo>
                    <a:pt x="415" y="551"/>
                    <a:pt x="521" y="445"/>
                    <a:pt x="529" y="289"/>
                  </a:cubicBezTo>
                  <a:cubicBezTo>
                    <a:pt x="539" y="134"/>
                    <a:pt x="440" y="10"/>
                    <a:pt x="287" y="1"/>
                  </a:cubicBezTo>
                  <a:cubicBezTo>
                    <a:pt x="281" y="0"/>
                    <a:pt x="274" y="0"/>
                    <a:pt x="2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5" name="Google Shape;3185;p21"/>
            <p:cNvSpPr/>
            <p:nvPr/>
          </p:nvSpPr>
          <p:spPr>
            <a:xfrm>
              <a:off x="4607084" y="3744382"/>
              <a:ext cx="11441" cy="12053"/>
            </a:xfrm>
            <a:custGeom>
              <a:rect b="b" l="l" r="r" t="t"/>
              <a:pathLst>
                <a:path extrusionOk="0" h="551" w="523">
                  <a:moveTo>
                    <a:pt x="264" y="0"/>
                  </a:moveTo>
                  <a:cubicBezTo>
                    <a:pt x="262" y="0"/>
                    <a:pt x="261" y="0"/>
                    <a:pt x="259" y="0"/>
                  </a:cubicBezTo>
                  <a:cubicBezTo>
                    <a:pt x="99" y="3"/>
                    <a:pt x="1" y="122"/>
                    <a:pt x="3" y="280"/>
                  </a:cubicBezTo>
                  <a:cubicBezTo>
                    <a:pt x="5" y="439"/>
                    <a:pt x="108" y="550"/>
                    <a:pt x="259" y="550"/>
                  </a:cubicBezTo>
                  <a:cubicBezTo>
                    <a:pt x="261" y="550"/>
                    <a:pt x="262" y="550"/>
                    <a:pt x="264" y="550"/>
                  </a:cubicBezTo>
                  <a:cubicBezTo>
                    <a:pt x="415" y="548"/>
                    <a:pt x="523" y="433"/>
                    <a:pt x="523" y="273"/>
                  </a:cubicBezTo>
                  <a:cubicBezTo>
                    <a:pt x="520" y="116"/>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6" name="Google Shape;3186;p21"/>
            <p:cNvSpPr/>
            <p:nvPr/>
          </p:nvSpPr>
          <p:spPr>
            <a:xfrm>
              <a:off x="4585538" y="3745213"/>
              <a:ext cx="11856" cy="12075"/>
            </a:xfrm>
            <a:custGeom>
              <a:rect b="b" l="l" r="r" t="t"/>
              <a:pathLst>
                <a:path extrusionOk="0" h="552" w="542">
                  <a:moveTo>
                    <a:pt x="273" y="1"/>
                  </a:moveTo>
                  <a:cubicBezTo>
                    <a:pt x="267" y="1"/>
                    <a:pt x="261" y="1"/>
                    <a:pt x="255" y="1"/>
                  </a:cubicBezTo>
                  <a:cubicBezTo>
                    <a:pt x="95" y="13"/>
                    <a:pt x="1" y="136"/>
                    <a:pt x="12" y="292"/>
                  </a:cubicBezTo>
                  <a:cubicBezTo>
                    <a:pt x="23" y="448"/>
                    <a:pt x="125" y="552"/>
                    <a:pt x="269" y="552"/>
                  </a:cubicBezTo>
                  <a:cubicBezTo>
                    <a:pt x="275" y="552"/>
                    <a:pt x="281" y="551"/>
                    <a:pt x="287" y="551"/>
                  </a:cubicBezTo>
                  <a:cubicBezTo>
                    <a:pt x="440" y="542"/>
                    <a:pt x="541" y="420"/>
                    <a:pt x="530" y="260"/>
                  </a:cubicBezTo>
                  <a:cubicBezTo>
                    <a:pt x="521" y="108"/>
                    <a:pt x="417" y="1"/>
                    <a:pt x="2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7" name="Google Shape;3187;p21"/>
            <p:cNvSpPr/>
            <p:nvPr/>
          </p:nvSpPr>
          <p:spPr>
            <a:xfrm>
              <a:off x="4563509" y="3747335"/>
              <a:ext cx="12141" cy="12053"/>
            </a:xfrm>
            <a:custGeom>
              <a:rect b="b" l="l" r="r" t="t"/>
              <a:pathLst>
                <a:path extrusionOk="0" h="551" w="555">
                  <a:moveTo>
                    <a:pt x="280" y="1"/>
                  </a:moveTo>
                  <a:cubicBezTo>
                    <a:pt x="269" y="1"/>
                    <a:pt x="257" y="1"/>
                    <a:pt x="245" y="3"/>
                  </a:cubicBezTo>
                  <a:cubicBezTo>
                    <a:pt x="85" y="21"/>
                    <a:pt x="0" y="152"/>
                    <a:pt x="21" y="307"/>
                  </a:cubicBezTo>
                  <a:cubicBezTo>
                    <a:pt x="38" y="455"/>
                    <a:pt x="140" y="550"/>
                    <a:pt x="274" y="550"/>
                  </a:cubicBezTo>
                  <a:cubicBezTo>
                    <a:pt x="285" y="550"/>
                    <a:pt x="297" y="549"/>
                    <a:pt x="309" y="548"/>
                  </a:cubicBezTo>
                  <a:cubicBezTo>
                    <a:pt x="460" y="530"/>
                    <a:pt x="554" y="404"/>
                    <a:pt x="536" y="243"/>
                  </a:cubicBezTo>
                  <a:cubicBezTo>
                    <a:pt x="517" y="100"/>
                    <a:pt x="416"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8" name="Google Shape;3188;p21"/>
            <p:cNvSpPr/>
            <p:nvPr/>
          </p:nvSpPr>
          <p:spPr>
            <a:xfrm>
              <a:off x="4541459" y="3750726"/>
              <a:ext cx="12447" cy="12075"/>
            </a:xfrm>
            <a:custGeom>
              <a:rect b="b" l="l" r="r" t="t"/>
              <a:pathLst>
                <a:path extrusionOk="0" h="552" w="569">
                  <a:moveTo>
                    <a:pt x="289" y="1"/>
                  </a:moveTo>
                  <a:cubicBezTo>
                    <a:pt x="272" y="1"/>
                    <a:pt x="254" y="2"/>
                    <a:pt x="236" y="6"/>
                  </a:cubicBezTo>
                  <a:cubicBezTo>
                    <a:pt x="78" y="36"/>
                    <a:pt x="0" y="168"/>
                    <a:pt x="28" y="324"/>
                  </a:cubicBezTo>
                  <a:cubicBezTo>
                    <a:pt x="54" y="463"/>
                    <a:pt x="153" y="551"/>
                    <a:pt x="280" y="551"/>
                  </a:cubicBezTo>
                  <a:cubicBezTo>
                    <a:pt x="297" y="551"/>
                    <a:pt x="315" y="550"/>
                    <a:pt x="333" y="546"/>
                  </a:cubicBezTo>
                  <a:cubicBezTo>
                    <a:pt x="481" y="519"/>
                    <a:pt x="568" y="388"/>
                    <a:pt x="539" y="228"/>
                  </a:cubicBezTo>
                  <a:cubicBezTo>
                    <a:pt x="514" y="93"/>
                    <a:pt x="41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89" name="Google Shape;3189;p21"/>
            <p:cNvSpPr/>
            <p:nvPr/>
          </p:nvSpPr>
          <p:spPr>
            <a:xfrm>
              <a:off x="4519519" y="3755560"/>
              <a:ext cx="12753" cy="12097"/>
            </a:xfrm>
            <a:custGeom>
              <a:rect b="b" l="l" r="r" t="t"/>
              <a:pathLst>
                <a:path extrusionOk="0" h="553" w="583">
                  <a:moveTo>
                    <a:pt x="291" y="1"/>
                  </a:moveTo>
                  <a:cubicBezTo>
                    <a:pt x="270" y="1"/>
                    <a:pt x="247" y="4"/>
                    <a:pt x="225" y="9"/>
                  </a:cubicBezTo>
                  <a:cubicBezTo>
                    <a:pt x="67" y="50"/>
                    <a:pt x="0" y="188"/>
                    <a:pt x="39" y="341"/>
                  </a:cubicBezTo>
                  <a:cubicBezTo>
                    <a:pt x="72" y="472"/>
                    <a:pt x="169" y="552"/>
                    <a:pt x="287" y="552"/>
                  </a:cubicBezTo>
                  <a:cubicBezTo>
                    <a:pt x="310" y="552"/>
                    <a:pt x="333" y="549"/>
                    <a:pt x="358" y="543"/>
                  </a:cubicBezTo>
                  <a:cubicBezTo>
                    <a:pt x="504" y="506"/>
                    <a:pt x="582" y="369"/>
                    <a:pt x="543" y="213"/>
                  </a:cubicBezTo>
                  <a:cubicBezTo>
                    <a:pt x="510" y="83"/>
                    <a:pt x="410"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0" name="Google Shape;3190;p21"/>
            <p:cNvSpPr/>
            <p:nvPr/>
          </p:nvSpPr>
          <p:spPr>
            <a:xfrm>
              <a:off x="4497819" y="3761948"/>
              <a:ext cx="12994" cy="12075"/>
            </a:xfrm>
            <a:custGeom>
              <a:rect b="b" l="l" r="r" t="t"/>
              <a:pathLst>
                <a:path extrusionOk="0" h="552" w="594">
                  <a:moveTo>
                    <a:pt x="297" y="1"/>
                  </a:moveTo>
                  <a:cubicBezTo>
                    <a:pt x="269" y="1"/>
                    <a:pt x="241" y="5"/>
                    <a:pt x="211" y="15"/>
                  </a:cubicBezTo>
                  <a:cubicBezTo>
                    <a:pt x="58" y="65"/>
                    <a:pt x="1" y="210"/>
                    <a:pt x="51" y="359"/>
                  </a:cubicBezTo>
                  <a:cubicBezTo>
                    <a:pt x="91" y="480"/>
                    <a:pt x="185" y="552"/>
                    <a:pt x="295" y="552"/>
                  </a:cubicBezTo>
                  <a:cubicBezTo>
                    <a:pt x="323" y="552"/>
                    <a:pt x="353" y="547"/>
                    <a:pt x="383" y="537"/>
                  </a:cubicBezTo>
                  <a:cubicBezTo>
                    <a:pt x="527" y="489"/>
                    <a:pt x="594" y="347"/>
                    <a:pt x="543" y="194"/>
                  </a:cubicBezTo>
                  <a:cubicBezTo>
                    <a:pt x="503" y="74"/>
                    <a:pt x="409"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1" name="Google Shape;3191;p21"/>
            <p:cNvSpPr/>
            <p:nvPr/>
          </p:nvSpPr>
          <p:spPr>
            <a:xfrm>
              <a:off x="4476534" y="3769954"/>
              <a:ext cx="13191" cy="12097"/>
            </a:xfrm>
            <a:custGeom>
              <a:rect b="b" l="l" r="r" t="t"/>
              <a:pathLst>
                <a:path extrusionOk="0" h="553" w="603">
                  <a:moveTo>
                    <a:pt x="298" y="1"/>
                  </a:moveTo>
                  <a:cubicBezTo>
                    <a:pt x="264" y="1"/>
                    <a:pt x="230" y="8"/>
                    <a:pt x="195" y="22"/>
                  </a:cubicBezTo>
                  <a:cubicBezTo>
                    <a:pt x="46" y="84"/>
                    <a:pt x="0" y="233"/>
                    <a:pt x="60" y="377"/>
                  </a:cubicBezTo>
                  <a:cubicBezTo>
                    <a:pt x="108" y="489"/>
                    <a:pt x="199" y="553"/>
                    <a:pt x="301" y="553"/>
                  </a:cubicBezTo>
                  <a:cubicBezTo>
                    <a:pt x="335" y="553"/>
                    <a:pt x="370" y="546"/>
                    <a:pt x="406" y="531"/>
                  </a:cubicBezTo>
                  <a:cubicBezTo>
                    <a:pt x="545" y="471"/>
                    <a:pt x="603" y="325"/>
                    <a:pt x="539" y="176"/>
                  </a:cubicBezTo>
                  <a:cubicBezTo>
                    <a:pt x="494" y="67"/>
                    <a:pt x="40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2" name="Google Shape;3192;p21"/>
            <p:cNvSpPr/>
            <p:nvPr/>
          </p:nvSpPr>
          <p:spPr>
            <a:xfrm>
              <a:off x="4455753" y="3779776"/>
              <a:ext cx="13278" cy="12075"/>
            </a:xfrm>
            <a:custGeom>
              <a:rect b="b" l="l" r="r" t="t"/>
              <a:pathLst>
                <a:path extrusionOk="0" h="552" w="607">
                  <a:moveTo>
                    <a:pt x="299" y="0"/>
                  </a:moveTo>
                  <a:cubicBezTo>
                    <a:pt x="259" y="0"/>
                    <a:pt x="217" y="10"/>
                    <a:pt x="176" y="31"/>
                  </a:cubicBezTo>
                  <a:cubicBezTo>
                    <a:pt x="34" y="105"/>
                    <a:pt x="0" y="256"/>
                    <a:pt x="71" y="395"/>
                  </a:cubicBezTo>
                  <a:cubicBezTo>
                    <a:pt x="124" y="497"/>
                    <a:pt x="211" y="552"/>
                    <a:pt x="306" y="552"/>
                  </a:cubicBezTo>
                  <a:cubicBezTo>
                    <a:pt x="346" y="552"/>
                    <a:pt x="387" y="542"/>
                    <a:pt x="428" y="521"/>
                  </a:cubicBezTo>
                  <a:cubicBezTo>
                    <a:pt x="563" y="450"/>
                    <a:pt x="607" y="299"/>
                    <a:pt x="534" y="155"/>
                  </a:cubicBezTo>
                  <a:cubicBezTo>
                    <a:pt x="482" y="57"/>
                    <a:pt x="394"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3" name="Google Shape;3193;p21"/>
            <p:cNvSpPr/>
            <p:nvPr/>
          </p:nvSpPr>
          <p:spPr>
            <a:xfrm>
              <a:off x="4436000" y="3791238"/>
              <a:ext cx="13344" cy="12053"/>
            </a:xfrm>
            <a:custGeom>
              <a:rect b="b" l="l" r="r" t="t"/>
              <a:pathLst>
                <a:path extrusionOk="0" h="551" w="610">
                  <a:moveTo>
                    <a:pt x="294" y="1"/>
                  </a:moveTo>
                  <a:cubicBezTo>
                    <a:pt x="249" y="1"/>
                    <a:pt x="202" y="14"/>
                    <a:pt x="159" y="41"/>
                  </a:cubicBezTo>
                  <a:cubicBezTo>
                    <a:pt x="21" y="128"/>
                    <a:pt x="1" y="281"/>
                    <a:pt x="85" y="414"/>
                  </a:cubicBezTo>
                  <a:cubicBezTo>
                    <a:pt x="142" y="502"/>
                    <a:pt x="225" y="550"/>
                    <a:pt x="312" y="550"/>
                  </a:cubicBezTo>
                  <a:cubicBezTo>
                    <a:pt x="358" y="550"/>
                    <a:pt x="405" y="537"/>
                    <a:pt x="450" y="508"/>
                  </a:cubicBezTo>
                  <a:cubicBezTo>
                    <a:pt x="578" y="426"/>
                    <a:pt x="610" y="272"/>
                    <a:pt x="523" y="135"/>
                  </a:cubicBezTo>
                  <a:cubicBezTo>
                    <a:pt x="467" y="49"/>
                    <a:pt x="382"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4" name="Google Shape;3194;p21"/>
            <p:cNvSpPr/>
            <p:nvPr/>
          </p:nvSpPr>
          <p:spPr>
            <a:xfrm>
              <a:off x="4417078" y="3804648"/>
              <a:ext cx="13234" cy="12031"/>
            </a:xfrm>
            <a:custGeom>
              <a:rect b="b" l="l" r="r" t="t"/>
              <a:pathLst>
                <a:path extrusionOk="0" h="550" w="605">
                  <a:moveTo>
                    <a:pt x="290" y="0"/>
                  </a:moveTo>
                  <a:cubicBezTo>
                    <a:pt x="237" y="0"/>
                    <a:pt x="184" y="18"/>
                    <a:pt x="135" y="55"/>
                  </a:cubicBezTo>
                  <a:cubicBezTo>
                    <a:pt x="7" y="154"/>
                    <a:pt x="0" y="310"/>
                    <a:pt x="94" y="433"/>
                  </a:cubicBezTo>
                  <a:cubicBezTo>
                    <a:pt x="154" y="510"/>
                    <a:pt x="232" y="549"/>
                    <a:pt x="310" y="549"/>
                  </a:cubicBezTo>
                  <a:cubicBezTo>
                    <a:pt x="364" y="549"/>
                    <a:pt x="418" y="531"/>
                    <a:pt x="467" y="493"/>
                  </a:cubicBezTo>
                  <a:cubicBezTo>
                    <a:pt x="589" y="401"/>
                    <a:pt x="605" y="243"/>
                    <a:pt x="506" y="115"/>
                  </a:cubicBezTo>
                  <a:cubicBezTo>
                    <a:pt x="448" y="41"/>
                    <a:pt x="370"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5" name="Google Shape;3195;p21"/>
            <p:cNvSpPr/>
            <p:nvPr/>
          </p:nvSpPr>
          <p:spPr>
            <a:xfrm>
              <a:off x="4399228" y="3819851"/>
              <a:ext cx="13256" cy="11988"/>
            </a:xfrm>
            <a:custGeom>
              <a:rect b="b" l="l" r="r" t="t"/>
              <a:pathLst>
                <a:path extrusionOk="0" h="548" w="606">
                  <a:moveTo>
                    <a:pt x="290" y="1"/>
                  </a:moveTo>
                  <a:cubicBezTo>
                    <a:pt x="229" y="1"/>
                    <a:pt x="169" y="23"/>
                    <a:pt x="118" y="70"/>
                  </a:cubicBezTo>
                  <a:cubicBezTo>
                    <a:pt x="1" y="183"/>
                    <a:pt x="8" y="336"/>
                    <a:pt x="115" y="451"/>
                  </a:cubicBezTo>
                  <a:cubicBezTo>
                    <a:pt x="175" y="515"/>
                    <a:pt x="247" y="548"/>
                    <a:pt x="318" y="548"/>
                  </a:cubicBezTo>
                  <a:cubicBezTo>
                    <a:pt x="379" y="548"/>
                    <a:pt x="439" y="524"/>
                    <a:pt x="491" y="476"/>
                  </a:cubicBezTo>
                  <a:cubicBezTo>
                    <a:pt x="603" y="373"/>
                    <a:pt x="605" y="215"/>
                    <a:pt x="495" y="96"/>
                  </a:cubicBezTo>
                  <a:cubicBezTo>
                    <a:pt x="437" y="33"/>
                    <a:pt x="363"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6" name="Google Shape;3196;p21"/>
            <p:cNvSpPr/>
            <p:nvPr/>
          </p:nvSpPr>
          <p:spPr>
            <a:xfrm>
              <a:off x="4382756" y="3836738"/>
              <a:ext cx="13541" cy="11900"/>
            </a:xfrm>
            <a:custGeom>
              <a:rect b="b" l="l" r="r" t="t"/>
              <a:pathLst>
                <a:path extrusionOk="0" h="544" w="619">
                  <a:moveTo>
                    <a:pt x="294" y="1"/>
                  </a:moveTo>
                  <a:cubicBezTo>
                    <a:pt x="226" y="1"/>
                    <a:pt x="159" y="29"/>
                    <a:pt x="108" y="86"/>
                  </a:cubicBezTo>
                  <a:cubicBezTo>
                    <a:pt x="0" y="208"/>
                    <a:pt x="21" y="361"/>
                    <a:pt x="140" y="466"/>
                  </a:cubicBezTo>
                  <a:cubicBezTo>
                    <a:pt x="198" y="517"/>
                    <a:pt x="264" y="543"/>
                    <a:pt x="328" y="543"/>
                  </a:cubicBezTo>
                  <a:cubicBezTo>
                    <a:pt x="397" y="543"/>
                    <a:pt x="464" y="514"/>
                    <a:pt x="516" y="455"/>
                  </a:cubicBezTo>
                  <a:cubicBezTo>
                    <a:pt x="619" y="343"/>
                    <a:pt x="605" y="185"/>
                    <a:pt x="483" y="77"/>
                  </a:cubicBezTo>
                  <a:cubicBezTo>
                    <a:pt x="426" y="27"/>
                    <a:pt x="359"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7" name="Google Shape;3197;p21"/>
            <p:cNvSpPr/>
            <p:nvPr/>
          </p:nvSpPr>
          <p:spPr>
            <a:xfrm>
              <a:off x="4368122" y="3854873"/>
              <a:ext cx="13759" cy="11856"/>
            </a:xfrm>
            <a:custGeom>
              <a:rect b="b" l="l" r="r" t="t"/>
              <a:pathLst>
                <a:path extrusionOk="0" h="542" w="629">
                  <a:moveTo>
                    <a:pt x="297" y="0"/>
                  </a:moveTo>
                  <a:cubicBezTo>
                    <a:pt x="221" y="0"/>
                    <a:pt x="148" y="35"/>
                    <a:pt x="97" y="104"/>
                  </a:cubicBezTo>
                  <a:cubicBezTo>
                    <a:pt x="1" y="235"/>
                    <a:pt x="37" y="386"/>
                    <a:pt x="163" y="480"/>
                  </a:cubicBezTo>
                  <a:cubicBezTo>
                    <a:pt x="219" y="521"/>
                    <a:pt x="279" y="541"/>
                    <a:pt x="336" y="541"/>
                  </a:cubicBezTo>
                  <a:cubicBezTo>
                    <a:pt x="414" y="541"/>
                    <a:pt x="486" y="505"/>
                    <a:pt x="539" y="434"/>
                  </a:cubicBezTo>
                  <a:cubicBezTo>
                    <a:pt x="628" y="311"/>
                    <a:pt x="601" y="157"/>
                    <a:pt x="470" y="61"/>
                  </a:cubicBezTo>
                  <a:cubicBezTo>
                    <a:pt x="416" y="21"/>
                    <a:pt x="356"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8" name="Google Shape;3198;p21"/>
            <p:cNvSpPr/>
            <p:nvPr/>
          </p:nvSpPr>
          <p:spPr>
            <a:xfrm>
              <a:off x="4355303" y="3874166"/>
              <a:ext cx="13847" cy="11769"/>
            </a:xfrm>
            <a:custGeom>
              <a:rect b="b" l="l" r="r" t="t"/>
              <a:pathLst>
                <a:path extrusionOk="0" h="538" w="633">
                  <a:moveTo>
                    <a:pt x="296" y="0"/>
                  </a:moveTo>
                  <a:cubicBezTo>
                    <a:pt x="212" y="0"/>
                    <a:pt x="133" y="42"/>
                    <a:pt x="85" y="123"/>
                  </a:cubicBezTo>
                  <a:cubicBezTo>
                    <a:pt x="0" y="262"/>
                    <a:pt x="48" y="409"/>
                    <a:pt x="183" y="491"/>
                  </a:cubicBezTo>
                  <a:cubicBezTo>
                    <a:pt x="235" y="522"/>
                    <a:pt x="289" y="537"/>
                    <a:pt x="340" y="537"/>
                  </a:cubicBezTo>
                  <a:cubicBezTo>
                    <a:pt x="425" y="537"/>
                    <a:pt x="504" y="495"/>
                    <a:pt x="552" y="413"/>
                  </a:cubicBezTo>
                  <a:cubicBezTo>
                    <a:pt x="632" y="283"/>
                    <a:pt x="591" y="129"/>
                    <a:pt x="454" y="47"/>
                  </a:cubicBezTo>
                  <a:cubicBezTo>
                    <a:pt x="402" y="16"/>
                    <a:pt x="34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199" name="Google Shape;3199;p21"/>
            <p:cNvSpPr/>
            <p:nvPr/>
          </p:nvSpPr>
          <p:spPr>
            <a:xfrm>
              <a:off x="4344234" y="3894466"/>
              <a:ext cx="13781" cy="11681"/>
            </a:xfrm>
            <a:custGeom>
              <a:rect b="b" l="l" r="r" t="t"/>
              <a:pathLst>
                <a:path extrusionOk="0" h="534" w="630">
                  <a:moveTo>
                    <a:pt x="296" y="1"/>
                  </a:moveTo>
                  <a:cubicBezTo>
                    <a:pt x="203" y="1"/>
                    <a:pt x="118" y="50"/>
                    <a:pt x="71" y="143"/>
                  </a:cubicBezTo>
                  <a:cubicBezTo>
                    <a:pt x="0" y="287"/>
                    <a:pt x="62" y="429"/>
                    <a:pt x="202" y="500"/>
                  </a:cubicBezTo>
                  <a:cubicBezTo>
                    <a:pt x="248" y="523"/>
                    <a:pt x="295" y="534"/>
                    <a:pt x="340" y="534"/>
                  </a:cubicBezTo>
                  <a:cubicBezTo>
                    <a:pt x="434" y="534"/>
                    <a:pt x="517" y="484"/>
                    <a:pt x="564" y="390"/>
                  </a:cubicBezTo>
                  <a:cubicBezTo>
                    <a:pt x="630" y="255"/>
                    <a:pt x="577" y="106"/>
                    <a:pt x="433" y="35"/>
                  </a:cubicBezTo>
                  <a:cubicBezTo>
                    <a:pt x="388" y="12"/>
                    <a:pt x="341"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0" name="Google Shape;3200;p21"/>
            <p:cNvSpPr/>
            <p:nvPr/>
          </p:nvSpPr>
          <p:spPr>
            <a:xfrm>
              <a:off x="4335113" y="3915007"/>
              <a:ext cx="13738" cy="11616"/>
            </a:xfrm>
            <a:custGeom>
              <a:rect b="b" l="l" r="r" t="t"/>
              <a:pathLst>
                <a:path extrusionOk="0" h="531" w="628">
                  <a:moveTo>
                    <a:pt x="299" y="1"/>
                  </a:moveTo>
                  <a:cubicBezTo>
                    <a:pt x="195" y="1"/>
                    <a:pt x="104" y="57"/>
                    <a:pt x="62" y="161"/>
                  </a:cubicBezTo>
                  <a:cubicBezTo>
                    <a:pt x="0" y="310"/>
                    <a:pt x="71" y="447"/>
                    <a:pt x="218" y="507"/>
                  </a:cubicBezTo>
                  <a:cubicBezTo>
                    <a:pt x="259" y="523"/>
                    <a:pt x="299" y="530"/>
                    <a:pt x="337" y="530"/>
                  </a:cubicBezTo>
                  <a:cubicBezTo>
                    <a:pt x="440" y="530"/>
                    <a:pt x="529" y="474"/>
                    <a:pt x="571" y="372"/>
                  </a:cubicBezTo>
                  <a:cubicBezTo>
                    <a:pt x="628" y="230"/>
                    <a:pt x="564" y="85"/>
                    <a:pt x="415" y="23"/>
                  </a:cubicBezTo>
                  <a:cubicBezTo>
                    <a:pt x="376" y="8"/>
                    <a:pt x="336"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1" name="Google Shape;3201;p21"/>
            <p:cNvSpPr/>
            <p:nvPr/>
          </p:nvSpPr>
          <p:spPr>
            <a:xfrm>
              <a:off x="4327544" y="3936204"/>
              <a:ext cx="13606" cy="11550"/>
            </a:xfrm>
            <a:custGeom>
              <a:rect b="b" l="l" r="r" t="t"/>
              <a:pathLst>
                <a:path extrusionOk="0" h="528" w="622">
                  <a:moveTo>
                    <a:pt x="295" y="1"/>
                  </a:moveTo>
                  <a:cubicBezTo>
                    <a:pt x="184" y="1"/>
                    <a:pt x="88" y="64"/>
                    <a:pt x="51" y="177"/>
                  </a:cubicBezTo>
                  <a:cubicBezTo>
                    <a:pt x="1" y="330"/>
                    <a:pt x="83" y="463"/>
                    <a:pt x="232" y="511"/>
                  </a:cubicBezTo>
                  <a:cubicBezTo>
                    <a:pt x="267" y="522"/>
                    <a:pt x="301" y="528"/>
                    <a:pt x="334" y="528"/>
                  </a:cubicBezTo>
                  <a:cubicBezTo>
                    <a:pt x="445" y="528"/>
                    <a:pt x="538" y="464"/>
                    <a:pt x="573" y="351"/>
                  </a:cubicBezTo>
                  <a:cubicBezTo>
                    <a:pt x="621" y="206"/>
                    <a:pt x="546" y="67"/>
                    <a:pt x="392" y="16"/>
                  </a:cubicBezTo>
                  <a:cubicBezTo>
                    <a:pt x="359"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2" name="Google Shape;3202;p21"/>
            <p:cNvSpPr/>
            <p:nvPr/>
          </p:nvSpPr>
          <p:spPr>
            <a:xfrm>
              <a:off x="4321528" y="3957707"/>
              <a:ext cx="13344" cy="11528"/>
            </a:xfrm>
            <a:custGeom>
              <a:rect b="b" l="l" r="r" t="t"/>
              <a:pathLst>
                <a:path extrusionOk="0" h="527" w="610">
                  <a:moveTo>
                    <a:pt x="290" y="1"/>
                  </a:moveTo>
                  <a:cubicBezTo>
                    <a:pt x="172" y="1"/>
                    <a:pt x="72" y="72"/>
                    <a:pt x="40" y="194"/>
                  </a:cubicBezTo>
                  <a:cubicBezTo>
                    <a:pt x="1" y="350"/>
                    <a:pt x="90" y="476"/>
                    <a:pt x="241" y="515"/>
                  </a:cubicBezTo>
                  <a:cubicBezTo>
                    <a:pt x="271" y="523"/>
                    <a:pt x="299" y="526"/>
                    <a:pt x="326" y="526"/>
                  </a:cubicBezTo>
                  <a:cubicBezTo>
                    <a:pt x="446" y="526"/>
                    <a:pt x="541" y="455"/>
                    <a:pt x="571" y="334"/>
                  </a:cubicBezTo>
                  <a:cubicBezTo>
                    <a:pt x="610" y="185"/>
                    <a:pt x="527" y="52"/>
                    <a:pt x="369" y="11"/>
                  </a:cubicBezTo>
                  <a:cubicBezTo>
                    <a:pt x="342" y="4"/>
                    <a:pt x="31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3" name="Google Shape;3203;p21"/>
            <p:cNvSpPr/>
            <p:nvPr/>
          </p:nvSpPr>
          <p:spPr>
            <a:xfrm>
              <a:off x="4316934" y="3979145"/>
              <a:ext cx="13081" cy="11441"/>
            </a:xfrm>
            <a:custGeom>
              <a:rect b="b" l="l" r="r" t="t"/>
              <a:pathLst>
                <a:path extrusionOk="0" h="523" w="598">
                  <a:moveTo>
                    <a:pt x="285" y="1"/>
                  </a:moveTo>
                  <a:cubicBezTo>
                    <a:pt x="159" y="1"/>
                    <a:pt x="55" y="78"/>
                    <a:pt x="30" y="206"/>
                  </a:cubicBezTo>
                  <a:cubicBezTo>
                    <a:pt x="0" y="366"/>
                    <a:pt x="96" y="488"/>
                    <a:pt x="252" y="515"/>
                  </a:cubicBezTo>
                  <a:cubicBezTo>
                    <a:pt x="275" y="520"/>
                    <a:pt x="297" y="522"/>
                    <a:pt x="318" y="522"/>
                  </a:cubicBezTo>
                  <a:cubicBezTo>
                    <a:pt x="446" y="522"/>
                    <a:pt x="545" y="443"/>
                    <a:pt x="570" y="316"/>
                  </a:cubicBezTo>
                  <a:cubicBezTo>
                    <a:pt x="598" y="165"/>
                    <a:pt x="508" y="37"/>
                    <a:pt x="348" y="7"/>
                  </a:cubicBezTo>
                  <a:cubicBezTo>
                    <a:pt x="327" y="3"/>
                    <a:pt x="306"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4" name="Google Shape;3204;p21"/>
            <p:cNvSpPr/>
            <p:nvPr/>
          </p:nvSpPr>
          <p:spPr>
            <a:xfrm>
              <a:off x="4313566" y="4000495"/>
              <a:ext cx="12841" cy="11397"/>
            </a:xfrm>
            <a:custGeom>
              <a:rect b="b" l="l" r="r" t="t"/>
              <a:pathLst>
                <a:path extrusionOk="0" h="521" w="587">
                  <a:moveTo>
                    <a:pt x="282" y="1"/>
                  </a:moveTo>
                  <a:cubicBezTo>
                    <a:pt x="148" y="1"/>
                    <a:pt x="42" y="85"/>
                    <a:pt x="23" y="222"/>
                  </a:cubicBezTo>
                  <a:cubicBezTo>
                    <a:pt x="1" y="380"/>
                    <a:pt x="104" y="497"/>
                    <a:pt x="259" y="517"/>
                  </a:cubicBezTo>
                  <a:cubicBezTo>
                    <a:pt x="276" y="520"/>
                    <a:pt x="293" y="521"/>
                    <a:pt x="308" y="521"/>
                  </a:cubicBezTo>
                  <a:cubicBezTo>
                    <a:pt x="445" y="521"/>
                    <a:pt x="548" y="435"/>
                    <a:pt x="566" y="300"/>
                  </a:cubicBezTo>
                  <a:cubicBezTo>
                    <a:pt x="587" y="148"/>
                    <a:pt x="491" y="25"/>
                    <a:pt x="330" y="4"/>
                  </a:cubicBezTo>
                  <a:cubicBezTo>
                    <a:pt x="314" y="2"/>
                    <a:pt x="298"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5" name="Google Shape;3205;p21"/>
            <p:cNvSpPr/>
            <p:nvPr/>
          </p:nvSpPr>
          <p:spPr>
            <a:xfrm>
              <a:off x="4311313" y="4022238"/>
              <a:ext cx="12600" cy="11397"/>
            </a:xfrm>
            <a:custGeom>
              <a:rect b="b" l="l" r="r" t="t"/>
              <a:pathLst>
                <a:path extrusionOk="0" h="521" w="576">
                  <a:moveTo>
                    <a:pt x="280" y="0"/>
                  </a:moveTo>
                  <a:cubicBezTo>
                    <a:pt x="138" y="0"/>
                    <a:pt x="27" y="92"/>
                    <a:pt x="14" y="233"/>
                  </a:cubicBezTo>
                  <a:cubicBezTo>
                    <a:pt x="1" y="396"/>
                    <a:pt x="108" y="506"/>
                    <a:pt x="264" y="519"/>
                  </a:cubicBezTo>
                  <a:cubicBezTo>
                    <a:pt x="274" y="520"/>
                    <a:pt x="285" y="521"/>
                    <a:pt x="295" y="521"/>
                  </a:cubicBezTo>
                  <a:cubicBezTo>
                    <a:pt x="442" y="521"/>
                    <a:pt x="549" y="429"/>
                    <a:pt x="562" y="286"/>
                  </a:cubicBezTo>
                  <a:cubicBezTo>
                    <a:pt x="575" y="135"/>
                    <a:pt x="472" y="15"/>
                    <a:pt x="310" y="2"/>
                  </a:cubicBezTo>
                  <a:cubicBezTo>
                    <a:pt x="300" y="1"/>
                    <a:pt x="290"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6" name="Google Shape;3206;p21"/>
            <p:cNvSpPr/>
            <p:nvPr/>
          </p:nvSpPr>
          <p:spPr>
            <a:xfrm>
              <a:off x="4310000" y="4043391"/>
              <a:ext cx="12403" cy="11419"/>
            </a:xfrm>
            <a:custGeom>
              <a:rect b="b" l="l" r="r" t="t"/>
              <a:pathLst>
                <a:path extrusionOk="0" h="522" w="567">
                  <a:moveTo>
                    <a:pt x="281" y="1"/>
                  </a:moveTo>
                  <a:cubicBezTo>
                    <a:pt x="131" y="1"/>
                    <a:pt x="17" y="98"/>
                    <a:pt x="10" y="246"/>
                  </a:cubicBezTo>
                  <a:cubicBezTo>
                    <a:pt x="1" y="409"/>
                    <a:pt x="116" y="514"/>
                    <a:pt x="274" y="521"/>
                  </a:cubicBezTo>
                  <a:cubicBezTo>
                    <a:pt x="279" y="521"/>
                    <a:pt x="284" y="521"/>
                    <a:pt x="289" y="521"/>
                  </a:cubicBezTo>
                  <a:cubicBezTo>
                    <a:pt x="442" y="521"/>
                    <a:pt x="553" y="424"/>
                    <a:pt x="560" y="276"/>
                  </a:cubicBezTo>
                  <a:cubicBezTo>
                    <a:pt x="567" y="123"/>
                    <a:pt x="457" y="8"/>
                    <a:pt x="296" y="1"/>
                  </a:cubicBezTo>
                  <a:cubicBezTo>
                    <a:pt x="291" y="1"/>
                    <a:pt x="286"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7" name="Google Shape;3207;p21"/>
            <p:cNvSpPr/>
            <p:nvPr/>
          </p:nvSpPr>
          <p:spPr>
            <a:xfrm>
              <a:off x="4309650" y="4064807"/>
              <a:ext cx="12097" cy="11375"/>
            </a:xfrm>
            <a:custGeom>
              <a:rect b="b" l="l" r="r" t="t"/>
              <a:pathLst>
                <a:path extrusionOk="0" h="520" w="553">
                  <a:moveTo>
                    <a:pt x="275" y="0"/>
                  </a:moveTo>
                  <a:cubicBezTo>
                    <a:pt x="120" y="0"/>
                    <a:pt x="3" y="103"/>
                    <a:pt x="3" y="254"/>
                  </a:cubicBezTo>
                  <a:cubicBezTo>
                    <a:pt x="1" y="415"/>
                    <a:pt x="118" y="518"/>
                    <a:pt x="273" y="520"/>
                  </a:cubicBezTo>
                  <a:cubicBezTo>
                    <a:pt x="436" y="520"/>
                    <a:pt x="551" y="417"/>
                    <a:pt x="553" y="263"/>
                  </a:cubicBezTo>
                  <a:cubicBezTo>
                    <a:pt x="553" y="112"/>
                    <a:pt x="441" y="0"/>
                    <a:pt x="280" y="0"/>
                  </a:cubicBezTo>
                  <a:cubicBezTo>
                    <a:pt x="279" y="0"/>
                    <a:pt x="277"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8" name="Google Shape;3208;p21"/>
            <p:cNvSpPr/>
            <p:nvPr/>
          </p:nvSpPr>
          <p:spPr>
            <a:xfrm>
              <a:off x="4310153" y="4087273"/>
              <a:ext cx="12513" cy="11375"/>
            </a:xfrm>
            <a:custGeom>
              <a:rect b="b" l="l" r="r" t="t"/>
              <a:pathLst>
                <a:path extrusionOk="0" h="520" w="572">
                  <a:moveTo>
                    <a:pt x="294" y="0"/>
                  </a:moveTo>
                  <a:cubicBezTo>
                    <a:pt x="286" y="0"/>
                    <a:pt x="277" y="1"/>
                    <a:pt x="269" y="1"/>
                  </a:cubicBezTo>
                  <a:cubicBezTo>
                    <a:pt x="111" y="11"/>
                    <a:pt x="1" y="123"/>
                    <a:pt x="12" y="276"/>
                  </a:cubicBezTo>
                  <a:cubicBezTo>
                    <a:pt x="21" y="428"/>
                    <a:pt x="134" y="520"/>
                    <a:pt x="278" y="520"/>
                  </a:cubicBezTo>
                  <a:cubicBezTo>
                    <a:pt x="286" y="520"/>
                    <a:pt x="295" y="520"/>
                    <a:pt x="303" y="519"/>
                  </a:cubicBezTo>
                  <a:cubicBezTo>
                    <a:pt x="466" y="510"/>
                    <a:pt x="571" y="395"/>
                    <a:pt x="562" y="244"/>
                  </a:cubicBezTo>
                  <a:cubicBezTo>
                    <a:pt x="551" y="99"/>
                    <a:pt x="44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09" name="Google Shape;3209;p21"/>
            <p:cNvSpPr/>
            <p:nvPr/>
          </p:nvSpPr>
          <p:spPr>
            <a:xfrm>
              <a:off x="4312472" y="4110001"/>
              <a:ext cx="12950" cy="11463"/>
            </a:xfrm>
            <a:custGeom>
              <a:rect b="b" l="l" r="r" t="t"/>
              <a:pathLst>
                <a:path extrusionOk="0" h="524" w="592">
                  <a:moveTo>
                    <a:pt x="305" y="1"/>
                  </a:moveTo>
                  <a:cubicBezTo>
                    <a:pt x="289" y="1"/>
                    <a:pt x="273" y="2"/>
                    <a:pt x="257" y="4"/>
                  </a:cubicBezTo>
                  <a:cubicBezTo>
                    <a:pt x="101" y="27"/>
                    <a:pt x="0" y="151"/>
                    <a:pt x="23" y="302"/>
                  </a:cubicBezTo>
                  <a:cubicBezTo>
                    <a:pt x="43" y="444"/>
                    <a:pt x="150" y="523"/>
                    <a:pt x="283" y="523"/>
                  </a:cubicBezTo>
                  <a:cubicBezTo>
                    <a:pt x="300" y="523"/>
                    <a:pt x="317" y="522"/>
                    <a:pt x="335" y="520"/>
                  </a:cubicBezTo>
                  <a:cubicBezTo>
                    <a:pt x="495" y="494"/>
                    <a:pt x="591" y="375"/>
                    <a:pt x="568" y="224"/>
                  </a:cubicBezTo>
                  <a:cubicBezTo>
                    <a:pt x="548" y="89"/>
                    <a:pt x="442"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0" name="Google Shape;3210;p21"/>
            <p:cNvSpPr/>
            <p:nvPr/>
          </p:nvSpPr>
          <p:spPr>
            <a:xfrm>
              <a:off x="4316716" y="4132510"/>
              <a:ext cx="13300" cy="11528"/>
            </a:xfrm>
            <a:custGeom>
              <a:rect b="b" l="l" r="r" t="t"/>
              <a:pathLst>
                <a:path extrusionOk="0" h="527" w="608">
                  <a:moveTo>
                    <a:pt x="321" y="1"/>
                  </a:moveTo>
                  <a:cubicBezTo>
                    <a:pt x="296" y="1"/>
                    <a:pt x="270" y="4"/>
                    <a:pt x="244" y="10"/>
                  </a:cubicBezTo>
                  <a:cubicBezTo>
                    <a:pt x="90" y="47"/>
                    <a:pt x="1" y="178"/>
                    <a:pt x="35" y="327"/>
                  </a:cubicBezTo>
                  <a:cubicBezTo>
                    <a:pt x="67" y="455"/>
                    <a:pt x="167" y="526"/>
                    <a:pt x="287" y="526"/>
                  </a:cubicBezTo>
                  <a:cubicBezTo>
                    <a:pt x="312" y="526"/>
                    <a:pt x="338" y="523"/>
                    <a:pt x="365" y="517"/>
                  </a:cubicBezTo>
                  <a:cubicBezTo>
                    <a:pt x="523" y="478"/>
                    <a:pt x="608" y="349"/>
                    <a:pt x="571" y="201"/>
                  </a:cubicBezTo>
                  <a:lnTo>
                    <a:pt x="573" y="201"/>
                  </a:lnTo>
                  <a:cubicBezTo>
                    <a:pt x="543" y="77"/>
                    <a:pt x="443"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1" name="Google Shape;3211;p21"/>
            <p:cNvSpPr/>
            <p:nvPr/>
          </p:nvSpPr>
          <p:spPr>
            <a:xfrm>
              <a:off x="4323147" y="4154866"/>
              <a:ext cx="13584" cy="11572"/>
            </a:xfrm>
            <a:custGeom>
              <a:rect b="b" l="l" r="r" t="t"/>
              <a:pathLst>
                <a:path extrusionOk="0" h="529" w="621">
                  <a:moveTo>
                    <a:pt x="331" y="1"/>
                  </a:moveTo>
                  <a:cubicBezTo>
                    <a:pt x="298" y="1"/>
                    <a:pt x="263" y="7"/>
                    <a:pt x="227" y="19"/>
                  </a:cubicBezTo>
                  <a:cubicBezTo>
                    <a:pt x="78" y="69"/>
                    <a:pt x="0" y="207"/>
                    <a:pt x="50" y="351"/>
                  </a:cubicBezTo>
                  <a:cubicBezTo>
                    <a:pt x="90" y="467"/>
                    <a:pt x="183" y="528"/>
                    <a:pt x="289" y="528"/>
                  </a:cubicBezTo>
                  <a:cubicBezTo>
                    <a:pt x="323" y="528"/>
                    <a:pt x="358" y="522"/>
                    <a:pt x="394" y="509"/>
                  </a:cubicBezTo>
                  <a:cubicBezTo>
                    <a:pt x="547" y="456"/>
                    <a:pt x="621" y="321"/>
                    <a:pt x="573" y="177"/>
                  </a:cubicBezTo>
                  <a:cubicBezTo>
                    <a:pt x="534" y="65"/>
                    <a:pt x="441"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2" name="Google Shape;3212;p21"/>
            <p:cNvSpPr/>
            <p:nvPr/>
          </p:nvSpPr>
          <p:spPr>
            <a:xfrm>
              <a:off x="4331809" y="4176588"/>
              <a:ext cx="13781" cy="11638"/>
            </a:xfrm>
            <a:custGeom>
              <a:rect b="b" l="l" r="r" t="t"/>
              <a:pathLst>
                <a:path extrusionOk="0" h="532" w="630">
                  <a:moveTo>
                    <a:pt x="333" y="1"/>
                  </a:moveTo>
                  <a:cubicBezTo>
                    <a:pt x="292" y="1"/>
                    <a:pt x="249" y="10"/>
                    <a:pt x="206" y="29"/>
                  </a:cubicBezTo>
                  <a:cubicBezTo>
                    <a:pt x="64" y="93"/>
                    <a:pt x="0" y="238"/>
                    <a:pt x="62" y="377"/>
                  </a:cubicBezTo>
                  <a:cubicBezTo>
                    <a:pt x="110" y="479"/>
                    <a:pt x="196" y="531"/>
                    <a:pt x="292" y="531"/>
                  </a:cubicBezTo>
                  <a:cubicBezTo>
                    <a:pt x="334" y="531"/>
                    <a:pt x="378" y="521"/>
                    <a:pt x="422" y="501"/>
                  </a:cubicBezTo>
                  <a:cubicBezTo>
                    <a:pt x="568" y="434"/>
                    <a:pt x="630" y="292"/>
                    <a:pt x="566" y="153"/>
                  </a:cubicBezTo>
                  <a:cubicBezTo>
                    <a:pt x="520" y="55"/>
                    <a:pt x="432" y="1"/>
                    <a:pt x="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3" name="Google Shape;3213;p21"/>
            <p:cNvSpPr/>
            <p:nvPr/>
          </p:nvSpPr>
          <p:spPr>
            <a:xfrm>
              <a:off x="4342681" y="4197588"/>
              <a:ext cx="13847" cy="11747"/>
            </a:xfrm>
            <a:custGeom>
              <a:rect b="b" l="l" r="r" t="t"/>
              <a:pathLst>
                <a:path extrusionOk="0" h="537" w="633">
                  <a:moveTo>
                    <a:pt x="333" y="1"/>
                  </a:moveTo>
                  <a:cubicBezTo>
                    <a:pt x="285" y="1"/>
                    <a:pt x="234" y="14"/>
                    <a:pt x="186" y="42"/>
                  </a:cubicBezTo>
                  <a:cubicBezTo>
                    <a:pt x="51" y="123"/>
                    <a:pt x="0" y="271"/>
                    <a:pt x="76" y="404"/>
                  </a:cubicBezTo>
                  <a:cubicBezTo>
                    <a:pt x="128" y="493"/>
                    <a:pt x="208" y="536"/>
                    <a:pt x="295" y="536"/>
                  </a:cubicBezTo>
                  <a:cubicBezTo>
                    <a:pt x="345" y="536"/>
                    <a:pt x="397" y="522"/>
                    <a:pt x="447" y="494"/>
                  </a:cubicBezTo>
                  <a:cubicBezTo>
                    <a:pt x="586" y="413"/>
                    <a:pt x="632" y="265"/>
                    <a:pt x="554" y="134"/>
                  </a:cubicBezTo>
                  <a:cubicBezTo>
                    <a:pt x="505" y="48"/>
                    <a:pt x="423" y="1"/>
                    <a:pt x="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4" name="Google Shape;3214;p21"/>
            <p:cNvSpPr/>
            <p:nvPr/>
          </p:nvSpPr>
          <p:spPr>
            <a:xfrm>
              <a:off x="4355347" y="4217035"/>
              <a:ext cx="13759" cy="11834"/>
            </a:xfrm>
            <a:custGeom>
              <a:rect b="b" l="l" r="r" t="t"/>
              <a:pathLst>
                <a:path extrusionOk="0" h="541" w="629">
                  <a:moveTo>
                    <a:pt x="333" y="0"/>
                  </a:moveTo>
                  <a:cubicBezTo>
                    <a:pt x="276" y="0"/>
                    <a:pt x="218" y="19"/>
                    <a:pt x="163" y="58"/>
                  </a:cubicBezTo>
                  <a:cubicBezTo>
                    <a:pt x="35" y="150"/>
                    <a:pt x="1" y="303"/>
                    <a:pt x="90" y="427"/>
                  </a:cubicBezTo>
                  <a:cubicBezTo>
                    <a:pt x="144" y="503"/>
                    <a:pt x="218" y="540"/>
                    <a:pt x="296" y="540"/>
                  </a:cubicBezTo>
                  <a:cubicBezTo>
                    <a:pt x="352" y="540"/>
                    <a:pt x="411" y="520"/>
                    <a:pt x="465" y="482"/>
                  </a:cubicBezTo>
                  <a:cubicBezTo>
                    <a:pt x="596" y="388"/>
                    <a:pt x="628" y="237"/>
                    <a:pt x="539" y="113"/>
                  </a:cubicBezTo>
                  <a:cubicBezTo>
                    <a:pt x="488" y="39"/>
                    <a:pt x="413"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5" name="Google Shape;3215;p21"/>
            <p:cNvSpPr/>
            <p:nvPr/>
          </p:nvSpPr>
          <p:spPr>
            <a:xfrm>
              <a:off x="4369675" y="4235235"/>
              <a:ext cx="13606" cy="11878"/>
            </a:xfrm>
            <a:custGeom>
              <a:rect b="b" l="l" r="r" t="t"/>
              <a:pathLst>
                <a:path extrusionOk="0" h="543" w="622">
                  <a:moveTo>
                    <a:pt x="329" y="0"/>
                  </a:moveTo>
                  <a:cubicBezTo>
                    <a:pt x="265" y="0"/>
                    <a:pt x="200" y="24"/>
                    <a:pt x="143" y="73"/>
                  </a:cubicBezTo>
                  <a:cubicBezTo>
                    <a:pt x="23" y="174"/>
                    <a:pt x="1" y="332"/>
                    <a:pt x="101" y="447"/>
                  </a:cubicBezTo>
                  <a:cubicBezTo>
                    <a:pt x="157" y="512"/>
                    <a:pt x="225" y="542"/>
                    <a:pt x="296" y="542"/>
                  </a:cubicBezTo>
                  <a:cubicBezTo>
                    <a:pt x="359" y="542"/>
                    <a:pt x="424" y="517"/>
                    <a:pt x="481" y="470"/>
                  </a:cubicBezTo>
                  <a:cubicBezTo>
                    <a:pt x="603" y="364"/>
                    <a:pt x="621" y="211"/>
                    <a:pt x="523" y="94"/>
                  </a:cubicBezTo>
                  <a:cubicBezTo>
                    <a:pt x="470" y="32"/>
                    <a:pt x="401" y="0"/>
                    <a:pt x="3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6" name="Google Shape;3216;p21"/>
            <p:cNvSpPr/>
            <p:nvPr/>
          </p:nvSpPr>
          <p:spPr>
            <a:xfrm>
              <a:off x="4385403" y="4251904"/>
              <a:ext cx="13344" cy="11966"/>
            </a:xfrm>
            <a:custGeom>
              <a:rect b="b" l="l" r="r" t="t"/>
              <a:pathLst>
                <a:path extrusionOk="0" h="547" w="610">
                  <a:moveTo>
                    <a:pt x="320" y="1"/>
                  </a:moveTo>
                  <a:cubicBezTo>
                    <a:pt x="251" y="1"/>
                    <a:pt x="180" y="31"/>
                    <a:pt x="122" y="90"/>
                  </a:cubicBezTo>
                  <a:cubicBezTo>
                    <a:pt x="10" y="200"/>
                    <a:pt x="1" y="358"/>
                    <a:pt x="111" y="466"/>
                  </a:cubicBezTo>
                  <a:cubicBezTo>
                    <a:pt x="165" y="520"/>
                    <a:pt x="229" y="546"/>
                    <a:pt x="292" y="546"/>
                  </a:cubicBezTo>
                  <a:cubicBezTo>
                    <a:pt x="362" y="546"/>
                    <a:pt x="432" y="515"/>
                    <a:pt x="491" y="456"/>
                  </a:cubicBezTo>
                  <a:cubicBezTo>
                    <a:pt x="603" y="342"/>
                    <a:pt x="610" y="186"/>
                    <a:pt x="502" y="79"/>
                  </a:cubicBezTo>
                  <a:cubicBezTo>
                    <a:pt x="449" y="27"/>
                    <a:pt x="385" y="1"/>
                    <a:pt x="3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7" name="Google Shape;3217;p21"/>
            <p:cNvSpPr/>
            <p:nvPr/>
          </p:nvSpPr>
          <p:spPr>
            <a:xfrm>
              <a:off x="4402291" y="4267195"/>
              <a:ext cx="13191" cy="12009"/>
            </a:xfrm>
            <a:custGeom>
              <a:rect b="b" l="l" r="r" t="t"/>
              <a:pathLst>
                <a:path extrusionOk="0" h="549" w="603">
                  <a:moveTo>
                    <a:pt x="312" y="1"/>
                  </a:moveTo>
                  <a:cubicBezTo>
                    <a:pt x="236" y="1"/>
                    <a:pt x="161" y="36"/>
                    <a:pt x="103" y="106"/>
                  </a:cubicBezTo>
                  <a:cubicBezTo>
                    <a:pt x="0" y="225"/>
                    <a:pt x="3" y="383"/>
                    <a:pt x="120" y="481"/>
                  </a:cubicBezTo>
                  <a:cubicBezTo>
                    <a:pt x="173" y="527"/>
                    <a:pt x="232" y="548"/>
                    <a:pt x="290" y="548"/>
                  </a:cubicBezTo>
                  <a:cubicBezTo>
                    <a:pt x="366" y="548"/>
                    <a:pt x="440" y="511"/>
                    <a:pt x="497" y="442"/>
                  </a:cubicBezTo>
                  <a:cubicBezTo>
                    <a:pt x="603" y="321"/>
                    <a:pt x="596" y="165"/>
                    <a:pt x="481" y="67"/>
                  </a:cubicBezTo>
                  <a:cubicBezTo>
                    <a:pt x="430" y="22"/>
                    <a:pt x="371"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8" name="Google Shape;3218;p21"/>
            <p:cNvSpPr/>
            <p:nvPr/>
          </p:nvSpPr>
          <p:spPr>
            <a:xfrm>
              <a:off x="4419769" y="4281041"/>
              <a:ext cx="13344" cy="12009"/>
            </a:xfrm>
            <a:custGeom>
              <a:rect b="b" l="l" r="r" t="t"/>
              <a:pathLst>
                <a:path extrusionOk="0" h="549" w="610">
                  <a:moveTo>
                    <a:pt x="314" y="0"/>
                  </a:moveTo>
                  <a:cubicBezTo>
                    <a:pt x="233" y="0"/>
                    <a:pt x="153" y="42"/>
                    <a:pt x="95" y="121"/>
                  </a:cubicBezTo>
                  <a:cubicBezTo>
                    <a:pt x="1" y="247"/>
                    <a:pt x="17" y="402"/>
                    <a:pt x="138" y="494"/>
                  </a:cubicBezTo>
                  <a:cubicBezTo>
                    <a:pt x="189" y="531"/>
                    <a:pt x="242" y="548"/>
                    <a:pt x="294" y="548"/>
                  </a:cubicBezTo>
                  <a:cubicBezTo>
                    <a:pt x="377" y="548"/>
                    <a:pt x="456" y="505"/>
                    <a:pt x="514" y="428"/>
                  </a:cubicBezTo>
                  <a:cubicBezTo>
                    <a:pt x="610" y="297"/>
                    <a:pt x="592" y="144"/>
                    <a:pt x="468" y="54"/>
                  </a:cubicBezTo>
                  <a:cubicBezTo>
                    <a:pt x="420" y="18"/>
                    <a:pt x="367"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19" name="Google Shape;3219;p21"/>
            <p:cNvSpPr/>
            <p:nvPr/>
          </p:nvSpPr>
          <p:spPr>
            <a:xfrm>
              <a:off x="4438319" y="4293707"/>
              <a:ext cx="13388" cy="12053"/>
            </a:xfrm>
            <a:custGeom>
              <a:rect b="b" l="l" r="r" t="t"/>
              <a:pathLst>
                <a:path extrusionOk="0" h="551" w="612">
                  <a:moveTo>
                    <a:pt x="312" y="0"/>
                  </a:moveTo>
                  <a:cubicBezTo>
                    <a:pt x="225" y="0"/>
                    <a:pt x="141" y="47"/>
                    <a:pt x="85" y="135"/>
                  </a:cubicBezTo>
                  <a:cubicBezTo>
                    <a:pt x="0" y="268"/>
                    <a:pt x="25" y="423"/>
                    <a:pt x="156" y="506"/>
                  </a:cubicBezTo>
                  <a:cubicBezTo>
                    <a:pt x="203" y="536"/>
                    <a:pt x="252" y="550"/>
                    <a:pt x="299" y="550"/>
                  </a:cubicBezTo>
                  <a:cubicBezTo>
                    <a:pt x="387" y="550"/>
                    <a:pt x="469" y="501"/>
                    <a:pt x="524" y="414"/>
                  </a:cubicBezTo>
                  <a:cubicBezTo>
                    <a:pt x="612" y="277"/>
                    <a:pt x="582" y="126"/>
                    <a:pt x="453" y="43"/>
                  </a:cubicBezTo>
                  <a:cubicBezTo>
                    <a:pt x="408" y="14"/>
                    <a:pt x="360"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0" name="Google Shape;3220;p21"/>
            <p:cNvSpPr/>
            <p:nvPr/>
          </p:nvSpPr>
          <p:spPr>
            <a:xfrm>
              <a:off x="4458006" y="4305060"/>
              <a:ext cx="13278" cy="12031"/>
            </a:xfrm>
            <a:custGeom>
              <a:rect b="b" l="l" r="r" t="t"/>
              <a:pathLst>
                <a:path extrusionOk="0" h="550" w="607">
                  <a:moveTo>
                    <a:pt x="307" y="0"/>
                  </a:moveTo>
                  <a:cubicBezTo>
                    <a:pt x="213" y="0"/>
                    <a:pt x="126" y="54"/>
                    <a:pt x="73" y="154"/>
                  </a:cubicBezTo>
                  <a:cubicBezTo>
                    <a:pt x="0" y="291"/>
                    <a:pt x="37" y="445"/>
                    <a:pt x="172" y="516"/>
                  </a:cubicBezTo>
                  <a:cubicBezTo>
                    <a:pt x="215" y="539"/>
                    <a:pt x="258" y="549"/>
                    <a:pt x="299" y="549"/>
                  </a:cubicBezTo>
                  <a:cubicBezTo>
                    <a:pt x="395" y="549"/>
                    <a:pt x="480" y="493"/>
                    <a:pt x="531" y="397"/>
                  </a:cubicBezTo>
                  <a:cubicBezTo>
                    <a:pt x="607" y="252"/>
                    <a:pt x="568" y="104"/>
                    <a:pt x="433" y="33"/>
                  </a:cubicBezTo>
                  <a:cubicBezTo>
                    <a:pt x="391" y="11"/>
                    <a:pt x="349"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1" name="Google Shape;3221;p21"/>
            <p:cNvSpPr/>
            <p:nvPr/>
          </p:nvSpPr>
          <p:spPr>
            <a:xfrm>
              <a:off x="4478678" y="4314904"/>
              <a:ext cx="13213" cy="12053"/>
            </a:xfrm>
            <a:custGeom>
              <a:rect b="b" l="l" r="r" t="t"/>
              <a:pathLst>
                <a:path extrusionOk="0" h="551" w="604">
                  <a:moveTo>
                    <a:pt x="303" y="1"/>
                  </a:moveTo>
                  <a:cubicBezTo>
                    <a:pt x="201" y="1"/>
                    <a:pt x="110" y="63"/>
                    <a:pt x="63" y="171"/>
                  </a:cubicBezTo>
                  <a:cubicBezTo>
                    <a:pt x="1" y="315"/>
                    <a:pt x="49" y="467"/>
                    <a:pt x="189" y="526"/>
                  </a:cubicBezTo>
                  <a:cubicBezTo>
                    <a:pt x="227" y="543"/>
                    <a:pt x="265" y="551"/>
                    <a:pt x="301" y="551"/>
                  </a:cubicBezTo>
                  <a:cubicBezTo>
                    <a:pt x="405" y="551"/>
                    <a:pt x="493" y="486"/>
                    <a:pt x="539" y="377"/>
                  </a:cubicBezTo>
                  <a:cubicBezTo>
                    <a:pt x="603" y="231"/>
                    <a:pt x="553" y="84"/>
                    <a:pt x="413" y="25"/>
                  </a:cubicBezTo>
                  <a:cubicBezTo>
                    <a:pt x="376" y="8"/>
                    <a:pt x="339"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2" name="Google Shape;3222;p21"/>
            <p:cNvSpPr/>
            <p:nvPr/>
          </p:nvSpPr>
          <p:spPr>
            <a:xfrm>
              <a:off x="4499984" y="4322998"/>
              <a:ext cx="12994" cy="12075"/>
            </a:xfrm>
            <a:custGeom>
              <a:rect b="b" l="l" r="r" t="t"/>
              <a:pathLst>
                <a:path extrusionOk="0" h="552" w="594">
                  <a:moveTo>
                    <a:pt x="297" y="1"/>
                  </a:moveTo>
                  <a:cubicBezTo>
                    <a:pt x="188" y="1"/>
                    <a:pt x="92" y="72"/>
                    <a:pt x="51" y="193"/>
                  </a:cubicBezTo>
                  <a:cubicBezTo>
                    <a:pt x="0" y="342"/>
                    <a:pt x="62" y="486"/>
                    <a:pt x="206" y="536"/>
                  </a:cubicBezTo>
                  <a:cubicBezTo>
                    <a:pt x="237" y="547"/>
                    <a:pt x="268" y="552"/>
                    <a:pt x="297" y="552"/>
                  </a:cubicBezTo>
                  <a:cubicBezTo>
                    <a:pt x="409" y="552"/>
                    <a:pt x="501" y="478"/>
                    <a:pt x="543" y="360"/>
                  </a:cubicBezTo>
                  <a:cubicBezTo>
                    <a:pt x="593" y="207"/>
                    <a:pt x="532" y="65"/>
                    <a:pt x="387" y="16"/>
                  </a:cubicBezTo>
                  <a:cubicBezTo>
                    <a:pt x="357" y="6"/>
                    <a:pt x="32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3" name="Google Shape;3223;p21"/>
            <p:cNvSpPr/>
            <p:nvPr/>
          </p:nvSpPr>
          <p:spPr>
            <a:xfrm>
              <a:off x="4522078" y="4329429"/>
              <a:ext cx="12731" cy="12075"/>
            </a:xfrm>
            <a:custGeom>
              <a:rect b="b" l="l" r="r" t="t"/>
              <a:pathLst>
                <a:path extrusionOk="0" h="552" w="582">
                  <a:moveTo>
                    <a:pt x="292" y="0"/>
                  </a:moveTo>
                  <a:cubicBezTo>
                    <a:pt x="172" y="0"/>
                    <a:pt x="72" y="81"/>
                    <a:pt x="39" y="213"/>
                  </a:cubicBezTo>
                  <a:cubicBezTo>
                    <a:pt x="0" y="364"/>
                    <a:pt x="73" y="506"/>
                    <a:pt x="222" y="542"/>
                  </a:cubicBezTo>
                  <a:cubicBezTo>
                    <a:pt x="247" y="548"/>
                    <a:pt x="271" y="551"/>
                    <a:pt x="294" y="551"/>
                  </a:cubicBezTo>
                  <a:cubicBezTo>
                    <a:pt x="416" y="551"/>
                    <a:pt x="510" y="468"/>
                    <a:pt x="543" y="338"/>
                  </a:cubicBezTo>
                  <a:cubicBezTo>
                    <a:pt x="582" y="183"/>
                    <a:pt x="509" y="48"/>
                    <a:pt x="360" y="9"/>
                  </a:cubicBezTo>
                  <a:cubicBezTo>
                    <a:pt x="336" y="3"/>
                    <a:pt x="314"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4" name="Google Shape;3224;p21"/>
            <p:cNvSpPr/>
            <p:nvPr/>
          </p:nvSpPr>
          <p:spPr>
            <a:xfrm>
              <a:off x="4544566" y="4334088"/>
              <a:ext cx="12403" cy="12053"/>
            </a:xfrm>
            <a:custGeom>
              <a:rect b="b" l="l" r="r" t="t"/>
              <a:pathLst>
                <a:path extrusionOk="0" h="551" w="567">
                  <a:moveTo>
                    <a:pt x="284" y="0"/>
                  </a:moveTo>
                  <a:cubicBezTo>
                    <a:pt x="155" y="0"/>
                    <a:pt x="50" y="90"/>
                    <a:pt x="28" y="231"/>
                  </a:cubicBezTo>
                  <a:cubicBezTo>
                    <a:pt x="0" y="387"/>
                    <a:pt x="85" y="519"/>
                    <a:pt x="236" y="547"/>
                  </a:cubicBezTo>
                  <a:cubicBezTo>
                    <a:pt x="253" y="549"/>
                    <a:pt x="269" y="551"/>
                    <a:pt x="285" y="551"/>
                  </a:cubicBezTo>
                  <a:cubicBezTo>
                    <a:pt x="418" y="551"/>
                    <a:pt x="516" y="457"/>
                    <a:pt x="541" y="318"/>
                  </a:cubicBezTo>
                  <a:cubicBezTo>
                    <a:pt x="566" y="160"/>
                    <a:pt x="481" y="29"/>
                    <a:pt x="333" y="4"/>
                  </a:cubicBezTo>
                  <a:cubicBezTo>
                    <a:pt x="316" y="1"/>
                    <a:pt x="300"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5" name="Google Shape;3225;p21"/>
            <p:cNvSpPr/>
            <p:nvPr/>
          </p:nvSpPr>
          <p:spPr>
            <a:xfrm>
              <a:off x="4567600" y="4336845"/>
              <a:ext cx="11944" cy="12053"/>
            </a:xfrm>
            <a:custGeom>
              <a:rect b="b" l="l" r="r" t="t"/>
              <a:pathLst>
                <a:path extrusionOk="0" h="551" w="546">
                  <a:moveTo>
                    <a:pt x="276" y="1"/>
                  </a:moveTo>
                  <a:cubicBezTo>
                    <a:pt x="134" y="1"/>
                    <a:pt x="28" y="102"/>
                    <a:pt x="15" y="256"/>
                  </a:cubicBezTo>
                  <a:cubicBezTo>
                    <a:pt x="1" y="412"/>
                    <a:pt x="97" y="538"/>
                    <a:pt x="248" y="549"/>
                  </a:cubicBezTo>
                  <a:cubicBezTo>
                    <a:pt x="258" y="550"/>
                    <a:pt x="267" y="550"/>
                    <a:pt x="276" y="550"/>
                  </a:cubicBezTo>
                  <a:cubicBezTo>
                    <a:pt x="423" y="550"/>
                    <a:pt x="519" y="446"/>
                    <a:pt x="532" y="297"/>
                  </a:cubicBezTo>
                  <a:cubicBezTo>
                    <a:pt x="546" y="137"/>
                    <a:pt x="450" y="15"/>
                    <a:pt x="299" y="2"/>
                  </a:cubicBezTo>
                  <a:cubicBezTo>
                    <a:pt x="291" y="1"/>
                    <a:pt x="283"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6" name="Google Shape;3226;p21"/>
            <p:cNvSpPr/>
            <p:nvPr/>
          </p:nvSpPr>
          <p:spPr>
            <a:xfrm>
              <a:off x="4590853" y="4337720"/>
              <a:ext cx="11397" cy="12053"/>
            </a:xfrm>
            <a:custGeom>
              <a:rect b="b" l="l" r="r" t="t"/>
              <a:pathLst>
                <a:path extrusionOk="0" h="551" w="521">
                  <a:moveTo>
                    <a:pt x="262" y="1"/>
                  </a:moveTo>
                  <a:cubicBezTo>
                    <a:pt x="108" y="1"/>
                    <a:pt x="1" y="115"/>
                    <a:pt x="1" y="276"/>
                  </a:cubicBezTo>
                  <a:cubicBezTo>
                    <a:pt x="1" y="434"/>
                    <a:pt x="106" y="550"/>
                    <a:pt x="257" y="550"/>
                  </a:cubicBezTo>
                  <a:cubicBezTo>
                    <a:pt x="420" y="550"/>
                    <a:pt x="520" y="431"/>
                    <a:pt x="520" y="276"/>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7" name="Google Shape;3227;p21"/>
            <p:cNvSpPr/>
            <p:nvPr/>
          </p:nvSpPr>
          <p:spPr>
            <a:xfrm>
              <a:off x="4613450" y="4336648"/>
              <a:ext cx="11944" cy="12053"/>
            </a:xfrm>
            <a:custGeom>
              <a:rect b="b" l="l" r="r" t="t"/>
              <a:pathLst>
                <a:path extrusionOk="0" h="551" w="546">
                  <a:moveTo>
                    <a:pt x="277" y="0"/>
                  </a:moveTo>
                  <a:cubicBezTo>
                    <a:pt x="268" y="0"/>
                    <a:pt x="259" y="1"/>
                    <a:pt x="250" y="2"/>
                  </a:cubicBezTo>
                  <a:cubicBezTo>
                    <a:pt x="99" y="15"/>
                    <a:pt x="0" y="137"/>
                    <a:pt x="14" y="299"/>
                  </a:cubicBezTo>
                  <a:cubicBezTo>
                    <a:pt x="27" y="446"/>
                    <a:pt x="130" y="550"/>
                    <a:pt x="270" y="550"/>
                  </a:cubicBezTo>
                  <a:cubicBezTo>
                    <a:pt x="278" y="550"/>
                    <a:pt x="287" y="550"/>
                    <a:pt x="296" y="549"/>
                  </a:cubicBezTo>
                  <a:cubicBezTo>
                    <a:pt x="456" y="535"/>
                    <a:pt x="545" y="409"/>
                    <a:pt x="532" y="254"/>
                  </a:cubicBezTo>
                  <a:cubicBezTo>
                    <a:pt x="519" y="101"/>
                    <a:pt x="417"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8" name="Google Shape;3228;p21"/>
            <p:cNvSpPr/>
            <p:nvPr/>
          </p:nvSpPr>
          <p:spPr>
            <a:xfrm>
              <a:off x="4636200" y="4333520"/>
              <a:ext cx="12447" cy="12031"/>
            </a:xfrm>
            <a:custGeom>
              <a:rect b="b" l="l" r="r" t="t"/>
              <a:pathLst>
                <a:path extrusionOk="0" h="550" w="569">
                  <a:moveTo>
                    <a:pt x="291" y="0"/>
                  </a:moveTo>
                  <a:cubicBezTo>
                    <a:pt x="275" y="0"/>
                    <a:pt x="258" y="2"/>
                    <a:pt x="241" y="5"/>
                  </a:cubicBezTo>
                  <a:cubicBezTo>
                    <a:pt x="89" y="30"/>
                    <a:pt x="0" y="161"/>
                    <a:pt x="30" y="321"/>
                  </a:cubicBezTo>
                  <a:cubicBezTo>
                    <a:pt x="54" y="457"/>
                    <a:pt x="154" y="550"/>
                    <a:pt x="282" y="550"/>
                  </a:cubicBezTo>
                  <a:cubicBezTo>
                    <a:pt x="298" y="550"/>
                    <a:pt x="315" y="548"/>
                    <a:pt x="332" y="545"/>
                  </a:cubicBezTo>
                  <a:cubicBezTo>
                    <a:pt x="490" y="518"/>
                    <a:pt x="568" y="385"/>
                    <a:pt x="541" y="229"/>
                  </a:cubicBezTo>
                  <a:cubicBezTo>
                    <a:pt x="516" y="90"/>
                    <a:pt x="41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29" name="Google Shape;3229;p21"/>
            <p:cNvSpPr/>
            <p:nvPr/>
          </p:nvSpPr>
          <p:spPr>
            <a:xfrm>
              <a:off x="4658731" y="4328291"/>
              <a:ext cx="12841" cy="12119"/>
            </a:xfrm>
            <a:custGeom>
              <a:rect b="b" l="l" r="r" t="t"/>
              <a:pathLst>
                <a:path extrusionOk="0" h="554" w="587">
                  <a:moveTo>
                    <a:pt x="298" y="1"/>
                  </a:moveTo>
                  <a:cubicBezTo>
                    <a:pt x="274" y="1"/>
                    <a:pt x="250" y="4"/>
                    <a:pt x="225" y="10"/>
                  </a:cubicBezTo>
                  <a:cubicBezTo>
                    <a:pt x="76" y="52"/>
                    <a:pt x="1" y="189"/>
                    <a:pt x="44" y="345"/>
                  </a:cubicBezTo>
                  <a:cubicBezTo>
                    <a:pt x="79" y="471"/>
                    <a:pt x="178" y="553"/>
                    <a:pt x="295" y="553"/>
                  </a:cubicBezTo>
                  <a:cubicBezTo>
                    <a:pt x="318" y="553"/>
                    <a:pt x="341" y="550"/>
                    <a:pt x="365" y="544"/>
                  </a:cubicBezTo>
                  <a:cubicBezTo>
                    <a:pt x="521" y="500"/>
                    <a:pt x="587" y="361"/>
                    <a:pt x="546" y="207"/>
                  </a:cubicBezTo>
                  <a:cubicBezTo>
                    <a:pt x="510" y="78"/>
                    <a:pt x="41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30" name="Google Shape;3230;p21"/>
            <p:cNvSpPr/>
            <p:nvPr/>
          </p:nvSpPr>
          <p:spPr>
            <a:xfrm>
              <a:off x="4680628" y="4321116"/>
              <a:ext cx="13103" cy="12097"/>
            </a:xfrm>
            <a:custGeom>
              <a:rect b="b" l="l" r="r" t="t"/>
              <a:pathLst>
                <a:path extrusionOk="0" h="553" w="599">
                  <a:moveTo>
                    <a:pt x="301" y="0"/>
                  </a:moveTo>
                  <a:cubicBezTo>
                    <a:pt x="270" y="0"/>
                    <a:pt x="239" y="6"/>
                    <a:pt x="207" y="18"/>
                  </a:cubicBezTo>
                  <a:cubicBezTo>
                    <a:pt x="62" y="70"/>
                    <a:pt x="0" y="217"/>
                    <a:pt x="55" y="368"/>
                  </a:cubicBezTo>
                  <a:cubicBezTo>
                    <a:pt x="100" y="483"/>
                    <a:pt x="195" y="552"/>
                    <a:pt x="302" y="552"/>
                  </a:cubicBezTo>
                  <a:cubicBezTo>
                    <a:pt x="332" y="552"/>
                    <a:pt x="363" y="547"/>
                    <a:pt x="394" y="535"/>
                  </a:cubicBezTo>
                  <a:cubicBezTo>
                    <a:pt x="546" y="478"/>
                    <a:pt x="598" y="334"/>
                    <a:pt x="543" y="185"/>
                  </a:cubicBezTo>
                  <a:cubicBezTo>
                    <a:pt x="499" y="68"/>
                    <a:pt x="406"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31" name="Google Shape;3231;p21"/>
            <p:cNvSpPr/>
            <p:nvPr/>
          </p:nvSpPr>
          <p:spPr>
            <a:xfrm>
              <a:off x="4701716" y="4311973"/>
              <a:ext cx="13300" cy="12097"/>
            </a:xfrm>
            <a:custGeom>
              <a:rect b="b" l="l" r="r" t="t"/>
              <a:pathLst>
                <a:path extrusionOk="0" h="553" w="608">
                  <a:moveTo>
                    <a:pt x="304" y="1"/>
                  </a:moveTo>
                  <a:cubicBezTo>
                    <a:pt x="266" y="1"/>
                    <a:pt x="227" y="9"/>
                    <a:pt x="188" y="28"/>
                  </a:cubicBezTo>
                  <a:cubicBezTo>
                    <a:pt x="51" y="94"/>
                    <a:pt x="1" y="243"/>
                    <a:pt x="72" y="390"/>
                  </a:cubicBezTo>
                  <a:cubicBezTo>
                    <a:pt x="121" y="493"/>
                    <a:pt x="212" y="552"/>
                    <a:pt x="310" y="552"/>
                  </a:cubicBezTo>
                  <a:cubicBezTo>
                    <a:pt x="347" y="552"/>
                    <a:pt x="386" y="543"/>
                    <a:pt x="424" y="525"/>
                  </a:cubicBezTo>
                  <a:cubicBezTo>
                    <a:pt x="569" y="456"/>
                    <a:pt x="607" y="305"/>
                    <a:pt x="539" y="163"/>
                  </a:cubicBezTo>
                  <a:cubicBezTo>
                    <a:pt x="489" y="59"/>
                    <a:pt x="401"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32" name="Google Shape;3232;p21"/>
            <p:cNvSpPr/>
            <p:nvPr/>
          </p:nvSpPr>
          <p:spPr>
            <a:xfrm>
              <a:off x="4722016" y="4300970"/>
              <a:ext cx="13388" cy="12053"/>
            </a:xfrm>
            <a:custGeom>
              <a:rect b="b" l="l" r="r" t="t"/>
              <a:pathLst>
                <a:path extrusionOk="0" h="551" w="612">
                  <a:moveTo>
                    <a:pt x="301" y="0"/>
                  </a:moveTo>
                  <a:cubicBezTo>
                    <a:pt x="256" y="0"/>
                    <a:pt x="211" y="13"/>
                    <a:pt x="167" y="39"/>
                  </a:cubicBezTo>
                  <a:cubicBezTo>
                    <a:pt x="37" y="117"/>
                    <a:pt x="0" y="270"/>
                    <a:pt x="83" y="410"/>
                  </a:cubicBezTo>
                  <a:cubicBezTo>
                    <a:pt x="138" y="500"/>
                    <a:pt x="224" y="551"/>
                    <a:pt x="314" y="551"/>
                  </a:cubicBezTo>
                  <a:cubicBezTo>
                    <a:pt x="358" y="551"/>
                    <a:pt x="404" y="538"/>
                    <a:pt x="447" y="513"/>
                  </a:cubicBezTo>
                  <a:cubicBezTo>
                    <a:pt x="584" y="430"/>
                    <a:pt x="612" y="277"/>
                    <a:pt x="529" y="142"/>
                  </a:cubicBezTo>
                  <a:cubicBezTo>
                    <a:pt x="474" y="50"/>
                    <a:pt x="390"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33" name="Google Shape;3233;p21"/>
            <p:cNvSpPr/>
            <p:nvPr/>
          </p:nvSpPr>
          <p:spPr>
            <a:xfrm>
              <a:off x="4741353" y="4288173"/>
              <a:ext cx="13344" cy="12031"/>
            </a:xfrm>
            <a:custGeom>
              <a:rect b="b" l="l" r="r" t="t"/>
              <a:pathLst>
                <a:path extrusionOk="0" h="550" w="610">
                  <a:moveTo>
                    <a:pt x="296" y="0"/>
                  </a:moveTo>
                  <a:cubicBezTo>
                    <a:pt x="245" y="0"/>
                    <a:pt x="193" y="17"/>
                    <a:pt x="147" y="51"/>
                  </a:cubicBezTo>
                  <a:cubicBezTo>
                    <a:pt x="23" y="143"/>
                    <a:pt x="0" y="298"/>
                    <a:pt x="96" y="429"/>
                  </a:cubicBezTo>
                  <a:cubicBezTo>
                    <a:pt x="153" y="507"/>
                    <a:pt x="234" y="550"/>
                    <a:pt x="316" y="550"/>
                  </a:cubicBezTo>
                  <a:cubicBezTo>
                    <a:pt x="367" y="550"/>
                    <a:pt x="418" y="534"/>
                    <a:pt x="465" y="500"/>
                  </a:cubicBezTo>
                  <a:cubicBezTo>
                    <a:pt x="596" y="406"/>
                    <a:pt x="609" y="250"/>
                    <a:pt x="515" y="124"/>
                  </a:cubicBezTo>
                  <a:cubicBezTo>
                    <a:pt x="458" y="43"/>
                    <a:pt x="37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34" name="Google Shape;3234;p21"/>
            <p:cNvSpPr/>
            <p:nvPr/>
          </p:nvSpPr>
          <p:spPr>
            <a:xfrm>
              <a:off x="4758678" y="4256826"/>
              <a:ext cx="38238" cy="38238"/>
            </a:xfrm>
            <a:custGeom>
              <a:rect b="b" l="l" r="r" t="t"/>
              <a:pathLst>
                <a:path extrusionOk="0" h="1748" w="1748">
                  <a:moveTo>
                    <a:pt x="873" y="0"/>
                  </a:moveTo>
                  <a:cubicBezTo>
                    <a:pt x="390" y="0"/>
                    <a:pt x="0" y="392"/>
                    <a:pt x="0" y="875"/>
                  </a:cubicBezTo>
                  <a:cubicBezTo>
                    <a:pt x="0" y="1356"/>
                    <a:pt x="390" y="1748"/>
                    <a:pt x="873" y="1748"/>
                  </a:cubicBezTo>
                  <a:cubicBezTo>
                    <a:pt x="1356" y="1748"/>
                    <a:pt x="1748" y="1356"/>
                    <a:pt x="1748" y="875"/>
                  </a:cubicBezTo>
                  <a:cubicBezTo>
                    <a:pt x="1748" y="392"/>
                    <a:pt x="1356" y="0"/>
                    <a:pt x="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3235" name="Google Shape;3235;p21"/>
          <p:cNvGrpSpPr/>
          <p:nvPr/>
        </p:nvGrpSpPr>
        <p:grpSpPr>
          <a:xfrm>
            <a:off x="885050" y="5356331"/>
            <a:ext cx="264818" cy="379913"/>
            <a:chOff x="5488188" y="3751535"/>
            <a:chExt cx="676419" cy="970156"/>
          </a:xfrm>
        </p:grpSpPr>
        <p:sp>
          <p:nvSpPr>
            <p:cNvPr id="3236" name="Google Shape;3236;p21"/>
            <p:cNvSpPr/>
            <p:nvPr/>
          </p:nvSpPr>
          <p:spPr>
            <a:xfrm>
              <a:off x="5488188" y="3751535"/>
              <a:ext cx="676419" cy="970156"/>
            </a:xfrm>
            <a:custGeom>
              <a:rect b="b" l="l" r="r" t="t"/>
              <a:pathLst>
                <a:path extrusionOk="0" h="44350" w="30922">
                  <a:moveTo>
                    <a:pt x="15461" y="5545"/>
                  </a:moveTo>
                  <a:cubicBezTo>
                    <a:pt x="16652" y="5545"/>
                    <a:pt x="17772" y="5719"/>
                    <a:pt x="18819" y="6070"/>
                  </a:cubicBezTo>
                  <a:cubicBezTo>
                    <a:pt x="19867" y="6418"/>
                    <a:pt x="20770" y="6880"/>
                    <a:pt x="21530" y="7455"/>
                  </a:cubicBezTo>
                  <a:cubicBezTo>
                    <a:pt x="22288" y="8030"/>
                    <a:pt x="22884" y="8717"/>
                    <a:pt x="23316" y="9519"/>
                  </a:cubicBezTo>
                  <a:cubicBezTo>
                    <a:pt x="23747" y="10318"/>
                    <a:pt x="23962" y="11170"/>
                    <a:pt x="23962" y="12074"/>
                  </a:cubicBezTo>
                  <a:cubicBezTo>
                    <a:pt x="23962" y="12977"/>
                    <a:pt x="23747" y="13829"/>
                    <a:pt x="23316" y="14630"/>
                  </a:cubicBezTo>
                  <a:cubicBezTo>
                    <a:pt x="22884" y="15432"/>
                    <a:pt x="22288" y="16119"/>
                    <a:pt x="21530" y="16694"/>
                  </a:cubicBezTo>
                  <a:cubicBezTo>
                    <a:pt x="20770" y="17268"/>
                    <a:pt x="19867" y="17731"/>
                    <a:pt x="18819" y="18079"/>
                  </a:cubicBezTo>
                  <a:cubicBezTo>
                    <a:pt x="17772" y="18430"/>
                    <a:pt x="16654" y="18604"/>
                    <a:pt x="15461" y="18604"/>
                  </a:cubicBezTo>
                  <a:cubicBezTo>
                    <a:pt x="14270" y="18604"/>
                    <a:pt x="13162" y="18430"/>
                    <a:pt x="12136" y="18079"/>
                  </a:cubicBezTo>
                  <a:cubicBezTo>
                    <a:pt x="11110" y="17731"/>
                    <a:pt x="10217" y="17268"/>
                    <a:pt x="9457" y="16694"/>
                  </a:cubicBezTo>
                  <a:cubicBezTo>
                    <a:pt x="8696" y="16119"/>
                    <a:pt x="8103" y="15432"/>
                    <a:pt x="7670" y="14630"/>
                  </a:cubicBezTo>
                  <a:cubicBezTo>
                    <a:pt x="7240" y="13829"/>
                    <a:pt x="7024" y="12979"/>
                    <a:pt x="7024" y="12074"/>
                  </a:cubicBezTo>
                  <a:cubicBezTo>
                    <a:pt x="7024" y="11172"/>
                    <a:pt x="7240" y="10318"/>
                    <a:pt x="7670" y="9519"/>
                  </a:cubicBezTo>
                  <a:cubicBezTo>
                    <a:pt x="8103" y="8717"/>
                    <a:pt x="8696" y="8030"/>
                    <a:pt x="9457" y="7455"/>
                  </a:cubicBezTo>
                  <a:cubicBezTo>
                    <a:pt x="10217" y="6880"/>
                    <a:pt x="11110" y="6418"/>
                    <a:pt x="12136" y="6070"/>
                  </a:cubicBezTo>
                  <a:cubicBezTo>
                    <a:pt x="13162" y="5719"/>
                    <a:pt x="14273" y="5545"/>
                    <a:pt x="15461" y="5545"/>
                  </a:cubicBezTo>
                  <a:close/>
                  <a:moveTo>
                    <a:pt x="15461" y="24148"/>
                  </a:moveTo>
                  <a:cubicBezTo>
                    <a:pt x="16858" y="24148"/>
                    <a:pt x="18152" y="24343"/>
                    <a:pt x="19343" y="24732"/>
                  </a:cubicBezTo>
                  <a:cubicBezTo>
                    <a:pt x="20534" y="25124"/>
                    <a:pt x="21548" y="25646"/>
                    <a:pt x="22391" y="26303"/>
                  </a:cubicBezTo>
                  <a:cubicBezTo>
                    <a:pt x="23234" y="26960"/>
                    <a:pt x="23889" y="27730"/>
                    <a:pt x="24363" y="28614"/>
                  </a:cubicBezTo>
                  <a:cubicBezTo>
                    <a:pt x="24835" y="29495"/>
                    <a:pt x="25071" y="30450"/>
                    <a:pt x="25071" y="31476"/>
                  </a:cubicBezTo>
                  <a:cubicBezTo>
                    <a:pt x="25071" y="32502"/>
                    <a:pt x="24835" y="33457"/>
                    <a:pt x="24363" y="34341"/>
                  </a:cubicBezTo>
                  <a:cubicBezTo>
                    <a:pt x="23891" y="35225"/>
                    <a:pt x="23234" y="35995"/>
                    <a:pt x="22391" y="36650"/>
                  </a:cubicBezTo>
                  <a:cubicBezTo>
                    <a:pt x="21551" y="37307"/>
                    <a:pt x="20534" y="37832"/>
                    <a:pt x="19343" y="38221"/>
                  </a:cubicBezTo>
                  <a:cubicBezTo>
                    <a:pt x="18152" y="38612"/>
                    <a:pt x="16899" y="38807"/>
                    <a:pt x="15461" y="38807"/>
                  </a:cubicBezTo>
                  <a:cubicBezTo>
                    <a:pt x="14025" y="38807"/>
                    <a:pt x="12722" y="38612"/>
                    <a:pt x="11550" y="38221"/>
                  </a:cubicBezTo>
                  <a:cubicBezTo>
                    <a:pt x="10379" y="37832"/>
                    <a:pt x="9374" y="37307"/>
                    <a:pt x="8534" y="36650"/>
                  </a:cubicBezTo>
                  <a:cubicBezTo>
                    <a:pt x="7691" y="35995"/>
                    <a:pt x="7034" y="35225"/>
                    <a:pt x="6562" y="34341"/>
                  </a:cubicBezTo>
                  <a:cubicBezTo>
                    <a:pt x="6090" y="33457"/>
                    <a:pt x="5854" y="32502"/>
                    <a:pt x="5854" y="31476"/>
                  </a:cubicBezTo>
                  <a:cubicBezTo>
                    <a:pt x="5854" y="30450"/>
                    <a:pt x="6090" y="29495"/>
                    <a:pt x="6562" y="28614"/>
                  </a:cubicBezTo>
                  <a:cubicBezTo>
                    <a:pt x="7034" y="27730"/>
                    <a:pt x="7691" y="26960"/>
                    <a:pt x="8534" y="26303"/>
                  </a:cubicBezTo>
                  <a:cubicBezTo>
                    <a:pt x="9374" y="25646"/>
                    <a:pt x="10379" y="25124"/>
                    <a:pt x="11550" y="24732"/>
                  </a:cubicBezTo>
                  <a:cubicBezTo>
                    <a:pt x="12722" y="24343"/>
                    <a:pt x="14067" y="24148"/>
                    <a:pt x="15461" y="24148"/>
                  </a:cubicBezTo>
                  <a:close/>
                  <a:moveTo>
                    <a:pt x="15464" y="1"/>
                  </a:moveTo>
                  <a:cubicBezTo>
                    <a:pt x="13409" y="1"/>
                    <a:pt x="11511" y="319"/>
                    <a:pt x="9766" y="956"/>
                  </a:cubicBezTo>
                  <a:cubicBezTo>
                    <a:pt x="8018" y="1593"/>
                    <a:pt x="6511" y="2456"/>
                    <a:pt x="5238" y="3544"/>
                  </a:cubicBezTo>
                  <a:cubicBezTo>
                    <a:pt x="3965" y="4632"/>
                    <a:pt x="2969" y="5914"/>
                    <a:pt x="2252" y="7393"/>
                  </a:cubicBezTo>
                  <a:cubicBezTo>
                    <a:pt x="1533" y="8871"/>
                    <a:pt x="1173" y="10432"/>
                    <a:pt x="1173" y="12074"/>
                  </a:cubicBezTo>
                  <a:cubicBezTo>
                    <a:pt x="1173" y="13923"/>
                    <a:pt x="1592" y="15626"/>
                    <a:pt x="2435" y="17186"/>
                  </a:cubicBezTo>
                  <a:cubicBezTo>
                    <a:pt x="3275" y="18748"/>
                    <a:pt x="4457" y="20081"/>
                    <a:pt x="5978" y="21191"/>
                  </a:cubicBezTo>
                  <a:cubicBezTo>
                    <a:pt x="4088" y="22382"/>
                    <a:pt x="2620" y="23869"/>
                    <a:pt x="1574" y="25657"/>
                  </a:cubicBezTo>
                  <a:cubicBezTo>
                    <a:pt x="525" y="27441"/>
                    <a:pt x="3" y="29383"/>
                    <a:pt x="3" y="31476"/>
                  </a:cubicBezTo>
                  <a:lnTo>
                    <a:pt x="1" y="31476"/>
                  </a:lnTo>
                  <a:cubicBezTo>
                    <a:pt x="1" y="33242"/>
                    <a:pt x="381" y="34905"/>
                    <a:pt x="1141" y="36467"/>
                  </a:cubicBezTo>
                  <a:cubicBezTo>
                    <a:pt x="1901" y="38026"/>
                    <a:pt x="2969" y="39391"/>
                    <a:pt x="4345" y="40561"/>
                  </a:cubicBezTo>
                  <a:cubicBezTo>
                    <a:pt x="5719" y="41732"/>
                    <a:pt x="7352" y="42657"/>
                    <a:pt x="9241" y="43332"/>
                  </a:cubicBezTo>
                  <a:cubicBezTo>
                    <a:pt x="11128" y="44010"/>
                    <a:pt x="13203" y="44349"/>
                    <a:pt x="15461" y="44349"/>
                  </a:cubicBezTo>
                  <a:cubicBezTo>
                    <a:pt x="17719" y="44349"/>
                    <a:pt x="19794" y="44010"/>
                    <a:pt x="21684" y="43332"/>
                  </a:cubicBezTo>
                  <a:cubicBezTo>
                    <a:pt x="23573" y="42657"/>
                    <a:pt x="25204" y="41732"/>
                    <a:pt x="26580" y="40561"/>
                  </a:cubicBezTo>
                  <a:cubicBezTo>
                    <a:pt x="27956" y="39391"/>
                    <a:pt x="29023" y="38026"/>
                    <a:pt x="29784" y="36467"/>
                  </a:cubicBezTo>
                  <a:cubicBezTo>
                    <a:pt x="30542" y="34907"/>
                    <a:pt x="30922" y="33242"/>
                    <a:pt x="30922" y="31476"/>
                  </a:cubicBezTo>
                  <a:cubicBezTo>
                    <a:pt x="30922" y="29383"/>
                    <a:pt x="30388" y="27444"/>
                    <a:pt x="29321" y="25657"/>
                  </a:cubicBezTo>
                  <a:cubicBezTo>
                    <a:pt x="28254" y="23869"/>
                    <a:pt x="26795" y="22382"/>
                    <a:pt x="24949" y="21191"/>
                  </a:cubicBezTo>
                  <a:cubicBezTo>
                    <a:pt x="26426" y="20081"/>
                    <a:pt x="27606" y="18748"/>
                    <a:pt x="28490" y="17186"/>
                  </a:cubicBezTo>
                  <a:cubicBezTo>
                    <a:pt x="29372" y="15626"/>
                    <a:pt x="29814" y="13923"/>
                    <a:pt x="29814" y="12074"/>
                  </a:cubicBezTo>
                  <a:cubicBezTo>
                    <a:pt x="29814" y="10432"/>
                    <a:pt x="29454" y="8871"/>
                    <a:pt x="28737" y="7393"/>
                  </a:cubicBezTo>
                  <a:cubicBezTo>
                    <a:pt x="28018" y="5914"/>
                    <a:pt x="27010" y="4632"/>
                    <a:pt x="25719" y="3544"/>
                  </a:cubicBezTo>
                  <a:cubicBezTo>
                    <a:pt x="24425" y="2456"/>
                    <a:pt x="22904" y="1593"/>
                    <a:pt x="21159" y="956"/>
                  </a:cubicBezTo>
                  <a:cubicBezTo>
                    <a:pt x="19414" y="319"/>
                    <a:pt x="17516" y="1"/>
                    <a:pt x="15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37" name="Google Shape;3237;p21"/>
            <p:cNvSpPr/>
            <p:nvPr/>
          </p:nvSpPr>
          <p:spPr>
            <a:xfrm>
              <a:off x="5740122" y="3764726"/>
              <a:ext cx="117863" cy="81681"/>
            </a:xfrm>
            <a:custGeom>
              <a:rect b="b" l="l" r="r" t="t"/>
              <a:pathLst>
                <a:path extrusionOk="0" h="3734" w="5388">
                  <a:moveTo>
                    <a:pt x="2119" y="0"/>
                  </a:moveTo>
                  <a:lnTo>
                    <a:pt x="2147" y="1464"/>
                  </a:lnTo>
                  <a:lnTo>
                    <a:pt x="2147" y="1464"/>
                  </a:lnTo>
                  <a:lnTo>
                    <a:pt x="1" y="740"/>
                  </a:lnTo>
                  <a:lnTo>
                    <a:pt x="1" y="740"/>
                  </a:lnTo>
                  <a:lnTo>
                    <a:pt x="42" y="3053"/>
                  </a:lnTo>
                  <a:lnTo>
                    <a:pt x="2160" y="2251"/>
                  </a:lnTo>
                  <a:lnTo>
                    <a:pt x="2188" y="3733"/>
                  </a:lnTo>
                  <a:lnTo>
                    <a:pt x="5387" y="1809"/>
                  </a:lnTo>
                  <a:lnTo>
                    <a:pt x="211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38" name="Google Shape;3238;p21"/>
            <p:cNvSpPr/>
            <p:nvPr/>
          </p:nvSpPr>
          <p:spPr>
            <a:xfrm>
              <a:off x="5848228" y="4209576"/>
              <a:ext cx="36641" cy="36684"/>
            </a:xfrm>
            <a:custGeom>
              <a:rect b="b" l="l" r="r" t="t"/>
              <a:pathLst>
                <a:path extrusionOk="0" h="1677" w="1675">
                  <a:moveTo>
                    <a:pt x="837" y="1"/>
                  </a:moveTo>
                  <a:cubicBezTo>
                    <a:pt x="374" y="1"/>
                    <a:pt x="1" y="376"/>
                    <a:pt x="1" y="839"/>
                  </a:cubicBezTo>
                  <a:cubicBezTo>
                    <a:pt x="1" y="1301"/>
                    <a:pt x="374" y="1677"/>
                    <a:pt x="837" y="1677"/>
                  </a:cubicBezTo>
                  <a:cubicBezTo>
                    <a:pt x="1299" y="1677"/>
                    <a:pt x="1675" y="1301"/>
                    <a:pt x="1675" y="839"/>
                  </a:cubicBezTo>
                  <a:cubicBezTo>
                    <a:pt x="1675" y="376"/>
                    <a:pt x="1299" y="1"/>
                    <a:pt x="8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39" name="Google Shape;3239;p21"/>
            <p:cNvSpPr/>
            <p:nvPr/>
          </p:nvSpPr>
          <p:spPr>
            <a:xfrm>
              <a:off x="5703306" y="3809657"/>
              <a:ext cx="22313" cy="22269"/>
            </a:xfrm>
            <a:custGeom>
              <a:rect b="b" l="l" r="r" t="t"/>
              <a:pathLst>
                <a:path extrusionOk="0" h="1018" w="1020">
                  <a:moveTo>
                    <a:pt x="509" y="0"/>
                  </a:moveTo>
                  <a:cubicBezTo>
                    <a:pt x="227" y="0"/>
                    <a:pt x="0" y="227"/>
                    <a:pt x="0" y="509"/>
                  </a:cubicBezTo>
                  <a:cubicBezTo>
                    <a:pt x="0" y="791"/>
                    <a:pt x="229" y="1017"/>
                    <a:pt x="509" y="1017"/>
                  </a:cubicBezTo>
                  <a:cubicBezTo>
                    <a:pt x="790" y="1017"/>
                    <a:pt x="1020" y="791"/>
                    <a:pt x="1020" y="509"/>
                  </a:cubicBezTo>
                  <a:cubicBezTo>
                    <a:pt x="1020" y="227"/>
                    <a:pt x="790" y="0"/>
                    <a:pt x="5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0" name="Google Shape;3240;p21"/>
            <p:cNvSpPr/>
            <p:nvPr/>
          </p:nvSpPr>
          <p:spPr>
            <a:xfrm>
              <a:off x="5762959" y="4209576"/>
              <a:ext cx="36706" cy="36684"/>
            </a:xfrm>
            <a:custGeom>
              <a:rect b="b" l="l" r="r" t="t"/>
              <a:pathLst>
                <a:path extrusionOk="0" h="1677" w="1678">
                  <a:moveTo>
                    <a:pt x="839" y="1"/>
                  </a:moveTo>
                  <a:cubicBezTo>
                    <a:pt x="377" y="1"/>
                    <a:pt x="1" y="376"/>
                    <a:pt x="1" y="839"/>
                  </a:cubicBezTo>
                  <a:cubicBezTo>
                    <a:pt x="1" y="1301"/>
                    <a:pt x="377" y="1677"/>
                    <a:pt x="839" y="1677"/>
                  </a:cubicBezTo>
                  <a:cubicBezTo>
                    <a:pt x="1302" y="1677"/>
                    <a:pt x="1677" y="1301"/>
                    <a:pt x="1677" y="839"/>
                  </a:cubicBezTo>
                  <a:cubicBezTo>
                    <a:pt x="1677" y="376"/>
                    <a:pt x="1302" y="1"/>
                    <a:pt x="8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1" name="Google Shape;3241;p21"/>
            <p:cNvSpPr/>
            <p:nvPr/>
          </p:nvSpPr>
          <p:spPr>
            <a:xfrm>
              <a:off x="5748347" y="4211763"/>
              <a:ext cx="12097" cy="11550"/>
            </a:xfrm>
            <a:custGeom>
              <a:rect b="b" l="l" r="r" t="t"/>
              <a:pathLst>
                <a:path extrusionOk="0" h="528" w="553">
                  <a:moveTo>
                    <a:pt x="271" y="1"/>
                  </a:moveTo>
                  <a:cubicBezTo>
                    <a:pt x="151" y="1"/>
                    <a:pt x="60" y="85"/>
                    <a:pt x="32" y="212"/>
                  </a:cubicBezTo>
                  <a:cubicBezTo>
                    <a:pt x="0" y="363"/>
                    <a:pt x="74" y="489"/>
                    <a:pt x="218" y="521"/>
                  </a:cubicBezTo>
                  <a:cubicBezTo>
                    <a:pt x="238" y="526"/>
                    <a:pt x="258" y="528"/>
                    <a:pt x="277" y="528"/>
                  </a:cubicBezTo>
                  <a:cubicBezTo>
                    <a:pt x="394" y="528"/>
                    <a:pt x="490" y="447"/>
                    <a:pt x="518" y="317"/>
                  </a:cubicBezTo>
                  <a:cubicBezTo>
                    <a:pt x="552" y="171"/>
                    <a:pt x="477" y="38"/>
                    <a:pt x="335" y="8"/>
                  </a:cubicBezTo>
                  <a:cubicBezTo>
                    <a:pt x="313" y="3"/>
                    <a:pt x="292" y="1"/>
                    <a:pt x="2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2" name="Google Shape;3242;p21"/>
            <p:cNvSpPr/>
            <p:nvPr/>
          </p:nvSpPr>
          <p:spPr>
            <a:xfrm>
              <a:off x="5730256" y="4207279"/>
              <a:ext cx="12338" cy="11550"/>
            </a:xfrm>
            <a:custGeom>
              <a:rect b="b" l="l" r="r" t="t"/>
              <a:pathLst>
                <a:path extrusionOk="0" h="528" w="564">
                  <a:moveTo>
                    <a:pt x="279" y="0"/>
                  </a:moveTo>
                  <a:cubicBezTo>
                    <a:pt x="165" y="0"/>
                    <a:pt x="76" y="77"/>
                    <a:pt x="44" y="197"/>
                  </a:cubicBezTo>
                  <a:cubicBezTo>
                    <a:pt x="0" y="346"/>
                    <a:pt x="69" y="477"/>
                    <a:pt x="209" y="518"/>
                  </a:cubicBezTo>
                  <a:cubicBezTo>
                    <a:pt x="234" y="525"/>
                    <a:pt x="258" y="528"/>
                    <a:pt x="282" y="528"/>
                  </a:cubicBezTo>
                  <a:cubicBezTo>
                    <a:pt x="394" y="528"/>
                    <a:pt x="489" y="455"/>
                    <a:pt x="523" y="332"/>
                  </a:cubicBezTo>
                  <a:cubicBezTo>
                    <a:pt x="564" y="186"/>
                    <a:pt x="497" y="51"/>
                    <a:pt x="358" y="12"/>
                  </a:cubicBezTo>
                  <a:cubicBezTo>
                    <a:pt x="330" y="4"/>
                    <a:pt x="304"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3" name="Google Shape;3243;p21"/>
            <p:cNvSpPr/>
            <p:nvPr/>
          </p:nvSpPr>
          <p:spPr>
            <a:xfrm>
              <a:off x="5712822" y="4201723"/>
              <a:ext cx="12556" cy="11572"/>
            </a:xfrm>
            <a:custGeom>
              <a:rect b="b" l="l" r="r" t="t"/>
              <a:pathLst>
                <a:path extrusionOk="0" h="529" w="574">
                  <a:moveTo>
                    <a:pt x="287" y="0"/>
                  </a:moveTo>
                  <a:cubicBezTo>
                    <a:pt x="179" y="0"/>
                    <a:pt x="91" y="71"/>
                    <a:pt x="53" y="183"/>
                  </a:cubicBezTo>
                  <a:cubicBezTo>
                    <a:pt x="1" y="327"/>
                    <a:pt x="60" y="465"/>
                    <a:pt x="197" y="513"/>
                  </a:cubicBezTo>
                  <a:cubicBezTo>
                    <a:pt x="227" y="523"/>
                    <a:pt x="257" y="528"/>
                    <a:pt x="286" y="528"/>
                  </a:cubicBezTo>
                  <a:cubicBezTo>
                    <a:pt x="391" y="528"/>
                    <a:pt x="483" y="461"/>
                    <a:pt x="523" y="346"/>
                  </a:cubicBezTo>
                  <a:cubicBezTo>
                    <a:pt x="573" y="204"/>
                    <a:pt x="514" y="64"/>
                    <a:pt x="376" y="16"/>
                  </a:cubicBezTo>
                  <a:cubicBezTo>
                    <a:pt x="345" y="5"/>
                    <a:pt x="31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4" name="Google Shape;3244;p21"/>
            <p:cNvSpPr/>
            <p:nvPr/>
          </p:nvSpPr>
          <p:spPr>
            <a:xfrm>
              <a:off x="5695738" y="4195116"/>
              <a:ext cx="12644" cy="11594"/>
            </a:xfrm>
            <a:custGeom>
              <a:rect b="b" l="l" r="r" t="t"/>
              <a:pathLst>
                <a:path extrusionOk="0" h="530" w="578">
                  <a:moveTo>
                    <a:pt x="290" y="1"/>
                  </a:moveTo>
                  <a:cubicBezTo>
                    <a:pt x="190" y="1"/>
                    <a:pt x="105" y="64"/>
                    <a:pt x="60" y="169"/>
                  </a:cubicBezTo>
                  <a:cubicBezTo>
                    <a:pt x="1" y="311"/>
                    <a:pt x="51" y="451"/>
                    <a:pt x="186" y="508"/>
                  </a:cubicBezTo>
                  <a:cubicBezTo>
                    <a:pt x="220" y="523"/>
                    <a:pt x="255" y="530"/>
                    <a:pt x="288" y="530"/>
                  </a:cubicBezTo>
                  <a:cubicBezTo>
                    <a:pt x="386" y="530"/>
                    <a:pt x="474" y="469"/>
                    <a:pt x="520" y="362"/>
                  </a:cubicBezTo>
                  <a:cubicBezTo>
                    <a:pt x="578" y="224"/>
                    <a:pt x="530" y="80"/>
                    <a:pt x="394" y="23"/>
                  </a:cubicBezTo>
                  <a:cubicBezTo>
                    <a:pt x="359" y="8"/>
                    <a:pt x="323"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5" name="Google Shape;3245;p21"/>
            <p:cNvSpPr/>
            <p:nvPr/>
          </p:nvSpPr>
          <p:spPr>
            <a:xfrm>
              <a:off x="5679003" y="4187438"/>
              <a:ext cx="12753" cy="11572"/>
            </a:xfrm>
            <a:custGeom>
              <a:rect b="b" l="l" r="r" t="t"/>
              <a:pathLst>
                <a:path extrusionOk="0" h="529" w="583">
                  <a:moveTo>
                    <a:pt x="295" y="1"/>
                  </a:moveTo>
                  <a:cubicBezTo>
                    <a:pt x="201" y="1"/>
                    <a:pt x="118" y="58"/>
                    <a:pt x="69" y="154"/>
                  </a:cubicBezTo>
                  <a:cubicBezTo>
                    <a:pt x="1" y="291"/>
                    <a:pt x="42" y="433"/>
                    <a:pt x="175" y="500"/>
                  </a:cubicBezTo>
                  <a:cubicBezTo>
                    <a:pt x="213" y="519"/>
                    <a:pt x="252" y="528"/>
                    <a:pt x="290" y="528"/>
                  </a:cubicBezTo>
                  <a:cubicBezTo>
                    <a:pt x="382" y="528"/>
                    <a:pt x="467" y="473"/>
                    <a:pt x="516" y="376"/>
                  </a:cubicBezTo>
                  <a:cubicBezTo>
                    <a:pt x="582" y="241"/>
                    <a:pt x="543" y="94"/>
                    <a:pt x="413" y="30"/>
                  </a:cubicBezTo>
                  <a:cubicBezTo>
                    <a:pt x="373" y="10"/>
                    <a:pt x="333"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6" name="Google Shape;3246;p21"/>
            <p:cNvSpPr/>
            <p:nvPr/>
          </p:nvSpPr>
          <p:spPr>
            <a:xfrm>
              <a:off x="5663122" y="4178776"/>
              <a:ext cx="12797" cy="11550"/>
            </a:xfrm>
            <a:custGeom>
              <a:rect b="b" l="l" r="r" t="t"/>
              <a:pathLst>
                <a:path extrusionOk="0" h="528" w="585">
                  <a:moveTo>
                    <a:pt x="297" y="1"/>
                  </a:moveTo>
                  <a:cubicBezTo>
                    <a:pt x="209" y="1"/>
                    <a:pt x="129" y="52"/>
                    <a:pt x="79" y="140"/>
                  </a:cubicBezTo>
                  <a:cubicBezTo>
                    <a:pt x="1" y="273"/>
                    <a:pt x="33" y="417"/>
                    <a:pt x="159" y="490"/>
                  </a:cubicBezTo>
                  <a:cubicBezTo>
                    <a:pt x="201" y="515"/>
                    <a:pt x="245" y="528"/>
                    <a:pt x="288" y="528"/>
                  </a:cubicBezTo>
                  <a:cubicBezTo>
                    <a:pt x="374" y="528"/>
                    <a:pt x="456" y="479"/>
                    <a:pt x="509" y="389"/>
                  </a:cubicBezTo>
                  <a:cubicBezTo>
                    <a:pt x="585" y="261"/>
                    <a:pt x="555" y="112"/>
                    <a:pt x="429" y="39"/>
                  </a:cubicBezTo>
                  <a:cubicBezTo>
                    <a:pt x="385" y="13"/>
                    <a:pt x="340"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7" name="Google Shape;3247;p21"/>
            <p:cNvSpPr/>
            <p:nvPr/>
          </p:nvSpPr>
          <p:spPr>
            <a:xfrm>
              <a:off x="5647788" y="4169020"/>
              <a:ext cx="12797" cy="11550"/>
            </a:xfrm>
            <a:custGeom>
              <a:rect b="b" l="l" r="r" t="t"/>
              <a:pathLst>
                <a:path extrusionOk="0" h="528" w="585">
                  <a:moveTo>
                    <a:pt x="302" y="1"/>
                  </a:moveTo>
                  <a:cubicBezTo>
                    <a:pt x="221" y="1"/>
                    <a:pt x="144" y="46"/>
                    <a:pt x="90" y="125"/>
                  </a:cubicBezTo>
                  <a:cubicBezTo>
                    <a:pt x="1" y="251"/>
                    <a:pt x="24" y="398"/>
                    <a:pt x="145" y="480"/>
                  </a:cubicBezTo>
                  <a:cubicBezTo>
                    <a:pt x="191" y="512"/>
                    <a:pt x="240" y="528"/>
                    <a:pt x="288" y="528"/>
                  </a:cubicBezTo>
                  <a:cubicBezTo>
                    <a:pt x="368" y="528"/>
                    <a:pt x="446" y="485"/>
                    <a:pt x="500" y="405"/>
                  </a:cubicBezTo>
                  <a:cubicBezTo>
                    <a:pt x="585" y="281"/>
                    <a:pt x="567" y="130"/>
                    <a:pt x="445" y="48"/>
                  </a:cubicBezTo>
                  <a:cubicBezTo>
                    <a:pt x="398" y="16"/>
                    <a:pt x="349"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8" name="Google Shape;3248;p21"/>
            <p:cNvSpPr/>
            <p:nvPr/>
          </p:nvSpPr>
          <p:spPr>
            <a:xfrm>
              <a:off x="5633263" y="4158213"/>
              <a:ext cx="12709" cy="11506"/>
            </a:xfrm>
            <a:custGeom>
              <a:rect b="b" l="l" r="r" t="t"/>
              <a:pathLst>
                <a:path extrusionOk="0" h="526" w="581">
                  <a:moveTo>
                    <a:pt x="303" y="1"/>
                  </a:moveTo>
                  <a:cubicBezTo>
                    <a:pt x="227" y="1"/>
                    <a:pt x="153" y="40"/>
                    <a:pt x="97" y="109"/>
                  </a:cubicBezTo>
                  <a:cubicBezTo>
                    <a:pt x="1" y="230"/>
                    <a:pt x="12" y="379"/>
                    <a:pt x="127" y="468"/>
                  </a:cubicBezTo>
                  <a:cubicBezTo>
                    <a:pt x="174" y="507"/>
                    <a:pt x="228" y="525"/>
                    <a:pt x="282" y="525"/>
                  </a:cubicBezTo>
                  <a:cubicBezTo>
                    <a:pt x="356" y="525"/>
                    <a:pt x="430" y="489"/>
                    <a:pt x="486" y="418"/>
                  </a:cubicBezTo>
                  <a:cubicBezTo>
                    <a:pt x="580" y="301"/>
                    <a:pt x="571" y="150"/>
                    <a:pt x="457" y="58"/>
                  </a:cubicBezTo>
                  <a:cubicBezTo>
                    <a:pt x="408" y="19"/>
                    <a:pt x="355"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49" name="Google Shape;3249;p21"/>
            <p:cNvSpPr/>
            <p:nvPr/>
          </p:nvSpPr>
          <p:spPr>
            <a:xfrm>
              <a:off x="5619744" y="4146554"/>
              <a:ext cx="12644" cy="11463"/>
            </a:xfrm>
            <a:custGeom>
              <a:rect b="b" l="l" r="r" t="t"/>
              <a:pathLst>
                <a:path extrusionOk="0" h="524" w="578">
                  <a:moveTo>
                    <a:pt x="302" y="0"/>
                  </a:moveTo>
                  <a:cubicBezTo>
                    <a:pt x="232" y="0"/>
                    <a:pt x="162" y="33"/>
                    <a:pt x="106" y="94"/>
                  </a:cubicBezTo>
                  <a:cubicBezTo>
                    <a:pt x="0" y="207"/>
                    <a:pt x="0" y="356"/>
                    <a:pt x="108" y="454"/>
                  </a:cubicBezTo>
                  <a:cubicBezTo>
                    <a:pt x="158" y="501"/>
                    <a:pt x="217" y="524"/>
                    <a:pt x="277" y="524"/>
                  </a:cubicBezTo>
                  <a:cubicBezTo>
                    <a:pt x="346" y="524"/>
                    <a:pt x="416" y="493"/>
                    <a:pt x="472" y="431"/>
                  </a:cubicBezTo>
                  <a:cubicBezTo>
                    <a:pt x="573" y="321"/>
                    <a:pt x="578" y="170"/>
                    <a:pt x="470" y="69"/>
                  </a:cubicBezTo>
                  <a:cubicBezTo>
                    <a:pt x="418" y="23"/>
                    <a:pt x="360"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0" name="Google Shape;3250;p21"/>
            <p:cNvSpPr/>
            <p:nvPr/>
          </p:nvSpPr>
          <p:spPr>
            <a:xfrm>
              <a:off x="5606706" y="4133538"/>
              <a:ext cx="12906" cy="11441"/>
            </a:xfrm>
            <a:custGeom>
              <a:rect b="b" l="l" r="r" t="t"/>
              <a:pathLst>
                <a:path extrusionOk="0" h="523" w="590">
                  <a:moveTo>
                    <a:pt x="312" y="1"/>
                  </a:moveTo>
                  <a:cubicBezTo>
                    <a:pt x="248" y="1"/>
                    <a:pt x="183" y="28"/>
                    <a:pt x="127" y="78"/>
                  </a:cubicBezTo>
                  <a:cubicBezTo>
                    <a:pt x="12" y="183"/>
                    <a:pt x="1" y="330"/>
                    <a:pt x="99" y="440"/>
                  </a:cubicBezTo>
                  <a:cubicBezTo>
                    <a:pt x="151" y="495"/>
                    <a:pt x="215" y="522"/>
                    <a:pt x="280" y="522"/>
                  </a:cubicBezTo>
                  <a:cubicBezTo>
                    <a:pt x="344" y="522"/>
                    <a:pt x="408" y="496"/>
                    <a:pt x="464" y="444"/>
                  </a:cubicBezTo>
                  <a:cubicBezTo>
                    <a:pt x="576" y="344"/>
                    <a:pt x="590" y="192"/>
                    <a:pt x="491" y="85"/>
                  </a:cubicBezTo>
                  <a:cubicBezTo>
                    <a:pt x="438" y="28"/>
                    <a:pt x="375"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1" name="Google Shape;3251;p21"/>
            <p:cNvSpPr/>
            <p:nvPr/>
          </p:nvSpPr>
          <p:spPr>
            <a:xfrm>
              <a:off x="5595200" y="4119998"/>
              <a:ext cx="13147" cy="11375"/>
            </a:xfrm>
            <a:custGeom>
              <a:rect b="b" l="l" r="r" t="t"/>
              <a:pathLst>
                <a:path extrusionOk="0" h="520" w="601">
                  <a:moveTo>
                    <a:pt x="317" y="0"/>
                  </a:moveTo>
                  <a:cubicBezTo>
                    <a:pt x="260" y="0"/>
                    <a:pt x="200" y="22"/>
                    <a:pt x="147" y="63"/>
                  </a:cubicBezTo>
                  <a:cubicBezTo>
                    <a:pt x="25" y="159"/>
                    <a:pt x="0" y="305"/>
                    <a:pt x="92" y="420"/>
                  </a:cubicBezTo>
                  <a:cubicBezTo>
                    <a:pt x="142" y="485"/>
                    <a:pt x="211" y="519"/>
                    <a:pt x="284" y="519"/>
                  </a:cubicBezTo>
                  <a:cubicBezTo>
                    <a:pt x="340" y="519"/>
                    <a:pt x="400" y="499"/>
                    <a:pt x="454" y="457"/>
                  </a:cubicBezTo>
                  <a:cubicBezTo>
                    <a:pt x="573" y="365"/>
                    <a:pt x="600" y="216"/>
                    <a:pt x="509" y="99"/>
                  </a:cubicBezTo>
                  <a:cubicBezTo>
                    <a:pt x="457" y="32"/>
                    <a:pt x="388"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2" name="Google Shape;3252;p21"/>
            <p:cNvSpPr/>
            <p:nvPr/>
          </p:nvSpPr>
          <p:spPr>
            <a:xfrm>
              <a:off x="5584678" y="4105166"/>
              <a:ext cx="13234" cy="11309"/>
            </a:xfrm>
            <a:custGeom>
              <a:rect b="b" l="l" r="r" t="t"/>
              <a:pathLst>
                <a:path extrusionOk="0" h="517" w="605">
                  <a:moveTo>
                    <a:pt x="322" y="1"/>
                  </a:moveTo>
                  <a:cubicBezTo>
                    <a:pt x="271" y="1"/>
                    <a:pt x="217" y="17"/>
                    <a:pt x="168" y="49"/>
                  </a:cubicBezTo>
                  <a:cubicBezTo>
                    <a:pt x="37" y="134"/>
                    <a:pt x="0" y="278"/>
                    <a:pt x="80" y="402"/>
                  </a:cubicBezTo>
                  <a:cubicBezTo>
                    <a:pt x="128" y="476"/>
                    <a:pt x="203" y="516"/>
                    <a:pt x="284" y="516"/>
                  </a:cubicBezTo>
                  <a:cubicBezTo>
                    <a:pt x="335" y="516"/>
                    <a:pt x="388" y="501"/>
                    <a:pt x="438" y="468"/>
                  </a:cubicBezTo>
                  <a:cubicBezTo>
                    <a:pt x="564" y="388"/>
                    <a:pt x="605" y="241"/>
                    <a:pt x="525" y="118"/>
                  </a:cubicBezTo>
                  <a:cubicBezTo>
                    <a:pt x="474" y="39"/>
                    <a:pt x="400" y="1"/>
                    <a:pt x="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3" name="Google Shape;3253;p21"/>
            <p:cNvSpPr/>
            <p:nvPr/>
          </p:nvSpPr>
          <p:spPr>
            <a:xfrm>
              <a:off x="5575797" y="4089920"/>
              <a:ext cx="13300" cy="11222"/>
            </a:xfrm>
            <a:custGeom>
              <a:rect b="b" l="l" r="r" t="t"/>
              <a:pathLst>
                <a:path extrusionOk="0" h="513" w="608">
                  <a:moveTo>
                    <a:pt x="325" y="0"/>
                  </a:moveTo>
                  <a:cubicBezTo>
                    <a:pt x="280" y="0"/>
                    <a:pt x="234" y="12"/>
                    <a:pt x="189" y="36"/>
                  </a:cubicBezTo>
                  <a:cubicBezTo>
                    <a:pt x="51" y="107"/>
                    <a:pt x="1" y="247"/>
                    <a:pt x="70" y="377"/>
                  </a:cubicBezTo>
                  <a:cubicBezTo>
                    <a:pt x="116" y="465"/>
                    <a:pt x="196" y="513"/>
                    <a:pt x="286" y="513"/>
                  </a:cubicBezTo>
                  <a:cubicBezTo>
                    <a:pt x="329" y="513"/>
                    <a:pt x="375" y="501"/>
                    <a:pt x="420" y="478"/>
                  </a:cubicBezTo>
                  <a:cubicBezTo>
                    <a:pt x="553" y="407"/>
                    <a:pt x="608" y="267"/>
                    <a:pt x="539" y="137"/>
                  </a:cubicBezTo>
                  <a:cubicBezTo>
                    <a:pt x="492" y="46"/>
                    <a:pt x="412"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4" name="Google Shape;3254;p21"/>
            <p:cNvSpPr/>
            <p:nvPr/>
          </p:nvSpPr>
          <p:spPr>
            <a:xfrm>
              <a:off x="5568447" y="4073710"/>
              <a:ext cx="13147" cy="11134"/>
            </a:xfrm>
            <a:custGeom>
              <a:rect b="b" l="l" r="r" t="t"/>
              <a:pathLst>
                <a:path extrusionOk="0" h="509" w="601">
                  <a:moveTo>
                    <a:pt x="321" y="0"/>
                  </a:moveTo>
                  <a:cubicBezTo>
                    <a:pt x="284" y="0"/>
                    <a:pt x="245" y="8"/>
                    <a:pt x="206" y="24"/>
                  </a:cubicBezTo>
                  <a:cubicBezTo>
                    <a:pt x="64" y="81"/>
                    <a:pt x="0" y="216"/>
                    <a:pt x="55" y="351"/>
                  </a:cubicBezTo>
                  <a:cubicBezTo>
                    <a:pt x="96" y="452"/>
                    <a:pt x="182" y="509"/>
                    <a:pt x="282" y="509"/>
                  </a:cubicBezTo>
                  <a:cubicBezTo>
                    <a:pt x="318" y="509"/>
                    <a:pt x="356" y="501"/>
                    <a:pt x="394" y="486"/>
                  </a:cubicBezTo>
                  <a:cubicBezTo>
                    <a:pt x="534" y="429"/>
                    <a:pt x="600" y="294"/>
                    <a:pt x="545" y="156"/>
                  </a:cubicBezTo>
                  <a:cubicBezTo>
                    <a:pt x="504" y="54"/>
                    <a:pt x="418"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5" name="Google Shape;3255;p21"/>
            <p:cNvSpPr/>
            <p:nvPr/>
          </p:nvSpPr>
          <p:spPr>
            <a:xfrm>
              <a:off x="5562781" y="4056866"/>
              <a:ext cx="12906" cy="11047"/>
            </a:xfrm>
            <a:custGeom>
              <a:rect b="b" l="l" r="r" t="t"/>
              <a:pathLst>
                <a:path extrusionOk="0" h="505" w="590">
                  <a:moveTo>
                    <a:pt x="311" y="0"/>
                  </a:moveTo>
                  <a:cubicBezTo>
                    <a:pt x="283" y="0"/>
                    <a:pt x="254" y="4"/>
                    <a:pt x="225" y="13"/>
                  </a:cubicBezTo>
                  <a:cubicBezTo>
                    <a:pt x="76" y="56"/>
                    <a:pt x="1" y="184"/>
                    <a:pt x="42" y="324"/>
                  </a:cubicBezTo>
                  <a:cubicBezTo>
                    <a:pt x="75" y="438"/>
                    <a:pt x="166" y="504"/>
                    <a:pt x="278" y="504"/>
                  </a:cubicBezTo>
                  <a:cubicBezTo>
                    <a:pt x="306" y="504"/>
                    <a:pt x="335" y="500"/>
                    <a:pt x="365" y="491"/>
                  </a:cubicBezTo>
                  <a:cubicBezTo>
                    <a:pt x="509" y="450"/>
                    <a:pt x="589" y="322"/>
                    <a:pt x="548" y="180"/>
                  </a:cubicBezTo>
                  <a:cubicBezTo>
                    <a:pt x="513" y="63"/>
                    <a:pt x="421"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6" name="Google Shape;3256;p21"/>
            <p:cNvSpPr/>
            <p:nvPr/>
          </p:nvSpPr>
          <p:spPr>
            <a:xfrm>
              <a:off x="5558866" y="4039498"/>
              <a:ext cx="12556" cy="11003"/>
            </a:xfrm>
            <a:custGeom>
              <a:rect b="b" l="l" r="r" t="t"/>
              <a:pathLst>
                <a:path extrusionOk="0" h="503" w="574">
                  <a:moveTo>
                    <a:pt x="300" y="0"/>
                  </a:moveTo>
                  <a:cubicBezTo>
                    <a:pt x="281" y="0"/>
                    <a:pt x="263" y="2"/>
                    <a:pt x="244" y="5"/>
                  </a:cubicBezTo>
                  <a:cubicBezTo>
                    <a:pt x="90" y="35"/>
                    <a:pt x="1" y="154"/>
                    <a:pt x="28" y="298"/>
                  </a:cubicBezTo>
                  <a:cubicBezTo>
                    <a:pt x="52" y="422"/>
                    <a:pt x="152" y="503"/>
                    <a:pt x="277" y="503"/>
                  </a:cubicBezTo>
                  <a:cubicBezTo>
                    <a:pt x="295" y="503"/>
                    <a:pt x="314" y="501"/>
                    <a:pt x="333" y="498"/>
                  </a:cubicBezTo>
                  <a:cubicBezTo>
                    <a:pt x="482" y="470"/>
                    <a:pt x="573" y="351"/>
                    <a:pt x="548" y="207"/>
                  </a:cubicBezTo>
                  <a:cubicBezTo>
                    <a:pt x="524" y="73"/>
                    <a:pt x="422"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7" name="Google Shape;3257;p21"/>
            <p:cNvSpPr/>
            <p:nvPr/>
          </p:nvSpPr>
          <p:spPr>
            <a:xfrm>
              <a:off x="5556919" y="4021998"/>
              <a:ext cx="12053" cy="10894"/>
            </a:xfrm>
            <a:custGeom>
              <a:rect b="b" l="l" r="r" t="t"/>
              <a:pathLst>
                <a:path extrusionOk="0" h="498" w="551">
                  <a:moveTo>
                    <a:pt x="283" y="0"/>
                  </a:moveTo>
                  <a:cubicBezTo>
                    <a:pt x="274" y="0"/>
                    <a:pt x="266" y="1"/>
                    <a:pt x="257" y="1"/>
                  </a:cubicBezTo>
                  <a:cubicBezTo>
                    <a:pt x="101" y="13"/>
                    <a:pt x="1" y="120"/>
                    <a:pt x="12" y="267"/>
                  </a:cubicBezTo>
                  <a:cubicBezTo>
                    <a:pt x="23" y="404"/>
                    <a:pt x="126" y="497"/>
                    <a:pt x="265" y="497"/>
                  </a:cubicBezTo>
                  <a:cubicBezTo>
                    <a:pt x="274" y="497"/>
                    <a:pt x="284" y="497"/>
                    <a:pt x="294" y="496"/>
                  </a:cubicBezTo>
                  <a:cubicBezTo>
                    <a:pt x="445" y="485"/>
                    <a:pt x="550" y="377"/>
                    <a:pt x="539" y="230"/>
                  </a:cubicBezTo>
                  <a:cubicBezTo>
                    <a:pt x="528" y="86"/>
                    <a:pt x="420"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8" name="Google Shape;3258;p21"/>
            <p:cNvSpPr/>
            <p:nvPr/>
          </p:nvSpPr>
          <p:spPr>
            <a:xfrm>
              <a:off x="5556678" y="4004235"/>
              <a:ext cx="11681" cy="10894"/>
            </a:xfrm>
            <a:custGeom>
              <a:rect b="b" l="l" r="r" t="t"/>
              <a:pathLst>
                <a:path extrusionOk="0" h="498" w="534">
                  <a:moveTo>
                    <a:pt x="262" y="0"/>
                  </a:moveTo>
                  <a:cubicBezTo>
                    <a:pt x="112" y="0"/>
                    <a:pt x="7" y="97"/>
                    <a:pt x="2" y="241"/>
                  </a:cubicBezTo>
                  <a:cubicBezTo>
                    <a:pt x="0" y="387"/>
                    <a:pt x="105" y="495"/>
                    <a:pt x="261" y="497"/>
                  </a:cubicBezTo>
                  <a:cubicBezTo>
                    <a:pt x="265" y="497"/>
                    <a:pt x="268" y="497"/>
                    <a:pt x="271" y="497"/>
                  </a:cubicBezTo>
                  <a:cubicBezTo>
                    <a:pt x="417" y="497"/>
                    <a:pt x="527" y="400"/>
                    <a:pt x="529" y="257"/>
                  </a:cubicBezTo>
                  <a:cubicBezTo>
                    <a:pt x="534" y="101"/>
                    <a:pt x="424" y="3"/>
                    <a:pt x="273" y="0"/>
                  </a:cubicBezTo>
                  <a:cubicBezTo>
                    <a:pt x="269" y="0"/>
                    <a:pt x="266"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59" name="Google Shape;3259;p21"/>
            <p:cNvSpPr/>
            <p:nvPr/>
          </p:nvSpPr>
          <p:spPr>
            <a:xfrm>
              <a:off x="5557816" y="3986341"/>
              <a:ext cx="12294" cy="10959"/>
            </a:xfrm>
            <a:custGeom>
              <a:rect b="b" l="l" r="r" t="t"/>
              <a:pathLst>
                <a:path extrusionOk="0" h="501" w="562">
                  <a:moveTo>
                    <a:pt x="268" y="0"/>
                  </a:moveTo>
                  <a:cubicBezTo>
                    <a:pt x="136" y="0"/>
                    <a:pt x="36" y="84"/>
                    <a:pt x="19" y="216"/>
                  </a:cubicBezTo>
                  <a:cubicBezTo>
                    <a:pt x="1" y="360"/>
                    <a:pt x="95" y="477"/>
                    <a:pt x="248" y="498"/>
                  </a:cubicBezTo>
                  <a:cubicBezTo>
                    <a:pt x="262" y="499"/>
                    <a:pt x="275" y="500"/>
                    <a:pt x="289" y="500"/>
                  </a:cubicBezTo>
                  <a:cubicBezTo>
                    <a:pt x="421" y="500"/>
                    <a:pt x="525" y="418"/>
                    <a:pt x="541" y="287"/>
                  </a:cubicBezTo>
                  <a:cubicBezTo>
                    <a:pt x="562" y="134"/>
                    <a:pt x="461" y="24"/>
                    <a:pt x="312" y="3"/>
                  </a:cubicBezTo>
                  <a:cubicBezTo>
                    <a:pt x="297" y="1"/>
                    <a:pt x="283"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0" name="Google Shape;3260;p21"/>
            <p:cNvSpPr/>
            <p:nvPr/>
          </p:nvSpPr>
          <p:spPr>
            <a:xfrm>
              <a:off x="5560834" y="3968907"/>
              <a:ext cx="12731" cy="10981"/>
            </a:xfrm>
            <a:custGeom>
              <a:rect b="b" l="l" r="r" t="t"/>
              <a:pathLst>
                <a:path extrusionOk="0" h="502" w="582">
                  <a:moveTo>
                    <a:pt x="271" y="1"/>
                  </a:moveTo>
                  <a:cubicBezTo>
                    <a:pt x="155" y="1"/>
                    <a:pt x="61" y="71"/>
                    <a:pt x="35" y="189"/>
                  </a:cubicBezTo>
                  <a:cubicBezTo>
                    <a:pt x="0" y="331"/>
                    <a:pt x="83" y="459"/>
                    <a:pt x="234" y="493"/>
                  </a:cubicBezTo>
                  <a:cubicBezTo>
                    <a:pt x="258" y="499"/>
                    <a:pt x="282" y="502"/>
                    <a:pt x="306" y="502"/>
                  </a:cubicBezTo>
                  <a:cubicBezTo>
                    <a:pt x="422" y="502"/>
                    <a:pt x="519" y="432"/>
                    <a:pt x="545" y="312"/>
                  </a:cubicBezTo>
                  <a:cubicBezTo>
                    <a:pt x="582" y="163"/>
                    <a:pt x="493" y="42"/>
                    <a:pt x="346" y="10"/>
                  </a:cubicBezTo>
                  <a:cubicBezTo>
                    <a:pt x="320" y="4"/>
                    <a:pt x="295" y="1"/>
                    <a:pt x="2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1" name="Google Shape;3261;p21"/>
            <p:cNvSpPr/>
            <p:nvPr/>
          </p:nvSpPr>
          <p:spPr>
            <a:xfrm>
              <a:off x="5565734" y="3951626"/>
              <a:ext cx="13103" cy="11091"/>
            </a:xfrm>
            <a:custGeom>
              <a:rect b="b" l="l" r="r" t="t"/>
              <a:pathLst>
                <a:path extrusionOk="0" h="507" w="599">
                  <a:moveTo>
                    <a:pt x="276" y="1"/>
                  </a:moveTo>
                  <a:cubicBezTo>
                    <a:pt x="172" y="1"/>
                    <a:pt x="85" y="60"/>
                    <a:pt x="49" y="166"/>
                  </a:cubicBezTo>
                  <a:cubicBezTo>
                    <a:pt x="1" y="305"/>
                    <a:pt x="69" y="438"/>
                    <a:pt x="216" y="488"/>
                  </a:cubicBezTo>
                  <a:cubicBezTo>
                    <a:pt x="250" y="500"/>
                    <a:pt x="284" y="506"/>
                    <a:pt x="317" y="506"/>
                  </a:cubicBezTo>
                  <a:cubicBezTo>
                    <a:pt x="421" y="506"/>
                    <a:pt x="511" y="447"/>
                    <a:pt x="548" y="342"/>
                  </a:cubicBezTo>
                  <a:cubicBezTo>
                    <a:pt x="598" y="195"/>
                    <a:pt x="523" y="67"/>
                    <a:pt x="379" y="19"/>
                  </a:cubicBezTo>
                  <a:cubicBezTo>
                    <a:pt x="343" y="7"/>
                    <a:pt x="30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2" name="Google Shape;3262;p21"/>
            <p:cNvSpPr/>
            <p:nvPr/>
          </p:nvSpPr>
          <p:spPr>
            <a:xfrm>
              <a:off x="5572297" y="3935241"/>
              <a:ext cx="13191" cy="11178"/>
            </a:xfrm>
            <a:custGeom>
              <a:rect b="b" l="l" r="r" t="t"/>
              <a:pathLst>
                <a:path extrusionOk="0" h="511" w="603">
                  <a:moveTo>
                    <a:pt x="280" y="0"/>
                  </a:moveTo>
                  <a:cubicBezTo>
                    <a:pt x="186" y="0"/>
                    <a:pt x="104" y="52"/>
                    <a:pt x="60" y="145"/>
                  </a:cubicBezTo>
                  <a:cubicBezTo>
                    <a:pt x="1" y="278"/>
                    <a:pt x="56" y="418"/>
                    <a:pt x="195" y="482"/>
                  </a:cubicBezTo>
                  <a:cubicBezTo>
                    <a:pt x="237" y="501"/>
                    <a:pt x="279" y="510"/>
                    <a:pt x="319" y="510"/>
                  </a:cubicBezTo>
                  <a:cubicBezTo>
                    <a:pt x="412" y="510"/>
                    <a:pt x="496" y="460"/>
                    <a:pt x="539" y="367"/>
                  </a:cubicBezTo>
                  <a:cubicBezTo>
                    <a:pt x="603" y="225"/>
                    <a:pt x="539" y="92"/>
                    <a:pt x="404" y="28"/>
                  </a:cubicBezTo>
                  <a:cubicBezTo>
                    <a:pt x="362" y="9"/>
                    <a:pt x="320"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3" name="Google Shape;3263;p21"/>
            <p:cNvSpPr/>
            <p:nvPr/>
          </p:nvSpPr>
          <p:spPr>
            <a:xfrm>
              <a:off x="5580609" y="3919207"/>
              <a:ext cx="13300" cy="11244"/>
            </a:xfrm>
            <a:custGeom>
              <a:rect b="b" l="l" r="r" t="t"/>
              <a:pathLst>
                <a:path extrusionOk="0" h="514" w="608">
                  <a:moveTo>
                    <a:pt x="281" y="0"/>
                  </a:moveTo>
                  <a:cubicBezTo>
                    <a:pt x="197" y="0"/>
                    <a:pt x="121" y="43"/>
                    <a:pt x="74" y="125"/>
                  </a:cubicBezTo>
                  <a:cubicBezTo>
                    <a:pt x="1" y="251"/>
                    <a:pt x="42" y="395"/>
                    <a:pt x="177" y="473"/>
                  </a:cubicBezTo>
                  <a:cubicBezTo>
                    <a:pt x="225" y="500"/>
                    <a:pt x="275" y="514"/>
                    <a:pt x="323" y="514"/>
                  </a:cubicBezTo>
                  <a:cubicBezTo>
                    <a:pt x="406" y="514"/>
                    <a:pt x="483" y="473"/>
                    <a:pt x="530" y="393"/>
                  </a:cubicBezTo>
                  <a:cubicBezTo>
                    <a:pt x="608" y="257"/>
                    <a:pt x="557" y="118"/>
                    <a:pt x="427" y="42"/>
                  </a:cubicBezTo>
                  <a:cubicBezTo>
                    <a:pt x="379" y="14"/>
                    <a:pt x="32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4" name="Google Shape;3264;p21"/>
            <p:cNvSpPr/>
            <p:nvPr/>
          </p:nvSpPr>
          <p:spPr>
            <a:xfrm>
              <a:off x="5590388" y="3904179"/>
              <a:ext cx="13147" cy="11353"/>
            </a:xfrm>
            <a:custGeom>
              <a:rect b="b" l="l" r="r" t="t"/>
              <a:pathLst>
                <a:path extrusionOk="0" h="519" w="601">
                  <a:moveTo>
                    <a:pt x="281" y="1"/>
                  </a:moveTo>
                  <a:cubicBezTo>
                    <a:pt x="205" y="1"/>
                    <a:pt x="135" y="37"/>
                    <a:pt x="85" y="106"/>
                  </a:cubicBezTo>
                  <a:cubicBezTo>
                    <a:pt x="0" y="225"/>
                    <a:pt x="28" y="374"/>
                    <a:pt x="156" y="464"/>
                  </a:cubicBezTo>
                  <a:cubicBezTo>
                    <a:pt x="207" y="500"/>
                    <a:pt x="263" y="518"/>
                    <a:pt x="318" y="518"/>
                  </a:cubicBezTo>
                  <a:cubicBezTo>
                    <a:pt x="392" y="518"/>
                    <a:pt x="463" y="484"/>
                    <a:pt x="511" y="413"/>
                  </a:cubicBezTo>
                  <a:cubicBezTo>
                    <a:pt x="600" y="287"/>
                    <a:pt x="564" y="143"/>
                    <a:pt x="442" y="56"/>
                  </a:cubicBezTo>
                  <a:cubicBezTo>
                    <a:pt x="390" y="19"/>
                    <a:pt x="334"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5" name="Google Shape;3265;p21"/>
            <p:cNvSpPr/>
            <p:nvPr/>
          </p:nvSpPr>
          <p:spPr>
            <a:xfrm>
              <a:off x="5601566" y="3889895"/>
              <a:ext cx="13038" cy="11397"/>
            </a:xfrm>
            <a:custGeom>
              <a:rect b="b" l="l" r="r" t="t"/>
              <a:pathLst>
                <a:path extrusionOk="0" h="521" w="596">
                  <a:moveTo>
                    <a:pt x="278" y="1"/>
                  </a:moveTo>
                  <a:cubicBezTo>
                    <a:pt x="210" y="1"/>
                    <a:pt x="144" y="31"/>
                    <a:pt x="94" y="91"/>
                  </a:cubicBezTo>
                  <a:cubicBezTo>
                    <a:pt x="0" y="200"/>
                    <a:pt x="16" y="352"/>
                    <a:pt x="133" y="452"/>
                  </a:cubicBezTo>
                  <a:cubicBezTo>
                    <a:pt x="188" y="498"/>
                    <a:pt x="250" y="521"/>
                    <a:pt x="311" y="521"/>
                  </a:cubicBezTo>
                  <a:cubicBezTo>
                    <a:pt x="379" y="521"/>
                    <a:pt x="445" y="491"/>
                    <a:pt x="495" y="432"/>
                  </a:cubicBezTo>
                  <a:cubicBezTo>
                    <a:pt x="596" y="315"/>
                    <a:pt x="570" y="168"/>
                    <a:pt x="456" y="70"/>
                  </a:cubicBezTo>
                  <a:cubicBezTo>
                    <a:pt x="400" y="24"/>
                    <a:pt x="33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6" name="Google Shape;3266;p21"/>
            <p:cNvSpPr/>
            <p:nvPr/>
          </p:nvSpPr>
          <p:spPr>
            <a:xfrm>
              <a:off x="5613881" y="3876682"/>
              <a:ext cx="12797" cy="11484"/>
            </a:xfrm>
            <a:custGeom>
              <a:rect b="b" l="l" r="r" t="t"/>
              <a:pathLst>
                <a:path extrusionOk="0" h="525" w="585">
                  <a:moveTo>
                    <a:pt x="274" y="1"/>
                  </a:moveTo>
                  <a:cubicBezTo>
                    <a:pt x="213" y="1"/>
                    <a:pt x="153" y="26"/>
                    <a:pt x="104" y="76"/>
                  </a:cubicBezTo>
                  <a:cubicBezTo>
                    <a:pt x="0" y="179"/>
                    <a:pt x="3" y="330"/>
                    <a:pt x="113" y="440"/>
                  </a:cubicBezTo>
                  <a:cubicBezTo>
                    <a:pt x="169" y="495"/>
                    <a:pt x="237" y="524"/>
                    <a:pt x="304" y="524"/>
                  </a:cubicBezTo>
                  <a:cubicBezTo>
                    <a:pt x="365" y="524"/>
                    <a:pt x="425" y="500"/>
                    <a:pt x="475" y="450"/>
                  </a:cubicBezTo>
                  <a:cubicBezTo>
                    <a:pt x="584" y="340"/>
                    <a:pt x="571" y="193"/>
                    <a:pt x="463" y="85"/>
                  </a:cubicBezTo>
                  <a:cubicBezTo>
                    <a:pt x="406" y="30"/>
                    <a:pt x="339"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7" name="Google Shape;3267;p21"/>
            <p:cNvSpPr/>
            <p:nvPr/>
          </p:nvSpPr>
          <p:spPr>
            <a:xfrm>
              <a:off x="5626897" y="3864541"/>
              <a:ext cx="12709" cy="11506"/>
            </a:xfrm>
            <a:custGeom>
              <a:rect b="b" l="l" r="r" t="t"/>
              <a:pathLst>
                <a:path extrusionOk="0" h="526" w="581">
                  <a:moveTo>
                    <a:pt x="279" y="0"/>
                  </a:moveTo>
                  <a:cubicBezTo>
                    <a:pt x="224" y="0"/>
                    <a:pt x="169" y="20"/>
                    <a:pt x="120" y="61"/>
                  </a:cubicBezTo>
                  <a:cubicBezTo>
                    <a:pt x="10" y="157"/>
                    <a:pt x="1" y="308"/>
                    <a:pt x="104" y="425"/>
                  </a:cubicBezTo>
                  <a:cubicBezTo>
                    <a:pt x="159" y="490"/>
                    <a:pt x="232" y="525"/>
                    <a:pt x="305" y="525"/>
                  </a:cubicBezTo>
                  <a:cubicBezTo>
                    <a:pt x="360" y="525"/>
                    <a:pt x="415" y="505"/>
                    <a:pt x="464" y="464"/>
                  </a:cubicBezTo>
                  <a:cubicBezTo>
                    <a:pt x="580" y="363"/>
                    <a:pt x="578" y="214"/>
                    <a:pt x="480" y="100"/>
                  </a:cubicBezTo>
                  <a:cubicBezTo>
                    <a:pt x="423" y="34"/>
                    <a:pt x="35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8" name="Google Shape;3268;p21"/>
            <p:cNvSpPr/>
            <p:nvPr/>
          </p:nvSpPr>
          <p:spPr>
            <a:xfrm>
              <a:off x="5641028" y="3853254"/>
              <a:ext cx="12753" cy="11550"/>
            </a:xfrm>
            <a:custGeom>
              <a:rect b="b" l="l" r="r" t="t"/>
              <a:pathLst>
                <a:path extrusionOk="0" h="528" w="583">
                  <a:moveTo>
                    <a:pt x="285" y="0"/>
                  </a:moveTo>
                  <a:cubicBezTo>
                    <a:pt x="235" y="0"/>
                    <a:pt x="184" y="17"/>
                    <a:pt x="138" y="53"/>
                  </a:cubicBezTo>
                  <a:cubicBezTo>
                    <a:pt x="21" y="137"/>
                    <a:pt x="1" y="288"/>
                    <a:pt x="95" y="412"/>
                  </a:cubicBezTo>
                  <a:cubicBezTo>
                    <a:pt x="149" y="486"/>
                    <a:pt x="225" y="527"/>
                    <a:pt x="304" y="527"/>
                  </a:cubicBezTo>
                  <a:cubicBezTo>
                    <a:pt x="353" y="527"/>
                    <a:pt x="403" y="511"/>
                    <a:pt x="450" y="476"/>
                  </a:cubicBezTo>
                  <a:cubicBezTo>
                    <a:pt x="573" y="385"/>
                    <a:pt x="582" y="238"/>
                    <a:pt x="493" y="117"/>
                  </a:cubicBezTo>
                  <a:cubicBezTo>
                    <a:pt x="438" y="40"/>
                    <a:pt x="362"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69" name="Google Shape;3269;p21"/>
            <p:cNvSpPr/>
            <p:nvPr/>
          </p:nvSpPr>
          <p:spPr>
            <a:xfrm>
              <a:off x="5656253" y="3842841"/>
              <a:ext cx="12797" cy="11572"/>
            </a:xfrm>
            <a:custGeom>
              <a:rect b="b" l="l" r="r" t="t"/>
              <a:pathLst>
                <a:path extrusionOk="0" h="529" w="585">
                  <a:moveTo>
                    <a:pt x="286" y="1"/>
                  </a:moveTo>
                  <a:cubicBezTo>
                    <a:pt x="242" y="1"/>
                    <a:pt x="197" y="14"/>
                    <a:pt x="154" y="41"/>
                  </a:cubicBezTo>
                  <a:cubicBezTo>
                    <a:pt x="31" y="121"/>
                    <a:pt x="1" y="267"/>
                    <a:pt x="83" y="398"/>
                  </a:cubicBezTo>
                  <a:cubicBezTo>
                    <a:pt x="136" y="482"/>
                    <a:pt x="217" y="529"/>
                    <a:pt x="302" y="529"/>
                  </a:cubicBezTo>
                  <a:cubicBezTo>
                    <a:pt x="346" y="529"/>
                    <a:pt x="391" y="516"/>
                    <a:pt x="434" y="490"/>
                  </a:cubicBezTo>
                  <a:cubicBezTo>
                    <a:pt x="564" y="407"/>
                    <a:pt x="585" y="258"/>
                    <a:pt x="505" y="132"/>
                  </a:cubicBezTo>
                  <a:cubicBezTo>
                    <a:pt x="449" y="47"/>
                    <a:pt x="37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0" name="Google Shape;3270;p21"/>
            <p:cNvSpPr/>
            <p:nvPr/>
          </p:nvSpPr>
          <p:spPr>
            <a:xfrm>
              <a:off x="5671741" y="3833785"/>
              <a:ext cx="12797" cy="11572"/>
            </a:xfrm>
            <a:custGeom>
              <a:rect b="b" l="l" r="r" t="t"/>
              <a:pathLst>
                <a:path extrusionOk="0" h="529" w="585">
                  <a:moveTo>
                    <a:pt x="291" y="1"/>
                  </a:moveTo>
                  <a:cubicBezTo>
                    <a:pt x="251" y="1"/>
                    <a:pt x="210" y="11"/>
                    <a:pt x="170" y="33"/>
                  </a:cubicBezTo>
                  <a:cubicBezTo>
                    <a:pt x="40" y="102"/>
                    <a:pt x="1" y="249"/>
                    <a:pt x="76" y="384"/>
                  </a:cubicBezTo>
                  <a:cubicBezTo>
                    <a:pt x="126" y="476"/>
                    <a:pt x="210" y="529"/>
                    <a:pt x="300" y="529"/>
                  </a:cubicBezTo>
                  <a:cubicBezTo>
                    <a:pt x="339" y="529"/>
                    <a:pt x="379" y="519"/>
                    <a:pt x="417" y="498"/>
                  </a:cubicBezTo>
                  <a:cubicBezTo>
                    <a:pt x="555" y="423"/>
                    <a:pt x="585" y="278"/>
                    <a:pt x="511" y="146"/>
                  </a:cubicBezTo>
                  <a:cubicBezTo>
                    <a:pt x="461" y="52"/>
                    <a:pt x="37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1" name="Google Shape;3271;p21"/>
            <p:cNvSpPr/>
            <p:nvPr/>
          </p:nvSpPr>
          <p:spPr>
            <a:xfrm>
              <a:off x="5688125" y="3825604"/>
              <a:ext cx="12753" cy="11594"/>
            </a:xfrm>
            <a:custGeom>
              <a:rect b="b" l="l" r="r" t="t"/>
              <a:pathLst>
                <a:path extrusionOk="0" h="530" w="583">
                  <a:moveTo>
                    <a:pt x="291" y="0"/>
                  </a:moveTo>
                  <a:cubicBezTo>
                    <a:pt x="256" y="0"/>
                    <a:pt x="220" y="8"/>
                    <a:pt x="184" y="25"/>
                  </a:cubicBezTo>
                  <a:cubicBezTo>
                    <a:pt x="51" y="87"/>
                    <a:pt x="0" y="229"/>
                    <a:pt x="67" y="371"/>
                  </a:cubicBezTo>
                  <a:cubicBezTo>
                    <a:pt x="112" y="470"/>
                    <a:pt x="200" y="530"/>
                    <a:pt x="296" y="530"/>
                  </a:cubicBezTo>
                  <a:cubicBezTo>
                    <a:pt x="331" y="530"/>
                    <a:pt x="366" y="522"/>
                    <a:pt x="401" y="506"/>
                  </a:cubicBezTo>
                  <a:cubicBezTo>
                    <a:pt x="541" y="442"/>
                    <a:pt x="582" y="297"/>
                    <a:pt x="518" y="162"/>
                  </a:cubicBezTo>
                  <a:cubicBezTo>
                    <a:pt x="471" y="59"/>
                    <a:pt x="385"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2" name="Google Shape;3272;p21"/>
            <p:cNvSpPr/>
            <p:nvPr/>
          </p:nvSpPr>
          <p:spPr>
            <a:xfrm>
              <a:off x="5867369" y="3802110"/>
              <a:ext cx="11791" cy="11550"/>
            </a:xfrm>
            <a:custGeom>
              <a:rect b="b" l="l" r="r" t="t"/>
              <a:pathLst>
                <a:path extrusionOk="0" h="528" w="539">
                  <a:moveTo>
                    <a:pt x="268" y="1"/>
                  </a:moveTo>
                  <a:cubicBezTo>
                    <a:pt x="142" y="1"/>
                    <a:pt x="44" y="89"/>
                    <a:pt x="24" y="226"/>
                  </a:cubicBezTo>
                  <a:cubicBezTo>
                    <a:pt x="1" y="375"/>
                    <a:pt x="81" y="501"/>
                    <a:pt x="227" y="524"/>
                  </a:cubicBezTo>
                  <a:cubicBezTo>
                    <a:pt x="242" y="526"/>
                    <a:pt x="257" y="527"/>
                    <a:pt x="272" y="527"/>
                  </a:cubicBezTo>
                  <a:cubicBezTo>
                    <a:pt x="402" y="527"/>
                    <a:pt x="495" y="436"/>
                    <a:pt x="516" y="302"/>
                  </a:cubicBezTo>
                  <a:cubicBezTo>
                    <a:pt x="539" y="149"/>
                    <a:pt x="456" y="27"/>
                    <a:pt x="312" y="4"/>
                  </a:cubicBezTo>
                  <a:cubicBezTo>
                    <a:pt x="297" y="2"/>
                    <a:pt x="282"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3" name="Google Shape;3273;p21"/>
            <p:cNvSpPr/>
            <p:nvPr/>
          </p:nvSpPr>
          <p:spPr>
            <a:xfrm>
              <a:off x="5885306" y="3805479"/>
              <a:ext cx="12097" cy="11550"/>
            </a:xfrm>
            <a:custGeom>
              <a:rect b="b" l="l" r="r" t="t"/>
              <a:pathLst>
                <a:path extrusionOk="0" h="528" w="553">
                  <a:moveTo>
                    <a:pt x="277" y="0"/>
                  </a:moveTo>
                  <a:cubicBezTo>
                    <a:pt x="159" y="0"/>
                    <a:pt x="60" y="81"/>
                    <a:pt x="33" y="212"/>
                  </a:cubicBezTo>
                  <a:cubicBezTo>
                    <a:pt x="0" y="359"/>
                    <a:pt x="76" y="491"/>
                    <a:pt x="218" y="521"/>
                  </a:cubicBezTo>
                  <a:cubicBezTo>
                    <a:pt x="239" y="526"/>
                    <a:pt x="259" y="528"/>
                    <a:pt x="278" y="528"/>
                  </a:cubicBezTo>
                  <a:cubicBezTo>
                    <a:pt x="400" y="528"/>
                    <a:pt x="493" y="444"/>
                    <a:pt x="520" y="317"/>
                  </a:cubicBezTo>
                  <a:cubicBezTo>
                    <a:pt x="552" y="166"/>
                    <a:pt x="477" y="38"/>
                    <a:pt x="333" y="6"/>
                  </a:cubicBezTo>
                  <a:cubicBezTo>
                    <a:pt x="314" y="2"/>
                    <a:pt x="295"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4" name="Google Shape;3274;p21"/>
            <p:cNvSpPr/>
            <p:nvPr/>
          </p:nvSpPr>
          <p:spPr>
            <a:xfrm>
              <a:off x="5902784" y="3809832"/>
              <a:ext cx="12294" cy="11594"/>
            </a:xfrm>
            <a:custGeom>
              <a:rect b="b" l="l" r="r" t="t"/>
              <a:pathLst>
                <a:path extrusionOk="0" h="530" w="562">
                  <a:moveTo>
                    <a:pt x="282" y="1"/>
                  </a:moveTo>
                  <a:cubicBezTo>
                    <a:pt x="170" y="1"/>
                    <a:pt x="76" y="75"/>
                    <a:pt x="42" y="199"/>
                  </a:cubicBezTo>
                  <a:cubicBezTo>
                    <a:pt x="1" y="343"/>
                    <a:pt x="67" y="478"/>
                    <a:pt x="209" y="519"/>
                  </a:cubicBezTo>
                  <a:cubicBezTo>
                    <a:pt x="235" y="526"/>
                    <a:pt x="259" y="530"/>
                    <a:pt x="283" y="530"/>
                  </a:cubicBezTo>
                  <a:cubicBezTo>
                    <a:pt x="397" y="530"/>
                    <a:pt x="486" y="451"/>
                    <a:pt x="521" y="331"/>
                  </a:cubicBezTo>
                  <a:cubicBezTo>
                    <a:pt x="562" y="183"/>
                    <a:pt x="493" y="50"/>
                    <a:pt x="353" y="11"/>
                  </a:cubicBezTo>
                  <a:cubicBezTo>
                    <a:pt x="329" y="4"/>
                    <a:pt x="305"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5" name="Google Shape;3275;p21"/>
            <p:cNvSpPr/>
            <p:nvPr/>
          </p:nvSpPr>
          <p:spPr>
            <a:xfrm>
              <a:off x="5920131" y="3815279"/>
              <a:ext cx="12491" cy="11616"/>
            </a:xfrm>
            <a:custGeom>
              <a:rect b="b" l="l" r="r" t="t"/>
              <a:pathLst>
                <a:path extrusionOk="0" h="531" w="571">
                  <a:moveTo>
                    <a:pt x="284" y="1"/>
                  </a:moveTo>
                  <a:cubicBezTo>
                    <a:pt x="180" y="1"/>
                    <a:pt x="88" y="68"/>
                    <a:pt x="48" y="183"/>
                  </a:cubicBezTo>
                  <a:cubicBezTo>
                    <a:pt x="0" y="327"/>
                    <a:pt x="57" y="467"/>
                    <a:pt x="195" y="515"/>
                  </a:cubicBezTo>
                  <a:cubicBezTo>
                    <a:pt x="226" y="526"/>
                    <a:pt x="256" y="531"/>
                    <a:pt x="284" y="531"/>
                  </a:cubicBezTo>
                  <a:cubicBezTo>
                    <a:pt x="392" y="531"/>
                    <a:pt x="480" y="460"/>
                    <a:pt x="520" y="346"/>
                  </a:cubicBezTo>
                  <a:cubicBezTo>
                    <a:pt x="570" y="199"/>
                    <a:pt x="511" y="64"/>
                    <a:pt x="371" y="16"/>
                  </a:cubicBezTo>
                  <a:cubicBezTo>
                    <a:pt x="342" y="6"/>
                    <a:pt x="313"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6" name="Google Shape;3276;p21"/>
            <p:cNvSpPr/>
            <p:nvPr/>
          </p:nvSpPr>
          <p:spPr>
            <a:xfrm>
              <a:off x="5937150" y="3821841"/>
              <a:ext cx="12644" cy="11550"/>
            </a:xfrm>
            <a:custGeom>
              <a:rect b="b" l="l" r="r" t="t"/>
              <a:pathLst>
                <a:path extrusionOk="0" h="528" w="578">
                  <a:moveTo>
                    <a:pt x="290" y="0"/>
                  </a:moveTo>
                  <a:cubicBezTo>
                    <a:pt x="192" y="0"/>
                    <a:pt x="103" y="61"/>
                    <a:pt x="58" y="169"/>
                  </a:cubicBezTo>
                  <a:cubicBezTo>
                    <a:pt x="1" y="307"/>
                    <a:pt x="49" y="451"/>
                    <a:pt x="186" y="506"/>
                  </a:cubicBezTo>
                  <a:lnTo>
                    <a:pt x="184" y="506"/>
                  </a:lnTo>
                  <a:cubicBezTo>
                    <a:pt x="220" y="521"/>
                    <a:pt x="255" y="528"/>
                    <a:pt x="288" y="528"/>
                  </a:cubicBezTo>
                  <a:cubicBezTo>
                    <a:pt x="389" y="528"/>
                    <a:pt x="474" y="464"/>
                    <a:pt x="518" y="360"/>
                  </a:cubicBezTo>
                  <a:cubicBezTo>
                    <a:pt x="578" y="218"/>
                    <a:pt x="525" y="78"/>
                    <a:pt x="390" y="21"/>
                  </a:cubicBezTo>
                  <a:cubicBezTo>
                    <a:pt x="357" y="7"/>
                    <a:pt x="323"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7" name="Google Shape;3277;p21"/>
            <p:cNvSpPr/>
            <p:nvPr/>
          </p:nvSpPr>
          <p:spPr>
            <a:xfrm>
              <a:off x="5953841" y="3829498"/>
              <a:ext cx="12753" cy="11572"/>
            </a:xfrm>
            <a:custGeom>
              <a:rect b="b" l="l" r="r" t="t"/>
              <a:pathLst>
                <a:path extrusionOk="0" h="529" w="583">
                  <a:moveTo>
                    <a:pt x="296" y="1"/>
                  </a:moveTo>
                  <a:cubicBezTo>
                    <a:pt x="202" y="1"/>
                    <a:pt x="116" y="56"/>
                    <a:pt x="67" y="154"/>
                  </a:cubicBezTo>
                  <a:cubicBezTo>
                    <a:pt x="0" y="289"/>
                    <a:pt x="42" y="435"/>
                    <a:pt x="172" y="500"/>
                  </a:cubicBezTo>
                  <a:cubicBezTo>
                    <a:pt x="212" y="519"/>
                    <a:pt x="251" y="528"/>
                    <a:pt x="289" y="528"/>
                  </a:cubicBezTo>
                  <a:cubicBezTo>
                    <a:pt x="383" y="528"/>
                    <a:pt x="466" y="470"/>
                    <a:pt x="513" y="374"/>
                  </a:cubicBezTo>
                  <a:cubicBezTo>
                    <a:pt x="582" y="236"/>
                    <a:pt x="541" y="94"/>
                    <a:pt x="410" y="28"/>
                  </a:cubicBezTo>
                  <a:cubicBezTo>
                    <a:pt x="372" y="10"/>
                    <a:pt x="334"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8" name="Google Shape;3278;p21"/>
            <p:cNvSpPr/>
            <p:nvPr/>
          </p:nvSpPr>
          <p:spPr>
            <a:xfrm>
              <a:off x="5969809" y="3838182"/>
              <a:ext cx="12753" cy="11528"/>
            </a:xfrm>
            <a:custGeom>
              <a:rect b="b" l="l" r="r" t="t"/>
              <a:pathLst>
                <a:path extrusionOk="0" h="527" w="583">
                  <a:moveTo>
                    <a:pt x="297" y="0"/>
                  </a:moveTo>
                  <a:cubicBezTo>
                    <a:pt x="210" y="0"/>
                    <a:pt x="129" y="48"/>
                    <a:pt x="77" y="137"/>
                  </a:cubicBezTo>
                  <a:cubicBezTo>
                    <a:pt x="1" y="267"/>
                    <a:pt x="31" y="416"/>
                    <a:pt x="157" y="490"/>
                  </a:cubicBezTo>
                  <a:cubicBezTo>
                    <a:pt x="200" y="515"/>
                    <a:pt x="243" y="527"/>
                    <a:pt x="285" y="527"/>
                  </a:cubicBezTo>
                  <a:cubicBezTo>
                    <a:pt x="373" y="527"/>
                    <a:pt x="454" y="475"/>
                    <a:pt x="505" y="387"/>
                  </a:cubicBezTo>
                  <a:cubicBezTo>
                    <a:pt x="583" y="254"/>
                    <a:pt x="551" y="109"/>
                    <a:pt x="425" y="36"/>
                  </a:cubicBezTo>
                  <a:cubicBezTo>
                    <a:pt x="383" y="12"/>
                    <a:pt x="339"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79" name="Google Shape;3279;p21"/>
            <p:cNvSpPr/>
            <p:nvPr/>
          </p:nvSpPr>
          <p:spPr>
            <a:xfrm>
              <a:off x="5985209" y="3847895"/>
              <a:ext cx="12775" cy="11506"/>
            </a:xfrm>
            <a:custGeom>
              <a:rect b="b" l="l" r="r" t="t"/>
              <a:pathLst>
                <a:path extrusionOk="0" h="526" w="584">
                  <a:moveTo>
                    <a:pt x="299" y="0"/>
                  </a:moveTo>
                  <a:cubicBezTo>
                    <a:pt x="218" y="0"/>
                    <a:pt x="139" y="43"/>
                    <a:pt x="85" y="123"/>
                  </a:cubicBezTo>
                  <a:cubicBezTo>
                    <a:pt x="0" y="247"/>
                    <a:pt x="21" y="398"/>
                    <a:pt x="142" y="478"/>
                  </a:cubicBezTo>
                  <a:cubicBezTo>
                    <a:pt x="189" y="510"/>
                    <a:pt x="238" y="525"/>
                    <a:pt x="285" y="525"/>
                  </a:cubicBezTo>
                  <a:cubicBezTo>
                    <a:pt x="367" y="525"/>
                    <a:pt x="443" y="481"/>
                    <a:pt x="497" y="403"/>
                  </a:cubicBezTo>
                  <a:cubicBezTo>
                    <a:pt x="584" y="272"/>
                    <a:pt x="561" y="126"/>
                    <a:pt x="440" y="46"/>
                  </a:cubicBezTo>
                  <a:cubicBezTo>
                    <a:pt x="395" y="15"/>
                    <a:pt x="34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0" name="Google Shape;3280;p21"/>
            <p:cNvSpPr/>
            <p:nvPr/>
          </p:nvSpPr>
          <p:spPr>
            <a:xfrm>
              <a:off x="5999734" y="3858504"/>
              <a:ext cx="12688" cy="11484"/>
            </a:xfrm>
            <a:custGeom>
              <a:rect b="b" l="l" r="r" t="t"/>
              <a:pathLst>
                <a:path extrusionOk="0" h="525" w="580">
                  <a:moveTo>
                    <a:pt x="296" y="1"/>
                  </a:moveTo>
                  <a:cubicBezTo>
                    <a:pt x="222" y="1"/>
                    <a:pt x="148" y="37"/>
                    <a:pt x="92" y="108"/>
                  </a:cubicBezTo>
                  <a:cubicBezTo>
                    <a:pt x="0" y="227"/>
                    <a:pt x="9" y="378"/>
                    <a:pt x="124" y="468"/>
                  </a:cubicBezTo>
                  <a:cubicBezTo>
                    <a:pt x="173" y="507"/>
                    <a:pt x="227" y="525"/>
                    <a:pt x="279" y="525"/>
                  </a:cubicBezTo>
                  <a:cubicBezTo>
                    <a:pt x="354" y="525"/>
                    <a:pt x="428" y="486"/>
                    <a:pt x="483" y="417"/>
                  </a:cubicBezTo>
                  <a:cubicBezTo>
                    <a:pt x="580" y="296"/>
                    <a:pt x="568" y="147"/>
                    <a:pt x="451" y="58"/>
                  </a:cubicBezTo>
                  <a:cubicBezTo>
                    <a:pt x="404" y="19"/>
                    <a:pt x="350"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1" name="Google Shape;3281;p21"/>
            <p:cNvSpPr/>
            <p:nvPr/>
          </p:nvSpPr>
          <p:spPr>
            <a:xfrm>
              <a:off x="6013450" y="3870251"/>
              <a:ext cx="12600" cy="11441"/>
            </a:xfrm>
            <a:custGeom>
              <a:rect b="b" l="l" r="r" t="t"/>
              <a:pathLst>
                <a:path extrusionOk="0" h="523" w="576">
                  <a:moveTo>
                    <a:pt x="299" y="0"/>
                  </a:moveTo>
                  <a:cubicBezTo>
                    <a:pt x="230" y="0"/>
                    <a:pt x="161" y="31"/>
                    <a:pt x="104" y="93"/>
                  </a:cubicBezTo>
                  <a:cubicBezTo>
                    <a:pt x="1" y="203"/>
                    <a:pt x="1" y="354"/>
                    <a:pt x="108" y="453"/>
                  </a:cubicBezTo>
                  <a:cubicBezTo>
                    <a:pt x="160" y="500"/>
                    <a:pt x="218" y="522"/>
                    <a:pt x="275" y="522"/>
                  </a:cubicBezTo>
                  <a:cubicBezTo>
                    <a:pt x="346" y="522"/>
                    <a:pt x="415" y="489"/>
                    <a:pt x="470" y="427"/>
                  </a:cubicBezTo>
                  <a:cubicBezTo>
                    <a:pt x="575" y="315"/>
                    <a:pt x="575" y="166"/>
                    <a:pt x="466" y="68"/>
                  </a:cubicBezTo>
                  <a:cubicBezTo>
                    <a:pt x="416" y="23"/>
                    <a:pt x="358"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2" name="Google Shape;3282;p21"/>
            <p:cNvSpPr/>
            <p:nvPr/>
          </p:nvSpPr>
          <p:spPr>
            <a:xfrm>
              <a:off x="6026072" y="3883048"/>
              <a:ext cx="12906" cy="11397"/>
            </a:xfrm>
            <a:custGeom>
              <a:rect b="b" l="l" r="r" t="t"/>
              <a:pathLst>
                <a:path extrusionOk="0" h="521" w="590">
                  <a:moveTo>
                    <a:pt x="309" y="1"/>
                  </a:moveTo>
                  <a:cubicBezTo>
                    <a:pt x="246" y="1"/>
                    <a:pt x="181" y="27"/>
                    <a:pt x="124" y="78"/>
                  </a:cubicBezTo>
                  <a:cubicBezTo>
                    <a:pt x="15" y="179"/>
                    <a:pt x="1" y="330"/>
                    <a:pt x="102" y="438"/>
                  </a:cubicBezTo>
                  <a:cubicBezTo>
                    <a:pt x="154" y="494"/>
                    <a:pt x="217" y="521"/>
                    <a:pt x="281" y="521"/>
                  </a:cubicBezTo>
                  <a:cubicBezTo>
                    <a:pt x="345" y="521"/>
                    <a:pt x="410" y="494"/>
                    <a:pt x="466" y="442"/>
                  </a:cubicBezTo>
                  <a:cubicBezTo>
                    <a:pt x="578" y="337"/>
                    <a:pt x="589" y="191"/>
                    <a:pt x="489" y="83"/>
                  </a:cubicBezTo>
                  <a:cubicBezTo>
                    <a:pt x="439" y="28"/>
                    <a:pt x="375"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3" name="Google Shape;3283;p21"/>
            <p:cNvSpPr/>
            <p:nvPr/>
          </p:nvSpPr>
          <p:spPr>
            <a:xfrm>
              <a:off x="6037753" y="3896895"/>
              <a:ext cx="13103" cy="11375"/>
            </a:xfrm>
            <a:custGeom>
              <a:rect b="b" l="l" r="r" t="t"/>
              <a:pathLst>
                <a:path extrusionOk="0" h="520" w="599">
                  <a:moveTo>
                    <a:pt x="316" y="1"/>
                  </a:moveTo>
                  <a:cubicBezTo>
                    <a:pt x="258" y="1"/>
                    <a:pt x="199" y="21"/>
                    <a:pt x="145" y="64"/>
                  </a:cubicBezTo>
                  <a:cubicBezTo>
                    <a:pt x="28" y="158"/>
                    <a:pt x="0" y="306"/>
                    <a:pt x="92" y="421"/>
                  </a:cubicBezTo>
                  <a:cubicBezTo>
                    <a:pt x="143" y="487"/>
                    <a:pt x="211" y="520"/>
                    <a:pt x="282" y="520"/>
                  </a:cubicBezTo>
                  <a:cubicBezTo>
                    <a:pt x="340" y="520"/>
                    <a:pt x="400" y="498"/>
                    <a:pt x="454" y="455"/>
                  </a:cubicBezTo>
                  <a:cubicBezTo>
                    <a:pt x="575" y="359"/>
                    <a:pt x="598" y="213"/>
                    <a:pt x="509" y="98"/>
                  </a:cubicBezTo>
                  <a:cubicBezTo>
                    <a:pt x="458" y="34"/>
                    <a:pt x="388"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4" name="Google Shape;3284;p21"/>
            <p:cNvSpPr/>
            <p:nvPr/>
          </p:nvSpPr>
          <p:spPr>
            <a:xfrm>
              <a:off x="6048122" y="3911595"/>
              <a:ext cx="13191" cy="11266"/>
            </a:xfrm>
            <a:custGeom>
              <a:rect b="b" l="l" r="r" t="t"/>
              <a:pathLst>
                <a:path extrusionOk="0" h="515" w="603">
                  <a:moveTo>
                    <a:pt x="320" y="0"/>
                  </a:moveTo>
                  <a:cubicBezTo>
                    <a:pt x="269" y="0"/>
                    <a:pt x="216" y="16"/>
                    <a:pt x="165" y="49"/>
                  </a:cubicBezTo>
                  <a:cubicBezTo>
                    <a:pt x="39" y="131"/>
                    <a:pt x="0" y="276"/>
                    <a:pt x="81" y="399"/>
                  </a:cubicBezTo>
                  <a:cubicBezTo>
                    <a:pt x="130" y="477"/>
                    <a:pt x="204" y="515"/>
                    <a:pt x="283" y="515"/>
                  </a:cubicBezTo>
                  <a:cubicBezTo>
                    <a:pt x="334" y="515"/>
                    <a:pt x="388" y="498"/>
                    <a:pt x="438" y="466"/>
                  </a:cubicBezTo>
                  <a:cubicBezTo>
                    <a:pt x="566" y="381"/>
                    <a:pt x="603" y="237"/>
                    <a:pt x="523" y="115"/>
                  </a:cubicBezTo>
                  <a:cubicBezTo>
                    <a:pt x="475" y="40"/>
                    <a:pt x="401"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5" name="Google Shape;3285;p21"/>
            <p:cNvSpPr/>
            <p:nvPr/>
          </p:nvSpPr>
          <p:spPr>
            <a:xfrm>
              <a:off x="6057091" y="3926973"/>
              <a:ext cx="13234" cy="11200"/>
            </a:xfrm>
            <a:custGeom>
              <a:rect b="b" l="l" r="r" t="t"/>
              <a:pathLst>
                <a:path extrusionOk="0" h="512" w="605">
                  <a:moveTo>
                    <a:pt x="321" y="1"/>
                  </a:moveTo>
                  <a:cubicBezTo>
                    <a:pt x="277" y="1"/>
                    <a:pt x="231" y="12"/>
                    <a:pt x="186" y="35"/>
                  </a:cubicBezTo>
                  <a:cubicBezTo>
                    <a:pt x="53" y="106"/>
                    <a:pt x="0" y="248"/>
                    <a:pt x="69" y="377"/>
                  </a:cubicBezTo>
                  <a:cubicBezTo>
                    <a:pt x="116" y="467"/>
                    <a:pt x="194" y="512"/>
                    <a:pt x="280" y="512"/>
                  </a:cubicBezTo>
                  <a:cubicBezTo>
                    <a:pt x="326" y="512"/>
                    <a:pt x="373" y="499"/>
                    <a:pt x="419" y="475"/>
                  </a:cubicBezTo>
                  <a:cubicBezTo>
                    <a:pt x="555" y="404"/>
                    <a:pt x="605" y="264"/>
                    <a:pt x="536" y="134"/>
                  </a:cubicBezTo>
                  <a:cubicBezTo>
                    <a:pt x="490" y="48"/>
                    <a:pt x="410"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6" name="Google Shape;3286;p21"/>
            <p:cNvSpPr/>
            <p:nvPr/>
          </p:nvSpPr>
          <p:spPr>
            <a:xfrm>
              <a:off x="6064703" y="3943313"/>
              <a:ext cx="13147" cy="11156"/>
            </a:xfrm>
            <a:custGeom>
              <a:rect b="b" l="l" r="r" t="t"/>
              <a:pathLst>
                <a:path extrusionOk="0" h="510" w="601">
                  <a:moveTo>
                    <a:pt x="319" y="1"/>
                  </a:moveTo>
                  <a:cubicBezTo>
                    <a:pt x="283" y="1"/>
                    <a:pt x="245" y="8"/>
                    <a:pt x="207" y="23"/>
                  </a:cubicBezTo>
                  <a:cubicBezTo>
                    <a:pt x="67" y="81"/>
                    <a:pt x="0" y="218"/>
                    <a:pt x="55" y="353"/>
                  </a:cubicBezTo>
                  <a:cubicBezTo>
                    <a:pt x="99" y="456"/>
                    <a:pt x="185" y="510"/>
                    <a:pt x="282" y="510"/>
                  </a:cubicBezTo>
                  <a:cubicBezTo>
                    <a:pt x="319" y="510"/>
                    <a:pt x="358" y="502"/>
                    <a:pt x="397" y="486"/>
                  </a:cubicBezTo>
                  <a:cubicBezTo>
                    <a:pt x="539" y="426"/>
                    <a:pt x="600" y="291"/>
                    <a:pt x="546" y="156"/>
                  </a:cubicBezTo>
                  <a:cubicBezTo>
                    <a:pt x="505" y="57"/>
                    <a:pt x="419"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7" name="Google Shape;3287;p21"/>
            <p:cNvSpPr/>
            <p:nvPr/>
          </p:nvSpPr>
          <p:spPr>
            <a:xfrm>
              <a:off x="6070609" y="3960004"/>
              <a:ext cx="12950" cy="11047"/>
            </a:xfrm>
            <a:custGeom>
              <a:rect b="b" l="l" r="r" t="t"/>
              <a:pathLst>
                <a:path extrusionOk="0" h="505" w="592">
                  <a:moveTo>
                    <a:pt x="312" y="1"/>
                  </a:moveTo>
                  <a:cubicBezTo>
                    <a:pt x="284" y="1"/>
                    <a:pt x="255" y="5"/>
                    <a:pt x="225" y="14"/>
                  </a:cubicBezTo>
                  <a:cubicBezTo>
                    <a:pt x="81" y="57"/>
                    <a:pt x="1" y="186"/>
                    <a:pt x="44" y="325"/>
                  </a:cubicBezTo>
                  <a:cubicBezTo>
                    <a:pt x="78" y="442"/>
                    <a:pt x="171" y="504"/>
                    <a:pt x="277" y="504"/>
                  </a:cubicBezTo>
                  <a:cubicBezTo>
                    <a:pt x="307" y="504"/>
                    <a:pt x="337" y="500"/>
                    <a:pt x="367" y="490"/>
                  </a:cubicBezTo>
                  <a:cubicBezTo>
                    <a:pt x="516" y="447"/>
                    <a:pt x="592" y="318"/>
                    <a:pt x="550" y="179"/>
                  </a:cubicBezTo>
                  <a:cubicBezTo>
                    <a:pt x="516" y="67"/>
                    <a:pt x="424"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8" name="Google Shape;3288;p21"/>
            <p:cNvSpPr/>
            <p:nvPr/>
          </p:nvSpPr>
          <p:spPr>
            <a:xfrm>
              <a:off x="6075028" y="3977548"/>
              <a:ext cx="12534" cy="10959"/>
            </a:xfrm>
            <a:custGeom>
              <a:rect b="b" l="l" r="r" t="t"/>
              <a:pathLst>
                <a:path extrusionOk="0" h="501" w="573">
                  <a:moveTo>
                    <a:pt x="301" y="0"/>
                  </a:moveTo>
                  <a:cubicBezTo>
                    <a:pt x="282" y="0"/>
                    <a:pt x="261" y="2"/>
                    <a:pt x="241" y="7"/>
                  </a:cubicBezTo>
                  <a:cubicBezTo>
                    <a:pt x="92" y="34"/>
                    <a:pt x="0" y="153"/>
                    <a:pt x="28" y="297"/>
                  </a:cubicBezTo>
                  <a:cubicBezTo>
                    <a:pt x="53" y="427"/>
                    <a:pt x="151" y="501"/>
                    <a:pt x="270" y="501"/>
                  </a:cubicBezTo>
                  <a:cubicBezTo>
                    <a:pt x="290" y="501"/>
                    <a:pt x="311" y="499"/>
                    <a:pt x="332" y="494"/>
                  </a:cubicBezTo>
                  <a:cubicBezTo>
                    <a:pt x="486" y="467"/>
                    <a:pt x="573" y="348"/>
                    <a:pt x="545" y="203"/>
                  </a:cubicBezTo>
                  <a:cubicBezTo>
                    <a:pt x="522" y="79"/>
                    <a:pt x="42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89" name="Google Shape;3289;p21"/>
            <p:cNvSpPr/>
            <p:nvPr/>
          </p:nvSpPr>
          <p:spPr>
            <a:xfrm>
              <a:off x="6077588" y="3995179"/>
              <a:ext cx="12031" cy="10916"/>
            </a:xfrm>
            <a:custGeom>
              <a:rect b="b" l="l" r="r" t="t"/>
              <a:pathLst>
                <a:path extrusionOk="0" h="499" w="550">
                  <a:moveTo>
                    <a:pt x="284" y="1"/>
                  </a:moveTo>
                  <a:cubicBezTo>
                    <a:pt x="274" y="1"/>
                    <a:pt x="264" y="1"/>
                    <a:pt x="254" y="2"/>
                  </a:cubicBezTo>
                  <a:cubicBezTo>
                    <a:pt x="105" y="14"/>
                    <a:pt x="0" y="123"/>
                    <a:pt x="14" y="270"/>
                  </a:cubicBezTo>
                  <a:cubicBezTo>
                    <a:pt x="24" y="413"/>
                    <a:pt x="130" y="498"/>
                    <a:pt x="265" y="498"/>
                  </a:cubicBezTo>
                  <a:cubicBezTo>
                    <a:pt x="275" y="498"/>
                    <a:pt x="285" y="498"/>
                    <a:pt x="295" y="497"/>
                  </a:cubicBezTo>
                  <a:cubicBezTo>
                    <a:pt x="451" y="485"/>
                    <a:pt x="550" y="375"/>
                    <a:pt x="538" y="229"/>
                  </a:cubicBezTo>
                  <a:cubicBezTo>
                    <a:pt x="528" y="92"/>
                    <a:pt x="425"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0" name="Google Shape;3290;p21"/>
            <p:cNvSpPr/>
            <p:nvPr/>
          </p:nvSpPr>
          <p:spPr>
            <a:xfrm>
              <a:off x="6078331" y="4012745"/>
              <a:ext cx="11681" cy="10894"/>
            </a:xfrm>
            <a:custGeom>
              <a:rect b="b" l="l" r="r" t="t"/>
              <a:pathLst>
                <a:path extrusionOk="0" h="498" w="534">
                  <a:moveTo>
                    <a:pt x="261" y="0"/>
                  </a:moveTo>
                  <a:cubicBezTo>
                    <a:pt x="117" y="0"/>
                    <a:pt x="5" y="98"/>
                    <a:pt x="3" y="241"/>
                  </a:cubicBezTo>
                  <a:cubicBezTo>
                    <a:pt x="0" y="397"/>
                    <a:pt x="110" y="495"/>
                    <a:pt x="261" y="498"/>
                  </a:cubicBezTo>
                  <a:cubicBezTo>
                    <a:pt x="263" y="498"/>
                    <a:pt x="265" y="498"/>
                    <a:pt x="267" y="498"/>
                  </a:cubicBezTo>
                  <a:cubicBezTo>
                    <a:pt x="420" y="498"/>
                    <a:pt x="527" y="400"/>
                    <a:pt x="529" y="255"/>
                  </a:cubicBezTo>
                  <a:cubicBezTo>
                    <a:pt x="534" y="108"/>
                    <a:pt x="426" y="3"/>
                    <a:pt x="271" y="1"/>
                  </a:cubicBezTo>
                  <a:cubicBezTo>
                    <a:pt x="267" y="1"/>
                    <a:pt x="264"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1" name="Google Shape;3291;p21"/>
            <p:cNvSpPr/>
            <p:nvPr/>
          </p:nvSpPr>
          <p:spPr>
            <a:xfrm>
              <a:off x="6076734" y="4030420"/>
              <a:ext cx="12228" cy="10959"/>
            </a:xfrm>
            <a:custGeom>
              <a:rect b="b" l="l" r="r" t="t"/>
              <a:pathLst>
                <a:path extrusionOk="0" h="501" w="559">
                  <a:moveTo>
                    <a:pt x="270" y="1"/>
                  </a:moveTo>
                  <a:cubicBezTo>
                    <a:pt x="139" y="1"/>
                    <a:pt x="35" y="85"/>
                    <a:pt x="18" y="216"/>
                  </a:cubicBezTo>
                  <a:cubicBezTo>
                    <a:pt x="0" y="370"/>
                    <a:pt x="101" y="480"/>
                    <a:pt x="250" y="498"/>
                  </a:cubicBezTo>
                  <a:cubicBezTo>
                    <a:pt x="263" y="500"/>
                    <a:pt x="277" y="500"/>
                    <a:pt x="290" y="500"/>
                  </a:cubicBezTo>
                  <a:cubicBezTo>
                    <a:pt x="424" y="500"/>
                    <a:pt x="526" y="416"/>
                    <a:pt x="543" y="285"/>
                  </a:cubicBezTo>
                  <a:cubicBezTo>
                    <a:pt x="559" y="138"/>
                    <a:pt x="463" y="22"/>
                    <a:pt x="309" y="3"/>
                  </a:cubicBezTo>
                  <a:cubicBezTo>
                    <a:pt x="296" y="2"/>
                    <a:pt x="283" y="1"/>
                    <a:pt x="2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2" name="Google Shape;3292;p21"/>
            <p:cNvSpPr/>
            <p:nvPr/>
          </p:nvSpPr>
          <p:spPr>
            <a:xfrm>
              <a:off x="6073366" y="4047985"/>
              <a:ext cx="12709" cy="11003"/>
            </a:xfrm>
            <a:custGeom>
              <a:rect b="b" l="l" r="r" t="t"/>
              <a:pathLst>
                <a:path extrusionOk="0" h="503" w="581">
                  <a:moveTo>
                    <a:pt x="276" y="0"/>
                  </a:moveTo>
                  <a:cubicBezTo>
                    <a:pt x="159" y="0"/>
                    <a:pt x="62" y="71"/>
                    <a:pt x="35" y="190"/>
                  </a:cubicBezTo>
                  <a:cubicBezTo>
                    <a:pt x="1" y="341"/>
                    <a:pt x="90" y="460"/>
                    <a:pt x="237" y="494"/>
                  </a:cubicBezTo>
                  <a:cubicBezTo>
                    <a:pt x="261" y="500"/>
                    <a:pt x="286" y="503"/>
                    <a:pt x="309" y="503"/>
                  </a:cubicBezTo>
                  <a:cubicBezTo>
                    <a:pt x="427" y="503"/>
                    <a:pt x="521" y="432"/>
                    <a:pt x="548" y="311"/>
                  </a:cubicBezTo>
                  <a:cubicBezTo>
                    <a:pt x="580" y="169"/>
                    <a:pt x="498" y="43"/>
                    <a:pt x="346" y="9"/>
                  </a:cubicBezTo>
                  <a:cubicBezTo>
                    <a:pt x="322" y="3"/>
                    <a:pt x="299"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3" name="Google Shape;3293;p21"/>
            <p:cNvSpPr/>
            <p:nvPr/>
          </p:nvSpPr>
          <p:spPr>
            <a:xfrm>
              <a:off x="6068313" y="4065048"/>
              <a:ext cx="12994" cy="11069"/>
            </a:xfrm>
            <a:custGeom>
              <a:rect b="b" l="l" r="r" t="t"/>
              <a:pathLst>
                <a:path extrusionOk="0" h="506" w="594">
                  <a:moveTo>
                    <a:pt x="282" y="0"/>
                  </a:moveTo>
                  <a:cubicBezTo>
                    <a:pt x="177" y="0"/>
                    <a:pt x="86" y="60"/>
                    <a:pt x="51" y="168"/>
                  </a:cubicBezTo>
                  <a:cubicBezTo>
                    <a:pt x="0" y="314"/>
                    <a:pt x="76" y="440"/>
                    <a:pt x="220" y="488"/>
                  </a:cubicBezTo>
                  <a:cubicBezTo>
                    <a:pt x="254" y="500"/>
                    <a:pt x="288" y="506"/>
                    <a:pt x="320" y="506"/>
                  </a:cubicBezTo>
                  <a:cubicBezTo>
                    <a:pt x="425" y="506"/>
                    <a:pt x="513" y="445"/>
                    <a:pt x="548" y="339"/>
                  </a:cubicBezTo>
                  <a:cubicBezTo>
                    <a:pt x="593" y="200"/>
                    <a:pt x="525" y="67"/>
                    <a:pt x="378" y="17"/>
                  </a:cubicBezTo>
                  <a:cubicBezTo>
                    <a:pt x="346" y="5"/>
                    <a:pt x="313"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4" name="Google Shape;3294;p21"/>
            <p:cNvSpPr/>
            <p:nvPr/>
          </p:nvSpPr>
          <p:spPr>
            <a:xfrm>
              <a:off x="6061641" y="4081498"/>
              <a:ext cx="13213" cy="11178"/>
            </a:xfrm>
            <a:custGeom>
              <a:rect b="b" l="l" r="r" t="t"/>
              <a:pathLst>
                <a:path extrusionOk="0" h="511" w="604">
                  <a:moveTo>
                    <a:pt x="285" y="0"/>
                  </a:moveTo>
                  <a:cubicBezTo>
                    <a:pt x="191" y="0"/>
                    <a:pt x="107" y="51"/>
                    <a:pt x="65" y="146"/>
                  </a:cubicBezTo>
                  <a:cubicBezTo>
                    <a:pt x="1" y="286"/>
                    <a:pt x="65" y="421"/>
                    <a:pt x="202" y="483"/>
                  </a:cubicBezTo>
                  <a:cubicBezTo>
                    <a:pt x="244" y="501"/>
                    <a:pt x="285" y="510"/>
                    <a:pt x="325" y="510"/>
                  </a:cubicBezTo>
                  <a:cubicBezTo>
                    <a:pt x="419" y="510"/>
                    <a:pt x="502" y="460"/>
                    <a:pt x="544" y="366"/>
                  </a:cubicBezTo>
                  <a:cubicBezTo>
                    <a:pt x="603" y="231"/>
                    <a:pt x="548" y="91"/>
                    <a:pt x="406" y="27"/>
                  </a:cubicBezTo>
                  <a:cubicBezTo>
                    <a:pt x="366" y="9"/>
                    <a:pt x="325"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5" name="Google Shape;3295;p21"/>
            <p:cNvSpPr/>
            <p:nvPr/>
          </p:nvSpPr>
          <p:spPr>
            <a:xfrm>
              <a:off x="6053481" y="4097335"/>
              <a:ext cx="13256" cy="11244"/>
            </a:xfrm>
            <a:custGeom>
              <a:rect b="b" l="l" r="r" t="t"/>
              <a:pathLst>
                <a:path extrusionOk="0" h="514" w="606">
                  <a:moveTo>
                    <a:pt x="285" y="0"/>
                  </a:moveTo>
                  <a:cubicBezTo>
                    <a:pt x="200" y="0"/>
                    <a:pt x="123" y="43"/>
                    <a:pt x="76" y="125"/>
                  </a:cubicBezTo>
                  <a:cubicBezTo>
                    <a:pt x="0" y="258"/>
                    <a:pt x="51" y="398"/>
                    <a:pt x="181" y="473"/>
                  </a:cubicBezTo>
                  <a:cubicBezTo>
                    <a:pt x="230" y="500"/>
                    <a:pt x="279" y="514"/>
                    <a:pt x="326" y="514"/>
                  </a:cubicBezTo>
                  <a:cubicBezTo>
                    <a:pt x="411" y="514"/>
                    <a:pt x="487" y="471"/>
                    <a:pt x="534" y="389"/>
                  </a:cubicBezTo>
                  <a:cubicBezTo>
                    <a:pt x="605" y="260"/>
                    <a:pt x="564" y="116"/>
                    <a:pt x="429" y="41"/>
                  </a:cubicBezTo>
                  <a:cubicBezTo>
                    <a:pt x="381" y="14"/>
                    <a:pt x="332"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6" name="Google Shape;3296;p21"/>
            <p:cNvSpPr/>
            <p:nvPr/>
          </p:nvSpPr>
          <p:spPr>
            <a:xfrm>
              <a:off x="6043813" y="4112451"/>
              <a:ext cx="13191" cy="11353"/>
            </a:xfrm>
            <a:custGeom>
              <a:rect b="b" l="l" r="r" t="t"/>
              <a:pathLst>
                <a:path extrusionOk="0" h="519" w="603">
                  <a:moveTo>
                    <a:pt x="286" y="1"/>
                  </a:moveTo>
                  <a:cubicBezTo>
                    <a:pt x="210" y="1"/>
                    <a:pt x="138" y="37"/>
                    <a:pt x="90" y="108"/>
                  </a:cubicBezTo>
                  <a:cubicBezTo>
                    <a:pt x="0" y="234"/>
                    <a:pt x="37" y="378"/>
                    <a:pt x="161" y="465"/>
                  </a:cubicBezTo>
                  <a:cubicBezTo>
                    <a:pt x="214" y="501"/>
                    <a:pt x="269" y="518"/>
                    <a:pt x="323" y="518"/>
                  </a:cubicBezTo>
                  <a:cubicBezTo>
                    <a:pt x="399" y="518"/>
                    <a:pt x="470" y="482"/>
                    <a:pt x="518" y="412"/>
                  </a:cubicBezTo>
                  <a:cubicBezTo>
                    <a:pt x="603" y="291"/>
                    <a:pt x="573" y="144"/>
                    <a:pt x="447" y="55"/>
                  </a:cubicBezTo>
                  <a:cubicBezTo>
                    <a:pt x="396" y="19"/>
                    <a:pt x="34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7" name="Google Shape;3297;p21"/>
            <p:cNvSpPr/>
            <p:nvPr/>
          </p:nvSpPr>
          <p:spPr>
            <a:xfrm>
              <a:off x="6032788" y="4126823"/>
              <a:ext cx="13059" cy="11397"/>
            </a:xfrm>
            <a:custGeom>
              <a:rect b="b" l="l" r="r" t="t"/>
              <a:pathLst>
                <a:path extrusionOk="0" h="521" w="597">
                  <a:moveTo>
                    <a:pt x="283" y="1"/>
                  </a:moveTo>
                  <a:cubicBezTo>
                    <a:pt x="215" y="1"/>
                    <a:pt x="149" y="30"/>
                    <a:pt x="99" y="90"/>
                  </a:cubicBezTo>
                  <a:cubicBezTo>
                    <a:pt x="1" y="209"/>
                    <a:pt x="26" y="355"/>
                    <a:pt x="140" y="451"/>
                  </a:cubicBezTo>
                  <a:cubicBezTo>
                    <a:pt x="196" y="497"/>
                    <a:pt x="258" y="520"/>
                    <a:pt x="318" y="520"/>
                  </a:cubicBezTo>
                  <a:cubicBezTo>
                    <a:pt x="387" y="520"/>
                    <a:pt x="452" y="491"/>
                    <a:pt x="502" y="431"/>
                  </a:cubicBezTo>
                  <a:cubicBezTo>
                    <a:pt x="596" y="319"/>
                    <a:pt x="580" y="170"/>
                    <a:pt x="461" y="69"/>
                  </a:cubicBezTo>
                  <a:cubicBezTo>
                    <a:pt x="406" y="24"/>
                    <a:pt x="344"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8" name="Google Shape;3298;p21"/>
            <p:cNvSpPr/>
            <p:nvPr/>
          </p:nvSpPr>
          <p:spPr>
            <a:xfrm>
              <a:off x="6020909" y="4139948"/>
              <a:ext cx="12797" cy="11463"/>
            </a:xfrm>
            <a:custGeom>
              <a:rect b="b" l="l" r="r" t="t"/>
              <a:pathLst>
                <a:path extrusionOk="0" h="524" w="585">
                  <a:moveTo>
                    <a:pt x="283" y="0"/>
                  </a:moveTo>
                  <a:cubicBezTo>
                    <a:pt x="221" y="0"/>
                    <a:pt x="161" y="25"/>
                    <a:pt x="111" y="76"/>
                  </a:cubicBezTo>
                  <a:cubicBezTo>
                    <a:pt x="1" y="186"/>
                    <a:pt x="15" y="332"/>
                    <a:pt x="122" y="438"/>
                  </a:cubicBezTo>
                  <a:cubicBezTo>
                    <a:pt x="179" y="494"/>
                    <a:pt x="246" y="523"/>
                    <a:pt x="312" y="523"/>
                  </a:cubicBezTo>
                  <a:cubicBezTo>
                    <a:pt x="374" y="523"/>
                    <a:pt x="434" y="498"/>
                    <a:pt x="484" y="447"/>
                  </a:cubicBezTo>
                  <a:cubicBezTo>
                    <a:pt x="585" y="341"/>
                    <a:pt x="583" y="193"/>
                    <a:pt x="470" y="83"/>
                  </a:cubicBezTo>
                  <a:cubicBezTo>
                    <a:pt x="415" y="28"/>
                    <a:pt x="348"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299" name="Google Shape;3299;p21"/>
            <p:cNvSpPr/>
            <p:nvPr/>
          </p:nvSpPr>
          <p:spPr>
            <a:xfrm>
              <a:off x="6007631" y="4152438"/>
              <a:ext cx="12709" cy="11528"/>
            </a:xfrm>
            <a:custGeom>
              <a:rect b="b" l="l" r="r" t="t"/>
              <a:pathLst>
                <a:path extrusionOk="0" h="527" w="581">
                  <a:moveTo>
                    <a:pt x="278" y="1"/>
                  </a:moveTo>
                  <a:cubicBezTo>
                    <a:pt x="223" y="1"/>
                    <a:pt x="168" y="21"/>
                    <a:pt x="120" y="64"/>
                  </a:cubicBezTo>
                  <a:cubicBezTo>
                    <a:pt x="1" y="164"/>
                    <a:pt x="3" y="313"/>
                    <a:pt x="102" y="425"/>
                  </a:cubicBezTo>
                  <a:cubicBezTo>
                    <a:pt x="160" y="493"/>
                    <a:pt x="232" y="527"/>
                    <a:pt x="303" y="527"/>
                  </a:cubicBezTo>
                  <a:cubicBezTo>
                    <a:pt x="358" y="527"/>
                    <a:pt x="413" y="506"/>
                    <a:pt x="461" y="464"/>
                  </a:cubicBezTo>
                  <a:cubicBezTo>
                    <a:pt x="574" y="368"/>
                    <a:pt x="580" y="217"/>
                    <a:pt x="480" y="100"/>
                  </a:cubicBezTo>
                  <a:cubicBezTo>
                    <a:pt x="423" y="35"/>
                    <a:pt x="350"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0" name="Google Shape;3300;p21"/>
            <p:cNvSpPr/>
            <p:nvPr/>
          </p:nvSpPr>
          <p:spPr>
            <a:xfrm>
              <a:off x="5993609" y="4163638"/>
              <a:ext cx="12753" cy="11550"/>
            </a:xfrm>
            <a:custGeom>
              <a:rect b="b" l="l" r="r" t="t"/>
              <a:pathLst>
                <a:path extrusionOk="0" h="528" w="583">
                  <a:moveTo>
                    <a:pt x="281" y="1"/>
                  </a:moveTo>
                  <a:cubicBezTo>
                    <a:pt x="231" y="1"/>
                    <a:pt x="181" y="17"/>
                    <a:pt x="136" y="51"/>
                  </a:cubicBezTo>
                  <a:cubicBezTo>
                    <a:pt x="10" y="145"/>
                    <a:pt x="1" y="294"/>
                    <a:pt x="92" y="413"/>
                  </a:cubicBezTo>
                  <a:cubicBezTo>
                    <a:pt x="148" y="488"/>
                    <a:pt x="224" y="528"/>
                    <a:pt x="301" y="528"/>
                  </a:cubicBezTo>
                  <a:cubicBezTo>
                    <a:pt x="351" y="528"/>
                    <a:pt x="402" y="511"/>
                    <a:pt x="447" y="477"/>
                  </a:cubicBezTo>
                  <a:cubicBezTo>
                    <a:pt x="564" y="388"/>
                    <a:pt x="582" y="239"/>
                    <a:pt x="491" y="115"/>
                  </a:cubicBezTo>
                  <a:cubicBezTo>
                    <a:pt x="435" y="41"/>
                    <a:pt x="358"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1" name="Google Shape;3301;p21"/>
            <p:cNvSpPr/>
            <p:nvPr/>
          </p:nvSpPr>
          <p:spPr>
            <a:xfrm>
              <a:off x="5978581" y="4173963"/>
              <a:ext cx="12797" cy="11572"/>
            </a:xfrm>
            <a:custGeom>
              <a:rect b="b" l="l" r="r" t="t"/>
              <a:pathLst>
                <a:path extrusionOk="0" h="529" w="585">
                  <a:moveTo>
                    <a:pt x="283" y="0"/>
                  </a:moveTo>
                  <a:cubicBezTo>
                    <a:pt x="239" y="0"/>
                    <a:pt x="193" y="14"/>
                    <a:pt x="150" y="41"/>
                  </a:cubicBezTo>
                  <a:cubicBezTo>
                    <a:pt x="21" y="124"/>
                    <a:pt x="1" y="270"/>
                    <a:pt x="83" y="399"/>
                  </a:cubicBezTo>
                  <a:cubicBezTo>
                    <a:pt x="137" y="483"/>
                    <a:pt x="216" y="529"/>
                    <a:pt x="299" y="529"/>
                  </a:cubicBezTo>
                  <a:cubicBezTo>
                    <a:pt x="343" y="529"/>
                    <a:pt x="389" y="515"/>
                    <a:pt x="431" y="488"/>
                  </a:cubicBezTo>
                  <a:cubicBezTo>
                    <a:pt x="555" y="408"/>
                    <a:pt x="585" y="259"/>
                    <a:pt x="500" y="129"/>
                  </a:cubicBezTo>
                  <a:cubicBezTo>
                    <a:pt x="448" y="46"/>
                    <a:pt x="367"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2" name="Google Shape;3302;p21"/>
            <p:cNvSpPr/>
            <p:nvPr/>
          </p:nvSpPr>
          <p:spPr>
            <a:xfrm>
              <a:off x="5962897" y="4183216"/>
              <a:ext cx="12797" cy="11572"/>
            </a:xfrm>
            <a:custGeom>
              <a:rect b="b" l="l" r="r" t="t"/>
              <a:pathLst>
                <a:path extrusionOk="0" h="529" w="585">
                  <a:moveTo>
                    <a:pt x="286" y="0"/>
                  </a:moveTo>
                  <a:cubicBezTo>
                    <a:pt x="247" y="0"/>
                    <a:pt x="207" y="10"/>
                    <a:pt x="168" y="31"/>
                  </a:cubicBezTo>
                  <a:cubicBezTo>
                    <a:pt x="31" y="106"/>
                    <a:pt x="1" y="251"/>
                    <a:pt x="74" y="383"/>
                  </a:cubicBezTo>
                  <a:cubicBezTo>
                    <a:pt x="124" y="478"/>
                    <a:pt x="206" y="529"/>
                    <a:pt x="294" y="529"/>
                  </a:cubicBezTo>
                  <a:cubicBezTo>
                    <a:pt x="335" y="529"/>
                    <a:pt x="377" y="518"/>
                    <a:pt x="418" y="496"/>
                  </a:cubicBezTo>
                  <a:cubicBezTo>
                    <a:pt x="546" y="427"/>
                    <a:pt x="585" y="280"/>
                    <a:pt x="512" y="145"/>
                  </a:cubicBezTo>
                  <a:cubicBezTo>
                    <a:pt x="460" y="53"/>
                    <a:pt x="37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3" name="Google Shape;3303;p21"/>
            <p:cNvSpPr/>
            <p:nvPr/>
          </p:nvSpPr>
          <p:spPr>
            <a:xfrm>
              <a:off x="5946775" y="4191354"/>
              <a:ext cx="12753" cy="11572"/>
            </a:xfrm>
            <a:custGeom>
              <a:rect b="b" l="l" r="r" t="t"/>
              <a:pathLst>
                <a:path extrusionOk="0" h="529" w="583">
                  <a:moveTo>
                    <a:pt x="287" y="1"/>
                  </a:moveTo>
                  <a:cubicBezTo>
                    <a:pt x="252" y="1"/>
                    <a:pt x="216" y="9"/>
                    <a:pt x="181" y="25"/>
                  </a:cubicBezTo>
                  <a:cubicBezTo>
                    <a:pt x="39" y="92"/>
                    <a:pt x="0" y="234"/>
                    <a:pt x="65" y="371"/>
                  </a:cubicBezTo>
                  <a:cubicBezTo>
                    <a:pt x="113" y="472"/>
                    <a:pt x="197" y="529"/>
                    <a:pt x="290" y="529"/>
                  </a:cubicBezTo>
                  <a:cubicBezTo>
                    <a:pt x="326" y="529"/>
                    <a:pt x="362" y="521"/>
                    <a:pt x="399" y="504"/>
                  </a:cubicBezTo>
                  <a:cubicBezTo>
                    <a:pt x="532" y="442"/>
                    <a:pt x="582" y="300"/>
                    <a:pt x="516" y="160"/>
                  </a:cubicBezTo>
                  <a:cubicBezTo>
                    <a:pt x="469" y="60"/>
                    <a:pt x="381"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4" name="Google Shape;3304;p21"/>
            <p:cNvSpPr/>
            <p:nvPr/>
          </p:nvSpPr>
          <p:spPr>
            <a:xfrm>
              <a:off x="5930238" y="4198398"/>
              <a:ext cx="12600" cy="11572"/>
            </a:xfrm>
            <a:custGeom>
              <a:rect b="b" l="l" r="r" t="t"/>
              <a:pathLst>
                <a:path extrusionOk="0" h="529" w="576">
                  <a:moveTo>
                    <a:pt x="287" y="0"/>
                  </a:moveTo>
                  <a:cubicBezTo>
                    <a:pt x="256" y="0"/>
                    <a:pt x="225" y="6"/>
                    <a:pt x="193" y="19"/>
                  </a:cubicBezTo>
                  <a:cubicBezTo>
                    <a:pt x="49" y="74"/>
                    <a:pt x="1" y="214"/>
                    <a:pt x="56" y="356"/>
                  </a:cubicBezTo>
                  <a:cubicBezTo>
                    <a:pt x="97" y="465"/>
                    <a:pt x="184" y="529"/>
                    <a:pt x="284" y="529"/>
                  </a:cubicBezTo>
                  <a:cubicBezTo>
                    <a:pt x="315" y="529"/>
                    <a:pt x="348" y="522"/>
                    <a:pt x="381" y="509"/>
                  </a:cubicBezTo>
                  <a:lnTo>
                    <a:pt x="381" y="512"/>
                  </a:lnTo>
                  <a:cubicBezTo>
                    <a:pt x="516" y="457"/>
                    <a:pt x="576" y="317"/>
                    <a:pt x="518" y="175"/>
                  </a:cubicBezTo>
                  <a:cubicBezTo>
                    <a:pt x="476" y="66"/>
                    <a:pt x="387"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5" name="Google Shape;3305;p21"/>
            <p:cNvSpPr/>
            <p:nvPr/>
          </p:nvSpPr>
          <p:spPr>
            <a:xfrm>
              <a:off x="5913066" y="4204523"/>
              <a:ext cx="12447" cy="11594"/>
            </a:xfrm>
            <a:custGeom>
              <a:rect b="b" l="l" r="r" t="t"/>
              <a:pathLst>
                <a:path extrusionOk="0" h="530" w="569">
                  <a:moveTo>
                    <a:pt x="284" y="1"/>
                  </a:moveTo>
                  <a:cubicBezTo>
                    <a:pt x="258" y="1"/>
                    <a:pt x="231" y="5"/>
                    <a:pt x="204" y="14"/>
                  </a:cubicBezTo>
                  <a:cubicBezTo>
                    <a:pt x="57" y="62"/>
                    <a:pt x="0" y="197"/>
                    <a:pt x="46" y="341"/>
                  </a:cubicBezTo>
                  <a:cubicBezTo>
                    <a:pt x="84" y="459"/>
                    <a:pt x="174" y="529"/>
                    <a:pt x="280" y="529"/>
                  </a:cubicBezTo>
                  <a:cubicBezTo>
                    <a:pt x="307" y="529"/>
                    <a:pt x="334" y="525"/>
                    <a:pt x="362" y="516"/>
                  </a:cubicBezTo>
                  <a:cubicBezTo>
                    <a:pt x="502" y="472"/>
                    <a:pt x="568" y="335"/>
                    <a:pt x="520" y="188"/>
                  </a:cubicBezTo>
                  <a:cubicBezTo>
                    <a:pt x="483" y="74"/>
                    <a:pt x="391"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6" name="Google Shape;3306;p21"/>
            <p:cNvSpPr/>
            <p:nvPr/>
          </p:nvSpPr>
          <p:spPr>
            <a:xfrm>
              <a:off x="5895566" y="4209488"/>
              <a:ext cx="12250" cy="11616"/>
            </a:xfrm>
            <a:custGeom>
              <a:rect b="b" l="l" r="r" t="t"/>
              <a:pathLst>
                <a:path extrusionOk="0" h="531" w="560">
                  <a:moveTo>
                    <a:pt x="283" y="1"/>
                  </a:moveTo>
                  <a:cubicBezTo>
                    <a:pt x="262" y="1"/>
                    <a:pt x="240" y="3"/>
                    <a:pt x="219" y="9"/>
                  </a:cubicBezTo>
                  <a:cubicBezTo>
                    <a:pt x="67" y="48"/>
                    <a:pt x="1" y="181"/>
                    <a:pt x="40" y="327"/>
                  </a:cubicBezTo>
                  <a:cubicBezTo>
                    <a:pt x="71" y="454"/>
                    <a:pt x="164" y="531"/>
                    <a:pt x="277" y="531"/>
                  </a:cubicBezTo>
                  <a:cubicBezTo>
                    <a:pt x="299" y="531"/>
                    <a:pt x="321" y="528"/>
                    <a:pt x="344" y="522"/>
                  </a:cubicBezTo>
                  <a:cubicBezTo>
                    <a:pt x="484" y="485"/>
                    <a:pt x="560" y="355"/>
                    <a:pt x="521" y="204"/>
                  </a:cubicBezTo>
                  <a:cubicBezTo>
                    <a:pt x="490" y="80"/>
                    <a:pt x="3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7" name="Google Shape;3307;p21"/>
            <p:cNvSpPr/>
            <p:nvPr/>
          </p:nvSpPr>
          <p:spPr>
            <a:xfrm>
              <a:off x="5892109" y="4225348"/>
              <a:ext cx="13213" cy="12578"/>
            </a:xfrm>
            <a:custGeom>
              <a:rect b="b" l="l" r="r" t="t"/>
              <a:pathLst>
                <a:path extrusionOk="0" h="575" w="604">
                  <a:moveTo>
                    <a:pt x="301" y="1"/>
                  </a:moveTo>
                  <a:cubicBezTo>
                    <a:pt x="173" y="1"/>
                    <a:pt x="67" y="88"/>
                    <a:pt x="38" y="230"/>
                  </a:cubicBezTo>
                  <a:cubicBezTo>
                    <a:pt x="1" y="390"/>
                    <a:pt x="81" y="535"/>
                    <a:pt x="237" y="567"/>
                  </a:cubicBezTo>
                  <a:cubicBezTo>
                    <a:pt x="260" y="572"/>
                    <a:pt x="283" y="574"/>
                    <a:pt x="305" y="574"/>
                  </a:cubicBezTo>
                  <a:cubicBezTo>
                    <a:pt x="437" y="574"/>
                    <a:pt x="535" y="484"/>
                    <a:pt x="567" y="347"/>
                  </a:cubicBezTo>
                  <a:cubicBezTo>
                    <a:pt x="603" y="182"/>
                    <a:pt x="521" y="42"/>
                    <a:pt x="365" y="8"/>
                  </a:cubicBezTo>
                  <a:cubicBezTo>
                    <a:pt x="343" y="3"/>
                    <a:pt x="322" y="1"/>
                    <a:pt x="3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8" name="Google Shape;3308;p21"/>
            <p:cNvSpPr/>
            <p:nvPr/>
          </p:nvSpPr>
          <p:spPr>
            <a:xfrm>
              <a:off x="5911097" y="4230226"/>
              <a:ext cx="13409" cy="12556"/>
            </a:xfrm>
            <a:custGeom>
              <a:rect b="b" l="l" r="r" t="t"/>
              <a:pathLst>
                <a:path extrusionOk="0" h="574" w="613">
                  <a:moveTo>
                    <a:pt x="305" y="0"/>
                  </a:moveTo>
                  <a:cubicBezTo>
                    <a:pt x="185" y="0"/>
                    <a:pt x="82" y="79"/>
                    <a:pt x="44" y="213"/>
                  </a:cubicBezTo>
                  <a:cubicBezTo>
                    <a:pt x="1" y="371"/>
                    <a:pt x="72" y="518"/>
                    <a:pt x="225" y="561"/>
                  </a:cubicBezTo>
                  <a:cubicBezTo>
                    <a:pt x="254" y="569"/>
                    <a:pt x="282" y="573"/>
                    <a:pt x="309" y="573"/>
                  </a:cubicBezTo>
                  <a:cubicBezTo>
                    <a:pt x="433" y="573"/>
                    <a:pt x="531" y="490"/>
                    <a:pt x="567" y="360"/>
                  </a:cubicBezTo>
                  <a:cubicBezTo>
                    <a:pt x="612" y="197"/>
                    <a:pt x="539" y="55"/>
                    <a:pt x="386" y="12"/>
                  </a:cubicBezTo>
                  <a:cubicBezTo>
                    <a:pt x="358" y="4"/>
                    <a:pt x="331" y="0"/>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09" name="Google Shape;3309;p21"/>
            <p:cNvSpPr/>
            <p:nvPr/>
          </p:nvSpPr>
          <p:spPr>
            <a:xfrm>
              <a:off x="5930238" y="4236307"/>
              <a:ext cx="13563" cy="12600"/>
            </a:xfrm>
            <a:custGeom>
              <a:rect b="b" l="l" r="r" t="t"/>
              <a:pathLst>
                <a:path extrusionOk="0" h="576" w="620">
                  <a:moveTo>
                    <a:pt x="311" y="1"/>
                  </a:moveTo>
                  <a:cubicBezTo>
                    <a:pt x="197" y="1"/>
                    <a:pt x="97" y="74"/>
                    <a:pt x="53" y="198"/>
                  </a:cubicBezTo>
                  <a:cubicBezTo>
                    <a:pt x="1" y="352"/>
                    <a:pt x="63" y="505"/>
                    <a:pt x="214" y="558"/>
                  </a:cubicBezTo>
                  <a:cubicBezTo>
                    <a:pt x="247" y="570"/>
                    <a:pt x="279" y="575"/>
                    <a:pt x="311" y="575"/>
                  </a:cubicBezTo>
                  <a:cubicBezTo>
                    <a:pt x="427" y="575"/>
                    <a:pt x="523" y="498"/>
                    <a:pt x="564" y="377"/>
                  </a:cubicBezTo>
                  <a:cubicBezTo>
                    <a:pt x="619" y="217"/>
                    <a:pt x="557" y="70"/>
                    <a:pt x="406" y="18"/>
                  </a:cubicBezTo>
                  <a:cubicBezTo>
                    <a:pt x="374" y="6"/>
                    <a:pt x="342"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0" name="Google Shape;3310;p21"/>
            <p:cNvSpPr/>
            <p:nvPr/>
          </p:nvSpPr>
          <p:spPr>
            <a:xfrm>
              <a:off x="5948678" y="4243526"/>
              <a:ext cx="13738" cy="12556"/>
            </a:xfrm>
            <a:custGeom>
              <a:rect b="b" l="l" r="r" t="t"/>
              <a:pathLst>
                <a:path extrusionOk="0" h="574" w="628">
                  <a:moveTo>
                    <a:pt x="315" y="1"/>
                  </a:moveTo>
                  <a:cubicBezTo>
                    <a:pt x="209" y="1"/>
                    <a:pt x="112" y="66"/>
                    <a:pt x="65" y="182"/>
                  </a:cubicBezTo>
                  <a:cubicBezTo>
                    <a:pt x="0" y="331"/>
                    <a:pt x="53" y="487"/>
                    <a:pt x="200" y="549"/>
                  </a:cubicBezTo>
                  <a:cubicBezTo>
                    <a:pt x="238" y="565"/>
                    <a:pt x="277" y="573"/>
                    <a:pt x="313" y="573"/>
                  </a:cubicBezTo>
                  <a:cubicBezTo>
                    <a:pt x="421" y="573"/>
                    <a:pt x="514" y="504"/>
                    <a:pt x="562" y="393"/>
                  </a:cubicBezTo>
                  <a:cubicBezTo>
                    <a:pt x="628" y="237"/>
                    <a:pt x="573" y="86"/>
                    <a:pt x="426" y="24"/>
                  </a:cubicBezTo>
                  <a:cubicBezTo>
                    <a:pt x="389" y="8"/>
                    <a:pt x="352"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1" name="Google Shape;3311;p21"/>
            <p:cNvSpPr/>
            <p:nvPr/>
          </p:nvSpPr>
          <p:spPr>
            <a:xfrm>
              <a:off x="5966703" y="4251882"/>
              <a:ext cx="13869" cy="12578"/>
            </a:xfrm>
            <a:custGeom>
              <a:rect b="b" l="l" r="r" t="t"/>
              <a:pathLst>
                <a:path extrusionOk="0" h="575" w="634">
                  <a:moveTo>
                    <a:pt x="321" y="1"/>
                  </a:moveTo>
                  <a:cubicBezTo>
                    <a:pt x="220" y="1"/>
                    <a:pt x="128" y="60"/>
                    <a:pt x="74" y="167"/>
                  </a:cubicBezTo>
                  <a:cubicBezTo>
                    <a:pt x="1" y="313"/>
                    <a:pt x="44" y="471"/>
                    <a:pt x="186" y="542"/>
                  </a:cubicBezTo>
                  <a:cubicBezTo>
                    <a:pt x="230" y="564"/>
                    <a:pt x="274" y="575"/>
                    <a:pt x="316" y="575"/>
                  </a:cubicBezTo>
                  <a:cubicBezTo>
                    <a:pt x="417" y="575"/>
                    <a:pt x="506" y="513"/>
                    <a:pt x="560" y="409"/>
                  </a:cubicBezTo>
                  <a:cubicBezTo>
                    <a:pt x="633" y="258"/>
                    <a:pt x="590" y="102"/>
                    <a:pt x="448" y="31"/>
                  </a:cubicBezTo>
                  <a:cubicBezTo>
                    <a:pt x="405" y="11"/>
                    <a:pt x="363"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2" name="Google Shape;3312;p21"/>
            <p:cNvSpPr/>
            <p:nvPr/>
          </p:nvSpPr>
          <p:spPr>
            <a:xfrm>
              <a:off x="5983897" y="4261354"/>
              <a:ext cx="13956" cy="12556"/>
            </a:xfrm>
            <a:custGeom>
              <a:rect b="b" l="l" r="r" t="t"/>
              <a:pathLst>
                <a:path extrusionOk="0" h="574" w="638">
                  <a:moveTo>
                    <a:pt x="324" y="1"/>
                  </a:moveTo>
                  <a:cubicBezTo>
                    <a:pt x="230" y="1"/>
                    <a:pt x="142" y="52"/>
                    <a:pt x="85" y="148"/>
                  </a:cubicBezTo>
                  <a:cubicBezTo>
                    <a:pt x="0" y="290"/>
                    <a:pt x="33" y="450"/>
                    <a:pt x="170" y="533"/>
                  </a:cubicBezTo>
                  <a:cubicBezTo>
                    <a:pt x="217" y="561"/>
                    <a:pt x="265" y="574"/>
                    <a:pt x="312" y="574"/>
                  </a:cubicBezTo>
                  <a:cubicBezTo>
                    <a:pt x="407" y="574"/>
                    <a:pt x="495" y="518"/>
                    <a:pt x="550" y="423"/>
                  </a:cubicBezTo>
                  <a:cubicBezTo>
                    <a:pt x="637" y="279"/>
                    <a:pt x="603" y="121"/>
                    <a:pt x="465" y="40"/>
                  </a:cubicBezTo>
                  <a:cubicBezTo>
                    <a:pt x="419" y="14"/>
                    <a:pt x="371"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3" name="Google Shape;3313;p21"/>
            <p:cNvSpPr/>
            <p:nvPr/>
          </p:nvSpPr>
          <p:spPr>
            <a:xfrm>
              <a:off x="6000872" y="4272182"/>
              <a:ext cx="13913" cy="12556"/>
            </a:xfrm>
            <a:custGeom>
              <a:rect b="b" l="l" r="r" t="t"/>
              <a:pathLst>
                <a:path extrusionOk="0" h="574" w="636">
                  <a:moveTo>
                    <a:pt x="325" y="1"/>
                  </a:moveTo>
                  <a:cubicBezTo>
                    <a:pt x="238" y="1"/>
                    <a:pt x="153" y="47"/>
                    <a:pt x="92" y="134"/>
                  </a:cubicBezTo>
                  <a:cubicBezTo>
                    <a:pt x="1" y="269"/>
                    <a:pt x="21" y="432"/>
                    <a:pt x="152" y="521"/>
                  </a:cubicBezTo>
                  <a:cubicBezTo>
                    <a:pt x="203" y="557"/>
                    <a:pt x="257" y="573"/>
                    <a:pt x="309" y="573"/>
                  </a:cubicBezTo>
                  <a:cubicBezTo>
                    <a:pt x="397" y="573"/>
                    <a:pt x="481" y="525"/>
                    <a:pt x="539" y="439"/>
                  </a:cubicBezTo>
                  <a:cubicBezTo>
                    <a:pt x="635" y="301"/>
                    <a:pt x="612" y="141"/>
                    <a:pt x="479" y="52"/>
                  </a:cubicBezTo>
                  <a:cubicBezTo>
                    <a:pt x="430" y="17"/>
                    <a:pt x="377"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4" name="Google Shape;3314;p21"/>
            <p:cNvSpPr/>
            <p:nvPr/>
          </p:nvSpPr>
          <p:spPr>
            <a:xfrm>
              <a:off x="6016753" y="4284016"/>
              <a:ext cx="13803" cy="12491"/>
            </a:xfrm>
            <a:custGeom>
              <a:rect b="b" l="l" r="r" t="t"/>
              <a:pathLst>
                <a:path extrusionOk="0" h="571" w="631">
                  <a:moveTo>
                    <a:pt x="324" y="1"/>
                  </a:moveTo>
                  <a:cubicBezTo>
                    <a:pt x="243" y="1"/>
                    <a:pt x="163" y="40"/>
                    <a:pt x="102" y="115"/>
                  </a:cubicBezTo>
                  <a:cubicBezTo>
                    <a:pt x="1" y="243"/>
                    <a:pt x="8" y="408"/>
                    <a:pt x="134" y="507"/>
                  </a:cubicBezTo>
                  <a:cubicBezTo>
                    <a:pt x="188" y="550"/>
                    <a:pt x="246" y="571"/>
                    <a:pt x="304" y="571"/>
                  </a:cubicBezTo>
                  <a:cubicBezTo>
                    <a:pt x="385" y="571"/>
                    <a:pt x="465" y="529"/>
                    <a:pt x="525" y="454"/>
                  </a:cubicBezTo>
                  <a:cubicBezTo>
                    <a:pt x="631" y="324"/>
                    <a:pt x="619" y="161"/>
                    <a:pt x="493" y="63"/>
                  </a:cubicBezTo>
                  <a:cubicBezTo>
                    <a:pt x="441" y="21"/>
                    <a:pt x="382"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5" name="Google Shape;3315;p21"/>
            <p:cNvSpPr/>
            <p:nvPr/>
          </p:nvSpPr>
          <p:spPr>
            <a:xfrm>
              <a:off x="6031431" y="4296791"/>
              <a:ext cx="13759" cy="12447"/>
            </a:xfrm>
            <a:custGeom>
              <a:rect b="b" l="l" r="r" t="t"/>
              <a:pathLst>
                <a:path extrusionOk="0" h="569" w="629">
                  <a:moveTo>
                    <a:pt x="326" y="1"/>
                  </a:moveTo>
                  <a:cubicBezTo>
                    <a:pt x="251" y="1"/>
                    <a:pt x="176" y="33"/>
                    <a:pt x="115" y="99"/>
                  </a:cubicBezTo>
                  <a:cubicBezTo>
                    <a:pt x="5" y="221"/>
                    <a:pt x="1" y="383"/>
                    <a:pt x="118" y="493"/>
                  </a:cubicBezTo>
                  <a:cubicBezTo>
                    <a:pt x="173" y="545"/>
                    <a:pt x="237" y="569"/>
                    <a:pt x="299" y="569"/>
                  </a:cubicBezTo>
                  <a:cubicBezTo>
                    <a:pt x="376" y="569"/>
                    <a:pt x="451" y="533"/>
                    <a:pt x="512" y="468"/>
                  </a:cubicBezTo>
                  <a:cubicBezTo>
                    <a:pt x="628" y="346"/>
                    <a:pt x="628" y="184"/>
                    <a:pt x="512" y="76"/>
                  </a:cubicBezTo>
                  <a:cubicBezTo>
                    <a:pt x="457" y="26"/>
                    <a:pt x="392" y="1"/>
                    <a:pt x="3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6" name="Google Shape;3316;p21"/>
            <p:cNvSpPr/>
            <p:nvPr/>
          </p:nvSpPr>
          <p:spPr>
            <a:xfrm>
              <a:off x="6045256" y="4310988"/>
              <a:ext cx="14066" cy="12425"/>
            </a:xfrm>
            <a:custGeom>
              <a:rect b="b" l="l" r="r" t="t"/>
              <a:pathLst>
                <a:path extrusionOk="0" h="568" w="643">
                  <a:moveTo>
                    <a:pt x="337" y="1"/>
                  </a:moveTo>
                  <a:cubicBezTo>
                    <a:pt x="269" y="1"/>
                    <a:pt x="199" y="28"/>
                    <a:pt x="138" y="82"/>
                  </a:cubicBezTo>
                  <a:cubicBezTo>
                    <a:pt x="19" y="194"/>
                    <a:pt x="1" y="357"/>
                    <a:pt x="109" y="476"/>
                  </a:cubicBezTo>
                  <a:cubicBezTo>
                    <a:pt x="166" y="538"/>
                    <a:pt x="235" y="568"/>
                    <a:pt x="305" y="568"/>
                  </a:cubicBezTo>
                  <a:cubicBezTo>
                    <a:pt x="374" y="568"/>
                    <a:pt x="444" y="539"/>
                    <a:pt x="505" y="483"/>
                  </a:cubicBezTo>
                  <a:cubicBezTo>
                    <a:pt x="628" y="368"/>
                    <a:pt x="642" y="208"/>
                    <a:pt x="534" y="91"/>
                  </a:cubicBezTo>
                  <a:cubicBezTo>
                    <a:pt x="479" y="31"/>
                    <a:pt x="409"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7" name="Google Shape;3317;p21"/>
            <p:cNvSpPr/>
            <p:nvPr/>
          </p:nvSpPr>
          <p:spPr>
            <a:xfrm>
              <a:off x="6057747" y="4326104"/>
              <a:ext cx="14241" cy="12359"/>
            </a:xfrm>
            <a:custGeom>
              <a:rect b="b" l="l" r="r" t="t"/>
              <a:pathLst>
                <a:path extrusionOk="0" h="565" w="651">
                  <a:moveTo>
                    <a:pt x="342" y="0"/>
                  </a:moveTo>
                  <a:cubicBezTo>
                    <a:pt x="281" y="0"/>
                    <a:pt x="218" y="22"/>
                    <a:pt x="160" y="67"/>
                  </a:cubicBezTo>
                  <a:cubicBezTo>
                    <a:pt x="30" y="168"/>
                    <a:pt x="0" y="330"/>
                    <a:pt x="96" y="456"/>
                  </a:cubicBezTo>
                  <a:cubicBezTo>
                    <a:pt x="153" y="529"/>
                    <a:pt x="228" y="564"/>
                    <a:pt x="306" y="564"/>
                  </a:cubicBezTo>
                  <a:cubicBezTo>
                    <a:pt x="368" y="564"/>
                    <a:pt x="433" y="541"/>
                    <a:pt x="490" y="497"/>
                  </a:cubicBezTo>
                  <a:cubicBezTo>
                    <a:pt x="625" y="394"/>
                    <a:pt x="651" y="236"/>
                    <a:pt x="554" y="110"/>
                  </a:cubicBezTo>
                  <a:cubicBezTo>
                    <a:pt x="499" y="38"/>
                    <a:pt x="422" y="0"/>
                    <a:pt x="3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8" name="Google Shape;3318;p21"/>
            <p:cNvSpPr/>
            <p:nvPr/>
          </p:nvSpPr>
          <p:spPr>
            <a:xfrm>
              <a:off x="6068969" y="4342357"/>
              <a:ext cx="14394" cy="12272"/>
            </a:xfrm>
            <a:custGeom>
              <a:rect b="b" l="l" r="r" t="t"/>
              <a:pathLst>
                <a:path extrusionOk="0" h="561" w="658">
                  <a:moveTo>
                    <a:pt x="348" y="1"/>
                  </a:moveTo>
                  <a:cubicBezTo>
                    <a:pt x="294" y="1"/>
                    <a:pt x="237" y="17"/>
                    <a:pt x="183" y="52"/>
                  </a:cubicBezTo>
                  <a:cubicBezTo>
                    <a:pt x="46" y="139"/>
                    <a:pt x="0" y="297"/>
                    <a:pt x="85" y="432"/>
                  </a:cubicBezTo>
                  <a:cubicBezTo>
                    <a:pt x="140" y="518"/>
                    <a:pt x="220" y="561"/>
                    <a:pt x="306" y="561"/>
                  </a:cubicBezTo>
                  <a:cubicBezTo>
                    <a:pt x="361" y="561"/>
                    <a:pt x="419" y="543"/>
                    <a:pt x="474" y="508"/>
                  </a:cubicBezTo>
                  <a:cubicBezTo>
                    <a:pt x="616" y="418"/>
                    <a:pt x="657" y="263"/>
                    <a:pt x="573" y="128"/>
                  </a:cubicBezTo>
                  <a:cubicBezTo>
                    <a:pt x="519" y="45"/>
                    <a:pt x="436" y="1"/>
                    <a:pt x="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19" name="Google Shape;3319;p21"/>
            <p:cNvSpPr/>
            <p:nvPr/>
          </p:nvSpPr>
          <p:spPr>
            <a:xfrm>
              <a:off x="6078638" y="4359376"/>
              <a:ext cx="14394" cy="12163"/>
            </a:xfrm>
            <a:custGeom>
              <a:rect b="b" l="l" r="r" t="t"/>
              <a:pathLst>
                <a:path extrusionOk="0" h="556" w="658">
                  <a:moveTo>
                    <a:pt x="349" y="1"/>
                  </a:moveTo>
                  <a:cubicBezTo>
                    <a:pt x="302" y="1"/>
                    <a:pt x="253" y="12"/>
                    <a:pt x="204" y="37"/>
                  </a:cubicBezTo>
                  <a:cubicBezTo>
                    <a:pt x="60" y="112"/>
                    <a:pt x="0" y="266"/>
                    <a:pt x="73" y="408"/>
                  </a:cubicBezTo>
                  <a:cubicBezTo>
                    <a:pt x="124" y="506"/>
                    <a:pt x="209" y="556"/>
                    <a:pt x="304" y="556"/>
                  </a:cubicBezTo>
                  <a:cubicBezTo>
                    <a:pt x="352" y="556"/>
                    <a:pt x="402" y="543"/>
                    <a:pt x="451" y="518"/>
                  </a:cubicBezTo>
                  <a:cubicBezTo>
                    <a:pt x="602" y="442"/>
                    <a:pt x="657" y="291"/>
                    <a:pt x="584" y="149"/>
                  </a:cubicBezTo>
                  <a:cubicBezTo>
                    <a:pt x="534" y="53"/>
                    <a:pt x="447" y="1"/>
                    <a:pt x="3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0" name="Google Shape;3320;p21"/>
            <p:cNvSpPr/>
            <p:nvPr/>
          </p:nvSpPr>
          <p:spPr>
            <a:xfrm>
              <a:off x="6086644" y="4377160"/>
              <a:ext cx="14306" cy="12075"/>
            </a:xfrm>
            <a:custGeom>
              <a:rect b="b" l="l" r="r" t="t"/>
              <a:pathLst>
                <a:path extrusionOk="0" h="552" w="654">
                  <a:moveTo>
                    <a:pt x="346" y="0"/>
                  </a:moveTo>
                  <a:cubicBezTo>
                    <a:pt x="307" y="0"/>
                    <a:pt x="268" y="8"/>
                    <a:pt x="227" y="23"/>
                  </a:cubicBezTo>
                  <a:cubicBezTo>
                    <a:pt x="74" y="85"/>
                    <a:pt x="1" y="231"/>
                    <a:pt x="58" y="378"/>
                  </a:cubicBezTo>
                  <a:cubicBezTo>
                    <a:pt x="104" y="493"/>
                    <a:pt x="197" y="552"/>
                    <a:pt x="303" y="552"/>
                  </a:cubicBezTo>
                  <a:cubicBezTo>
                    <a:pt x="343" y="552"/>
                    <a:pt x="385" y="544"/>
                    <a:pt x="427" y="527"/>
                  </a:cubicBezTo>
                  <a:cubicBezTo>
                    <a:pt x="582" y="465"/>
                    <a:pt x="653" y="321"/>
                    <a:pt x="594" y="172"/>
                  </a:cubicBezTo>
                  <a:cubicBezTo>
                    <a:pt x="550" y="61"/>
                    <a:pt x="455" y="0"/>
                    <a:pt x="3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1" name="Google Shape;3321;p21"/>
            <p:cNvSpPr/>
            <p:nvPr/>
          </p:nvSpPr>
          <p:spPr>
            <a:xfrm>
              <a:off x="6093053" y="4395907"/>
              <a:ext cx="14000" cy="11988"/>
            </a:xfrm>
            <a:custGeom>
              <a:rect b="b" l="l" r="r" t="t"/>
              <a:pathLst>
                <a:path extrusionOk="0" h="548" w="640">
                  <a:moveTo>
                    <a:pt x="337" y="0"/>
                  </a:moveTo>
                  <a:cubicBezTo>
                    <a:pt x="308" y="0"/>
                    <a:pt x="277" y="4"/>
                    <a:pt x="246" y="13"/>
                  </a:cubicBezTo>
                  <a:cubicBezTo>
                    <a:pt x="88" y="59"/>
                    <a:pt x="1" y="196"/>
                    <a:pt x="44" y="350"/>
                  </a:cubicBezTo>
                  <a:cubicBezTo>
                    <a:pt x="79" y="479"/>
                    <a:pt x="178" y="547"/>
                    <a:pt x="296" y="547"/>
                  </a:cubicBezTo>
                  <a:cubicBezTo>
                    <a:pt x="327" y="547"/>
                    <a:pt x="360" y="543"/>
                    <a:pt x="392" y="533"/>
                  </a:cubicBezTo>
                  <a:cubicBezTo>
                    <a:pt x="555" y="487"/>
                    <a:pt x="640" y="350"/>
                    <a:pt x="596" y="199"/>
                  </a:cubicBezTo>
                  <a:cubicBezTo>
                    <a:pt x="561" y="75"/>
                    <a:pt x="460" y="0"/>
                    <a:pt x="3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2" name="Google Shape;3322;p21"/>
            <p:cNvSpPr/>
            <p:nvPr/>
          </p:nvSpPr>
          <p:spPr>
            <a:xfrm>
              <a:off x="6097472" y="4414895"/>
              <a:ext cx="13584" cy="11900"/>
            </a:xfrm>
            <a:custGeom>
              <a:rect b="b" l="l" r="r" t="t"/>
              <a:pathLst>
                <a:path extrusionOk="0" h="544" w="621">
                  <a:moveTo>
                    <a:pt x="325" y="1"/>
                  </a:moveTo>
                  <a:cubicBezTo>
                    <a:pt x="305" y="1"/>
                    <a:pt x="285" y="3"/>
                    <a:pt x="264" y="6"/>
                  </a:cubicBezTo>
                  <a:cubicBezTo>
                    <a:pt x="103" y="34"/>
                    <a:pt x="0" y="162"/>
                    <a:pt x="28" y="320"/>
                  </a:cubicBezTo>
                  <a:lnTo>
                    <a:pt x="30" y="320"/>
                  </a:lnTo>
                  <a:cubicBezTo>
                    <a:pt x="54" y="463"/>
                    <a:pt x="161" y="544"/>
                    <a:pt x="294" y="544"/>
                  </a:cubicBezTo>
                  <a:cubicBezTo>
                    <a:pt x="315" y="544"/>
                    <a:pt x="336" y="542"/>
                    <a:pt x="357" y="538"/>
                  </a:cubicBezTo>
                  <a:cubicBezTo>
                    <a:pt x="522" y="510"/>
                    <a:pt x="621" y="382"/>
                    <a:pt x="593" y="226"/>
                  </a:cubicBezTo>
                  <a:cubicBezTo>
                    <a:pt x="569" y="88"/>
                    <a:pt x="463"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3" name="Google Shape;3323;p21"/>
            <p:cNvSpPr/>
            <p:nvPr/>
          </p:nvSpPr>
          <p:spPr>
            <a:xfrm>
              <a:off x="6100031" y="4434035"/>
              <a:ext cx="13038" cy="11878"/>
            </a:xfrm>
            <a:custGeom>
              <a:rect b="b" l="l" r="r" t="t"/>
              <a:pathLst>
                <a:path extrusionOk="0" h="543" w="596">
                  <a:moveTo>
                    <a:pt x="304" y="1"/>
                  </a:moveTo>
                  <a:cubicBezTo>
                    <a:pt x="296" y="1"/>
                    <a:pt x="288" y="1"/>
                    <a:pt x="279" y="2"/>
                  </a:cubicBezTo>
                  <a:cubicBezTo>
                    <a:pt x="117" y="13"/>
                    <a:pt x="0" y="132"/>
                    <a:pt x="11" y="290"/>
                  </a:cubicBezTo>
                  <a:cubicBezTo>
                    <a:pt x="22" y="448"/>
                    <a:pt x="140" y="543"/>
                    <a:pt x="290" y="543"/>
                  </a:cubicBezTo>
                  <a:cubicBezTo>
                    <a:pt x="299" y="543"/>
                    <a:pt x="307" y="543"/>
                    <a:pt x="316" y="542"/>
                  </a:cubicBezTo>
                  <a:cubicBezTo>
                    <a:pt x="486" y="531"/>
                    <a:pt x="595" y="414"/>
                    <a:pt x="584" y="256"/>
                  </a:cubicBezTo>
                  <a:cubicBezTo>
                    <a:pt x="573" y="103"/>
                    <a:pt x="459"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4" name="Google Shape;3324;p21"/>
            <p:cNvSpPr/>
            <p:nvPr/>
          </p:nvSpPr>
          <p:spPr>
            <a:xfrm>
              <a:off x="6100425" y="4453438"/>
              <a:ext cx="12797" cy="11900"/>
            </a:xfrm>
            <a:custGeom>
              <a:rect b="b" l="l" r="r" t="t"/>
              <a:pathLst>
                <a:path extrusionOk="0" h="544" w="585">
                  <a:moveTo>
                    <a:pt x="290" y="1"/>
                  </a:moveTo>
                  <a:cubicBezTo>
                    <a:pt x="132" y="1"/>
                    <a:pt x="9" y="105"/>
                    <a:pt x="5" y="260"/>
                  </a:cubicBezTo>
                  <a:cubicBezTo>
                    <a:pt x="0" y="429"/>
                    <a:pt x="119" y="537"/>
                    <a:pt x="282" y="544"/>
                  </a:cubicBezTo>
                  <a:cubicBezTo>
                    <a:pt x="286" y="544"/>
                    <a:pt x="289" y="544"/>
                    <a:pt x="293" y="544"/>
                  </a:cubicBezTo>
                  <a:cubicBezTo>
                    <a:pt x="457" y="544"/>
                    <a:pt x="573" y="440"/>
                    <a:pt x="577" y="285"/>
                  </a:cubicBezTo>
                  <a:cubicBezTo>
                    <a:pt x="584" y="125"/>
                    <a:pt x="470" y="8"/>
                    <a:pt x="300" y="1"/>
                  </a:cubicBezTo>
                  <a:cubicBezTo>
                    <a:pt x="297" y="1"/>
                    <a:pt x="294"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5" name="Google Shape;3325;p21"/>
            <p:cNvSpPr/>
            <p:nvPr/>
          </p:nvSpPr>
          <p:spPr>
            <a:xfrm>
              <a:off x="6098369" y="4472820"/>
              <a:ext cx="13388" cy="11944"/>
            </a:xfrm>
            <a:custGeom>
              <a:rect b="b" l="l" r="r" t="t"/>
              <a:pathLst>
                <a:path extrusionOk="0" h="546" w="612">
                  <a:moveTo>
                    <a:pt x="299" y="1"/>
                  </a:moveTo>
                  <a:cubicBezTo>
                    <a:pt x="157" y="1"/>
                    <a:pt x="42" y="89"/>
                    <a:pt x="23" y="232"/>
                  </a:cubicBezTo>
                  <a:cubicBezTo>
                    <a:pt x="0" y="397"/>
                    <a:pt x="106" y="519"/>
                    <a:pt x="268" y="542"/>
                  </a:cubicBezTo>
                  <a:cubicBezTo>
                    <a:pt x="285" y="544"/>
                    <a:pt x="302" y="545"/>
                    <a:pt x="318" y="545"/>
                  </a:cubicBezTo>
                  <a:cubicBezTo>
                    <a:pt x="462" y="545"/>
                    <a:pt x="571" y="457"/>
                    <a:pt x="591" y="315"/>
                  </a:cubicBezTo>
                  <a:cubicBezTo>
                    <a:pt x="612" y="157"/>
                    <a:pt x="511" y="29"/>
                    <a:pt x="344" y="3"/>
                  </a:cubicBezTo>
                  <a:cubicBezTo>
                    <a:pt x="329" y="2"/>
                    <a:pt x="31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6" name="Google Shape;3326;p21"/>
            <p:cNvSpPr/>
            <p:nvPr/>
          </p:nvSpPr>
          <p:spPr>
            <a:xfrm>
              <a:off x="6094300" y="4492004"/>
              <a:ext cx="13913" cy="11988"/>
            </a:xfrm>
            <a:custGeom>
              <a:rect b="b" l="l" r="r" t="t"/>
              <a:pathLst>
                <a:path extrusionOk="0" h="548" w="636">
                  <a:moveTo>
                    <a:pt x="303" y="1"/>
                  </a:moveTo>
                  <a:cubicBezTo>
                    <a:pt x="178" y="1"/>
                    <a:pt x="73" y="76"/>
                    <a:pt x="42" y="203"/>
                  </a:cubicBezTo>
                  <a:cubicBezTo>
                    <a:pt x="1" y="365"/>
                    <a:pt x="95" y="498"/>
                    <a:pt x="255" y="537"/>
                  </a:cubicBezTo>
                  <a:cubicBezTo>
                    <a:pt x="283" y="544"/>
                    <a:pt x="310" y="547"/>
                    <a:pt x="337" y="547"/>
                  </a:cubicBezTo>
                  <a:cubicBezTo>
                    <a:pt x="463" y="547"/>
                    <a:pt x="566" y="472"/>
                    <a:pt x="596" y="345"/>
                  </a:cubicBezTo>
                  <a:cubicBezTo>
                    <a:pt x="635" y="189"/>
                    <a:pt x="548" y="52"/>
                    <a:pt x="383" y="10"/>
                  </a:cubicBezTo>
                  <a:cubicBezTo>
                    <a:pt x="356" y="4"/>
                    <a:pt x="329"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7" name="Google Shape;3327;p21"/>
            <p:cNvSpPr/>
            <p:nvPr/>
          </p:nvSpPr>
          <p:spPr>
            <a:xfrm>
              <a:off x="6088438" y="4510620"/>
              <a:ext cx="14219" cy="12075"/>
            </a:xfrm>
            <a:custGeom>
              <a:rect b="b" l="l" r="r" t="t"/>
              <a:pathLst>
                <a:path extrusionOk="0" h="552" w="650">
                  <a:moveTo>
                    <a:pt x="308" y="1"/>
                  </a:moveTo>
                  <a:cubicBezTo>
                    <a:pt x="196" y="1"/>
                    <a:pt x="98" y="64"/>
                    <a:pt x="58" y="179"/>
                  </a:cubicBezTo>
                  <a:cubicBezTo>
                    <a:pt x="1" y="337"/>
                    <a:pt x="81" y="476"/>
                    <a:pt x="235" y="531"/>
                  </a:cubicBezTo>
                  <a:cubicBezTo>
                    <a:pt x="274" y="545"/>
                    <a:pt x="312" y="552"/>
                    <a:pt x="349" y="552"/>
                  </a:cubicBezTo>
                  <a:cubicBezTo>
                    <a:pt x="461" y="552"/>
                    <a:pt x="555" y="488"/>
                    <a:pt x="596" y="376"/>
                  </a:cubicBezTo>
                  <a:cubicBezTo>
                    <a:pt x="649" y="224"/>
                    <a:pt x="576" y="78"/>
                    <a:pt x="418" y="21"/>
                  </a:cubicBezTo>
                  <a:cubicBezTo>
                    <a:pt x="381" y="7"/>
                    <a:pt x="3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8" name="Google Shape;3328;p21"/>
            <p:cNvSpPr/>
            <p:nvPr/>
          </p:nvSpPr>
          <p:spPr>
            <a:xfrm>
              <a:off x="6080781" y="4528579"/>
              <a:ext cx="14350" cy="12163"/>
            </a:xfrm>
            <a:custGeom>
              <a:rect b="b" l="l" r="r" t="t"/>
              <a:pathLst>
                <a:path extrusionOk="0" h="556" w="656">
                  <a:moveTo>
                    <a:pt x="309" y="1"/>
                  </a:moveTo>
                  <a:cubicBezTo>
                    <a:pt x="209" y="1"/>
                    <a:pt x="119" y="54"/>
                    <a:pt x="72" y="152"/>
                  </a:cubicBezTo>
                  <a:cubicBezTo>
                    <a:pt x="1" y="306"/>
                    <a:pt x="67" y="452"/>
                    <a:pt x="214" y="523"/>
                  </a:cubicBezTo>
                  <a:cubicBezTo>
                    <a:pt x="261" y="545"/>
                    <a:pt x="308" y="556"/>
                    <a:pt x="352" y="556"/>
                  </a:cubicBezTo>
                  <a:cubicBezTo>
                    <a:pt x="453" y="556"/>
                    <a:pt x="541" y="502"/>
                    <a:pt x="587" y="402"/>
                  </a:cubicBezTo>
                  <a:cubicBezTo>
                    <a:pt x="656" y="260"/>
                    <a:pt x="598" y="106"/>
                    <a:pt x="445" y="33"/>
                  </a:cubicBezTo>
                  <a:cubicBezTo>
                    <a:pt x="400" y="11"/>
                    <a:pt x="353"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29" name="Google Shape;3329;p21"/>
            <p:cNvSpPr/>
            <p:nvPr/>
          </p:nvSpPr>
          <p:spPr>
            <a:xfrm>
              <a:off x="6071463" y="4545860"/>
              <a:ext cx="14394" cy="12250"/>
            </a:xfrm>
            <a:custGeom>
              <a:rect b="b" l="l" r="r" t="t"/>
              <a:pathLst>
                <a:path extrusionOk="0" h="560" w="658">
                  <a:moveTo>
                    <a:pt x="310" y="0"/>
                  </a:moveTo>
                  <a:cubicBezTo>
                    <a:pt x="220" y="0"/>
                    <a:pt x="137" y="45"/>
                    <a:pt x="85" y="132"/>
                  </a:cubicBezTo>
                  <a:cubicBezTo>
                    <a:pt x="1" y="276"/>
                    <a:pt x="51" y="427"/>
                    <a:pt x="193" y="512"/>
                  </a:cubicBezTo>
                  <a:cubicBezTo>
                    <a:pt x="246" y="544"/>
                    <a:pt x="301" y="560"/>
                    <a:pt x="354" y="560"/>
                  </a:cubicBezTo>
                  <a:cubicBezTo>
                    <a:pt x="443" y="560"/>
                    <a:pt x="525" y="514"/>
                    <a:pt x="575" y="427"/>
                  </a:cubicBezTo>
                  <a:cubicBezTo>
                    <a:pt x="658" y="292"/>
                    <a:pt x="614" y="132"/>
                    <a:pt x="470" y="47"/>
                  </a:cubicBezTo>
                  <a:cubicBezTo>
                    <a:pt x="418" y="16"/>
                    <a:pt x="363"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0" name="Google Shape;3330;p21"/>
            <p:cNvSpPr/>
            <p:nvPr/>
          </p:nvSpPr>
          <p:spPr>
            <a:xfrm>
              <a:off x="6060744" y="4562004"/>
              <a:ext cx="14306" cy="12316"/>
            </a:xfrm>
            <a:custGeom>
              <a:rect b="b" l="l" r="r" t="t"/>
              <a:pathLst>
                <a:path extrusionOk="0" h="563" w="654">
                  <a:moveTo>
                    <a:pt x="309" y="1"/>
                  </a:moveTo>
                  <a:cubicBezTo>
                    <a:pt x="229" y="1"/>
                    <a:pt x="153" y="37"/>
                    <a:pt x="99" y="111"/>
                  </a:cubicBezTo>
                  <a:cubicBezTo>
                    <a:pt x="1" y="248"/>
                    <a:pt x="39" y="404"/>
                    <a:pt x="172" y="500"/>
                  </a:cubicBezTo>
                  <a:cubicBezTo>
                    <a:pt x="230" y="542"/>
                    <a:pt x="292" y="563"/>
                    <a:pt x="352" y="563"/>
                  </a:cubicBezTo>
                  <a:cubicBezTo>
                    <a:pt x="432" y="563"/>
                    <a:pt x="508" y="525"/>
                    <a:pt x="562" y="452"/>
                  </a:cubicBezTo>
                  <a:cubicBezTo>
                    <a:pt x="653" y="321"/>
                    <a:pt x="623" y="161"/>
                    <a:pt x="488" y="62"/>
                  </a:cubicBezTo>
                  <a:cubicBezTo>
                    <a:pt x="431" y="21"/>
                    <a:pt x="369"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1" name="Google Shape;3331;p21"/>
            <p:cNvSpPr/>
            <p:nvPr/>
          </p:nvSpPr>
          <p:spPr>
            <a:xfrm>
              <a:off x="6048581" y="4577316"/>
              <a:ext cx="14131" cy="12381"/>
            </a:xfrm>
            <a:custGeom>
              <a:rect b="b" l="l" r="r" t="t"/>
              <a:pathLst>
                <a:path extrusionOk="0" h="566" w="646">
                  <a:moveTo>
                    <a:pt x="309" y="1"/>
                  </a:moveTo>
                  <a:cubicBezTo>
                    <a:pt x="236" y="1"/>
                    <a:pt x="165" y="32"/>
                    <a:pt x="110" y="95"/>
                  </a:cubicBezTo>
                  <a:cubicBezTo>
                    <a:pt x="0" y="221"/>
                    <a:pt x="25" y="382"/>
                    <a:pt x="149" y="487"/>
                  </a:cubicBezTo>
                  <a:cubicBezTo>
                    <a:pt x="210" y="539"/>
                    <a:pt x="279" y="566"/>
                    <a:pt x="345" y="566"/>
                  </a:cubicBezTo>
                  <a:cubicBezTo>
                    <a:pt x="417" y="566"/>
                    <a:pt x="487" y="534"/>
                    <a:pt x="541" y="471"/>
                  </a:cubicBezTo>
                  <a:cubicBezTo>
                    <a:pt x="646" y="352"/>
                    <a:pt x="630" y="187"/>
                    <a:pt x="504" y="77"/>
                  </a:cubicBezTo>
                  <a:cubicBezTo>
                    <a:pt x="444" y="27"/>
                    <a:pt x="375"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2" name="Google Shape;3332;p21"/>
            <p:cNvSpPr/>
            <p:nvPr/>
          </p:nvSpPr>
          <p:spPr>
            <a:xfrm>
              <a:off x="6035041" y="4591754"/>
              <a:ext cx="13847" cy="12469"/>
            </a:xfrm>
            <a:custGeom>
              <a:rect b="b" l="l" r="r" t="t"/>
              <a:pathLst>
                <a:path extrusionOk="0" h="570" w="633">
                  <a:moveTo>
                    <a:pt x="302" y="1"/>
                  </a:moveTo>
                  <a:cubicBezTo>
                    <a:pt x="237" y="1"/>
                    <a:pt x="173" y="26"/>
                    <a:pt x="120" y="79"/>
                  </a:cubicBezTo>
                  <a:cubicBezTo>
                    <a:pt x="1" y="198"/>
                    <a:pt x="12" y="358"/>
                    <a:pt x="127" y="475"/>
                  </a:cubicBezTo>
                  <a:cubicBezTo>
                    <a:pt x="188" y="538"/>
                    <a:pt x="262" y="570"/>
                    <a:pt x="335" y="570"/>
                  </a:cubicBezTo>
                  <a:cubicBezTo>
                    <a:pt x="400" y="570"/>
                    <a:pt x="464" y="544"/>
                    <a:pt x="518" y="491"/>
                  </a:cubicBezTo>
                  <a:cubicBezTo>
                    <a:pt x="633" y="379"/>
                    <a:pt x="630" y="216"/>
                    <a:pt x="511" y="97"/>
                  </a:cubicBezTo>
                  <a:cubicBezTo>
                    <a:pt x="450" y="34"/>
                    <a:pt x="37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3" name="Google Shape;3333;p21"/>
            <p:cNvSpPr/>
            <p:nvPr/>
          </p:nvSpPr>
          <p:spPr>
            <a:xfrm>
              <a:off x="6020778" y="4604791"/>
              <a:ext cx="13738" cy="12534"/>
            </a:xfrm>
            <a:custGeom>
              <a:rect b="b" l="l" r="r" t="t"/>
              <a:pathLst>
                <a:path extrusionOk="0" h="573" w="628">
                  <a:moveTo>
                    <a:pt x="299" y="0"/>
                  </a:moveTo>
                  <a:cubicBezTo>
                    <a:pt x="240" y="0"/>
                    <a:pt x="181" y="21"/>
                    <a:pt x="128" y="64"/>
                  </a:cubicBezTo>
                  <a:cubicBezTo>
                    <a:pt x="0" y="174"/>
                    <a:pt x="0" y="335"/>
                    <a:pt x="105" y="461"/>
                  </a:cubicBezTo>
                  <a:cubicBezTo>
                    <a:pt x="167" y="534"/>
                    <a:pt x="246" y="572"/>
                    <a:pt x="324" y="572"/>
                  </a:cubicBezTo>
                  <a:cubicBezTo>
                    <a:pt x="383" y="572"/>
                    <a:pt x="443" y="551"/>
                    <a:pt x="495" y="506"/>
                  </a:cubicBezTo>
                  <a:cubicBezTo>
                    <a:pt x="616" y="403"/>
                    <a:pt x="628" y="241"/>
                    <a:pt x="520" y="110"/>
                  </a:cubicBezTo>
                  <a:cubicBezTo>
                    <a:pt x="459" y="39"/>
                    <a:pt x="379"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4" name="Google Shape;3334;p21"/>
            <p:cNvSpPr/>
            <p:nvPr/>
          </p:nvSpPr>
          <p:spPr>
            <a:xfrm>
              <a:off x="6004788" y="4617129"/>
              <a:ext cx="13847" cy="12513"/>
            </a:xfrm>
            <a:custGeom>
              <a:rect b="b" l="l" r="r" t="t"/>
              <a:pathLst>
                <a:path extrusionOk="0" h="572" w="633">
                  <a:moveTo>
                    <a:pt x="304" y="0"/>
                  </a:moveTo>
                  <a:cubicBezTo>
                    <a:pt x="251" y="0"/>
                    <a:pt x="198" y="17"/>
                    <a:pt x="149" y="52"/>
                  </a:cubicBezTo>
                  <a:cubicBezTo>
                    <a:pt x="12" y="151"/>
                    <a:pt x="0" y="311"/>
                    <a:pt x="97" y="444"/>
                  </a:cubicBezTo>
                  <a:cubicBezTo>
                    <a:pt x="157" y="527"/>
                    <a:pt x="240" y="572"/>
                    <a:pt x="325" y="572"/>
                  </a:cubicBezTo>
                  <a:cubicBezTo>
                    <a:pt x="378" y="572"/>
                    <a:pt x="431" y="555"/>
                    <a:pt x="481" y="520"/>
                  </a:cubicBezTo>
                  <a:cubicBezTo>
                    <a:pt x="610" y="426"/>
                    <a:pt x="633" y="263"/>
                    <a:pt x="534" y="128"/>
                  </a:cubicBezTo>
                  <a:cubicBezTo>
                    <a:pt x="474" y="45"/>
                    <a:pt x="390"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5" name="Google Shape;3335;p21"/>
            <p:cNvSpPr/>
            <p:nvPr/>
          </p:nvSpPr>
          <p:spPr>
            <a:xfrm>
              <a:off x="5988403" y="4627979"/>
              <a:ext cx="13891" cy="12600"/>
            </a:xfrm>
            <a:custGeom>
              <a:rect b="b" l="l" r="r" t="t"/>
              <a:pathLst>
                <a:path extrusionOk="0" h="576" w="635">
                  <a:moveTo>
                    <a:pt x="308" y="1"/>
                  </a:moveTo>
                  <a:cubicBezTo>
                    <a:pt x="261" y="1"/>
                    <a:pt x="213" y="14"/>
                    <a:pt x="168" y="42"/>
                  </a:cubicBezTo>
                  <a:cubicBezTo>
                    <a:pt x="23" y="131"/>
                    <a:pt x="1" y="292"/>
                    <a:pt x="88" y="429"/>
                  </a:cubicBezTo>
                  <a:cubicBezTo>
                    <a:pt x="145" y="524"/>
                    <a:pt x="232" y="575"/>
                    <a:pt x="323" y="575"/>
                  </a:cubicBezTo>
                  <a:cubicBezTo>
                    <a:pt x="370" y="575"/>
                    <a:pt x="419" y="561"/>
                    <a:pt x="465" y="532"/>
                  </a:cubicBezTo>
                  <a:cubicBezTo>
                    <a:pt x="601" y="447"/>
                    <a:pt x="635" y="287"/>
                    <a:pt x="546" y="145"/>
                  </a:cubicBezTo>
                  <a:cubicBezTo>
                    <a:pt x="489" y="52"/>
                    <a:pt x="401"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6" name="Google Shape;3336;p21"/>
            <p:cNvSpPr/>
            <p:nvPr/>
          </p:nvSpPr>
          <p:spPr>
            <a:xfrm>
              <a:off x="5971013" y="4637866"/>
              <a:ext cx="13913" cy="12600"/>
            </a:xfrm>
            <a:custGeom>
              <a:rect b="b" l="l" r="r" t="t"/>
              <a:pathLst>
                <a:path extrusionOk="0" h="576" w="636">
                  <a:moveTo>
                    <a:pt x="311" y="0"/>
                  </a:moveTo>
                  <a:cubicBezTo>
                    <a:pt x="269" y="0"/>
                    <a:pt x="226" y="10"/>
                    <a:pt x="184" y="32"/>
                  </a:cubicBezTo>
                  <a:cubicBezTo>
                    <a:pt x="35" y="112"/>
                    <a:pt x="1" y="268"/>
                    <a:pt x="76" y="414"/>
                  </a:cubicBezTo>
                  <a:cubicBezTo>
                    <a:pt x="132" y="518"/>
                    <a:pt x="223" y="575"/>
                    <a:pt x="320" y="575"/>
                  </a:cubicBezTo>
                  <a:cubicBezTo>
                    <a:pt x="362" y="575"/>
                    <a:pt x="405" y="565"/>
                    <a:pt x="447" y="543"/>
                  </a:cubicBezTo>
                  <a:cubicBezTo>
                    <a:pt x="589" y="467"/>
                    <a:pt x="635" y="309"/>
                    <a:pt x="555" y="160"/>
                  </a:cubicBezTo>
                  <a:cubicBezTo>
                    <a:pt x="502" y="58"/>
                    <a:pt x="410"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7" name="Google Shape;3337;p21"/>
            <p:cNvSpPr/>
            <p:nvPr/>
          </p:nvSpPr>
          <p:spPr>
            <a:xfrm>
              <a:off x="5953141" y="4646529"/>
              <a:ext cx="13803" cy="12600"/>
            </a:xfrm>
            <a:custGeom>
              <a:rect b="b" l="l" r="r" t="t"/>
              <a:pathLst>
                <a:path extrusionOk="0" h="576" w="631">
                  <a:moveTo>
                    <a:pt x="311" y="1"/>
                  </a:moveTo>
                  <a:cubicBezTo>
                    <a:pt x="274" y="1"/>
                    <a:pt x="237" y="9"/>
                    <a:pt x="200" y="25"/>
                  </a:cubicBezTo>
                  <a:cubicBezTo>
                    <a:pt x="46" y="94"/>
                    <a:pt x="0" y="250"/>
                    <a:pt x="69" y="399"/>
                  </a:cubicBezTo>
                  <a:cubicBezTo>
                    <a:pt x="119" y="511"/>
                    <a:pt x="212" y="576"/>
                    <a:pt x="316" y="576"/>
                  </a:cubicBezTo>
                  <a:cubicBezTo>
                    <a:pt x="353" y="576"/>
                    <a:pt x="392" y="567"/>
                    <a:pt x="431" y="550"/>
                  </a:cubicBezTo>
                  <a:cubicBezTo>
                    <a:pt x="575" y="486"/>
                    <a:pt x="630" y="330"/>
                    <a:pt x="561" y="176"/>
                  </a:cubicBezTo>
                  <a:cubicBezTo>
                    <a:pt x="512" y="66"/>
                    <a:pt x="416"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8" name="Google Shape;3338;p21"/>
            <p:cNvSpPr/>
            <p:nvPr/>
          </p:nvSpPr>
          <p:spPr>
            <a:xfrm>
              <a:off x="5934853" y="4653988"/>
              <a:ext cx="13650" cy="12600"/>
            </a:xfrm>
            <a:custGeom>
              <a:rect b="b" l="l" r="r" t="t"/>
              <a:pathLst>
                <a:path extrusionOk="0" h="576" w="624">
                  <a:moveTo>
                    <a:pt x="311" y="1"/>
                  </a:moveTo>
                  <a:cubicBezTo>
                    <a:pt x="279" y="1"/>
                    <a:pt x="246" y="6"/>
                    <a:pt x="213" y="19"/>
                  </a:cubicBezTo>
                  <a:cubicBezTo>
                    <a:pt x="55" y="76"/>
                    <a:pt x="0" y="229"/>
                    <a:pt x="58" y="383"/>
                  </a:cubicBezTo>
                  <a:cubicBezTo>
                    <a:pt x="104" y="505"/>
                    <a:pt x="201" y="575"/>
                    <a:pt x="311" y="575"/>
                  </a:cubicBezTo>
                  <a:cubicBezTo>
                    <a:pt x="343" y="575"/>
                    <a:pt x="377" y="569"/>
                    <a:pt x="410" y="557"/>
                  </a:cubicBezTo>
                  <a:cubicBezTo>
                    <a:pt x="559" y="502"/>
                    <a:pt x="623" y="351"/>
                    <a:pt x="566" y="193"/>
                  </a:cubicBezTo>
                  <a:cubicBezTo>
                    <a:pt x="521" y="73"/>
                    <a:pt x="423"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39" name="Google Shape;3339;p21"/>
            <p:cNvSpPr/>
            <p:nvPr/>
          </p:nvSpPr>
          <p:spPr>
            <a:xfrm>
              <a:off x="5916325" y="4660266"/>
              <a:ext cx="13431" cy="12600"/>
            </a:xfrm>
            <a:custGeom>
              <a:rect b="b" l="l" r="r" t="t"/>
              <a:pathLst>
                <a:path extrusionOk="0" h="576" w="614">
                  <a:moveTo>
                    <a:pt x="308" y="0"/>
                  </a:moveTo>
                  <a:cubicBezTo>
                    <a:pt x="281" y="0"/>
                    <a:pt x="253" y="4"/>
                    <a:pt x="225" y="13"/>
                  </a:cubicBezTo>
                  <a:cubicBezTo>
                    <a:pt x="64" y="61"/>
                    <a:pt x="0" y="210"/>
                    <a:pt x="48" y="366"/>
                  </a:cubicBezTo>
                  <a:cubicBezTo>
                    <a:pt x="87" y="497"/>
                    <a:pt x="186" y="575"/>
                    <a:pt x="304" y="575"/>
                  </a:cubicBezTo>
                  <a:cubicBezTo>
                    <a:pt x="331" y="575"/>
                    <a:pt x="359" y="571"/>
                    <a:pt x="387" y="563"/>
                  </a:cubicBezTo>
                  <a:cubicBezTo>
                    <a:pt x="541" y="517"/>
                    <a:pt x="614" y="371"/>
                    <a:pt x="563" y="208"/>
                  </a:cubicBezTo>
                  <a:cubicBezTo>
                    <a:pt x="526" y="81"/>
                    <a:pt x="425"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0" name="Google Shape;3340;p21"/>
            <p:cNvSpPr/>
            <p:nvPr/>
          </p:nvSpPr>
          <p:spPr>
            <a:xfrm>
              <a:off x="5897119" y="4665473"/>
              <a:ext cx="13213" cy="12600"/>
            </a:xfrm>
            <a:custGeom>
              <a:rect b="b" l="l" r="r" t="t"/>
              <a:pathLst>
                <a:path extrusionOk="0" h="576" w="604">
                  <a:moveTo>
                    <a:pt x="303" y="1"/>
                  </a:moveTo>
                  <a:cubicBezTo>
                    <a:pt x="281" y="1"/>
                    <a:pt x="259" y="4"/>
                    <a:pt x="237" y="9"/>
                  </a:cubicBezTo>
                  <a:cubicBezTo>
                    <a:pt x="72" y="48"/>
                    <a:pt x="1" y="192"/>
                    <a:pt x="38" y="350"/>
                  </a:cubicBezTo>
                  <a:cubicBezTo>
                    <a:pt x="71" y="490"/>
                    <a:pt x="173" y="576"/>
                    <a:pt x="298" y="576"/>
                  </a:cubicBezTo>
                  <a:cubicBezTo>
                    <a:pt x="319" y="576"/>
                    <a:pt x="342" y="573"/>
                    <a:pt x="365" y="568"/>
                  </a:cubicBezTo>
                  <a:cubicBezTo>
                    <a:pt x="521" y="529"/>
                    <a:pt x="603" y="389"/>
                    <a:pt x="564" y="224"/>
                  </a:cubicBezTo>
                  <a:cubicBezTo>
                    <a:pt x="531" y="89"/>
                    <a:pt x="428"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1" name="Google Shape;3341;p21"/>
            <p:cNvSpPr/>
            <p:nvPr/>
          </p:nvSpPr>
          <p:spPr>
            <a:xfrm>
              <a:off x="5877584" y="4669563"/>
              <a:ext cx="12950" cy="12600"/>
            </a:xfrm>
            <a:custGeom>
              <a:rect b="b" l="l" r="r" t="t"/>
              <a:pathLst>
                <a:path extrusionOk="0" h="576" w="592">
                  <a:moveTo>
                    <a:pt x="299" y="1"/>
                  </a:moveTo>
                  <a:cubicBezTo>
                    <a:pt x="282" y="1"/>
                    <a:pt x="265" y="2"/>
                    <a:pt x="248" y="5"/>
                  </a:cubicBezTo>
                  <a:cubicBezTo>
                    <a:pt x="81" y="35"/>
                    <a:pt x="1" y="172"/>
                    <a:pt x="28" y="335"/>
                  </a:cubicBezTo>
                  <a:cubicBezTo>
                    <a:pt x="55" y="481"/>
                    <a:pt x="159" y="575"/>
                    <a:pt x="291" y="575"/>
                  </a:cubicBezTo>
                  <a:cubicBezTo>
                    <a:pt x="307" y="575"/>
                    <a:pt x="325" y="574"/>
                    <a:pt x="342" y="571"/>
                  </a:cubicBezTo>
                  <a:cubicBezTo>
                    <a:pt x="500" y="541"/>
                    <a:pt x="592" y="406"/>
                    <a:pt x="562" y="239"/>
                  </a:cubicBezTo>
                  <a:cubicBezTo>
                    <a:pt x="535" y="96"/>
                    <a:pt x="431"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2" name="Google Shape;3342;p21"/>
            <p:cNvSpPr/>
            <p:nvPr/>
          </p:nvSpPr>
          <p:spPr>
            <a:xfrm>
              <a:off x="5857963" y="4672429"/>
              <a:ext cx="12644" cy="12578"/>
            </a:xfrm>
            <a:custGeom>
              <a:rect b="b" l="l" r="r" t="t"/>
              <a:pathLst>
                <a:path extrusionOk="0" h="575" w="578">
                  <a:moveTo>
                    <a:pt x="291" y="0"/>
                  </a:moveTo>
                  <a:cubicBezTo>
                    <a:pt x="280" y="0"/>
                    <a:pt x="268" y="1"/>
                    <a:pt x="257" y="2"/>
                  </a:cubicBezTo>
                  <a:cubicBezTo>
                    <a:pt x="89" y="23"/>
                    <a:pt x="0" y="156"/>
                    <a:pt x="18" y="318"/>
                  </a:cubicBezTo>
                  <a:cubicBezTo>
                    <a:pt x="37" y="473"/>
                    <a:pt x="143" y="575"/>
                    <a:pt x="283" y="575"/>
                  </a:cubicBezTo>
                  <a:cubicBezTo>
                    <a:pt x="295" y="575"/>
                    <a:pt x="306" y="574"/>
                    <a:pt x="318" y="573"/>
                  </a:cubicBezTo>
                  <a:cubicBezTo>
                    <a:pt x="476" y="552"/>
                    <a:pt x="577" y="421"/>
                    <a:pt x="557" y="254"/>
                  </a:cubicBezTo>
                  <a:cubicBezTo>
                    <a:pt x="540" y="104"/>
                    <a:pt x="432"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3" name="Google Shape;3343;p21"/>
            <p:cNvSpPr/>
            <p:nvPr/>
          </p:nvSpPr>
          <p:spPr>
            <a:xfrm>
              <a:off x="5838166" y="4674201"/>
              <a:ext cx="12294" cy="12578"/>
            </a:xfrm>
            <a:custGeom>
              <a:rect b="b" l="l" r="r" t="t"/>
              <a:pathLst>
                <a:path extrusionOk="0" h="575" w="562">
                  <a:moveTo>
                    <a:pt x="285" y="1"/>
                  </a:moveTo>
                  <a:cubicBezTo>
                    <a:pt x="278" y="1"/>
                    <a:pt x="271" y="1"/>
                    <a:pt x="264" y="1"/>
                  </a:cubicBezTo>
                  <a:cubicBezTo>
                    <a:pt x="97" y="11"/>
                    <a:pt x="0" y="139"/>
                    <a:pt x="10" y="304"/>
                  </a:cubicBezTo>
                  <a:cubicBezTo>
                    <a:pt x="21" y="465"/>
                    <a:pt x="129" y="575"/>
                    <a:pt x="278" y="575"/>
                  </a:cubicBezTo>
                  <a:cubicBezTo>
                    <a:pt x="284" y="575"/>
                    <a:pt x="290" y="574"/>
                    <a:pt x="296" y="574"/>
                  </a:cubicBezTo>
                  <a:cubicBezTo>
                    <a:pt x="454" y="563"/>
                    <a:pt x="562" y="439"/>
                    <a:pt x="550" y="269"/>
                  </a:cubicBezTo>
                  <a:cubicBezTo>
                    <a:pt x="541" y="114"/>
                    <a:pt x="434"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4" name="Google Shape;3344;p21"/>
            <p:cNvSpPr/>
            <p:nvPr/>
          </p:nvSpPr>
          <p:spPr>
            <a:xfrm>
              <a:off x="5818478" y="4674813"/>
              <a:ext cx="11944" cy="12556"/>
            </a:xfrm>
            <a:custGeom>
              <a:rect b="b" l="l" r="r" t="t"/>
              <a:pathLst>
                <a:path extrusionOk="0" h="574" w="546">
                  <a:moveTo>
                    <a:pt x="275" y="1"/>
                  </a:moveTo>
                  <a:cubicBezTo>
                    <a:pt x="274" y="1"/>
                    <a:pt x="272" y="1"/>
                    <a:pt x="271" y="1"/>
                  </a:cubicBezTo>
                  <a:cubicBezTo>
                    <a:pt x="103" y="1"/>
                    <a:pt x="0" y="127"/>
                    <a:pt x="0" y="290"/>
                  </a:cubicBezTo>
                  <a:cubicBezTo>
                    <a:pt x="3" y="457"/>
                    <a:pt x="113" y="574"/>
                    <a:pt x="268" y="574"/>
                  </a:cubicBezTo>
                  <a:cubicBezTo>
                    <a:pt x="270" y="574"/>
                    <a:pt x="271" y="574"/>
                    <a:pt x="273" y="573"/>
                  </a:cubicBezTo>
                  <a:cubicBezTo>
                    <a:pt x="433" y="571"/>
                    <a:pt x="545" y="452"/>
                    <a:pt x="543" y="283"/>
                  </a:cubicBezTo>
                  <a:cubicBezTo>
                    <a:pt x="541" y="122"/>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5" name="Google Shape;3345;p21"/>
            <p:cNvSpPr/>
            <p:nvPr/>
          </p:nvSpPr>
          <p:spPr>
            <a:xfrm>
              <a:off x="5798288" y="4674310"/>
              <a:ext cx="12184" cy="12556"/>
            </a:xfrm>
            <a:custGeom>
              <a:rect b="b" l="l" r="r" t="t"/>
              <a:pathLst>
                <a:path extrusionOk="0" h="574" w="557">
                  <a:moveTo>
                    <a:pt x="278" y="1"/>
                  </a:moveTo>
                  <a:cubicBezTo>
                    <a:pt x="121" y="1"/>
                    <a:pt x="16" y="115"/>
                    <a:pt x="10" y="274"/>
                  </a:cubicBezTo>
                  <a:cubicBezTo>
                    <a:pt x="0" y="441"/>
                    <a:pt x="104" y="564"/>
                    <a:pt x="262" y="574"/>
                  </a:cubicBezTo>
                  <a:cubicBezTo>
                    <a:pt x="266" y="574"/>
                    <a:pt x="271" y="574"/>
                    <a:pt x="275" y="574"/>
                  </a:cubicBezTo>
                  <a:cubicBezTo>
                    <a:pt x="429" y="574"/>
                    <a:pt x="541" y="463"/>
                    <a:pt x="550" y="301"/>
                  </a:cubicBezTo>
                  <a:cubicBezTo>
                    <a:pt x="557" y="136"/>
                    <a:pt x="456" y="8"/>
                    <a:pt x="296" y="1"/>
                  </a:cubicBezTo>
                  <a:cubicBezTo>
                    <a:pt x="290" y="1"/>
                    <a:pt x="284"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6" name="Google Shape;3346;p21"/>
            <p:cNvSpPr/>
            <p:nvPr/>
          </p:nvSpPr>
          <p:spPr>
            <a:xfrm>
              <a:off x="5778294" y="4672670"/>
              <a:ext cx="12556" cy="12578"/>
            </a:xfrm>
            <a:custGeom>
              <a:rect b="b" l="l" r="r" t="t"/>
              <a:pathLst>
                <a:path extrusionOk="0" h="575" w="574">
                  <a:moveTo>
                    <a:pt x="284" y="1"/>
                  </a:moveTo>
                  <a:cubicBezTo>
                    <a:pt x="136" y="1"/>
                    <a:pt x="34" y="108"/>
                    <a:pt x="17" y="259"/>
                  </a:cubicBezTo>
                  <a:cubicBezTo>
                    <a:pt x="1" y="426"/>
                    <a:pt x="95" y="557"/>
                    <a:pt x="255" y="573"/>
                  </a:cubicBezTo>
                  <a:cubicBezTo>
                    <a:pt x="266" y="574"/>
                    <a:pt x="276" y="575"/>
                    <a:pt x="286" y="575"/>
                  </a:cubicBezTo>
                  <a:cubicBezTo>
                    <a:pt x="429" y="575"/>
                    <a:pt x="540" y="472"/>
                    <a:pt x="557" y="317"/>
                  </a:cubicBezTo>
                  <a:cubicBezTo>
                    <a:pt x="573" y="154"/>
                    <a:pt x="479" y="21"/>
                    <a:pt x="319" y="3"/>
                  </a:cubicBezTo>
                  <a:cubicBezTo>
                    <a:pt x="307" y="1"/>
                    <a:pt x="295"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7" name="Google Shape;3347;p21"/>
            <p:cNvSpPr/>
            <p:nvPr/>
          </p:nvSpPr>
          <p:spPr>
            <a:xfrm>
              <a:off x="5758300" y="4669913"/>
              <a:ext cx="12906" cy="12556"/>
            </a:xfrm>
            <a:custGeom>
              <a:rect b="b" l="l" r="r" t="t"/>
              <a:pathLst>
                <a:path extrusionOk="0" h="574" w="590">
                  <a:moveTo>
                    <a:pt x="292" y="1"/>
                  </a:moveTo>
                  <a:cubicBezTo>
                    <a:pt x="154" y="1"/>
                    <a:pt x="53" y="98"/>
                    <a:pt x="28" y="241"/>
                  </a:cubicBezTo>
                  <a:cubicBezTo>
                    <a:pt x="1" y="408"/>
                    <a:pt x="88" y="543"/>
                    <a:pt x="246" y="568"/>
                  </a:cubicBezTo>
                  <a:cubicBezTo>
                    <a:pt x="263" y="572"/>
                    <a:pt x="281" y="573"/>
                    <a:pt x="297" y="573"/>
                  </a:cubicBezTo>
                  <a:cubicBezTo>
                    <a:pt x="430" y="573"/>
                    <a:pt x="538" y="479"/>
                    <a:pt x="562" y="330"/>
                  </a:cubicBezTo>
                  <a:cubicBezTo>
                    <a:pt x="590" y="170"/>
                    <a:pt x="503" y="30"/>
                    <a:pt x="344" y="5"/>
                  </a:cubicBezTo>
                  <a:cubicBezTo>
                    <a:pt x="327" y="2"/>
                    <a:pt x="30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8" name="Google Shape;3348;p21"/>
            <p:cNvSpPr/>
            <p:nvPr/>
          </p:nvSpPr>
          <p:spPr>
            <a:xfrm>
              <a:off x="5738613" y="4665976"/>
              <a:ext cx="13147" cy="12600"/>
            </a:xfrm>
            <a:custGeom>
              <a:rect b="b" l="l" r="r" t="t"/>
              <a:pathLst>
                <a:path extrusionOk="0" h="576" w="601">
                  <a:moveTo>
                    <a:pt x="299" y="1"/>
                  </a:moveTo>
                  <a:cubicBezTo>
                    <a:pt x="168" y="1"/>
                    <a:pt x="69" y="91"/>
                    <a:pt x="38" y="229"/>
                  </a:cubicBezTo>
                  <a:cubicBezTo>
                    <a:pt x="1" y="394"/>
                    <a:pt x="81" y="533"/>
                    <a:pt x="235" y="568"/>
                  </a:cubicBezTo>
                  <a:cubicBezTo>
                    <a:pt x="258" y="573"/>
                    <a:pt x="280" y="576"/>
                    <a:pt x="302" y="576"/>
                  </a:cubicBezTo>
                  <a:cubicBezTo>
                    <a:pt x="429" y="576"/>
                    <a:pt x="533" y="489"/>
                    <a:pt x="564" y="350"/>
                  </a:cubicBezTo>
                  <a:cubicBezTo>
                    <a:pt x="601" y="190"/>
                    <a:pt x="523" y="45"/>
                    <a:pt x="367" y="9"/>
                  </a:cubicBezTo>
                  <a:cubicBezTo>
                    <a:pt x="344" y="4"/>
                    <a:pt x="321"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49" name="Google Shape;3349;p21"/>
            <p:cNvSpPr/>
            <p:nvPr/>
          </p:nvSpPr>
          <p:spPr>
            <a:xfrm>
              <a:off x="5719078" y="4660923"/>
              <a:ext cx="13453" cy="12534"/>
            </a:xfrm>
            <a:custGeom>
              <a:rect b="b" l="l" r="r" t="t"/>
              <a:pathLst>
                <a:path extrusionOk="0" h="573" w="615">
                  <a:moveTo>
                    <a:pt x="304" y="0"/>
                  </a:moveTo>
                  <a:cubicBezTo>
                    <a:pt x="182" y="0"/>
                    <a:pt x="84" y="83"/>
                    <a:pt x="47" y="210"/>
                  </a:cubicBezTo>
                  <a:cubicBezTo>
                    <a:pt x="1" y="373"/>
                    <a:pt x="72" y="517"/>
                    <a:pt x="225" y="560"/>
                  </a:cubicBezTo>
                  <a:cubicBezTo>
                    <a:pt x="254" y="569"/>
                    <a:pt x="282" y="573"/>
                    <a:pt x="309" y="573"/>
                  </a:cubicBezTo>
                  <a:cubicBezTo>
                    <a:pt x="428" y="573"/>
                    <a:pt x="529" y="494"/>
                    <a:pt x="566" y="363"/>
                  </a:cubicBezTo>
                  <a:cubicBezTo>
                    <a:pt x="615" y="205"/>
                    <a:pt x="544" y="57"/>
                    <a:pt x="390" y="13"/>
                  </a:cubicBezTo>
                  <a:cubicBezTo>
                    <a:pt x="361" y="4"/>
                    <a:pt x="332"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0" name="Google Shape;3350;p21"/>
            <p:cNvSpPr/>
            <p:nvPr/>
          </p:nvSpPr>
          <p:spPr>
            <a:xfrm>
              <a:off x="5700200" y="4654732"/>
              <a:ext cx="13650" cy="12578"/>
            </a:xfrm>
            <a:custGeom>
              <a:rect b="b" l="l" r="r" t="t"/>
              <a:pathLst>
                <a:path extrusionOk="0" h="575" w="624">
                  <a:moveTo>
                    <a:pt x="312" y="0"/>
                  </a:moveTo>
                  <a:cubicBezTo>
                    <a:pt x="197" y="0"/>
                    <a:pt x="102" y="76"/>
                    <a:pt x="58" y="195"/>
                  </a:cubicBezTo>
                  <a:cubicBezTo>
                    <a:pt x="0" y="356"/>
                    <a:pt x="65" y="502"/>
                    <a:pt x="213" y="557"/>
                  </a:cubicBezTo>
                  <a:cubicBezTo>
                    <a:pt x="247" y="569"/>
                    <a:pt x="280" y="574"/>
                    <a:pt x="312" y="574"/>
                  </a:cubicBezTo>
                  <a:cubicBezTo>
                    <a:pt x="425" y="574"/>
                    <a:pt x="524" y="504"/>
                    <a:pt x="568" y="381"/>
                  </a:cubicBezTo>
                  <a:cubicBezTo>
                    <a:pt x="623" y="225"/>
                    <a:pt x="561" y="74"/>
                    <a:pt x="413" y="19"/>
                  </a:cubicBezTo>
                  <a:cubicBezTo>
                    <a:pt x="378" y="6"/>
                    <a:pt x="344"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1" name="Google Shape;3351;p21"/>
            <p:cNvSpPr/>
            <p:nvPr/>
          </p:nvSpPr>
          <p:spPr>
            <a:xfrm>
              <a:off x="5681672" y="4647382"/>
              <a:ext cx="13781" cy="12578"/>
            </a:xfrm>
            <a:custGeom>
              <a:rect b="b" l="l" r="r" t="t"/>
              <a:pathLst>
                <a:path extrusionOk="0" h="575" w="630">
                  <a:moveTo>
                    <a:pt x="317" y="0"/>
                  </a:moveTo>
                  <a:cubicBezTo>
                    <a:pt x="209" y="0"/>
                    <a:pt x="116" y="68"/>
                    <a:pt x="69" y="179"/>
                  </a:cubicBezTo>
                  <a:cubicBezTo>
                    <a:pt x="0" y="334"/>
                    <a:pt x="55" y="485"/>
                    <a:pt x="199" y="550"/>
                  </a:cubicBezTo>
                  <a:cubicBezTo>
                    <a:pt x="237" y="566"/>
                    <a:pt x="276" y="574"/>
                    <a:pt x="313" y="574"/>
                  </a:cubicBezTo>
                  <a:cubicBezTo>
                    <a:pt x="419" y="574"/>
                    <a:pt x="515" y="509"/>
                    <a:pt x="566" y="394"/>
                  </a:cubicBezTo>
                  <a:cubicBezTo>
                    <a:pt x="630" y="245"/>
                    <a:pt x="579" y="89"/>
                    <a:pt x="433" y="25"/>
                  </a:cubicBezTo>
                  <a:cubicBezTo>
                    <a:pt x="393" y="8"/>
                    <a:pt x="35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2" name="Google Shape;3352;p21"/>
            <p:cNvSpPr/>
            <p:nvPr/>
          </p:nvSpPr>
          <p:spPr>
            <a:xfrm>
              <a:off x="5663625" y="4638807"/>
              <a:ext cx="13847" cy="12556"/>
            </a:xfrm>
            <a:custGeom>
              <a:rect b="b" l="l" r="r" t="t"/>
              <a:pathLst>
                <a:path extrusionOk="0" h="574" w="633">
                  <a:moveTo>
                    <a:pt x="319" y="1"/>
                  </a:moveTo>
                  <a:cubicBezTo>
                    <a:pt x="219" y="1"/>
                    <a:pt x="129" y="62"/>
                    <a:pt x="76" y="165"/>
                  </a:cubicBezTo>
                  <a:cubicBezTo>
                    <a:pt x="1" y="314"/>
                    <a:pt x="42" y="470"/>
                    <a:pt x="184" y="541"/>
                  </a:cubicBezTo>
                  <a:cubicBezTo>
                    <a:pt x="227" y="563"/>
                    <a:pt x="271" y="574"/>
                    <a:pt x="313" y="574"/>
                  </a:cubicBezTo>
                  <a:cubicBezTo>
                    <a:pt x="412" y="574"/>
                    <a:pt x="504" y="517"/>
                    <a:pt x="557" y="413"/>
                  </a:cubicBezTo>
                  <a:cubicBezTo>
                    <a:pt x="633" y="266"/>
                    <a:pt x="591" y="106"/>
                    <a:pt x="449" y="35"/>
                  </a:cubicBezTo>
                  <a:cubicBezTo>
                    <a:pt x="405" y="12"/>
                    <a:pt x="361"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3" name="Google Shape;3353;p21"/>
            <p:cNvSpPr/>
            <p:nvPr/>
          </p:nvSpPr>
          <p:spPr>
            <a:xfrm>
              <a:off x="5646103" y="4629007"/>
              <a:ext cx="13891" cy="12534"/>
            </a:xfrm>
            <a:custGeom>
              <a:rect b="b" l="l" r="r" t="t"/>
              <a:pathLst>
                <a:path extrusionOk="0" h="573" w="635">
                  <a:moveTo>
                    <a:pt x="324" y="0"/>
                  </a:moveTo>
                  <a:cubicBezTo>
                    <a:pt x="230" y="0"/>
                    <a:pt x="143" y="54"/>
                    <a:pt x="87" y="148"/>
                  </a:cubicBezTo>
                  <a:cubicBezTo>
                    <a:pt x="0" y="293"/>
                    <a:pt x="32" y="451"/>
                    <a:pt x="170" y="531"/>
                  </a:cubicBezTo>
                  <a:cubicBezTo>
                    <a:pt x="216" y="559"/>
                    <a:pt x="265" y="573"/>
                    <a:pt x="313" y="573"/>
                  </a:cubicBezTo>
                  <a:cubicBezTo>
                    <a:pt x="405" y="573"/>
                    <a:pt x="493" y="523"/>
                    <a:pt x="550" y="428"/>
                  </a:cubicBezTo>
                  <a:cubicBezTo>
                    <a:pt x="634" y="286"/>
                    <a:pt x="605" y="125"/>
                    <a:pt x="470" y="43"/>
                  </a:cubicBezTo>
                  <a:cubicBezTo>
                    <a:pt x="421" y="14"/>
                    <a:pt x="372" y="0"/>
                    <a:pt x="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4" name="Google Shape;3354;p21"/>
            <p:cNvSpPr/>
            <p:nvPr/>
          </p:nvSpPr>
          <p:spPr>
            <a:xfrm>
              <a:off x="5629609" y="4618245"/>
              <a:ext cx="13891" cy="12491"/>
            </a:xfrm>
            <a:custGeom>
              <a:rect b="b" l="l" r="r" t="t"/>
              <a:pathLst>
                <a:path extrusionOk="0" h="571" w="635">
                  <a:moveTo>
                    <a:pt x="327" y="1"/>
                  </a:moveTo>
                  <a:cubicBezTo>
                    <a:pt x="239" y="1"/>
                    <a:pt x="155" y="48"/>
                    <a:pt x="97" y="132"/>
                  </a:cubicBezTo>
                  <a:cubicBezTo>
                    <a:pt x="1" y="269"/>
                    <a:pt x="21" y="427"/>
                    <a:pt x="152" y="519"/>
                  </a:cubicBezTo>
                  <a:cubicBezTo>
                    <a:pt x="201" y="554"/>
                    <a:pt x="256" y="571"/>
                    <a:pt x="309" y="571"/>
                  </a:cubicBezTo>
                  <a:cubicBezTo>
                    <a:pt x="395" y="571"/>
                    <a:pt x="480" y="526"/>
                    <a:pt x="541" y="441"/>
                  </a:cubicBezTo>
                  <a:cubicBezTo>
                    <a:pt x="635" y="308"/>
                    <a:pt x="614" y="146"/>
                    <a:pt x="486" y="54"/>
                  </a:cubicBezTo>
                  <a:cubicBezTo>
                    <a:pt x="434" y="18"/>
                    <a:pt x="380" y="1"/>
                    <a:pt x="3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5" name="Google Shape;3355;p21"/>
            <p:cNvSpPr/>
            <p:nvPr/>
          </p:nvSpPr>
          <p:spPr>
            <a:xfrm>
              <a:off x="5613881" y="4606191"/>
              <a:ext cx="13803" cy="12513"/>
            </a:xfrm>
            <a:custGeom>
              <a:rect b="b" l="l" r="r" t="t"/>
              <a:pathLst>
                <a:path extrusionOk="0" h="572" w="631">
                  <a:moveTo>
                    <a:pt x="328" y="1"/>
                  </a:moveTo>
                  <a:cubicBezTo>
                    <a:pt x="247" y="1"/>
                    <a:pt x="168" y="42"/>
                    <a:pt x="108" y="115"/>
                  </a:cubicBezTo>
                  <a:cubicBezTo>
                    <a:pt x="0" y="246"/>
                    <a:pt x="10" y="406"/>
                    <a:pt x="133" y="509"/>
                  </a:cubicBezTo>
                  <a:cubicBezTo>
                    <a:pt x="186" y="551"/>
                    <a:pt x="245" y="572"/>
                    <a:pt x="305" y="572"/>
                  </a:cubicBezTo>
                  <a:cubicBezTo>
                    <a:pt x="385" y="572"/>
                    <a:pt x="465" y="534"/>
                    <a:pt x="527" y="459"/>
                  </a:cubicBezTo>
                  <a:cubicBezTo>
                    <a:pt x="630" y="333"/>
                    <a:pt x="623" y="168"/>
                    <a:pt x="500" y="67"/>
                  </a:cubicBezTo>
                  <a:cubicBezTo>
                    <a:pt x="445" y="22"/>
                    <a:pt x="386" y="1"/>
                    <a:pt x="3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6" name="Google Shape;3356;p21"/>
            <p:cNvSpPr/>
            <p:nvPr/>
          </p:nvSpPr>
          <p:spPr>
            <a:xfrm>
              <a:off x="5599050" y="4593023"/>
              <a:ext cx="13803" cy="12447"/>
            </a:xfrm>
            <a:custGeom>
              <a:rect b="b" l="l" r="r" t="t"/>
              <a:pathLst>
                <a:path extrusionOk="0" h="569" w="631">
                  <a:moveTo>
                    <a:pt x="330" y="1"/>
                  </a:moveTo>
                  <a:cubicBezTo>
                    <a:pt x="256" y="1"/>
                    <a:pt x="181" y="35"/>
                    <a:pt x="120" y="99"/>
                  </a:cubicBezTo>
                  <a:cubicBezTo>
                    <a:pt x="3" y="220"/>
                    <a:pt x="1" y="380"/>
                    <a:pt x="115" y="490"/>
                  </a:cubicBezTo>
                  <a:cubicBezTo>
                    <a:pt x="171" y="543"/>
                    <a:pt x="237" y="569"/>
                    <a:pt x="303" y="569"/>
                  </a:cubicBezTo>
                  <a:cubicBezTo>
                    <a:pt x="376" y="569"/>
                    <a:pt x="450" y="537"/>
                    <a:pt x="511" y="472"/>
                  </a:cubicBezTo>
                  <a:cubicBezTo>
                    <a:pt x="624" y="355"/>
                    <a:pt x="630" y="190"/>
                    <a:pt x="516" y="80"/>
                  </a:cubicBezTo>
                  <a:cubicBezTo>
                    <a:pt x="460" y="26"/>
                    <a:pt x="395" y="1"/>
                    <a:pt x="3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7" name="Google Shape;3357;p21"/>
            <p:cNvSpPr/>
            <p:nvPr/>
          </p:nvSpPr>
          <p:spPr>
            <a:xfrm>
              <a:off x="5585334" y="4578913"/>
              <a:ext cx="14088" cy="12425"/>
            </a:xfrm>
            <a:custGeom>
              <a:rect b="b" l="l" r="r" t="t"/>
              <a:pathLst>
                <a:path extrusionOk="0" h="568" w="644">
                  <a:moveTo>
                    <a:pt x="339" y="0"/>
                  </a:moveTo>
                  <a:cubicBezTo>
                    <a:pt x="271" y="0"/>
                    <a:pt x="202" y="28"/>
                    <a:pt x="142" y="82"/>
                  </a:cubicBezTo>
                  <a:cubicBezTo>
                    <a:pt x="16" y="194"/>
                    <a:pt x="0" y="354"/>
                    <a:pt x="108" y="473"/>
                  </a:cubicBezTo>
                  <a:cubicBezTo>
                    <a:pt x="163" y="536"/>
                    <a:pt x="234" y="567"/>
                    <a:pt x="307" y="567"/>
                  </a:cubicBezTo>
                  <a:cubicBezTo>
                    <a:pt x="374" y="567"/>
                    <a:pt x="443" y="541"/>
                    <a:pt x="502" y="487"/>
                  </a:cubicBezTo>
                  <a:cubicBezTo>
                    <a:pt x="625" y="377"/>
                    <a:pt x="644" y="215"/>
                    <a:pt x="538" y="96"/>
                  </a:cubicBezTo>
                  <a:cubicBezTo>
                    <a:pt x="481" y="31"/>
                    <a:pt x="411"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8" name="Google Shape;3358;p21"/>
            <p:cNvSpPr/>
            <p:nvPr/>
          </p:nvSpPr>
          <p:spPr>
            <a:xfrm>
              <a:off x="5572800" y="4563666"/>
              <a:ext cx="14306" cy="12338"/>
            </a:xfrm>
            <a:custGeom>
              <a:rect b="b" l="l" r="r" t="t"/>
              <a:pathLst>
                <a:path extrusionOk="0" h="564" w="654">
                  <a:moveTo>
                    <a:pt x="348" y="1"/>
                  </a:moveTo>
                  <a:cubicBezTo>
                    <a:pt x="286" y="1"/>
                    <a:pt x="223" y="23"/>
                    <a:pt x="165" y="67"/>
                  </a:cubicBezTo>
                  <a:cubicBezTo>
                    <a:pt x="30" y="167"/>
                    <a:pt x="1" y="325"/>
                    <a:pt x="97" y="454"/>
                  </a:cubicBezTo>
                  <a:cubicBezTo>
                    <a:pt x="152" y="526"/>
                    <a:pt x="229" y="563"/>
                    <a:pt x="310" y="563"/>
                  </a:cubicBezTo>
                  <a:cubicBezTo>
                    <a:pt x="370" y="563"/>
                    <a:pt x="433" y="542"/>
                    <a:pt x="491" y="499"/>
                  </a:cubicBezTo>
                  <a:cubicBezTo>
                    <a:pt x="621" y="401"/>
                    <a:pt x="653" y="241"/>
                    <a:pt x="557" y="112"/>
                  </a:cubicBezTo>
                  <a:cubicBezTo>
                    <a:pt x="501" y="37"/>
                    <a:pt x="426" y="1"/>
                    <a:pt x="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59" name="Google Shape;3359;p21"/>
            <p:cNvSpPr/>
            <p:nvPr/>
          </p:nvSpPr>
          <p:spPr>
            <a:xfrm>
              <a:off x="5561841" y="4547588"/>
              <a:ext cx="14394" cy="12250"/>
            </a:xfrm>
            <a:custGeom>
              <a:rect b="b" l="l" r="r" t="t"/>
              <a:pathLst>
                <a:path extrusionOk="0" h="560" w="658">
                  <a:moveTo>
                    <a:pt x="351" y="0"/>
                  </a:moveTo>
                  <a:cubicBezTo>
                    <a:pt x="297" y="0"/>
                    <a:pt x="241" y="17"/>
                    <a:pt x="188" y="50"/>
                  </a:cubicBezTo>
                  <a:cubicBezTo>
                    <a:pt x="44" y="137"/>
                    <a:pt x="0" y="293"/>
                    <a:pt x="85" y="428"/>
                  </a:cubicBezTo>
                  <a:cubicBezTo>
                    <a:pt x="138" y="514"/>
                    <a:pt x="221" y="559"/>
                    <a:pt x="310" y="559"/>
                  </a:cubicBezTo>
                  <a:cubicBezTo>
                    <a:pt x="363" y="559"/>
                    <a:pt x="419" y="543"/>
                    <a:pt x="472" y="511"/>
                  </a:cubicBezTo>
                  <a:cubicBezTo>
                    <a:pt x="611" y="424"/>
                    <a:pt x="657" y="266"/>
                    <a:pt x="575" y="131"/>
                  </a:cubicBezTo>
                  <a:cubicBezTo>
                    <a:pt x="520" y="43"/>
                    <a:pt x="438" y="0"/>
                    <a:pt x="3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0" name="Google Shape;3360;p21"/>
            <p:cNvSpPr/>
            <p:nvPr/>
          </p:nvSpPr>
          <p:spPr>
            <a:xfrm>
              <a:off x="5552369" y="4530416"/>
              <a:ext cx="14394" cy="12184"/>
            </a:xfrm>
            <a:custGeom>
              <a:rect b="b" l="l" r="r" t="t"/>
              <a:pathLst>
                <a:path extrusionOk="0" h="557" w="658">
                  <a:moveTo>
                    <a:pt x="352" y="0"/>
                  </a:moveTo>
                  <a:cubicBezTo>
                    <a:pt x="305" y="0"/>
                    <a:pt x="256" y="12"/>
                    <a:pt x="209" y="36"/>
                  </a:cubicBezTo>
                  <a:cubicBezTo>
                    <a:pt x="57" y="112"/>
                    <a:pt x="0" y="261"/>
                    <a:pt x="71" y="403"/>
                  </a:cubicBezTo>
                  <a:cubicBezTo>
                    <a:pt x="118" y="502"/>
                    <a:pt x="208" y="557"/>
                    <a:pt x="308" y="557"/>
                  </a:cubicBezTo>
                  <a:cubicBezTo>
                    <a:pt x="354" y="557"/>
                    <a:pt x="402" y="545"/>
                    <a:pt x="449" y="522"/>
                  </a:cubicBezTo>
                  <a:cubicBezTo>
                    <a:pt x="596" y="448"/>
                    <a:pt x="657" y="297"/>
                    <a:pt x="586" y="153"/>
                  </a:cubicBezTo>
                  <a:cubicBezTo>
                    <a:pt x="536" y="51"/>
                    <a:pt x="448" y="0"/>
                    <a:pt x="3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1" name="Google Shape;3361;p21"/>
            <p:cNvSpPr/>
            <p:nvPr/>
          </p:nvSpPr>
          <p:spPr>
            <a:xfrm>
              <a:off x="5544691" y="4512523"/>
              <a:ext cx="14263" cy="12075"/>
            </a:xfrm>
            <a:custGeom>
              <a:rect b="b" l="l" r="r" t="t"/>
              <a:pathLst>
                <a:path extrusionOk="0" h="552" w="652">
                  <a:moveTo>
                    <a:pt x="348" y="0"/>
                  </a:moveTo>
                  <a:cubicBezTo>
                    <a:pt x="310" y="0"/>
                    <a:pt x="270" y="8"/>
                    <a:pt x="230" y="23"/>
                  </a:cubicBezTo>
                  <a:cubicBezTo>
                    <a:pt x="72" y="82"/>
                    <a:pt x="1" y="227"/>
                    <a:pt x="58" y="376"/>
                  </a:cubicBezTo>
                  <a:cubicBezTo>
                    <a:pt x="99" y="487"/>
                    <a:pt x="194" y="551"/>
                    <a:pt x="306" y="551"/>
                  </a:cubicBezTo>
                  <a:cubicBezTo>
                    <a:pt x="343" y="551"/>
                    <a:pt x="383" y="544"/>
                    <a:pt x="422" y="529"/>
                  </a:cubicBezTo>
                  <a:cubicBezTo>
                    <a:pt x="576" y="472"/>
                    <a:pt x="651" y="325"/>
                    <a:pt x="594" y="176"/>
                  </a:cubicBezTo>
                  <a:cubicBezTo>
                    <a:pt x="550" y="60"/>
                    <a:pt x="456" y="0"/>
                    <a:pt x="3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2" name="Google Shape;3362;p21"/>
            <p:cNvSpPr/>
            <p:nvPr/>
          </p:nvSpPr>
          <p:spPr>
            <a:xfrm>
              <a:off x="5538938" y="4493973"/>
              <a:ext cx="13956" cy="11966"/>
            </a:xfrm>
            <a:custGeom>
              <a:rect b="b" l="l" r="r" t="t"/>
              <a:pathLst>
                <a:path extrusionOk="0" h="547" w="638">
                  <a:moveTo>
                    <a:pt x="338" y="0"/>
                  </a:moveTo>
                  <a:cubicBezTo>
                    <a:pt x="310" y="0"/>
                    <a:pt x="280" y="4"/>
                    <a:pt x="250" y="12"/>
                  </a:cubicBezTo>
                  <a:cubicBezTo>
                    <a:pt x="87" y="56"/>
                    <a:pt x="0" y="191"/>
                    <a:pt x="42" y="344"/>
                  </a:cubicBezTo>
                  <a:cubicBezTo>
                    <a:pt x="75" y="471"/>
                    <a:pt x="176" y="546"/>
                    <a:pt x="301" y="546"/>
                  </a:cubicBezTo>
                  <a:cubicBezTo>
                    <a:pt x="329" y="546"/>
                    <a:pt x="359" y="542"/>
                    <a:pt x="390" y="534"/>
                  </a:cubicBezTo>
                  <a:cubicBezTo>
                    <a:pt x="548" y="493"/>
                    <a:pt x="637" y="356"/>
                    <a:pt x="596" y="202"/>
                  </a:cubicBezTo>
                  <a:cubicBezTo>
                    <a:pt x="561" y="70"/>
                    <a:pt x="459" y="0"/>
                    <a:pt x="3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3" name="Google Shape;3363;p21"/>
            <p:cNvSpPr/>
            <p:nvPr/>
          </p:nvSpPr>
          <p:spPr>
            <a:xfrm>
              <a:off x="5535175" y="4474832"/>
              <a:ext cx="13497" cy="11944"/>
            </a:xfrm>
            <a:custGeom>
              <a:rect b="b" l="l" r="r" t="t"/>
              <a:pathLst>
                <a:path extrusionOk="0" h="546" w="617">
                  <a:moveTo>
                    <a:pt x="322" y="1"/>
                  </a:moveTo>
                  <a:cubicBezTo>
                    <a:pt x="304" y="1"/>
                    <a:pt x="285" y="2"/>
                    <a:pt x="266" y="5"/>
                  </a:cubicBezTo>
                  <a:cubicBezTo>
                    <a:pt x="99" y="33"/>
                    <a:pt x="1" y="159"/>
                    <a:pt x="26" y="315"/>
                  </a:cubicBezTo>
                  <a:cubicBezTo>
                    <a:pt x="48" y="455"/>
                    <a:pt x="156" y="545"/>
                    <a:pt x="298" y="545"/>
                  </a:cubicBezTo>
                  <a:cubicBezTo>
                    <a:pt x="315" y="545"/>
                    <a:pt x="333" y="544"/>
                    <a:pt x="351" y="541"/>
                  </a:cubicBezTo>
                  <a:cubicBezTo>
                    <a:pt x="514" y="514"/>
                    <a:pt x="617" y="388"/>
                    <a:pt x="592" y="230"/>
                  </a:cubicBezTo>
                  <a:cubicBezTo>
                    <a:pt x="569" y="84"/>
                    <a:pt x="459" y="1"/>
                    <a:pt x="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4" name="Google Shape;3364;p21"/>
            <p:cNvSpPr/>
            <p:nvPr/>
          </p:nvSpPr>
          <p:spPr>
            <a:xfrm>
              <a:off x="5533534" y="4455538"/>
              <a:ext cx="12884" cy="11878"/>
            </a:xfrm>
            <a:custGeom>
              <a:rect b="b" l="l" r="r" t="t"/>
              <a:pathLst>
                <a:path extrusionOk="0" h="543" w="589">
                  <a:moveTo>
                    <a:pt x="303" y="0"/>
                  </a:moveTo>
                  <a:cubicBezTo>
                    <a:pt x="296" y="0"/>
                    <a:pt x="289" y="1"/>
                    <a:pt x="282" y="1"/>
                  </a:cubicBezTo>
                  <a:cubicBezTo>
                    <a:pt x="112" y="10"/>
                    <a:pt x="0" y="125"/>
                    <a:pt x="9" y="285"/>
                  </a:cubicBezTo>
                  <a:cubicBezTo>
                    <a:pt x="16" y="437"/>
                    <a:pt x="130" y="542"/>
                    <a:pt x="289" y="542"/>
                  </a:cubicBezTo>
                  <a:cubicBezTo>
                    <a:pt x="296" y="542"/>
                    <a:pt x="303" y="542"/>
                    <a:pt x="309" y="542"/>
                  </a:cubicBezTo>
                  <a:cubicBezTo>
                    <a:pt x="472" y="532"/>
                    <a:pt x="589" y="418"/>
                    <a:pt x="582" y="260"/>
                  </a:cubicBezTo>
                  <a:lnTo>
                    <a:pt x="582" y="258"/>
                  </a:lnTo>
                  <a:cubicBezTo>
                    <a:pt x="573" y="98"/>
                    <a:pt x="455"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5" name="Google Shape;3365;p21"/>
            <p:cNvSpPr/>
            <p:nvPr/>
          </p:nvSpPr>
          <p:spPr>
            <a:xfrm>
              <a:off x="5533578" y="4436048"/>
              <a:ext cx="12884" cy="11856"/>
            </a:xfrm>
            <a:custGeom>
              <a:rect b="b" l="l" r="r" t="t"/>
              <a:pathLst>
                <a:path extrusionOk="0" h="542" w="589">
                  <a:moveTo>
                    <a:pt x="289" y="1"/>
                  </a:moveTo>
                  <a:cubicBezTo>
                    <a:pt x="130" y="1"/>
                    <a:pt x="16" y="102"/>
                    <a:pt x="10" y="253"/>
                  </a:cubicBezTo>
                  <a:cubicBezTo>
                    <a:pt x="0" y="413"/>
                    <a:pt x="113" y="533"/>
                    <a:pt x="282" y="542"/>
                  </a:cubicBezTo>
                  <a:cubicBezTo>
                    <a:pt x="287" y="542"/>
                    <a:pt x="292" y="542"/>
                    <a:pt x="297" y="542"/>
                  </a:cubicBezTo>
                  <a:cubicBezTo>
                    <a:pt x="453" y="542"/>
                    <a:pt x="573" y="441"/>
                    <a:pt x="582" y="287"/>
                  </a:cubicBezTo>
                  <a:cubicBezTo>
                    <a:pt x="589" y="120"/>
                    <a:pt x="472" y="8"/>
                    <a:pt x="310" y="1"/>
                  </a:cubicBezTo>
                  <a:cubicBezTo>
                    <a:pt x="303" y="1"/>
                    <a:pt x="29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6" name="Google Shape;3366;p21"/>
            <p:cNvSpPr/>
            <p:nvPr/>
          </p:nvSpPr>
          <p:spPr>
            <a:xfrm>
              <a:off x="5535328" y="4416885"/>
              <a:ext cx="13497" cy="11922"/>
            </a:xfrm>
            <a:custGeom>
              <a:rect b="b" l="l" r="r" t="t"/>
              <a:pathLst>
                <a:path extrusionOk="0" h="545" w="617">
                  <a:moveTo>
                    <a:pt x="294" y="0"/>
                  </a:moveTo>
                  <a:cubicBezTo>
                    <a:pt x="155" y="0"/>
                    <a:pt x="46" y="87"/>
                    <a:pt x="26" y="227"/>
                  </a:cubicBezTo>
                  <a:cubicBezTo>
                    <a:pt x="1" y="385"/>
                    <a:pt x="101" y="515"/>
                    <a:pt x="266" y="541"/>
                  </a:cubicBezTo>
                  <a:cubicBezTo>
                    <a:pt x="285" y="543"/>
                    <a:pt x="302" y="545"/>
                    <a:pt x="320" y="545"/>
                  </a:cubicBezTo>
                  <a:cubicBezTo>
                    <a:pt x="458" y="545"/>
                    <a:pt x="569" y="459"/>
                    <a:pt x="591" y="318"/>
                  </a:cubicBezTo>
                  <a:cubicBezTo>
                    <a:pt x="617" y="151"/>
                    <a:pt x="511" y="30"/>
                    <a:pt x="349" y="5"/>
                  </a:cubicBezTo>
                  <a:cubicBezTo>
                    <a:pt x="330" y="2"/>
                    <a:pt x="3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7" name="Google Shape;3367;p21"/>
            <p:cNvSpPr/>
            <p:nvPr/>
          </p:nvSpPr>
          <p:spPr>
            <a:xfrm>
              <a:off x="5539178" y="4397876"/>
              <a:ext cx="13956" cy="12009"/>
            </a:xfrm>
            <a:custGeom>
              <a:rect b="b" l="l" r="r" t="t"/>
              <a:pathLst>
                <a:path extrusionOk="0" h="549" w="638">
                  <a:moveTo>
                    <a:pt x="296" y="0"/>
                  </a:moveTo>
                  <a:cubicBezTo>
                    <a:pt x="173" y="0"/>
                    <a:pt x="74" y="74"/>
                    <a:pt x="42" y="198"/>
                  </a:cubicBezTo>
                  <a:cubicBezTo>
                    <a:pt x="1" y="354"/>
                    <a:pt x="86" y="494"/>
                    <a:pt x="248" y="537"/>
                  </a:cubicBezTo>
                  <a:cubicBezTo>
                    <a:pt x="277" y="545"/>
                    <a:pt x="305" y="548"/>
                    <a:pt x="333" y="548"/>
                  </a:cubicBezTo>
                  <a:cubicBezTo>
                    <a:pt x="456" y="548"/>
                    <a:pt x="560" y="475"/>
                    <a:pt x="594" y="349"/>
                  </a:cubicBezTo>
                  <a:cubicBezTo>
                    <a:pt x="638" y="187"/>
                    <a:pt x="544" y="54"/>
                    <a:pt x="386" y="13"/>
                  </a:cubicBezTo>
                  <a:cubicBezTo>
                    <a:pt x="355" y="4"/>
                    <a:pt x="32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8" name="Google Shape;3368;p21"/>
            <p:cNvSpPr/>
            <p:nvPr/>
          </p:nvSpPr>
          <p:spPr>
            <a:xfrm>
              <a:off x="5545041" y="4379129"/>
              <a:ext cx="14263" cy="12097"/>
            </a:xfrm>
            <a:custGeom>
              <a:rect b="b" l="l" r="r" t="t"/>
              <a:pathLst>
                <a:path extrusionOk="0" h="553" w="652">
                  <a:moveTo>
                    <a:pt x="302" y="1"/>
                  </a:moveTo>
                  <a:cubicBezTo>
                    <a:pt x="193" y="1"/>
                    <a:pt x="99" y="62"/>
                    <a:pt x="56" y="173"/>
                  </a:cubicBezTo>
                  <a:cubicBezTo>
                    <a:pt x="1" y="322"/>
                    <a:pt x="72" y="471"/>
                    <a:pt x="230" y="531"/>
                  </a:cubicBezTo>
                  <a:cubicBezTo>
                    <a:pt x="269" y="545"/>
                    <a:pt x="307" y="552"/>
                    <a:pt x="345" y="552"/>
                  </a:cubicBezTo>
                  <a:cubicBezTo>
                    <a:pt x="455" y="552"/>
                    <a:pt x="551" y="491"/>
                    <a:pt x="592" y="379"/>
                  </a:cubicBezTo>
                  <a:cubicBezTo>
                    <a:pt x="651" y="221"/>
                    <a:pt x="573" y="79"/>
                    <a:pt x="418" y="22"/>
                  </a:cubicBezTo>
                  <a:cubicBezTo>
                    <a:pt x="378" y="8"/>
                    <a:pt x="339"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69" name="Google Shape;3369;p21"/>
            <p:cNvSpPr/>
            <p:nvPr/>
          </p:nvSpPr>
          <p:spPr>
            <a:xfrm>
              <a:off x="5552872" y="4361060"/>
              <a:ext cx="14394" cy="12163"/>
            </a:xfrm>
            <a:custGeom>
              <a:rect b="b" l="l" r="r" t="t"/>
              <a:pathLst>
                <a:path extrusionOk="0" h="556" w="658">
                  <a:moveTo>
                    <a:pt x="303" y="0"/>
                  </a:moveTo>
                  <a:cubicBezTo>
                    <a:pt x="206" y="0"/>
                    <a:pt x="119" y="52"/>
                    <a:pt x="71" y="150"/>
                  </a:cubicBezTo>
                  <a:cubicBezTo>
                    <a:pt x="0" y="292"/>
                    <a:pt x="57" y="447"/>
                    <a:pt x="208" y="521"/>
                  </a:cubicBezTo>
                  <a:cubicBezTo>
                    <a:pt x="256" y="544"/>
                    <a:pt x="304" y="556"/>
                    <a:pt x="350" y="556"/>
                  </a:cubicBezTo>
                  <a:cubicBezTo>
                    <a:pt x="447" y="556"/>
                    <a:pt x="536" y="504"/>
                    <a:pt x="584" y="406"/>
                  </a:cubicBezTo>
                  <a:cubicBezTo>
                    <a:pt x="657" y="257"/>
                    <a:pt x="593" y="109"/>
                    <a:pt x="447" y="35"/>
                  </a:cubicBezTo>
                  <a:cubicBezTo>
                    <a:pt x="398" y="12"/>
                    <a:pt x="349"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0" name="Google Shape;3370;p21"/>
            <p:cNvSpPr/>
            <p:nvPr/>
          </p:nvSpPr>
          <p:spPr>
            <a:xfrm>
              <a:off x="5562322" y="4344020"/>
              <a:ext cx="14416" cy="12250"/>
            </a:xfrm>
            <a:custGeom>
              <a:rect b="b" l="l" r="r" t="t"/>
              <a:pathLst>
                <a:path extrusionOk="0" h="560" w="659">
                  <a:moveTo>
                    <a:pt x="304" y="0"/>
                  </a:moveTo>
                  <a:cubicBezTo>
                    <a:pt x="216" y="0"/>
                    <a:pt x="136" y="44"/>
                    <a:pt x="83" y="129"/>
                  </a:cubicBezTo>
                  <a:cubicBezTo>
                    <a:pt x="1" y="265"/>
                    <a:pt x="42" y="423"/>
                    <a:pt x="186" y="512"/>
                  </a:cubicBezTo>
                  <a:cubicBezTo>
                    <a:pt x="239" y="544"/>
                    <a:pt x="294" y="559"/>
                    <a:pt x="347" y="559"/>
                  </a:cubicBezTo>
                  <a:cubicBezTo>
                    <a:pt x="436" y="559"/>
                    <a:pt x="518" y="516"/>
                    <a:pt x="571" y="432"/>
                  </a:cubicBezTo>
                  <a:cubicBezTo>
                    <a:pt x="658" y="288"/>
                    <a:pt x="608" y="134"/>
                    <a:pt x="468" y="49"/>
                  </a:cubicBezTo>
                  <a:cubicBezTo>
                    <a:pt x="414" y="16"/>
                    <a:pt x="35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1" name="Google Shape;3371;p21"/>
            <p:cNvSpPr/>
            <p:nvPr/>
          </p:nvSpPr>
          <p:spPr>
            <a:xfrm>
              <a:off x="5573456" y="4327766"/>
              <a:ext cx="14306" cy="12338"/>
            </a:xfrm>
            <a:custGeom>
              <a:rect b="b" l="l" r="r" t="t"/>
              <a:pathLst>
                <a:path extrusionOk="0" h="564" w="654">
                  <a:moveTo>
                    <a:pt x="303" y="1"/>
                  </a:moveTo>
                  <a:cubicBezTo>
                    <a:pt x="223" y="1"/>
                    <a:pt x="149" y="37"/>
                    <a:pt x="94" y="110"/>
                  </a:cubicBezTo>
                  <a:cubicBezTo>
                    <a:pt x="0" y="238"/>
                    <a:pt x="28" y="401"/>
                    <a:pt x="163" y="499"/>
                  </a:cubicBezTo>
                  <a:cubicBezTo>
                    <a:pt x="220" y="542"/>
                    <a:pt x="283" y="564"/>
                    <a:pt x="344" y="564"/>
                  </a:cubicBezTo>
                  <a:cubicBezTo>
                    <a:pt x="423" y="564"/>
                    <a:pt x="498" y="528"/>
                    <a:pt x="552" y="456"/>
                  </a:cubicBezTo>
                  <a:cubicBezTo>
                    <a:pt x="653" y="321"/>
                    <a:pt x="616" y="165"/>
                    <a:pt x="486" y="66"/>
                  </a:cubicBezTo>
                  <a:cubicBezTo>
                    <a:pt x="427" y="23"/>
                    <a:pt x="364"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2" name="Google Shape;3372;p21"/>
            <p:cNvSpPr/>
            <p:nvPr/>
          </p:nvSpPr>
          <p:spPr>
            <a:xfrm>
              <a:off x="5585925" y="4312629"/>
              <a:ext cx="14109" cy="12425"/>
            </a:xfrm>
            <a:custGeom>
              <a:rect b="b" l="l" r="r" t="t"/>
              <a:pathLst>
                <a:path extrusionOk="0" h="568" w="645">
                  <a:moveTo>
                    <a:pt x="300" y="1"/>
                  </a:moveTo>
                  <a:cubicBezTo>
                    <a:pt x="229" y="1"/>
                    <a:pt x="160" y="32"/>
                    <a:pt x="106" y="94"/>
                  </a:cubicBezTo>
                  <a:cubicBezTo>
                    <a:pt x="1" y="213"/>
                    <a:pt x="14" y="376"/>
                    <a:pt x="140" y="488"/>
                  </a:cubicBezTo>
                  <a:cubicBezTo>
                    <a:pt x="199" y="541"/>
                    <a:pt x="269" y="567"/>
                    <a:pt x="337" y="567"/>
                  </a:cubicBezTo>
                  <a:cubicBezTo>
                    <a:pt x="408" y="567"/>
                    <a:pt x="478" y="538"/>
                    <a:pt x="532" y="477"/>
                  </a:cubicBezTo>
                  <a:cubicBezTo>
                    <a:pt x="644" y="351"/>
                    <a:pt x="621" y="190"/>
                    <a:pt x="498" y="83"/>
                  </a:cubicBezTo>
                  <a:cubicBezTo>
                    <a:pt x="436" y="28"/>
                    <a:pt x="367"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3" name="Google Shape;3373;p21"/>
            <p:cNvSpPr/>
            <p:nvPr/>
          </p:nvSpPr>
          <p:spPr>
            <a:xfrm>
              <a:off x="5599794" y="4298410"/>
              <a:ext cx="13803" cy="12469"/>
            </a:xfrm>
            <a:custGeom>
              <a:rect b="b" l="l" r="r" t="t"/>
              <a:pathLst>
                <a:path extrusionOk="0" h="570" w="631">
                  <a:moveTo>
                    <a:pt x="297" y="0"/>
                  </a:moveTo>
                  <a:cubicBezTo>
                    <a:pt x="233" y="0"/>
                    <a:pt x="169" y="26"/>
                    <a:pt x="115" y="78"/>
                  </a:cubicBezTo>
                  <a:cubicBezTo>
                    <a:pt x="1" y="188"/>
                    <a:pt x="1" y="353"/>
                    <a:pt x="118" y="472"/>
                  </a:cubicBezTo>
                  <a:cubicBezTo>
                    <a:pt x="180" y="536"/>
                    <a:pt x="255" y="570"/>
                    <a:pt x="330" y="570"/>
                  </a:cubicBezTo>
                  <a:cubicBezTo>
                    <a:pt x="394" y="570"/>
                    <a:pt x="457" y="545"/>
                    <a:pt x="509" y="495"/>
                  </a:cubicBezTo>
                  <a:cubicBezTo>
                    <a:pt x="631" y="378"/>
                    <a:pt x="622" y="215"/>
                    <a:pt x="507" y="98"/>
                  </a:cubicBezTo>
                  <a:cubicBezTo>
                    <a:pt x="446" y="34"/>
                    <a:pt x="371"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4" name="Google Shape;3374;p21"/>
            <p:cNvSpPr/>
            <p:nvPr/>
          </p:nvSpPr>
          <p:spPr>
            <a:xfrm>
              <a:off x="5614472" y="4285351"/>
              <a:ext cx="13803" cy="12534"/>
            </a:xfrm>
            <a:custGeom>
              <a:rect b="b" l="l" r="r" t="t"/>
              <a:pathLst>
                <a:path extrusionOk="0" h="573" w="631">
                  <a:moveTo>
                    <a:pt x="304" y="1"/>
                  </a:moveTo>
                  <a:cubicBezTo>
                    <a:pt x="246" y="1"/>
                    <a:pt x="188" y="21"/>
                    <a:pt x="136" y="63"/>
                  </a:cubicBezTo>
                  <a:cubicBezTo>
                    <a:pt x="15" y="166"/>
                    <a:pt x="1" y="329"/>
                    <a:pt x="109" y="460"/>
                  </a:cubicBezTo>
                  <a:cubicBezTo>
                    <a:pt x="169" y="533"/>
                    <a:pt x="249" y="572"/>
                    <a:pt x="330" y="572"/>
                  </a:cubicBezTo>
                  <a:cubicBezTo>
                    <a:pt x="388" y="572"/>
                    <a:pt x="446" y="552"/>
                    <a:pt x="498" y="510"/>
                  </a:cubicBezTo>
                  <a:cubicBezTo>
                    <a:pt x="628" y="402"/>
                    <a:pt x="631" y="242"/>
                    <a:pt x="525" y="116"/>
                  </a:cubicBezTo>
                  <a:cubicBezTo>
                    <a:pt x="464" y="40"/>
                    <a:pt x="384"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5" name="Google Shape;3375;p21"/>
            <p:cNvSpPr/>
            <p:nvPr/>
          </p:nvSpPr>
          <p:spPr>
            <a:xfrm>
              <a:off x="5630353" y="4273232"/>
              <a:ext cx="13913" cy="12556"/>
            </a:xfrm>
            <a:custGeom>
              <a:rect b="b" l="l" r="r" t="t"/>
              <a:pathLst>
                <a:path extrusionOk="0" h="574" w="636">
                  <a:moveTo>
                    <a:pt x="310" y="1"/>
                  </a:moveTo>
                  <a:cubicBezTo>
                    <a:pt x="259" y="1"/>
                    <a:pt x="206" y="17"/>
                    <a:pt x="157" y="52"/>
                  </a:cubicBezTo>
                  <a:cubicBezTo>
                    <a:pt x="26" y="143"/>
                    <a:pt x="1" y="306"/>
                    <a:pt x="97" y="443"/>
                  </a:cubicBezTo>
                  <a:cubicBezTo>
                    <a:pt x="157" y="528"/>
                    <a:pt x="243" y="574"/>
                    <a:pt x="330" y="574"/>
                  </a:cubicBezTo>
                  <a:cubicBezTo>
                    <a:pt x="383" y="574"/>
                    <a:pt x="435" y="558"/>
                    <a:pt x="484" y="523"/>
                  </a:cubicBezTo>
                  <a:cubicBezTo>
                    <a:pt x="622" y="425"/>
                    <a:pt x="635" y="265"/>
                    <a:pt x="541" y="132"/>
                  </a:cubicBezTo>
                  <a:cubicBezTo>
                    <a:pt x="480" y="46"/>
                    <a:pt x="396" y="1"/>
                    <a:pt x="3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6" name="Google Shape;3376;p21"/>
            <p:cNvSpPr/>
            <p:nvPr/>
          </p:nvSpPr>
          <p:spPr>
            <a:xfrm>
              <a:off x="5646934" y="4262470"/>
              <a:ext cx="13913" cy="12578"/>
            </a:xfrm>
            <a:custGeom>
              <a:rect b="b" l="l" r="r" t="t"/>
              <a:pathLst>
                <a:path extrusionOk="0" h="575" w="636">
                  <a:moveTo>
                    <a:pt x="315" y="1"/>
                  </a:moveTo>
                  <a:cubicBezTo>
                    <a:pt x="268" y="1"/>
                    <a:pt x="219" y="14"/>
                    <a:pt x="173" y="42"/>
                  </a:cubicBezTo>
                  <a:cubicBezTo>
                    <a:pt x="38" y="125"/>
                    <a:pt x="1" y="285"/>
                    <a:pt x="88" y="429"/>
                  </a:cubicBezTo>
                  <a:cubicBezTo>
                    <a:pt x="145" y="522"/>
                    <a:pt x="234" y="575"/>
                    <a:pt x="327" y="575"/>
                  </a:cubicBezTo>
                  <a:cubicBezTo>
                    <a:pt x="374" y="575"/>
                    <a:pt x="421" y="562"/>
                    <a:pt x="466" y="535"/>
                  </a:cubicBezTo>
                  <a:cubicBezTo>
                    <a:pt x="610" y="447"/>
                    <a:pt x="635" y="289"/>
                    <a:pt x="551" y="147"/>
                  </a:cubicBezTo>
                  <a:cubicBezTo>
                    <a:pt x="495" y="52"/>
                    <a:pt x="408"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7" name="Google Shape;3377;p21"/>
            <p:cNvSpPr/>
            <p:nvPr/>
          </p:nvSpPr>
          <p:spPr>
            <a:xfrm>
              <a:off x="5664325" y="4252779"/>
              <a:ext cx="13847" cy="12622"/>
            </a:xfrm>
            <a:custGeom>
              <a:rect b="b" l="l" r="r" t="t"/>
              <a:pathLst>
                <a:path extrusionOk="0" h="577" w="633">
                  <a:moveTo>
                    <a:pt x="315" y="1"/>
                  </a:moveTo>
                  <a:cubicBezTo>
                    <a:pt x="273" y="1"/>
                    <a:pt x="230" y="11"/>
                    <a:pt x="188" y="32"/>
                  </a:cubicBezTo>
                  <a:lnTo>
                    <a:pt x="188" y="34"/>
                  </a:lnTo>
                  <a:cubicBezTo>
                    <a:pt x="46" y="107"/>
                    <a:pt x="1" y="263"/>
                    <a:pt x="79" y="412"/>
                  </a:cubicBezTo>
                  <a:cubicBezTo>
                    <a:pt x="132" y="516"/>
                    <a:pt x="224" y="576"/>
                    <a:pt x="323" y="576"/>
                  </a:cubicBezTo>
                  <a:cubicBezTo>
                    <a:pt x="364" y="576"/>
                    <a:pt x="406" y="566"/>
                    <a:pt x="447" y="545"/>
                  </a:cubicBezTo>
                  <a:cubicBezTo>
                    <a:pt x="596" y="467"/>
                    <a:pt x="633" y="309"/>
                    <a:pt x="557" y="165"/>
                  </a:cubicBezTo>
                  <a:cubicBezTo>
                    <a:pt x="504" y="58"/>
                    <a:pt x="41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8" name="Google Shape;3378;p21"/>
            <p:cNvSpPr/>
            <p:nvPr/>
          </p:nvSpPr>
          <p:spPr>
            <a:xfrm>
              <a:off x="5682459" y="4244248"/>
              <a:ext cx="13803" cy="12622"/>
            </a:xfrm>
            <a:custGeom>
              <a:rect b="b" l="l" r="r" t="t"/>
              <a:pathLst>
                <a:path extrusionOk="0" h="577" w="631">
                  <a:moveTo>
                    <a:pt x="316" y="1"/>
                  </a:moveTo>
                  <a:cubicBezTo>
                    <a:pt x="280" y="1"/>
                    <a:pt x="242" y="9"/>
                    <a:pt x="205" y="26"/>
                  </a:cubicBezTo>
                  <a:cubicBezTo>
                    <a:pt x="58" y="90"/>
                    <a:pt x="1" y="243"/>
                    <a:pt x="69" y="397"/>
                  </a:cubicBezTo>
                  <a:cubicBezTo>
                    <a:pt x="117" y="509"/>
                    <a:pt x="212" y="576"/>
                    <a:pt x="318" y="576"/>
                  </a:cubicBezTo>
                  <a:cubicBezTo>
                    <a:pt x="354" y="576"/>
                    <a:pt x="392" y="568"/>
                    <a:pt x="429" y="552"/>
                  </a:cubicBezTo>
                  <a:cubicBezTo>
                    <a:pt x="582" y="484"/>
                    <a:pt x="630" y="330"/>
                    <a:pt x="564" y="181"/>
                  </a:cubicBezTo>
                  <a:cubicBezTo>
                    <a:pt x="515" y="66"/>
                    <a:pt x="421"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79" name="Google Shape;3379;p21"/>
            <p:cNvSpPr/>
            <p:nvPr/>
          </p:nvSpPr>
          <p:spPr>
            <a:xfrm>
              <a:off x="5700900" y="4236985"/>
              <a:ext cx="13650" cy="12622"/>
            </a:xfrm>
            <a:custGeom>
              <a:rect b="b" l="l" r="r" t="t"/>
              <a:pathLst>
                <a:path extrusionOk="0" h="577" w="624">
                  <a:moveTo>
                    <a:pt x="316" y="0"/>
                  </a:moveTo>
                  <a:cubicBezTo>
                    <a:pt x="284" y="0"/>
                    <a:pt x="251" y="6"/>
                    <a:pt x="218" y="19"/>
                  </a:cubicBezTo>
                  <a:cubicBezTo>
                    <a:pt x="67" y="71"/>
                    <a:pt x="0" y="222"/>
                    <a:pt x="58" y="380"/>
                  </a:cubicBezTo>
                  <a:cubicBezTo>
                    <a:pt x="103" y="501"/>
                    <a:pt x="202" y="576"/>
                    <a:pt x="314" y="576"/>
                  </a:cubicBezTo>
                  <a:cubicBezTo>
                    <a:pt x="345" y="576"/>
                    <a:pt x="376" y="571"/>
                    <a:pt x="408" y="559"/>
                  </a:cubicBezTo>
                  <a:cubicBezTo>
                    <a:pt x="566" y="499"/>
                    <a:pt x="623" y="348"/>
                    <a:pt x="566" y="195"/>
                  </a:cubicBezTo>
                  <a:cubicBezTo>
                    <a:pt x="522" y="72"/>
                    <a:pt x="426" y="0"/>
                    <a:pt x="3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80" name="Google Shape;3380;p21"/>
            <p:cNvSpPr/>
            <p:nvPr/>
          </p:nvSpPr>
          <p:spPr>
            <a:xfrm>
              <a:off x="5720041" y="4230795"/>
              <a:ext cx="13453" cy="12622"/>
            </a:xfrm>
            <a:custGeom>
              <a:rect b="b" l="l" r="r" t="t"/>
              <a:pathLst>
                <a:path extrusionOk="0" h="577" w="615">
                  <a:moveTo>
                    <a:pt x="312" y="0"/>
                  </a:moveTo>
                  <a:cubicBezTo>
                    <a:pt x="286" y="0"/>
                    <a:pt x="258" y="5"/>
                    <a:pt x="229" y="13"/>
                  </a:cubicBezTo>
                  <a:cubicBezTo>
                    <a:pt x="76" y="57"/>
                    <a:pt x="0" y="203"/>
                    <a:pt x="48" y="363"/>
                  </a:cubicBezTo>
                  <a:cubicBezTo>
                    <a:pt x="86" y="494"/>
                    <a:pt x="188" y="576"/>
                    <a:pt x="309" y="576"/>
                  </a:cubicBezTo>
                  <a:cubicBezTo>
                    <a:pt x="334" y="576"/>
                    <a:pt x="361" y="572"/>
                    <a:pt x="387" y="565"/>
                  </a:cubicBezTo>
                  <a:cubicBezTo>
                    <a:pt x="550" y="517"/>
                    <a:pt x="614" y="368"/>
                    <a:pt x="568" y="212"/>
                  </a:cubicBezTo>
                  <a:cubicBezTo>
                    <a:pt x="529" y="80"/>
                    <a:pt x="431"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81" name="Google Shape;3381;p21"/>
            <p:cNvSpPr/>
            <p:nvPr/>
          </p:nvSpPr>
          <p:spPr>
            <a:xfrm>
              <a:off x="5739466" y="4225785"/>
              <a:ext cx="13213" cy="12578"/>
            </a:xfrm>
            <a:custGeom>
              <a:rect b="b" l="l" r="r" t="t"/>
              <a:pathLst>
                <a:path extrusionOk="0" h="575" w="604">
                  <a:moveTo>
                    <a:pt x="308" y="0"/>
                  </a:moveTo>
                  <a:cubicBezTo>
                    <a:pt x="286" y="0"/>
                    <a:pt x="264" y="3"/>
                    <a:pt x="241" y="8"/>
                  </a:cubicBezTo>
                  <a:cubicBezTo>
                    <a:pt x="86" y="43"/>
                    <a:pt x="1" y="185"/>
                    <a:pt x="40" y="347"/>
                  </a:cubicBezTo>
                  <a:cubicBezTo>
                    <a:pt x="71" y="485"/>
                    <a:pt x="174" y="574"/>
                    <a:pt x="302" y="574"/>
                  </a:cubicBezTo>
                  <a:cubicBezTo>
                    <a:pt x="322" y="574"/>
                    <a:pt x="343" y="572"/>
                    <a:pt x="365" y="567"/>
                  </a:cubicBezTo>
                  <a:cubicBezTo>
                    <a:pt x="528" y="528"/>
                    <a:pt x="603" y="386"/>
                    <a:pt x="567" y="226"/>
                  </a:cubicBezTo>
                  <a:cubicBezTo>
                    <a:pt x="533" y="87"/>
                    <a:pt x="432"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3382" name="Google Shape;3382;p21"/>
          <p:cNvGrpSpPr/>
          <p:nvPr/>
        </p:nvGrpSpPr>
        <p:grpSpPr>
          <a:xfrm>
            <a:off x="8684281" y="3522297"/>
            <a:ext cx="306945" cy="385575"/>
            <a:chOff x="6567434" y="3699538"/>
            <a:chExt cx="784022" cy="984616"/>
          </a:xfrm>
        </p:grpSpPr>
        <p:sp>
          <p:nvSpPr>
            <p:cNvPr id="3383" name="Google Shape;3383;p21"/>
            <p:cNvSpPr/>
            <p:nvPr/>
          </p:nvSpPr>
          <p:spPr>
            <a:xfrm>
              <a:off x="6702994" y="3699538"/>
              <a:ext cx="648463" cy="984616"/>
            </a:xfrm>
            <a:custGeom>
              <a:rect b="b" l="l" r="r" t="t"/>
              <a:pathLst>
                <a:path extrusionOk="0" h="45011" w="29644">
                  <a:moveTo>
                    <a:pt x="1736" y="1"/>
                  </a:moveTo>
                  <a:cubicBezTo>
                    <a:pt x="1264" y="1"/>
                    <a:pt x="857" y="173"/>
                    <a:pt x="515" y="516"/>
                  </a:cubicBezTo>
                  <a:cubicBezTo>
                    <a:pt x="172" y="860"/>
                    <a:pt x="0" y="1265"/>
                    <a:pt x="0" y="1737"/>
                  </a:cubicBezTo>
                  <a:lnTo>
                    <a:pt x="0" y="4052"/>
                  </a:lnTo>
                  <a:cubicBezTo>
                    <a:pt x="0" y="4524"/>
                    <a:pt x="172" y="4931"/>
                    <a:pt x="515" y="5273"/>
                  </a:cubicBezTo>
                  <a:cubicBezTo>
                    <a:pt x="857" y="5618"/>
                    <a:pt x="1264" y="5788"/>
                    <a:pt x="1736" y="5788"/>
                  </a:cubicBezTo>
                  <a:lnTo>
                    <a:pt x="22828" y="5788"/>
                  </a:lnTo>
                  <a:lnTo>
                    <a:pt x="8487" y="42698"/>
                  </a:lnTo>
                  <a:cubicBezTo>
                    <a:pt x="8400" y="42913"/>
                    <a:pt x="8348" y="43073"/>
                    <a:pt x="8327" y="43179"/>
                  </a:cubicBezTo>
                  <a:cubicBezTo>
                    <a:pt x="8304" y="43286"/>
                    <a:pt x="8295" y="43383"/>
                    <a:pt x="8295" y="43467"/>
                  </a:cubicBezTo>
                  <a:cubicBezTo>
                    <a:pt x="8295" y="43898"/>
                    <a:pt x="8444" y="44262"/>
                    <a:pt x="8746" y="44562"/>
                  </a:cubicBezTo>
                  <a:cubicBezTo>
                    <a:pt x="9044" y="44862"/>
                    <a:pt x="9408" y="45011"/>
                    <a:pt x="9839" y="45011"/>
                  </a:cubicBezTo>
                  <a:lnTo>
                    <a:pt x="12795" y="45011"/>
                  </a:lnTo>
                  <a:cubicBezTo>
                    <a:pt x="13310" y="45011"/>
                    <a:pt x="13707" y="44851"/>
                    <a:pt x="13986" y="44530"/>
                  </a:cubicBezTo>
                  <a:cubicBezTo>
                    <a:pt x="14263" y="44207"/>
                    <a:pt x="14490" y="43854"/>
                    <a:pt x="14662" y="43470"/>
                  </a:cubicBezTo>
                  <a:lnTo>
                    <a:pt x="28936" y="6624"/>
                  </a:lnTo>
                  <a:cubicBezTo>
                    <a:pt x="29149" y="6152"/>
                    <a:pt x="29321" y="5703"/>
                    <a:pt x="29451" y="5273"/>
                  </a:cubicBezTo>
                  <a:cubicBezTo>
                    <a:pt x="29580" y="4847"/>
                    <a:pt x="29644" y="4439"/>
                    <a:pt x="29644" y="4052"/>
                  </a:cubicBezTo>
                  <a:lnTo>
                    <a:pt x="29644" y="1737"/>
                  </a:lnTo>
                  <a:cubicBezTo>
                    <a:pt x="29644" y="1265"/>
                    <a:pt x="29472" y="860"/>
                    <a:pt x="29128" y="516"/>
                  </a:cubicBezTo>
                  <a:cubicBezTo>
                    <a:pt x="28785" y="173"/>
                    <a:pt x="28377" y="1"/>
                    <a:pt x="27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84" name="Google Shape;3384;p21"/>
            <p:cNvSpPr/>
            <p:nvPr/>
          </p:nvSpPr>
          <p:spPr>
            <a:xfrm>
              <a:off x="6567434" y="3730163"/>
              <a:ext cx="115784" cy="80259"/>
            </a:xfrm>
            <a:custGeom>
              <a:rect b="b" l="l" r="r" t="t"/>
              <a:pathLst>
                <a:path extrusionOk="0" h="3669" w="5293">
                  <a:moveTo>
                    <a:pt x="2082" y="0"/>
                  </a:moveTo>
                  <a:lnTo>
                    <a:pt x="2107" y="1436"/>
                  </a:lnTo>
                  <a:lnTo>
                    <a:pt x="0" y="724"/>
                  </a:lnTo>
                  <a:lnTo>
                    <a:pt x="41" y="2998"/>
                  </a:lnTo>
                  <a:lnTo>
                    <a:pt x="2123" y="2210"/>
                  </a:lnTo>
                  <a:lnTo>
                    <a:pt x="2148" y="3669"/>
                  </a:lnTo>
                  <a:lnTo>
                    <a:pt x="5293" y="1777"/>
                  </a:lnTo>
                  <a:lnTo>
                    <a:pt x="2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85" name="Google Shape;3385;p21"/>
            <p:cNvSpPr/>
            <p:nvPr/>
          </p:nvSpPr>
          <p:spPr>
            <a:xfrm>
              <a:off x="6827681"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86" name="Google Shape;3386;p21"/>
            <p:cNvSpPr/>
            <p:nvPr/>
          </p:nvSpPr>
          <p:spPr>
            <a:xfrm>
              <a:off x="6847456"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87" name="Google Shape;3387;p21"/>
            <p:cNvSpPr/>
            <p:nvPr/>
          </p:nvSpPr>
          <p:spPr>
            <a:xfrm>
              <a:off x="6867253"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88" name="Google Shape;3388;p21"/>
            <p:cNvSpPr/>
            <p:nvPr/>
          </p:nvSpPr>
          <p:spPr>
            <a:xfrm>
              <a:off x="6887050" y="3763873"/>
              <a:ext cx="11375" cy="12031"/>
            </a:xfrm>
            <a:custGeom>
              <a:rect b="b" l="l" r="r" t="t"/>
              <a:pathLst>
                <a:path extrusionOk="0" h="550" w="520">
                  <a:moveTo>
                    <a:pt x="261" y="0"/>
                  </a:moveTo>
                  <a:cubicBezTo>
                    <a:pt x="108" y="0"/>
                    <a:pt x="0" y="115"/>
                    <a:pt x="0" y="275"/>
                  </a:cubicBezTo>
                  <a:cubicBezTo>
                    <a:pt x="0" y="438"/>
                    <a:pt x="105"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89" name="Google Shape;3389;p21"/>
            <p:cNvSpPr/>
            <p:nvPr/>
          </p:nvSpPr>
          <p:spPr>
            <a:xfrm>
              <a:off x="6906825" y="3763873"/>
              <a:ext cx="11397" cy="12031"/>
            </a:xfrm>
            <a:custGeom>
              <a:rect b="b" l="l" r="r" t="t"/>
              <a:pathLst>
                <a:path extrusionOk="0" h="550" w="521">
                  <a:moveTo>
                    <a:pt x="262" y="0"/>
                  </a:moveTo>
                  <a:cubicBezTo>
                    <a:pt x="111"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0" name="Google Shape;3390;p21"/>
            <p:cNvSpPr/>
            <p:nvPr/>
          </p:nvSpPr>
          <p:spPr>
            <a:xfrm>
              <a:off x="6926622"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1" name="Google Shape;3391;p21"/>
            <p:cNvSpPr/>
            <p:nvPr/>
          </p:nvSpPr>
          <p:spPr>
            <a:xfrm>
              <a:off x="6946353" y="3763873"/>
              <a:ext cx="11397" cy="12031"/>
            </a:xfrm>
            <a:custGeom>
              <a:rect b="b" l="l" r="r" t="t"/>
              <a:pathLst>
                <a:path extrusionOk="0" h="550" w="521">
                  <a:moveTo>
                    <a:pt x="264" y="0"/>
                  </a:moveTo>
                  <a:cubicBezTo>
                    <a:pt x="111" y="0"/>
                    <a:pt x="1" y="115"/>
                    <a:pt x="1" y="275"/>
                  </a:cubicBezTo>
                  <a:cubicBezTo>
                    <a:pt x="1" y="438"/>
                    <a:pt x="106" y="550"/>
                    <a:pt x="259" y="550"/>
                  </a:cubicBezTo>
                  <a:cubicBezTo>
                    <a:pt x="422" y="550"/>
                    <a:pt x="521" y="433"/>
                    <a:pt x="521" y="275"/>
                  </a:cubicBezTo>
                  <a:cubicBezTo>
                    <a:pt x="521"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2" name="Google Shape;3392;p21"/>
            <p:cNvSpPr/>
            <p:nvPr/>
          </p:nvSpPr>
          <p:spPr>
            <a:xfrm>
              <a:off x="6966150"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3" name="Google Shape;3393;p21"/>
            <p:cNvSpPr/>
            <p:nvPr/>
          </p:nvSpPr>
          <p:spPr>
            <a:xfrm>
              <a:off x="6985925"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4" name="Google Shape;3394;p21"/>
            <p:cNvSpPr/>
            <p:nvPr/>
          </p:nvSpPr>
          <p:spPr>
            <a:xfrm>
              <a:off x="7005722" y="3763873"/>
              <a:ext cx="11397" cy="12031"/>
            </a:xfrm>
            <a:custGeom>
              <a:rect b="b" l="l" r="r" t="t"/>
              <a:pathLst>
                <a:path extrusionOk="0" h="550" w="521">
                  <a:moveTo>
                    <a:pt x="262" y="0"/>
                  </a:moveTo>
                  <a:cubicBezTo>
                    <a:pt x="110" y="0"/>
                    <a:pt x="0" y="115"/>
                    <a:pt x="0" y="275"/>
                  </a:cubicBezTo>
                  <a:cubicBezTo>
                    <a:pt x="0" y="438"/>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5" name="Google Shape;3395;p21"/>
            <p:cNvSpPr/>
            <p:nvPr/>
          </p:nvSpPr>
          <p:spPr>
            <a:xfrm>
              <a:off x="7025519"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6" name="Google Shape;3396;p21"/>
            <p:cNvSpPr/>
            <p:nvPr/>
          </p:nvSpPr>
          <p:spPr>
            <a:xfrm>
              <a:off x="7045294" y="3763873"/>
              <a:ext cx="11353" cy="12031"/>
            </a:xfrm>
            <a:custGeom>
              <a:rect b="b" l="l" r="r" t="t"/>
              <a:pathLst>
                <a:path extrusionOk="0" h="550" w="519">
                  <a:moveTo>
                    <a:pt x="262" y="0"/>
                  </a:moveTo>
                  <a:cubicBezTo>
                    <a:pt x="108" y="0"/>
                    <a:pt x="1" y="115"/>
                    <a:pt x="1" y="275"/>
                  </a:cubicBezTo>
                  <a:cubicBezTo>
                    <a:pt x="1" y="438"/>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7" name="Google Shape;3397;p21"/>
            <p:cNvSpPr/>
            <p:nvPr/>
          </p:nvSpPr>
          <p:spPr>
            <a:xfrm>
              <a:off x="7065091"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8" name="Google Shape;3398;p21"/>
            <p:cNvSpPr/>
            <p:nvPr/>
          </p:nvSpPr>
          <p:spPr>
            <a:xfrm>
              <a:off x="7084822" y="3763873"/>
              <a:ext cx="11397" cy="12031"/>
            </a:xfrm>
            <a:custGeom>
              <a:rect b="b" l="l" r="r" t="t"/>
              <a:pathLst>
                <a:path extrusionOk="0" h="550" w="521">
                  <a:moveTo>
                    <a:pt x="264" y="0"/>
                  </a:moveTo>
                  <a:cubicBezTo>
                    <a:pt x="111"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399" name="Google Shape;3399;p21"/>
            <p:cNvSpPr/>
            <p:nvPr/>
          </p:nvSpPr>
          <p:spPr>
            <a:xfrm>
              <a:off x="7104619"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0" name="Google Shape;3400;p21"/>
            <p:cNvSpPr/>
            <p:nvPr/>
          </p:nvSpPr>
          <p:spPr>
            <a:xfrm>
              <a:off x="7124394"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1" name="Google Shape;3401;p21"/>
            <p:cNvSpPr/>
            <p:nvPr/>
          </p:nvSpPr>
          <p:spPr>
            <a:xfrm>
              <a:off x="7144191" y="3763873"/>
              <a:ext cx="11397" cy="12031"/>
            </a:xfrm>
            <a:custGeom>
              <a:rect b="b" l="l" r="r" t="t"/>
              <a:pathLst>
                <a:path extrusionOk="0" h="550" w="521">
                  <a:moveTo>
                    <a:pt x="261" y="0"/>
                  </a:moveTo>
                  <a:cubicBezTo>
                    <a:pt x="108" y="0"/>
                    <a:pt x="0" y="115"/>
                    <a:pt x="0" y="275"/>
                  </a:cubicBezTo>
                  <a:cubicBezTo>
                    <a:pt x="0" y="438"/>
                    <a:pt x="103" y="550"/>
                    <a:pt x="257" y="550"/>
                  </a:cubicBezTo>
                  <a:cubicBezTo>
                    <a:pt x="420"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2" name="Google Shape;3402;p21"/>
            <p:cNvSpPr/>
            <p:nvPr/>
          </p:nvSpPr>
          <p:spPr>
            <a:xfrm>
              <a:off x="71639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3" name="Google Shape;3403;p21"/>
            <p:cNvSpPr/>
            <p:nvPr/>
          </p:nvSpPr>
          <p:spPr>
            <a:xfrm>
              <a:off x="7183719" y="3763873"/>
              <a:ext cx="11397" cy="12031"/>
            </a:xfrm>
            <a:custGeom>
              <a:rect b="b" l="l" r="r" t="t"/>
              <a:pathLst>
                <a:path extrusionOk="0" h="550" w="521">
                  <a:moveTo>
                    <a:pt x="264" y="0"/>
                  </a:moveTo>
                  <a:cubicBezTo>
                    <a:pt x="110" y="0"/>
                    <a:pt x="0" y="115"/>
                    <a:pt x="0" y="275"/>
                  </a:cubicBezTo>
                  <a:cubicBezTo>
                    <a:pt x="0" y="438"/>
                    <a:pt x="106" y="550"/>
                    <a:pt x="259" y="550"/>
                  </a:cubicBezTo>
                  <a:cubicBezTo>
                    <a:pt x="422"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4" name="Google Shape;3404;p21"/>
            <p:cNvSpPr/>
            <p:nvPr/>
          </p:nvSpPr>
          <p:spPr>
            <a:xfrm>
              <a:off x="7203494"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5" name="Google Shape;3405;p21"/>
            <p:cNvSpPr/>
            <p:nvPr/>
          </p:nvSpPr>
          <p:spPr>
            <a:xfrm>
              <a:off x="7223291"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6" name="Google Shape;3406;p21"/>
            <p:cNvSpPr/>
            <p:nvPr/>
          </p:nvSpPr>
          <p:spPr>
            <a:xfrm>
              <a:off x="72430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7" name="Google Shape;3407;p21"/>
            <p:cNvSpPr/>
            <p:nvPr/>
          </p:nvSpPr>
          <p:spPr>
            <a:xfrm>
              <a:off x="7262863" y="3763873"/>
              <a:ext cx="11397" cy="12031"/>
            </a:xfrm>
            <a:custGeom>
              <a:rect b="b" l="l" r="r" t="t"/>
              <a:pathLst>
                <a:path extrusionOk="0" h="550" w="521">
                  <a:moveTo>
                    <a:pt x="262" y="0"/>
                  </a:moveTo>
                  <a:cubicBezTo>
                    <a:pt x="108" y="0"/>
                    <a:pt x="1" y="115"/>
                    <a:pt x="1" y="275"/>
                  </a:cubicBezTo>
                  <a:cubicBezTo>
                    <a:pt x="1" y="438"/>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8" name="Google Shape;3408;p21"/>
            <p:cNvSpPr/>
            <p:nvPr/>
          </p:nvSpPr>
          <p:spPr>
            <a:xfrm>
              <a:off x="6968053" y="4616429"/>
              <a:ext cx="13694" cy="11616"/>
            </a:xfrm>
            <a:custGeom>
              <a:rect b="b" l="l" r="r" t="t"/>
              <a:pathLst>
                <a:path extrusionOk="0" h="531" w="626">
                  <a:moveTo>
                    <a:pt x="289" y="1"/>
                  </a:moveTo>
                  <a:cubicBezTo>
                    <a:pt x="185" y="1"/>
                    <a:pt x="96" y="59"/>
                    <a:pt x="55" y="165"/>
                  </a:cubicBezTo>
                  <a:cubicBezTo>
                    <a:pt x="0" y="307"/>
                    <a:pt x="67" y="451"/>
                    <a:pt x="218" y="508"/>
                  </a:cubicBezTo>
                  <a:cubicBezTo>
                    <a:pt x="256" y="523"/>
                    <a:pt x="295" y="530"/>
                    <a:pt x="331" y="530"/>
                  </a:cubicBezTo>
                  <a:cubicBezTo>
                    <a:pt x="435" y="530"/>
                    <a:pt x="525" y="473"/>
                    <a:pt x="566" y="366"/>
                  </a:cubicBezTo>
                  <a:cubicBezTo>
                    <a:pt x="625"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09" name="Google Shape;3409;p21"/>
            <p:cNvSpPr/>
            <p:nvPr/>
          </p:nvSpPr>
          <p:spPr>
            <a:xfrm>
              <a:off x="6975119" y="4597966"/>
              <a:ext cx="13694" cy="11616"/>
            </a:xfrm>
            <a:custGeom>
              <a:rect b="b" l="l" r="r" t="t"/>
              <a:pathLst>
                <a:path extrusionOk="0" h="531" w="626">
                  <a:moveTo>
                    <a:pt x="289" y="1"/>
                  </a:moveTo>
                  <a:cubicBezTo>
                    <a:pt x="184" y="1"/>
                    <a:pt x="96" y="60"/>
                    <a:pt x="55" y="166"/>
                  </a:cubicBezTo>
                  <a:cubicBezTo>
                    <a:pt x="0" y="308"/>
                    <a:pt x="67" y="450"/>
                    <a:pt x="218" y="509"/>
                  </a:cubicBezTo>
                  <a:cubicBezTo>
                    <a:pt x="256" y="523"/>
                    <a:pt x="294" y="530"/>
                    <a:pt x="330" y="530"/>
                  </a:cubicBezTo>
                  <a:cubicBezTo>
                    <a:pt x="436" y="530"/>
                    <a:pt x="527" y="473"/>
                    <a:pt x="568" y="367"/>
                  </a:cubicBezTo>
                  <a:cubicBezTo>
                    <a:pt x="625" y="216"/>
                    <a:pt x="552" y="79"/>
                    <a:pt x="406" y="24"/>
                  </a:cubicBezTo>
                  <a:cubicBezTo>
                    <a:pt x="366"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0" name="Google Shape;3410;p21"/>
            <p:cNvSpPr/>
            <p:nvPr/>
          </p:nvSpPr>
          <p:spPr>
            <a:xfrm>
              <a:off x="6982228" y="4579504"/>
              <a:ext cx="13694" cy="11594"/>
            </a:xfrm>
            <a:custGeom>
              <a:rect b="b" l="l" r="r" t="t"/>
              <a:pathLst>
                <a:path extrusionOk="0" h="530" w="626">
                  <a:moveTo>
                    <a:pt x="289" y="1"/>
                  </a:moveTo>
                  <a:cubicBezTo>
                    <a:pt x="185" y="1"/>
                    <a:pt x="96" y="59"/>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1" name="Google Shape;3411;p21"/>
            <p:cNvSpPr/>
            <p:nvPr/>
          </p:nvSpPr>
          <p:spPr>
            <a:xfrm>
              <a:off x="6989294" y="4561020"/>
              <a:ext cx="13694" cy="11616"/>
            </a:xfrm>
            <a:custGeom>
              <a:rect b="b" l="l" r="r" t="t"/>
              <a:pathLst>
                <a:path extrusionOk="0" h="531" w="626">
                  <a:moveTo>
                    <a:pt x="291" y="1"/>
                  </a:moveTo>
                  <a:cubicBezTo>
                    <a:pt x="186" y="1"/>
                    <a:pt x="97" y="59"/>
                    <a:pt x="58" y="165"/>
                  </a:cubicBezTo>
                  <a:cubicBezTo>
                    <a:pt x="0" y="309"/>
                    <a:pt x="69" y="451"/>
                    <a:pt x="220" y="508"/>
                  </a:cubicBezTo>
                  <a:cubicBezTo>
                    <a:pt x="259" y="523"/>
                    <a:pt x="297" y="531"/>
                    <a:pt x="334" y="531"/>
                  </a:cubicBezTo>
                  <a:cubicBezTo>
                    <a:pt x="437" y="531"/>
                    <a:pt x="528" y="473"/>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2" name="Google Shape;3412;p21"/>
            <p:cNvSpPr/>
            <p:nvPr/>
          </p:nvSpPr>
          <p:spPr>
            <a:xfrm>
              <a:off x="6996403" y="4542579"/>
              <a:ext cx="13694" cy="11616"/>
            </a:xfrm>
            <a:custGeom>
              <a:rect b="b" l="l" r="r" t="t"/>
              <a:pathLst>
                <a:path extrusionOk="0" h="531" w="626">
                  <a:moveTo>
                    <a:pt x="290" y="1"/>
                  </a:moveTo>
                  <a:cubicBezTo>
                    <a:pt x="185" y="1"/>
                    <a:pt x="96" y="58"/>
                    <a:pt x="55" y="165"/>
                  </a:cubicBezTo>
                  <a:cubicBezTo>
                    <a:pt x="0" y="307"/>
                    <a:pt x="67" y="449"/>
                    <a:pt x="218" y="508"/>
                  </a:cubicBezTo>
                  <a:cubicBezTo>
                    <a:pt x="256" y="523"/>
                    <a:pt x="294" y="530"/>
                    <a:pt x="331" y="530"/>
                  </a:cubicBezTo>
                  <a:cubicBezTo>
                    <a:pt x="435" y="530"/>
                    <a:pt x="528" y="472"/>
                    <a:pt x="568" y="366"/>
                  </a:cubicBezTo>
                  <a:cubicBezTo>
                    <a:pt x="626" y="215"/>
                    <a:pt x="552"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3" name="Google Shape;3413;p21"/>
            <p:cNvSpPr/>
            <p:nvPr/>
          </p:nvSpPr>
          <p:spPr>
            <a:xfrm>
              <a:off x="7003513" y="4524095"/>
              <a:ext cx="13650" cy="11616"/>
            </a:xfrm>
            <a:custGeom>
              <a:rect b="b" l="l" r="r" t="t"/>
              <a:pathLst>
                <a:path extrusionOk="0" h="531" w="624">
                  <a:moveTo>
                    <a:pt x="290" y="1"/>
                  </a:moveTo>
                  <a:cubicBezTo>
                    <a:pt x="185" y="1"/>
                    <a:pt x="96" y="60"/>
                    <a:pt x="56" y="165"/>
                  </a:cubicBezTo>
                  <a:cubicBezTo>
                    <a:pt x="1" y="309"/>
                    <a:pt x="67" y="451"/>
                    <a:pt x="218" y="508"/>
                  </a:cubicBezTo>
                  <a:cubicBezTo>
                    <a:pt x="257" y="523"/>
                    <a:pt x="295" y="531"/>
                    <a:pt x="332" y="531"/>
                  </a:cubicBezTo>
                  <a:cubicBezTo>
                    <a:pt x="435" y="531"/>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4" name="Google Shape;3414;p21"/>
            <p:cNvSpPr/>
            <p:nvPr/>
          </p:nvSpPr>
          <p:spPr>
            <a:xfrm>
              <a:off x="7010578" y="4505654"/>
              <a:ext cx="13694" cy="11594"/>
            </a:xfrm>
            <a:custGeom>
              <a:rect b="b" l="l" r="r" t="t"/>
              <a:pathLst>
                <a:path extrusionOk="0" h="530" w="626">
                  <a:moveTo>
                    <a:pt x="290" y="1"/>
                  </a:moveTo>
                  <a:cubicBezTo>
                    <a:pt x="185" y="1"/>
                    <a:pt x="96" y="59"/>
                    <a:pt x="56" y="165"/>
                  </a:cubicBezTo>
                  <a:cubicBezTo>
                    <a:pt x="1" y="307"/>
                    <a:pt x="67" y="449"/>
                    <a:pt x="218" y="509"/>
                  </a:cubicBezTo>
                  <a:cubicBezTo>
                    <a:pt x="256" y="523"/>
                    <a:pt x="294" y="530"/>
                    <a:pt x="330" y="530"/>
                  </a:cubicBezTo>
                  <a:cubicBezTo>
                    <a:pt x="435" y="530"/>
                    <a:pt x="528" y="472"/>
                    <a:pt x="569" y="367"/>
                  </a:cubicBezTo>
                  <a:cubicBezTo>
                    <a:pt x="626" y="215"/>
                    <a:pt x="553"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5" name="Google Shape;3415;p21"/>
            <p:cNvSpPr/>
            <p:nvPr/>
          </p:nvSpPr>
          <p:spPr>
            <a:xfrm>
              <a:off x="7017688" y="4487191"/>
              <a:ext cx="13694" cy="11594"/>
            </a:xfrm>
            <a:custGeom>
              <a:rect b="b" l="l" r="r" t="t"/>
              <a:pathLst>
                <a:path extrusionOk="0" h="530" w="626">
                  <a:moveTo>
                    <a:pt x="291" y="0"/>
                  </a:moveTo>
                  <a:cubicBezTo>
                    <a:pt x="186" y="0"/>
                    <a:pt x="97" y="59"/>
                    <a:pt x="56" y="164"/>
                  </a:cubicBezTo>
                  <a:cubicBezTo>
                    <a:pt x="1" y="308"/>
                    <a:pt x="67" y="450"/>
                    <a:pt x="218" y="508"/>
                  </a:cubicBezTo>
                  <a:cubicBezTo>
                    <a:pt x="257" y="523"/>
                    <a:pt x="295" y="530"/>
                    <a:pt x="332" y="530"/>
                  </a:cubicBezTo>
                  <a:cubicBezTo>
                    <a:pt x="435" y="530"/>
                    <a:pt x="526" y="472"/>
                    <a:pt x="566" y="366"/>
                  </a:cubicBezTo>
                  <a:cubicBezTo>
                    <a:pt x="626" y="214"/>
                    <a:pt x="550" y="79"/>
                    <a:pt x="404" y="22"/>
                  </a:cubicBezTo>
                  <a:cubicBezTo>
                    <a:pt x="365" y="7"/>
                    <a:pt x="32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6" name="Google Shape;3416;p21"/>
            <p:cNvSpPr/>
            <p:nvPr/>
          </p:nvSpPr>
          <p:spPr>
            <a:xfrm>
              <a:off x="7024819" y="4468707"/>
              <a:ext cx="13628" cy="11616"/>
            </a:xfrm>
            <a:custGeom>
              <a:rect b="b" l="l" r="r" t="t"/>
              <a:pathLst>
                <a:path extrusionOk="0" h="531" w="623">
                  <a:moveTo>
                    <a:pt x="287" y="1"/>
                  </a:moveTo>
                  <a:cubicBezTo>
                    <a:pt x="183" y="1"/>
                    <a:pt x="95" y="60"/>
                    <a:pt x="55" y="166"/>
                  </a:cubicBezTo>
                  <a:cubicBezTo>
                    <a:pt x="0" y="308"/>
                    <a:pt x="66" y="450"/>
                    <a:pt x="218" y="510"/>
                  </a:cubicBezTo>
                  <a:cubicBezTo>
                    <a:pt x="255" y="524"/>
                    <a:pt x="293" y="531"/>
                    <a:pt x="329" y="531"/>
                  </a:cubicBezTo>
                  <a:cubicBezTo>
                    <a:pt x="433" y="531"/>
                    <a:pt x="525" y="473"/>
                    <a:pt x="566" y="368"/>
                  </a:cubicBezTo>
                  <a:cubicBezTo>
                    <a:pt x="623"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7" name="Google Shape;3417;p21"/>
            <p:cNvSpPr/>
            <p:nvPr/>
          </p:nvSpPr>
          <p:spPr>
            <a:xfrm>
              <a:off x="7031863" y="4450266"/>
              <a:ext cx="13716" cy="11616"/>
            </a:xfrm>
            <a:custGeom>
              <a:rect b="b" l="l" r="r" t="t"/>
              <a:pathLst>
                <a:path extrusionOk="0" h="531" w="627">
                  <a:moveTo>
                    <a:pt x="292" y="0"/>
                  </a:moveTo>
                  <a:cubicBezTo>
                    <a:pt x="186" y="0"/>
                    <a:pt x="97" y="59"/>
                    <a:pt x="56" y="164"/>
                  </a:cubicBezTo>
                  <a:cubicBezTo>
                    <a:pt x="1" y="306"/>
                    <a:pt x="67" y="450"/>
                    <a:pt x="218" y="508"/>
                  </a:cubicBezTo>
                  <a:cubicBezTo>
                    <a:pt x="257" y="523"/>
                    <a:pt x="295" y="530"/>
                    <a:pt x="332" y="530"/>
                  </a:cubicBezTo>
                  <a:cubicBezTo>
                    <a:pt x="437" y="530"/>
                    <a:pt x="528" y="472"/>
                    <a:pt x="569" y="366"/>
                  </a:cubicBezTo>
                  <a:cubicBezTo>
                    <a:pt x="626" y="215"/>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8" name="Google Shape;3418;p21"/>
            <p:cNvSpPr/>
            <p:nvPr/>
          </p:nvSpPr>
          <p:spPr>
            <a:xfrm>
              <a:off x="7038994" y="4431804"/>
              <a:ext cx="13694" cy="11594"/>
            </a:xfrm>
            <a:custGeom>
              <a:rect b="b" l="l" r="r" t="t"/>
              <a:pathLst>
                <a:path extrusionOk="0" h="530" w="626">
                  <a:moveTo>
                    <a:pt x="287" y="0"/>
                  </a:moveTo>
                  <a:cubicBezTo>
                    <a:pt x="183" y="0"/>
                    <a:pt x="96" y="59"/>
                    <a:pt x="55" y="165"/>
                  </a:cubicBezTo>
                  <a:cubicBezTo>
                    <a:pt x="0" y="307"/>
                    <a:pt x="67" y="449"/>
                    <a:pt x="218" y="509"/>
                  </a:cubicBezTo>
                  <a:cubicBezTo>
                    <a:pt x="255" y="523"/>
                    <a:pt x="293" y="530"/>
                    <a:pt x="329" y="530"/>
                  </a:cubicBezTo>
                  <a:cubicBezTo>
                    <a:pt x="434" y="530"/>
                    <a:pt x="525" y="472"/>
                    <a:pt x="566" y="367"/>
                  </a:cubicBezTo>
                  <a:cubicBezTo>
                    <a:pt x="625" y="216"/>
                    <a:pt x="550" y="78"/>
                    <a:pt x="403" y="23"/>
                  </a:cubicBezTo>
                  <a:cubicBezTo>
                    <a:pt x="363"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19" name="Google Shape;3419;p21"/>
            <p:cNvSpPr/>
            <p:nvPr/>
          </p:nvSpPr>
          <p:spPr>
            <a:xfrm>
              <a:off x="7046059" y="4413341"/>
              <a:ext cx="13694" cy="11616"/>
            </a:xfrm>
            <a:custGeom>
              <a:rect b="b" l="l" r="r" t="t"/>
              <a:pathLst>
                <a:path extrusionOk="0" h="531" w="626">
                  <a:moveTo>
                    <a:pt x="291" y="0"/>
                  </a:moveTo>
                  <a:cubicBezTo>
                    <a:pt x="186" y="0"/>
                    <a:pt x="96" y="59"/>
                    <a:pt x="55" y="164"/>
                  </a:cubicBezTo>
                  <a:cubicBezTo>
                    <a:pt x="0" y="306"/>
                    <a:pt x="69" y="451"/>
                    <a:pt x="218" y="508"/>
                  </a:cubicBezTo>
                  <a:cubicBezTo>
                    <a:pt x="257" y="523"/>
                    <a:pt x="295" y="530"/>
                    <a:pt x="333" y="530"/>
                  </a:cubicBezTo>
                  <a:cubicBezTo>
                    <a:pt x="437" y="530"/>
                    <a:pt x="527" y="472"/>
                    <a:pt x="568" y="366"/>
                  </a:cubicBezTo>
                  <a:cubicBezTo>
                    <a:pt x="625" y="215"/>
                    <a:pt x="552" y="80"/>
                    <a:pt x="405" y="22"/>
                  </a:cubicBezTo>
                  <a:cubicBezTo>
                    <a:pt x="366"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0" name="Google Shape;3420;p21"/>
            <p:cNvSpPr/>
            <p:nvPr/>
          </p:nvSpPr>
          <p:spPr>
            <a:xfrm>
              <a:off x="7053169" y="4394879"/>
              <a:ext cx="13694" cy="11594"/>
            </a:xfrm>
            <a:custGeom>
              <a:rect b="b" l="l" r="r" t="t"/>
              <a:pathLst>
                <a:path extrusionOk="0" h="530" w="626">
                  <a:moveTo>
                    <a:pt x="289" y="0"/>
                  </a:moveTo>
                  <a:cubicBezTo>
                    <a:pt x="184" y="0"/>
                    <a:pt x="96" y="59"/>
                    <a:pt x="55" y="163"/>
                  </a:cubicBezTo>
                  <a:cubicBezTo>
                    <a:pt x="0" y="308"/>
                    <a:pt x="67" y="450"/>
                    <a:pt x="218" y="507"/>
                  </a:cubicBezTo>
                  <a:cubicBezTo>
                    <a:pt x="256" y="522"/>
                    <a:pt x="295" y="529"/>
                    <a:pt x="332" y="529"/>
                  </a:cubicBezTo>
                  <a:cubicBezTo>
                    <a:pt x="436" y="529"/>
                    <a:pt x="528" y="471"/>
                    <a:pt x="568" y="365"/>
                  </a:cubicBezTo>
                  <a:cubicBezTo>
                    <a:pt x="625" y="216"/>
                    <a:pt x="552" y="79"/>
                    <a:pt x="406" y="24"/>
                  </a:cubicBez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1" name="Google Shape;3421;p21"/>
            <p:cNvSpPr/>
            <p:nvPr/>
          </p:nvSpPr>
          <p:spPr>
            <a:xfrm>
              <a:off x="7060278" y="4376416"/>
              <a:ext cx="13694" cy="11594"/>
            </a:xfrm>
            <a:custGeom>
              <a:rect b="b" l="l" r="r" t="t"/>
              <a:pathLst>
                <a:path extrusionOk="0" h="530" w="626">
                  <a:moveTo>
                    <a:pt x="288" y="0"/>
                  </a:moveTo>
                  <a:cubicBezTo>
                    <a:pt x="184" y="0"/>
                    <a:pt x="96" y="58"/>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2" name="Google Shape;3422;p21"/>
            <p:cNvSpPr/>
            <p:nvPr/>
          </p:nvSpPr>
          <p:spPr>
            <a:xfrm>
              <a:off x="7067344" y="4357954"/>
              <a:ext cx="13694" cy="11594"/>
            </a:xfrm>
            <a:custGeom>
              <a:rect b="b" l="l" r="r" t="t"/>
              <a:pathLst>
                <a:path extrusionOk="0" h="530" w="626">
                  <a:moveTo>
                    <a:pt x="289" y="0"/>
                  </a:moveTo>
                  <a:cubicBezTo>
                    <a:pt x="184" y="0"/>
                    <a:pt x="96" y="59"/>
                    <a:pt x="55" y="164"/>
                  </a:cubicBezTo>
                  <a:cubicBezTo>
                    <a:pt x="0" y="308"/>
                    <a:pt x="69" y="450"/>
                    <a:pt x="218" y="507"/>
                  </a:cubicBezTo>
                  <a:cubicBezTo>
                    <a:pt x="256" y="522"/>
                    <a:pt x="295" y="529"/>
                    <a:pt x="332" y="529"/>
                  </a:cubicBezTo>
                  <a:cubicBezTo>
                    <a:pt x="436" y="529"/>
                    <a:pt x="528" y="471"/>
                    <a:pt x="568" y="365"/>
                  </a:cubicBezTo>
                  <a:cubicBezTo>
                    <a:pt x="626" y="214"/>
                    <a:pt x="552" y="79"/>
                    <a:pt x="406" y="22"/>
                  </a:cubicBezTo>
                  <a:lnTo>
                    <a:pt x="406" y="24"/>
                  </a:ln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3" name="Google Shape;3423;p21"/>
            <p:cNvSpPr/>
            <p:nvPr/>
          </p:nvSpPr>
          <p:spPr>
            <a:xfrm>
              <a:off x="7074453" y="4339491"/>
              <a:ext cx="13694" cy="11594"/>
            </a:xfrm>
            <a:custGeom>
              <a:rect b="b" l="l" r="r" t="t"/>
              <a:pathLst>
                <a:path extrusionOk="0" h="530" w="626">
                  <a:moveTo>
                    <a:pt x="289" y="0"/>
                  </a:moveTo>
                  <a:cubicBezTo>
                    <a:pt x="185" y="0"/>
                    <a:pt x="96" y="58"/>
                    <a:pt x="55" y="165"/>
                  </a:cubicBezTo>
                  <a:cubicBezTo>
                    <a:pt x="1" y="307"/>
                    <a:pt x="67" y="449"/>
                    <a:pt x="218" y="508"/>
                  </a:cubicBezTo>
                  <a:cubicBezTo>
                    <a:pt x="256" y="522"/>
                    <a:pt x="294" y="529"/>
                    <a:pt x="330" y="529"/>
                  </a:cubicBezTo>
                  <a:cubicBezTo>
                    <a:pt x="435" y="529"/>
                    <a:pt x="528" y="472"/>
                    <a:pt x="568" y="366"/>
                  </a:cubicBezTo>
                  <a:cubicBezTo>
                    <a:pt x="626" y="215"/>
                    <a:pt x="552" y="80"/>
                    <a:pt x="404" y="23"/>
                  </a:cubicBezTo>
                  <a:cubicBezTo>
                    <a:pt x="365"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4" name="Google Shape;3424;p21"/>
            <p:cNvSpPr/>
            <p:nvPr/>
          </p:nvSpPr>
          <p:spPr>
            <a:xfrm>
              <a:off x="7081563" y="4321007"/>
              <a:ext cx="13650" cy="11616"/>
            </a:xfrm>
            <a:custGeom>
              <a:rect b="b" l="l" r="r" t="t"/>
              <a:pathLst>
                <a:path extrusionOk="0" h="531" w="624">
                  <a:moveTo>
                    <a:pt x="290" y="1"/>
                  </a:moveTo>
                  <a:cubicBezTo>
                    <a:pt x="185" y="1"/>
                    <a:pt x="96" y="59"/>
                    <a:pt x="56" y="165"/>
                  </a:cubicBezTo>
                  <a:cubicBezTo>
                    <a:pt x="1" y="307"/>
                    <a:pt x="67" y="451"/>
                    <a:pt x="218" y="508"/>
                  </a:cubicBezTo>
                  <a:cubicBezTo>
                    <a:pt x="257" y="523"/>
                    <a:pt x="295" y="530"/>
                    <a:pt x="332" y="530"/>
                  </a:cubicBezTo>
                  <a:cubicBezTo>
                    <a:pt x="435" y="530"/>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5" name="Google Shape;3425;p21"/>
            <p:cNvSpPr/>
            <p:nvPr/>
          </p:nvSpPr>
          <p:spPr>
            <a:xfrm>
              <a:off x="7088628" y="4302566"/>
              <a:ext cx="13694" cy="11572"/>
            </a:xfrm>
            <a:custGeom>
              <a:rect b="b" l="l" r="r" t="t"/>
              <a:pathLst>
                <a:path extrusionOk="0" h="529" w="626">
                  <a:moveTo>
                    <a:pt x="290" y="1"/>
                  </a:moveTo>
                  <a:cubicBezTo>
                    <a:pt x="185" y="1"/>
                    <a:pt x="96" y="58"/>
                    <a:pt x="56" y="165"/>
                  </a:cubicBezTo>
                  <a:cubicBezTo>
                    <a:pt x="1" y="307"/>
                    <a:pt x="67" y="449"/>
                    <a:pt x="218" y="506"/>
                  </a:cubicBezTo>
                  <a:cubicBezTo>
                    <a:pt x="257" y="521"/>
                    <a:pt x="295" y="528"/>
                    <a:pt x="333" y="528"/>
                  </a:cubicBezTo>
                  <a:cubicBezTo>
                    <a:pt x="437" y="528"/>
                    <a:pt x="528" y="471"/>
                    <a:pt x="569" y="366"/>
                  </a:cubicBezTo>
                  <a:cubicBezTo>
                    <a:pt x="626" y="215"/>
                    <a:pt x="553" y="78"/>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6" name="Google Shape;3426;p21"/>
            <p:cNvSpPr/>
            <p:nvPr/>
          </p:nvSpPr>
          <p:spPr>
            <a:xfrm>
              <a:off x="7095738" y="4284082"/>
              <a:ext cx="13716" cy="11616"/>
            </a:xfrm>
            <a:custGeom>
              <a:rect b="b" l="l" r="r" t="t"/>
              <a:pathLst>
                <a:path extrusionOk="0" h="531" w="627">
                  <a:moveTo>
                    <a:pt x="290" y="1"/>
                  </a:moveTo>
                  <a:cubicBezTo>
                    <a:pt x="185" y="1"/>
                    <a:pt x="97" y="60"/>
                    <a:pt x="56" y="165"/>
                  </a:cubicBezTo>
                  <a:cubicBezTo>
                    <a:pt x="1" y="307"/>
                    <a:pt x="67" y="451"/>
                    <a:pt x="218" y="508"/>
                  </a:cubicBezTo>
                  <a:cubicBezTo>
                    <a:pt x="257" y="523"/>
                    <a:pt x="295" y="531"/>
                    <a:pt x="332" y="531"/>
                  </a:cubicBezTo>
                  <a:cubicBezTo>
                    <a:pt x="436" y="531"/>
                    <a:pt x="526" y="473"/>
                    <a:pt x="567" y="366"/>
                  </a:cubicBezTo>
                  <a:cubicBezTo>
                    <a:pt x="626"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7" name="Google Shape;3427;p21"/>
            <p:cNvSpPr/>
            <p:nvPr/>
          </p:nvSpPr>
          <p:spPr>
            <a:xfrm>
              <a:off x="7102869" y="4265620"/>
              <a:ext cx="13628" cy="11594"/>
            </a:xfrm>
            <a:custGeom>
              <a:rect b="b" l="l" r="r" t="t"/>
              <a:pathLst>
                <a:path extrusionOk="0" h="530" w="623">
                  <a:moveTo>
                    <a:pt x="287" y="1"/>
                  </a:moveTo>
                  <a:cubicBezTo>
                    <a:pt x="183" y="1"/>
                    <a:pt x="95" y="59"/>
                    <a:pt x="55" y="164"/>
                  </a:cubicBezTo>
                  <a:cubicBezTo>
                    <a:pt x="0" y="308"/>
                    <a:pt x="66" y="450"/>
                    <a:pt x="218" y="507"/>
                  </a:cubicBezTo>
                  <a:cubicBezTo>
                    <a:pt x="256" y="522"/>
                    <a:pt x="294" y="530"/>
                    <a:pt x="331" y="530"/>
                  </a:cubicBezTo>
                  <a:cubicBezTo>
                    <a:pt x="435" y="530"/>
                    <a:pt x="525" y="472"/>
                    <a:pt x="566" y="365"/>
                  </a:cubicBezTo>
                  <a:cubicBezTo>
                    <a:pt x="623" y="216"/>
                    <a:pt x="550" y="79"/>
                    <a:pt x="403" y="22"/>
                  </a:cubicBezTo>
                  <a:lnTo>
                    <a:pt x="403" y="24"/>
                  </a:ln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8" name="Google Shape;3428;p21"/>
            <p:cNvSpPr/>
            <p:nvPr/>
          </p:nvSpPr>
          <p:spPr>
            <a:xfrm>
              <a:off x="7109913" y="4247179"/>
              <a:ext cx="13716" cy="11594"/>
            </a:xfrm>
            <a:custGeom>
              <a:rect b="b" l="l" r="r" t="t"/>
              <a:pathLst>
                <a:path extrusionOk="0" h="530" w="627">
                  <a:moveTo>
                    <a:pt x="292" y="0"/>
                  </a:moveTo>
                  <a:cubicBezTo>
                    <a:pt x="186" y="0"/>
                    <a:pt x="97" y="59"/>
                    <a:pt x="56" y="164"/>
                  </a:cubicBezTo>
                  <a:cubicBezTo>
                    <a:pt x="1" y="308"/>
                    <a:pt x="67" y="450"/>
                    <a:pt x="219" y="508"/>
                  </a:cubicBezTo>
                  <a:cubicBezTo>
                    <a:pt x="256" y="522"/>
                    <a:pt x="295" y="530"/>
                    <a:pt x="331" y="530"/>
                  </a:cubicBezTo>
                  <a:cubicBezTo>
                    <a:pt x="436" y="530"/>
                    <a:pt x="528" y="471"/>
                    <a:pt x="569" y="366"/>
                  </a:cubicBezTo>
                  <a:cubicBezTo>
                    <a:pt x="626" y="214"/>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29" name="Google Shape;3429;p21"/>
            <p:cNvSpPr/>
            <p:nvPr/>
          </p:nvSpPr>
          <p:spPr>
            <a:xfrm>
              <a:off x="7117044" y="4228695"/>
              <a:ext cx="13694" cy="11594"/>
            </a:xfrm>
            <a:custGeom>
              <a:rect b="b" l="l" r="r" t="t"/>
              <a:pathLst>
                <a:path extrusionOk="0" h="530" w="626">
                  <a:moveTo>
                    <a:pt x="287" y="1"/>
                  </a:moveTo>
                  <a:cubicBezTo>
                    <a:pt x="183" y="1"/>
                    <a:pt x="96" y="60"/>
                    <a:pt x="55" y="164"/>
                  </a:cubicBezTo>
                  <a:cubicBezTo>
                    <a:pt x="0" y="308"/>
                    <a:pt x="67" y="450"/>
                    <a:pt x="218" y="507"/>
                  </a:cubicBezTo>
                  <a:cubicBezTo>
                    <a:pt x="256" y="522"/>
                    <a:pt x="295" y="530"/>
                    <a:pt x="331" y="530"/>
                  </a:cubicBezTo>
                  <a:cubicBezTo>
                    <a:pt x="435" y="530"/>
                    <a:pt x="525" y="472"/>
                    <a:pt x="566" y="366"/>
                  </a:cubicBezTo>
                  <a:cubicBezTo>
                    <a:pt x="625"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0" name="Google Shape;3430;p21"/>
            <p:cNvSpPr/>
            <p:nvPr/>
          </p:nvSpPr>
          <p:spPr>
            <a:xfrm>
              <a:off x="7124109" y="4210232"/>
              <a:ext cx="13694" cy="11616"/>
            </a:xfrm>
            <a:custGeom>
              <a:rect b="b" l="l" r="r" t="t"/>
              <a:pathLst>
                <a:path extrusionOk="0" h="531" w="626">
                  <a:moveTo>
                    <a:pt x="289" y="1"/>
                  </a:moveTo>
                  <a:cubicBezTo>
                    <a:pt x="185" y="1"/>
                    <a:pt x="96" y="59"/>
                    <a:pt x="55" y="165"/>
                  </a:cubicBezTo>
                  <a:cubicBezTo>
                    <a:pt x="0" y="307"/>
                    <a:pt x="66" y="451"/>
                    <a:pt x="218" y="509"/>
                  </a:cubicBezTo>
                  <a:cubicBezTo>
                    <a:pt x="256" y="524"/>
                    <a:pt x="294" y="531"/>
                    <a:pt x="331" y="531"/>
                  </a:cubicBezTo>
                  <a:cubicBezTo>
                    <a:pt x="436" y="531"/>
                    <a:pt x="527" y="472"/>
                    <a:pt x="568" y="367"/>
                  </a:cubicBezTo>
                  <a:cubicBezTo>
                    <a:pt x="625" y="216"/>
                    <a:pt x="552" y="80"/>
                    <a:pt x="405" y="23"/>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1" name="Google Shape;3431;p21"/>
            <p:cNvSpPr/>
            <p:nvPr/>
          </p:nvSpPr>
          <p:spPr>
            <a:xfrm>
              <a:off x="7131219" y="4191770"/>
              <a:ext cx="13694" cy="11594"/>
            </a:xfrm>
            <a:custGeom>
              <a:rect b="b" l="l" r="r" t="t"/>
              <a:pathLst>
                <a:path extrusionOk="0" h="530" w="626">
                  <a:moveTo>
                    <a:pt x="289" y="0"/>
                  </a:moveTo>
                  <a:cubicBezTo>
                    <a:pt x="185" y="0"/>
                    <a:pt x="96" y="59"/>
                    <a:pt x="55" y="164"/>
                  </a:cubicBezTo>
                  <a:cubicBezTo>
                    <a:pt x="0" y="308"/>
                    <a:pt x="67" y="450"/>
                    <a:pt x="218" y="508"/>
                  </a:cubicBezTo>
                  <a:cubicBezTo>
                    <a:pt x="256" y="523"/>
                    <a:pt x="295" y="530"/>
                    <a:pt x="331" y="530"/>
                  </a:cubicBezTo>
                  <a:cubicBezTo>
                    <a:pt x="435" y="530"/>
                    <a:pt x="526" y="472"/>
                    <a:pt x="568" y="366"/>
                  </a:cubicBezTo>
                  <a:cubicBezTo>
                    <a:pt x="625" y="215"/>
                    <a:pt x="552"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2" name="Google Shape;3432;p21"/>
            <p:cNvSpPr/>
            <p:nvPr/>
          </p:nvSpPr>
          <p:spPr>
            <a:xfrm>
              <a:off x="7138328" y="4173329"/>
              <a:ext cx="13650" cy="11550"/>
            </a:xfrm>
            <a:custGeom>
              <a:rect b="b" l="l" r="r" t="t"/>
              <a:pathLst>
                <a:path extrusionOk="0" h="528" w="624">
                  <a:moveTo>
                    <a:pt x="288" y="0"/>
                  </a:moveTo>
                  <a:cubicBezTo>
                    <a:pt x="183" y="0"/>
                    <a:pt x="94" y="58"/>
                    <a:pt x="55" y="164"/>
                  </a:cubicBezTo>
                  <a:cubicBezTo>
                    <a:pt x="0" y="306"/>
                    <a:pt x="67" y="448"/>
                    <a:pt x="218" y="506"/>
                  </a:cubicBezTo>
                  <a:cubicBezTo>
                    <a:pt x="257" y="521"/>
                    <a:pt x="295" y="528"/>
                    <a:pt x="332" y="528"/>
                  </a:cubicBezTo>
                  <a:cubicBezTo>
                    <a:pt x="435" y="528"/>
                    <a:pt x="526" y="471"/>
                    <a:pt x="566" y="366"/>
                  </a:cubicBezTo>
                  <a:cubicBezTo>
                    <a:pt x="623" y="215"/>
                    <a:pt x="550" y="80"/>
                    <a:pt x="404" y="22"/>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3" name="Google Shape;3433;p21"/>
            <p:cNvSpPr/>
            <p:nvPr/>
          </p:nvSpPr>
          <p:spPr>
            <a:xfrm>
              <a:off x="7145394" y="4154845"/>
              <a:ext cx="13694" cy="11616"/>
            </a:xfrm>
            <a:custGeom>
              <a:rect b="b" l="l" r="r" t="t"/>
              <a:pathLst>
                <a:path extrusionOk="0" h="531" w="626">
                  <a:moveTo>
                    <a:pt x="291" y="0"/>
                  </a:moveTo>
                  <a:cubicBezTo>
                    <a:pt x="186" y="0"/>
                    <a:pt x="96" y="59"/>
                    <a:pt x="55" y="164"/>
                  </a:cubicBezTo>
                  <a:cubicBezTo>
                    <a:pt x="0" y="309"/>
                    <a:pt x="67" y="451"/>
                    <a:pt x="218" y="508"/>
                  </a:cubicBezTo>
                  <a:cubicBezTo>
                    <a:pt x="256" y="523"/>
                    <a:pt x="295" y="530"/>
                    <a:pt x="332" y="530"/>
                  </a:cubicBezTo>
                  <a:cubicBezTo>
                    <a:pt x="436" y="530"/>
                    <a:pt x="528" y="472"/>
                    <a:pt x="568" y="366"/>
                  </a:cubicBezTo>
                  <a:cubicBezTo>
                    <a:pt x="626" y="217"/>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4" name="Google Shape;3434;p21"/>
            <p:cNvSpPr/>
            <p:nvPr/>
          </p:nvSpPr>
          <p:spPr>
            <a:xfrm>
              <a:off x="7152503" y="4136382"/>
              <a:ext cx="13694" cy="11616"/>
            </a:xfrm>
            <a:custGeom>
              <a:rect b="b" l="l" r="r" t="t"/>
              <a:pathLst>
                <a:path extrusionOk="0" h="531" w="626">
                  <a:moveTo>
                    <a:pt x="287" y="0"/>
                  </a:moveTo>
                  <a:cubicBezTo>
                    <a:pt x="184" y="0"/>
                    <a:pt x="96" y="59"/>
                    <a:pt x="56" y="166"/>
                  </a:cubicBezTo>
                  <a:cubicBezTo>
                    <a:pt x="1" y="308"/>
                    <a:pt x="67" y="450"/>
                    <a:pt x="218" y="509"/>
                  </a:cubicBezTo>
                  <a:cubicBezTo>
                    <a:pt x="256" y="523"/>
                    <a:pt x="293" y="530"/>
                    <a:pt x="330" y="530"/>
                  </a:cubicBezTo>
                  <a:cubicBezTo>
                    <a:pt x="434" y="530"/>
                    <a:pt x="525" y="473"/>
                    <a:pt x="566" y="367"/>
                  </a:cubicBezTo>
                  <a:cubicBezTo>
                    <a:pt x="626" y="216"/>
                    <a:pt x="550" y="81"/>
                    <a:pt x="404" y="24"/>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5" name="Google Shape;3435;p21"/>
            <p:cNvSpPr/>
            <p:nvPr/>
          </p:nvSpPr>
          <p:spPr>
            <a:xfrm>
              <a:off x="7159569" y="4117920"/>
              <a:ext cx="13694" cy="11616"/>
            </a:xfrm>
            <a:custGeom>
              <a:rect b="b" l="l" r="r" t="t"/>
              <a:pathLst>
                <a:path extrusionOk="0" h="531" w="626">
                  <a:moveTo>
                    <a:pt x="291" y="1"/>
                  </a:moveTo>
                  <a:cubicBezTo>
                    <a:pt x="186" y="1"/>
                    <a:pt x="96" y="59"/>
                    <a:pt x="55" y="164"/>
                  </a:cubicBezTo>
                  <a:cubicBezTo>
                    <a:pt x="0" y="309"/>
                    <a:pt x="67" y="451"/>
                    <a:pt x="218" y="508"/>
                  </a:cubicBezTo>
                  <a:cubicBezTo>
                    <a:pt x="257" y="523"/>
                    <a:pt x="296" y="530"/>
                    <a:pt x="333" y="530"/>
                  </a:cubicBezTo>
                  <a:cubicBezTo>
                    <a:pt x="437" y="530"/>
                    <a:pt x="528" y="472"/>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6" name="Google Shape;3436;p21"/>
            <p:cNvSpPr/>
            <p:nvPr/>
          </p:nvSpPr>
          <p:spPr>
            <a:xfrm>
              <a:off x="7166678" y="4099457"/>
              <a:ext cx="13694" cy="11616"/>
            </a:xfrm>
            <a:custGeom>
              <a:rect b="b" l="l" r="r" t="t"/>
              <a:pathLst>
                <a:path extrusionOk="0" h="531" w="626">
                  <a:moveTo>
                    <a:pt x="288" y="0"/>
                  </a:moveTo>
                  <a:cubicBezTo>
                    <a:pt x="185" y="0"/>
                    <a:pt x="96" y="60"/>
                    <a:pt x="56" y="166"/>
                  </a:cubicBezTo>
                  <a:cubicBezTo>
                    <a:pt x="1" y="308"/>
                    <a:pt x="67" y="450"/>
                    <a:pt x="218" y="509"/>
                  </a:cubicBezTo>
                  <a:cubicBezTo>
                    <a:pt x="256" y="523"/>
                    <a:pt x="294" y="530"/>
                    <a:pt x="330" y="530"/>
                  </a:cubicBezTo>
                  <a:cubicBezTo>
                    <a:pt x="435" y="530"/>
                    <a:pt x="527" y="473"/>
                    <a:pt x="566" y="367"/>
                  </a:cubicBezTo>
                  <a:cubicBezTo>
                    <a:pt x="626" y="216"/>
                    <a:pt x="550" y="79"/>
                    <a:pt x="404" y="24"/>
                  </a:cubicBezTo>
                  <a:cubicBezTo>
                    <a:pt x="364" y="8"/>
                    <a:pt x="32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7" name="Google Shape;3437;p21"/>
            <p:cNvSpPr/>
            <p:nvPr/>
          </p:nvSpPr>
          <p:spPr>
            <a:xfrm>
              <a:off x="7173788" y="4080995"/>
              <a:ext cx="13716" cy="11594"/>
            </a:xfrm>
            <a:custGeom>
              <a:rect b="b" l="l" r="r" t="t"/>
              <a:pathLst>
                <a:path extrusionOk="0" h="530" w="627">
                  <a:moveTo>
                    <a:pt x="288" y="0"/>
                  </a:moveTo>
                  <a:cubicBezTo>
                    <a:pt x="184" y="0"/>
                    <a:pt x="96" y="58"/>
                    <a:pt x="56" y="165"/>
                  </a:cubicBezTo>
                  <a:cubicBezTo>
                    <a:pt x="1" y="307"/>
                    <a:pt x="67" y="451"/>
                    <a:pt x="218" y="508"/>
                  </a:cubicBezTo>
                  <a:cubicBezTo>
                    <a:pt x="256" y="522"/>
                    <a:pt x="294" y="529"/>
                    <a:pt x="330" y="529"/>
                  </a:cubicBezTo>
                  <a:cubicBezTo>
                    <a:pt x="434" y="529"/>
                    <a:pt x="526" y="472"/>
                    <a:pt x="567" y="366"/>
                  </a:cubicBezTo>
                  <a:cubicBezTo>
                    <a:pt x="626" y="215"/>
                    <a:pt x="551" y="80"/>
                    <a:pt x="404"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8" name="Google Shape;3438;p21"/>
            <p:cNvSpPr/>
            <p:nvPr/>
          </p:nvSpPr>
          <p:spPr>
            <a:xfrm>
              <a:off x="7180853" y="4062532"/>
              <a:ext cx="13694" cy="11594"/>
            </a:xfrm>
            <a:custGeom>
              <a:rect b="b" l="l" r="r" t="t"/>
              <a:pathLst>
                <a:path extrusionOk="0" h="530" w="626">
                  <a:moveTo>
                    <a:pt x="289" y="1"/>
                  </a:moveTo>
                  <a:cubicBezTo>
                    <a:pt x="185" y="1"/>
                    <a:pt x="96" y="60"/>
                    <a:pt x="56" y="166"/>
                  </a:cubicBezTo>
                  <a:cubicBezTo>
                    <a:pt x="1" y="308"/>
                    <a:pt x="67" y="450"/>
                    <a:pt x="218" y="507"/>
                  </a:cubicBezTo>
                  <a:cubicBezTo>
                    <a:pt x="257" y="522"/>
                    <a:pt x="296" y="529"/>
                    <a:pt x="333" y="529"/>
                  </a:cubicBezTo>
                  <a:cubicBezTo>
                    <a:pt x="438" y="529"/>
                    <a:pt x="528" y="472"/>
                    <a:pt x="569" y="365"/>
                  </a:cubicBezTo>
                  <a:cubicBezTo>
                    <a:pt x="626" y="216"/>
                    <a:pt x="553" y="79"/>
                    <a:pt x="406" y="24"/>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39" name="Google Shape;3439;p21"/>
            <p:cNvSpPr/>
            <p:nvPr/>
          </p:nvSpPr>
          <p:spPr>
            <a:xfrm>
              <a:off x="7187963" y="4044070"/>
              <a:ext cx="13716" cy="11594"/>
            </a:xfrm>
            <a:custGeom>
              <a:rect b="b" l="l" r="r" t="t"/>
              <a:pathLst>
                <a:path extrusionOk="0" h="530" w="627">
                  <a:moveTo>
                    <a:pt x="289" y="1"/>
                  </a:moveTo>
                  <a:cubicBezTo>
                    <a:pt x="186" y="1"/>
                    <a:pt x="97" y="58"/>
                    <a:pt x="56" y="165"/>
                  </a:cubicBezTo>
                  <a:cubicBezTo>
                    <a:pt x="1" y="307"/>
                    <a:pt x="67" y="449"/>
                    <a:pt x="219" y="508"/>
                  </a:cubicBezTo>
                  <a:cubicBezTo>
                    <a:pt x="256" y="522"/>
                    <a:pt x="294" y="529"/>
                    <a:pt x="330" y="529"/>
                  </a:cubicBezTo>
                  <a:cubicBezTo>
                    <a:pt x="434" y="529"/>
                    <a:pt x="526" y="472"/>
                    <a:pt x="567" y="366"/>
                  </a:cubicBezTo>
                  <a:cubicBezTo>
                    <a:pt x="626" y="215"/>
                    <a:pt x="551" y="80"/>
                    <a:pt x="404" y="23"/>
                  </a:cubicBezTo>
                  <a:cubicBezTo>
                    <a:pt x="365"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0" name="Google Shape;3440;p21"/>
            <p:cNvSpPr/>
            <p:nvPr/>
          </p:nvSpPr>
          <p:spPr>
            <a:xfrm>
              <a:off x="7195028" y="4025585"/>
              <a:ext cx="13716" cy="11616"/>
            </a:xfrm>
            <a:custGeom>
              <a:rect b="b" l="l" r="r" t="t"/>
              <a:pathLst>
                <a:path extrusionOk="0" h="531" w="627">
                  <a:moveTo>
                    <a:pt x="292" y="1"/>
                  </a:moveTo>
                  <a:cubicBezTo>
                    <a:pt x="186" y="1"/>
                    <a:pt x="97" y="60"/>
                    <a:pt x="56" y="165"/>
                  </a:cubicBezTo>
                  <a:cubicBezTo>
                    <a:pt x="1" y="309"/>
                    <a:pt x="70" y="451"/>
                    <a:pt x="221" y="508"/>
                  </a:cubicBezTo>
                  <a:cubicBezTo>
                    <a:pt x="259" y="523"/>
                    <a:pt x="298" y="531"/>
                    <a:pt x="334" y="531"/>
                  </a:cubicBezTo>
                  <a:cubicBezTo>
                    <a:pt x="438" y="531"/>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1" name="Google Shape;3441;p21"/>
            <p:cNvSpPr/>
            <p:nvPr/>
          </p:nvSpPr>
          <p:spPr>
            <a:xfrm>
              <a:off x="7202159" y="4007145"/>
              <a:ext cx="13694" cy="11594"/>
            </a:xfrm>
            <a:custGeom>
              <a:rect b="b" l="l" r="r" t="t"/>
              <a:pathLst>
                <a:path extrusionOk="0" h="530" w="626">
                  <a:moveTo>
                    <a:pt x="290" y="1"/>
                  </a:moveTo>
                  <a:cubicBezTo>
                    <a:pt x="185" y="1"/>
                    <a:pt x="96" y="59"/>
                    <a:pt x="55" y="165"/>
                  </a:cubicBezTo>
                  <a:cubicBezTo>
                    <a:pt x="0" y="307"/>
                    <a:pt x="67" y="449"/>
                    <a:pt x="218" y="509"/>
                  </a:cubicBezTo>
                  <a:cubicBezTo>
                    <a:pt x="255" y="523"/>
                    <a:pt x="293" y="530"/>
                    <a:pt x="329" y="530"/>
                  </a:cubicBezTo>
                  <a:cubicBezTo>
                    <a:pt x="435" y="530"/>
                    <a:pt x="527" y="472"/>
                    <a:pt x="568" y="367"/>
                  </a:cubicBezTo>
                  <a:cubicBezTo>
                    <a:pt x="625" y="215"/>
                    <a:pt x="552" y="80"/>
                    <a:pt x="405"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2" name="Google Shape;3442;p21"/>
            <p:cNvSpPr/>
            <p:nvPr/>
          </p:nvSpPr>
          <p:spPr>
            <a:xfrm>
              <a:off x="7209269" y="3988682"/>
              <a:ext cx="13694" cy="11594"/>
            </a:xfrm>
            <a:custGeom>
              <a:rect b="b" l="l" r="r" t="t"/>
              <a:pathLst>
                <a:path extrusionOk="0" h="530" w="626">
                  <a:moveTo>
                    <a:pt x="289" y="0"/>
                  </a:moveTo>
                  <a:cubicBezTo>
                    <a:pt x="185" y="0"/>
                    <a:pt x="96" y="59"/>
                    <a:pt x="55" y="164"/>
                  </a:cubicBezTo>
                  <a:cubicBezTo>
                    <a:pt x="0" y="308"/>
                    <a:pt x="67" y="450"/>
                    <a:pt x="218" y="507"/>
                  </a:cubicBezTo>
                  <a:cubicBezTo>
                    <a:pt x="256" y="522"/>
                    <a:pt x="295" y="530"/>
                    <a:pt x="331" y="530"/>
                  </a:cubicBezTo>
                  <a:cubicBezTo>
                    <a:pt x="435" y="530"/>
                    <a:pt x="525" y="472"/>
                    <a:pt x="566" y="365"/>
                  </a:cubicBezTo>
                  <a:cubicBezTo>
                    <a:pt x="626" y="214"/>
                    <a:pt x="550"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3" name="Google Shape;3443;p21"/>
            <p:cNvSpPr/>
            <p:nvPr/>
          </p:nvSpPr>
          <p:spPr>
            <a:xfrm>
              <a:off x="7216334" y="3970198"/>
              <a:ext cx="13694" cy="11616"/>
            </a:xfrm>
            <a:custGeom>
              <a:rect b="b" l="l" r="r" t="t"/>
              <a:pathLst>
                <a:path extrusionOk="0" h="531" w="626">
                  <a:moveTo>
                    <a:pt x="289" y="1"/>
                  </a:moveTo>
                  <a:cubicBezTo>
                    <a:pt x="185" y="1"/>
                    <a:pt x="96" y="60"/>
                    <a:pt x="55" y="166"/>
                  </a:cubicBezTo>
                  <a:cubicBezTo>
                    <a:pt x="0" y="308"/>
                    <a:pt x="69" y="450"/>
                    <a:pt x="218" y="510"/>
                  </a:cubicBezTo>
                  <a:cubicBezTo>
                    <a:pt x="256" y="524"/>
                    <a:pt x="294" y="531"/>
                    <a:pt x="331" y="531"/>
                  </a:cubicBezTo>
                  <a:cubicBezTo>
                    <a:pt x="436" y="531"/>
                    <a:pt x="527" y="473"/>
                    <a:pt x="568" y="368"/>
                  </a:cubicBezTo>
                  <a:cubicBezTo>
                    <a:pt x="625" y="217"/>
                    <a:pt x="552" y="79"/>
                    <a:pt x="406" y="24"/>
                  </a:cubicBezTo>
                  <a:cubicBezTo>
                    <a:pt x="366" y="9"/>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4" name="Google Shape;3444;p21"/>
            <p:cNvSpPr/>
            <p:nvPr/>
          </p:nvSpPr>
          <p:spPr>
            <a:xfrm>
              <a:off x="7223444" y="3951757"/>
              <a:ext cx="13694" cy="11594"/>
            </a:xfrm>
            <a:custGeom>
              <a:rect b="b" l="l" r="r" t="t"/>
              <a:pathLst>
                <a:path extrusionOk="0" h="530" w="626">
                  <a:moveTo>
                    <a:pt x="291" y="0"/>
                  </a:moveTo>
                  <a:cubicBezTo>
                    <a:pt x="186" y="0"/>
                    <a:pt x="96" y="59"/>
                    <a:pt x="55" y="164"/>
                  </a:cubicBezTo>
                  <a:cubicBezTo>
                    <a:pt x="0" y="308"/>
                    <a:pt x="67" y="450"/>
                    <a:pt x="218" y="508"/>
                  </a:cubicBezTo>
                  <a:cubicBezTo>
                    <a:pt x="256" y="523"/>
                    <a:pt x="295" y="530"/>
                    <a:pt x="332" y="530"/>
                  </a:cubicBezTo>
                  <a:cubicBezTo>
                    <a:pt x="436" y="530"/>
                    <a:pt x="528" y="472"/>
                    <a:pt x="568" y="366"/>
                  </a:cubicBezTo>
                  <a:cubicBezTo>
                    <a:pt x="626" y="215"/>
                    <a:pt x="552" y="79"/>
                    <a:pt x="406" y="22"/>
                  </a:cubicBezTo>
                  <a:cubicBezTo>
                    <a:pt x="367" y="7"/>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5" name="Google Shape;3445;p21"/>
            <p:cNvSpPr/>
            <p:nvPr/>
          </p:nvSpPr>
          <p:spPr>
            <a:xfrm>
              <a:off x="7230553" y="3933295"/>
              <a:ext cx="13650" cy="11572"/>
            </a:xfrm>
            <a:custGeom>
              <a:rect b="b" l="l" r="r" t="t"/>
              <a:pathLst>
                <a:path extrusionOk="0" h="529" w="624">
                  <a:moveTo>
                    <a:pt x="287" y="0"/>
                  </a:moveTo>
                  <a:cubicBezTo>
                    <a:pt x="184" y="0"/>
                    <a:pt x="96" y="59"/>
                    <a:pt x="56" y="165"/>
                  </a:cubicBezTo>
                  <a:cubicBezTo>
                    <a:pt x="1" y="307"/>
                    <a:pt x="67" y="449"/>
                    <a:pt x="218" y="507"/>
                  </a:cubicBezTo>
                  <a:cubicBezTo>
                    <a:pt x="257" y="522"/>
                    <a:pt x="295" y="529"/>
                    <a:pt x="332" y="529"/>
                  </a:cubicBezTo>
                  <a:cubicBezTo>
                    <a:pt x="435" y="529"/>
                    <a:pt x="526" y="471"/>
                    <a:pt x="566" y="365"/>
                  </a:cubicBezTo>
                  <a:cubicBezTo>
                    <a:pt x="624" y="216"/>
                    <a:pt x="550" y="78"/>
                    <a:pt x="404" y="23"/>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6" name="Google Shape;3446;p21"/>
            <p:cNvSpPr/>
            <p:nvPr/>
          </p:nvSpPr>
          <p:spPr>
            <a:xfrm>
              <a:off x="7237619" y="3914832"/>
              <a:ext cx="13694" cy="11572"/>
            </a:xfrm>
            <a:custGeom>
              <a:rect b="b" l="l" r="r" t="t"/>
              <a:pathLst>
                <a:path extrusionOk="0" h="529" w="626">
                  <a:moveTo>
                    <a:pt x="291" y="0"/>
                  </a:moveTo>
                  <a:cubicBezTo>
                    <a:pt x="186" y="0"/>
                    <a:pt x="96" y="59"/>
                    <a:pt x="55" y="164"/>
                  </a:cubicBezTo>
                  <a:cubicBezTo>
                    <a:pt x="1" y="306"/>
                    <a:pt x="67" y="448"/>
                    <a:pt x="218" y="508"/>
                  </a:cubicBezTo>
                  <a:cubicBezTo>
                    <a:pt x="256" y="522"/>
                    <a:pt x="294" y="529"/>
                    <a:pt x="330" y="529"/>
                  </a:cubicBezTo>
                  <a:cubicBezTo>
                    <a:pt x="435" y="529"/>
                    <a:pt x="528" y="471"/>
                    <a:pt x="568" y="366"/>
                  </a:cubicBezTo>
                  <a:cubicBezTo>
                    <a:pt x="626" y="215"/>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7" name="Google Shape;3447;p21"/>
            <p:cNvSpPr/>
            <p:nvPr/>
          </p:nvSpPr>
          <p:spPr>
            <a:xfrm>
              <a:off x="7244728" y="3896370"/>
              <a:ext cx="13694" cy="11594"/>
            </a:xfrm>
            <a:custGeom>
              <a:rect b="b" l="l" r="r" t="t"/>
              <a:pathLst>
                <a:path extrusionOk="0" h="530" w="626">
                  <a:moveTo>
                    <a:pt x="287" y="0"/>
                  </a:moveTo>
                  <a:cubicBezTo>
                    <a:pt x="184" y="0"/>
                    <a:pt x="96" y="59"/>
                    <a:pt x="56" y="163"/>
                  </a:cubicBezTo>
                  <a:cubicBezTo>
                    <a:pt x="1" y="308"/>
                    <a:pt x="67" y="450"/>
                    <a:pt x="218" y="507"/>
                  </a:cubicBezTo>
                  <a:cubicBezTo>
                    <a:pt x="257" y="522"/>
                    <a:pt x="295" y="529"/>
                    <a:pt x="332" y="529"/>
                  </a:cubicBezTo>
                  <a:cubicBezTo>
                    <a:pt x="435" y="529"/>
                    <a:pt x="526" y="471"/>
                    <a:pt x="566" y="365"/>
                  </a:cubicBezTo>
                  <a:cubicBezTo>
                    <a:pt x="626" y="214"/>
                    <a:pt x="550" y="79"/>
                    <a:pt x="404" y="24"/>
                  </a:cubicBezTo>
                  <a:cubicBezTo>
                    <a:pt x="364"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8" name="Google Shape;3448;p21"/>
            <p:cNvSpPr/>
            <p:nvPr/>
          </p:nvSpPr>
          <p:spPr>
            <a:xfrm>
              <a:off x="7251838" y="3877907"/>
              <a:ext cx="13650" cy="11572"/>
            </a:xfrm>
            <a:custGeom>
              <a:rect b="b" l="l" r="r" t="t"/>
              <a:pathLst>
                <a:path extrusionOk="0" h="529" w="624">
                  <a:moveTo>
                    <a:pt x="288" y="0"/>
                  </a:moveTo>
                  <a:cubicBezTo>
                    <a:pt x="184" y="0"/>
                    <a:pt x="96" y="58"/>
                    <a:pt x="56" y="164"/>
                  </a:cubicBezTo>
                  <a:cubicBezTo>
                    <a:pt x="1" y="306"/>
                    <a:pt x="67" y="448"/>
                    <a:pt x="218" y="508"/>
                  </a:cubicBezTo>
                  <a:cubicBezTo>
                    <a:pt x="256" y="522"/>
                    <a:pt x="294" y="529"/>
                    <a:pt x="330" y="529"/>
                  </a:cubicBezTo>
                  <a:cubicBezTo>
                    <a:pt x="434" y="529"/>
                    <a:pt x="526" y="472"/>
                    <a:pt x="567" y="366"/>
                  </a:cubicBezTo>
                  <a:cubicBezTo>
                    <a:pt x="624" y="215"/>
                    <a:pt x="551" y="80"/>
                    <a:pt x="404" y="23"/>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49" name="Google Shape;3449;p21"/>
            <p:cNvSpPr/>
            <p:nvPr/>
          </p:nvSpPr>
          <p:spPr>
            <a:xfrm>
              <a:off x="7258903" y="3859423"/>
              <a:ext cx="13716" cy="11616"/>
            </a:xfrm>
            <a:custGeom>
              <a:rect b="b" l="l" r="r" t="t"/>
              <a:pathLst>
                <a:path extrusionOk="0" h="531" w="627">
                  <a:moveTo>
                    <a:pt x="292" y="0"/>
                  </a:moveTo>
                  <a:cubicBezTo>
                    <a:pt x="186" y="0"/>
                    <a:pt x="97" y="59"/>
                    <a:pt x="56" y="164"/>
                  </a:cubicBezTo>
                  <a:cubicBezTo>
                    <a:pt x="1" y="309"/>
                    <a:pt x="67" y="451"/>
                    <a:pt x="218" y="508"/>
                  </a:cubicBezTo>
                  <a:cubicBezTo>
                    <a:pt x="257" y="523"/>
                    <a:pt x="295" y="530"/>
                    <a:pt x="332" y="530"/>
                  </a:cubicBezTo>
                  <a:cubicBezTo>
                    <a:pt x="437" y="530"/>
                    <a:pt x="528" y="472"/>
                    <a:pt x="569" y="366"/>
                  </a:cubicBezTo>
                  <a:cubicBezTo>
                    <a:pt x="626" y="217"/>
                    <a:pt x="553" y="80"/>
                    <a:pt x="406" y="22"/>
                  </a:cubicBezTo>
                  <a:cubicBezTo>
                    <a:pt x="367" y="8"/>
                    <a:pt x="32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50" name="Google Shape;3450;p21"/>
            <p:cNvSpPr/>
            <p:nvPr/>
          </p:nvSpPr>
          <p:spPr>
            <a:xfrm>
              <a:off x="7266034" y="3840982"/>
              <a:ext cx="13694" cy="11594"/>
            </a:xfrm>
            <a:custGeom>
              <a:rect b="b" l="l" r="r" t="t"/>
              <a:pathLst>
                <a:path extrusionOk="0" h="530" w="626">
                  <a:moveTo>
                    <a:pt x="288" y="0"/>
                  </a:moveTo>
                  <a:cubicBezTo>
                    <a:pt x="183" y="0"/>
                    <a:pt x="96" y="58"/>
                    <a:pt x="55" y="165"/>
                  </a:cubicBezTo>
                  <a:cubicBezTo>
                    <a:pt x="0" y="307"/>
                    <a:pt x="66" y="449"/>
                    <a:pt x="218" y="508"/>
                  </a:cubicBezTo>
                  <a:cubicBezTo>
                    <a:pt x="255" y="522"/>
                    <a:pt x="293" y="529"/>
                    <a:pt x="329" y="529"/>
                  </a:cubicBezTo>
                  <a:cubicBezTo>
                    <a:pt x="433" y="529"/>
                    <a:pt x="525" y="472"/>
                    <a:pt x="566" y="366"/>
                  </a:cubicBezTo>
                  <a:cubicBezTo>
                    <a:pt x="625" y="215"/>
                    <a:pt x="550" y="80"/>
                    <a:pt x="403" y="23"/>
                  </a:cubicBezTo>
                  <a:cubicBezTo>
                    <a:pt x="363" y="8"/>
                    <a:pt x="324"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51" name="Google Shape;3451;p21"/>
            <p:cNvSpPr/>
            <p:nvPr/>
          </p:nvSpPr>
          <p:spPr>
            <a:xfrm>
              <a:off x="7273078" y="3822498"/>
              <a:ext cx="13716" cy="11616"/>
            </a:xfrm>
            <a:custGeom>
              <a:rect b="b" l="l" r="r" t="t"/>
              <a:pathLst>
                <a:path extrusionOk="0" h="531" w="627">
                  <a:moveTo>
                    <a:pt x="292" y="1"/>
                  </a:moveTo>
                  <a:cubicBezTo>
                    <a:pt x="186" y="1"/>
                    <a:pt x="97" y="59"/>
                    <a:pt x="56" y="165"/>
                  </a:cubicBezTo>
                  <a:cubicBezTo>
                    <a:pt x="1" y="309"/>
                    <a:pt x="70" y="451"/>
                    <a:pt x="219" y="508"/>
                  </a:cubicBezTo>
                  <a:cubicBezTo>
                    <a:pt x="258" y="523"/>
                    <a:pt x="296" y="530"/>
                    <a:pt x="333" y="530"/>
                  </a:cubicBezTo>
                  <a:cubicBezTo>
                    <a:pt x="438" y="530"/>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52" name="Google Shape;3452;p21"/>
            <p:cNvSpPr/>
            <p:nvPr/>
          </p:nvSpPr>
          <p:spPr>
            <a:xfrm>
              <a:off x="7280209" y="3804035"/>
              <a:ext cx="13694" cy="11594"/>
            </a:xfrm>
            <a:custGeom>
              <a:rect b="b" l="l" r="r" t="t"/>
              <a:pathLst>
                <a:path extrusionOk="0" h="530" w="626">
                  <a:moveTo>
                    <a:pt x="287" y="1"/>
                  </a:moveTo>
                  <a:cubicBezTo>
                    <a:pt x="183" y="1"/>
                    <a:pt x="96" y="60"/>
                    <a:pt x="55" y="166"/>
                  </a:cubicBezTo>
                  <a:cubicBezTo>
                    <a:pt x="0" y="308"/>
                    <a:pt x="67" y="450"/>
                    <a:pt x="218" y="507"/>
                  </a:cubicBezTo>
                  <a:cubicBezTo>
                    <a:pt x="256" y="522"/>
                    <a:pt x="295" y="529"/>
                    <a:pt x="332" y="529"/>
                  </a:cubicBezTo>
                  <a:cubicBezTo>
                    <a:pt x="435" y="529"/>
                    <a:pt x="525" y="472"/>
                    <a:pt x="566" y="367"/>
                  </a:cubicBezTo>
                  <a:cubicBezTo>
                    <a:pt x="625" y="214"/>
                    <a:pt x="550" y="79"/>
                    <a:pt x="403" y="24"/>
                  </a:cubicBez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53" name="Google Shape;3453;p21"/>
            <p:cNvSpPr/>
            <p:nvPr/>
          </p:nvSpPr>
          <p:spPr>
            <a:xfrm>
              <a:off x="7287319" y="3785573"/>
              <a:ext cx="13694" cy="11616"/>
            </a:xfrm>
            <a:custGeom>
              <a:rect b="b" l="l" r="r" t="t"/>
              <a:pathLst>
                <a:path extrusionOk="0" h="531" w="626">
                  <a:moveTo>
                    <a:pt x="289" y="1"/>
                  </a:moveTo>
                  <a:cubicBezTo>
                    <a:pt x="185" y="1"/>
                    <a:pt x="96" y="60"/>
                    <a:pt x="55" y="165"/>
                  </a:cubicBezTo>
                  <a:cubicBezTo>
                    <a:pt x="0" y="307"/>
                    <a:pt x="67" y="449"/>
                    <a:pt x="218" y="508"/>
                  </a:cubicBezTo>
                  <a:cubicBezTo>
                    <a:pt x="256" y="523"/>
                    <a:pt x="294" y="530"/>
                    <a:pt x="330" y="530"/>
                  </a:cubicBezTo>
                  <a:cubicBezTo>
                    <a:pt x="434" y="530"/>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54" name="Google Shape;3454;p21"/>
            <p:cNvSpPr/>
            <p:nvPr/>
          </p:nvSpPr>
          <p:spPr>
            <a:xfrm>
              <a:off x="7280997" y="3736004"/>
              <a:ext cx="38259" cy="38303"/>
            </a:xfrm>
            <a:custGeom>
              <a:rect b="b" l="l" r="r" t="t"/>
              <a:pathLst>
                <a:path extrusionOk="0" h="1751" w="1749">
                  <a:moveTo>
                    <a:pt x="876" y="1"/>
                  </a:moveTo>
                  <a:cubicBezTo>
                    <a:pt x="392" y="1"/>
                    <a:pt x="1" y="393"/>
                    <a:pt x="1" y="876"/>
                  </a:cubicBezTo>
                  <a:cubicBezTo>
                    <a:pt x="1" y="1359"/>
                    <a:pt x="392" y="1751"/>
                    <a:pt x="876" y="1751"/>
                  </a:cubicBezTo>
                  <a:cubicBezTo>
                    <a:pt x="1359" y="1751"/>
                    <a:pt x="1748" y="1359"/>
                    <a:pt x="1748" y="876"/>
                  </a:cubicBezTo>
                  <a:cubicBezTo>
                    <a:pt x="1748" y="393"/>
                    <a:pt x="1359"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55" name="Google Shape;3455;p21"/>
            <p:cNvSpPr/>
            <p:nvPr/>
          </p:nvSpPr>
          <p:spPr>
            <a:xfrm>
              <a:off x="6942591" y="4627323"/>
              <a:ext cx="38259" cy="38303"/>
            </a:xfrm>
            <a:custGeom>
              <a:rect b="b" l="l" r="r" t="t"/>
              <a:pathLst>
                <a:path extrusionOk="0" h="1751" w="1749">
                  <a:moveTo>
                    <a:pt x="876" y="1"/>
                  </a:moveTo>
                  <a:cubicBezTo>
                    <a:pt x="393" y="1"/>
                    <a:pt x="1" y="393"/>
                    <a:pt x="1" y="876"/>
                  </a:cubicBezTo>
                  <a:cubicBezTo>
                    <a:pt x="1" y="1359"/>
                    <a:pt x="393" y="1751"/>
                    <a:pt x="876" y="1751"/>
                  </a:cubicBezTo>
                  <a:cubicBezTo>
                    <a:pt x="1357" y="1751"/>
                    <a:pt x="1748" y="1359"/>
                    <a:pt x="1748" y="876"/>
                  </a:cubicBezTo>
                  <a:cubicBezTo>
                    <a:pt x="1748" y="393"/>
                    <a:pt x="1357"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3456" name="Google Shape;3456;p21"/>
          <p:cNvGrpSpPr/>
          <p:nvPr/>
        </p:nvGrpSpPr>
        <p:grpSpPr>
          <a:xfrm>
            <a:off x="1568044" y="4659523"/>
            <a:ext cx="298852" cy="391109"/>
            <a:chOff x="2605719" y="5481476"/>
            <a:chExt cx="763350" cy="998747"/>
          </a:xfrm>
        </p:grpSpPr>
        <p:sp>
          <p:nvSpPr>
            <p:cNvPr id="3457" name="Google Shape;3457;p21"/>
            <p:cNvSpPr/>
            <p:nvPr/>
          </p:nvSpPr>
          <p:spPr>
            <a:xfrm>
              <a:off x="2605719" y="5481476"/>
              <a:ext cx="713191" cy="998747"/>
            </a:xfrm>
            <a:custGeom>
              <a:rect b="b" l="l" r="r" t="t"/>
              <a:pathLst>
                <a:path extrusionOk="0" h="45657" w="32603">
                  <a:moveTo>
                    <a:pt x="5595" y="1"/>
                  </a:moveTo>
                  <a:cubicBezTo>
                    <a:pt x="5123" y="1"/>
                    <a:pt x="4716" y="172"/>
                    <a:pt x="4375" y="516"/>
                  </a:cubicBezTo>
                  <a:cubicBezTo>
                    <a:pt x="4029" y="859"/>
                    <a:pt x="3859" y="1267"/>
                    <a:pt x="3859" y="1737"/>
                  </a:cubicBezTo>
                  <a:lnTo>
                    <a:pt x="1929" y="23216"/>
                  </a:lnTo>
                  <a:cubicBezTo>
                    <a:pt x="1929" y="23600"/>
                    <a:pt x="2068" y="23932"/>
                    <a:pt x="2348" y="24212"/>
                  </a:cubicBezTo>
                  <a:cubicBezTo>
                    <a:pt x="2625" y="24491"/>
                    <a:pt x="2959" y="24629"/>
                    <a:pt x="3344" y="24629"/>
                  </a:cubicBezTo>
                  <a:lnTo>
                    <a:pt x="6623" y="24629"/>
                  </a:lnTo>
                  <a:cubicBezTo>
                    <a:pt x="7267" y="24629"/>
                    <a:pt x="7835" y="24448"/>
                    <a:pt x="8327" y="24081"/>
                  </a:cubicBezTo>
                  <a:cubicBezTo>
                    <a:pt x="8820" y="23719"/>
                    <a:pt x="9376" y="23332"/>
                    <a:pt x="9999" y="22925"/>
                  </a:cubicBezTo>
                  <a:cubicBezTo>
                    <a:pt x="10620" y="22519"/>
                    <a:pt x="11414" y="22132"/>
                    <a:pt x="12379" y="21768"/>
                  </a:cubicBezTo>
                  <a:cubicBezTo>
                    <a:pt x="13343" y="21404"/>
                    <a:pt x="14639" y="21221"/>
                    <a:pt x="16270" y="21221"/>
                  </a:cubicBezTo>
                  <a:cubicBezTo>
                    <a:pt x="17683" y="21221"/>
                    <a:pt x="19011" y="21413"/>
                    <a:pt x="20254" y="21800"/>
                  </a:cubicBezTo>
                  <a:cubicBezTo>
                    <a:pt x="21498" y="22185"/>
                    <a:pt x="22581" y="22764"/>
                    <a:pt x="23504" y="23536"/>
                  </a:cubicBezTo>
                  <a:cubicBezTo>
                    <a:pt x="24425" y="24308"/>
                    <a:pt x="25153" y="25284"/>
                    <a:pt x="25689" y="26461"/>
                  </a:cubicBezTo>
                  <a:cubicBezTo>
                    <a:pt x="26225" y="27640"/>
                    <a:pt x="26493" y="29000"/>
                    <a:pt x="26493" y="30544"/>
                  </a:cubicBezTo>
                  <a:cubicBezTo>
                    <a:pt x="26493" y="32088"/>
                    <a:pt x="26225" y="33450"/>
                    <a:pt x="25689" y="34627"/>
                  </a:cubicBezTo>
                  <a:cubicBezTo>
                    <a:pt x="25153" y="35807"/>
                    <a:pt x="24425" y="36782"/>
                    <a:pt x="23504" y="37554"/>
                  </a:cubicBezTo>
                  <a:cubicBezTo>
                    <a:pt x="22581" y="38326"/>
                    <a:pt x="21498" y="38903"/>
                    <a:pt x="20254" y="39290"/>
                  </a:cubicBezTo>
                  <a:cubicBezTo>
                    <a:pt x="19011" y="39675"/>
                    <a:pt x="17683" y="39867"/>
                    <a:pt x="16270" y="39867"/>
                  </a:cubicBezTo>
                  <a:cubicBezTo>
                    <a:pt x="13782" y="39867"/>
                    <a:pt x="11595" y="39279"/>
                    <a:pt x="9711" y="38099"/>
                  </a:cubicBezTo>
                  <a:cubicBezTo>
                    <a:pt x="7824" y="36922"/>
                    <a:pt x="6601" y="35324"/>
                    <a:pt x="6044" y="33311"/>
                  </a:cubicBezTo>
                  <a:lnTo>
                    <a:pt x="6046" y="33311"/>
                  </a:lnTo>
                  <a:cubicBezTo>
                    <a:pt x="5918" y="32839"/>
                    <a:pt x="5691" y="32486"/>
                    <a:pt x="5371" y="32250"/>
                  </a:cubicBezTo>
                  <a:cubicBezTo>
                    <a:pt x="5050" y="32014"/>
                    <a:pt x="4716" y="31895"/>
                    <a:pt x="4375" y="31895"/>
                  </a:cubicBezTo>
                  <a:lnTo>
                    <a:pt x="1416" y="31895"/>
                  </a:lnTo>
                  <a:cubicBezTo>
                    <a:pt x="1029" y="31895"/>
                    <a:pt x="697" y="32035"/>
                    <a:pt x="420" y="32314"/>
                  </a:cubicBezTo>
                  <a:cubicBezTo>
                    <a:pt x="140" y="32594"/>
                    <a:pt x="0" y="32923"/>
                    <a:pt x="0" y="33311"/>
                  </a:cubicBezTo>
                  <a:cubicBezTo>
                    <a:pt x="44" y="35111"/>
                    <a:pt x="516" y="36773"/>
                    <a:pt x="1416" y="38294"/>
                  </a:cubicBezTo>
                  <a:cubicBezTo>
                    <a:pt x="2316" y="39814"/>
                    <a:pt x="3504" y="41122"/>
                    <a:pt x="4984" y="42217"/>
                  </a:cubicBezTo>
                  <a:cubicBezTo>
                    <a:pt x="6463" y="43309"/>
                    <a:pt x="8179" y="44157"/>
                    <a:pt x="10130" y="44757"/>
                  </a:cubicBezTo>
                  <a:cubicBezTo>
                    <a:pt x="12079" y="45357"/>
                    <a:pt x="14041" y="45657"/>
                    <a:pt x="16270" y="45657"/>
                  </a:cubicBezTo>
                  <a:cubicBezTo>
                    <a:pt x="18498" y="45657"/>
                    <a:pt x="20609" y="45313"/>
                    <a:pt x="22602" y="44628"/>
                  </a:cubicBezTo>
                  <a:cubicBezTo>
                    <a:pt x="24597" y="43941"/>
                    <a:pt x="26332" y="42945"/>
                    <a:pt x="27812" y="41637"/>
                  </a:cubicBezTo>
                  <a:cubicBezTo>
                    <a:pt x="29291" y="40330"/>
                    <a:pt x="30459" y="38743"/>
                    <a:pt x="31316" y="36879"/>
                  </a:cubicBezTo>
                  <a:cubicBezTo>
                    <a:pt x="32172" y="35014"/>
                    <a:pt x="32603" y="32903"/>
                    <a:pt x="32603" y="30546"/>
                  </a:cubicBezTo>
                  <a:cubicBezTo>
                    <a:pt x="32603" y="28187"/>
                    <a:pt x="32172" y="26076"/>
                    <a:pt x="31316" y="24212"/>
                  </a:cubicBezTo>
                  <a:cubicBezTo>
                    <a:pt x="30457" y="22348"/>
                    <a:pt x="29291" y="20761"/>
                    <a:pt x="27812" y="19453"/>
                  </a:cubicBezTo>
                  <a:cubicBezTo>
                    <a:pt x="26332" y="18145"/>
                    <a:pt x="24597" y="17149"/>
                    <a:pt x="22602" y="16464"/>
                  </a:cubicBezTo>
                  <a:cubicBezTo>
                    <a:pt x="20609" y="15777"/>
                    <a:pt x="18498" y="15434"/>
                    <a:pt x="16270" y="15434"/>
                  </a:cubicBezTo>
                  <a:cubicBezTo>
                    <a:pt x="14382" y="15434"/>
                    <a:pt x="12807" y="15596"/>
                    <a:pt x="11543" y="15917"/>
                  </a:cubicBezTo>
                  <a:cubicBezTo>
                    <a:pt x="10279" y="16238"/>
                    <a:pt x="9282" y="16570"/>
                    <a:pt x="8552" y="16913"/>
                  </a:cubicBezTo>
                  <a:lnTo>
                    <a:pt x="9582" y="5790"/>
                  </a:lnTo>
                  <a:lnTo>
                    <a:pt x="28293" y="5790"/>
                  </a:lnTo>
                  <a:cubicBezTo>
                    <a:pt x="28765" y="5790"/>
                    <a:pt x="29172" y="5618"/>
                    <a:pt x="29516" y="5275"/>
                  </a:cubicBezTo>
                  <a:cubicBezTo>
                    <a:pt x="29857" y="4931"/>
                    <a:pt x="30031" y="4526"/>
                    <a:pt x="30031" y="4052"/>
                  </a:cubicBezTo>
                  <a:lnTo>
                    <a:pt x="30031" y="1737"/>
                  </a:lnTo>
                  <a:cubicBezTo>
                    <a:pt x="30031" y="1267"/>
                    <a:pt x="29857" y="859"/>
                    <a:pt x="29516" y="516"/>
                  </a:cubicBezTo>
                  <a:cubicBezTo>
                    <a:pt x="29172" y="172"/>
                    <a:pt x="28765" y="1"/>
                    <a:pt x="282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58" name="Google Shape;3458;p21"/>
            <p:cNvSpPr/>
            <p:nvPr/>
          </p:nvSpPr>
          <p:spPr>
            <a:xfrm>
              <a:off x="3275159" y="5511182"/>
              <a:ext cx="93909" cy="65297"/>
            </a:xfrm>
            <a:custGeom>
              <a:rect b="b" l="l" r="r" t="t"/>
              <a:pathLst>
                <a:path extrusionOk="0" h="2985" w="4293">
                  <a:moveTo>
                    <a:pt x="2588" y="1"/>
                  </a:moveTo>
                  <a:lnTo>
                    <a:pt x="1" y="1492"/>
                  </a:lnTo>
                  <a:lnTo>
                    <a:pt x="2588" y="2985"/>
                  </a:lnTo>
                  <a:lnTo>
                    <a:pt x="2588" y="1817"/>
                  </a:lnTo>
                  <a:lnTo>
                    <a:pt x="4292" y="2426"/>
                  </a:lnTo>
                  <a:lnTo>
                    <a:pt x="4292" y="575"/>
                  </a:lnTo>
                  <a:lnTo>
                    <a:pt x="2588" y="1185"/>
                  </a:lnTo>
                  <a:lnTo>
                    <a:pt x="25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59" name="Google Shape;3459;p21"/>
            <p:cNvSpPr/>
            <p:nvPr/>
          </p:nvSpPr>
          <p:spPr>
            <a:xfrm>
              <a:off x="2771488" y="5538548"/>
              <a:ext cx="11397" cy="12031"/>
            </a:xfrm>
            <a:custGeom>
              <a:rect b="b" l="l" r="r" t="t"/>
              <a:pathLst>
                <a:path extrusionOk="0" h="550" w="521">
                  <a:moveTo>
                    <a:pt x="262" y="0"/>
                  </a:moveTo>
                  <a:cubicBezTo>
                    <a:pt x="108" y="0"/>
                    <a:pt x="0" y="115"/>
                    <a:pt x="0" y="275"/>
                  </a:cubicBezTo>
                  <a:cubicBezTo>
                    <a:pt x="0" y="437"/>
                    <a:pt x="106" y="550"/>
                    <a:pt x="257" y="550"/>
                  </a:cubicBezTo>
                  <a:cubicBezTo>
                    <a:pt x="420" y="550"/>
                    <a:pt x="520" y="433"/>
                    <a:pt x="520" y="275"/>
                  </a:cubicBezTo>
                  <a:cubicBezTo>
                    <a:pt x="520" y="115"/>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0" name="Google Shape;3460;p21"/>
            <p:cNvSpPr/>
            <p:nvPr/>
          </p:nvSpPr>
          <p:spPr>
            <a:xfrm>
              <a:off x="2791284"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1" name="Google Shape;3461;p21"/>
            <p:cNvSpPr/>
            <p:nvPr/>
          </p:nvSpPr>
          <p:spPr>
            <a:xfrm>
              <a:off x="2811059" y="5538548"/>
              <a:ext cx="11353" cy="12031"/>
            </a:xfrm>
            <a:custGeom>
              <a:rect b="b" l="l" r="r" t="t"/>
              <a:pathLst>
                <a:path extrusionOk="0" h="550" w="519">
                  <a:moveTo>
                    <a:pt x="262" y="0"/>
                  </a:moveTo>
                  <a:cubicBezTo>
                    <a:pt x="108" y="0"/>
                    <a:pt x="1" y="115"/>
                    <a:pt x="1" y="275"/>
                  </a:cubicBezTo>
                  <a:cubicBezTo>
                    <a:pt x="1" y="437"/>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2" name="Google Shape;3462;p21"/>
            <p:cNvSpPr/>
            <p:nvPr/>
          </p:nvSpPr>
          <p:spPr>
            <a:xfrm>
              <a:off x="2830813"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3" name="Google Shape;3463;p21"/>
            <p:cNvSpPr/>
            <p:nvPr/>
          </p:nvSpPr>
          <p:spPr>
            <a:xfrm>
              <a:off x="2850588" y="5538548"/>
              <a:ext cx="11397" cy="12031"/>
            </a:xfrm>
            <a:custGeom>
              <a:rect b="b" l="l" r="r" t="t"/>
              <a:pathLst>
                <a:path extrusionOk="0" h="550" w="521">
                  <a:moveTo>
                    <a:pt x="262" y="0"/>
                  </a:moveTo>
                  <a:cubicBezTo>
                    <a:pt x="111" y="0"/>
                    <a:pt x="1" y="115"/>
                    <a:pt x="1" y="275"/>
                  </a:cubicBezTo>
                  <a:cubicBezTo>
                    <a:pt x="1" y="437"/>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4" name="Google Shape;3464;p21"/>
            <p:cNvSpPr/>
            <p:nvPr/>
          </p:nvSpPr>
          <p:spPr>
            <a:xfrm>
              <a:off x="2870384" y="5538548"/>
              <a:ext cx="11397" cy="12031"/>
            </a:xfrm>
            <a:custGeom>
              <a:rect b="b" l="l" r="r" t="t"/>
              <a:pathLst>
                <a:path extrusionOk="0" h="550" w="521">
                  <a:moveTo>
                    <a:pt x="261" y="0"/>
                  </a:moveTo>
                  <a:cubicBezTo>
                    <a:pt x="110" y="0"/>
                    <a:pt x="0" y="115"/>
                    <a:pt x="0" y="275"/>
                  </a:cubicBezTo>
                  <a:cubicBezTo>
                    <a:pt x="0" y="437"/>
                    <a:pt x="106" y="550"/>
                    <a:pt x="259"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5" name="Google Shape;3465;p21"/>
            <p:cNvSpPr/>
            <p:nvPr/>
          </p:nvSpPr>
          <p:spPr>
            <a:xfrm>
              <a:off x="2890159"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6" name="Google Shape;3466;p21"/>
            <p:cNvSpPr/>
            <p:nvPr/>
          </p:nvSpPr>
          <p:spPr>
            <a:xfrm>
              <a:off x="2909956" y="5538548"/>
              <a:ext cx="11353" cy="12031"/>
            </a:xfrm>
            <a:custGeom>
              <a:rect b="b" l="l" r="r" t="t"/>
              <a:pathLst>
                <a:path extrusionOk="0" h="550" w="519">
                  <a:moveTo>
                    <a:pt x="262" y="0"/>
                  </a:moveTo>
                  <a:cubicBezTo>
                    <a:pt x="108" y="0"/>
                    <a:pt x="0" y="115"/>
                    <a:pt x="0" y="275"/>
                  </a:cubicBezTo>
                  <a:cubicBezTo>
                    <a:pt x="0" y="437"/>
                    <a:pt x="103"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7" name="Google Shape;3467;p21"/>
            <p:cNvSpPr/>
            <p:nvPr/>
          </p:nvSpPr>
          <p:spPr>
            <a:xfrm>
              <a:off x="2929753"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8" name="Google Shape;3468;p21"/>
            <p:cNvSpPr/>
            <p:nvPr/>
          </p:nvSpPr>
          <p:spPr>
            <a:xfrm>
              <a:off x="2949484"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69" name="Google Shape;3469;p21"/>
            <p:cNvSpPr/>
            <p:nvPr/>
          </p:nvSpPr>
          <p:spPr>
            <a:xfrm>
              <a:off x="2969259" y="5538548"/>
              <a:ext cx="11397" cy="12031"/>
            </a:xfrm>
            <a:custGeom>
              <a:rect b="b" l="l" r="r" t="t"/>
              <a:pathLst>
                <a:path extrusionOk="0" h="550" w="521">
                  <a:moveTo>
                    <a:pt x="264" y="0"/>
                  </a:moveTo>
                  <a:cubicBezTo>
                    <a:pt x="111" y="0"/>
                    <a:pt x="1" y="115"/>
                    <a:pt x="1" y="275"/>
                  </a:cubicBezTo>
                  <a:cubicBezTo>
                    <a:pt x="1" y="437"/>
                    <a:pt x="106" y="550"/>
                    <a:pt x="260" y="550"/>
                  </a:cubicBezTo>
                  <a:cubicBezTo>
                    <a:pt x="420" y="550"/>
                    <a:pt x="521" y="433"/>
                    <a:pt x="521" y="275"/>
                  </a:cubicBezTo>
                  <a:cubicBezTo>
                    <a:pt x="521"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0" name="Google Shape;3470;p21"/>
            <p:cNvSpPr/>
            <p:nvPr/>
          </p:nvSpPr>
          <p:spPr>
            <a:xfrm>
              <a:off x="2989056"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1" name="Google Shape;3471;p21"/>
            <p:cNvSpPr/>
            <p:nvPr/>
          </p:nvSpPr>
          <p:spPr>
            <a:xfrm>
              <a:off x="3008853" y="5538548"/>
              <a:ext cx="11397" cy="12031"/>
            </a:xfrm>
            <a:custGeom>
              <a:rect b="b" l="l" r="r" t="t"/>
              <a:pathLst>
                <a:path extrusionOk="0" h="550" w="521">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2" name="Google Shape;3472;p21"/>
            <p:cNvSpPr/>
            <p:nvPr/>
          </p:nvSpPr>
          <p:spPr>
            <a:xfrm>
              <a:off x="3028628"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3" name="Google Shape;3473;p21"/>
            <p:cNvSpPr/>
            <p:nvPr/>
          </p:nvSpPr>
          <p:spPr>
            <a:xfrm>
              <a:off x="3048381"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4" name="Google Shape;3474;p21"/>
            <p:cNvSpPr/>
            <p:nvPr/>
          </p:nvSpPr>
          <p:spPr>
            <a:xfrm>
              <a:off x="3068156" y="5538548"/>
              <a:ext cx="11397" cy="12031"/>
            </a:xfrm>
            <a:custGeom>
              <a:rect b="b" l="l" r="r" t="t"/>
              <a:pathLst>
                <a:path extrusionOk="0" h="550" w="521">
                  <a:moveTo>
                    <a:pt x="264" y="0"/>
                  </a:moveTo>
                  <a:cubicBezTo>
                    <a:pt x="111" y="0"/>
                    <a:pt x="1" y="115"/>
                    <a:pt x="1" y="275"/>
                  </a:cubicBezTo>
                  <a:cubicBezTo>
                    <a:pt x="1" y="437"/>
                    <a:pt x="106" y="550"/>
                    <a:pt x="259"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5" name="Google Shape;3475;p21"/>
            <p:cNvSpPr/>
            <p:nvPr/>
          </p:nvSpPr>
          <p:spPr>
            <a:xfrm>
              <a:off x="3087953"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6" name="Google Shape;3476;p21"/>
            <p:cNvSpPr/>
            <p:nvPr/>
          </p:nvSpPr>
          <p:spPr>
            <a:xfrm>
              <a:off x="3107728" y="5538548"/>
              <a:ext cx="11397" cy="12031"/>
            </a:xfrm>
            <a:custGeom>
              <a:rect b="b" l="l" r="r" t="t"/>
              <a:pathLst>
                <a:path extrusionOk="0" h="550" w="521">
                  <a:moveTo>
                    <a:pt x="262" y="0"/>
                  </a:moveTo>
                  <a:cubicBezTo>
                    <a:pt x="109"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7" name="Google Shape;3477;p21"/>
            <p:cNvSpPr/>
            <p:nvPr/>
          </p:nvSpPr>
          <p:spPr>
            <a:xfrm>
              <a:off x="3127525"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8" name="Google Shape;3478;p21"/>
            <p:cNvSpPr/>
            <p:nvPr/>
          </p:nvSpPr>
          <p:spPr>
            <a:xfrm>
              <a:off x="3147322" y="5538548"/>
              <a:ext cx="11375" cy="12031"/>
            </a:xfrm>
            <a:custGeom>
              <a:rect b="b" l="l" r="r" t="t"/>
              <a:pathLst>
                <a:path extrusionOk="0" h="550" w="520">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79" name="Google Shape;3479;p21"/>
            <p:cNvSpPr/>
            <p:nvPr/>
          </p:nvSpPr>
          <p:spPr>
            <a:xfrm>
              <a:off x="2703653" y="5912020"/>
              <a:ext cx="12709" cy="11419"/>
            </a:xfrm>
            <a:custGeom>
              <a:rect b="b" l="l" r="r" t="t"/>
              <a:pathLst>
                <a:path extrusionOk="0" h="522" w="581">
                  <a:moveTo>
                    <a:pt x="279" y="0"/>
                  </a:moveTo>
                  <a:cubicBezTo>
                    <a:pt x="136" y="0"/>
                    <a:pt x="29" y="89"/>
                    <a:pt x="17" y="231"/>
                  </a:cubicBezTo>
                  <a:cubicBezTo>
                    <a:pt x="1" y="385"/>
                    <a:pt x="104" y="504"/>
                    <a:pt x="266" y="520"/>
                  </a:cubicBezTo>
                  <a:cubicBezTo>
                    <a:pt x="277" y="521"/>
                    <a:pt x="287" y="521"/>
                    <a:pt x="297" y="521"/>
                  </a:cubicBezTo>
                  <a:cubicBezTo>
                    <a:pt x="438" y="521"/>
                    <a:pt x="549" y="432"/>
                    <a:pt x="564" y="289"/>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0" name="Google Shape;3480;p21"/>
            <p:cNvSpPr/>
            <p:nvPr/>
          </p:nvSpPr>
          <p:spPr>
            <a:xfrm>
              <a:off x="2705556" y="5892332"/>
              <a:ext cx="12644" cy="11419"/>
            </a:xfrm>
            <a:custGeom>
              <a:rect b="b" l="l" r="r" t="t"/>
              <a:pathLst>
                <a:path extrusionOk="0" h="522" w="578">
                  <a:moveTo>
                    <a:pt x="279" y="0"/>
                  </a:moveTo>
                  <a:cubicBezTo>
                    <a:pt x="136" y="0"/>
                    <a:pt x="29" y="89"/>
                    <a:pt x="17" y="231"/>
                  </a:cubicBezTo>
                  <a:cubicBezTo>
                    <a:pt x="1"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1" name="Google Shape;3481;p21"/>
            <p:cNvSpPr/>
            <p:nvPr/>
          </p:nvSpPr>
          <p:spPr>
            <a:xfrm>
              <a:off x="2707459" y="5872645"/>
              <a:ext cx="12644" cy="11419"/>
            </a:xfrm>
            <a:custGeom>
              <a:rect b="b" l="l" r="r" t="t"/>
              <a:pathLst>
                <a:path extrusionOk="0" h="522" w="578">
                  <a:moveTo>
                    <a:pt x="279" y="0"/>
                  </a:moveTo>
                  <a:cubicBezTo>
                    <a:pt x="134" y="0"/>
                    <a:pt x="29" y="91"/>
                    <a:pt x="14" y="234"/>
                  </a:cubicBezTo>
                  <a:cubicBezTo>
                    <a:pt x="1" y="385"/>
                    <a:pt x="104" y="504"/>
                    <a:pt x="264" y="520"/>
                  </a:cubicBezTo>
                  <a:cubicBezTo>
                    <a:pt x="275" y="521"/>
                    <a:pt x="285" y="521"/>
                    <a:pt x="295" y="521"/>
                  </a:cubicBezTo>
                  <a:cubicBezTo>
                    <a:pt x="438" y="521"/>
                    <a:pt x="549" y="432"/>
                    <a:pt x="562" y="288"/>
                  </a:cubicBezTo>
                  <a:cubicBezTo>
                    <a:pt x="578" y="128"/>
                    <a:pt x="470" y="16"/>
                    <a:pt x="314" y="2"/>
                  </a:cubicBezTo>
                  <a:cubicBezTo>
                    <a:pt x="302" y="1"/>
                    <a:pt x="29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2" name="Google Shape;3482;p21"/>
            <p:cNvSpPr/>
            <p:nvPr/>
          </p:nvSpPr>
          <p:spPr>
            <a:xfrm>
              <a:off x="2709363" y="5852957"/>
              <a:ext cx="12644" cy="11419"/>
            </a:xfrm>
            <a:custGeom>
              <a:rect b="b" l="l" r="r" t="t"/>
              <a:pathLst>
                <a:path extrusionOk="0" h="522" w="578">
                  <a:moveTo>
                    <a:pt x="277" y="0"/>
                  </a:moveTo>
                  <a:cubicBezTo>
                    <a:pt x="134" y="0"/>
                    <a:pt x="27" y="91"/>
                    <a:pt x="14" y="231"/>
                  </a:cubicBezTo>
                  <a:cubicBezTo>
                    <a:pt x="1" y="385"/>
                    <a:pt x="101" y="504"/>
                    <a:pt x="264" y="520"/>
                  </a:cubicBezTo>
                  <a:cubicBezTo>
                    <a:pt x="274" y="521"/>
                    <a:pt x="285" y="521"/>
                    <a:pt x="295" y="521"/>
                  </a:cubicBezTo>
                  <a:cubicBezTo>
                    <a:pt x="436" y="521"/>
                    <a:pt x="549" y="432"/>
                    <a:pt x="562" y="288"/>
                  </a:cubicBezTo>
                  <a:cubicBezTo>
                    <a:pt x="578" y="128"/>
                    <a:pt x="470" y="16"/>
                    <a:pt x="312" y="2"/>
                  </a:cubicBezTo>
                  <a:cubicBezTo>
                    <a:pt x="300" y="1"/>
                    <a:pt x="289"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3" name="Google Shape;3483;p21"/>
            <p:cNvSpPr/>
            <p:nvPr/>
          </p:nvSpPr>
          <p:spPr>
            <a:xfrm>
              <a:off x="2711222" y="5833270"/>
              <a:ext cx="12688" cy="11375"/>
            </a:xfrm>
            <a:custGeom>
              <a:rect b="b" l="l" r="r" t="t"/>
              <a:pathLst>
                <a:path extrusionOk="0" h="520" w="580">
                  <a:moveTo>
                    <a:pt x="278" y="0"/>
                  </a:moveTo>
                  <a:cubicBezTo>
                    <a:pt x="136" y="0"/>
                    <a:pt x="29" y="89"/>
                    <a:pt x="16" y="231"/>
                  </a:cubicBezTo>
                  <a:cubicBezTo>
                    <a:pt x="0" y="385"/>
                    <a:pt x="104" y="504"/>
                    <a:pt x="266" y="517"/>
                  </a:cubicBezTo>
                  <a:cubicBezTo>
                    <a:pt x="278" y="519"/>
                    <a:pt x="289" y="519"/>
                    <a:pt x="300"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4" name="Google Shape;3484;p21"/>
            <p:cNvSpPr/>
            <p:nvPr/>
          </p:nvSpPr>
          <p:spPr>
            <a:xfrm>
              <a:off x="2713125" y="5813582"/>
              <a:ext cx="12644" cy="11419"/>
            </a:xfrm>
            <a:custGeom>
              <a:rect b="b" l="l" r="r" t="t"/>
              <a:pathLst>
                <a:path extrusionOk="0" h="522" w="578">
                  <a:moveTo>
                    <a:pt x="279" y="0"/>
                  </a:moveTo>
                  <a:cubicBezTo>
                    <a:pt x="134" y="0"/>
                    <a:pt x="29" y="91"/>
                    <a:pt x="14" y="231"/>
                  </a:cubicBezTo>
                  <a:cubicBezTo>
                    <a:pt x="0"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5" name="Google Shape;3485;p21"/>
            <p:cNvSpPr/>
            <p:nvPr/>
          </p:nvSpPr>
          <p:spPr>
            <a:xfrm>
              <a:off x="2715028" y="5793895"/>
              <a:ext cx="12644" cy="11375"/>
            </a:xfrm>
            <a:custGeom>
              <a:rect b="b" l="l" r="r" t="t"/>
              <a:pathLst>
                <a:path extrusionOk="0" h="520" w="578">
                  <a:moveTo>
                    <a:pt x="277" y="0"/>
                  </a:moveTo>
                  <a:cubicBezTo>
                    <a:pt x="134" y="0"/>
                    <a:pt x="27" y="91"/>
                    <a:pt x="14" y="231"/>
                  </a:cubicBezTo>
                  <a:cubicBezTo>
                    <a:pt x="0" y="382"/>
                    <a:pt x="104" y="504"/>
                    <a:pt x="264" y="517"/>
                  </a:cubicBezTo>
                  <a:cubicBezTo>
                    <a:pt x="275" y="519"/>
                    <a:pt x="287" y="519"/>
                    <a:pt x="298" y="519"/>
                  </a:cubicBezTo>
                  <a:cubicBezTo>
                    <a:pt x="438" y="519"/>
                    <a:pt x="549" y="428"/>
                    <a:pt x="562" y="288"/>
                  </a:cubicBezTo>
                  <a:cubicBezTo>
                    <a:pt x="578" y="126"/>
                    <a:pt x="470" y="16"/>
                    <a:pt x="312" y="2"/>
                  </a:cubicBezTo>
                  <a:cubicBezTo>
                    <a:pt x="300" y="1"/>
                    <a:pt x="288"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6" name="Google Shape;3486;p21"/>
            <p:cNvSpPr/>
            <p:nvPr/>
          </p:nvSpPr>
          <p:spPr>
            <a:xfrm>
              <a:off x="2716888" y="5774207"/>
              <a:ext cx="12688" cy="11419"/>
            </a:xfrm>
            <a:custGeom>
              <a:rect b="b" l="l" r="r" t="t"/>
              <a:pathLst>
                <a:path extrusionOk="0" h="522" w="580">
                  <a:moveTo>
                    <a:pt x="279" y="0"/>
                  </a:moveTo>
                  <a:cubicBezTo>
                    <a:pt x="136" y="0"/>
                    <a:pt x="29" y="91"/>
                    <a:pt x="16" y="231"/>
                  </a:cubicBezTo>
                  <a:cubicBezTo>
                    <a:pt x="0" y="385"/>
                    <a:pt x="103" y="504"/>
                    <a:pt x="266" y="520"/>
                  </a:cubicBezTo>
                  <a:cubicBezTo>
                    <a:pt x="276" y="521"/>
                    <a:pt x="286" y="521"/>
                    <a:pt x="296" y="521"/>
                  </a:cubicBezTo>
                  <a:cubicBezTo>
                    <a:pt x="438" y="521"/>
                    <a:pt x="551" y="432"/>
                    <a:pt x="564" y="288"/>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7" name="Google Shape;3487;p21"/>
            <p:cNvSpPr/>
            <p:nvPr/>
          </p:nvSpPr>
          <p:spPr>
            <a:xfrm>
              <a:off x="2718791" y="5754520"/>
              <a:ext cx="12688" cy="11375"/>
            </a:xfrm>
            <a:custGeom>
              <a:rect b="b" l="l" r="r" t="t"/>
              <a:pathLst>
                <a:path extrusionOk="0" h="520" w="580">
                  <a:moveTo>
                    <a:pt x="278" y="0"/>
                  </a:moveTo>
                  <a:cubicBezTo>
                    <a:pt x="136" y="0"/>
                    <a:pt x="29" y="89"/>
                    <a:pt x="16" y="231"/>
                  </a:cubicBezTo>
                  <a:cubicBezTo>
                    <a:pt x="0" y="385"/>
                    <a:pt x="103" y="504"/>
                    <a:pt x="264" y="517"/>
                  </a:cubicBezTo>
                  <a:cubicBezTo>
                    <a:pt x="275" y="519"/>
                    <a:pt x="287" y="519"/>
                    <a:pt x="298"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8" name="Google Shape;3488;p21"/>
            <p:cNvSpPr/>
            <p:nvPr/>
          </p:nvSpPr>
          <p:spPr>
            <a:xfrm>
              <a:off x="2720694" y="5734832"/>
              <a:ext cx="12644" cy="11375"/>
            </a:xfrm>
            <a:custGeom>
              <a:rect b="b" l="l" r="r" t="t"/>
              <a:pathLst>
                <a:path extrusionOk="0" h="520" w="578">
                  <a:moveTo>
                    <a:pt x="278" y="0"/>
                  </a:moveTo>
                  <a:cubicBezTo>
                    <a:pt x="134" y="0"/>
                    <a:pt x="29" y="89"/>
                    <a:pt x="14" y="231"/>
                  </a:cubicBezTo>
                  <a:cubicBezTo>
                    <a:pt x="0" y="385"/>
                    <a:pt x="103" y="504"/>
                    <a:pt x="264" y="517"/>
                  </a:cubicBezTo>
                  <a:cubicBezTo>
                    <a:pt x="275" y="519"/>
                    <a:pt x="287" y="519"/>
                    <a:pt x="298" y="519"/>
                  </a:cubicBezTo>
                  <a:cubicBezTo>
                    <a:pt x="440" y="519"/>
                    <a:pt x="549" y="428"/>
                    <a:pt x="561" y="288"/>
                  </a:cubicBezTo>
                  <a:cubicBezTo>
                    <a:pt x="577" y="126"/>
                    <a:pt x="470"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89" name="Google Shape;3489;p21"/>
            <p:cNvSpPr/>
            <p:nvPr/>
          </p:nvSpPr>
          <p:spPr>
            <a:xfrm>
              <a:off x="2722597" y="5715145"/>
              <a:ext cx="12644" cy="11375"/>
            </a:xfrm>
            <a:custGeom>
              <a:rect b="b" l="l" r="r" t="t"/>
              <a:pathLst>
                <a:path extrusionOk="0" h="520" w="578">
                  <a:moveTo>
                    <a:pt x="276" y="0"/>
                  </a:moveTo>
                  <a:cubicBezTo>
                    <a:pt x="133" y="0"/>
                    <a:pt x="27" y="89"/>
                    <a:pt x="14" y="231"/>
                  </a:cubicBezTo>
                  <a:cubicBezTo>
                    <a:pt x="0" y="384"/>
                    <a:pt x="101" y="504"/>
                    <a:pt x="264" y="517"/>
                  </a:cubicBezTo>
                  <a:cubicBezTo>
                    <a:pt x="275" y="519"/>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0" name="Google Shape;3490;p21"/>
            <p:cNvSpPr/>
            <p:nvPr/>
          </p:nvSpPr>
          <p:spPr>
            <a:xfrm>
              <a:off x="2724500" y="5695457"/>
              <a:ext cx="12644" cy="11375"/>
            </a:xfrm>
            <a:custGeom>
              <a:rect b="b" l="l" r="r" t="t"/>
              <a:pathLst>
                <a:path extrusionOk="0" h="520" w="578">
                  <a:moveTo>
                    <a:pt x="276" y="0"/>
                  </a:moveTo>
                  <a:cubicBezTo>
                    <a:pt x="133" y="0"/>
                    <a:pt x="27" y="89"/>
                    <a:pt x="14" y="231"/>
                  </a:cubicBezTo>
                  <a:cubicBezTo>
                    <a:pt x="0" y="384"/>
                    <a:pt x="101" y="504"/>
                    <a:pt x="264" y="517"/>
                  </a:cubicBezTo>
                  <a:cubicBezTo>
                    <a:pt x="275" y="518"/>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1" name="Google Shape;3491;p21"/>
            <p:cNvSpPr/>
            <p:nvPr/>
          </p:nvSpPr>
          <p:spPr>
            <a:xfrm>
              <a:off x="2726359" y="5675726"/>
              <a:ext cx="12644" cy="11419"/>
            </a:xfrm>
            <a:custGeom>
              <a:rect b="b" l="l" r="r" t="t"/>
              <a:pathLst>
                <a:path extrusionOk="0" h="522" w="578">
                  <a:moveTo>
                    <a:pt x="282" y="0"/>
                  </a:moveTo>
                  <a:cubicBezTo>
                    <a:pt x="136" y="0"/>
                    <a:pt x="29" y="90"/>
                    <a:pt x="16" y="233"/>
                  </a:cubicBezTo>
                  <a:cubicBezTo>
                    <a:pt x="0" y="386"/>
                    <a:pt x="103" y="506"/>
                    <a:pt x="263" y="519"/>
                  </a:cubicBezTo>
                  <a:cubicBezTo>
                    <a:pt x="275" y="520"/>
                    <a:pt x="287" y="521"/>
                    <a:pt x="298" y="521"/>
                  </a:cubicBezTo>
                  <a:cubicBezTo>
                    <a:pt x="440" y="521"/>
                    <a:pt x="549" y="430"/>
                    <a:pt x="563" y="290"/>
                  </a:cubicBezTo>
                  <a:cubicBezTo>
                    <a:pt x="577" y="130"/>
                    <a:pt x="470" y="18"/>
                    <a:pt x="314" y="2"/>
                  </a:cubicBezTo>
                  <a:cubicBezTo>
                    <a:pt x="303" y="1"/>
                    <a:pt x="292"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2" name="Google Shape;3492;p21"/>
            <p:cNvSpPr/>
            <p:nvPr/>
          </p:nvSpPr>
          <p:spPr>
            <a:xfrm>
              <a:off x="2728263" y="5656082"/>
              <a:ext cx="12644" cy="11375"/>
            </a:xfrm>
            <a:custGeom>
              <a:rect b="b" l="l" r="r" t="t"/>
              <a:pathLst>
                <a:path extrusionOk="0" h="520" w="578">
                  <a:moveTo>
                    <a:pt x="278" y="0"/>
                  </a:moveTo>
                  <a:cubicBezTo>
                    <a:pt x="133" y="0"/>
                    <a:pt x="29" y="89"/>
                    <a:pt x="14" y="231"/>
                  </a:cubicBezTo>
                  <a:cubicBezTo>
                    <a:pt x="0" y="384"/>
                    <a:pt x="103" y="504"/>
                    <a:pt x="263" y="517"/>
                  </a:cubicBezTo>
                  <a:cubicBezTo>
                    <a:pt x="275" y="518"/>
                    <a:pt x="287" y="519"/>
                    <a:pt x="298" y="519"/>
                  </a:cubicBezTo>
                  <a:cubicBezTo>
                    <a:pt x="440" y="519"/>
                    <a:pt x="548" y="428"/>
                    <a:pt x="561" y="288"/>
                  </a:cubicBezTo>
                  <a:cubicBezTo>
                    <a:pt x="577" y="126"/>
                    <a:pt x="470" y="16"/>
                    <a:pt x="314" y="2"/>
                  </a:cubicBezTo>
                  <a:cubicBezTo>
                    <a:pt x="302" y="1"/>
                    <a:pt x="289"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3" name="Google Shape;3493;p21"/>
            <p:cNvSpPr/>
            <p:nvPr/>
          </p:nvSpPr>
          <p:spPr>
            <a:xfrm>
              <a:off x="2730166" y="5636395"/>
              <a:ext cx="12644" cy="11375"/>
            </a:xfrm>
            <a:custGeom>
              <a:rect b="b" l="l" r="r" t="t"/>
              <a:pathLst>
                <a:path extrusionOk="0" h="520" w="578">
                  <a:moveTo>
                    <a:pt x="276" y="0"/>
                  </a:moveTo>
                  <a:cubicBezTo>
                    <a:pt x="133" y="0"/>
                    <a:pt x="29" y="89"/>
                    <a:pt x="14" y="231"/>
                  </a:cubicBezTo>
                  <a:cubicBezTo>
                    <a:pt x="0" y="384"/>
                    <a:pt x="101" y="501"/>
                    <a:pt x="263" y="517"/>
                  </a:cubicBezTo>
                  <a:cubicBezTo>
                    <a:pt x="275" y="518"/>
                    <a:pt x="286" y="519"/>
                    <a:pt x="298" y="519"/>
                  </a:cubicBezTo>
                  <a:cubicBezTo>
                    <a:pt x="438" y="519"/>
                    <a:pt x="548" y="428"/>
                    <a:pt x="561" y="288"/>
                  </a:cubicBezTo>
                  <a:cubicBezTo>
                    <a:pt x="577" y="126"/>
                    <a:pt x="470" y="16"/>
                    <a:pt x="312" y="2"/>
                  </a:cubicBezTo>
                  <a:cubicBezTo>
                    <a:pt x="299"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4" name="Google Shape;3494;p21"/>
            <p:cNvSpPr/>
            <p:nvPr/>
          </p:nvSpPr>
          <p:spPr>
            <a:xfrm>
              <a:off x="2732003" y="5616707"/>
              <a:ext cx="12709" cy="11353"/>
            </a:xfrm>
            <a:custGeom>
              <a:rect b="b" l="l" r="r" t="t"/>
              <a:pathLst>
                <a:path extrusionOk="0" h="519" w="581">
                  <a:moveTo>
                    <a:pt x="280" y="0"/>
                  </a:moveTo>
                  <a:cubicBezTo>
                    <a:pt x="137" y="0"/>
                    <a:pt x="30" y="91"/>
                    <a:pt x="17" y="231"/>
                  </a:cubicBezTo>
                  <a:cubicBezTo>
                    <a:pt x="1" y="382"/>
                    <a:pt x="104" y="503"/>
                    <a:pt x="264" y="517"/>
                  </a:cubicBezTo>
                  <a:cubicBezTo>
                    <a:pt x="276" y="518"/>
                    <a:pt x="288" y="519"/>
                    <a:pt x="299" y="519"/>
                  </a:cubicBezTo>
                  <a:cubicBezTo>
                    <a:pt x="441" y="519"/>
                    <a:pt x="552" y="428"/>
                    <a:pt x="564" y="288"/>
                  </a:cubicBezTo>
                  <a:cubicBezTo>
                    <a:pt x="580" y="128"/>
                    <a:pt x="473" y="16"/>
                    <a:pt x="315" y="2"/>
                  </a:cubicBezTo>
                  <a:cubicBezTo>
                    <a:pt x="303"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5" name="Google Shape;3495;p21"/>
            <p:cNvSpPr/>
            <p:nvPr/>
          </p:nvSpPr>
          <p:spPr>
            <a:xfrm>
              <a:off x="2733906" y="5596976"/>
              <a:ext cx="12709" cy="11397"/>
            </a:xfrm>
            <a:custGeom>
              <a:rect b="b" l="l" r="r" t="t"/>
              <a:pathLst>
                <a:path extrusionOk="0" h="521" w="581">
                  <a:moveTo>
                    <a:pt x="284" y="0"/>
                  </a:moveTo>
                  <a:cubicBezTo>
                    <a:pt x="139" y="0"/>
                    <a:pt x="30" y="92"/>
                    <a:pt x="15" y="233"/>
                  </a:cubicBezTo>
                  <a:cubicBezTo>
                    <a:pt x="1" y="384"/>
                    <a:pt x="104" y="505"/>
                    <a:pt x="264" y="519"/>
                  </a:cubicBezTo>
                  <a:cubicBezTo>
                    <a:pt x="276" y="520"/>
                    <a:pt x="288" y="521"/>
                    <a:pt x="299" y="521"/>
                  </a:cubicBezTo>
                  <a:cubicBezTo>
                    <a:pt x="440" y="521"/>
                    <a:pt x="549" y="430"/>
                    <a:pt x="564" y="290"/>
                  </a:cubicBezTo>
                  <a:cubicBezTo>
                    <a:pt x="580" y="130"/>
                    <a:pt x="473" y="18"/>
                    <a:pt x="315" y="2"/>
                  </a:cubicBezTo>
                  <a:cubicBezTo>
                    <a:pt x="304" y="1"/>
                    <a:pt x="29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6" name="Google Shape;3496;p21"/>
            <p:cNvSpPr/>
            <p:nvPr/>
          </p:nvSpPr>
          <p:spPr>
            <a:xfrm>
              <a:off x="2735809" y="5577288"/>
              <a:ext cx="12666" cy="11397"/>
            </a:xfrm>
            <a:custGeom>
              <a:rect b="b" l="l" r="r" t="t"/>
              <a:pathLst>
                <a:path extrusionOk="0" h="521" w="579">
                  <a:moveTo>
                    <a:pt x="283" y="0"/>
                  </a:moveTo>
                  <a:cubicBezTo>
                    <a:pt x="136" y="0"/>
                    <a:pt x="30" y="90"/>
                    <a:pt x="15" y="233"/>
                  </a:cubicBezTo>
                  <a:cubicBezTo>
                    <a:pt x="1" y="384"/>
                    <a:pt x="104" y="503"/>
                    <a:pt x="264" y="519"/>
                  </a:cubicBezTo>
                  <a:cubicBezTo>
                    <a:pt x="276" y="520"/>
                    <a:pt x="287" y="521"/>
                    <a:pt x="298" y="521"/>
                  </a:cubicBezTo>
                  <a:cubicBezTo>
                    <a:pt x="438" y="521"/>
                    <a:pt x="549" y="430"/>
                    <a:pt x="564" y="290"/>
                  </a:cubicBezTo>
                  <a:cubicBezTo>
                    <a:pt x="578" y="128"/>
                    <a:pt x="470" y="18"/>
                    <a:pt x="315" y="2"/>
                  </a:cubicBezTo>
                  <a:cubicBezTo>
                    <a:pt x="304" y="1"/>
                    <a:pt x="293"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7" name="Google Shape;3497;p21"/>
            <p:cNvSpPr/>
            <p:nvPr/>
          </p:nvSpPr>
          <p:spPr>
            <a:xfrm>
              <a:off x="2739725" y="5926085"/>
              <a:ext cx="13300" cy="12097"/>
            </a:xfrm>
            <a:custGeom>
              <a:rect b="b" l="l" r="r" t="t"/>
              <a:pathLst>
                <a:path extrusionOk="0" h="553" w="608">
                  <a:moveTo>
                    <a:pt x="303" y="1"/>
                  </a:moveTo>
                  <a:cubicBezTo>
                    <a:pt x="266" y="1"/>
                    <a:pt x="227" y="10"/>
                    <a:pt x="188" y="28"/>
                  </a:cubicBezTo>
                  <a:cubicBezTo>
                    <a:pt x="51" y="92"/>
                    <a:pt x="1" y="243"/>
                    <a:pt x="69" y="388"/>
                  </a:cubicBezTo>
                  <a:cubicBezTo>
                    <a:pt x="120" y="492"/>
                    <a:pt x="210" y="553"/>
                    <a:pt x="310" y="553"/>
                  </a:cubicBezTo>
                  <a:cubicBezTo>
                    <a:pt x="347" y="553"/>
                    <a:pt x="385" y="544"/>
                    <a:pt x="422" y="527"/>
                  </a:cubicBezTo>
                  <a:cubicBezTo>
                    <a:pt x="566" y="459"/>
                    <a:pt x="607" y="307"/>
                    <a:pt x="539" y="165"/>
                  </a:cubicBezTo>
                  <a:cubicBezTo>
                    <a:pt x="489" y="61"/>
                    <a:pt x="401"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8" name="Google Shape;3498;p21"/>
            <p:cNvSpPr/>
            <p:nvPr/>
          </p:nvSpPr>
          <p:spPr>
            <a:xfrm>
              <a:off x="2757356" y="5918188"/>
              <a:ext cx="13191" cy="12075"/>
            </a:xfrm>
            <a:custGeom>
              <a:rect b="b" l="l" r="r" t="t"/>
              <a:pathLst>
                <a:path extrusionOk="0" h="552" w="603">
                  <a:moveTo>
                    <a:pt x="301" y="0"/>
                  </a:moveTo>
                  <a:cubicBezTo>
                    <a:pt x="267" y="0"/>
                    <a:pt x="231" y="7"/>
                    <a:pt x="195" y="23"/>
                  </a:cubicBezTo>
                  <a:cubicBezTo>
                    <a:pt x="56" y="84"/>
                    <a:pt x="1" y="231"/>
                    <a:pt x="65" y="380"/>
                  </a:cubicBezTo>
                  <a:cubicBezTo>
                    <a:pt x="111" y="487"/>
                    <a:pt x="202" y="552"/>
                    <a:pt x="304" y="552"/>
                  </a:cubicBezTo>
                  <a:cubicBezTo>
                    <a:pt x="339" y="552"/>
                    <a:pt x="375" y="544"/>
                    <a:pt x="411" y="529"/>
                  </a:cubicBezTo>
                  <a:lnTo>
                    <a:pt x="411" y="531"/>
                  </a:lnTo>
                  <a:cubicBezTo>
                    <a:pt x="557" y="467"/>
                    <a:pt x="603" y="318"/>
                    <a:pt x="541" y="174"/>
                  </a:cubicBezTo>
                  <a:cubicBezTo>
                    <a:pt x="493" y="63"/>
                    <a:pt x="402"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499" name="Google Shape;3499;p21"/>
            <p:cNvSpPr/>
            <p:nvPr/>
          </p:nvSpPr>
          <p:spPr>
            <a:xfrm>
              <a:off x="2775403" y="5910729"/>
              <a:ext cx="13147" cy="12119"/>
            </a:xfrm>
            <a:custGeom>
              <a:rect b="b" l="l" r="r" t="t"/>
              <a:pathLst>
                <a:path extrusionOk="0" h="554" w="601">
                  <a:moveTo>
                    <a:pt x="300" y="1"/>
                  </a:moveTo>
                  <a:cubicBezTo>
                    <a:pt x="268" y="1"/>
                    <a:pt x="235" y="7"/>
                    <a:pt x="202" y="20"/>
                  </a:cubicBezTo>
                  <a:cubicBezTo>
                    <a:pt x="60" y="77"/>
                    <a:pt x="0" y="224"/>
                    <a:pt x="60" y="373"/>
                  </a:cubicBezTo>
                  <a:cubicBezTo>
                    <a:pt x="104" y="486"/>
                    <a:pt x="198" y="554"/>
                    <a:pt x="305" y="554"/>
                  </a:cubicBezTo>
                  <a:cubicBezTo>
                    <a:pt x="336" y="554"/>
                    <a:pt x="368" y="548"/>
                    <a:pt x="401" y="535"/>
                  </a:cubicBezTo>
                  <a:cubicBezTo>
                    <a:pt x="550" y="476"/>
                    <a:pt x="600" y="329"/>
                    <a:pt x="543" y="183"/>
                  </a:cubicBezTo>
                  <a:cubicBezTo>
                    <a:pt x="497" y="67"/>
                    <a:pt x="40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0" name="Google Shape;3500;p21"/>
            <p:cNvSpPr/>
            <p:nvPr/>
          </p:nvSpPr>
          <p:spPr>
            <a:xfrm>
              <a:off x="2793581" y="5903948"/>
              <a:ext cx="13038" cy="12097"/>
            </a:xfrm>
            <a:custGeom>
              <a:rect b="b" l="l" r="r" t="t"/>
              <a:pathLst>
                <a:path extrusionOk="0" h="553" w="596">
                  <a:moveTo>
                    <a:pt x="299" y="0"/>
                  </a:moveTo>
                  <a:cubicBezTo>
                    <a:pt x="270" y="0"/>
                    <a:pt x="239" y="5"/>
                    <a:pt x="209" y="16"/>
                  </a:cubicBezTo>
                  <a:cubicBezTo>
                    <a:pt x="65" y="69"/>
                    <a:pt x="0" y="213"/>
                    <a:pt x="55" y="364"/>
                  </a:cubicBezTo>
                  <a:cubicBezTo>
                    <a:pt x="97" y="481"/>
                    <a:pt x="190" y="553"/>
                    <a:pt x="298" y="553"/>
                  </a:cubicBezTo>
                  <a:cubicBezTo>
                    <a:pt x="328" y="553"/>
                    <a:pt x="359" y="547"/>
                    <a:pt x="390" y="536"/>
                  </a:cubicBezTo>
                  <a:cubicBezTo>
                    <a:pt x="541" y="481"/>
                    <a:pt x="596" y="337"/>
                    <a:pt x="543" y="190"/>
                  </a:cubicBezTo>
                  <a:cubicBezTo>
                    <a:pt x="500" y="70"/>
                    <a:pt x="40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1" name="Google Shape;3501;p21"/>
            <p:cNvSpPr/>
            <p:nvPr/>
          </p:nvSpPr>
          <p:spPr>
            <a:xfrm>
              <a:off x="2811956" y="5897735"/>
              <a:ext cx="13016" cy="12119"/>
            </a:xfrm>
            <a:custGeom>
              <a:rect b="b" l="l" r="r" t="t"/>
              <a:pathLst>
                <a:path extrusionOk="0" h="554" w="595">
                  <a:moveTo>
                    <a:pt x="299" y="1"/>
                  </a:moveTo>
                  <a:cubicBezTo>
                    <a:pt x="272" y="1"/>
                    <a:pt x="244" y="5"/>
                    <a:pt x="216" y="14"/>
                  </a:cubicBezTo>
                  <a:cubicBezTo>
                    <a:pt x="70" y="62"/>
                    <a:pt x="1" y="202"/>
                    <a:pt x="51" y="358"/>
                  </a:cubicBezTo>
                  <a:cubicBezTo>
                    <a:pt x="90" y="478"/>
                    <a:pt x="186" y="554"/>
                    <a:pt x="299" y="554"/>
                  </a:cubicBezTo>
                  <a:cubicBezTo>
                    <a:pt x="326" y="554"/>
                    <a:pt x="353" y="549"/>
                    <a:pt x="381" y="541"/>
                  </a:cubicBezTo>
                  <a:cubicBezTo>
                    <a:pt x="535" y="490"/>
                    <a:pt x="594" y="346"/>
                    <a:pt x="546" y="197"/>
                  </a:cubicBezTo>
                  <a:cubicBezTo>
                    <a:pt x="505" y="74"/>
                    <a:pt x="410"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2" name="Google Shape;3502;p21"/>
            <p:cNvSpPr/>
            <p:nvPr/>
          </p:nvSpPr>
          <p:spPr>
            <a:xfrm>
              <a:off x="2830506" y="5892113"/>
              <a:ext cx="12884" cy="12097"/>
            </a:xfrm>
            <a:custGeom>
              <a:rect b="b" l="l" r="r" t="t"/>
              <a:pathLst>
                <a:path extrusionOk="0" h="553" w="589">
                  <a:moveTo>
                    <a:pt x="301" y="0"/>
                  </a:moveTo>
                  <a:cubicBezTo>
                    <a:pt x="275" y="0"/>
                    <a:pt x="249" y="4"/>
                    <a:pt x="222" y="12"/>
                  </a:cubicBezTo>
                  <a:cubicBezTo>
                    <a:pt x="76" y="53"/>
                    <a:pt x="0" y="193"/>
                    <a:pt x="46" y="349"/>
                  </a:cubicBezTo>
                  <a:cubicBezTo>
                    <a:pt x="82" y="473"/>
                    <a:pt x="178" y="553"/>
                    <a:pt x="293" y="553"/>
                  </a:cubicBezTo>
                  <a:cubicBezTo>
                    <a:pt x="317" y="553"/>
                    <a:pt x="343" y="549"/>
                    <a:pt x="369" y="541"/>
                  </a:cubicBezTo>
                  <a:cubicBezTo>
                    <a:pt x="525" y="498"/>
                    <a:pt x="589" y="356"/>
                    <a:pt x="545" y="205"/>
                  </a:cubicBezTo>
                  <a:cubicBezTo>
                    <a:pt x="510" y="77"/>
                    <a:pt x="41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3" name="Google Shape;3503;p21"/>
            <p:cNvSpPr/>
            <p:nvPr/>
          </p:nvSpPr>
          <p:spPr>
            <a:xfrm>
              <a:off x="2849384" y="5887082"/>
              <a:ext cx="12753" cy="12097"/>
            </a:xfrm>
            <a:custGeom>
              <a:rect b="b" l="l" r="r" t="t"/>
              <a:pathLst>
                <a:path extrusionOk="0" h="553" w="583">
                  <a:moveTo>
                    <a:pt x="295" y="0"/>
                  </a:moveTo>
                  <a:cubicBezTo>
                    <a:pt x="273" y="0"/>
                    <a:pt x="251" y="3"/>
                    <a:pt x="227" y="9"/>
                  </a:cubicBezTo>
                  <a:cubicBezTo>
                    <a:pt x="79" y="48"/>
                    <a:pt x="1" y="183"/>
                    <a:pt x="40" y="341"/>
                  </a:cubicBezTo>
                  <a:cubicBezTo>
                    <a:pt x="73" y="471"/>
                    <a:pt x="171" y="553"/>
                    <a:pt x="289" y="553"/>
                  </a:cubicBezTo>
                  <a:cubicBezTo>
                    <a:pt x="311" y="553"/>
                    <a:pt x="333" y="550"/>
                    <a:pt x="356" y="545"/>
                  </a:cubicBezTo>
                  <a:cubicBezTo>
                    <a:pt x="514" y="506"/>
                    <a:pt x="582" y="366"/>
                    <a:pt x="543" y="215"/>
                  </a:cubicBezTo>
                  <a:lnTo>
                    <a:pt x="546" y="215"/>
                  </a:lnTo>
                  <a:cubicBezTo>
                    <a:pt x="511" y="81"/>
                    <a:pt x="41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4" name="Google Shape;3504;p21"/>
            <p:cNvSpPr/>
            <p:nvPr/>
          </p:nvSpPr>
          <p:spPr>
            <a:xfrm>
              <a:off x="2868175" y="5882860"/>
              <a:ext cx="12600" cy="12075"/>
            </a:xfrm>
            <a:custGeom>
              <a:rect b="b" l="l" r="r" t="t"/>
              <a:pathLst>
                <a:path extrusionOk="0" h="552" w="576">
                  <a:moveTo>
                    <a:pt x="293" y="0"/>
                  </a:moveTo>
                  <a:cubicBezTo>
                    <a:pt x="274" y="0"/>
                    <a:pt x="254" y="3"/>
                    <a:pt x="234" y="7"/>
                  </a:cubicBezTo>
                  <a:cubicBezTo>
                    <a:pt x="83" y="37"/>
                    <a:pt x="0" y="172"/>
                    <a:pt x="33" y="330"/>
                  </a:cubicBezTo>
                  <a:cubicBezTo>
                    <a:pt x="60" y="463"/>
                    <a:pt x="161" y="551"/>
                    <a:pt x="284" y="551"/>
                  </a:cubicBezTo>
                  <a:cubicBezTo>
                    <a:pt x="303" y="551"/>
                    <a:pt x="322" y="549"/>
                    <a:pt x="342" y="545"/>
                  </a:cubicBezTo>
                  <a:cubicBezTo>
                    <a:pt x="500" y="511"/>
                    <a:pt x="575" y="376"/>
                    <a:pt x="541" y="222"/>
                  </a:cubicBezTo>
                  <a:cubicBezTo>
                    <a:pt x="513" y="86"/>
                    <a:pt x="4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5" name="Google Shape;3505;p21"/>
            <p:cNvSpPr/>
            <p:nvPr/>
          </p:nvSpPr>
          <p:spPr>
            <a:xfrm>
              <a:off x="2887359" y="5879207"/>
              <a:ext cx="12403" cy="12119"/>
            </a:xfrm>
            <a:custGeom>
              <a:rect b="b" l="l" r="r" t="t"/>
              <a:pathLst>
                <a:path extrusionOk="0" h="554" w="567">
                  <a:moveTo>
                    <a:pt x="288" y="0"/>
                  </a:moveTo>
                  <a:cubicBezTo>
                    <a:pt x="273" y="0"/>
                    <a:pt x="257" y="2"/>
                    <a:pt x="241" y="5"/>
                  </a:cubicBezTo>
                  <a:cubicBezTo>
                    <a:pt x="90" y="32"/>
                    <a:pt x="1" y="163"/>
                    <a:pt x="28" y="321"/>
                  </a:cubicBezTo>
                  <a:cubicBezTo>
                    <a:pt x="51" y="460"/>
                    <a:pt x="152" y="553"/>
                    <a:pt x="282" y="553"/>
                  </a:cubicBezTo>
                  <a:cubicBezTo>
                    <a:pt x="297" y="553"/>
                    <a:pt x="312" y="552"/>
                    <a:pt x="328" y="550"/>
                  </a:cubicBezTo>
                  <a:cubicBezTo>
                    <a:pt x="488" y="522"/>
                    <a:pt x="566" y="389"/>
                    <a:pt x="541" y="234"/>
                  </a:cubicBezTo>
                  <a:cubicBezTo>
                    <a:pt x="517" y="91"/>
                    <a:pt x="41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6" name="Google Shape;3506;p21"/>
            <p:cNvSpPr/>
            <p:nvPr/>
          </p:nvSpPr>
          <p:spPr>
            <a:xfrm>
              <a:off x="2906588" y="5876451"/>
              <a:ext cx="12206" cy="12075"/>
            </a:xfrm>
            <a:custGeom>
              <a:rect b="b" l="l" r="r" t="t"/>
              <a:pathLst>
                <a:path extrusionOk="0" h="552" w="558">
                  <a:moveTo>
                    <a:pt x="282" y="0"/>
                  </a:moveTo>
                  <a:cubicBezTo>
                    <a:pt x="270" y="0"/>
                    <a:pt x="258" y="1"/>
                    <a:pt x="246" y="2"/>
                  </a:cubicBezTo>
                  <a:cubicBezTo>
                    <a:pt x="95" y="21"/>
                    <a:pt x="1" y="149"/>
                    <a:pt x="22" y="309"/>
                  </a:cubicBezTo>
                  <a:cubicBezTo>
                    <a:pt x="41" y="453"/>
                    <a:pt x="142" y="552"/>
                    <a:pt x="278" y="552"/>
                  </a:cubicBezTo>
                  <a:cubicBezTo>
                    <a:pt x="289" y="552"/>
                    <a:pt x="301" y="551"/>
                    <a:pt x="312" y="550"/>
                  </a:cubicBezTo>
                  <a:cubicBezTo>
                    <a:pt x="473" y="529"/>
                    <a:pt x="557" y="398"/>
                    <a:pt x="537" y="243"/>
                  </a:cubicBezTo>
                  <a:cubicBezTo>
                    <a:pt x="518" y="95"/>
                    <a:pt x="418"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7" name="Google Shape;3507;p21"/>
            <p:cNvSpPr/>
            <p:nvPr/>
          </p:nvSpPr>
          <p:spPr>
            <a:xfrm>
              <a:off x="2925794" y="5874460"/>
              <a:ext cx="11944" cy="12097"/>
            </a:xfrm>
            <a:custGeom>
              <a:rect b="b" l="l" r="r" t="t"/>
              <a:pathLst>
                <a:path extrusionOk="0" h="553" w="546">
                  <a:moveTo>
                    <a:pt x="279" y="0"/>
                  </a:moveTo>
                  <a:cubicBezTo>
                    <a:pt x="270" y="0"/>
                    <a:pt x="261" y="1"/>
                    <a:pt x="252" y="2"/>
                  </a:cubicBezTo>
                  <a:cubicBezTo>
                    <a:pt x="99" y="13"/>
                    <a:pt x="0" y="137"/>
                    <a:pt x="14" y="297"/>
                  </a:cubicBezTo>
                  <a:cubicBezTo>
                    <a:pt x="25" y="447"/>
                    <a:pt x="129" y="552"/>
                    <a:pt x="271" y="552"/>
                  </a:cubicBezTo>
                  <a:cubicBezTo>
                    <a:pt x="278" y="552"/>
                    <a:pt x="286" y="552"/>
                    <a:pt x="293" y="551"/>
                  </a:cubicBezTo>
                  <a:cubicBezTo>
                    <a:pt x="454" y="538"/>
                    <a:pt x="545" y="412"/>
                    <a:pt x="531" y="254"/>
                  </a:cubicBezTo>
                  <a:cubicBezTo>
                    <a:pt x="518" y="103"/>
                    <a:pt x="418"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8" name="Google Shape;3508;p21"/>
            <p:cNvSpPr/>
            <p:nvPr/>
          </p:nvSpPr>
          <p:spPr>
            <a:xfrm>
              <a:off x="2945328" y="5873366"/>
              <a:ext cx="11638" cy="12075"/>
            </a:xfrm>
            <a:custGeom>
              <a:rect b="b" l="l" r="r" t="t"/>
              <a:pathLst>
                <a:path extrusionOk="0" h="552" w="532">
                  <a:moveTo>
                    <a:pt x="272" y="1"/>
                  </a:moveTo>
                  <a:cubicBezTo>
                    <a:pt x="268" y="1"/>
                    <a:pt x="264" y="1"/>
                    <a:pt x="259" y="1"/>
                  </a:cubicBezTo>
                  <a:cubicBezTo>
                    <a:pt x="106" y="6"/>
                    <a:pt x="0" y="123"/>
                    <a:pt x="7" y="285"/>
                  </a:cubicBezTo>
                  <a:cubicBezTo>
                    <a:pt x="12" y="438"/>
                    <a:pt x="117" y="551"/>
                    <a:pt x="264" y="551"/>
                  </a:cubicBezTo>
                  <a:cubicBezTo>
                    <a:pt x="267" y="551"/>
                    <a:pt x="270" y="551"/>
                    <a:pt x="273" y="551"/>
                  </a:cubicBezTo>
                  <a:cubicBezTo>
                    <a:pt x="435" y="546"/>
                    <a:pt x="532" y="425"/>
                    <a:pt x="525" y="267"/>
                  </a:cubicBezTo>
                  <a:cubicBezTo>
                    <a:pt x="520" y="109"/>
                    <a:pt x="417"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09" name="Google Shape;3509;p21"/>
            <p:cNvSpPr/>
            <p:nvPr/>
          </p:nvSpPr>
          <p:spPr>
            <a:xfrm>
              <a:off x="2964513" y="5873191"/>
              <a:ext cx="11484" cy="12097"/>
            </a:xfrm>
            <a:custGeom>
              <a:rect b="b" l="l" r="r" t="t"/>
              <a:pathLst>
                <a:path extrusionOk="0" h="553" w="525">
                  <a:moveTo>
                    <a:pt x="264" y="0"/>
                  </a:moveTo>
                  <a:cubicBezTo>
                    <a:pt x="115" y="0"/>
                    <a:pt x="5" y="112"/>
                    <a:pt x="3" y="273"/>
                  </a:cubicBezTo>
                  <a:cubicBezTo>
                    <a:pt x="0" y="428"/>
                    <a:pt x="103" y="550"/>
                    <a:pt x="257" y="552"/>
                  </a:cubicBezTo>
                  <a:cubicBezTo>
                    <a:pt x="258" y="552"/>
                    <a:pt x="260" y="552"/>
                    <a:pt x="262" y="552"/>
                  </a:cubicBezTo>
                  <a:cubicBezTo>
                    <a:pt x="419" y="552"/>
                    <a:pt x="520" y="436"/>
                    <a:pt x="523" y="280"/>
                  </a:cubicBezTo>
                  <a:cubicBezTo>
                    <a:pt x="525" y="119"/>
                    <a:pt x="422" y="5"/>
                    <a:pt x="268" y="0"/>
                  </a:cubicBezTo>
                  <a:cubicBezTo>
                    <a:pt x="267" y="0"/>
                    <a:pt x="26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0" name="Google Shape;3510;p21"/>
            <p:cNvSpPr/>
            <p:nvPr/>
          </p:nvSpPr>
          <p:spPr>
            <a:xfrm>
              <a:off x="2983347" y="5874066"/>
              <a:ext cx="11834" cy="12031"/>
            </a:xfrm>
            <a:custGeom>
              <a:rect b="b" l="l" r="r" t="t"/>
              <a:pathLst>
                <a:path extrusionOk="0" h="550" w="541">
                  <a:moveTo>
                    <a:pt x="271" y="0"/>
                  </a:moveTo>
                  <a:cubicBezTo>
                    <a:pt x="129" y="0"/>
                    <a:pt x="23" y="103"/>
                    <a:pt x="12" y="258"/>
                  </a:cubicBezTo>
                  <a:cubicBezTo>
                    <a:pt x="0" y="416"/>
                    <a:pt x="99" y="540"/>
                    <a:pt x="250" y="549"/>
                  </a:cubicBezTo>
                  <a:cubicBezTo>
                    <a:pt x="258" y="549"/>
                    <a:pt x="266" y="549"/>
                    <a:pt x="273" y="549"/>
                  </a:cubicBezTo>
                  <a:cubicBezTo>
                    <a:pt x="423" y="549"/>
                    <a:pt x="521" y="443"/>
                    <a:pt x="532" y="292"/>
                  </a:cubicBezTo>
                  <a:cubicBezTo>
                    <a:pt x="541" y="132"/>
                    <a:pt x="445" y="10"/>
                    <a:pt x="294" y="1"/>
                  </a:cubicBezTo>
                  <a:cubicBezTo>
                    <a:pt x="286" y="1"/>
                    <a:pt x="278" y="0"/>
                    <a:pt x="2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1" name="Google Shape;3511;p21"/>
            <p:cNvSpPr/>
            <p:nvPr/>
          </p:nvSpPr>
          <p:spPr>
            <a:xfrm>
              <a:off x="3002334" y="5875970"/>
              <a:ext cx="12184" cy="12075"/>
            </a:xfrm>
            <a:custGeom>
              <a:rect b="b" l="l" r="r" t="t"/>
              <a:pathLst>
                <a:path extrusionOk="0" h="552" w="557">
                  <a:moveTo>
                    <a:pt x="277" y="1"/>
                  </a:moveTo>
                  <a:cubicBezTo>
                    <a:pt x="142" y="1"/>
                    <a:pt x="40" y="96"/>
                    <a:pt x="21" y="242"/>
                  </a:cubicBezTo>
                  <a:cubicBezTo>
                    <a:pt x="0" y="400"/>
                    <a:pt x="90" y="528"/>
                    <a:pt x="243" y="549"/>
                  </a:cubicBezTo>
                  <a:cubicBezTo>
                    <a:pt x="256" y="550"/>
                    <a:pt x="269" y="551"/>
                    <a:pt x="282" y="551"/>
                  </a:cubicBezTo>
                  <a:cubicBezTo>
                    <a:pt x="420" y="551"/>
                    <a:pt x="517" y="451"/>
                    <a:pt x="536" y="308"/>
                  </a:cubicBezTo>
                  <a:cubicBezTo>
                    <a:pt x="557" y="148"/>
                    <a:pt x="468" y="22"/>
                    <a:pt x="316" y="4"/>
                  </a:cubicBezTo>
                  <a:cubicBezTo>
                    <a:pt x="303" y="2"/>
                    <a:pt x="290"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2" name="Google Shape;3512;p21"/>
            <p:cNvSpPr/>
            <p:nvPr/>
          </p:nvSpPr>
          <p:spPr>
            <a:xfrm>
              <a:off x="3021125" y="5879032"/>
              <a:ext cx="12447" cy="12031"/>
            </a:xfrm>
            <a:custGeom>
              <a:rect b="b" l="l" r="r" t="t"/>
              <a:pathLst>
                <a:path extrusionOk="0" h="550" w="569">
                  <a:moveTo>
                    <a:pt x="282" y="0"/>
                  </a:moveTo>
                  <a:cubicBezTo>
                    <a:pt x="157" y="0"/>
                    <a:pt x="56" y="87"/>
                    <a:pt x="28" y="225"/>
                  </a:cubicBezTo>
                  <a:cubicBezTo>
                    <a:pt x="0" y="381"/>
                    <a:pt x="80" y="516"/>
                    <a:pt x="229" y="544"/>
                  </a:cubicBezTo>
                  <a:cubicBezTo>
                    <a:pt x="250" y="548"/>
                    <a:pt x="270" y="550"/>
                    <a:pt x="289" y="550"/>
                  </a:cubicBezTo>
                  <a:cubicBezTo>
                    <a:pt x="419" y="550"/>
                    <a:pt x="514" y="458"/>
                    <a:pt x="538" y="324"/>
                  </a:cubicBezTo>
                  <a:cubicBezTo>
                    <a:pt x="568" y="166"/>
                    <a:pt x="488" y="33"/>
                    <a:pt x="337" y="6"/>
                  </a:cubicBezTo>
                  <a:cubicBezTo>
                    <a:pt x="318" y="2"/>
                    <a:pt x="300"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3" name="Google Shape;3513;p21"/>
            <p:cNvSpPr/>
            <p:nvPr/>
          </p:nvSpPr>
          <p:spPr>
            <a:xfrm>
              <a:off x="3039259" y="5883123"/>
              <a:ext cx="12797" cy="12075"/>
            </a:xfrm>
            <a:custGeom>
              <a:rect b="b" l="l" r="r" t="t"/>
              <a:pathLst>
                <a:path extrusionOk="0" h="552" w="585">
                  <a:moveTo>
                    <a:pt x="293" y="0"/>
                  </a:moveTo>
                  <a:cubicBezTo>
                    <a:pt x="173" y="0"/>
                    <a:pt x="74" y="79"/>
                    <a:pt x="39" y="210"/>
                  </a:cubicBezTo>
                  <a:cubicBezTo>
                    <a:pt x="0" y="364"/>
                    <a:pt x="74" y="503"/>
                    <a:pt x="222" y="542"/>
                  </a:cubicBezTo>
                  <a:cubicBezTo>
                    <a:pt x="247" y="548"/>
                    <a:pt x="271" y="551"/>
                    <a:pt x="294" y="551"/>
                  </a:cubicBezTo>
                  <a:cubicBezTo>
                    <a:pt x="416" y="551"/>
                    <a:pt x="510" y="468"/>
                    <a:pt x="543" y="341"/>
                  </a:cubicBezTo>
                  <a:cubicBezTo>
                    <a:pt x="584" y="183"/>
                    <a:pt x="511" y="48"/>
                    <a:pt x="362" y="9"/>
                  </a:cubicBezTo>
                  <a:cubicBezTo>
                    <a:pt x="339" y="3"/>
                    <a:pt x="3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4" name="Google Shape;3514;p21"/>
            <p:cNvSpPr/>
            <p:nvPr/>
          </p:nvSpPr>
          <p:spPr>
            <a:xfrm>
              <a:off x="3057394" y="5888482"/>
              <a:ext cx="12994" cy="12053"/>
            </a:xfrm>
            <a:custGeom>
              <a:rect b="b" l="l" r="r" t="t"/>
              <a:pathLst>
                <a:path extrusionOk="0" h="551" w="594">
                  <a:moveTo>
                    <a:pt x="295" y="1"/>
                  </a:moveTo>
                  <a:cubicBezTo>
                    <a:pt x="185" y="1"/>
                    <a:pt x="88" y="72"/>
                    <a:pt x="48" y="194"/>
                  </a:cubicBezTo>
                  <a:cubicBezTo>
                    <a:pt x="0" y="345"/>
                    <a:pt x="62" y="490"/>
                    <a:pt x="209" y="535"/>
                  </a:cubicBezTo>
                  <a:cubicBezTo>
                    <a:pt x="240" y="546"/>
                    <a:pt x="270" y="551"/>
                    <a:pt x="299" y="551"/>
                  </a:cubicBezTo>
                  <a:cubicBezTo>
                    <a:pt x="412" y="551"/>
                    <a:pt x="503" y="476"/>
                    <a:pt x="543" y="357"/>
                  </a:cubicBezTo>
                  <a:cubicBezTo>
                    <a:pt x="593" y="203"/>
                    <a:pt x="529" y="64"/>
                    <a:pt x="383" y="16"/>
                  </a:cubicBezTo>
                  <a:cubicBezTo>
                    <a:pt x="353" y="6"/>
                    <a:pt x="324"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5" name="Google Shape;3515;p21"/>
            <p:cNvSpPr/>
            <p:nvPr/>
          </p:nvSpPr>
          <p:spPr>
            <a:xfrm>
              <a:off x="3075375" y="5895132"/>
              <a:ext cx="13191" cy="12075"/>
            </a:xfrm>
            <a:custGeom>
              <a:rect b="b" l="l" r="r" t="t"/>
              <a:pathLst>
                <a:path extrusionOk="0" h="552" w="603">
                  <a:moveTo>
                    <a:pt x="304" y="0"/>
                  </a:moveTo>
                  <a:cubicBezTo>
                    <a:pt x="201" y="0"/>
                    <a:pt x="107" y="65"/>
                    <a:pt x="60" y="179"/>
                  </a:cubicBezTo>
                  <a:cubicBezTo>
                    <a:pt x="0" y="323"/>
                    <a:pt x="53" y="472"/>
                    <a:pt x="195" y="529"/>
                  </a:cubicBezTo>
                  <a:cubicBezTo>
                    <a:pt x="232" y="544"/>
                    <a:pt x="269" y="552"/>
                    <a:pt x="303" y="552"/>
                  </a:cubicBezTo>
                  <a:cubicBezTo>
                    <a:pt x="409" y="552"/>
                    <a:pt x="498" y="484"/>
                    <a:pt x="543" y="373"/>
                  </a:cubicBezTo>
                  <a:cubicBezTo>
                    <a:pt x="603" y="225"/>
                    <a:pt x="548" y="78"/>
                    <a:pt x="406" y="21"/>
                  </a:cubicBezTo>
                  <a:cubicBezTo>
                    <a:pt x="372" y="7"/>
                    <a:pt x="33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6" name="Google Shape;3516;p21"/>
            <p:cNvSpPr/>
            <p:nvPr/>
          </p:nvSpPr>
          <p:spPr>
            <a:xfrm>
              <a:off x="3092613" y="5902920"/>
              <a:ext cx="13300" cy="12053"/>
            </a:xfrm>
            <a:custGeom>
              <a:rect b="b" l="l" r="r" t="t"/>
              <a:pathLst>
                <a:path extrusionOk="0" h="551" w="608">
                  <a:moveTo>
                    <a:pt x="307" y="1"/>
                  </a:moveTo>
                  <a:cubicBezTo>
                    <a:pt x="211" y="1"/>
                    <a:pt x="122" y="57"/>
                    <a:pt x="71" y="162"/>
                  </a:cubicBezTo>
                  <a:cubicBezTo>
                    <a:pt x="0" y="301"/>
                    <a:pt x="44" y="455"/>
                    <a:pt x="181" y="521"/>
                  </a:cubicBezTo>
                  <a:cubicBezTo>
                    <a:pt x="222" y="541"/>
                    <a:pt x="263" y="551"/>
                    <a:pt x="302" y="551"/>
                  </a:cubicBezTo>
                  <a:cubicBezTo>
                    <a:pt x="400" y="551"/>
                    <a:pt x="487" y="490"/>
                    <a:pt x="536" y="388"/>
                  </a:cubicBezTo>
                  <a:cubicBezTo>
                    <a:pt x="607" y="244"/>
                    <a:pt x="564" y="95"/>
                    <a:pt x="426" y="29"/>
                  </a:cubicBezTo>
                  <a:cubicBezTo>
                    <a:pt x="387" y="10"/>
                    <a:pt x="346"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7" name="Google Shape;3517;p21"/>
            <p:cNvSpPr/>
            <p:nvPr/>
          </p:nvSpPr>
          <p:spPr>
            <a:xfrm>
              <a:off x="3109084" y="5911779"/>
              <a:ext cx="13344" cy="12031"/>
            </a:xfrm>
            <a:custGeom>
              <a:rect b="b" l="l" r="r" t="t"/>
              <a:pathLst>
                <a:path extrusionOk="0" h="550" w="610">
                  <a:moveTo>
                    <a:pt x="310" y="0"/>
                  </a:moveTo>
                  <a:cubicBezTo>
                    <a:pt x="220" y="0"/>
                    <a:pt x="134" y="50"/>
                    <a:pt x="81" y="144"/>
                  </a:cubicBezTo>
                  <a:cubicBezTo>
                    <a:pt x="1" y="281"/>
                    <a:pt x="33" y="435"/>
                    <a:pt x="166" y="510"/>
                  </a:cubicBezTo>
                  <a:cubicBezTo>
                    <a:pt x="211" y="537"/>
                    <a:pt x="257" y="550"/>
                    <a:pt x="302" y="550"/>
                  </a:cubicBezTo>
                  <a:cubicBezTo>
                    <a:pt x="394" y="550"/>
                    <a:pt x="477" y="496"/>
                    <a:pt x="530" y="405"/>
                  </a:cubicBezTo>
                  <a:cubicBezTo>
                    <a:pt x="610" y="265"/>
                    <a:pt x="578" y="114"/>
                    <a:pt x="445" y="38"/>
                  </a:cubicBezTo>
                  <a:cubicBezTo>
                    <a:pt x="401" y="13"/>
                    <a:pt x="355"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8" name="Google Shape;3518;p21"/>
            <p:cNvSpPr/>
            <p:nvPr/>
          </p:nvSpPr>
          <p:spPr>
            <a:xfrm>
              <a:off x="3125316" y="5922016"/>
              <a:ext cx="13344" cy="12031"/>
            </a:xfrm>
            <a:custGeom>
              <a:rect b="b" l="l" r="r" t="t"/>
              <a:pathLst>
                <a:path extrusionOk="0" h="550" w="610">
                  <a:moveTo>
                    <a:pt x="312" y="0"/>
                  </a:moveTo>
                  <a:cubicBezTo>
                    <a:pt x="228" y="0"/>
                    <a:pt x="145" y="44"/>
                    <a:pt x="88" y="129"/>
                  </a:cubicBezTo>
                  <a:cubicBezTo>
                    <a:pt x="1" y="257"/>
                    <a:pt x="21" y="415"/>
                    <a:pt x="147" y="500"/>
                  </a:cubicBezTo>
                  <a:cubicBezTo>
                    <a:pt x="197" y="534"/>
                    <a:pt x="248" y="550"/>
                    <a:pt x="298" y="550"/>
                  </a:cubicBezTo>
                  <a:cubicBezTo>
                    <a:pt x="383" y="550"/>
                    <a:pt x="463" y="503"/>
                    <a:pt x="518" y="420"/>
                  </a:cubicBezTo>
                  <a:cubicBezTo>
                    <a:pt x="610" y="285"/>
                    <a:pt x="587" y="134"/>
                    <a:pt x="461" y="47"/>
                  </a:cubicBezTo>
                  <a:cubicBezTo>
                    <a:pt x="414" y="15"/>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19" name="Google Shape;3519;p21"/>
            <p:cNvSpPr/>
            <p:nvPr/>
          </p:nvSpPr>
          <p:spPr>
            <a:xfrm>
              <a:off x="3140409" y="5933020"/>
              <a:ext cx="13234" cy="12031"/>
            </a:xfrm>
            <a:custGeom>
              <a:rect b="b" l="l" r="r" t="t"/>
              <a:pathLst>
                <a:path extrusionOk="0" h="550" w="605">
                  <a:moveTo>
                    <a:pt x="311" y="0"/>
                  </a:moveTo>
                  <a:cubicBezTo>
                    <a:pt x="231" y="0"/>
                    <a:pt x="153" y="40"/>
                    <a:pt x="94" y="116"/>
                  </a:cubicBezTo>
                  <a:cubicBezTo>
                    <a:pt x="0" y="240"/>
                    <a:pt x="12" y="398"/>
                    <a:pt x="133" y="492"/>
                  </a:cubicBezTo>
                  <a:cubicBezTo>
                    <a:pt x="184" y="531"/>
                    <a:pt x="238" y="549"/>
                    <a:pt x="291" y="549"/>
                  </a:cubicBezTo>
                  <a:cubicBezTo>
                    <a:pt x="372" y="549"/>
                    <a:pt x="450" y="507"/>
                    <a:pt x="508" y="432"/>
                  </a:cubicBezTo>
                  <a:cubicBezTo>
                    <a:pt x="605" y="304"/>
                    <a:pt x="591" y="151"/>
                    <a:pt x="470" y="57"/>
                  </a:cubicBezTo>
                  <a:cubicBezTo>
                    <a:pt x="420" y="19"/>
                    <a:pt x="366"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0" name="Google Shape;3520;p21"/>
            <p:cNvSpPr/>
            <p:nvPr/>
          </p:nvSpPr>
          <p:spPr>
            <a:xfrm>
              <a:off x="3155219" y="5945379"/>
              <a:ext cx="13147" cy="11988"/>
            </a:xfrm>
            <a:custGeom>
              <a:rect b="b" l="l" r="r" t="t"/>
              <a:pathLst>
                <a:path extrusionOk="0" h="548" w="601">
                  <a:moveTo>
                    <a:pt x="312" y="1"/>
                  </a:moveTo>
                  <a:cubicBezTo>
                    <a:pt x="239" y="1"/>
                    <a:pt x="165" y="34"/>
                    <a:pt x="106" y="101"/>
                  </a:cubicBezTo>
                  <a:cubicBezTo>
                    <a:pt x="1" y="218"/>
                    <a:pt x="1" y="376"/>
                    <a:pt x="115" y="479"/>
                  </a:cubicBezTo>
                  <a:cubicBezTo>
                    <a:pt x="169" y="525"/>
                    <a:pt x="229" y="547"/>
                    <a:pt x="288" y="547"/>
                  </a:cubicBezTo>
                  <a:cubicBezTo>
                    <a:pt x="362" y="547"/>
                    <a:pt x="436" y="512"/>
                    <a:pt x="493" y="447"/>
                  </a:cubicBezTo>
                  <a:cubicBezTo>
                    <a:pt x="601" y="325"/>
                    <a:pt x="599" y="170"/>
                    <a:pt x="484" y="69"/>
                  </a:cubicBezTo>
                  <a:cubicBezTo>
                    <a:pt x="433" y="23"/>
                    <a:pt x="372"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1" name="Google Shape;3521;p21"/>
            <p:cNvSpPr/>
            <p:nvPr/>
          </p:nvSpPr>
          <p:spPr>
            <a:xfrm>
              <a:off x="3168913" y="5958635"/>
              <a:ext cx="13388" cy="11922"/>
            </a:xfrm>
            <a:custGeom>
              <a:rect b="b" l="l" r="r" t="t"/>
              <a:pathLst>
                <a:path extrusionOk="0" h="545" w="612">
                  <a:moveTo>
                    <a:pt x="320" y="0"/>
                  </a:moveTo>
                  <a:cubicBezTo>
                    <a:pt x="251" y="0"/>
                    <a:pt x="182" y="29"/>
                    <a:pt x="124" y="86"/>
                  </a:cubicBezTo>
                  <a:cubicBezTo>
                    <a:pt x="12" y="198"/>
                    <a:pt x="0" y="354"/>
                    <a:pt x="108" y="464"/>
                  </a:cubicBezTo>
                  <a:cubicBezTo>
                    <a:pt x="163" y="519"/>
                    <a:pt x="227" y="545"/>
                    <a:pt x="291" y="545"/>
                  </a:cubicBezTo>
                  <a:cubicBezTo>
                    <a:pt x="360" y="545"/>
                    <a:pt x="430" y="514"/>
                    <a:pt x="488" y="457"/>
                  </a:cubicBezTo>
                  <a:cubicBezTo>
                    <a:pt x="602" y="345"/>
                    <a:pt x="612" y="189"/>
                    <a:pt x="504" y="81"/>
                  </a:cubicBezTo>
                  <a:cubicBezTo>
                    <a:pt x="451" y="27"/>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2" name="Google Shape;3522;p21"/>
            <p:cNvSpPr/>
            <p:nvPr/>
          </p:nvSpPr>
          <p:spPr>
            <a:xfrm>
              <a:off x="3181469" y="5972526"/>
              <a:ext cx="13606" cy="11878"/>
            </a:xfrm>
            <a:custGeom>
              <a:rect b="b" l="l" r="r" t="t"/>
              <a:pathLst>
                <a:path extrusionOk="0" h="543" w="622">
                  <a:moveTo>
                    <a:pt x="328" y="0"/>
                  </a:moveTo>
                  <a:cubicBezTo>
                    <a:pt x="264" y="0"/>
                    <a:pt x="199" y="24"/>
                    <a:pt x="141" y="74"/>
                  </a:cubicBezTo>
                  <a:cubicBezTo>
                    <a:pt x="22" y="177"/>
                    <a:pt x="1" y="333"/>
                    <a:pt x="99" y="449"/>
                  </a:cubicBezTo>
                  <a:cubicBezTo>
                    <a:pt x="154" y="512"/>
                    <a:pt x="223" y="543"/>
                    <a:pt x="293" y="543"/>
                  </a:cubicBezTo>
                  <a:cubicBezTo>
                    <a:pt x="357" y="543"/>
                    <a:pt x="423" y="517"/>
                    <a:pt x="480" y="468"/>
                  </a:cubicBezTo>
                  <a:cubicBezTo>
                    <a:pt x="603" y="362"/>
                    <a:pt x="622" y="209"/>
                    <a:pt x="521" y="92"/>
                  </a:cubicBezTo>
                  <a:cubicBezTo>
                    <a:pt x="469" y="31"/>
                    <a:pt x="399"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3" name="Google Shape;3523;p21"/>
            <p:cNvSpPr/>
            <p:nvPr/>
          </p:nvSpPr>
          <p:spPr>
            <a:xfrm>
              <a:off x="3193259" y="5987423"/>
              <a:ext cx="13738" cy="11834"/>
            </a:xfrm>
            <a:custGeom>
              <a:rect b="b" l="l" r="r" t="t"/>
              <a:pathLst>
                <a:path extrusionOk="0" h="541" w="628">
                  <a:moveTo>
                    <a:pt x="331" y="1"/>
                  </a:moveTo>
                  <a:cubicBezTo>
                    <a:pt x="273" y="1"/>
                    <a:pt x="214" y="21"/>
                    <a:pt x="158" y="61"/>
                  </a:cubicBezTo>
                  <a:cubicBezTo>
                    <a:pt x="32" y="158"/>
                    <a:pt x="0" y="311"/>
                    <a:pt x="92" y="432"/>
                  </a:cubicBezTo>
                  <a:cubicBezTo>
                    <a:pt x="147" y="506"/>
                    <a:pt x="220" y="541"/>
                    <a:pt x="295" y="541"/>
                  </a:cubicBezTo>
                  <a:cubicBezTo>
                    <a:pt x="354" y="541"/>
                    <a:pt x="414" y="519"/>
                    <a:pt x="470" y="478"/>
                  </a:cubicBezTo>
                  <a:cubicBezTo>
                    <a:pt x="600" y="382"/>
                    <a:pt x="628" y="229"/>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4" name="Google Shape;3524;p21"/>
            <p:cNvSpPr/>
            <p:nvPr/>
          </p:nvSpPr>
          <p:spPr>
            <a:xfrm>
              <a:off x="3204022" y="6003173"/>
              <a:ext cx="13847" cy="11769"/>
            </a:xfrm>
            <a:custGeom>
              <a:rect b="b" l="l" r="r" t="t"/>
              <a:pathLst>
                <a:path extrusionOk="0" h="538" w="633">
                  <a:moveTo>
                    <a:pt x="334" y="0"/>
                  </a:moveTo>
                  <a:cubicBezTo>
                    <a:pt x="282" y="0"/>
                    <a:pt x="228" y="16"/>
                    <a:pt x="177" y="49"/>
                  </a:cubicBezTo>
                  <a:cubicBezTo>
                    <a:pt x="44" y="134"/>
                    <a:pt x="1" y="287"/>
                    <a:pt x="83" y="416"/>
                  </a:cubicBezTo>
                  <a:cubicBezTo>
                    <a:pt x="137" y="497"/>
                    <a:pt x="214" y="537"/>
                    <a:pt x="295" y="537"/>
                  </a:cubicBezTo>
                  <a:cubicBezTo>
                    <a:pt x="348" y="537"/>
                    <a:pt x="404" y="520"/>
                    <a:pt x="456" y="486"/>
                  </a:cubicBezTo>
                  <a:cubicBezTo>
                    <a:pt x="594" y="399"/>
                    <a:pt x="633" y="251"/>
                    <a:pt x="550" y="122"/>
                  </a:cubicBezTo>
                  <a:cubicBezTo>
                    <a:pt x="499" y="43"/>
                    <a:pt x="420"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5" name="Google Shape;3525;p21"/>
            <p:cNvSpPr/>
            <p:nvPr/>
          </p:nvSpPr>
          <p:spPr>
            <a:xfrm>
              <a:off x="3213581" y="6019360"/>
              <a:ext cx="13869" cy="11725"/>
            </a:xfrm>
            <a:custGeom>
              <a:rect b="b" l="l" r="r" t="t"/>
              <a:pathLst>
                <a:path extrusionOk="0" h="536" w="634">
                  <a:moveTo>
                    <a:pt x="337" y="1"/>
                  </a:moveTo>
                  <a:cubicBezTo>
                    <a:pt x="290" y="1"/>
                    <a:pt x="241" y="13"/>
                    <a:pt x="193" y="40"/>
                  </a:cubicBezTo>
                  <a:cubicBezTo>
                    <a:pt x="54" y="115"/>
                    <a:pt x="1" y="264"/>
                    <a:pt x="74" y="399"/>
                  </a:cubicBezTo>
                  <a:cubicBezTo>
                    <a:pt x="125" y="491"/>
                    <a:pt x="205" y="536"/>
                    <a:pt x="294" y="536"/>
                  </a:cubicBezTo>
                  <a:cubicBezTo>
                    <a:pt x="342" y="536"/>
                    <a:pt x="393" y="522"/>
                    <a:pt x="443" y="495"/>
                  </a:cubicBezTo>
                  <a:cubicBezTo>
                    <a:pt x="585" y="420"/>
                    <a:pt x="633" y="273"/>
                    <a:pt x="560" y="138"/>
                  </a:cubicBezTo>
                  <a:cubicBezTo>
                    <a:pt x="511" y="49"/>
                    <a:pt x="428"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6" name="Google Shape;3526;p21"/>
            <p:cNvSpPr/>
            <p:nvPr/>
          </p:nvSpPr>
          <p:spPr>
            <a:xfrm>
              <a:off x="3222069" y="6036313"/>
              <a:ext cx="13781" cy="11638"/>
            </a:xfrm>
            <a:custGeom>
              <a:rect b="b" l="l" r="r" t="t"/>
              <a:pathLst>
                <a:path extrusionOk="0" h="532" w="630">
                  <a:moveTo>
                    <a:pt x="334" y="1"/>
                  </a:moveTo>
                  <a:cubicBezTo>
                    <a:pt x="293" y="1"/>
                    <a:pt x="249" y="10"/>
                    <a:pt x="206" y="30"/>
                  </a:cubicBezTo>
                  <a:cubicBezTo>
                    <a:pt x="64" y="96"/>
                    <a:pt x="0" y="240"/>
                    <a:pt x="64" y="378"/>
                  </a:cubicBezTo>
                  <a:cubicBezTo>
                    <a:pt x="112" y="480"/>
                    <a:pt x="197" y="532"/>
                    <a:pt x="293" y="532"/>
                  </a:cubicBezTo>
                  <a:cubicBezTo>
                    <a:pt x="335" y="532"/>
                    <a:pt x="380" y="522"/>
                    <a:pt x="424" y="501"/>
                  </a:cubicBezTo>
                  <a:cubicBezTo>
                    <a:pt x="570" y="435"/>
                    <a:pt x="630" y="291"/>
                    <a:pt x="566" y="153"/>
                  </a:cubicBezTo>
                  <a:cubicBezTo>
                    <a:pt x="520" y="55"/>
                    <a:pt x="43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7" name="Google Shape;3527;p21"/>
            <p:cNvSpPr/>
            <p:nvPr/>
          </p:nvSpPr>
          <p:spPr>
            <a:xfrm>
              <a:off x="3229419" y="6053879"/>
              <a:ext cx="13650" cy="11594"/>
            </a:xfrm>
            <a:custGeom>
              <a:rect b="b" l="l" r="r" t="t"/>
              <a:pathLst>
                <a:path extrusionOk="0" h="530" w="624">
                  <a:moveTo>
                    <a:pt x="330" y="0"/>
                  </a:moveTo>
                  <a:cubicBezTo>
                    <a:pt x="295" y="0"/>
                    <a:pt x="258" y="7"/>
                    <a:pt x="221" y="21"/>
                  </a:cubicBezTo>
                  <a:cubicBezTo>
                    <a:pt x="74" y="78"/>
                    <a:pt x="1" y="218"/>
                    <a:pt x="56" y="360"/>
                  </a:cubicBezTo>
                  <a:cubicBezTo>
                    <a:pt x="96" y="471"/>
                    <a:pt x="186" y="529"/>
                    <a:pt x="289" y="529"/>
                  </a:cubicBezTo>
                  <a:cubicBezTo>
                    <a:pt x="326" y="529"/>
                    <a:pt x="365" y="522"/>
                    <a:pt x="404" y="507"/>
                  </a:cubicBezTo>
                  <a:cubicBezTo>
                    <a:pt x="555" y="452"/>
                    <a:pt x="624" y="312"/>
                    <a:pt x="571" y="170"/>
                  </a:cubicBezTo>
                  <a:cubicBezTo>
                    <a:pt x="530" y="63"/>
                    <a:pt x="437" y="0"/>
                    <a:pt x="3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8" name="Google Shape;3528;p21"/>
            <p:cNvSpPr/>
            <p:nvPr/>
          </p:nvSpPr>
          <p:spPr>
            <a:xfrm>
              <a:off x="3235588" y="6072057"/>
              <a:ext cx="13497" cy="11528"/>
            </a:xfrm>
            <a:custGeom>
              <a:rect b="b" l="l" r="r" t="t"/>
              <a:pathLst>
                <a:path extrusionOk="0" h="527" w="617">
                  <a:moveTo>
                    <a:pt x="325" y="1"/>
                  </a:moveTo>
                  <a:cubicBezTo>
                    <a:pt x="296" y="1"/>
                    <a:pt x="265" y="5"/>
                    <a:pt x="234" y="15"/>
                  </a:cubicBezTo>
                  <a:cubicBezTo>
                    <a:pt x="83" y="60"/>
                    <a:pt x="0" y="193"/>
                    <a:pt x="44" y="340"/>
                  </a:cubicBezTo>
                  <a:cubicBezTo>
                    <a:pt x="80" y="462"/>
                    <a:pt x="175" y="526"/>
                    <a:pt x="287" y="526"/>
                  </a:cubicBezTo>
                  <a:cubicBezTo>
                    <a:pt x="318" y="526"/>
                    <a:pt x="350" y="521"/>
                    <a:pt x="383" y="512"/>
                  </a:cubicBezTo>
                  <a:cubicBezTo>
                    <a:pt x="536" y="466"/>
                    <a:pt x="616" y="333"/>
                    <a:pt x="573" y="186"/>
                  </a:cubicBezTo>
                  <a:cubicBezTo>
                    <a:pt x="536" y="70"/>
                    <a:pt x="440"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29" name="Google Shape;3529;p21"/>
            <p:cNvSpPr/>
            <p:nvPr/>
          </p:nvSpPr>
          <p:spPr>
            <a:xfrm>
              <a:off x="3240400" y="6090170"/>
              <a:ext cx="13234" cy="11506"/>
            </a:xfrm>
            <a:custGeom>
              <a:rect b="b" l="l" r="r" t="t"/>
              <a:pathLst>
                <a:path extrusionOk="0" h="526" w="605">
                  <a:moveTo>
                    <a:pt x="317" y="1"/>
                  </a:moveTo>
                  <a:cubicBezTo>
                    <a:pt x="294" y="1"/>
                    <a:pt x="270" y="3"/>
                    <a:pt x="245" y="9"/>
                  </a:cubicBezTo>
                  <a:cubicBezTo>
                    <a:pt x="92" y="45"/>
                    <a:pt x="0" y="174"/>
                    <a:pt x="35" y="323"/>
                  </a:cubicBezTo>
                  <a:cubicBezTo>
                    <a:pt x="63" y="454"/>
                    <a:pt x="164" y="526"/>
                    <a:pt x="285" y="526"/>
                  </a:cubicBezTo>
                  <a:cubicBezTo>
                    <a:pt x="309" y="526"/>
                    <a:pt x="334" y="523"/>
                    <a:pt x="360" y="517"/>
                  </a:cubicBezTo>
                  <a:cubicBezTo>
                    <a:pt x="518" y="481"/>
                    <a:pt x="605" y="352"/>
                    <a:pt x="573" y="203"/>
                  </a:cubicBezTo>
                  <a:cubicBezTo>
                    <a:pt x="544" y="78"/>
                    <a:pt x="443"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0" name="Google Shape;3530;p21"/>
            <p:cNvSpPr/>
            <p:nvPr/>
          </p:nvSpPr>
          <p:spPr>
            <a:xfrm>
              <a:off x="3244097" y="6109091"/>
              <a:ext cx="12950" cy="11441"/>
            </a:xfrm>
            <a:custGeom>
              <a:rect b="b" l="l" r="r" t="t"/>
              <a:pathLst>
                <a:path extrusionOk="0" h="523" w="592">
                  <a:moveTo>
                    <a:pt x="308" y="1"/>
                  </a:moveTo>
                  <a:cubicBezTo>
                    <a:pt x="291" y="1"/>
                    <a:pt x="273" y="2"/>
                    <a:pt x="255" y="5"/>
                  </a:cubicBezTo>
                  <a:cubicBezTo>
                    <a:pt x="101" y="28"/>
                    <a:pt x="1" y="149"/>
                    <a:pt x="24" y="300"/>
                  </a:cubicBezTo>
                  <a:cubicBezTo>
                    <a:pt x="46" y="442"/>
                    <a:pt x="150" y="522"/>
                    <a:pt x="281" y="522"/>
                  </a:cubicBezTo>
                  <a:cubicBezTo>
                    <a:pt x="298" y="522"/>
                    <a:pt x="317" y="521"/>
                    <a:pt x="335" y="518"/>
                  </a:cubicBezTo>
                  <a:cubicBezTo>
                    <a:pt x="495" y="493"/>
                    <a:pt x="592" y="371"/>
                    <a:pt x="569" y="222"/>
                  </a:cubicBezTo>
                  <a:cubicBezTo>
                    <a:pt x="546" y="86"/>
                    <a:pt x="4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1" name="Google Shape;3531;p21"/>
            <p:cNvSpPr/>
            <p:nvPr/>
          </p:nvSpPr>
          <p:spPr>
            <a:xfrm>
              <a:off x="3246459" y="6127795"/>
              <a:ext cx="12534" cy="11397"/>
            </a:xfrm>
            <a:custGeom>
              <a:rect b="b" l="l" r="r" t="t"/>
              <a:pathLst>
                <a:path extrusionOk="0" h="521" w="573">
                  <a:moveTo>
                    <a:pt x="293" y="1"/>
                  </a:moveTo>
                  <a:cubicBezTo>
                    <a:pt x="283" y="1"/>
                    <a:pt x="274" y="1"/>
                    <a:pt x="264" y="2"/>
                  </a:cubicBezTo>
                  <a:cubicBezTo>
                    <a:pt x="108" y="16"/>
                    <a:pt x="0" y="130"/>
                    <a:pt x="12" y="281"/>
                  </a:cubicBezTo>
                  <a:cubicBezTo>
                    <a:pt x="25" y="433"/>
                    <a:pt x="135" y="521"/>
                    <a:pt x="278" y="521"/>
                  </a:cubicBezTo>
                  <a:cubicBezTo>
                    <a:pt x="288" y="521"/>
                    <a:pt x="299" y="520"/>
                    <a:pt x="309" y="519"/>
                  </a:cubicBezTo>
                  <a:cubicBezTo>
                    <a:pt x="470" y="506"/>
                    <a:pt x="573" y="393"/>
                    <a:pt x="561" y="240"/>
                  </a:cubicBezTo>
                  <a:cubicBezTo>
                    <a:pt x="548" y="98"/>
                    <a:pt x="441"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2" name="Google Shape;3532;p21"/>
            <p:cNvSpPr/>
            <p:nvPr/>
          </p:nvSpPr>
          <p:spPr>
            <a:xfrm>
              <a:off x="3247553" y="6146563"/>
              <a:ext cx="12206" cy="11397"/>
            </a:xfrm>
            <a:custGeom>
              <a:rect b="b" l="l" r="r" t="t"/>
              <a:pathLst>
                <a:path extrusionOk="0" h="521" w="558">
                  <a:moveTo>
                    <a:pt x="278" y="0"/>
                  </a:moveTo>
                  <a:cubicBezTo>
                    <a:pt x="277" y="0"/>
                    <a:pt x="275" y="0"/>
                    <a:pt x="273" y="0"/>
                  </a:cubicBezTo>
                  <a:cubicBezTo>
                    <a:pt x="117" y="3"/>
                    <a:pt x="1" y="110"/>
                    <a:pt x="3" y="261"/>
                  </a:cubicBezTo>
                  <a:cubicBezTo>
                    <a:pt x="5" y="422"/>
                    <a:pt x="124" y="520"/>
                    <a:pt x="277" y="520"/>
                  </a:cubicBezTo>
                  <a:cubicBezTo>
                    <a:pt x="279" y="520"/>
                    <a:pt x="281" y="520"/>
                    <a:pt x="282" y="520"/>
                  </a:cubicBezTo>
                  <a:cubicBezTo>
                    <a:pt x="445" y="518"/>
                    <a:pt x="557" y="410"/>
                    <a:pt x="553" y="257"/>
                  </a:cubicBezTo>
                  <a:cubicBezTo>
                    <a:pt x="550" y="105"/>
                    <a:pt x="438"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3" name="Google Shape;3533;p21"/>
            <p:cNvSpPr/>
            <p:nvPr/>
          </p:nvSpPr>
          <p:spPr>
            <a:xfrm>
              <a:off x="3247116" y="6165595"/>
              <a:ext cx="12381" cy="11397"/>
            </a:xfrm>
            <a:custGeom>
              <a:rect b="b" l="l" r="r" t="t"/>
              <a:pathLst>
                <a:path extrusionOk="0" h="521" w="566">
                  <a:moveTo>
                    <a:pt x="276" y="0"/>
                  </a:moveTo>
                  <a:cubicBezTo>
                    <a:pt x="127" y="0"/>
                    <a:pt x="16" y="99"/>
                    <a:pt x="7" y="243"/>
                  </a:cubicBezTo>
                  <a:cubicBezTo>
                    <a:pt x="0" y="406"/>
                    <a:pt x="112" y="511"/>
                    <a:pt x="270" y="520"/>
                  </a:cubicBezTo>
                  <a:cubicBezTo>
                    <a:pt x="276" y="521"/>
                    <a:pt x="281" y="521"/>
                    <a:pt x="286" y="521"/>
                  </a:cubicBezTo>
                  <a:cubicBezTo>
                    <a:pt x="438" y="521"/>
                    <a:pt x="550" y="424"/>
                    <a:pt x="557" y="275"/>
                  </a:cubicBezTo>
                  <a:cubicBezTo>
                    <a:pt x="566" y="122"/>
                    <a:pt x="458" y="7"/>
                    <a:pt x="296" y="1"/>
                  </a:cubicBezTo>
                  <a:cubicBezTo>
                    <a:pt x="289" y="0"/>
                    <a:pt x="282"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4" name="Google Shape;3534;p21"/>
            <p:cNvSpPr/>
            <p:nvPr/>
          </p:nvSpPr>
          <p:spPr>
            <a:xfrm>
              <a:off x="3245256" y="6184473"/>
              <a:ext cx="12797" cy="11397"/>
            </a:xfrm>
            <a:custGeom>
              <a:rect b="b" l="l" r="r" t="t"/>
              <a:pathLst>
                <a:path extrusionOk="0" h="521" w="585">
                  <a:moveTo>
                    <a:pt x="283" y="1"/>
                  </a:moveTo>
                  <a:cubicBezTo>
                    <a:pt x="146" y="1"/>
                    <a:pt x="36" y="88"/>
                    <a:pt x="21" y="228"/>
                  </a:cubicBezTo>
                  <a:cubicBezTo>
                    <a:pt x="0" y="388"/>
                    <a:pt x="106" y="500"/>
                    <a:pt x="264" y="519"/>
                  </a:cubicBezTo>
                  <a:cubicBezTo>
                    <a:pt x="278" y="520"/>
                    <a:pt x="291" y="521"/>
                    <a:pt x="305" y="521"/>
                  </a:cubicBezTo>
                  <a:cubicBezTo>
                    <a:pt x="445" y="521"/>
                    <a:pt x="549" y="434"/>
                    <a:pt x="566" y="294"/>
                  </a:cubicBezTo>
                  <a:cubicBezTo>
                    <a:pt x="584" y="143"/>
                    <a:pt x="484" y="22"/>
                    <a:pt x="323" y="3"/>
                  </a:cubicBezTo>
                  <a:cubicBezTo>
                    <a:pt x="310" y="2"/>
                    <a:pt x="2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5" name="Google Shape;3535;p21"/>
            <p:cNvSpPr/>
            <p:nvPr/>
          </p:nvSpPr>
          <p:spPr>
            <a:xfrm>
              <a:off x="3242150" y="6203438"/>
              <a:ext cx="13103" cy="11463"/>
            </a:xfrm>
            <a:custGeom>
              <a:rect b="b" l="l" r="r" t="t"/>
              <a:pathLst>
                <a:path extrusionOk="0" h="524" w="599">
                  <a:moveTo>
                    <a:pt x="286" y="0"/>
                  </a:moveTo>
                  <a:cubicBezTo>
                    <a:pt x="158" y="0"/>
                    <a:pt x="54" y="80"/>
                    <a:pt x="30" y="210"/>
                  </a:cubicBezTo>
                  <a:cubicBezTo>
                    <a:pt x="0" y="368"/>
                    <a:pt x="99" y="487"/>
                    <a:pt x="252" y="517"/>
                  </a:cubicBezTo>
                  <a:cubicBezTo>
                    <a:pt x="274" y="521"/>
                    <a:pt x="295" y="523"/>
                    <a:pt x="316" y="523"/>
                  </a:cubicBezTo>
                  <a:cubicBezTo>
                    <a:pt x="446" y="523"/>
                    <a:pt x="547" y="444"/>
                    <a:pt x="571" y="313"/>
                  </a:cubicBezTo>
                  <a:cubicBezTo>
                    <a:pt x="598" y="165"/>
                    <a:pt x="506" y="36"/>
                    <a:pt x="348" y="7"/>
                  </a:cubicBezTo>
                  <a:cubicBezTo>
                    <a:pt x="327" y="2"/>
                    <a:pt x="30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6" name="Google Shape;3536;p21"/>
            <p:cNvSpPr/>
            <p:nvPr/>
          </p:nvSpPr>
          <p:spPr>
            <a:xfrm>
              <a:off x="3237841" y="6221901"/>
              <a:ext cx="13388" cy="11528"/>
            </a:xfrm>
            <a:custGeom>
              <a:rect b="b" l="l" r="r" t="t"/>
              <a:pathLst>
                <a:path extrusionOk="0" h="527" w="612">
                  <a:moveTo>
                    <a:pt x="289" y="1"/>
                  </a:moveTo>
                  <a:cubicBezTo>
                    <a:pt x="171" y="1"/>
                    <a:pt x="71" y="72"/>
                    <a:pt x="42" y="193"/>
                  </a:cubicBezTo>
                  <a:cubicBezTo>
                    <a:pt x="0" y="349"/>
                    <a:pt x="90" y="475"/>
                    <a:pt x="243" y="516"/>
                  </a:cubicBezTo>
                  <a:cubicBezTo>
                    <a:pt x="271" y="523"/>
                    <a:pt x="298" y="526"/>
                    <a:pt x="324" y="526"/>
                  </a:cubicBezTo>
                  <a:cubicBezTo>
                    <a:pt x="444" y="526"/>
                    <a:pt x="541" y="455"/>
                    <a:pt x="573" y="335"/>
                  </a:cubicBezTo>
                  <a:cubicBezTo>
                    <a:pt x="612" y="186"/>
                    <a:pt x="529" y="51"/>
                    <a:pt x="371" y="12"/>
                  </a:cubicBezTo>
                  <a:cubicBezTo>
                    <a:pt x="343" y="4"/>
                    <a:pt x="31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7" name="Google Shape;3537;p21"/>
            <p:cNvSpPr/>
            <p:nvPr/>
          </p:nvSpPr>
          <p:spPr>
            <a:xfrm>
              <a:off x="3232372" y="6240035"/>
              <a:ext cx="13606" cy="11572"/>
            </a:xfrm>
            <a:custGeom>
              <a:rect b="b" l="l" r="r" t="t"/>
              <a:pathLst>
                <a:path extrusionOk="0" h="529" w="622">
                  <a:moveTo>
                    <a:pt x="295" y="1"/>
                  </a:moveTo>
                  <a:cubicBezTo>
                    <a:pt x="184" y="1"/>
                    <a:pt x="88" y="63"/>
                    <a:pt x="51" y="177"/>
                  </a:cubicBezTo>
                  <a:cubicBezTo>
                    <a:pt x="1" y="328"/>
                    <a:pt x="81" y="461"/>
                    <a:pt x="230" y="511"/>
                  </a:cubicBezTo>
                  <a:cubicBezTo>
                    <a:pt x="265" y="523"/>
                    <a:pt x="300" y="528"/>
                    <a:pt x="333" y="528"/>
                  </a:cubicBezTo>
                  <a:cubicBezTo>
                    <a:pt x="444" y="528"/>
                    <a:pt x="536" y="464"/>
                    <a:pt x="573" y="351"/>
                  </a:cubicBezTo>
                  <a:cubicBezTo>
                    <a:pt x="621" y="207"/>
                    <a:pt x="548" y="67"/>
                    <a:pt x="395" y="17"/>
                  </a:cubicBezTo>
                  <a:cubicBezTo>
                    <a:pt x="361"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8" name="Google Shape;3538;p21"/>
            <p:cNvSpPr/>
            <p:nvPr/>
          </p:nvSpPr>
          <p:spPr>
            <a:xfrm>
              <a:off x="3225766" y="6257754"/>
              <a:ext cx="13694" cy="11616"/>
            </a:xfrm>
            <a:custGeom>
              <a:rect b="b" l="l" r="r" t="t"/>
              <a:pathLst>
                <a:path extrusionOk="0" h="531" w="626">
                  <a:moveTo>
                    <a:pt x="294" y="0"/>
                  </a:moveTo>
                  <a:cubicBezTo>
                    <a:pt x="192" y="0"/>
                    <a:pt x="102" y="56"/>
                    <a:pt x="60" y="159"/>
                  </a:cubicBezTo>
                  <a:cubicBezTo>
                    <a:pt x="0" y="308"/>
                    <a:pt x="71" y="446"/>
                    <a:pt x="218" y="505"/>
                  </a:cubicBezTo>
                  <a:cubicBezTo>
                    <a:pt x="259" y="522"/>
                    <a:pt x="299" y="530"/>
                    <a:pt x="338" y="530"/>
                  </a:cubicBezTo>
                  <a:cubicBezTo>
                    <a:pt x="440" y="530"/>
                    <a:pt x="527" y="473"/>
                    <a:pt x="568" y="370"/>
                  </a:cubicBezTo>
                  <a:cubicBezTo>
                    <a:pt x="626" y="228"/>
                    <a:pt x="562" y="84"/>
                    <a:pt x="413" y="24"/>
                  </a:cubicBezTo>
                  <a:cubicBezTo>
                    <a:pt x="373" y="8"/>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39" name="Google Shape;3539;p21"/>
            <p:cNvSpPr/>
            <p:nvPr/>
          </p:nvSpPr>
          <p:spPr>
            <a:xfrm>
              <a:off x="3217803" y="6275254"/>
              <a:ext cx="13803" cy="11681"/>
            </a:xfrm>
            <a:custGeom>
              <a:rect b="b" l="l" r="r" t="t"/>
              <a:pathLst>
                <a:path extrusionOk="0" h="534" w="631">
                  <a:moveTo>
                    <a:pt x="295" y="0"/>
                  </a:moveTo>
                  <a:cubicBezTo>
                    <a:pt x="201" y="0"/>
                    <a:pt x="117" y="49"/>
                    <a:pt x="71" y="143"/>
                  </a:cubicBezTo>
                  <a:cubicBezTo>
                    <a:pt x="0" y="289"/>
                    <a:pt x="62" y="431"/>
                    <a:pt x="204" y="500"/>
                  </a:cubicBezTo>
                  <a:cubicBezTo>
                    <a:pt x="250" y="522"/>
                    <a:pt x="295" y="533"/>
                    <a:pt x="339" y="533"/>
                  </a:cubicBezTo>
                  <a:cubicBezTo>
                    <a:pt x="434" y="533"/>
                    <a:pt x="518" y="482"/>
                    <a:pt x="564" y="388"/>
                  </a:cubicBezTo>
                  <a:cubicBezTo>
                    <a:pt x="630" y="250"/>
                    <a:pt x="577" y="104"/>
                    <a:pt x="431" y="33"/>
                  </a:cubicBezTo>
                  <a:cubicBezTo>
                    <a:pt x="386" y="11"/>
                    <a:pt x="339"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0" name="Google Shape;3540;p21"/>
            <p:cNvSpPr/>
            <p:nvPr/>
          </p:nvSpPr>
          <p:spPr>
            <a:xfrm>
              <a:off x="3208922" y="6291682"/>
              <a:ext cx="13803" cy="11747"/>
            </a:xfrm>
            <a:custGeom>
              <a:rect b="b" l="l" r="r" t="t"/>
              <a:pathLst>
                <a:path extrusionOk="0" h="537" w="631">
                  <a:moveTo>
                    <a:pt x="297" y="1"/>
                  </a:moveTo>
                  <a:cubicBezTo>
                    <a:pt x="210" y="1"/>
                    <a:pt x="129" y="45"/>
                    <a:pt x="81" y="129"/>
                  </a:cubicBezTo>
                  <a:cubicBezTo>
                    <a:pt x="1" y="269"/>
                    <a:pt x="51" y="415"/>
                    <a:pt x="189" y="493"/>
                  </a:cubicBezTo>
                  <a:cubicBezTo>
                    <a:pt x="239" y="522"/>
                    <a:pt x="292" y="537"/>
                    <a:pt x="341" y="537"/>
                  </a:cubicBezTo>
                  <a:cubicBezTo>
                    <a:pt x="428" y="537"/>
                    <a:pt x="507" y="492"/>
                    <a:pt x="555" y="406"/>
                  </a:cubicBezTo>
                  <a:cubicBezTo>
                    <a:pt x="631" y="276"/>
                    <a:pt x="587" y="125"/>
                    <a:pt x="448" y="44"/>
                  </a:cubicBezTo>
                  <a:cubicBezTo>
                    <a:pt x="398" y="15"/>
                    <a:pt x="34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1" name="Google Shape;3541;p21"/>
            <p:cNvSpPr/>
            <p:nvPr/>
          </p:nvSpPr>
          <p:spPr>
            <a:xfrm>
              <a:off x="3198816" y="6307760"/>
              <a:ext cx="13803" cy="11813"/>
            </a:xfrm>
            <a:custGeom>
              <a:rect b="b" l="l" r="r" t="t"/>
              <a:pathLst>
                <a:path extrusionOk="0" h="540" w="631">
                  <a:moveTo>
                    <a:pt x="298" y="1"/>
                  </a:moveTo>
                  <a:cubicBezTo>
                    <a:pt x="218" y="1"/>
                    <a:pt x="142" y="38"/>
                    <a:pt x="92" y="113"/>
                  </a:cubicBezTo>
                  <a:cubicBezTo>
                    <a:pt x="0" y="248"/>
                    <a:pt x="44" y="397"/>
                    <a:pt x="174" y="484"/>
                  </a:cubicBezTo>
                  <a:cubicBezTo>
                    <a:pt x="228" y="521"/>
                    <a:pt x="286" y="540"/>
                    <a:pt x="341" y="540"/>
                  </a:cubicBezTo>
                  <a:cubicBezTo>
                    <a:pt x="421" y="540"/>
                    <a:pt x="495" y="501"/>
                    <a:pt x="545"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2" name="Google Shape;3542;p21"/>
            <p:cNvSpPr/>
            <p:nvPr/>
          </p:nvSpPr>
          <p:spPr>
            <a:xfrm>
              <a:off x="3187638" y="6323116"/>
              <a:ext cx="13694" cy="11878"/>
            </a:xfrm>
            <a:custGeom>
              <a:rect b="b" l="l" r="r" t="t"/>
              <a:pathLst>
                <a:path extrusionOk="0" h="543" w="626">
                  <a:moveTo>
                    <a:pt x="296" y="1"/>
                  </a:moveTo>
                  <a:cubicBezTo>
                    <a:pt x="222" y="1"/>
                    <a:pt x="151" y="34"/>
                    <a:pt x="99" y="101"/>
                  </a:cubicBezTo>
                  <a:cubicBezTo>
                    <a:pt x="1" y="226"/>
                    <a:pt x="30" y="380"/>
                    <a:pt x="156" y="476"/>
                  </a:cubicBezTo>
                  <a:cubicBezTo>
                    <a:pt x="213" y="520"/>
                    <a:pt x="275" y="542"/>
                    <a:pt x="335" y="542"/>
                  </a:cubicBezTo>
                  <a:cubicBezTo>
                    <a:pt x="408" y="542"/>
                    <a:pt x="479" y="509"/>
                    <a:pt x="532" y="442"/>
                  </a:cubicBezTo>
                  <a:cubicBezTo>
                    <a:pt x="626"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3" name="Google Shape;3543;p21"/>
            <p:cNvSpPr/>
            <p:nvPr/>
          </p:nvSpPr>
          <p:spPr>
            <a:xfrm>
              <a:off x="3175519" y="6337510"/>
              <a:ext cx="13541" cy="11922"/>
            </a:xfrm>
            <a:custGeom>
              <a:rect b="b" l="l" r="r" t="t"/>
              <a:pathLst>
                <a:path extrusionOk="0" h="545" w="619">
                  <a:moveTo>
                    <a:pt x="295" y="1"/>
                  </a:moveTo>
                  <a:cubicBezTo>
                    <a:pt x="228" y="1"/>
                    <a:pt x="162" y="29"/>
                    <a:pt x="110" y="86"/>
                  </a:cubicBezTo>
                  <a:cubicBezTo>
                    <a:pt x="0" y="205"/>
                    <a:pt x="21" y="359"/>
                    <a:pt x="138" y="466"/>
                  </a:cubicBezTo>
                  <a:cubicBezTo>
                    <a:pt x="197" y="519"/>
                    <a:pt x="264" y="545"/>
                    <a:pt x="329" y="545"/>
                  </a:cubicBezTo>
                  <a:cubicBezTo>
                    <a:pt x="397" y="545"/>
                    <a:pt x="463" y="516"/>
                    <a:pt x="516" y="457"/>
                  </a:cubicBezTo>
                  <a:cubicBezTo>
                    <a:pt x="619" y="345"/>
                    <a:pt x="607" y="187"/>
                    <a:pt x="486" y="79"/>
                  </a:cubicBezTo>
                  <a:cubicBezTo>
                    <a:pt x="429" y="27"/>
                    <a:pt x="361"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4" name="Google Shape;3544;p21"/>
            <p:cNvSpPr/>
            <p:nvPr/>
          </p:nvSpPr>
          <p:spPr>
            <a:xfrm>
              <a:off x="3162394" y="6351073"/>
              <a:ext cx="13256" cy="11988"/>
            </a:xfrm>
            <a:custGeom>
              <a:rect b="b" l="l" r="r" t="t"/>
              <a:pathLst>
                <a:path extrusionOk="0" h="548" w="606">
                  <a:moveTo>
                    <a:pt x="291" y="0"/>
                  </a:moveTo>
                  <a:cubicBezTo>
                    <a:pt x="230" y="0"/>
                    <a:pt x="168" y="24"/>
                    <a:pt x="117" y="73"/>
                  </a:cubicBezTo>
                  <a:cubicBezTo>
                    <a:pt x="0" y="185"/>
                    <a:pt x="10" y="341"/>
                    <a:pt x="120" y="453"/>
                  </a:cubicBezTo>
                  <a:cubicBezTo>
                    <a:pt x="179" y="515"/>
                    <a:pt x="251" y="547"/>
                    <a:pt x="321" y="547"/>
                  </a:cubicBezTo>
                  <a:cubicBezTo>
                    <a:pt x="383" y="547"/>
                    <a:pt x="444" y="523"/>
                    <a:pt x="495" y="474"/>
                  </a:cubicBezTo>
                  <a:cubicBezTo>
                    <a:pt x="605" y="368"/>
                    <a:pt x="605" y="210"/>
                    <a:pt x="493" y="94"/>
                  </a:cubicBezTo>
                  <a:cubicBezTo>
                    <a:pt x="435" y="32"/>
                    <a:pt x="36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5" name="Google Shape;3545;p21"/>
            <p:cNvSpPr/>
            <p:nvPr/>
          </p:nvSpPr>
          <p:spPr>
            <a:xfrm>
              <a:off x="3148416" y="6363563"/>
              <a:ext cx="13256" cy="12009"/>
            </a:xfrm>
            <a:custGeom>
              <a:rect b="b" l="l" r="r" t="t"/>
              <a:pathLst>
                <a:path extrusionOk="0" h="549" w="606">
                  <a:moveTo>
                    <a:pt x="288" y="0"/>
                  </a:moveTo>
                  <a:cubicBezTo>
                    <a:pt x="232" y="0"/>
                    <a:pt x="176" y="20"/>
                    <a:pt x="126" y="61"/>
                  </a:cubicBezTo>
                  <a:cubicBezTo>
                    <a:pt x="3" y="164"/>
                    <a:pt x="1" y="319"/>
                    <a:pt x="101" y="441"/>
                  </a:cubicBezTo>
                  <a:cubicBezTo>
                    <a:pt x="160" y="512"/>
                    <a:pt x="236" y="549"/>
                    <a:pt x="313" y="549"/>
                  </a:cubicBezTo>
                  <a:cubicBezTo>
                    <a:pt x="369" y="549"/>
                    <a:pt x="426" y="529"/>
                    <a:pt x="477" y="487"/>
                  </a:cubicBezTo>
                  <a:cubicBezTo>
                    <a:pt x="594" y="388"/>
                    <a:pt x="605" y="232"/>
                    <a:pt x="502" y="109"/>
                  </a:cubicBezTo>
                  <a:cubicBezTo>
                    <a:pt x="443"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6" name="Google Shape;3546;p21"/>
            <p:cNvSpPr/>
            <p:nvPr/>
          </p:nvSpPr>
          <p:spPr>
            <a:xfrm>
              <a:off x="3133234" y="6375135"/>
              <a:ext cx="13344" cy="12053"/>
            </a:xfrm>
            <a:custGeom>
              <a:rect b="b" l="l" r="r" t="t"/>
              <a:pathLst>
                <a:path extrusionOk="0" h="551" w="610">
                  <a:moveTo>
                    <a:pt x="293" y="0"/>
                  </a:moveTo>
                  <a:cubicBezTo>
                    <a:pt x="243" y="0"/>
                    <a:pt x="192" y="16"/>
                    <a:pt x="145" y="49"/>
                  </a:cubicBezTo>
                  <a:cubicBezTo>
                    <a:pt x="14" y="143"/>
                    <a:pt x="1" y="299"/>
                    <a:pt x="92" y="425"/>
                  </a:cubicBezTo>
                  <a:cubicBezTo>
                    <a:pt x="150" y="507"/>
                    <a:pt x="231" y="551"/>
                    <a:pt x="313" y="551"/>
                  </a:cubicBezTo>
                  <a:cubicBezTo>
                    <a:pt x="364" y="551"/>
                    <a:pt x="415" y="534"/>
                    <a:pt x="463" y="500"/>
                  </a:cubicBezTo>
                  <a:cubicBezTo>
                    <a:pt x="587" y="411"/>
                    <a:pt x="610" y="255"/>
                    <a:pt x="516" y="125"/>
                  </a:cubicBezTo>
                  <a:cubicBezTo>
                    <a:pt x="458" y="45"/>
                    <a:pt x="37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7" name="Google Shape;3547;p21"/>
            <p:cNvSpPr/>
            <p:nvPr/>
          </p:nvSpPr>
          <p:spPr>
            <a:xfrm>
              <a:off x="3117397" y="6385504"/>
              <a:ext cx="13366" cy="12075"/>
            </a:xfrm>
            <a:custGeom>
              <a:rect b="b" l="l" r="r" t="t"/>
              <a:pathLst>
                <a:path extrusionOk="0" h="552" w="611">
                  <a:moveTo>
                    <a:pt x="297" y="1"/>
                  </a:moveTo>
                  <a:cubicBezTo>
                    <a:pt x="253" y="1"/>
                    <a:pt x="207" y="13"/>
                    <a:pt x="164" y="40"/>
                  </a:cubicBezTo>
                  <a:cubicBezTo>
                    <a:pt x="24" y="125"/>
                    <a:pt x="1" y="276"/>
                    <a:pt x="83" y="411"/>
                  </a:cubicBezTo>
                  <a:cubicBezTo>
                    <a:pt x="138" y="502"/>
                    <a:pt x="222" y="552"/>
                    <a:pt x="310" y="552"/>
                  </a:cubicBezTo>
                  <a:cubicBezTo>
                    <a:pt x="355" y="552"/>
                    <a:pt x="401" y="539"/>
                    <a:pt x="445" y="512"/>
                  </a:cubicBezTo>
                  <a:cubicBezTo>
                    <a:pt x="576" y="432"/>
                    <a:pt x="610" y="278"/>
                    <a:pt x="525" y="141"/>
                  </a:cubicBezTo>
                  <a:cubicBezTo>
                    <a:pt x="470" y="51"/>
                    <a:pt x="38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8" name="Google Shape;3548;p21"/>
            <p:cNvSpPr/>
            <p:nvPr/>
          </p:nvSpPr>
          <p:spPr>
            <a:xfrm>
              <a:off x="3100881" y="6394757"/>
              <a:ext cx="13344" cy="12119"/>
            </a:xfrm>
            <a:custGeom>
              <a:rect b="b" l="l" r="r" t="t"/>
              <a:pathLst>
                <a:path extrusionOk="0" h="554" w="610">
                  <a:moveTo>
                    <a:pt x="300" y="1"/>
                  </a:moveTo>
                  <a:cubicBezTo>
                    <a:pt x="260" y="1"/>
                    <a:pt x="219" y="11"/>
                    <a:pt x="179" y="32"/>
                  </a:cubicBezTo>
                  <a:cubicBezTo>
                    <a:pt x="35" y="105"/>
                    <a:pt x="0" y="256"/>
                    <a:pt x="71" y="396"/>
                  </a:cubicBezTo>
                  <a:cubicBezTo>
                    <a:pt x="124" y="497"/>
                    <a:pt x="211" y="553"/>
                    <a:pt x="306" y="553"/>
                  </a:cubicBezTo>
                  <a:cubicBezTo>
                    <a:pt x="346" y="553"/>
                    <a:pt x="387" y="543"/>
                    <a:pt x="428" y="522"/>
                  </a:cubicBezTo>
                  <a:cubicBezTo>
                    <a:pt x="564" y="451"/>
                    <a:pt x="609" y="300"/>
                    <a:pt x="534" y="155"/>
                  </a:cubicBezTo>
                  <a:cubicBezTo>
                    <a:pt x="484" y="57"/>
                    <a:pt x="39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49" name="Google Shape;3549;p21"/>
            <p:cNvSpPr/>
            <p:nvPr/>
          </p:nvSpPr>
          <p:spPr>
            <a:xfrm>
              <a:off x="3083797" y="6402763"/>
              <a:ext cx="13191" cy="12097"/>
            </a:xfrm>
            <a:custGeom>
              <a:rect b="b" l="l" r="r" t="t"/>
              <a:pathLst>
                <a:path extrusionOk="0" h="553" w="603">
                  <a:moveTo>
                    <a:pt x="298" y="0"/>
                  </a:moveTo>
                  <a:cubicBezTo>
                    <a:pt x="264" y="0"/>
                    <a:pt x="228" y="7"/>
                    <a:pt x="193" y="23"/>
                  </a:cubicBezTo>
                  <a:cubicBezTo>
                    <a:pt x="46" y="87"/>
                    <a:pt x="0" y="234"/>
                    <a:pt x="62" y="380"/>
                  </a:cubicBezTo>
                  <a:cubicBezTo>
                    <a:pt x="110" y="489"/>
                    <a:pt x="199" y="553"/>
                    <a:pt x="300" y="553"/>
                  </a:cubicBezTo>
                  <a:cubicBezTo>
                    <a:pt x="335" y="553"/>
                    <a:pt x="371" y="545"/>
                    <a:pt x="408" y="529"/>
                  </a:cubicBezTo>
                  <a:cubicBezTo>
                    <a:pt x="548" y="470"/>
                    <a:pt x="603" y="323"/>
                    <a:pt x="541" y="174"/>
                  </a:cubicBezTo>
                  <a:cubicBezTo>
                    <a:pt x="493" y="66"/>
                    <a:pt x="401"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0" name="Google Shape;3550;p21"/>
            <p:cNvSpPr/>
            <p:nvPr/>
          </p:nvSpPr>
          <p:spPr>
            <a:xfrm>
              <a:off x="3066166" y="6409632"/>
              <a:ext cx="13081" cy="12097"/>
            </a:xfrm>
            <a:custGeom>
              <a:rect b="b" l="l" r="r" t="t"/>
              <a:pathLst>
                <a:path extrusionOk="0" h="553" w="598">
                  <a:moveTo>
                    <a:pt x="297" y="0"/>
                  </a:moveTo>
                  <a:cubicBezTo>
                    <a:pt x="269" y="0"/>
                    <a:pt x="239" y="5"/>
                    <a:pt x="208" y="16"/>
                  </a:cubicBezTo>
                  <a:cubicBezTo>
                    <a:pt x="55" y="68"/>
                    <a:pt x="0" y="215"/>
                    <a:pt x="53" y="362"/>
                  </a:cubicBezTo>
                  <a:cubicBezTo>
                    <a:pt x="94" y="482"/>
                    <a:pt x="187" y="553"/>
                    <a:pt x="295" y="553"/>
                  </a:cubicBezTo>
                  <a:cubicBezTo>
                    <a:pt x="325" y="553"/>
                    <a:pt x="356" y="547"/>
                    <a:pt x="387" y="536"/>
                  </a:cubicBezTo>
                  <a:cubicBezTo>
                    <a:pt x="531" y="485"/>
                    <a:pt x="598" y="343"/>
                    <a:pt x="543" y="190"/>
                  </a:cubicBezTo>
                  <a:cubicBezTo>
                    <a:pt x="501" y="72"/>
                    <a:pt x="407"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1" name="Google Shape;3551;p21"/>
            <p:cNvSpPr/>
            <p:nvPr/>
          </p:nvSpPr>
          <p:spPr>
            <a:xfrm>
              <a:off x="3048119" y="6415254"/>
              <a:ext cx="12797" cy="12097"/>
            </a:xfrm>
            <a:custGeom>
              <a:rect b="b" l="l" r="r" t="t"/>
              <a:pathLst>
                <a:path extrusionOk="0" h="553" w="585">
                  <a:moveTo>
                    <a:pt x="293" y="1"/>
                  </a:moveTo>
                  <a:cubicBezTo>
                    <a:pt x="269" y="1"/>
                    <a:pt x="245" y="4"/>
                    <a:pt x="220" y="11"/>
                  </a:cubicBezTo>
                  <a:cubicBezTo>
                    <a:pt x="65" y="54"/>
                    <a:pt x="1" y="194"/>
                    <a:pt x="42" y="345"/>
                  </a:cubicBezTo>
                  <a:cubicBezTo>
                    <a:pt x="78" y="474"/>
                    <a:pt x="173" y="553"/>
                    <a:pt x="288" y="553"/>
                  </a:cubicBezTo>
                  <a:cubicBezTo>
                    <a:pt x="312" y="553"/>
                    <a:pt x="337" y="549"/>
                    <a:pt x="362" y="542"/>
                  </a:cubicBezTo>
                  <a:cubicBezTo>
                    <a:pt x="511" y="501"/>
                    <a:pt x="585" y="363"/>
                    <a:pt x="541" y="208"/>
                  </a:cubicBezTo>
                  <a:cubicBezTo>
                    <a:pt x="507" y="82"/>
                    <a:pt x="409"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2" name="Google Shape;3552;p21"/>
            <p:cNvSpPr/>
            <p:nvPr/>
          </p:nvSpPr>
          <p:spPr>
            <a:xfrm>
              <a:off x="3029788" y="6419695"/>
              <a:ext cx="12600" cy="12075"/>
            </a:xfrm>
            <a:custGeom>
              <a:rect b="b" l="l" r="r" t="t"/>
              <a:pathLst>
                <a:path extrusionOk="0" h="552" w="576">
                  <a:moveTo>
                    <a:pt x="289" y="1"/>
                  </a:moveTo>
                  <a:cubicBezTo>
                    <a:pt x="271" y="1"/>
                    <a:pt x="251" y="3"/>
                    <a:pt x="232" y="7"/>
                  </a:cubicBezTo>
                  <a:cubicBezTo>
                    <a:pt x="74" y="41"/>
                    <a:pt x="0" y="179"/>
                    <a:pt x="35" y="332"/>
                  </a:cubicBezTo>
                  <a:cubicBezTo>
                    <a:pt x="64" y="468"/>
                    <a:pt x="162" y="552"/>
                    <a:pt x="284" y="552"/>
                  </a:cubicBezTo>
                  <a:cubicBezTo>
                    <a:pt x="303" y="552"/>
                    <a:pt x="323" y="550"/>
                    <a:pt x="344" y="545"/>
                  </a:cubicBezTo>
                  <a:cubicBezTo>
                    <a:pt x="493" y="513"/>
                    <a:pt x="575" y="380"/>
                    <a:pt x="543" y="222"/>
                  </a:cubicBezTo>
                  <a:cubicBezTo>
                    <a:pt x="513" y="89"/>
                    <a:pt x="413"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3" name="Google Shape;3553;p21"/>
            <p:cNvSpPr/>
            <p:nvPr/>
          </p:nvSpPr>
          <p:spPr>
            <a:xfrm>
              <a:off x="3011150" y="6423216"/>
              <a:ext cx="12338" cy="12119"/>
            </a:xfrm>
            <a:custGeom>
              <a:rect b="b" l="l" r="r" t="t"/>
              <a:pathLst>
                <a:path extrusionOk="0" h="554" w="564">
                  <a:moveTo>
                    <a:pt x="282" y="1"/>
                  </a:moveTo>
                  <a:cubicBezTo>
                    <a:pt x="268" y="1"/>
                    <a:pt x="253" y="2"/>
                    <a:pt x="239" y="4"/>
                  </a:cubicBezTo>
                  <a:cubicBezTo>
                    <a:pt x="81" y="31"/>
                    <a:pt x="1" y="164"/>
                    <a:pt x="26" y="318"/>
                  </a:cubicBezTo>
                  <a:cubicBezTo>
                    <a:pt x="48" y="461"/>
                    <a:pt x="148" y="553"/>
                    <a:pt x="276" y="553"/>
                  </a:cubicBezTo>
                  <a:cubicBezTo>
                    <a:pt x="292" y="553"/>
                    <a:pt x="307" y="552"/>
                    <a:pt x="323" y="549"/>
                  </a:cubicBezTo>
                  <a:cubicBezTo>
                    <a:pt x="475" y="524"/>
                    <a:pt x="564" y="396"/>
                    <a:pt x="539" y="235"/>
                  </a:cubicBezTo>
                  <a:cubicBezTo>
                    <a:pt x="516" y="95"/>
                    <a:pt x="413"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4" name="Google Shape;3554;p21"/>
            <p:cNvSpPr/>
            <p:nvPr/>
          </p:nvSpPr>
          <p:spPr>
            <a:xfrm>
              <a:off x="2992272" y="6425710"/>
              <a:ext cx="12031" cy="12075"/>
            </a:xfrm>
            <a:custGeom>
              <a:rect b="b" l="l" r="r" t="t"/>
              <a:pathLst>
                <a:path extrusionOk="0" h="552" w="550">
                  <a:moveTo>
                    <a:pt x="278" y="1"/>
                  </a:moveTo>
                  <a:cubicBezTo>
                    <a:pt x="268" y="1"/>
                    <a:pt x="258" y="1"/>
                    <a:pt x="247" y="2"/>
                  </a:cubicBezTo>
                  <a:cubicBezTo>
                    <a:pt x="87" y="21"/>
                    <a:pt x="0" y="146"/>
                    <a:pt x="18" y="305"/>
                  </a:cubicBezTo>
                  <a:cubicBezTo>
                    <a:pt x="33" y="454"/>
                    <a:pt x="135" y="551"/>
                    <a:pt x="271" y="551"/>
                  </a:cubicBezTo>
                  <a:cubicBezTo>
                    <a:pt x="281" y="551"/>
                    <a:pt x="292" y="551"/>
                    <a:pt x="302" y="550"/>
                  </a:cubicBezTo>
                  <a:cubicBezTo>
                    <a:pt x="454" y="534"/>
                    <a:pt x="550" y="410"/>
                    <a:pt x="534" y="250"/>
                  </a:cubicBezTo>
                  <a:cubicBezTo>
                    <a:pt x="519" y="102"/>
                    <a:pt x="416"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5" name="Google Shape;3555;p21"/>
            <p:cNvSpPr/>
            <p:nvPr/>
          </p:nvSpPr>
          <p:spPr>
            <a:xfrm>
              <a:off x="2973175" y="6427198"/>
              <a:ext cx="11747" cy="12053"/>
            </a:xfrm>
            <a:custGeom>
              <a:rect b="b" l="l" r="r" t="t"/>
              <a:pathLst>
                <a:path extrusionOk="0" h="551" w="537">
                  <a:moveTo>
                    <a:pt x="274" y="0"/>
                  </a:moveTo>
                  <a:cubicBezTo>
                    <a:pt x="269" y="0"/>
                    <a:pt x="263" y="0"/>
                    <a:pt x="257" y="1"/>
                  </a:cubicBezTo>
                  <a:cubicBezTo>
                    <a:pt x="97" y="8"/>
                    <a:pt x="1" y="131"/>
                    <a:pt x="10" y="287"/>
                  </a:cubicBezTo>
                  <a:cubicBezTo>
                    <a:pt x="16" y="445"/>
                    <a:pt x="122" y="551"/>
                    <a:pt x="266" y="551"/>
                  </a:cubicBezTo>
                  <a:cubicBezTo>
                    <a:pt x="271" y="551"/>
                    <a:pt x="275" y="550"/>
                    <a:pt x="280" y="550"/>
                  </a:cubicBezTo>
                  <a:cubicBezTo>
                    <a:pt x="433" y="543"/>
                    <a:pt x="536" y="424"/>
                    <a:pt x="530" y="262"/>
                  </a:cubicBezTo>
                  <a:cubicBezTo>
                    <a:pt x="521" y="112"/>
                    <a:pt x="419" y="0"/>
                    <a:pt x="2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6" name="Google Shape;3556;p21"/>
            <p:cNvSpPr/>
            <p:nvPr/>
          </p:nvSpPr>
          <p:spPr>
            <a:xfrm>
              <a:off x="2954538" y="6427504"/>
              <a:ext cx="11441" cy="12097"/>
            </a:xfrm>
            <a:custGeom>
              <a:rect b="b" l="l" r="r" t="t"/>
              <a:pathLst>
                <a:path extrusionOk="0" h="553" w="523">
                  <a:moveTo>
                    <a:pt x="266" y="0"/>
                  </a:moveTo>
                  <a:cubicBezTo>
                    <a:pt x="106" y="0"/>
                    <a:pt x="5" y="117"/>
                    <a:pt x="3" y="275"/>
                  </a:cubicBezTo>
                  <a:cubicBezTo>
                    <a:pt x="1" y="435"/>
                    <a:pt x="106" y="550"/>
                    <a:pt x="259" y="552"/>
                  </a:cubicBezTo>
                  <a:cubicBezTo>
                    <a:pt x="411" y="552"/>
                    <a:pt x="521" y="440"/>
                    <a:pt x="523" y="277"/>
                  </a:cubicBezTo>
                  <a:cubicBezTo>
                    <a:pt x="523" y="122"/>
                    <a:pt x="420" y="3"/>
                    <a:pt x="2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7" name="Google Shape;3557;p21"/>
            <p:cNvSpPr/>
            <p:nvPr/>
          </p:nvSpPr>
          <p:spPr>
            <a:xfrm>
              <a:off x="2935200" y="6426782"/>
              <a:ext cx="11791" cy="12031"/>
            </a:xfrm>
            <a:custGeom>
              <a:rect b="b" l="l" r="r" t="t"/>
              <a:pathLst>
                <a:path extrusionOk="0" h="550" w="539">
                  <a:moveTo>
                    <a:pt x="267" y="0"/>
                  </a:moveTo>
                  <a:cubicBezTo>
                    <a:pt x="119" y="0"/>
                    <a:pt x="21" y="107"/>
                    <a:pt x="10" y="258"/>
                  </a:cubicBezTo>
                  <a:cubicBezTo>
                    <a:pt x="1" y="418"/>
                    <a:pt x="97" y="539"/>
                    <a:pt x="250" y="549"/>
                  </a:cubicBezTo>
                  <a:cubicBezTo>
                    <a:pt x="258" y="549"/>
                    <a:pt x="265" y="549"/>
                    <a:pt x="273" y="549"/>
                  </a:cubicBezTo>
                  <a:cubicBezTo>
                    <a:pt x="413" y="549"/>
                    <a:pt x="519" y="447"/>
                    <a:pt x="530" y="292"/>
                  </a:cubicBezTo>
                  <a:cubicBezTo>
                    <a:pt x="539" y="136"/>
                    <a:pt x="443" y="10"/>
                    <a:pt x="289" y="1"/>
                  </a:cubicBezTo>
                  <a:cubicBezTo>
                    <a:pt x="282" y="1"/>
                    <a:pt x="274"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8" name="Google Shape;3558;p21"/>
            <p:cNvSpPr/>
            <p:nvPr/>
          </p:nvSpPr>
          <p:spPr>
            <a:xfrm>
              <a:off x="2915775" y="6424879"/>
              <a:ext cx="12184" cy="12053"/>
            </a:xfrm>
            <a:custGeom>
              <a:rect b="b" l="l" r="r" t="t"/>
              <a:pathLst>
                <a:path extrusionOk="0" h="551" w="557">
                  <a:moveTo>
                    <a:pt x="276" y="1"/>
                  </a:moveTo>
                  <a:cubicBezTo>
                    <a:pt x="137" y="1"/>
                    <a:pt x="40" y="99"/>
                    <a:pt x="21" y="242"/>
                  </a:cubicBezTo>
                  <a:cubicBezTo>
                    <a:pt x="0" y="402"/>
                    <a:pt x="89" y="528"/>
                    <a:pt x="243" y="549"/>
                  </a:cubicBezTo>
                  <a:cubicBezTo>
                    <a:pt x="255" y="550"/>
                    <a:pt x="267" y="551"/>
                    <a:pt x="278" y="551"/>
                  </a:cubicBezTo>
                  <a:cubicBezTo>
                    <a:pt x="413" y="551"/>
                    <a:pt x="517" y="456"/>
                    <a:pt x="536" y="308"/>
                  </a:cubicBezTo>
                  <a:cubicBezTo>
                    <a:pt x="557" y="152"/>
                    <a:pt x="467" y="22"/>
                    <a:pt x="316" y="4"/>
                  </a:cubicBezTo>
                  <a:cubicBezTo>
                    <a:pt x="302" y="2"/>
                    <a:pt x="28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59" name="Google Shape;3559;p21"/>
            <p:cNvSpPr/>
            <p:nvPr/>
          </p:nvSpPr>
          <p:spPr>
            <a:xfrm>
              <a:off x="2896984" y="6421926"/>
              <a:ext cx="12447" cy="12031"/>
            </a:xfrm>
            <a:custGeom>
              <a:rect b="b" l="l" r="r" t="t"/>
              <a:pathLst>
                <a:path extrusionOk="0" h="550" w="569">
                  <a:moveTo>
                    <a:pt x="281" y="0"/>
                  </a:moveTo>
                  <a:cubicBezTo>
                    <a:pt x="151" y="0"/>
                    <a:pt x="54" y="91"/>
                    <a:pt x="30" y="228"/>
                  </a:cubicBezTo>
                  <a:cubicBezTo>
                    <a:pt x="0" y="386"/>
                    <a:pt x="83" y="516"/>
                    <a:pt x="232" y="544"/>
                  </a:cubicBezTo>
                  <a:cubicBezTo>
                    <a:pt x="251" y="548"/>
                    <a:pt x="269" y="550"/>
                    <a:pt x="288" y="550"/>
                  </a:cubicBezTo>
                  <a:cubicBezTo>
                    <a:pt x="414" y="550"/>
                    <a:pt x="515" y="462"/>
                    <a:pt x="541" y="322"/>
                  </a:cubicBezTo>
                  <a:cubicBezTo>
                    <a:pt x="568" y="168"/>
                    <a:pt x="488" y="33"/>
                    <a:pt x="337" y="6"/>
                  </a:cubicBezTo>
                  <a:cubicBezTo>
                    <a:pt x="318" y="2"/>
                    <a:pt x="29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0" name="Google Shape;3560;p21"/>
            <p:cNvSpPr/>
            <p:nvPr/>
          </p:nvSpPr>
          <p:spPr>
            <a:xfrm>
              <a:off x="2878194" y="6417835"/>
              <a:ext cx="12753" cy="12075"/>
            </a:xfrm>
            <a:custGeom>
              <a:rect b="b" l="l" r="r" t="t"/>
              <a:pathLst>
                <a:path extrusionOk="0" h="552" w="583">
                  <a:moveTo>
                    <a:pt x="290" y="1"/>
                  </a:moveTo>
                  <a:cubicBezTo>
                    <a:pt x="167" y="1"/>
                    <a:pt x="72" y="86"/>
                    <a:pt x="39" y="213"/>
                  </a:cubicBezTo>
                  <a:cubicBezTo>
                    <a:pt x="0" y="371"/>
                    <a:pt x="76" y="506"/>
                    <a:pt x="225" y="543"/>
                  </a:cubicBezTo>
                  <a:cubicBezTo>
                    <a:pt x="248" y="549"/>
                    <a:pt x="271" y="552"/>
                    <a:pt x="293" y="552"/>
                  </a:cubicBezTo>
                  <a:cubicBezTo>
                    <a:pt x="413" y="552"/>
                    <a:pt x="513" y="471"/>
                    <a:pt x="546" y="339"/>
                  </a:cubicBezTo>
                  <a:cubicBezTo>
                    <a:pt x="582" y="186"/>
                    <a:pt x="509" y="46"/>
                    <a:pt x="360" y="10"/>
                  </a:cubicBezTo>
                  <a:cubicBezTo>
                    <a:pt x="336" y="3"/>
                    <a:pt x="312"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1" name="Google Shape;3561;p21"/>
            <p:cNvSpPr/>
            <p:nvPr/>
          </p:nvSpPr>
          <p:spPr>
            <a:xfrm>
              <a:off x="2859666" y="6412629"/>
              <a:ext cx="12928" cy="12075"/>
            </a:xfrm>
            <a:custGeom>
              <a:rect b="b" l="l" r="r" t="t"/>
              <a:pathLst>
                <a:path extrusionOk="0" h="552" w="591">
                  <a:moveTo>
                    <a:pt x="294" y="0"/>
                  </a:moveTo>
                  <a:cubicBezTo>
                    <a:pt x="179" y="0"/>
                    <a:pt x="85" y="77"/>
                    <a:pt x="48" y="199"/>
                  </a:cubicBezTo>
                  <a:cubicBezTo>
                    <a:pt x="0" y="353"/>
                    <a:pt x="67" y="493"/>
                    <a:pt x="213" y="538"/>
                  </a:cubicBezTo>
                  <a:cubicBezTo>
                    <a:pt x="241" y="547"/>
                    <a:pt x="269" y="552"/>
                    <a:pt x="296" y="552"/>
                  </a:cubicBezTo>
                  <a:cubicBezTo>
                    <a:pt x="408" y="552"/>
                    <a:pt x="506" y="478"/>
                    <a:pt x="545" y="353"/>
                  </a:cubicBezTo>
                  <a:cubicBezTo>
                    <a:pt x="591" y="204"/>
                    <a:pt x="527" y="60"/>
                    <a:pt x="380" y="14"/>
                  </a:cubicBezTo>
                  <a:cubicBezTo>
                    <a:pt x="351" y="5"/>
                    <a:pt x="32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2" name="Google Shape;3562;p21"/>
            <p:cNvSpPr/>
            <p:nvPr/>
          </p:nvSpPr>
          <p:spPr>
            <a:xfrm>
              <a:off x="2841531" y="6406351"/>
              <a:ext cx="13147" cy="12097"/>
            </a:xfrm>
            <a:custGeom>
              <a:rect b="b" l="l" r="r" t="t"/>
              <a:pathLst>
                <a:path extrusionOk="0" h="553" w="601">
                  <a:moveTo>
                    <a:pt x="301" y="0"/>
                  </a:moveTo>
                  <a:cubicBezTo>
                    <a:pt x="192" y="0"/>
                    <a:pt x="102" y="71"/>
                    <a:pt x="57" y="184"/>
                  </a:cubicBezTo>
                  <a:cubicBezTo>
                    <a:pt x="0" y="338"/>
                    <a:pt x="60" y="480"/>
                    <a:pt x="202" y="535"/>
                  </a:cubicBezTo>
                  <a:cubicBezTo>
                    <a:pt x="234" y="546"/>
                    <a:pt x="266" y="552"/>
                    <a:pt x="298" y="552"/>
                  </a:cubicBezTo>
                  <a:cubicBezTo>
                    <a:pt x="406" y="552"/>
                    <a:pt x="501" y="484"/>
                    <a:pt x="545" y="367"/>
                  </a:cubicBezTo>
                  <a:cubicBezTo>
                    <a:pt x="600" y="221"/>
                    <a:pt x="543" y="74"/>
                    <a:pt x="401" y="19"/>
                  </a:cubicBezTo>
                  <a:cubicBezTo>
                    <a:pt x="366" y="6"/>
                    <a:pt x="33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3" name="Google Shape;3563;p21"/>
            <p:cNvSpPr/>
            <p:nvPr/>
          </p:nvSpPr>
          <p:spPr>
            <a:xfrm>
              <a:off x="2823988" y="6399132"/>
              <a:ext cx="13256" cy="12053"/>
            </a:xfrm>
            <a:custGeom>
              <a:rect b="b" l="l" r="r" t="t"/>
              <a:pathLst>
                <a:path extrusionOk="0" h="551" w="606">
                  <a:moveTo>
                    <a:pt x="304" y="1"/>
                  </a:moveTo>
                  <a:cubicBezTo>
                    <a:pt x="202" y="1"/>
                    <a:pt x="114" y="65"/>
                    <a:pt x="67" y="171"/>
                  </a:cubicBezTo>
                  <a:cubicBezTo>
                    <a:pt x="1" y="319"/>
                    <a:pt x="51" y="464"/>
                    <a:pt x="191" y="526"/>
                  </a:cubicBezTo>
                  <a:cubicBezTo>
                    <a:pt x="228" y="542"/>
                    <a:pt x="266" y="550"/>
                    <a:pt x="302" y="550"/>
                  </a:cubicBezTo>
                  <a:cubicBezTo>
                    <a:pt x="402" y="550"/>
                    <a:pt x="492" y="490"/>
                    <a:pt x="541" y="381"/>
                  </a:cubicBezTo>
                  <a:cubicBezTo>
                    <a:pt x="605" y="237"/>
                    <a:pt x="557" y="88"/>
                    <a:pt x="417" y="26"/>
                  </a:cubicBezTo>
                  <a:cubicBezTo>
                    <a:pt x="379" y="9"/>
                    <a:pt x="340"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4" name="Google Shape;3564;p21"/>
            <p:cNvSpPr/>
            <p:nvPr/>
          </p:nvSpPr>
          <p:spPr>
            <a:xfrm>
              <a:off x="2806553" y="6390754"/>
              <a:ext cx="13300" cy="12075"/>
            </a:xfrm>
            <a:custGeom>
              <a:rect b="b" l="l" r="r" t="t"/>
              <a:pathLst>
                <a:path extrusionOk="0" h="552" w="608">
                  <a:moveTo>
                    <a:pt x="307" y="1"/>
                  </a:moveTo>
                  <a:cubicBezTo>
                    <a:pt x="210" y="1"/>
                    <a:pt x="124" y="59"/>
                    <a:pt x="74" y="157"/>
                  </a:cubicBezTo>
                  <a:cubicBezTo>
                    <a:pt x="1" y="302"/>
                    <a:pt x="40" y="451"/>
                    <a:pt x="177" y="519"/>
                  </a:cubicBezTo>
                  <a:cubicBezTo>
                    <a:pt x="218" y="541"/>
                    <a:pt x="260" y="551"/>
                    <a:pt x="301" y="551"/>
                  </a:cubicBezTo>
                  <a:cubicBezTo>
                    <a:pt x="395" y="551"/>
                    <a:pt x="484" y="496"/>
                    <a:pt x="536" y="396"/>
                  </a:cubicBezTo>
                  <a:cubicBezTo>
                    <a:pt x="607" y="256"/>
                    <a:pt x="569" y="102"/>
                    <a:pt x="433" y="34"/>
                  </a:cubicBezTo>
                  <a:cubicBezTo>
                    <a:pt x="390" y="11"/>
                    <a:pt x="348"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5" name="Google Shape;3565;p21"/>
            <p:cNvSpPr/>
            <p:nvPr/>
          </p:nvSpPr>
          <p:spPr>
            <a:xfrm>
              <a:off x="2789775" y="6381523"/>
              <a:ext cx="13344" cy="12031"/>
            </a:xfrm>
            <a:custGeom>
              <a:rect b="b" l="l" r="r" t="t"/>
              <a:pathLst>
                <a:path extrusionOk="0" h="550" w="610">
                  <a:moveTo>
                    <a:pt x="311" y="1"/>
                  </a:moveTo>
                  <a:cubicBezTo>
                    <a:pt x="219" y="1"/>
                    <a:pt x="135" y="53"/>
                    <a:pt x="83" y="144"/>
                  </a:cubicBezTo>
                  <a:cubicBezTo>
                    <a:pt x="0" y="284"/>
                    <a:pt x="35" y="435"/>
                    <a:pt x="165" y="511"/>
                  </a:cubicBezTo>
                  <a:cubicBezTo>
                    <a:pt x="210" y="537"/>
                    <a:pt x="257" y="550"/>
                    <a:pt x="302" y="550"/>
                  </a:cubicBezTo>
                  <a:cubicBezTo>
                    <a:pt x="392" y="550"/>
                    <a:pt x="476" y="500"/>
                    <a:pt x="529" y="408"/>
                  </a:cubicBezTo>
                  <a:cubicBezTo>
                    <a:pt x="610" y="273"/>
                    <a:pt x="580" y="117"/>
                    <a:pt x="447" y="39"/>
                  </a:cubicBezTo>
                  <a:cubicBezTo>
                    <a:pt x="401"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6" name="Google Shape;3566;p21"/>
            <p:cNvSpPr/>
            <p:nvPr/>
          </p:nvSpPr>
          <p:spPr>
            <a:xfrm>
              <a:off x="2773500" y="6371307"/>
              <a:ext cx="13388" cy="12075"/>
            </a:xfrm>
            <a:custGeom>
              <a:rect b="b" l="l" r="r" t="t"/>
              <a:pathLst>
                <a:path extrusionOk="0" h="552" w="612">
                  <a:moveTo>
                    <a:pt x="315" y="1"/>
                  </a:moveTo>
                  <a:cubicBezTo>
                    <a:pt x="229" y="1"/>
                    <a:pt x="148" y="49"/>
                    <a:pt x="92" y="133"/>
                  </a:cubicBezTo>
                  <a:cubicBezTo>
                    <a:pt x="0" y="268"/>
                    <a:pt x="25" y="421"/>
                    <a:pt x="154" y="506"/>
                  </a:cubicBezTo>
                  <a:cubicBezTo>
                    <a:pt x="200" y="536"/>
                    <a:pt x="250" y="551"/>
                    <a:pt x="299" y="551"/>
                  </a:cubicBezTo>
                  <a:cubicBezTo>
                    <a:pt x="385" y="551"/>
                    <a:pt x="468" y="507"/>
                    <a:pt x="525" y="421"/>
                  </a:cubicBezTo>
                  <a:cubicBezTo>
                    <a:pt x="612" y="291"/>
                    <a:pt x="589" y="133"/>
                    <a:pt x="460" y="48"/>
                  </a:cubicBezTo>
                  <a:cubicBezTo>
                    <a:pt x="413" y="16"/>
                    <a:pt x="36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7" name="Google Shape;3567;p21"/>
            <p:cNvSpPr/>
            <p:nvPr/>
          </p:nvSpPr>
          <p:spPr>
            <a:xfrm>
              <a:off x="2758122" y="6360370"/>
              <a:ext cx="13278" cy="12031"/>
            </a:xfrm>
            <a:custGeom>
              <a:rect b="b" l="l" r="r" t="t"/>
              <a:pathLst>
                <a:path extrusionOk="0" h="550" w="607">
                  <a:moveTo>
                    <a:pt x="314" y="0"/>
                  </a:moveTo>
                  <a:cubicBezTo>
                    <a:pt x="232" y="0"/>
                    <a:pt x="153" y="43"/>
                    <a:pt x="96" y="120"/>
                  </a:cubicBezTo>
                  <a:cubicBezTo>
                    <a:pt x="0" y="250"/>
                    <a:pt x="16" y="404"/>
                    <a:pt x="137" y="495"/>
                  </a:cubicBezTo>
                  <a:cubicBezTo>
                    <a:pt x="186" y="532"/>
                    <a:pt x="240" y="550"/>
                    <a:pt x="294" y="550"/>
                  </a:cubicBezTo>
                  <a:cubicBezTo>
                    <a:pt x="374" y="550"/>
                    <a:pt x="454" y="509"/>
                    <a:pt x="513" y="431"/>
                  </a:cubicBezTo>
                  <a:cubicBezTo>
                    <a:pt x="607" y="305"/>
                    <a:pt x="593" y="149"/>
                    <a:pt x="472" y="56"/>
                  </a:cubicBezTo>
                  <a:cubicBezTo>
                    <a:pt x="421" y="18"/>
                    <a:pt x="366"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8" name="Google Shape;3568;p21"/>
            <p:cNvSpPr/>
            <p:nvPr/>
          </p:nvSpPr>
          <p:spPr>
            <a:xfrm>
              <a:off x="2743028" y="6348404"/>
              <a:ext cx="13256" cy="11988"/>
            </a:xfrm>
            <a:custGeom>
              <a:rect b="b" l="l" r="r" t="t"/>
              <a:pathLst>
                <a:path extrusionOk="0" h="548" w="606">
                  <a:moveTo>
                    <a:pt x="317" y="0"/>
                  </a:moveTo>
                  <a:cubicBezTo>
                    <a:pt x="240" y="0"/>
                    <a:pt x="164" y="38"/>
                    <a:pt x="106" y="108"/>
                  </a:cubicBezTo>
                  <a:cubicBezTo>
                    <a:pt x="1" y="232"/>
                    <a:pt x="10" y="385"/>
                    <a:pt x="127" y="486"/>
                  </a:cubicBezTo>
                  <a:cubicBezTo>
                    <a:pt x="177" y="527"/>
                    <a:pt x="235" y="548"/>
                    <a:pt x="293" y="548"/>
                  </a:cubicBezTo>
                  <a:cubicBezTo>
                    <a:pt x="370" y="548"/>
                    <a:pt x="446" y="512"/>
                    <a:pt x="505" y="442"/>
                  </a:cubicBezTo>
                  <a:cubicBezTo>
                    <a:pt x="605" y="321"/>
                    <a:pt x="601" y="163"/>
                    <a:pt x="484" y="64"/>
                  </a:cubicBezTo>
                  <a:cubicBezTo>
                    <a:pt x="431" y="21"/>
                    <a:pt x="37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69" name="Google Shape;3569;p21"/>
            <p:cNvSpPr/>
            <p:nvPr/>
          </p:nvSpPr>
          <p:spPr>
            <a:xfrm>
              <a:off x="2728853" y="6335738"/>
              <a:ext cx="13191" cy="11944"/>
            </a:xfrm>
            <a:custGeom>
              <a:rect b="b" l="l" r="r" t="t"/>
              <a:pathLst>
                <a:path extrusionOk="0" h="546" w="603">
                  <a:moveTo>
                    <a:pt x="315" y="0"/>
                  </a:moveTo>
                  <a:cubicBezTo>
                    <a:pt x="243" y="0"/>
                    <a:pt x="170" y="34"/>
                    <a:pt x="111" y="96"/>
                  </a:cubicBezTo>
                  <a:lnTo>
                    <a:pt x="113" y="96"/>
                  </a:lnTo>
                  <a:cubicBezTo>
                    <a:pt x="1" y="213"/>
                    <a:pt x="1" y="369"/>
                    <a:pt x="111" y="472"/>
                  </a:cubicBezTo>
                  <a:cubicBezTo>
                    <a:pt x="163" y="521"/>
                    <a:pt x="225" y="546"/>
                    <a:pt x="288" y="546"/>
                  </a:cubicBezTo>
                  <a:cubicBezTo>
                    <a:pt x="359" y="546"/>
                    <a:pt x="431" y="514"/>
                    <a:pt x="491" y="451"/>
                  </a:cubicBezTo>
                  <a:cubicBezTo>
                    <a:pt x="598" y="337"/>
                    <a:pt x="603" y="178"/>
                    <a:pt x="491" y="75"/>
                  </a:cubicBezTo>
                  <a:cubicBezTo>
                    <a:pt x="437" y="24"/>
                    <a:pt x="376"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70" name="Google Shape;3570;p21"/>
            <p:cNvSpPr/>
            <p:nvPr/>
          </p:nvSpPr>
          <p:spPr>
            <a:xfrm>
              <a:off x="2715138" y="6322220"/>
              <a:ext cx="13431" cy="11922"/>
            </a:xfrm>
            <a:custGeom>
              <a:rect b="b" l="l" r="r" t="t"/>
              <a:pathLst>
                <a:path extrusionOk="0" h="545" w="614">
                  <a:moveTo>
                    <a:pt x="321" y="0"/>
                  </a:moveTo>
                  <a:cubicBezTo>
                    <a:pt x="253" y="0"/>
                    <a:pt x="185" y="30"/>
                    <a:pt x="128" y="84"/>
                  </a:cubicBezTo>
                  <a:cubicBezTo>
                    <a:pt x="9" y="196"/>
                    <a:pt x="0" y="350"/>
                    <a:pt x="105" y="462"/>
                  </a:cubicBezTo>
                  <a:cubicBezTo>
                    <a:pt x="158" y="517"/>
                    <a:pt x="224" y="545"/>
                    <a:pt x="291" y="545"/>
                  </a:cubicBezTo>
                  <a:cubicBezTo>
                    <a:pt x="358" y="545"/>
                    <a:pt x="427" y="517"/>
                    <a:pt x="486" y="462"/>
                  </a:cubicBezTo>
                  <a:cubicBezTo>
                    <a:pt x="600" y="354"/>
                    <a:pt x="614" y="196"/>
                    <a:pt x="506" y="87"/>
                  </a:cubicBezTo>
                  <a:cubicBezTo>
                    <a:pt x="452" y="28"/>
                    <a:pt x="387"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71" name="Google Shape;3571;p21"/>
            <p:cNvSpPr/>
            <p:nvPr/>
          </p:nvSpPr>
          <p:spPr>
            <a:xfrm>
              <a:off x="2702603" y="6308198"/>
              <a:ext cx="13650" cy="11900"/>
            </a:xfrm>
            <a:custGeom>
              <a:rect b="b" l="l" r="r" t="t"/>
              <a:pathLst>
                <a:path extrusionOk="0" h="544" w="624">
                  <a:moveTo>
                    <a:pt x="329" y="1"/>
                  </a:moveTo>
                  <a:cubicBezTo>
                    <a:pt x="266" y="1"/>
                    <a:pt x="202" y="25"/>
                    <a:pt x="145" y="73"/>
                  </a:cubicBezTo>
                  <a:cubicBezTo>
                    <a:pt x="21" y="178"/>
                    <a:pt x="1" y="331"/>
                    <a:pt x="99" y="448"/>
                  </a:cubicBezTo>
                  <a:cubicBezTo>
                    <a:pt x="152" y="511"/>
                    <a:pt x="223" y="544"/>
                    <a:pt x="297" y="544"/>
                  </a:cubicBezTo>
                  <a:cubicBezTo>
                    <a:pt x="359" y="544"/>
                    <a:pt x="422" y="521"/>
                    <a:pt x="479" y="473"/>
                  </a:cubicBezTo>
                  <a:cubicBezTo>
                    <a:pt x="601" y="370"/>
                    <a:pt x="623" y="215"/>
                    <a:pt x="525" y="98"/>
                  </a:cubicBezTo>
                  <a:cubicBezTo>
                    <a:pt x="469" y="32"/>
                    <a:pt x="400" y="1"/>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72" name="Google Shape;3572;p21"/>
            <p:cNvSpPr/>
            <p:nvPr/>
          </p:nvSpPr>
          <p:spPr>
            <a:xfrm>
              <a:off x="2690725" y="6293104"/>
              <a:ext cx="13759" cy="11856"/>
            </a:xfrm>
            <a:custGeom>
              <a:rect b="b" l="l" r="r" t="t"/>
              <a:pathLst>
                <a:path extrusionOk="0" h="542" w="629">
                  <a:moveTo>
                    <a:pt x="335" y="0"/>
                  </a:moveTo>
                  <a:cubicBezTo>
                    <a:pt x="276" y="0"/>
                    <a:pt x="216" y="21"/>
                    <a:pt x="161" y="62"/>
                  </a:cubicBezTo>
                  <a:cubicBezTo>
                    <a:pt x="31" y="156"/>
                    <a:pt x="1" y="307"/>
                    <a:pt x="90" y="433"/>
                  </a:cubicBezTo>
                  <a:cubicBezTo>
                    <a:pt x="143" y="504"/>
                    <a:pt x="217" y="541"/>
                    <a:pt x="296" y="541"/>
                  </a:cubicBezTo>
                  <a:cubicBezTo>
                    <a:pt x="353" y="541"/>
                    <a:pt x="413" y="522"/>
                    <a:pt x="468" y="481"/>
                  </a:cubicBezTo>
                  <a:cubicBezTo>
                    <a:pt x="594" y="389"/>
                    <a:pt x="628" y="234"/>
                    <a:pt x="539" y="112"/>
                  </a:cubicBezTo>
                  <a:cubicBezTo>
                    <a:pt x="484" y="37"/>
                    <a:pt x="411"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73" name="Google Shape;3573;p21"/>
            <p:cNvSpPr/>
            <p:nvPr/>
          </p:nvSpPr>
          <p:spPr>
            <a:xfrm>
              <a:off x="2680159" y="6277376"/>
              <a:ext cx="13847" cy="11747"/>
            </a:xfrm>
            <a:custGeom>
              <a:rect b="b" l="l" r="r" t="t"/>
              <a:pathLst>
                <a:path extrusionOk="0" h="537" w="633">
                  <a:moveTo>
                    <a:pt x="339" y="0"/>
                  </a:moveTo>
                  <a:cubicBezTo>
                    <a:pt x="287" y="0"/>
                    <a:pt x="233" y="16"/>
                    <a:pt x="181" y="48"/>
                  </a:cubicBezTo>
                  <a:cubicBezTo>
                    <a:pt x="44" y="133"/>
                    <a:pt x="1" y="282"/>
                    <a:pt x="83" y="412"/>
                  </a:cubicBezTo>
                  <a:cubicBezTo>
                    <a:pt x="133" y="494"/>
                    <a:pt x="212" y="537"/>
                    <a:pt x="298" y="537"/>
                  </a:cubicBezTo>
                  <a:cubicBezTo>
                    <a:pt x="349" y="537"/>
                    <a:pt x="403" y="522"/>
                    <a:pt x="454" y="490"/>
                  </a:cubicBezTo>
                  <a:cubicBezTo>
                    <a:pt x="589" y="410"/>
                    <a:pt x="633" y="256"/>
                    <a:pt x="552" y="126"/>
                  </a:cubicBezTo>
                  <a:cubicBezTo>
                    <a:pt x="500" y="41"/>
                    <a:pt x="422"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74" name="Google Shape;3574;p21"/>
            <p:cNvSpPr/>
            <p:nvPr/>
          </p:nvSpPr>
          <p:spPr>
            <a:xfrm>
              <a:off x="2671234" y="6261101"/>
              <a:ext cx="13803" cy="11681"/>
            </a:xfrm>
            <a:custGeom>
              <a:rect b="b" l="l" r="r" t="t"/>
              <a:pathLst>
                <a:path extrusionOk="0" h="534" w="631">
                  <a:moveTo>
                    <a:pt x="337" y="1"/>
                  </a:moveTo>
                  <a:cubicBezTo>
                    <a:pt x="293" y="1"/>
                    <a:pt x="247" y="12"/>
                    <a:pt x="202" y="34"/>
                  </a:cubicBezTo>
                  <a:cubicBezTo>
                    <a:pt x="56" y="105"/>
                    <a:pt x="1" y="249"/>
                    <a:pt x="67" y="387"/>
                  </a:cubicBezTo>
                  <a:cubicBezTo>
                    <a:pt x="115" y="481"/>
                    <a:pt x="200" y="534"/>
                    <a:pt x="297" y="534"/>
                  </a:cubicBezTo>
                  <a:cubicBezTo>
                    <a:pt x="340" y="534"/>
                    <a:pt x="386" y="523"/>
                    <a:pt x="431" y="501"/>
                  </a:cubicBezTo>
                  <a:cubicBezTo>
                    <a:pt x="571" y="432"/>
                    <a:pt x="631" y="286"/>
                    <a:pt x="564" y="148"/>
                  </a:cubicBezTo>
                  <a:cubicBezTo>
                    <a:pt x="516" y="50"/>
                    <a:pt x="431"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75" name="Google Shape;3575;p21"/>
            <p:cNvSpPr/>
            <p:nvPr/>
          </p:nvSpPr>
          <p:spPr>
            <a:xfrm>
              <a:off x="2664388" y="6244301"/>
              <a:ext cx="13584" cy="11528"/>
            </a:xfrm>
            <a:custGeom>
              <a:rect b="b" l="l" r="r" t="t"/>
              <a:pathLst>
                <a:path extrusionOk="0" h="527" w="621">
                  <a:moveTo>
                    <a:pt x="331" y="1"/>
                  </a:moveTo>
                  <a:cubicBezTo>
                    <a:pt x="297" y="1"/>
                    <a:pt x="262" y="7"/>
                    <a:pt x="227" y="19"/>
                  </a:cubicBezTo>
                  <a:cubicBezTo>
                    <a:pt x="73" y="71"/>
                    <a:pt x="0" y="206"/>
                    <a:pt x="51" y="351"/>
                  </a:cubicBezTo>
                  <a:cubicBezTo>
                    <a:pt x="88" y="462"/>
                    <a:pt x="180" y="527"/>
                    <a:pt x="291" y="527"/>
                  </a:cubicBezTo>
                  <a:cubicBezTo>
                    <a:pt x="324" y="527"/>
                    <a:pt x="359" y="521"/>
                    <a:pt x="394" y="509"/>
                  </a:cubicBezTo>
                  <a:cubicBezTo>
                    <a:pt x="543" y="458"/>
                    <a:pt x="621" y="321"/>
                    <a:pt x="570" y="177"/>
                  </a:cubicBezTo>
                  <a:cubicBezTo>
                    <a:pt x="530" y="61"/>
                    <a:pt x="438"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76" name="Google Shape;3576;p21"/>
            <p:cNvSpPr/>
            <p:nvPr/>
          </p:nvSpPr>
          <p:spPr>
            <a:xfrm>
              <a:off x="2729159" y="5532970"/>
              <a:ext cx="38281" cy="38259"/>
            </a:xfrm>
            <a:custGeom>
              <a:rect b="b" l="l" r="r" t="t"/>
              <a:pathLst>
                <a:path extrusionOk="0" h="1749" w="1750">
                  <a:moveTo>
                    <a:pt x="875" y="1"/>
                  </a:moveTo>
                  <a:cubicBezTo>
                    <a:pt x="392" y="1"/>
                    <a:pt x="0" y="392"/>
                    <a:pt x="0" y="876"/>
                  </a:cubicBezTo>
                  <a:cubicBezTo>
                    <a:pt x="0" y="1357"/>
                    <a:pt x="392" y="1748"/>
                    <a:pt x="875" y="1748"/>
                  </a:cubicBezTo>
                  <a:cubicBezTo>
                    <a:pt x="1358" y="1748"/>
                    <a:pt x="1750" y="1357"/>
                    <a:pt x="1750" y="876"/>
                  </a:cubicBezTo>
                  <a:cubicBezTo>
                    <a:pt x="1750" y="392"/>
                    <a:pt x="1358" y="1"/>
                    <a:pt x="8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77" name="Google Shape;3577;p21"/>
            <p:cNvSpPr/>
            <p:nvPr/>
          </p:nvSpPr>
          <p:spPr>
            <a:xfrm>
              <a:off x="2696281" y="5932604"/>
              <a:ext cx="38303" cy="38281"/>
            </a:xfrm>
            <a:custGeom>
              <a:rect b="b" l="l" r="r" t="t"/>
              <a:pathLst>
                <a:path extrusionOk="0" h="1750" w="1751">
                  <a:moveTo>
                    <a:pt x="876" y="0"/>
                  </a:moveTo>
                  <a:cubicBezTo>
                    <a:pt x="393" y="0"/>
                    <a:pt x="1" y="392"/>
                    <a:pt x="1" y="875"/>
                  </a:cubicBezTo>
                  <a:cubicBezTo>
                    <a:pt x="1" y="1358"/>
                    <a:pt x="393" y="1750"/>
                    <a:pt x="876" y="1750"/>
                  </a:cubicBezTo>
                  <a:cubicBezTo>
                    <a:pt x="1359" y="1750"/>
                    <a:pt x="1751" y="1358"/>
                    <a:pt x="1751" y="875"/>
                  </a:cubicBezTo>
                  <a:cubicBezTo>
                    <a:pt x="1751" y="392"/>
                    <a:pt x="1359"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78" name="Google Shape;3578;p21"/>
            <p:cNvSpPr/>
            <p:nvPr/>
          </p:nvSpPr>
          <p:spPr>
            <a:xfrm>
              <a:off x="2647391" y="6197860"/>
              <a:ext cx="38259" cy="38238"/>
            </a:xfrm>
            <a:custGeom>
              <a:rect b="b" l="l" r="r" t="t"/>
              <a:pathLst>
                <a:path extrusionOk="0" h="1748" w="1749">
                  <a:moveTo>
                    <a:pt x="876" y="0"/>
                  </a:moveTo>
                  <a:cubicBezTo>
                    <a:pt x="392" y="0"/>
                    <a:pt x="1" y="392"/>
                    <a:pt x="1" y="875"/>
                  </a:cubicBezTo>
                  <a:cubicBezTo>
                    <a:pt x="1" y="1358"/>
                    <a:pt x="392" y="1748"/>
                    <a:pt x="876" y="1748"/>
                  </a:cubicBezTo>
                  <a:cubicBezTo>
                    <a:pt x="1357" y="1748"/>
                    <a:pt x="1748" y="1358"/>
                    <a:pt x="1748" y="875"/>
                  </a:cubicBezTo>
                  <a:cubicBezTo>
                    <a:pt x="1748" y="392"/>
                    <a:pt x="1357"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3579" name="Google Shape;3579;p21"/>
          <p:cNvGrpSpPr/>
          <p:nvPr/>
        </p:nvGrpSpPr>
        <p:grpSpPr>
          <a:xfrm>
            <a:off x="840589" y="4662254"/>
            <a:ext cx="353713" cy="385601"/>
            <a:chOff x="3707541" y="5434379"/>
            <a:chExt cx="903481" cy="984681"/>
          </a:xfrm>
        </p:grpSpPr>
        <p:sp>
          <p:nvSpPr>
            <p:cNvPr id="3580" name="Google Shape;3580;p21"/>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81" name="Google Shape;3581;p21"/>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82" name="Google Shape;3582;p21"/>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83" name="Google Shape;3583;p21"/>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84" name="Google Shape;3584;p21"/>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85" name="Google Shape;3585;p21"/>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86" name="Google Shape;3586;p21"/>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87" name="Google Shape;3587;p21"/>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88" name="Google Shape;3588;p21"/>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89" name="Google Shape;3589;p21"/>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0" name="Google Shape;3590;p21"/>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1" name="Google Shape;3591;p21"/>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2" name="Google Shape;3592;p21"/>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3" name="Google Shape;3593;p21"/>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4" name="Google Shape;3594;p21"/>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5" name="Google Shape;3595;p21"/>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6" name="Google Shape;3596;p21"/>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7" name="Google Shape;3597;p21"/>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8" name="Google Shape;3598;p21"/>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599" name="Google Shape;3599;p21"/>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0" name="Google Shape;3600;p21"/>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1" name="Google Shape;3601;p21"/>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2" name="Google Shape;3602;p21"/>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3" name="Google Shape;3603;p21"/>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4" name="Google Shape;3604;p21"/>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5" name="Google Shape;3605;p21"/>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6" name="Google Shape;3606;p21"/>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7" name="Google Shape;3607;p21"/>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8" name="Google Shape;3608;p21"/>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09" name="Google Shape;3609;p21"/>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0" name="Google Shape;3610;p21"/>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1" name="Google Shape;3611;p21"/>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2" name="Google Shape;3612;p21"/>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3" name="Google Shape;3613;p21"/>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4" name="Google Shape;3614;p21"/>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5" name="Google Shape;3615;p21"/>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6" name="Google Shape;3616;p21"/>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7" name="Google Shape;3617;p21"/>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8" name="Google Shape;3618;p21"/>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19" name="Google Shape;3619;p21"/>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0" name="Google Shape;3620;p21"/>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1" name="Google Shape;3621;p21"/>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2" name="Google Shape;3622;p21"/>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3" name="Google Shape;3623;p21"/>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4" name="Google Shape;3624;p21"/>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5" name="Google Shape;3625;p21"/>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6" name="Google Shape;3626;p21"/>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7" name="Google Shape;3627;p21"/>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8" name="Google Shape;3628;p21"/>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29" name="Google Shape;3629;p21"/>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0" name="Google Shape;3630;p21"/>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1" name="Google Shape;3631;p21"/>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2" name="Google Shape;3632;p21"/>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3" name="Google Shape;3633;p21"/>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4" name="Google Shape;3634;p21"/>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5" name="Google Shape;3635;p21"/>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6" name="Google Shape;3636;p21"/>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7" name="Google Shape;3637;p21"/>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8" name="Google Shape;3638;p21"/>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39" name="Google Shape;3639;p21"/>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0" name="Google Shape;3640;p21"/>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1" name="Google Shape;3641;p21"/>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2" name="Google Shape;3642;p21"/>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3" name="Google Shape;3643;p21"/>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4" name="Google Shape;3644;p21"/>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5" name="Google Shape;3645;p21"/>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6" name="Google Shape;3646;p21"/>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7" name="Google Shape;3647;p21"/>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8" name="Google Shape;3648;p21"/>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49" name="Google Shape;3649;p21"/>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0" name="Google Shape;3650;p21"/>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1" name="Google Shape;3651;p21"/>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2" name="Google Shape;3652;p21"/>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3" name="Google Shape;3653;p21"/>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4" name="Google Shape;3654;p21"/>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5" name="Google Shape;3655;p21"/>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6" name="Google Shape;3656;p21"/>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7" name="Google Shape;3657;p21"/>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8" name="Google Shape;3658;p21"/>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59" name="Google Shape;3659;p21"/>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0" name="Google Shape;3660;p21"/>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1" name="Google Shape;3661;p21"/>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2" name="Google Shape;3662;p21"/>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3" name="Google Shape;3663;p21"/>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4" name="Google Shape;3664;p21"/>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5" name="Google Shape;3665;p21"/>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6" name="Google Shape;3666;p21"/>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7" name="Google Shape;3667;p21"/>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8" name="Google Shape;3668;p21"/>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69" name="Google Shape;3669;p21"/>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0" name="Google Shape;3670;p21"/>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1" name="Google Shape;3671;p21"/>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2" name="Google Shape;3672;p21"/>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3" name="Google Shape;3673;p21"/>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4" name="Google Shape;3674;p21"/>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5" name="Google Shape;3675;p21"/>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6" name="Google Shape;3676;p21"/>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7" name="Google Shape;3677;p21"/>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8" name="Google Shape;3678;p21"/>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79" name="Google Shape;3679;p21"/>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0" name="Google Shape;3680;p21"/>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1" name="Google Shape;3681;p21"/>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2" name="Google Shape;3682;p21"/>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3" name="Google Shape;3683;p21"/>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4" name="Google Shape;3684;p21"/>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5" name="Google Shape;3685;p21"/>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6" name="Google Shape;3686;p21"/>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7" name="Google Shape;3687;p21"/>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8" name="Google Shape;3688;p21"/>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89" name="Google Shape;3689;p21"/>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90" name="Google Shape;3690;p21"/>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91" name="Google Shape;3691;p21"/>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92" name="Google Shape;3692;p21"/>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93" name="Google Shape;3693;p21"/>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94" name="Google Shape;3694;p21"/>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95" name="Google Shape;3695;p21"/>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96" name="Google Shape;3696;p21"/>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97" name="Google Shape;3697;p21"/>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698" name="Google Shape;3698;p21"/>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3699" name="Google Shape;3699;p21"/>
          <p:cNvGrpSpPr/>
          <p:nvPr/>
        </p:nvGrpSpPr>
        <p:grpSpPr>
          <a:xfrm>
            <a:off x="2958649" y="3970833"/>
            <a:ext cx="317384" cy="391092"/>
            <a:chOff x="5059853" y="5504816"/>
            <a:chExt cx="810688" cy="998703"/>
          </a:xfrm>
        </p:grpSpPr>
        <p:sp>
          <p:nvSpPr>
            <p:cNvPr id="3700" name="Google Shape;3700;p21"/>
            <p:cNvSpPr/>
            <p:nvPr/>
          </p:nvSpPr>
          <p:spPr>
            <a:xfrm>
              <a:off x="5155994" y="5504816"/>
              <a:ext cx="714547" cy="998703"/>
            </a:xfrm>
            <a:custGeom>
              <a:rect b="b" l="l" r="r" t="t"/>
              <a:pathLst>
                <a:path extrusionOk="0" h="45655" w="32665">
                  <a:moveTo>
                    <a:pt x="3665" y="1"/>
                  </a:moveTo>
                  <a:cubicBezTo>
                    <a:pt x="3193" y="1"/>
                    <a:pt x="2785" y="173"/>
                    <a:pt x="2444" y="516"/>
                  </a:cubicBezTo>
                  <a:cubicBezTo>
                    <a:pt x="2101" y="860"/>
                    <a:pt x="1929" y="1265"/>
                    <a:pt x="1929" y="1737"/>
                  </a:cubicBezTo>
                  <a:lnTo>
                    <a:pt x="1929" y="4052"/>
                  </a:lnTo>
                  <a:cubicBezTo>
                    <a:pt x="1929" y="4524"/>
                    <a:pt x="2101" y="4931"/>
                    <a:pt x="2444" y="5273"/>
                  </a:cubicBezTo>
                  <a:cubicBezTo>
                    <a:pt x="2785" y="5618"/>
                    <a:pt x="3193" y="5788"/>
                    <a:pt x="3665" y="5788"/>
                  </a:cubicBezTo>
                  <a:lnTo>
                    <a:pt x="22185" y="5788"/>
                  </a:lnTo>
                  <a:lnTo>
                    <a:pt x="10611" y="18262"/>
                  </a:lnTo>
                  <a:cubicBezTo>
                    <a:pt x="10396" y="18519"/>
                    <a:pt x="10171" y="18810"/>
                    <a:pt x="9935" y="19130"/>
                  </a:cubicBezTo>
                  <a:cubicBezTo>
                    <a:pt x="9699" y="19453"/>
                    <a:pt x="9583" y="19806"/>
                    <a:pt x="9583" y="20191"/>
                  </a:cubicBezTo>
                  <a:lnTo>
                    <a:pt x="9583" y="22506"/>
                  </a:lnTo>
                  <a:cubicBezTo>
                    <a:pt x="9583" y="22980"/>
                    <a:pt x="9752" y="23385"/>
                    <a:pt x="10096" y="23729"/>
                  </a:cubicBezTo>
                  <a:cubicBezTo>
                    <a:pt x="10439" y="24072"/>
                    <a:pt x="10847" y="24242"/>
                    <a:pt x="11318" y="24242"/>
                  </a:cubicBezTo>
                  <a:lnTo>
                    <a:pt x="16655" y="24242"/>
                  </a:lnTo>
                  <a:cubicBezTo>
                    <a:pt x="18070" y="24242"/>
                    <a:pt x="19377" y="24372"/>
                    <a:pt x="20578" y="24629"/>
                  </a:cubicBezTo>
                  <a:cubicBezTo>
                    <a:pt x="21778" y="24885"/>
                    <a:pt x="22817" y="25304"/>
                    <a:pt x="23697" y="25882"/>
                  </a:cubicBezTo>
                  <a:cubicBezTo>
                    <a:pt x="24574" y="26461"/>
                    <a:pt x="25272" y="27233"/>
                    <a:pt x="25785" y="28197"/>
                  </a:cubicBezTo>
                  <a:cubicBezTo>
                    <a:pt x="26301" y="29161"/>
                    <a:pt x="26557" y="30288"/>
                    <a:pt x="26557" y="31701"/>
                  </a:cubicBezTo>
                  <a:cubicBezTo>
                    <a:pt x="26557" y="33116"/>
                    <a:pt x="26289" y="34328"/>
                    <a:pt x="25756" y="35335"/>
                  </a:cubicBezTo>
                  <a:cubicBezTo>
                    <a:pt x="25217" y="36343"/>
                    <a:pt x="24501" y="37190"/>
                    <a:pt x="23601" y="37875"/>
                  </a:cubicBezTo>
                  <a:cubicBezTo>
                    <a:pt x="22700" y="38560"/>
                    <a:pt x="21649" y="39064"/>
                    <a:pt x="20449" y="39386"/>
                  </a:cubicBezTo>
                  <a:cubicBezTo>
                    <a:pt x="19249" y="39707"/>
                    <a:pt x="17983" y="39867"/>
                    <a:pt x="16655" y="39867"/>
                  </a:cubicBezTo>
                  <a:cubicBezTo>
                    <a:pt x="14639" y="39867"/>
                    <a:pt x="12999" y="39698"/>
                    <a:pt x="11735" y="39354"/>
                  </a:cubicBezTo>
                  <a:cubicBezTo>
                    <a:pt x="10471" y="39011"/>
                    <a:pt x="9454" y="38571"/>
                    <a:pt x="8683" y="38035"/>
                  </a:cubicBezTo>
                  <a:cubicBezTo>
                    <a:pt x="7911" y="37499"/>
                    <a:pt x="7331" y="36888"/>
                    <a:pt x="6947" y="36203"/>
                  </a:cubicBezTo>
                  <a:cubicBezTo>
                    <a:pt x="6560" y="35516"/>
                    <a:pt x="6260" y="34831"/>
                    <a:pt x="6047" y="34144"/>
                  </a:cubicBezTo>
                  <a:lnTo>
                    <a:pt x="6044" y="34144"/>
                  </a:lnTo>
                  <a:cubicBezTo>
                    <a:pt x="5960" y="33803"/>
                    <a:pt x="5776" y="33492"/>
                    <a:pt x="5499" y="33212"/>
                  </a:cubicBezTo>
                  <a:cubicBezTo>
                    <a:pt x="5220" y="32935"/>
                    <a:pt x="4844" y="32795"/>
                    <a:pt x="4372" y="32795"/>
                  </a:cubicBezTo>
                  <a:lnTo>
                    <a:pt x="1416" y="32795"/>
                  </a:lnTo>
                  <a:cubicBezTo>
                    <a:pt x="1029" y="32795"/>
                    <a:pt x="699" y="32933"/>
                    <a:pt x="420" y="33212"/>
                  </a:cubicBezTo>
                  <a:cubicBezTo>
                    <a:pt x="140" y="33492"/>
                    <a:pt x="1" y="33824"/>
                    <a:pt x="1" y="34208"/>
                  </a:cubicBezTo>
                  <a:cubicBezTo>
                    <a:pt x="44" y="35624"/>
                    <a:pt x="397" y="37007"/>
                    <a:pt x="1061" y="38356"/>
                  </a:cubicBezTo>
                  <a:cubicBezTo>
                    <a:pt x="1725" y="39707"/>
                    <a:pt x="2733" y="40928"/>
                    <a:pt x="4084" y="42022"/>
                  </a:cubicBezTo>
                  <a:cubicBezTo>
                    <a:pt x="5435" y="43115"/>
                    <a:pt x="7148" y="43994"/>
                    <a:pt x="9228" y="44658"/>
                  </a:cubicBezTo>
                  <a:cubicBezTo>
                    <a:pt x="11307" y="45322"/>
                    <a:pt x="13783" y="45654"/>
                    <a:pt x="16655" y="45654"/>
                  </a:cubicBezTo>
                  <a:cubicBezTo>
                    <a:pt x="18842" y="45654"/>
                    <a:pt x="20910" y="45334"/>
                    <a:pt x="22861" y="44690"/>
                  </a:cubicBezTo>
                  <a:cubicBezTo>
                    <a:pt x="24810" y="44047"/>
                    <a:pt x="26502" y="43138"/>
                    <a:pt x="27940" y="41958"/>
                  </a:cubicBezTo>
                  <a:cubicBezTo>
                    <a:pt x="29376" y="40779"/>
                    <a:pt x="30521" y="39320"/>
                    <a:pt x="31380" y="37586"/>
                  </a:cubicBezTo>
                  <a:cubicBezTo>
                    <a:pt x="32237" y="35848"/>
                    <a:pt x="32665" y="33888"/>
                    <a:pt x="32665" y="31701"/>
                  </a:cubicBezTo>
                  <a:cubicBezTo>
                    <a:pt x="32665" y="29688"/>
                    <a:pt x="32312" y="27876"/>
                    <a:pt x="31605" y="26269"/>
                  </a:cubicBezTo>
                  <a:cubicBezTo>
                    <a:pt x="30897" y="24661"/>
                    <a:pt x="29912" y="23289"/>
                    <a:pt x="28648" y="22153"/>
                  </a:cubicBezTo>
                  <a:cubicBezTo>
                    <a:pt x="27382" y="21017"/>
                    <a:pt x="25861" y="20138"/>
                    <a:pt x="24081" y="19517"/>
                  </a:cubicBezTo>
                  <a:cubicBezTo>
                    <a:pt x="22302" y="18897"/>
                    <a:pt x="20342" y="18562"/>
                    <a:pt x="18198" y="18519"/>
                  </a:cubicBezTo>
                  <a:lnTo>
                    <a:pt x="29580" y="6239"/>
                  </a:lnTo>
                  <a:cubicBezTo>
                    <a:pt x="29924" y="5896"/>
                    <a:pt x="30201" y="5541"/>
                    <a:pt x="30416" y="5176"/>
                  </a:cubicBezTo>
                  <a:cubicBezTo>
                    <a:pt x="30629" y="4812"/>
                    <a:pt x="30737" y="4437"/>
                    <a:pt x="30737" y="4052"/>
                  </a:cubicBezTo>
                  <a:lnTo>
                    <a:pt x="30737" y="1737"/>
                  </a:lnTo>
                  <a:cubicBezTo>
                    <a:pt x="30737" y="1265"/>
                    <a:pt x="30565" y="860"/>
                    <a:pt x="30224" y="516"/>
                  </a:cubicBezTo>
                  <a:cubicBezTo>
                    <a:pt x="29880" y="173"/>
                    <a:pt x="29472" y="1"/>
                    <a:pt x="29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01" name="Google Shape;3701;p21"/>
            <p:cNvSpPr/>
            <p:nvPr/>
          </p:nvSpPr>
          <p:spPr>
            <a:xfrm>
              <a:off x="5059853" y="5530016"/>
              <a:ext cx="103884" cy="75775"/>
            </a:xfrm>
            <a:custGeom>
              <a:rect b="b" l="l" r="r" t="t"/>
              <a:pathLst>
                <a:path extrusionOk="0" h="3464" w="4749">
                  <a:moveTo>
                    <a:pt x="4746" y="1586"/>
                  </a:moveTo>
                  <a:cubicBezTo>
                    <a:pt x="4746" y="1587"/>
                    <a:pt x="4746" y="1588"/>
                    <a:pt x="4746" y="1590"/>
                  </a:cubicBezTo>
                  <a:lnTo>
                    <a:pt x="4746" y="1590"/>
                  </a:lnTo>
                  <a:cubicBezTo>
                    <a:pt x="4747" y="1588"/>
                    <a:pt x="4747" y="1587"/>
                    <a:pt x="4748" y="1586"/>
                  </a:cubicBezTo>
                  <a:close/>
                  <a:moveTo>
                    <a:pt x="1980" y="1"/>
                  </a:moveTo>
                  <a:lnTo>
                    <a:pt x="1980" y="1356"/>
                  </a:lnTo>
                  <a:lnTo>
                    <a:pt x="1" y="649"/>
                  </a:lnTo>
                  <a:lnTo>
                    <a:pt x="1" y="2797"/>
                  </a:lnTo>
                  <a:lnTo>
                    <a:pt x="1980" y="2089"/>
                  </a:lnTo>
                  <a:lnTo>
                    <a:pt x="1980" y="3463"/>
                  </a:lnTo>
                  <a:lnTo>
                    <a:pt x="4741" y="1869"/>
                  </a:lnTo>
                  <a:cubicBezTo>
                    <a:pt x="4744" y="1874"/>
                    <a:pt x="4746" y="1879"/>
                    <a:pt x="4748" y="1883"/>
                  </a:cubicBezTo>
                  <a:cubicBezTo>
                    <a:pt x="4746" y="1786"/>
                    <a:pt x="4744" y="1687"/>
                    <a:pt x="4746" y="1590"/>
                  </a:cubicBezTo>
                  <a:lnTo>
                    <a:pt x="4746" y="1590"/>
                  </a:lnTo>
                  <a:cubicBezTo>
                    <a:pt x="4744" y="1592"/>
                    <a:pt x="4743" y="1594"/>
                    <a:pt x="4741" y="1597"/>
                  </a:cubicBezTo>
                  <a:lnTo>
                    <a:pt x="19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02" name="Google Shape;3702;p21"/>
            <p:cNvSpPr/>
            <p:nvPr/>
          </p:nvSpPr>
          <p:spPr>
            <a:xfrm>
              <a:off x="5305094"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5"/>
                    <a:pt x="417"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03" name="Google Shape;3703;p21"/>
            <p:cNvSpPr/>
            <p:nvPr/>
          </p:nvSpPr>
          <p:spPr>
            <a:xfrm>
              <a:off x="5324869"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04" name="Google Shape;3704;p21"/>
            <p:cNvSpPr/>
            <p:nvPr/>
          </p:nvSpPr>
          <p:spPr>
            <a:xfrm>
              <a:off x="5344666"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05" name="Google Shape;3705;p21"/>
            <p:cNvSpPr/>
            <p:nvPr/>
          </p:nvSpPr>
          <p:spPr>
            <a:xfrm>
              <a:off x="5364441" y="5561888"/>
              <a:ext cx="11397" cy="12031"/>
            </a:xfrm>
            <a:custGeom>
              <a:rect b="b" l="l" r="r" t="t"/>
              <a:pathLst>
                <a:path extrusionOk="0" h="550" w="521">
                  <a:moveTo>
                    <a:pt x="262" y="0"/>
                  </a:moveTo>
                  <a:cubicBezTo>
                    <a:pt x="109" y="0"/>
                    <a:pt x="1" y="112"/>
                    <a:pt x="1" y="275"/>
                  </a:cubicBezTo>
                  <a:cubicBezTo>
                    <a:pt x="1" y="438"/>
                    <a:pt x="104" y="550"/>
                    <a:pt x="257" y="550"/>
                  </a:cubicBezTo>
                  <a:cubicBezTo>
                    <a:pt x="420" y="550"/>
                    <a:pt x="521" y="433"/>
                    <a:pt x="521" y="275"/>
                  </a:cubicBezTo>
                  <a:cubicBezTo>
                    <a:pt x="521" y="115"/>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06" name="Google Shape;3706;p21"/>
            <p:cNvSpPr/>
            <p:nvPr/>
          </p:nvSpPr>
          <p:spPr>
            <a:xfrm>
              <a:off x="5384238" y="5561888"/>
              <a:ext cx="11397" cy="12031"/>
            </a:xfrm>
            <a:custGeom>
              <a:rect b="b" l="l" r="r" t="t"/>
              <a:pathLst>
                <a:path extrusionOk="0" h="550" w="521">
                  <a:moveTo>
                    <a:pt x="262" y="0"/>
                  </a:moveTo>
                  <a:cubicBezTo>
                    <a:pt x="108" y="0"/>
                    <a:pt x="0" y="112"/>
                    <a:pt x="0" y="275"/>
                  </a:cubicBezTo>
                  <a:cubicBezTo>
                    <a:pt x="0" y="438"/>
                    <a:pt x="104"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07" name="Google Shape;3707;p21"/>
            <p:cNvSpPr/>
            <p:nvPr/>
          </p:nvSpPr>
          <p:spPr>
            <a:xfrm>
              <a:off x="5404034" y="5561888"/>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08" name="Google Shape;3708;p21"/>
            <p:cNvSpPr/>
            <p:nvPr/>
          </p:nvSpPr>
          <p:spPr>
            <a:xfrm>
              <a:off x="5423766" y="5561888"/>
              <a:ext cx="11397" cy="12031"/>
            </a:xfrm>
            <a:custGeom>
              <a:rect b="b" l="l" r="r" t="t"/>
              <a:pathLst>
                <a:path extrusionOk="0" h="550" w="521">
                  <a:moveTo>
                    <a:pt x="264" y="0"/>
                  </a:moveTo>
                  <a:cubicBezTo>
                    <a:pt x="110" y="0"/>
                    <a:pt x="0" y="112"/>
                    <a:pt x="0" y="275"/>
                  </a:cubicBezTo>
                  <a:cubicBezTo>
                    <a:pt x="0" y="438"/>
                    <a:pt x="106" y="550"/>
                    <a:pt x="259" y="550"/>
                  </a:cubicBezTo>
                  <a:cubicBezTo>
                    <a:pt x="420"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09" name="Google Shape;3709;p21"/>
            <p:cNvSpPr/>
            <p:nvPr/>
          </p:nvSpPr>
          <p:spPr>
            <a:xfrm>
              <a:off x="5443563"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7"/>
                    <a:pt x="41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0" name="Google Shape;3710;p21"/>
            <p:cNvSpPr/>
            <p:nvPr/>
          </p:nvSpPr>
          <p:spPr>
            <a:xfrm>
              <a:off x="5463338" y="5561888"/>
              <a:ext cx="11397" cy="12031"/>
            </a:xfrm>
            <a:custGeom>
              <a:rect b="b" l="l" r="r" t="t"/>
              <a:pathLst>
                <a:path extrusionOk="0" h="550" w="521">
                  <a:moveTo>
                    <a:pt x="262" y="0"/>
                  </a:moveTo>
                  <a:cubicBezTo>
                    <a:pt x="111" y="0"/>
                    <a:pt x="1" y="112"/>
                    <a:pt x="1" y="275"/>
                  </a:cubicBezTo>
                  <a:cubicBezTo>
                    <a:pt x="1" y="438"/>
                    <a:pt x="106" y="550"/>
                    <a:pt x="259"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1" name="Google Shape;3711;p21"/>
            <p:cNvSpPr/>
            <p:nvPr/>
          </p:nvSpPr>
          <p:spPr>
            <a:xfrm>
              <a:off x="5483134"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2" name="Google Shape;3712;p21"/>
            <p:cNvSpPr/>
            <p:nvPr/>
          </p:nvSpPr>
          <p:spPr>
            <a:xfrm>
              <a:off x="5502909" y="5561888"/>
              <a:ext cx="11397" cy="12031"/>
            </a:xfrm>
            <a:custGeom>
              <a:rect b="b" l="l" r="r" t="t"/>
              <a:pathLst>
                <a:path extrusionOk="0" h="550" w="521">
                  <a:moveTo>
                    <a:pt x="262" y="0"/>
                  </a:moveTo>
                  <a:cubicBezTo>
                    <a:pt x="108" y="0"/>
                    <a:pt x="1" y="112"/>
                    <a:pt x="1" y="275"/>
                  </a:cubicBezTo>
                  <a:cubicBezTo>
                    <a:pt x="1" y="438"/>
                    <a:pt x="104" y="550"/>
                    <a:pt x="257"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3" name="Google Shape;3713;p21"/>
            <p:cNvSpPr/>
            <p:nvPr/>
          </p:nvSpPr>
          <p:spPr>
            <a:xfrm>
              <a:off x="5522706" y="5561888"/>
              <a:ext cx="11331" cy="12031"/>
            </a:xfrm>
            <a:custGeom>
              <a:rect b="b" l="l" r="r" t="t"/>
              <a:pathLst>
                <a:path extrusionOk="0" h="550" w="518">
                  <a:moveTo>
                    <a:pt x="262" y="0"/>
                  </a:moveTo>
                  <a:cubicBezTo>
                    <a:pt x="108" y="0"/>
                    <a:pt x="0" y="112"/>
                    <a:pt x="0" y="275"/>
                  </a:cubicBezTo>
                  <a:cubicBezTo>
                    <a:pt x="0" y="438"/>
                    <a:pt x="103"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4" name="Google Shape;3714;p21"/>
            <p:cNvSpPr/>
            <p:nvPr/>
          </p:nvSpPr>
          <p:spPr>
            <a:xfrm>
              <a:off x="5542438" y="5561888"/>
              <a:ext cx="11397" cy="12031"/>
            </a:xfrm>
            <a:custGeom>
              <a:rect b="b" l="l" r="r" t="t"/>
              <a:pathLst>
                <a:path extrusionOk="0" h="550" w="521">
                  <a:moveTo>
                    <a:pt x="264" y="0"/>
                  </a:moveTo>
                  <a:cubicBezTo>
                    <a:pt x="111" y="0"/>
                    <a:pt x="1" y="112"/>
                    <a:pt x="1" y="275"/>
                  </a:cubicBezTo>
                  <a:cubicBezTo>
                    <a:pt x="1" y="438"/>
                    <a:pt x="106" y="550"/>
                    <a:pt x="260" y="550"/>
                  </a:cubicBezTo>
                  <a:cubicBezTo>
                    <a:pt x="420" y="550"/>
                    <a:pt x="521" y="433"/>
                    <a:pt x="521" y="275"/>
                  </a:cubicBezTo>
                  <a:cubicBezTo>
                    <a:pt x="521" y="117"/>
                    <a:pt x="418"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5" name="Google Shape;3715;p21"/>
            <p:cNvSpPr/>
            <p:nvPr/>
          </p:nvSpPr>
          <p:spPr>
            <a:xfrm>
              <a:off x="5562234"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6" name="Google Shape;3716;p21"/>
            <p:cNvSpPr/>
            <p:nvPr/>
          </p:nvSpPr>
          <p:spPr>
            <a:xfrm>
              <a:off x="5582009"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7" name="Google Shape;3717;p21"/>
            <p:cNvSpPr/>
            <p:nvPr/>
          </p:nvSpPr>
          <p:spPr>
            <a:xfrm>
              <a:off x="5601806" y="5561888"/>
              <a:ext cx="11397" cy="12031"/>
            </a:xfrm>
            <a:custGeom>
              <a:rect b="b" l="l" r="r" t="t"/>
              <a:pathLst>
                <a:path extrusionOk="0" h="550" w="521">
                  <a:moveTo>
                    <a:pt x="262" y="0"/>
                  </a:moveTo>
                  <a:cubicBezTo>
                    <a:pt x="108" y="0"/>
                    <a:pt x="1" y="112"/>
                    <a:pt x="1" y="275"/>
                  </a:cubicBezTo>
                  <a:cubicBezTo>
                    <a:pt x="1" y="438"/>
                    <a:pt x="106"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8" name="Google Shape;3718;p21"/>
            <p:cNvSpPr/>
            <p:nvPr/>
          </p:nvSpPr>
          <p:spPr>
            <a:xfrm>
              <a:off x="5621603"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19" name="Google Shape;3719;p21"/>
            <p:cNvSpPr/>
            <p:nvPr/>
          </p:nvSpPr>
          <p:spPr>
            <a:xfrm>
              <a:off x="5641378"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0" name="Google Shape;3720;p21"/>
            <p:cNvSpPr/>
            <p:nvPr/>
          </p:nvSpPr>
          <p:spPr>
            <a:xfrm>
              <a:off x="5661175" y="5561888"/>
              <a:ext cx="11331" cy="12031"/>
            </a:xfrm>
            <a:custGeom>
              <a:rect b="b" l="l" r="r" t="t"/>
              <a:pathLst>
                <a:path extrusionOk="0" h="550" w="518">
                  <a:moveTo>
                    <a:pt x="261" y="0"/>
                  </a:moveTo>
                  <a:cubicBezTo>
                    <a:pt x="108" y="0"/>
                    <a:pt x="0" y="112"/>
                    <a:pt x="0" y="275"/>
                  </a:cubicBezTo>
                  <a:cubicBezTo>
                    <a:pt x="0" y="438"/>
                    <a:pt x="103" y="550"/>
                    <a:pt x="257" y="550"/>
                  </a:cubicBezTo>
                  <a:cubicBezTo>
                    <a:pt x="417" y="550"/>
                    <a:pt x="518" y="433"/>
                    <a:pt x="518" y="275"/>
                  </a:cubicBezTo>
                  <a:cubicBezTo>
                    <a:pt x="518"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1" name="Google Shape;3721;p21"/>
            <p:cNvSpPr/>
            <p:nvPr/>
          </p:nvSpPr>
          <p:spPr>
            <a:xfrm>
              <a:off x="5680906"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7"/>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2" name="Google Shape;3722;p21"/>
            <p:cNvSpPr/>
            <p:nvPr/>
          </p:nvSpPr>
          <p:spPr>
            <a:xfrm>
              <a:off x="5700703" y="5561888"/>
              <a:ext cx="11397" cy="12031"/>
            </a:xfrm>
            <a:custGeom>
              <a:rect b="b" l="l" r="r" t="t"/>
              <a:pathLst>
                <a:path extrusionOk="0" h="550" w="521">
                  <a:moveTo>
                    <a:pt x="261" y="0"/>
                  </a:moveTo>
                  <a:cubicBezTo>
                    <a:pt x="110" y="0"/>
                    <a:pt x="0" y="112"/>
                    <a:pt x="0" y="275"/>
                  </a:cubicBezTo>
                  <a:cubicBezTo>
                    <a:pt x="0" y="438"/>
                    <a:pt x="106" y="550"/>
                    <a:pt x="259"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3" name="Google Shape;3723;p21"/>
            <p:cNvSpPr/>
            <p:nvPr/>
          </p:nvSpPr>
          <p:spPr>
            <a:xfrm>
              <a:off x="5720478"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4" name="Google Shape;3724;p21"/>
            <p:cNvSpPr/>
            <p:nvPr/>
          </p:nvSpPr>
          <p:spPr>
            <a:xfrm>
              <a:off x="5740275"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5" name="Google Shape;3725;p21"/>
            <p:cNvSpPr/>
            <p:nvPr/>
          </p:nvSpPr>
          <p:spPr>
            <a:xfrm>
              <a:off x="5450169" y="5926610"/>
              <a:ext cx="13584" cy="11878"/>
            </a:xfrm>
            <a:custGeom>
              <a:rect b="b" l="l" r="r" t="t"/>
              <a:pathLst>
                <a:path extrusionOk="0" h="543" w="621">
                  <a:moveTo>
                    <a:pt x="291" y="0"/>
                  </a:moveTo>
                  <a:cubicBezTo>
                    <a:pt x="220" y="0"/>
                    <a:pt x="151" y="31"/>
                    <a:pt x="99" y="93"/>
                  </a:cubicBezTo>
                  <a:cubicBezTo>
                    <a:pt x="0" y="210"/>
                    <a:pt x="16" y="368"/>
                    <a:pt x="140" y="471"/>
                  </a:cubicBezTo>
                  <a:cubicBezTo>
                    <a:pt x="197" y="519"/>
                    <a:pt x="262" y="543"/>
                    <a:pt x="326" y="543"/>
                  </a:cubicBezTo>
                  <a:cubicBezTo>
                    <a:pt x="397" y="543"/>
                    <a:pt x="466" y="512"/>
                    <a:pt x="518" y="451"/>
                  </a:cubicBezTo>
                  <a:cubicBezTo>
                    <a:pt x="621" y="327"/>
                    <a:pt x="596" y="173"/>
                    <a:pt x="477" y="73"/>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6" name="Google Shape;3726;p21"/>
            <p:cNvSpPr/>
            <p:nvPr/>
          </p:nvSpPr>
          <p:spPr>
            <a:xfrm>
              <a:off x="5462944" y="5911451"/>
              <a:ext cx="13584" cy="11922"/>
            </a:xfrm>
            <a:custGeom>
              <a:rect b="b" l="l" r="r" t="t"/>
              <a:pathLst>
                <a:path extrusionOk="0" h="545" w="621">
                  <a:moveTo>
                    <a:pt x="290" y="1"/>
                  </a:moveTo>
                  <a:cubicBezTo>
                    <a:pt x="218" y="1"/>
                    <a:pt x="150" y="32"/>
                    <a:pt x="99" y="95"/>
                  </a:cubicBezTo>
                  <a:cubicBezTo>
                    <a:pt x="0" y="211"/>
                    <a:pt x="16" y="367"/>
                    <a:pt x="140" y="473"/>
                  </a:cubicBezTo>
                  <a:cubicBezTo>
                    <a:pt x="196" y="520"/>
                    <a:pt x="261" y="544"/>
                    <a:pt x="324" y="544"/>
                  </a:cubicBezTo>
                  <a:cubicBezTo>
                    <a:pt x="395" y="544"/>
                    <a:pt x="463" y="514"/>
                    <a:pt x="516" y="452"/>
                  </a:cubicBezTo>
                  <a:cubicBezTo>
                    <a:pt x="621" y="328"/>
                    <a:pt x="593"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7" name="Google Shape;3727;p21"/>
            <p:cNvSpPr/>
            <p:nvPr/>
          </p:nvSpPr>
          <p:spPr>
            <a:xfrm>
              <a:off x="5475653" y="5896335"/>
              <a:ext cx="13563" cy="11900"/>
            </a:xfrm>
            <a:custGeom>
              <a:rect b="b" l="l" r="r" t="t"/>
              <a:pathLst>
                <a:path extrusionOk="0" h="544" w="620">
                  <a:moveTo>
                    <a:pt x="290" y="1"/>
                  </a:moveTo>
                  <a:cubicBezTo>
                    <a:pt x="220" y="1"/>
                    <a:pt x="152" y="32"/>
                    <a:pt x="99" y="94"/>
                  </a:cubicBezTo>
                  <a:cubicBezTo>
                    <a:pt x="1" y="211"/>
                    <a:pt x="17" y="367"/>
                    <a:pt x="141" y="472"/>
                  </a:cubicBezTo>
                  <a:cubicBezTo>
                    <a:pt x="198" y="519"/>
                    <a:pt x="263" y="543"/>
                    <a:pt x="325" y="543"/>
                  </a:cubicBezTo>
                  <a:cubicBezTo>
                    <a:pt x="396" y="543"/>
                    <a:pt x="464" y="513"/>
                    <a:pt x="516" y="451"/>
                  </a:cubicBezTo>
                  <a:cubicBezTo>
                    <a:pt x="619" y="328"/>
                    <a:pt x="594" y="174"/>
                    <a:pt x="475" y="73"/>
                  </a:cubicBezTo>
                  <a:cubicBezTo>
                    <a:pt x="417"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8" name="Google Shape;3728;p21"/>
            <p:cNvSpPr/>
            <p:nvPr/>
          </p:nvSpPr>
          <p:spPr>
            <a:xfrm>
              <a:off x="5488384" y="5881198"/>
              <a:ext cx="13606" cy="11900"/>
            </a:xfrm>
            <a:custGeom>
              <a:rect b="b" l="l" r="r" t="t"/>
              <a:pathLst>
                <a:path extrusionOk="0" h="544" w="622">
                  <a:moveTo>
                    <a:pt x="291" y="0"/>
                  </a:moveTo>
                  <a:cubicBezTo>
                    <a:pt x="220" y="0"/>
                    <a:pt x="152" y="32"/>
                    <a:pt x="99" y="94"/>
                  </a:cubicBezTo>
                  <a:cubicBezTo>
                    <a:pt x="1" y="211"/>
                    <a:pt x="17" y="367"/>
                    <a:pt x="140" y="470"/>
                  </a:cubicBezTo>
                  <a:cubicBezTo>
                    <a:pt x="198" y="519"/>
                    <a:pt x="264" y="544"/>
                    <a:pt x="327" y="544"/>
                  </a:cubicBezTo>
                  <a:cubicBezTo>
                    <a:pt x="398" y="544"/>
                    <a:pt x="465" y="513"/>
                    <a:pt x="516" y="452"/>
                  </a:cubicBezTo>
                  <a:cubicBezTo>
                    <a:pt x="621" y="328"/>
                    <a:pt x="596" y="175"/>
                    <a:pt x="475" y="74"/>
                  </a:cubicBezTo>
                  <a:cubicBezTo>
                    <a:pt x="417"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29" name="Google Shape;3729;p21"/>
            <p:cNvSpPr/>
            <p:nvPr/>
          </p:nvSpPr>
          <p:spPr>
            <a:xfrm>
              <a:off x="5501116" y="5866060"/>
              <a:ext cx="13584" cy="11900"/>
            </a:xfrm>
            <a:custGeom>
              <a:rect b="b" l="l" r="r" t="t"/>
              <a:pathLst>
                <a:path extrusionOk="0" h="544" w="621">
                  <a:moveTo>
                    <a:pt x="291" y="0"/>
                  </a:moveTo>
                  <a:cubicBezTo>
                    <a:pt x="219" y="0"/>
                    <a:pt x="151" y="32"/>
                    <a:pt x="99" y="95"/>
                  </a:cubicBezTo>
                  <a:cubicBezTo>
                    <a:pt x="0" y="212"/>
                    <a:pt x="16" y="367"/>
                    <a:pt x="140" y="470"/>
                  </a:cubicBezTo>
                  <a:cubicBezTo>
                    <a:pt x="198" y="519"/>
                    <a:pt x="263" y="544"/>
                    <a:pt x="327" y="544"/>
                  </a:cubicBezTo>
                  <a:cubicBezTo>
                    <a:pt x="398" y="544"/>
                    <a:pt x="466" y="514"/>
                    <a:pt x="518" y="452"/>
                  </a:cubicBezTo>
                  <a:cubicBezTo>
                    <a:pt x="621" y="328"/>
                    <a:pt x="596" y="175"/>
                    <a:pt x="477" y="74"/>
                  </a:cubicBezTo>
                  <a:cubicBezTo>
                    <a:pt x="419" y="25"/>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0" name="Google Shape;3730;p21"/>
            <p:cNvSpPr/>
            <p:nvPr/>
          </p:nvSpPr>
          <p:spPr>
            <a:xfrm>
              <a:off x="5513847" y="5850923"/>
              <a:ext cx="13584" cy="11922"/>
            </a:xfrm>
            <a:custGeom>
              <a:rect b="b" l="l" r="r" t="t"/>
              <a:pathLst>
                <a:path extrusionOk="0" h="545" w="621">
                  <a:moveTo>
                    <a:pt x="290" y="0"/>
                  </a:moveTo>
                  <a:cubicBezTo>
                    <a:pt x="219" y="0"/>
                    <a:pt x="152" y="31"/>
                    <a:pt x="101" y="93"/>
                  </a:cubicBezTo>
                  <a:cubicBezTo>
                    <a:pt x="0" y="212"/>
                    <a:pt x="18" y="368"/>
                    <a:pt x="142" y="471"/>
                  </a:cubicBezTo>
                  <a:cubicBezTo>
                    <a:pt x="199" y="520"/>
                    <a:pt x="264" y="544"/>
                    <a:pt x="327" y="544"/>
                  </a:cubicBezTo>
                  <a:cubicBezTo>
                    <a:pt x="398" y="544"/>
                    <a:pt x="466" y="514"/>
                    <a:pt x="518" y="452"/>
                  </a:cubicBezTo>
                  <a:cubicBezTo>
                    <a:pt x="621" y="329"/>
                    <a:pt x="596" y="175"/>
                    <a:pt x="476"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1" name="Google Shape;3731;p21"/>
            <p:cNvSpPr/>
            <p:nvPr/>
          </p:nvSpPr>
          <p:spPr>
            <a:xfrm>
              <a:off x="5526622" y="5835785"/>
              <a:ext cx="13584" cy="11900"/>
            </a:xfrm>
            <a:custGeom>
              <a:rect b="b" l="l" r="r" t="t"/>
              <a:pathLst>
                <a:path extrusionOk="0" h="544" w="621">
                  <a:moveTo>
                    <a:pt x="288" y="1"/>
                  </a:moveTo>
                  <a:cubicBezTo>
                    <a:pt x="218" y="1"/>
                    <a:pt x="151" y="32"/>
                    <a:pt x="99" y="93"/>
                  </a:cubicBezTo>
                  <a:cubicBezTo>
                    <a:pt x="0" y="210"/>
                    <a:pt x="16" y="368"/>
                    <a:pt x="140" y="471"/>
                  </a:cubicBezTo>
                  <a:cubicBezTo>
                    <a:pt x="198" y="519"/>
                    <a:pt x="263" y="544"/>
                    <a:pt x="327" y="544"/>
                  </a:cubicBezTo>
                  <a:cubicBezTo>
                    <a:pt x="396" y="544"/>
                    <a:pt x="464" y="514"/>
                    <a:pt x="515" y="453"/>
                  </a:cubicBezTo>
                  <a:cubicBezTo>
                    <a:pt x="621" y="329"/>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2" name="Google Shape;3732;p21"/>
            <p:cNvSpPr/>
            <p:nvPr/>
          </p:nvSpPr>
          <p:spPr>
            <a:xfrm>
              <a:off x="5539331" y="5820648"/>
              <a:ext cx="13606" cy="11900"/>
            </a:xfrm>
            <a:custGeom>
              <a:rect b="b" l="l" r="r" t="t"/>
              <a:pathLst>
                <a:path extrusionOk="0" h="544" w="622">
                  <a:moveTo>
                    <a:pt x="290" y="1"/>
                  </a:moveTo>
                  <a:cubicBezTo>
                    <a:pt x="219" y="1"/>
                    <a:pt x="151" y="32"/>
                    <a:pt x="99" y="94"/>
                  </a:cubicBezTo>
                  <a:cubicBezTo>
                    <a:pt x="1" y="210"/>
                    <a:pt x="17" y="368"/>
                    <a:pt x="140" y="472"/>
                  </a:cubicBezTo>
                  <a:cubicBezTo>
                    <a:pt x="198" y="519"/>
                    <a:pt x="264" y="544"/>
                    <a:pt x="327" y="544"/>
                  </a:cubicBezTo>
                  <a:cubicBezTo>
                    <a:pt x="398" y="544"/>
                    <a:pt x="467" y="514"/>
                    <a:pt x="518" y="451"/>
                  </a:cubicBezTo>
                  <a:cubicBezTo>
                    <a:pt x="621" y="327"/>
                    <a:pt x="596" y="176"/>
                    <a:pt x="477" y="75"/>
                  </a:cubicBezTo>
                  <a:cubicBezTo>
                    <a:pt x="419" y="26"/>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3" name="Google Shape;3733;p21"/>
            <p:cNvSpPr/>
            <p:nvPr/>
          </p:nvSpPr>
          <p:spPr>
            <a:xfrm>
              <a:off x="5552063" y="5805532"/>
              <a:ext cx="13606" cy="11900"/>
            </a:xfrm>
            <a:custGeom>
              <a:rect b="b" l="l" r="r" t="t"/>
              <a:pathLst>
                <a:path extrusionOk="0" h="544" w="622">
                  <a:moveTo>
                    <a:pt x="289" y="0"/>
                  </a:moveTo>
                  <a:cubicBezTo>
                    <a:pt x="219" y="0"/>
                    <a:pt x="151" y="31"/>
                    <a:pt x="99" y="93"/>
                  </a:cubicBezTo>
                  <a:cubicBezTo>
                    <a:pt x="0" y="210"/>
                    <a:pt x="19" y="368"/>
                    <a:pt x="142" y="471"/>
                  </a:cubicBezTo>
                  <a:cubicBezTo>
                    <a:pt x="199" y="519"/>
                    <a:pt x="265" y="544"/>
                    <a:pt x="328" y="544"/>
                  </a:cubicBezTo>
                  <a:cubicBezTo>
                    <a:pt x="399" y="544"/>
                    <a:pt x="466" y="514"/>
                    <a:pt x="518" y="453"/>
                  </a:cubicBezTo>
                  <a:cubicBezTo>
                    <a:pt x="621" y="329"/>
                    <a:pt x="596" y="175"/>
                    <a:pt x="475" y="75"/>
                  </a:cubicBezTo>
                  <a:cubicBezTo>
                    <a:pt x="417" y="25"/>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4" name="Google Shape;3734;p21"/>
            <p:cNvSpPr/>
            <p:nvPr/>
          </p:nvSpPr>
          <p:spPr>
            <a:xfrm>
              <a:off x="5564794" y="5790395"/>
              <a:ext cx="13584" cy="11900"/>
            </a:xfrm>
            <a:custGeom>
              <a:rect b="b" l="l" r="r" t="t"/>
              <a:pathLst>
                <a:path extrusionOk="0" h="544" w="621">
                  <a:moveTo>
                    <a:pt x="290" y="1"/>
                  </a:moveTo>
                  <a:cubicBezTo>
                    <a:pt x="219" y="1"/>
                    <a:pt x="152" y="32"/>
                    <a:pt x="101" y="93"/>
                  </a:cubicBezTo>
                  <a:cubicBezTo>
                    <a:pt x="0" y="210"/>
                    <a:pt x="18" y="368"/>
                    <a:pt x="142" y="471"/>
                  </a:cubicBezTo>
                  <a:cubicBezTo>
                    <a:pt x="199" y="519"/>
                    <a:pt x="264" y="544"/>
                    <a:pt x="327" y="544"/>
                  </a:cubicBezTo>
                  <a:cubicBezTo>
                    <a:pt x="398" y="544"/>
                    <a:pt x="466" y="513"/>
                    <a:pt x="518" y="451"/>
                  </a:cubicBezTo>
                  <a:cubicBezTo>
                    <a:pt x="621" y="327"/>
                    <a:pt x="596" y="176"/>
                    <a:pt x="476" y="75"/>
                  </a:cubicBezTo>
                  <a:cubicBezTo>
                    <a:pt x="418"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5" name="Google Shape;3735;p21"/>
            <p:cNvSpPr/>
            <p:nvPr/>
          </p:nvSpPr>
          <p:spPr>
            <a:xfrm>
              <a:off x="5577569" y="5775257"/>
              <a:ext cx="13584" cy="11900"/>
            </a:xfrm>
            <a:custGeom>
              <a:rect b="b" l="l" r="r" t="t"/>
              <a:pathLst>
                <a:path extrusionOk="0" h="544" w="621">
                  <a:moveTo>
                    <a:pt x="289" y="1"/>
                  </a:moveTo>
                  <a:cubicBezTo>
                    <a:pt x="219" y="1"/>
                    <a:pt x="151" y="32"/>
                    <a:pt x="99" y="94"/>
                  </a:cubicBezTo>
                  <a:cubicBezTo>
                    <a:pt x="0" y="211"/>
                    <a:pt x="16" y="366"/>
                    <a:pt x="140" y="472"/>
                  </a:cubicBezTo>
                  <a:cubicBezTo>
                    <a:pt x="197" y="519"/>
                    <a:pt x="262" y="543"/>
                    <a:pt x="325" y="543"/>
                  </a:cubicBezTo>
                  <a:cubicBezTo>
                    <a:pt x="396" y="543"/>
                    <a:pt x="465" y="513"/>
                    <a:pt x="515" y="451"/>
                  </a:cubicBezTo>
                  <a:cubicBezTo>
                    <a:pt x="621" y="327"/>
                    <a:pt x="596" y="176"/>
                    <a:pt x="474" y="73"/>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6" name="Google Shape;3736;p21"/>
            <p:cNvSpPr/>
            <p:nvPr/>
          </p:nvSpPr>
          <p:spPr>
            <a:xfrm>
              <a:off x="5590278" y="5760141"/>
              <a:ext cx="13606" cy="11878"/>
            </a:xfrm>
            <a:custGeom>
              <a:rect b="b" l="l" r="r" t="t"/>
              <a:pathLst>
                <a:path extrusionOk="0" h="543" w="622">
                  <a:moveTo>
                    <a:pt x="290" y="0"/>
                  </a:moveTo>
                  <a:cubicBezTo>
                    <a:pt x="219" y="0"/>
                    <a:pt x="151" y="31"/>
                    <a:pt x="99" y="93"/>
                  </a:cubicBezTo>
                  <a:cubicBezTo>
                    <a:pt x="1" y="210"/>
                    <a:pt x="17" y="368"/>
                    <a:pt x="141" y="471"/>
                  </a:cubicBezTo>
                  <a:cubicBezTo>
                    <a:pt x="198" y="519"/>
                    <a:pt x="262" y="543"/>
                    <a:pt x="326" y="543"/>
                  </a:cubicBezTo>
                  <a:cubicBezTo>
                    <a:pt x="396" y="543"/>
                    <a:pt x="465" y="512"/>
                    <a:pt x="518" y="450"/>
                  </a:cubicBezTo>
                  <a:cubicBezTo>
                    <a:pt x="621" y="327"/>
                    <a:pt x="596" y="176"/>
                    <a:pt x="475"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7" name="Google Shape;3737;p21"/>
            <p:cNvSpPr/>
            <p:nvPr/>
          </p:nvSpPr>
          <p:spPr>
            <a:xfrm>
              <a:off x="5603009" y="5745004"/>
              <a:ext cx="13606" cy="11878"/>
            </a:xfrm>
            <a:custGeom>
              <a:rect b="b" l="l" r="r" t="t"/>
              <a:pathLst>
                <a:path extrusionOk="0" h="543" w="622">
                  <a:moveTo>
                    <a:pt x="291" y="0"/>
                  </a:moveTo>
                  <a:cubicBezTo>
                    <a:pt x="220" y="0"/>
                    <a:pt x="152" y="32"/>
                    <a:pt x="101" y="94"/>
                  </a:cubicBezTo>
                  <a:cubicBezTo>
                    <a:pt x="1" y="210"/>
                    <a:pt x="19" y="366"/>
                    <a:pt x="143" y="471"/>
                  </a:cubicBezTo>
                  <a:cubicBezTo>
                    <a:pt x="199" y="519"/>
                    <a:pt x="263" y="543"/>
                    <a:pt x="326" y="543"/>
                  </a:cubicBezTo>
                  <a:cubicBezTo>
                    <a:pt x="397" y="543"/>
                    <a:pt x="466" y="513"/>
                    <a:pt x="518" y="451"/>
                  </a:cubicBezTo>
                  <a:cubicBezTo>
                    <a:pt x="621" y="327"/>
                    <a:pt x="596" y="176"/>
                    <a:pt x="475" y="73"/>
                  </a:cubicBezTo>
                  <a:cubicBezTo>
                    <a:pt x="418"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8" name="Google Shape;3738;p21"/>
            <p:cNvSpPr/>
            <p:nvPr/>
          </p:nvSpPr>
          <p:spPr>
            <a:xfrm>
              <a:off x="5615741" y="5729866"/>
              <a:ext cx="13584" cy="11900"/>
            </a:xfrm>
            <a:custGeom>
              <a:rect b="b" l="l" r="r" t="t"/>
              <a:pathLst>
                <a:path extrusionOk="0" h="544" w="621">
                  <a:moveTo>
                    <a:pt x="292" y="1"/>
                  </a:moveTo>
                  <a:cubicBezTo>
                    <a:pt x="221" y="1"/>
                    <a:pt x="152" y="32"/>
                    <a:pt x="99" y="94"/>
                  </a:cubicBezTo>
                  <a:cubicBezTo>
                    <a:pt x="0" y="211"/>
                    <a:pt x="19" y="369"/>
                    <a:pt x="142" y="472"/>
                  </a:cubicBezTo>
                  <a:cubicBezTo>
                    <a:pt x="199" y="519"/>
                    <a:pt x="264" y="543"/>
                    <a:pt x="327" y="543"/>
                  </a:cubicBezTo>
                  <a:cubicBezTo>
                    <a:pt x="398" y="543"/>
                    <a:pt x="466" y="513"/>
                    <a:pt x="518" y="451"/>
                  </a:cubicBezTo>
                  <a:cubicBezTo>
                    <a:pt x="621" y="328"/>
                    <a:pt x="596" y="176"/>
                    <a:pt x="477" y="73"/>
                  </a:cubicBezTo>
                  <a:cubicBezTo>
                    <a:pt x="419" y="25"/>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39" name="Google Shape;3739;p21"/>
            <p:cNvSpPr/>
            <p:nvPr/>
          </p:nvSpPr>
          <p:spPr>
            <a:xfrm>
              <a:off x="5628516" y="5714751"/>
              <a:ext cx="13584" cy="11878"/>
            </a:xfrm>
            <a:custGeom>
              <a:rect b="b" l="l" r="r" t="t"/>
              <a:pathLst>
                <a:path extrusionOk="0" h="543" w="621">
                  <a:moveTo>
                    <a:pt x="289" y="0"/>
                  </a:moveTo>
                  <a:cubicBezTo>
                    <a:pt x="219" y="0"/>
                    <a:pt x="151" y="31"/>
                    <a:pt x="99" y="93"/>
                  </a:cubicBezTo>
                  <a:cubicBezTo>
                    <a:pt x="0" y="210"/>
                    <a:pt x="16" y="366"/>
                    <a:pt x="140" y="471"/>
                  </a:cubicBezTo>
                  <a:cubicBezTo>
                    <a:pt x="197" y="519"/>
                    <a:pt x="262" y="543"/>
                    <a:pt x="325" y="543"/>
                  </a:cubicBezTo>
                  <a:cubicBezTo>
                    <a:pt x="396" y="543"/>
                    <a:pt x="464" y="512"/>
                    <a:pt x="518" y="451"/>
                  </a:cubicBezTo>
                  <a:cubicBezTo>
                    <a:pt x="621" y="327"/>
                    <a:pt x="596" y="176"/>
                    <a:pt x="474" y="73"/>
                  </a:cubicBezTo>
                  <a:cubicBezTo>
                    <a:pt x="416" y="24"/>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0" name="Google Shape;3740;p21"/>
            <p:cNvSpPr/>
            <p:nvPr/>
          </p:nvSpPr>
          <p:spPr>
            <a:xfrm>
              <a:off x="5641225" y="5699613"/>
              <a:ext cx="13606" cy="11900"/>
            </a:xfrm>
            <a:custGeom>
              <a:rect b="b" l="l" r="r" t="t"/>
              <a:pathLst>
                <a:path extrusionOk="0" h="544" w="622">
                  <a:moveTo>
                    <a:pt x="291" y="1"/>
                  </a:moveTo>
                  <a:cubicBezTo>
                    <a:pt x="220" y="1"/>
                    <a:pt x="152" y="32"/>
                    <a:pt x="99" y="94"/>
                  </a:cubicBezTo>
                  <a:cubicBezTo>
                    <a:pt x="1" y="211"/>
                    <a:pt x="19" y="366"/>
                    <a:pt x="143" y="472"/>
                  </a:cubicBezTo>
                  <a:cubicBezTo>
                    <a:pt x="199" y="519"/>
                    <a:pt x="264" y="543"/>
                    <a:pt x="327" y="543"/>
                  </a:cubicBezTo>
                  <a:cubicBezTo>
                    <a:pt x="398" y="543"/>
                    <a:pt x="466" y="513"/>
                    <a:pt x="518" y="451"/>
                  </a:cubicBezTo>
                  <a:cubicBezTo>
                    <a:pt x="622" y="327"/>
                    <a:pt x="596" y="174"/>
                    <a:pt x="475" y="73"/>
                  </a:cubicBezTo>
                  <a:cubicBezTo>
                    <a:pt x="418" y="25"/>
                    <a:pt x="354"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1" name="Google Shape;3741;p21"/>
            <p:cNvSpPr/>
            <p:nvPr/>
          </p:nvSpPr>
          <p:spPr>
            <a:xfrm>
              <a:off x="5653956" y="5684498"/>
              <a:ext cx="13606" cy="11878"/>
            </a:xfrm>
            <a:custGeom>
              <a:rect b="b" l="l" r="r" t="t"/>
              <a:pathLst>
                <a:path extrusionOk="0" h="543" w="622">
                  <a:moveTo>
                    <a:pt x="291" y="0"/>
                  </a:moveTo>
                  <a:cubicBezTo>
                    <a:pt x="220" y="0"/>
                    <a:pt x="151" y="31"/>
                    <a:pt x="99" y="93"/>
                  </a:cubicBezTo>
                  <a:cubicBezTo>
                    <a:pt x="1" y="210"/>
                    <a:pt x="19" y="366"/>
                    <a:pt x="143" y="471"/>
                  </a:cubicBezTo>
                  <a:cubicBezTo>
                    <a:pt x="199" y="518"/>
                    <a:pt x="263" y="543"/>
                    <a:pt x="326" y="543"/>
                  </a:cubicBezTo>
                  <a:cubicBezTo>
                    <a:pt x="397" y="543"/>
                    <a:pt x="466" y="512"/>
                    <a:pt x="518" y="450"/>
                  </a:cubicBezTo>
                  <a:cubicBezTo>
                    <a:pt x="621" y="327"/>
                    <a:pt x="596" y="176"/>
                    <a:pt x="477" y="72"/>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2" name="Google Shape;3742;p21"/>
            <p:cNvSpPr/>
            <p:nvPr/>
          </p:nvSpPr>
          <p:spPr>
            <a:xfrm>
              <a:off x="5666731" y="5669360"/>
              <a:ext cx="13541" cy="11878"/>
            </a:xfrm>
            <a:custGeom>
              <a:rect b="b" l="l" r="r" t="t"/>
              <a:pathLst>
                <a:path extrusionOk="0" h="543" w="619">
                  <a:moveTo>
                    <a:pt x="290" y="0"/>
                  </a:moveTo>
                  <a:cubicBezTo>
                    <a:pt x="219" y="0"/>
                    <a:pt x="150" y="31"/>
                    <a:pt x="97" y="93"/>
                  </a:cubicBezTo>
                  <a:cubicBezTo>
                    <a:pt x="1" y="210"/>
                    <a:pt x="17" y="366"/>
                    <a:pt x="140" y="471"/>
                  </a:cubicBezTo>
                  <a:cubicBezTo>
                    <a:pt x="197" y="519"/>
                    <a:pt x="262" y="543"/>
                    <a:pt x="325" y="543"/>
                  </a:cubicBezTo>
                  <a:cubicBezTo>
                    <a:pt x="396" y="543"/>
                    <a:pt x="464" y="513"/>
                    <a:pt x="516" y="451"/>
                  </a:cubicBezTo>
                  <a:cubicBezTo>
                    <a:pt x="619" y="327"/>
                    <a:pt x="594" y="174"/>
                    <a:pt x="475" y="73"/>
                  </a:cubicBezTo>
                  <a:cubicBezTo>
                    <a:pt x="417" y="25"/>
                    <a:pt x="352"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3" name="Google Shape;3743;p21"/>
            <p:cNvSpPr/>
            <p:nvPr/>
          </p:nvSpPr>
          <p:spPr>
            <a:xfrm>
              <a:off x="5679463" y="5654201"/>
              <a:ext cx="13584" cy="11900"/>
            </a:xfrm>
            <a:custGeom>
              <a:rect b="b" l="l" r="r" t="t"/>
              <a:pathLst>
                <a:path extrusionOk="0" h="544" w="621">
                  <a:moveTo>
                    <a:pt x="290" y="1"/>
                  </a:moveTo>
                  <a:cubicBezTo>
                    <a:pt x="219" y="1"/>
                    <a:pt x="151" y="33"/>
                    <a:pt x="99" y="95"/>
                  </a:cubicBezTo>
                  <a:cubicBezTo>
                    <a:pt x="0" y="212"/>
                    <a:pt x="16" y="367"/>
                    <a:pt x="140" y="470"/>
                  </a:cubicBezTo>
                  <a:cubicBezTo>
                    <a:pt x="198" y="519"/>
                    <a:pt x="263" y="544"/>
                    <a:pt x="326" y="544"/>
                  </a:cubicBezTo>
                  <a:cubicBezTo>
                    <a:pt x="396" y="544"/>
                    <a:pt x="464" y="514"/>
                    <a:pt x="516" y="452"/>
                  </a:cubicBezTo>
                  <a:cubicBezTo>
                    <a:pt x="621" y="328"/>
                    <a:pt x="596"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4" name="Google Shape;3744;p21"/>
            <p:cNvSpPr/>
            <p:nvPr/>
          </p:nvSpPr>
          <p:spPr>
            <a:xfrm>
              <a:off x="5692172" y="5639085"/>
              <a:ext cx="13606" cy="11900"/>
            </a:xfrm>
            <a:custGeom>
              <a:rect b="b" l="l" r="r" t="t"/>
              <a:pathLst>
                <a:path extrusionOk="0" h="544" w="622">
                  <a:moveTo>
                    <a:pt x="291" y="0"/>
                  </a:moveTo>
                  <a:cubicBezTo>
                    <a:pt x="220" y="0"/>
                    <a:pt x="152" y="32"/>
                    <a:pt x="99" y="94"/>
                  </a:cubicBezTo>
                  <a:cubicBezTo>
                    <a:pt x="1" y="211"/>
                    <a:pt x="19" y="367"/>
                    <a:pt x="143" y="472"/>
                  </a:cubicBezTo>
                  <a:cubicBezTo>
                    <a:pt x="199" y="520"/>
                    <a:pt x="264" y="544"/>
                    <a:pt x="327" y="544"/>
                  </a:cubicBezTo>
                  <a:cubicBezTo>
                    <a:pt x="398" y="544"/>
                    <a:pt x="466" y="513"/>
                    <a:pt x="519" y="451"/>
                  </a:cubicBezTo>
                  <a:cubicBezTo>
                    <a:pt x="622" y="328"/>
                    <a:pt x="596" y="174"/>
                    <a:pt x="475" y="74"/>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5" name="Google Shape;3745;p21"/>
            <p:cNvSpPr/>
            <p:nvPr/>
          </p:nvSpPr>
          <p:spPr>
            <a:xfrm>
              <a:off x="5704903" y="5623926"/>
              <a:ext cx="13606" cy="11944"/>
            </a:xfrm>
            <a:custGeom>
              <a:rect b="b" l="l" r="r" t="t"/>
              <a:pathLst>
                <a:path extrusionOk="0" h="546" w="622">
                  <a:moveTo>
                    <a:pt x="292" y="1"/>
                  </a:moveTo>
                  <a:cubicBezTo>
                    <a:pt x="221" y="1"/>
                    <a:pt x="153" y="32"/>
                    <a:pt x="99" y="96"/>
                  </a:cubicBezTo>
                  <a:cubicBezTo>
                    <a:pt x="1" y="212"/>
                    <a:pt x="19" y="368"/>
                    <a:pt x="143" y="473"/>
                  </a:cubicBezTo>
                  <a:cubicBezTo>
                    <a:pt x="200" y="521"/>
                    <a:pt x="265" y="545"/>
                    <a:pt x="327" y="545"/>
                  </a:cubicBezTo>
                  <a:cubicBezTo>
                    <a:pt x="398" y="545"/>
                    <a:pt x="466" y="515"/>
                    <a:pt x="518" y="453"/>
                  </a:cubicBezTo>
                  <a:cubicBezTo>
                    <a:pt x="621" y="329"/>
                    <a:pt x="596" y="176"/>
                    <a:pt x="477" y="75"/>
                  </a:cubicBezTo>
                  <a:cubicBezTo>
                    <a:pt x="419" y="26"/>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6" name="Google Shape;3746;p21"/>
            <p:cNvSpPr/>
            <p:nvPr/>
          </p:nvSpPr>
          <p:spPr>
            <a:xfrm>
              <a:off x="5717678" y="5608832"/>
              <a:ext cx="13606" cy="11900"/>
            </a:xfrm>
            <a:custGeom>
              <a:rect b="b" l="l" r="r" t="t"/>
              <a:pathLst>
                <a:path extrusionOk="0" h="544" w="622">
                  <a:moveTo>
                    <a:pt x="291" y="0"/>
                  </a:moveTo>
                  <a:cubicBezTo>
                    <a:pt x="220" y="0"/>
                    <a:pt x="152" y="32"/>
                    <a:pt x="99" y="94"/>
                  </a:cubicBezTo>
                  <a:cubicBezTo>
                    <a:pt x="1" y="211"/>
                    <a:pt x="17" y="367"/>
                    <a:pt x="140" y="470"/>
                  </a:cubicBezTo>
                  <a:cubicBezTo>
                    <a:pt x="197" y="518"/>
                    <a:pt x="262" y="543"/>
                    <a:pt x="325" y="543"/>
                  </a:cubicBezTo>
                  <a:cubicBezTo>
                    <a:pt x="396" y="543"/>
                    <a:pt x="464" y="513"/>
                    <a:pt x="516" y="451"/>
                  </a:cubicBezTo>
                  <a:cubicBezTo>
                    <a:pt x="621" y="328"/>
                    <a:pt x="596" y="174"/>
                    <a:pt x="475" y="73"/>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7" name="Google Shape;3747;p21"/>
            <p:cNvSpPr/>
            <p:nvPr/>
          </p:nvSpPr>
          <p:spPr>
            <a:xfrm>
              <a:off x="5730409" y="5593673"/>
              <a:ext cx="13584" cy="11922"/>
            </a:xfrm>
            <a:custGeom>
              <a:rect b="b" l="l" r="r" t="t"/>
              <a:pathLst>
                <a:path extrusionOk="0" h="545" w="621">
                  <a:moveTo>
                    <a:pt x="289" y="1"/>
                  </a:moveTo>
                  <a:cubicBezTo>
                    <a:pt x="219" y="1"/>
                    <a:pt x="151" y="32"/>
                    <a:pt x="99" y="95"/>
                  </a:cubicBezTo>
                  <a:cubicBezTo>
                    <a:pt x="0" y="212"/>
                    <a:pt x="16" y="368"/>
                    <a:pt x="140" y="471"/>
                  </a:cubicBezTo>
                  <a:cubicBezTo>
                    <a:pt x="198" y="520"/>
                    <a:pt x="263" y="544"/>
                    <a:pt x="326" y="544"/>
                  </a:cubicBezTo>
                  <a:cubicBezTo>
                    <a:pt x="396" y="544"/>
                    <a:pt x="464" y="514"/>
                    <a:pt x="516" y="453"/>
                  </a:cubicBezTo>
                  <a:cubicBezTo>
                    <a:pt x="621" y="329"/>
                    <a:pt x="596" y="176"/>
                    <a:pt x="474" y="75"/>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8" name="Google Shape;3748;p21"/>
            <p:cNvSpPr/>
            <p:nvPr/>
          </p:nvSpPr>
          <p:spPr>
            <a:xfrm>
              <a:off x="5743141" y="5578535"/>
              <a:ext cx="13584" cy="11922"/>
            </a:xfrm>
            <a:custGeom>
              <a:rect b="b" l="l" r="r" t="t"/>
              <a:pathLst>
                <a:path extrusionOk="0" h="545" w="621">
                  <a:moveTo>
                    <a:pt x="288" y="1"/>
                  </a:moveTo>
                  <a:cubicBezTo>
                    <a:pt x="218" y="1"/>
                    <a:pt x="151" y="32"/>
                    <a:pt x="99" y="93"/>
                  </a:cubicBezTo>
                  <a:cubicBezTo>
                    <a:pt x="0" y="213"/>
                    <a:pt x="18" y="368"/>
                    <a:pt x="142" y="471"/>
                  </a:cubicBezTo>
                  <a:cubicBezTo>
                    <a:pt x="198" y="520"/>
                    <a:pt x="263" y="545"/>
                    <a:pt x="326" y="545"/>
                  </a:cubicBezTo>
                  <a:cubicBezTo>
                    <a:pt x="397" y="545"/>
                    <a:pt x="466" y="514"/>
                    <a:pt x="518" y="451"/>
                  </a:cubicBezTo>
                  <a:cubicBezTo>
                    <a:pt x="621" y="327"/>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49" name="Google Shape;3749;p21"/>
            <p:cNvSpPr/>
            <p:nvPr/>
          </p:nvSpPr>
          <p:spPr>
            <a:xfrm>
              <a:off x="5474056" y="5957498"/>
              <a:ext cx="11397" cy="11484"/>
            </a:xfrm>
            <a:custGeom>
              <a:rect b="b" l="l" r="r" t="t"/>
              <a:pathLst>
                <a:path extrusionOk="0" h="525" w="521">
                  <a:moveTo>
                    <a:pt x="262" y="0"/>
                  </a:moveTo>
                  <a:cubicBezTo>
                    <a:pt x="108" y="0"/>
                    <a:pt x="1" y="110"/>
                    <a:pt x="1" y="264"/>
                  </a:cubicBezTo>
                  <a:cubicBezTo>
                    <a:pt x="1" y="411"/>
                    <a:pt x="104" y="525"/>
                    <a:pt x="253" y="525"/>
                  </a:cubicBezTo>
                  <a:cubicBezTo>
                    <a:pt x="254" y="525"/>
                    <a:pt x="256" y="525"/>
                    <a:pt x="257" y="525"/>
                  </a:cubicBezTo>
                  <a:cubicBezTo>
                    <a:pt x="420" y="525"/>
                    <a:pt x="521" y="413"/>
                    <a:pt x="521" y="264"/>
                  </a:cubicBezTo>
                  <a:cubicBezTo>
                    <a:pt x="521" y="108"/>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0" name="Google Shape;3750;p21"/>
            <p:cNvSpPr/>
            <p:nvPr/>
          </p:nvSpPr>
          <p:spPr>
            <a:xfrm>
              <a:off x="5493438" y="5957738"/>
              <a:ext cx="11594" cy="11506"/>
            </a:xfrm>
            <a:custGeom>
              <a:rect b="b" l="l" r="r" t="t"/>
              <a:pathLst>
                <a:path extrusionOk="0" h="526" w="530">
                  <a:moveTo>
                    <a:pt x="264" y="1"/>
                  </a:moveTo>
                  <a:cubicBezTo>
                    <a:pt x="118" y="1"/>
                    <a:pt x="8" y="107"/>
                    <a:pt x="6" y="257"/>
                  </a:cubicBezTo>
                  <a:cubicBezTo>
                    <a:pt x="1" y="406"/>
                    <a:pt x="102" y="523"/>
                    <a:pt x="255" y="525"/>
                  </a:cubicBezTo>
                  <a:cubicBezTo>
                    <a:pt x="258" y="525"/>
                    <a:pt x="262" y="525"/>
                    <a:pt x="265" y="525"/>
                  </a:cubicBezTo>
                  <a:cubicBezTo>
                    <a:pt x="420" y="525"/>
                    <a:pt x="521" y="417"/>
                    <a:pt x="523" y="271"/>
                  </a:cubicBezTo>
                  <a:cubicBezTo>
                    <a:pt x="530" y="118"/>
                    <a:pt x="427" y="5"/>
                    <a:pt x="274" y="1"/>
                  </a:cubicBezTo>
                  <a:cubicBezTo>
                    <a:pt x="270" y="1"/>
                    <a:pt x="267" y="1"/>
                    <a:pt x="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1" name="Google Shape;3751;p21"/>
            <p:cNvSpPr/>
            <p:nvPr/>
          </p:nvSpPr>
          <p:spPr>
            <a:xfrm>
              <a:off x="5512994" y="5958635"/>
              <a:ext cx="11747" cy="11528"/>
            </a:xfrm>
            <a:custGeom>
              <a:rect b="b" l="l" r="r" t="t"/>
              <a:pathLst>
                <a:path extrusionOk="0" h="527" w="537">
                  <a:moveTo>
                    <a:pt x="265" y="0"/>
                  </a:moveTo>
                  <a:cubicBezTo>
                    <a:pt x="123" y="0"/>
                    <a:pt x="16" y="99"/>
                    <a:pt x="9" y="248"/>
                  </a:cubicBezTo>
                  <a:cubicBezTo>
                    <a:pt x="0" y="397"/>
                    <a:pt x="99" y="516"/>
                    <a:pt x="250" y="526"/>
                  </a:cubicBezTo>
                  <a:cubicBezTo>
                    <a:pt x="256" y="526"/>
                    <a:pt x="263" y="526"/>
                    <a:pt x="269" y="526"/>
                  </a:cubicBezTo>
                  <a:cubicBezTo>
                    <a:pt x="421" y="526"/>
                    <a:pt x="518" y="421"/>
                    <a:pt x="527" y="278"/>
                  </a:cubicBezTo>
                  <a:cubicBezTo>
                    <a:pt x="536" y="125"/>
                    <a:pt x="438" y="10"/>
                    <a:pt x="284" y="1"/>
                  </a:cubicBezTo>
                  <a:cubicBezTo>
                    <a:pt x="278" y="1"/>
                    <a:pt x="271" y="0"/>
                    <a:pt x="2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2" name="Google Shape;3752;p21"/>
            <p:cNvSpPr/>
            <p:nvPr/>
          </p:nvSpPr>
          <p:spPr>
            <a:xfrm>
              <a:off x="5532113" y="5960013"/>
              <a:ext cx="11900" cy="11506"/>
            </a:xfrm>
            <a:custGeom>
              <a:rect b="b" l="l" r="r" t="t"/>
              <a:pathLst>
                <a:path extrusionOk="0" h="526" w="544">
                  <a:moveTo>
                    <a:pt x="269" y="1"/>
                  </a:moveTo>
                  <a:cubicBezTo>
                    <a:pt x="131" y="1"/>
                    <a:pt x="25" y="96"/>
                    <a:pt x="12" y="240"/>
                  </a:cubicBezTo>
                  <a:cubicBezTo>
                    <a:pt x="1" y="392"/>
                    <a:pt x="95" y="511"/>
                    <a:pt x="248" y="524"/>
                  </a:cubicBezTo>
                  <a:cubicBezTo>
                    <a:pt x="258" y="525"/>
                    <a:pt x="267" y="526"/>
                    <a:pt x="277" y="526"/>
                  </a:cubicBezTo>
                  <a:cubicBezTo>
                    <a:pt x="421" y="526"/>
                    <a:pt x="519" y="426"/>
                    <a:pt x="530" y="286"/>
                  </a:cubicBezTo>
                  <a:cubicBezTo>
                    <a:pt x="544" y="133"/>
                    <a:pt x="450" y="16"/>
                    <a:pt x="296" y="2"/>
                  </a:cubicBezTo>
                  <a:cubicBezTo>
                    <a:pt x="287" y="1"/>
                    <a:pt x="278"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3" name="Google Shape;3753;p21"/>
            <p:cNvSpPr/>
            <p:nvPr/>
          </p:nvSpPr>
          <p:spPr>
            <a:xfrm>
              <a:off x="5551516" y="5962004"/>
              <a:ext cx="12097" cy="11506"/>
            </a:xfrm>
            <a:custGeom>
              <a:rect b="b" l="l" r="r" t="t"/>
              <a:pathLst>
                <a:path extrusionOk="0" h="526" w="553">
                  <a:moveTo>
                    <a:pt x="272" y="1"/>
                  </a:moveTo>
                  <a:cubicBezTo>
                    <a:pt x="137" y="1"/>
                    <a:pt x="33" y="91"/>
                    <a:pt x="16" y="234"/>
                  </a:cubicBezTo>
                  <a:cubicBezTo>
                    <a:pt x="0" y="383"/>
                    <a:pt x="92" y="507"/>
                    <a:pt x="243" y="523"/>
                  </a:cubicBezTo>
                  <a:cubicBezTo>
                    <a:pt x="257" y="524"/>
                    <a:pt x="271" y="525"/>
                    <a:pt x="284" y="525"/>
                  </a:cubicBezTo>
                  <a:cubicBezTo>
                    <a:pt x="423" y="525"/>
                    <a:pt x="519" y="430"/>
                    <a:pt x="534" y="294"/>
                  </a:cubicBezTo>
                  <a:cubicBezTo>
                    <a:pt x="552" y="140"/>
                    <a:pt x="461" y="21"/>
                    <a:pt x="309" y="3"/>
                  </a:cubicBezTo>
                  <a:cubicBezTo>
                    <a:pt x="297" y="1"/>
                    <a:pt x="284" y="1"/>
                    <a:pt x="2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4" name="Google Shape;3754;p21"/>
            <p:cNvSpPr/>
            <p:nvPr/>
          </p:nvSpPr>
          <p:spPr>
            <a:xfrm>
              <a:off x="5570941" y="5964629"/>
              <a:ext cx="12250" cy="11506"/>
            </a:xfrm>
            <a:custGeom>
              <a:rect b="b" l="l" r="r" t="t"/>
              <a:pathLst>
                <a:path extrusionOk="0" h="526" w="560">
                  <a:moveTo>
                    <a:pt x="273" y="1"/>
                  </a:moveTo>
                  <a:cubicBezTo>
                    <a:pt x="143" y="1"/>
                    <a:pt x="42" y="87"/>
                    <a:pt x="21" y="224"/>
                  </a:cubicBezTo>
                  <a:cubicBezTo>
                    <a:pt x="1" y="373"/>
                    <a:pt x="88" y="499"/>
                    <a:pt x="239" y="522"/>
                  </a:cubicBezTo>
                  <a:cubicBezTo>
                    <a:pt x="256" y="524"/>
                    <a:pt x="272" y="526"/>
                    <a:pt x="288" y="526"/>
                  </a:cubicBezTo>
                  <a:cubicBezTo>
                    <a:pt x="421" y="526"/>
                    <a:pt x="516" y="435"/>
                    <a:pt x="537" y="302"/>
                  </a:cubicBezTo>
                  <a:cubicBezTo>
                    <a:pt x="560" y="148"/>
                    <a:pt x="470" y="27"/>
                    <a:pt x="319" y="4"/>
                  </a:cubicBezTo>
                  <a:cubicBezTo>
                    <a:pt x="303" y="2"/>
                    <a:pt x="288" y="1"/>
                    <a:pt x="2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5" name="Google Shape;3755;p21"/>
            <p:cNvSpPr/>
            <p:nvPr/>
          </p:nvSpPr>
          <p:spPr>
            <a:xfrm>
              <a:off x="5589688" y="5967757"/>
              <a:ext cx="12447" cy="11528"/>
            </a:xfrm>
            <a:custGeom>
              <a:rect b="b" l="l" r="r" t="t"/>
              <a:pathLst>
                <a:path extrusionOk="0" h="527" w="569">
                  <a:moveTo>
                    <a:pt x="280" y="0"/>
                  </a:moveTo>
                  <a:cubicBezTo>
                    <a:pt x="153" y="0"/>
                    <a:pt x="52" y="84"/>
                    <a:pt x="28" y="216"/>
                  </a:cubicBezTo>
                  <a:cubicBezTo>
                    <a:pt x="0" y="365"/>
                    <a:pt x="83" y="493"/>
                    <a:pt x="234" y="521"/>
                  </a:cubicBezTo>
                  <a:cubicBezTo>
                    <a:pt x="254" y="525"/>
                    <a:pt x="274" y="526"/>
                    <a:pt x="293" y="526"/>
                  </a:cubicBezTo>
                  <a:cubicBezTo>
                    <a:pt x="423" y="526"/>
                    <a:pt x="517" y="440"/>
                    <a:pt x="541" y="310"/>
                  </a:cubicBezTo>
                  <a:cubicBezTo>
                    <a:pt x="568" y="159"/>
                    <a:pt x="484" y="33"/>
                    <a:pt x="335" y="5"/>
                  </a:cubicBezTo>
                  <a:cubicBezTo>
                    <a:pt x="316" y="2"/>
                    <a:pt x="298"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6" name="Google Shape;3756;p21"/>
            <p:cNvSpPr/>
            <p:nvPr/>
          </p:nvSpPr>
          <p:spPr>
            <a:xfrm>
              <a:off x="5608872" y="5971760"/>
              <a:ext cx="12600" cy="11528"/>
            </a:xfrm>
            <a:custGeom>
              <a:rect b="b" l="l" r="r" t="t"/>
              <a:pathLst>
                <a:path extrusionOk="0" h="527" w="576">
                  <a:moveTo>
                    <a:pt x="280" y="0"/>
                  </a:moveTo>
                  <a:cubicBezTo>
                    <a:pt x="160" y="0"/>
                    <a:pt x="62" y="79"/>
                    <a:pt x="35" y="205"/>
                  </a:cubicBezTo>
                  <a:cubicBezTo>
                    <a:pt x="0" y="351"/>
                    <a:pt x="78" y="484"/>
                    <a:pt x="227" y="519"/>
                  </a:cubicBezTo>
                  <a:cubicBezTo>
                    <a:pt x="250" y="524"/>
                    <a:pt x="273" y="526"/>
                    <a:pt x="294" y="526"/>
                  </a:cubicBezTo>
                  <a:cubicBezTo>
                    <a:pt x="420" y="526"/>
                    <a:pt x="514" y="444"/>
                    <a:pt x="541" y="319"/>
                  </a:cubicBezTo>
                  <a:cubicBezTo>
                    <a:pt x="575" y="171"/>
                    <a:pt x="497" y="40"/>
                    <a:pt x="346" y="8"/>
                  </a:cubicBezTo>
                  <a:cubicBezTo>
                    <a:pt x="324" y="3"/>
                    <a:pt x="301"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7" name="Google Shape;3757;p21"/>
            <p:cNvSpPr/>
            <p:nvPr/>
          </p:nvSpPr>
          <p:spPr>
            <a:xfrm>
              <a:off x="5627509" y="5976310"/>
              <a:ext cx="12753" cy="11550"/>
            </a:xfrm>
            <a:custGeom>
              <a:rect b="b" l="l" r="r" t="t"/>
              <a:pathLst>
                <a:path extrusionOk="0" h="528" w="583">
                  <a:moveTo>
                    <a:pt x="286" y="1"/>
                  </a:moveTo>
                  <a:cubicBezTo>
                    <a:pt x="170" y="1"/>
                    <a:pt x="72" y="75"/>
                    <a:pt x="39" y="198"/>
                  </a:cubicBezTo>
                  <a:cubicBezTo>
                    <a:pt x="0" y="343"/>
                    <a:pt x="74" y="478"/>
                    <a:pt x="220" y="517"/>
                  </a:cubicBezTo>
                  <a:cubicBezTo>
                    <a:pt x="248" y="524"/>
                    <a:pt x="275" y="528"/>
                    <a:pt x="301" y="528"/>
                  </a:cubicBezTo>
                  <a:cubicBezTo>
                    <a:pt x="420" y="528"/>
                    <a:pt x="511" y="452"/>
                    <a:pt x="543" y="331"/>
                  </a:cubicBezTo>
                  <a:cubicBezTo>
                    <a:pt x="582" y="182"/>
                    <a:pt x="509" y="52"/>
                    <a:pt x="360" y="11"/>
                  </a:cubicBezTo>
                  <a:cubicBezTo>
                    <a:pt x="335" y="4"/>
                    <a:pt x="310" y="1"/>
                    <a:pt x="2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8" name="Google Shape;3758;p21"/>
            <p:cNvSpPr/>
            <p:nvPr/>
          </p:nvSpPr>
          <p:spPr>
            <a:xfrm>
              <a:off x="5646147" y="5981801"/>
              <a:ext cx="12884" cy="11594"/>
            </a:xfrm>
            <a:custGeom>
              <a:rect b="b" l="l" r="r" t="t"/>
              <a:pathLst>
                <a:path extrusionOk="0" h="530" w="589">
                  <a:moveTo>
                    <a:pt x="288" y="0"/>
                  </a:moveTo>
                  <a:cubicBezTo>
                    <a:pt x="177" y="0"/>
                    <a:pt x="83" y="69"/>
                    <a:pt x="46" y="186"/>
                  </a:cubicBezTo>
                  <a:cubicBezTo>
                    <a:pt x="0" y="330"/>
                    <a:pt x="67" y="467"/>
                    <a:pt x="213" y="515"/>
                  </a:cubicBezTo>
                  <a:cubicBezTo>
                    <a:pt x="244" y="525"/>
                    <a:pt x="274" y="530"/>
                    <a:pt x="302" y="530"/>
                  </a:cubicBezTo>
                  <a:cubicBezTo>
                    <a:pt x="416" y="530"/>
                    <a:pt x="506" y="457"/>
                    <a:pt x="541" y="344"/>
                  </a:cubicBezTo>
                  <a:cubicBezTo>
                    <a:pt x="589" y="197"/>
                    <a:pt x="520" y="62"/>
                    <a:pt x="376" y="14"/>
                  </a:cubicBezTo>
                  <a:cubicBezTo>
                    <a:pt x="346" y="5"/>
                    <a:pt x="317" y="0"/>
                    <a:pt x="2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59" name="Google Shape;3759;p21"/>
            <p:cNvSpPr/>
            <p:nvPr/>
          </p:nvSpPr>
          <p:spPr>
            <a:xfrm>
              <a:off x="5664128" y="5988057"/>
              <a:ext cx="12994" cy="11572"/>
            </a:xfrm>
            <a:custGeom>
              <a:rect b="b" l="l" r="r" t="t"/>
              <a:pathLst>
                <a:path extrusionOk="0" h="529" w="594">
                  <a:moveTo>
                    <a:pt x="289" y="0"/>
                  </a:moveTo>
                  <a:cubicBezTo>
                    <a:pt x="184" y="0"/>
                    <a:pt x="93" y="63"/>
                    <a:pt x="53" y="174"/>
                  </a:cubicBezTo>
                  <a:cubicBezTo>
                    <a:pt x="0" y="314"/>
                    <a:pt x="58" y="456"/>
                    <a:pt x="202" y="509"/>
                  </a:cubicBezTo>
                  <a:cubicBezTo>
                    <a:pt x="238" y="522"/>
                    <a:pt x="273" y="529"/>
                    <a:pt x="306" y="529"/>
                  </a:cubicBezTo>
                  <a:cubicBezTo>
                    <a:pt x="412" y="529"/>
                    <a:pt x="500" y="462"/>
                    <a:pt x="539" y="355"/>
                  </a:cubicBezTo>
                  <a:cubicBezTo>
                    <a:pt x="594" y="211"/>
                    <a:pt x="532" y="74"/>
                    <a:pt x="390" y="19"/>
                  </a:cubicBezTo>
                  <a:cubicBezTo>
                    <a:pt x="356" y="6"/>
                    <a:pt x="32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0" name="Google Shape;3760;p21"/>
            <p:cNvSpPr/>
            <p:nvPr/>
          </p:nvSpPr>
          <p:spPr>
            <a:xfrm>
              <a:off x="5681803" y="5995276"/>
              <a:ext cx="13103" cy="11594"/>
            </a:xfrm>
            <a:custGeom>
              <a:rect b="b" l="l" r="r" t="t"/>
              <a:pathLst>
                <a:path extrusionOk="0" h="530" w="599">
                  <a:moveTo>
                    <a:pt x="292" y="0"/>
                  </a:moveTo>
                  <a:cubicBezTo>
                    <a:pt x="195" y="0"/>
                    <a:pt x="107" y="57"/>
                    <a:pt x="60" y="160"/>
                  </a:cubicBezTo>
                  <a:cubicBezTo>
                    <a:pt x="1" y="298"/>
                    <a:pt x="51" y="442"/>
                    <a:pt x="191" y="504"/>
                  </a:cubicBezTo>
                  <a:cubicBezTo>
                    <a:pt x="231" y="521"/>
                    <a:pt x="270" y="529"/>
                    <a:pt x="307" y="529"/>
                  </a:cubicBezTo>
                  <a:cubicBezTo>
                    <a:pt x="408" y="529"/>
                    <a:pt x="493" y="469"/>
                    <a:pt x="537" y="369"/>
                  </a:cubicBezTo>
                  <a:cubicBezTo>
                    <a:pt x="599" y="227"/>
                    <a:pt x="548" y="87"/>
                    <a:pt x="406" y="25"/>
                  </a:cubicBezTo>
                  <a:cubicBezTo>
                    <a:pt x="368" y="8"/>
                    <a:pt x="329" y="0"/>
                    <a:pt x="2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1" name="Google Shape;3761;p21"/>
            <p:cNvSpPr/>
            <p:nvPr/>
          </p:nvSpPr>
          <p:spPr>
            <a:xfrm>
              <a:off x="5699303" y="6003654"/>
              <a:ext cx="13191" cy="11594"/>
            </a:xfrm>
            <a:custGeom>
              <a:rect b="b" l="l" r="r" t="t"/>
              <a:pathLst>
                <a:path extrusionOk="0" h="530" w="603">
                  <a:moveTo>
                    <a:pt x="295" y="0"/>
                  </a:moveTo>
                  <a:cubicBezTo>
                    <a:pt x="203" y="0"/>
                    <a:pt x="118" y="51"/>
                    <a:pt x="69" y="146"/>
                  </a:cubicBezTo>
                  <a:cubicBezTo>
                    <a:pt x="0" y="279"/>
                    <a:pt x="41" y="428"/>
                    <a:pt x="179" y="497"/>
                  </a:cubicBezTo>
                  <a:cubicBezTo>
                    <a:pt x="223" y="519"/>
                    <a:pt x="266" y="530"/>
                    <a:pt x="308" y="530"/>
                  </a:cubicBezTo>
                  <a:cubicBezTo>
                    <a:pt x="401" y="530"/>
                    <a:pt x="484" y="476"/>
                    <a:pt x="531" y="384"/>
                  </a:cubicBezTo>
                  <a:cubicBezTo>
                    <a:pt x="602" y="247"/>
                    <a:pt x="559" y="103"/>
                    <a:pt x="422" y="32"/>
                  </a:cubicBezTo>
                  <a:cubicBezTo>
                    <a:pt x="380" y="10"/>
                    <a:pt x="337"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2" name="Google Shape;3762;p21"/>
            <p:cNvSpPr/>
            <p:nvPr/>
          </p:nvSpPr>
          <p:spPr>
            <a:xfrm>
              <a:off x="5715731" y="6012885"/>
              <a:ext cx="13147" cy="11659"/>
            </a:xfrm>
            <a:custGeom>
              <a:rect b="b" l="l" r="r" t="t"/>
              <a:pathLst>
                <a:path extrusionOk="0" h="533" w="601">
                  <a:moveTo>
                    <a:pt x="295" y="0"/>
                  </a:moveTo>
                  <a:cubicBezTo>
                    <a:pt x="210" y="0"/>
                    <a:pt x="130" y="45"/>
                    <a:pt x="78" y="130"/>
                  </a:cubicBezTo>
                  <a:cubicBezTo>
                    <a:pt x="0" y="260"/>
                    <a:pt x="30" y="409"/>
                    <a:pt x="161" y="489"/>
                  </a:cubicBezTo>
                  <a:cubicBezTo>
                    <a:pt x="209" y="518"/>
                    <a:pt x="258" y="532"/>
                    <a:pt x="305" y="532"/>
                  </a:cubicBezTo>
                  <a:cubicBezTo>
                    <a:pt x="392" y="532"/>
                    <a:pt x="472" y="484"/>
                    <a:pt x="522" y="400"/>
                  </a:cubicBezTo>
                  <a:cubicBezTo>
                    <a:pt x="600" y="269"/>
                    <a:pt x="568" y="123"/>
                    <a:pt x="438" y="42"/>
                  </a:cubicBezTo>
                  <a:cubicBezTo>
                    <a:pt x="391" y="14"/>
                    <a:pt x="343"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3" name="Google Shape;3763;p21"/>
            <p:cNvSpPr/>
            <p:nvPr/>
          </p:nvSpPr>
          <p:spPr>
            <a:xfrm>
              <a:off x="5731853" y="6023604"/>
              <a:ext cx="13147" cy="11659"/>
            </a:xfrm>
            <a:custGeom>
              <a:rect b="b" l="l" r="r" t="t"/>
              <a:pathLst>
                <a:path extrusionOk="0" h="533" w="601">
                  <a:moveTo>
                    <a:pt x="296" y="0"/>
                  </a:moveTo>
                  <a:cubicBezTo>
                    <a:pt x="218" y="0"/>
                    <a:pt x="142" y="39"/>
                    <a:pt x="88" y="114"/>
                  </a:cubicBezTo>
                  <a:cubicBezTo>
                    <a:pt x="1" y="235"/>
                    <a:pt x="19" y="388"/>
                    <a:pt x="143" y="478"/>
                  </a:cubicBezTo>
                  <a:cubicBezTo>
                    <a:pt x="194" y="515"/>
                    <a:pt x="249" y="532"/>
                    <a:pt x="301" y="532"/>
                  </a:cubicBezTo>
                  <a:cubicBezTo>
                    <a:pt x="381" y="532"/>
                    <a:pt x="457" y="492"/>
                    <a:pt x="509" y="418"/>
                  </a:cubicBezTo>
                  <a:cubicBezTo>
                    <a:pt x="601" y="292"/>
                    <a:pt x="578" y="143"/>
                    <a:pt x="454" y="54"/>
                  </a:cubicBezTo>
                  <a:cubicBezTo>
                    <a:pt x="404" y="18"/>
                    <a:pt x="350"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4" name="Google Shape;3764;p21"/>
            <p:cNvSpPr/>
            <p:nvPr/>
          </p:nvSpPr>
          <p:spPr>
            <a:xfrm>
              <a:off x="5746641" y="6035241"/>
              <a:ext cx="12950" cy="11681"/>
            </a:xfrm>
            <a:custGeom>
              <a:rect b="b" l="l" r="r" t="t"/>
              <a:pathLst>
                <a:path extrusionOk="0" h="534" w="592">
                  <a:moveTo>
                    <a:pt x="294" y="1"/>
                  </a:moveTo>
                  <a:cubicBezTo>
                    <a:pt x="222" y="1"/>
                    <a:pt x="151" y="33"/>
                    <a:pt x="97" y="97"/>
                  </a:cubicBezTo>
                  <a:cubicBezTo>
                    <a:pt x="0" y="211"/>
                    <a:pt x="5" y="365"/>
                    <a:pt x="122" y="463"/>
                  </a:cubicBezTo>
                  <a:cubicBezTo>
                    <a:pt x="176" y="511"/>
                    <a:pt x="236" y="534"/>
                    <a:pt x="294" y="534"/>
                  </a:cubicBezTo>
                  <a:cubicBezTo>
                    <a:pt x="366" y="534"/>
                    <a:pt x="436" y="499"/>
                    <a:pt x="490" y="436"/>
                  </a:cubicBezTo>
                  <a:cubicBezTo>
                    <a:pt x="591" y="319"/>
                    <a:pt x="582" y="170"/>
                    <a:pt x="468" y="69"/>
                  </a:cubicBezTo>
                  <a:cubicBezTo>
                    <a:pt x="414" y="23"/>
                    <a:pt x="354"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5" name="Google Shape;3765;p21"/>
            <p:cNvSpPr/>
            <p:nvPr/>
          </p:nvSpPr>
          <p:spPr>
            <a:xfrm>
              <a:off x="5760159" y="6048191"/>
              <a:ext cx="13059" cy="11659"/>
            </a:xfrm>
            <a:custGeom>
              <a:rect b="b" l="l" r="r" t="t"/>
              <a:pathLst>
                <a:path extrusionOk="0" h="533" w="597">
                  <a:moveTo>
                    <a:pt x="301" y="1"/>
                  </a:moveTo>
                  <a:cubicBezTo>
                    <a:pt x="237" y="1"/>
                    <a:pt x="172" y="27"/>
                    <a:pt x="117" y="80"/>
                  </a:cubicBezTo>
                  <a:cubicBezTo>
                    <a:pt x="10" y="183"/>
                    <a:pt x="1" y="336"/>
                    <a:pt x="108" y="446"/>
                  </a:cubicBezTo>
                  <a:cubicBezTo>
                    <a:pt x="165" y="505"/>
                    <a:pt x="231" y="533"/>
                    <a:pt x="297" y="533"/>
                  </a:cubicBezTo>
                  <a:cubicBezTo>
                    <a:pt x="361" y="533"/>
                    <a:pt x="426" y="505"/>
                    <a:pt x="479" y="453"/>
                  </a:cubicBezTo>
                  <a:cubicBezTo>
                    <a:pt x="589" y="348"/>
                    <a:pt x="596" y="196"/>
                    <a:pt x="488" y="87"/>
                  </a:cubicBezTo>
                  <a:cubicBezTo>
                    <a:pt x="435" y="29"/>
                    <a:pt x="368" y="1"/>
                    <a:pt x="3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6" name="Google Shape;3766;p21"/>
            <p:cNvSpPr/>
            <p:nvPr/>
          </p:nvSpPr>
          <p:spPr>
            <a:xfrm>
              <a:off x="5772388" y="6062498"/>
              <a:ext cx="13256" cy="11616"/>
            </a:xfrm>
            <a:custGeom>
              <a:rect b="b" l="l" r="r" t="t"/>
              <a:pathLst>
                <a:path extrusionOk="0" h="531" w="606">
                  <a:moveTo>
                    <a:pt x="309" y="0"/>
                  </a:moveTo>
                  <a:cubicBezTo>
                    <a:pt x="252" y="0"/>
                    <a:pt x="194" y="20"/>
                    <a:pt x="142" y="60"/>
                  </a:cubicBezTo>
                  <a:cubicBezTo>
                    <a:pt x="26" y="154"/>
                    <a:pt x="0" y="305"/>
                    <a:pt x="97" y="426"/>
                  </a:cubicBezTo>
                  <a:cubicBezTo>
                    <a:pt x="152" y="497"/>
                    <a:pt x="224" y="531"/>
                    <a:pt x="297" y="531"/>
                  </a:cubicBezTo>
                  <a:cubicBezTo>
                    <a:pt x="355" y="531"/>
                    <a:pt x="413" y="510"/>
                    <a:pt x="465" y="470"/>
                  </a:cubicBezTo>
                  <a:cubicBezTo>
                    <a:pt x="584" y="374"/>
                    <a:pt x="605" y="225"/>
                    <a:pt x="511" y="104"/>
                  </a:cubicBezTo>
                  <a:cubicBezTo>
                    <a:pt x="457" y="35"/>
                    <a:pt x="384"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7" name="Google Shape;3767;p21"/>
            <p:cNvSpPr/>
            <p:nvPr/>
          </p:nvSpPr>
          <p:spPr>
            <a:xfrm>
              <a:off x="5783106" y="6077941"/>
              <a:ext cx="13344" cy="11594"/>
            </a:xfrm>
            <a:custGeom>
              <a:rect b="b" l="l" r="r" t="t"/>
              <a:pathLst>
                <a:path extrusionOk="0" h="530" w="610">
                  <a:moveTo>
                    <a:pt x="315" y="1"/>
                  </a:moveTo>
                  <a:cubicBezTo>
                    <a:pt x="266" y="1"/>
                    <a:pt x="216" y="15"/>
                    <a:pt x="168" y="46"/>
                  </a:cubicBezTo>
                  <a:cubicBezTo>
                    <a:pt x="42" y="124"/>
                    <a:pt x="1" y="272"/>
                    <a:pt x="83" y="403"/>
                  </a:cubicBezTo>
                  <a:cubicBezTo>
                    <a:pt x="136" y="488"/>
                    <a:pt x="214" y="529"/>
                    <a:pt x="297" y="529"/>
                  </a:cubicBezTo>
                  <a:cubicBezTo>
                    <a:pt x="345" y="529"/>
                    <a:pt x="396" y="514"/>
                    <a:pt x="443" y="485"/>
                  </a:cubicBezTo>
                  <a:cubicBezTo>
                    <a:pt x="573" y="403"/>
                    <a:pt x="610" y="256"/>
                    <a:pt x="530" y="126"/>
                  </a:cubicBezTo>
                  <a:cubicBezTo>
                    <a:pt x="479" y="45"/>
                    <a:pt x="399" y="1"/>
                    <a:pt x="3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8" name="Google Shape;3768;p21"/>
            <p:cNvSpPr/>
            <p:nvPr/>
          </p:nvSpPr>
          <p:spPr>
            <a:xfrm>
              <a:off x="5792119" y="6094326"/>
              <a:ext cx="13300" cy="11550"/>
            </a:xfrm>
            <a:custGeom>
              <a:rect b="b" l="l" r="r" t="t"/>
              <a:pathLst>
                <a:path extrusionOk="0" h="528" w="608">
                  <a:moveTo>
                    <a:pt x="313" y="0"/>
                  </a:moveTo>
                  <a:cubicBezTo>
                    <a:pt x="273" y="0"/>
                    <a:pt x="231" y="10"/>
                    <a:pt x="191" y="30"/>
                  </a:cubicBezTo>
                  <a:cubicBezTo>
                    <a:pt x="56" y="96"/>
                    <a:pt x="1" y="238"/>
                    <a:pt x="67" y="378"/>
                  </a:cubicBezTo>
                  <a:cubicBezTo>
                    <a:pt x="116" y="477"/>
                    <a:pt x="200" y="528"/>
                    <a:pt x="292" y="528"/>
                  </a:cubicBezTo>
                  <a:cubicBezTo>
                    <a:pt x="333" y="528"/>
                    <a:pt x="376" y="517"/>
                    <a:pt x="418" y="497"/>
                  </a:cubicBezTo>
                  <a:cubicBezTo>
                    <a:pt x="557" y="430"/>
                    <a:pt x="608" y="288"/>
                    <a:pt x="541" y="151"/>
                  </a:cubicBezTo>
                  <a:cubicBezTo>
                    <a:pt x="494" y="54"/>
                    <a:pt x="408" y="0"/>
                    <a:pt x="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69" name="Google Shape;3769;p21"/>
            <p:cNvSpPr/>
            <p:nvPr/>
          </p:nvSpPr>
          <p:spPr>
            <a:xfrm>
              <a:off x="5799491" y="6111760"/>
              <a:ext cx="13103" cy="11484"/>
            </a:xfrm>
            <a:custGeom>
              <a:rect b="b" l="l" r="r" t="t"/>
              <a:pathLst>
                <a:path extrusionOk="0" h="525" w="599">
                  <a:moveTo>
                    <a:pt x="309" y="0"/>
                  </a:moveTo>
                  <a:cubicBezTo>
                    <a:pt x="278" y="0"/>
                    <a:pt x="244" y="6"/>
                    <a:pt x="211" y="18"/>
                  </a:cubicBezTo>
                  <a:cubicBezTo>
                    <a:pt x="69" y="68"/>
                    <a:pt x="0" y="206"/>
                    <a:pt x="51" y="350"/>
                  </a:cubicBezTo>
                  <a:cubicBezTo>
                    <a:pt x="92" y="464"/>
                    <a:pt x="182" y="525"/>
                    <a:pt x="285" y="525"/>
                  </a:cubicBezTo>
                  <a:cubicBezTo>
                    <a:pt x="318" y="525"/>
                    <a:pt x="353" y="519"/>
                    <a:pt x="387" y="506"/>
                  </a:cubicBezTo>
                  <a:cubicBezTo>
                    <a:pt x="532" y="453"/>
                    <a:pt x="598" y="318"/>
                    <a:pt x="548" y="174"/>
                  </a:cubicBezTo>
                  <a:cubicBezTo>
                    <a:pt x="507" y="65"/>
                    <a:pt x="415"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0" name="Google Shape;3770;p21"/>
            <p:cNvSpPr/>
            <p:nvPr/>
          </p:nvSpPr>
          <p:spPr>
            <a:xfrm>
              <a:off x="5805091" y="6129916"/>
              <a:ext cx="12797" cy="11463"/>
            </a:xfrm>
            <a:custGeom>
              <a:rect b="b" l="l" r="r" t="t"/>
              <a:pathLst>
                <a:path extrusionOk="0" h="524" w="585">
                  <a:moveTo>
                    <a:pt x="304" y="0"/>
                  </a:moveTo>
                  <a:cubicBezTo>
                    <a:pt x="280" y="0"/>
                    <a:pt x="255" y="4"/>
                    <a:pt x="230" y="10"/>
                  </a:cubicBezTo>
                  <a:cubicBezTo>
                    <a:pt x="83" y="47"/>
                    <a:pt x="1" y="175"/>
                    <a:pt x="38" y="324"/>
                  </a:cubicBezTo>
                  <a:cubicBezTo>
                    <a:pt x="70" y="453"/>
                    <a:pt x="166" y="523"/>
                    <a:pt x="281" y="523"/>
                  </a:cubicBezTo>
                  <a:cubicBezTo>
                    <a:pt x="306" y="523"/>
                    <a:pt x="331" y="520"/>
                    <a:pt x="356" y="514"/>
                  </a:cubicBezTo>
                  <a:cubicBezTo>
                    <a:pt x="505" y="477"/>
                    <a:pt x="585" y="349"/>
                    <a:pt x="548" y="200"/>
                  </a:cubicBezTo>
                  <a:cubicBezTo>
                    <a:pt x="516" y="77"/>
                    <a:pt x="420" y="0"/>
                    <a:pt x="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1" name="Google Shape;3771;p21"/>
            <p:cNvSpPr/>
            <p:nvPr/>
          </p:nvSpPr>
          <p:spPr>
            <a:xfrm>
              <a:off x="5808919" y="6148379"/>
              <a:ext cx="12425" cy="11419"/>
            </a:xfrm>
            <a:custGeom>
              <a:rect b="b" l="l" r="r" t="t"/>
              <a:pathLst>
                <a:path extrusionOk="0" h="522" w="568">
                  <a:moveTo>
                    <a:pt x="291" y="1"/>
                  </a:moveTo>
                  <a:cubicBezTo>
                    <a:pt x="276" y="1"/>
                    <a:pt x="261" y="2"/>
                    <a:pt x="245" y="4"/>
                  </a:cubicBezTo>
                  <a:cubicBezTo>
                    <a:pt x="96" y="27"/>
                    <a:pt x="0" y="149"/>
                    <a:pt x="25" y="297"/>
                  </a:cubicBezTo>
                  <a:cubicBezTo>
                    <a:pt x="46" y="440"/>
                    <a:pt x="148" y="521"/>
                    <a:pt x="275" y="521"/>
                  </a:cubicBezTo>
                  <a:cubicBezTo>
                    <a:pt x="290" y="521"/>
                    <a:pt x="306" y="520"/>
                    <a:pt x="323" y="517"/>
                  </a:cubicBezTo>
                  <a:cubicBezTo>
                    <a:pt x="476" y="494"/>
                    <a:pt x="568" y="375"/>
                    <a:pt x="545" y="224"/>
                  </a:cubicBezTo>
                  <a:cubicBezTo>
                    <a:pt x="525" y="89"/>
                    <a:pt x="423"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2" name="Google Shape;3772;p21"/>
            <p:cNvSpPr/>
            <p:nvPr/>
          </p:nvSpPr>
          <p:spPr>
            <a:xfrm>
              <a:off x="5811106" y="6166973"/>
              <a:ext cx="11900" cy="11397"/>
            </a:xfrm>
            <a:custGeom>
              <a:rect b="b" l="l" r="r" t="t"/>
              <a:pathLst>
                <a:path extrusionOk="0" h="521" w="544">
                  <a:moveTo>
                    <a:pt x="278" y="1"/>
                  </a:moveTo>
                  <a:cubicBezTo>
                    <a:pt x="270" y="1"/>
                    <a:pt x="263" y="1"/>
                    <a:pt x="255" y="2"/>
                  </a:cubicBezTo>
                  <a:cubicBezTo>
                    <a:pt x="106" y="11"/>
                    <a:pt x="1" y="123"/>
                    <a:pt x="10" y="277"/>
                  </a:cubicBezTo>
                  <a:cubicBezTo>
                    <a:pt x="19" y="428"/>
                    <a:pt x="125" y="520"/>
                    <a:pt x="265" y="520"/>
                  </a:cubicBezTo>
                  <a:cubicBezTo>
                    <a:pt x="273" y="520"/>
                    <a:pt x="281" y="520"/>
                    <a:pt x="289" y="519"/>
                  </a:cubicBezTo>
                  <a:cubicBezTo>
                    <a:pt x="443" y="510"/>
                    <a:pt x="544" y="398"/>
                    <a:pt x="534" y="247"/>
                  </a:cubicBezTo>
                  <a:cubicBezTo>
                    <a:pt x="526" y="101"/>
                    <a:pt x="420" y="1"/>
                    <a:pt x="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3" name="Google Shape;3773;p21"/>
            <p:cNvSpPr/>
            <p:nvPr/>
          </p:nvSpPr>
          <p:spPr>
            <a:xfrm>
              <a:off x="5811719" y="6186288"/>
              <a:ext cx="11594" cy="11397"/>
            </a:xfrm>
            <a:custGeom>
              <a:rect b="b" l="l" r="r" t="t"/>
              <a:pathLst>
                <a:path extrusionOk="0" h="521" w="530">
                  <a:moveTo>
                    <a:pt x="268" y="0"/>
                  </a:moveTo>
                  <a:cubicBezTo>
                    <a:pt x="119" y="0"/>
                    <a:pt x="5" y="103"/>
                    <a:pt x="3" y="257"/>
                  </a:cubicBezTo>
                  <a:cubicBezTo>
                    <a:pt x="0" y="417"/>
                    <a:pt x="112" y="520"/>
                    <a:pt x="261" y="520"/>
                  </a:cubicBezTo>
                  <a:cubicBezTo>
                    <a:pt x="263" y="520"/>
                    <a:pt x="265" y="520"/>
                    <a:pt x="266" y="520"/>
                  </a:cubicBezTo>
                  <a:cubicBezTo>
                    <a:pt x="417" y="520"/>
                    <a:pt x="525" y="418"/>
                    <a:pt x="527" y="268"/>
                  </a:cubicBezTo>
                  <a:cubicBezTo>
                    <a:pt x="529" y="115"/>
                    <a:pt x="424" y="3"/>
                    <a:pt x="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4" name="Google Shape;3774;p21"/>
            <p:cNvSpPr/>
            <p:nvPr/>
          </p:nvSpPr>
          <p:spPr>
            <a:xfrm>
              <a:off x="5810516" y="6205057"/>
              <a:ext cx="12031" cy="11419"/>
            </a:xfrm>
            <a:custGeom>
              <a:rect b="b" l="l" r="r" t="t"/>
              <a:pathLst>
                <a:path extrusionOk="0" h="522" w="550">
                  <a:moveTo>
                    <a:pt x="272" y="0"/>
                  </a:moveTo>
                  <a:cubicBezTo>
                    <a:pt x="134" y="0"/>
                    <a:pt x="25" y="94"/>
                    <a:pt x="14" y="237"/>
                  </a:cubicBezTo>
                  <a:cubicBezTo>
                    <a:pt x="0" y="400"/>
                    <a:pt x="103" y="507"/>
                    <a:pt x="254" y="521"/>
                  </a:cubicBezTo>
                  <a:cubicBezTo>
                    <a:pt x="263" y="522"/>
                    <a:pt x="271" y="522"/>
                    <a:pt x="279" y="522"/>
                  </a:cubicBezTo>
                  <a:cubicBezTo>
                    <a:pt x="420" y="522"/>
                    <a:pt x="525" y="428"/>
                    <a:pt x="536" y="285"/>
                  </a:cubicBezTo>
                  <a:cubicBezTo>
                    <a:pt x="550" y="132"/>
                    <a:pt x="449" y="15"/>
                    <a:pt x="296" y="1"/>
                  </a:cubicBezTo>
                  <a:cubicBezTo>
                    <a:pt x="288" y="1"/>
                    <a:pt x="280" y="0"/>
                    <a:pt x="2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5" name="Google Shape;3775;p21"/>
            <p:cNvSpPr/>
            <p:nvPr/>
          </p:nvSpPr>
          <p:spPr>
            <a:xfrm>
              <a:off x="5808306" y="6224241"/>
              <a:ext cx="12294" cy="11419"/>
            </a:xfrm>
            <a:custGeom>
              <a:rect b="b" l="l" r="r" t="t"/>
              <a:pathLst>
                <a:path extrusionOk="0" h="522" w="562">
                  <a:moveTo>
                    <a:pt x="275" y="1"/>
                  </a:moveTo>
                  <a:cubicBezTo>
                    <a:pt x="145" y="1"/>
                    <a:pt x="40" y="87"/>
                    <a:pt x="21" y="223"/>
                  </a:cubicBezTo>
                  <a:cubicBezTo>
                    <a:pt x="1" y="384"/>
                    <a:pt x="97" y="498"/>
                    <a:pt x="246" y="519"/>
                  </a:cubicBezTo>
                  <a:cubicBezTo>
                    <a:pt x="260" y="521"/>
                    <a:pt x="275" y="522"/>
                    <a:pt x="289" y="522"/>
                  </a:cubicBezTo>
                  <a:cubicBezTo>
                    <a:pt x="421" y="522"/>
                    <a:pt x="522" y="436"/>
                    <a:pt x="541" y="299"/>
                  </a:cubicBezTo>
                  <a:cubicBezTo>
                    <a:pt x="562" y="148"/>
                    <a:pt x="470" y="24"/>
                    <a:pt x="317" y="4"/>
                  </a:cubicBezTo>
                  <a:cubicBezTo>
                    <a:pt x="302" y="2"/>
                    <a:pt x="288" y="1"/>
                    <a:pt x="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6" name="Google Shape;3776;p21"/>
            <p:cNvSpPr/>
            <p:nvPr/>
          </p:nvSpPr>
          <p:spPr>
            <a:xfrm>
              <a:off x="5804894" y="6243120"/>
              <a:ext cx="12644" cy="11419"/>
            </a:xfrm>
            <a:custGeom>
              <a:rect b="b" l="l" r="r" t="t"/>
              <a:pathLst>
                <a:path extrusionOk="0" h="522" w="578">
                  <a:moveTo>
                    <a:pt x="282" y="0"/>
                  </a:moveTo>
                  <a:cubicBezTo>
                    <a:pt x="161" y="0"/>
                    <a:pt x="58" y="78"/>
                    <a:pt x="33" y="208"/>
                  </a:cubicBezTo>
                  <a:cubicBezTo>
                    <a:pt x="1" y="366"/>
                    <a:pt x="92" y="487"/>
                    <a:pt x="239" y="515"/>
                  </a:cubicBezTo>
                  <a:cubicBezTo>
                    <a:pt x="261" y="519"/>
                    <a:pt x="283" y="522"/>
                    <a:pt x="304" y="522"/>
                  </a:cubicBezTo>
                  <a:cubicBezTo>
                    <a:pt x="427" y="522"/>
                    <a:pt x="523" y="443"/>
                    <a:pt x="548" y="315"/>
                  </a:cubicBezTo>
                  <a:cubicBezTo>
                    <a:pt x="578" y="164"/>
                    <a:pt x="493" y="36"/>
                    <a:pt x="342" y="6"/>
                  </a:cubicBezTo>
                  <a:cubicBezTo>
                    <a:pt x="322" y="2"/>
                    <a:pt x="302" y="0"/>
                    <a:pt x="2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7" name="Google Shape;3777;p21"/>
            <p:cNvSpPr/>
            <p:nvPr/>
          </p:nvSpPr>
          <p:spPr>
            <a:xfrm>
              <a:off x="5800344" y="6261845"/>
              <a:ext cx="12884" cy="11484"/>
            </a:xfrm>
            <a:custGeom>
              <a:rect b="b" l="l" r="r" t="t"/>
              <a:pathLst>
                <a:path extrusionOk="0" h="525" w="589">
                  <a:moveTo>
                    <a:pt x="285" y="1"/>
                  </a:moveTo>
                  <a:cubicBezTo>
                    <a:pt x="172" y="1"/>
                    <a:pt x="75" y="70"/>
                    <a:pt x="42" y="190"/>
                  </a:cubicBezTo>
                  <a:cubicBezTo>
                    <a:pt x="0" y="346"/>
                    <a:pt x="83" y="474"/>
                    <a:pt x="227" y="513"/>
                  </a:cubicBezTo>
                  <a:cubicBezTo>
                    <a:pt x="255" y="521"/>
                    <a:pt x="282" y="524"/>
                    <a:pt x="308" y="524"/>
                  </a:cubicBezTo>
                  <a:cubicBezTo>
                    <a:pt x="422" y="524"/>
                    <a:pt x="516" y="454"/>
                    <a:pt x="548" y="334"/>
                  </a:cubicBezTo>
                  <a:cubicBezTo>
                    <a:pt x="589" y="185"/>
                    <a:pt x="513" y="53"/>
                    <a:pt x="362" y="11"/>
                  </a:cubicBezTo>
                  <a:cubicBezTo>
                    <a:pt x="336" y="4"/>
                    <a:pt x="310"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8" name="Google Shape;3778;p21"/>
            <p:cNvSpPr/>
            <p:nvPr/>
          </p:nvSpPr>
          <p:spPr>
            <a:xfrm>
              <a:off x="5794481" y="6279979"/>
              <a:ext cx="13147" cy="11528"/>
            </a:xfrm>
            <a:custGeom>
              <a:rect b="b" l="l" r="r" t="t"/>
              <a:pathLst>
                <a:path extrusionOk="0" h="527" w="601">
                  <a:moveTo>
                    <a:pt x="290" y="1"/>
                  </a:moveTo>
                  <a:cubicBezTo>
                    <a:pt x="185" y="1"/>
                    <a:pt x="94" y="63"/>
                    <a:pt x="53" y="174"/>
                  </a:cubicBezTo>
                  <a:cubicBezTo>
                    <a:pt x="0" y="327"/>
                    <a:pt x="71" y="458"/>
                    <a:pt x="213" y="508"/>
                  </a:cubicBezTo>
                  <a:cubicBezTo>
                    <a:pt x="248" y="521"/>
                    <a:pt x="282" y="527"/>
                    <a:pt x="314" y="527"/>
                  </a:cubicBezTo>
                  <a:cubicBezTo>
                    <a:pt x="420" y="527"/>
                    <a:pt x="509" y="463"/>
                    <a:pt x="548" y="353"/>
                  </a:cubicBezTo>
                  <a:cubicBezTo>
                    <a:pt x="600" y="208"/>
                    <a:pt x="534" y="71"/>
                    <a:pt x="387" y="18"/>
                  </a:cubicBezTo>
                  <a:cubicBezTo>
                    <a:pt x="355" y="7"/>
                    <a:pt x="32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79" name="Google Shape;3779;p21"/>
            <p:cNvSpPr/>
            <p:nvPr/>
          </p:nvSpPr>
          <p:spPr>
            <a:xfrm>
              <a:off x="5787372" y="6297479"/>
              <a:ext cx="13300" cy="11550"/>
            </a:xfrm>
            <a:custGeom>
              <a:rect b="b" l="l" r="r" t="t"/>
              <a:pathLst>
                <a:path extrusionOk="0" h="528" w="608">
                  <a:moveTo>
                    <a:pt x="294" y="1"/>
                  </a:moveTo>
                  <a:cubicBezTo>
                    <a:pt x="198" y="1"/>
                    <a:pt x="111" y="55"/>
                    <a:pt x="67" y="155"/>
                  </a:cubicBezTo>
                  <a:cubicBezTo>
                    <a:pt x="0" y="304"/>
                    <a:pt x="64" y="441"/>
                    <a:pt x="199" y="501"/>
                  </a:cubicBezTo>
                  <a:cubicBezTo>
                    <a:pt x="240" y="519"/>
                    <a:pt x="280" y="528"/>
                    <a:pt x="319" y="528"/>
                  </a:cubicBezTo>
                  <a:cubicBezTo>
                    <a:pt x="416" y="528"/>
                    <a:pt x="501" y="472"/>
                    <a:pt x="545" y="372"/>
                  </a:cubicBezTo>
                  <a:cubicBezTo>
                    <a:pt x="607" y="233"/>
                    <a:pt x="552" y="89"/>
                    <a:pt x="410" y="27"/>
                  </a:cubicBezTo>
                  <a:cubicBezTo>
                    <a:pt x="371" y="9"/>
                    <a:pt x="332"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0" name="Google Shape;3780;p21"/>
            <p:cNvSpPr/>
            <p:nvPr/>
          </p:nvSpPr>
          <p:spPr>
            <a:xfrm>
              <a:off x="5778841" y="6314498"/>
              <a:ext cx="13366" cy="11572"/>
            </a:xfrm>
            <a:custGeom>
              <a:rect b="b" l="l" r="r" t="t"/>
              <a:pathLst>
                <a:path extrusionOk="0" h="529" w="611">
                  <a:moveTo>
                    <a:pt x="298" y="0"/>
                  </a:moveTo>
                  <a:cubicBezTo>
                    <a:pt x="210" y="0"/>
                    <a:pt x="128" y="47"/>
                    <a:pt x="79" y="137"/>
                  </a:cubicBezTo>
                  <a:cubicBezTo>
                    <a:pt x="1" y="279"/>
                    <a:pt x="51" y="419"/>
                    <a:pt x="184" y="492"/>
                  </a:cubicBezTo>
                  <a:cubicBezTo>
                    <a:pt x="229" y="517"/>
                    <a:pt x="276" y="529"/>
                    <a:pt x="320" y="529"/>
                  </a:cubicBezTo>
                  <a:cubicBezTo>
                    <a:pt x="408" y="529"/>
                    <a:pt x="488" y="481"/>
                    <a:pt x="537" y="391"/>
                  </a:cubicBezTo>
                  <a:cubicBezTo>
                    <a:pt x="610" y="259"/>
                    <a:pt x="567" y="110"/>
                    <a:pt x="431" y="36"/>
                  </a:cubicBezTo>
                  <a:cubicBezTo>
                    <a:pt x="388" y="12"/>
                    <a:pt x="34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1" name="Google Shape;3781;p21"/>
            <p:cNvSpPr/>
            <p:nvPr/>
          </p:nvSpPr>
          <p:spPr>
            <a:xfrm>
              <a:off x="5768888" y="6330882"/>
              <a:ext cx="13344" cy="11594"/>
            </a:xfrm>
            <a:custGeom>
              <a:rect b="b" l="l" r="r" t="t"/>
              <a:pathLst>
                <a:path extrusionOk="0" h="530" w="610">
                  <a:moveTo>
                    <a:pt x="299" y="0"/>
                  </a:moveTo>
                  <a:cubicBezTo>
                    <a:pt x="218" y="0"/>
                    <a:pt x="141" y="39"/>
                    <a:pt x="89" y="117"/>
                  </a:cubicBezTo>
                  <a:cubicBezTo>
                    <a:pt x="0" y="252"/>
                    <a:pt x="37" y="398"/>
                    <a:pt x="163" y="481"/>
                  </a:cubicBezTo>
                  <a:cubicBezTo>
                    <a:pt x="212" y="513"/>
                    <a:pt x="265" y="529"/>
                    <a:pt x="316" y="529"/>
                  </a:cubicBezTo>
                  <a:cubicBezTo>
                    <a:pt x="397" y="529"/>
                    <a:pt x="473" y="489"/>
                    <a:pt x="525" y="412"/>
                  </a:cubicBezTo>
                  <a:cubicBezTo>
                    <a:pt x="609" y="284"/>
                    <a:pt x="580" y="133"/>
                    <a:pt x="451" y="48"/>
                  </a:cubicBezTo>
                  <a:cubicBezTo>
                    <a:pt x="402" y="16"/>
                    <a:pt x="350" y="0"/>
                    <a:pt x="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2" name="Google Shape;3782;p21"/>
            <p:cNvSpPr/>
            <p:nvPr/>
          </p:nvSpPr>
          <p:spPr>
            <a:xfrm>
              <a:off x="5757666" y="6346238"/>
              <a:ext cx="13191" cy="11638"/>
            </a:xfrm>
            <a:custGeom>
              <a:rect b="b" l="l" r="r" t="t"/>
              <a:pathLst>
                <a:path extrusionOk="0" h="532" w="603">
                  <a:moveTo>
                    <a:pt x="297" y="0"/>
                  </a:moveTo>
                  <a:cubicBezTo>
                    <a:pt x="224" y="0"/>
                    <a:pt x="153" y="33"/>
                    <a:pt x="101" y="99"/>
                  </a:cubicBezTo>
                  <a:cubicBezTo>
                    <a:pt x="0" y="225"/>
                    <a:pt x="25" y="374"/>
                    <a:pt x="142" y="470"/>
                  </a:cubicBezTo>
                  <a:cubicBezTo>
                    <a:pt x="195" y="511"/>
                    <a:pt x="254" y="532"/>
                    <a:pt x="311" y="532"/>
                  </a:cubicBezTo>
                  <a:cubicBezTo>
                    <a:pt x="384" y="532"/>
                    <a:pt x="455" y="498"/>
                    <a:pt x="509" y="431"/>
                  </a:cubicBezTo>
                  <a:cubicBezTo>
                    <a:pt x="602" y="312"/>
                    <a:pt x="586" y="159"/>
                    <a:pt x="467" y="63"/>
                  </a:cubicBezTo>
                  <a:cubicBezTo>
                    <a:pt x="415" y="21"/>
                    <a:pt x="355"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3" name="Google Shape;3783;p21"/>
            <p:cNvSpPr/>
            <p:nvPr/>
          </p:nvSpPr>
          <p:spPr>
            <a:xfrm>
              <a:off x="5745328" y="6360391"/>
              <a:ext cx="13059" cy="11659"/>
            </a:xfrm>
            <a:custGeom>
              <a:rect b="b" l="l" r="r" t="t"/>
              <a:pathLst>
                <a:path extrusionOk="0" h="533" w="597">
                  <a:moveTo>
                    <a:pt x="298" y="0"/>
                  </a:moveTo>
                  <a:cubicBezTo>
                    <a:pt x="232" y="0"/>
                    <a:pt x="166" y="28"/>
                    <a:pt x="113" y="84"/>
                  </a:cubicBezTo>
                  <a:cubicBezTo>
                    <a:pt x="1" y="201"/>
                    <a:pt x="15" y="350"/>
                    <a:pt x="122" y="455"/>
                  </a:cubicBezTo>
                  <a:cubicBezTo>
                    <a:pt x="177" y="507"/>
                    <a:pt x="241" y="533"/>
                    <a:pt x="305" y="533"/>
                  </a:cubicBezTo>
                  <a:cubicBezTo>
                    <a:pt x="371" y="533"/>
                    <a:pt x="437" y="505"/>
                    <a:pt x="491" y="448"/>
                  </a:cubicBezTo>
                  <a:cubicBezTo>
                    <a:pt x="596" y="336"/>
                    <a:pt x="592" y="183"/>
                    <a:pt x="482" y="77"/>
                  </a:cubicBezTo>
                  <a:cubicBezTo>
                    <a:pt x="427" y="26"/>
                    <a:pt x="36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4" name="Google Shape;3784;p21"/>
            <p:cNvSpPr/>
            <p:nvPr/>
          </p:nvSpPr>
          <p:spPr>
            <a:xfrm>
              <a:off x="5731919" y="6373473"/>
              <a:ext cx="12928" cy="11659"/>
            </a:xfrm>
            <a:custGeom>
              <a:rect b="b" l="l" r="r" t="t"/>
              <a:pathLst>
                <a:path extrusionOk="0" h="533" w="591">
                  <a:moveTo>
                    <a:pt x="291" y="0"/>
                  </a:moveTo>
                  <a:cubicBezTo>
                    <a:pt x="232" y="0"/>
                    <a:pt x="172" y="22"/>
                    <a:pt x="121" y="68"/>
                  </a:cubicBezTo>
                  <a:cubicBezTo>
                    <a:pt x="0" y="176"/>
                    <a:pt x="0" y="327"/>
                    <a:pt x="101" y="439"/>
                  </a:cubicBezTo>
                  <a:cubicBezTo>
                    <a:pt x="155" y="501"/>
                    <a:pt x="225" y="533"/>
                    <a:pt x="295" y="533"/>
                  </a:cubicBezTo>
                  <a:cubicBezTo>
                    <a:pt x="355" y="533"/>
                    <a:pt x="415" y="510"/>
                    <a:pt x="467" y="464"/>
                  </a:cubicBezTo>
                  <a:cubicBezTo>
                    <a:pt x="582" y="361"/>
                    <a:pt x="591" y="208"/>
                    <a:pt x="488" y="93"/>
                  </a:cubicBezTo>
                  <a:cubicBezTo>
                    <a:pt x="433" y="32"/>
                    <a:pt x="362"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5" name="Google Shape;3785;p21"/>
            <p:cNvSpPr/>
            <p:nvPr/>
          </p:nvSpPr>
          <p:spPr>
            <a:xfrm>
              <a:off x="5717088" y="6385460"/>
              <a:ext cx="13081" cy="11681"/>
            </a:xfrm>
            <a:custGeom>
              <a:rect b="b" l="l" r="r" t="t"/>
              <a:pathLst>
                <a:path extrusionOk="0" h="534" w="598">
                  <a:moveTo>
                    <a:pt x="300" y="1"/>
                  </a:moveTo>
                  <a:cubicBezTo>
                    <a:pt x="247" y="1"/>
                    <a:pt x="192" y="18"/>
                    <a:pt x="142" y="56"/>
                  </a:cubicBezTo>
                  <a:cubicBezTo>
                    <a:pt x="14" y="152"/>
                    <a:pt x="0" y="303"/>
                    <a:pt x="92" y="422"/>
                  </a:cubicBezTo>
                  <a:cubicBezTo>
                    <a:pt x="146" y="495"/>
                    <a:pt x="220" y="533"/>
                    <a:pt x="297" y="533"/>
                  </a:cubicBezTo>
                  <a:cubicBezTo>
                    <a:pt x="350" y="533"/>
                    <a:pt x="405" y="515"/>
                    <a:pt x="456" y="477"/>
                  </a:cubicBezTo>
                  <a:cubicBezTo>
                    <a:pt x="577" y="386"/>
                    <a:pt x="598" y="232"/>
                    <a:pt x="506" y="109"/>
                  </a:cubicBezTo>
                  <a:cubicBezTo>
                    <a:pt x="453" y="38"/>
                    <a:pt x="378" y="1"/>
                    <a:pt x="3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6" name="Google Shape;3786;p21"/>
            <p:cNvSpPr/>
            <p:nvPr/>
          </p:nvSpPr>
          <p:spPr>
            <a:xfrm>
              <a:off x="5701359" y="6396288"/>
              <a:ext cx="13191" cy="11681"/>
            </a:xfrm>
            <a:custGeom>
              <a:rect b="b" l="l" r="r" t="t"/>
              <a:pathLst>
                <a:path extrusionOk="0" h="534" w="603">
                  <a:moveTo>
                    <a:pt x="303" y="0"/>
                  </a:moveTo>
                  <a:cubicBezTo>
                    <a:pt x="256" y="0"/>
                    <a:pt x="207" y="14"/>
                    <a:pt x="160" y="44"/>
                  </a:cubicBezTo>
                  <a:cubicBezTo>
                    <a:pt x="23" y="131"/>
                    <a:pt x="0" y="280"/>
                    <a:pt x="80" y="406"/>
                  </a:cubicBezTo>
                  <a:cubicBezTo>
                    <a:pt x="134" y="489"/>
                    <a:pt x="213" y="533"/>
                    <a:pt x="296" y="533"/>
                  </a:cubicBezTo>
                  <a:cubicBezTo>
                    <a:pt x="344" y="533"/>
                    <a:pt x="393" y="518"/>
                    <a:pt x="440" y="488"/>
                  </a:cubicBezTo>
                  <a:cubicBezTo>
                    <a:pt x="568" y="406"/>
                    <a:pt x="602" y="255"/>
                    <a:pt x="520" y="127"/>
                  </a:cubicBezTo>
                  <a:cubicBezTo>
                    <a:pt x="467" y="45"/>
                    <a:pt x="388" y="0"/>
                    <a:pt x="3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7" name="Google Shape;3787;p21"/>
            <p:cNvSpPr/>
            <p:nvPr/>
          </p:nvSpPr>
          <p:spPr>
            <a:xfrm>
              <a:off x="5684778" y="6405979"/>
              <a:ext cx="13191" cy="11638"/>
            </a:xfrm>
            <a:custGeom>
              <a:rect b="b" l="l" r="r" t="t"/>
              <a:pathLst>
                <a:path extrusionOk="0" h="532" w="603">
                  <a:moveTo>
                    <a:pt x="305" y="0"/>
                  </a:moveTo>
                  <a:cubicBezTo>
                    <a:pt x="263" y="0"/>
                    <a:pt x="220" y="11"/>
                    <a:pt x="179" y="34"/>
                  </a:cubicBezTo>
                  <a:cubicBezTo>
                    <a:pt x="34" y="110"/>
                    <a:pt x="0" y="258"/>
                    <a:pt x="71" y="389"/>
                  </a:cubicBezTo>
                  <a:cubicBezTo>
                    <a:pt x="121" y="481"/>
                    <a:pt x="203" y="531"/>
                    <a:pt x="294" y="531"/>
                  </a:cubicBezTo>
                  <a:cubicBezTo>
                    <a:pt x="336" y="531"/>
                    <a:pt x="380" y="520"/>
                    <a:pt x="424" y="497"/>
                  </a:cubicBezTo>
                  <a:cubicBezTo>
                    <a:pt x="559" y="426"/>
                    <a:pt x="602" y="279"/>
                    <a:pt x="529" y="144"/>
                  </a:cubicBezTo>
                  <a:cubicBezTo>
                    <a:pt x="480" y="53"/>
                    <a:pt x="396"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8" name="Google Shape;3788;p21"/>
            <p:cNvSpPr/>
            <p:nvPr/>
          </p:nvSpPr>
          <p:spPr>
            <a:xfrm>
              <a:off x="5667738" y="6414401"/>
              <a:ext cx="13147" cy="11659"/>
            </a:xfrm>
            <a:custGeom>
              <a:rect b="b" l="l" r="r" t="t"/>
              <a:pathLst>
                <a:path extrusionOk="0" h="533" w="601">
                  <a:moveTo>
                    <a:pt x="306" y="1"/>
                  </a:moveTo>
                  <a:cubicBezTo>
                    <a:pt x="269" y="1"/>
                    <a:pt x="231" y="9"/>
                    <a:pt x="193" y="27"/>
                  </a:cubicBezTo>
                  <a:cubicBezTo>
                    <a:pt x="46" y="93"/>
                    <a:pt x="0" y="238"/>
                    <a:pt x="65" y="375"/>
                  </a:cubicBezTo>
                  <a:cubicBezTo>
                    <a:pt x="111" y="475"/>
                    <a:pt x="196" y="532"/>
                    <a:pt x="292" y="532"/>
                  </a:cubicBezTo>
                  <a:cubicBezTo>
                    <a:pt x="330" y="532"/>
                    <a:pt x="369" y="523"/>
                    <a:pt x="408" y="505"/>
                  </a:cubicBezTo>
                  <a:cubicBezTo>
                    <a:pt x="545" y="441"/>
                    <a:pt x="600" y="299"/>
                    <a:pt x="536" y="157"/>
                  </a:cubicBezTo>
                  <a:cubicBezTo>
                    <a:pt x="491" y="59"/>
                    <a:pt x="404" y="1"/>
                    <a:pt x="3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89" name="Google Shape;3789;p21"/>
            <p:cNvSpPr/>
            <p:nvPr/>
          </p:nvSpPr>
          <p:spPr>
            <a:xfrm>
              <a:off x="5650194" y="6421729"/>
              <a:ext cx="13059" cy="11572"/>
            </a:xfrm>
            <a:custGeom>
              <a:rect b="b" l="l" r="r" t="t"/>
              <a:pathLst>
                <a:path extrusionOk="0" h="529" w="597">
                  <a:moveTo>
                    <a:pt x="305" y="0"/>
                  </a:moveTo>
                  <a:cubicBezTo>
                    <a:pt x="273" y="0"/>
                    <a:pt x="240" y="6"/>
                    <a:pt x="207" y="19"/>
                  </a:cubicBezTo>
                  <a:cubicBezTo>
                    <a:pt x="56" y="77"/>
                    <a:pt x="1" y="216"/>
                    <a:pt x="56" y="358"/>
                  </a:cubicBezTo>
                  <a:cubicBezTo>
                    <a:pt x="98" y="466"/>
                    <a:pt x="185" y="529"/>
                    <a:pt x="289" y="529"/>
                  </a:cubicBezTo>
                  <a:cubicBezTo>
                    <a:pt x="321" y="529"/>
                    <a:pt x="355" y="523"/>
                    <a:pt x="390" y="509"/>
                  </a:cubicBezTo>
                  <a:cubicBezTo>
                    <a:pt x="532" y="457"/>
                    <a:pt x="596" y="315"/>
                    <a:pt x="541" y="173"/>
                  </a:cubicBezTo>
                  <a:cubicBezTo>
                    <a:pt x="501" y="66"/>
                    <a:pt x="410"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0" name="Google Shape;3790;p21"/>
            <p:cNvSpPr/>
            <p:nvPr/>
          </p:nvSpPr>
          <p:spPr>
            <a:xfrm>
              <a:off x="5632169" y="6428007"/>
              <a:ext cx="12884" cy="11594"/>
            </a:xfrm>
            <a:custGeom>
              <a:rect b="b" l="l" r="r" t="t"/>
              <a:pathLst>
                <a:path extrusionOk="0" h="530" w="589">
                  <a:moveTo>
                    <a:pt x="302" y="1"/>
                  </a:moveTo>
                  <a:cubicBezTo>
                    <a:pt x="275" y="1"/>
                    <a:pt x="246" y="5"/>
                    <a:pt x="218" y="14"/>
                  </a:cubicBezTo>
                  <a:cubicBezTo>
                    <a:pt x="62" y="62"/>
                    <a:pt x="0" y="200"/>
                    <a:pt x="46" y="344"/>
                  </a:cubicBezTo>
                  <a:cubicBezTo>
                    <a:pt x="83" y="461"/>
                    <a:pt x="174" y="529"/>
                    <a:pt x="284" y="529"/>
                  </a:cubicBezTo>
                  <a:cubicBezTo>
                    <a:pt x="312" y="529"/>
                    <a:pt x="342" y="525"/>
                    <a:pt x="371" y="516"/>
                  </a:cubicBezTo>
                  <a:cubicBezTo>
                    <a:pt x="518" y="470"/>
                    <a:pt x="589" y="335"/>
                    <a:pt x="541" y="186"/>
                  </a:cubicBezTo>
                  <a:cubicBezTo>
                    <a:pt x="506" y="72"/>
                    <a:pt x="412" y="1"/>
                    <a:pt x="3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1" name="Google Shape;3791;p21"/>
            <p:cNvSpPr/>
            <p:nvPr/>
          </p:nvSpPr>
          <p:spPr>
            <a:xfrm>
              <a:off x="5613684" y="6433301"/>
              <a:ext cx="12688" cy="11572"/>
            </a:xfrm>
            <a:custGeom>
              <a:rect b="b" l="l" r="r" t="t"/>
              <a:pathLst>
                <a:path extrusionOk="0" h="529" w="580">
                  <a:moveTo>
                    <a:pt x="299" y="1"/>
                  </a:moveTo>
                  <a:cubicBezTo>
                    <a:pt x="276" y="1"/>
                    <a:pt x="252" y="4"/>
                    <a:pt x="227" y="10"/>
                  </a:cubicBezTo>
                  <a:cubicBezTo>
                    <a:pt x="69" y="51"/>
                    <a:pt x="0" y="184"/>
                    <a:pt x="37" y="331"/>
                  </a:cubicBezTo>
                  <a:cubicBezTo>
                    <a:pt x="69" y="454"/>
                    <a:pt x="163" y="529"/>
                    <a:pt x="278" y="529"/>
                  </a:cubicBezTo>
                  <a:cubicBezTo>
                    <a:pt x="302" y="529"/>
                    <a:pt x="327" y="525"/>
                    <a:pt x="353" y="519"/>
                  </a:cubicBezTo>
                  <a:cubicBezTo>
                    <a:pt x="502" y="482"/>
                    <a:pt x="580" y="349"/>
                    <a:pt x="541" y="200"/>
                  </a:cubicBezTo>
                  <a:cubicBezTo>
                    <a:pt x="510" y="78"/>
                    <a:pt x="415"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2" name="Google Shape;3792;p21"/>
            <p:cNvSpPr/>
            <p:nvPr/>
          </p:nvSpPr>
          <p:spPr>
            <a:xfrm>
              <a:off x="5595047" y="6437588"/>
              <a:ext cx="12491" cy="11550"/>
            </a:xfrm>
            <a:custGeom>
              <a:rect b="b" l="l" r="r" t="t"/>
              <a:pathLst>
                <a:path extrusionOk="0" h="528" w="571">
                  <a:moveTo>
                    <a:pt x="291" y="1"/>
                  </a:moveTo>
                  <a:cubicBezTo>
                    <a:pt x="273" y="1"/>
                    <a:pt x="254" y="3"/>
                    <a:pt x="234" y="7"/>
                  </a:cubicBezTo>
                  <a:cubicBezTo>
                    <a:pt x="76" y="39"/>
                    <a:pt x="0" y="169"/>
                    <a:pt x="30" y="316"/>
                  </a:cubicBezTo>
                  <a:cubicBezTo>
                    <a:pt x="58" y="447"/>
                    <a:pt x="154" y="528"/>
                    <a:pt x="277" y="528"/>
                  </a:cubicBezTo>
                  <a:cubicBezTo>
                    <a:pt x="295" y="528"/>
                    <a:pt x="315" y="526"/>
                    <a:pt x="335" y="522"/>
                  </a:cubicBezTo>
                  <a:cubicBezTo>
                    <a:pt x="486" y="492"/>
                    <a:pt x="571" y="364"/>
                    <a:pt x="541" y="213"/>
                  </a:cubicBezTo>
                  <a:cubicBezTo>
                    <a:pt x="513" y="85"/>
                    <a:pt x="416"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3" name="Google Shape;3793;p21"/>
            <p:cNvSpPr/>
            <p:nvPr/>
          </p:nvSpPr>
          <p:spPr>
            <a:xfrm>
              <a:off x="5575906" y="6440957"/>
              <a:ext cx="12294" cy="11594"/>
            </a:xfrm>
            <a:custGeom>
              <a:rect b="b" l="l" r="r" t="t"/>
              <a:pathLst>
                <a:path extrusionOk="0" h="530" w="562">
                  <a:moveTo>
                    <a:pt x="287" y="0"/>
                  </a:moveTo>
                  <a:cubicBezTo>
                    <a:pt x="273" y="0"/>
                    <a:pt x="258" y="1"/>
                    <a:pt x="243" y="4"/>
                  </a:cubicBezTo>
                  <a:cubicBezTo>
                    <a:pt x="83" y="29"/>
                    <a:pt x="1" y="155"/>
                    <a:pt x="26" y="304"/>
                  </a:cubicBezTo>
                  <a:cubicBezTo>
                    <a:pt x="46" y="441"/>
                    <a:pt x="144" y="529"/>
                    <a:pt x="274" y="529"/>
                  </a:cubicBezTo>
                  <a:cubicBezTo>
                    <a:pt x="288" y="529"/>
                    <a:pt x="303" y="528"/>
                    <a:pt x="319" y="526"/>
                  </a:cubicBezTo>
                  <a:cubicBezTo>
                    <a:pt x="470" y="501"/>
                    <a:pt x="562" y="379"/>
                    <a:pt x="539" y="226"/>
                  </a:cubicBezTo>
                  <a:cubicBezTo>
                    <a:pt x="518" y="92"/>
                    <a:pt x="418" y="0"/>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4" name="Google Shape;3794;p21"/>
            <p:cNvSpPr/>
            <p:nvPr/>
          </p:nvSpPr>
          <p:spPr>
            <a:xfrm>
              <a:off x="5557072" y="6443385"/>
              <a:ext cx="11988" cy="11528"/>
            </a:xfrm>
            <a:custGeom>
              <a:rect b="b" l="l" r="r" t="t"/>
              <a:pathLst>
                <a:path extrusionOk="0" h="527" w="548">
                  <a:moveTo>
                    <a:pt x="279" y="1"/>
                  </a:moveTo>
                  <a:cubicBezTo>
                    <a:pt x="269" y="1"/>
                    <a:pt x="258" y="2"/>
                    <a:pt x="248" y="3"/>
                  </a:cubicBezTo>
                  <a:cubicBezTo>
                    <a:pt x="87" y="21"/>
                    <a:pt x="0" y="142"/>
                    <a:pt x="14" y="291"/>
                  </a:cubicBezTo>
                  <a:cubicBezTo>
                    <a:pt x="29" y="433"/>
                    <a:pt x="131" y="527"/>
                    <a:pt x="266" y="527"/>
                  </a:cubicBezTo>
                  <a:cubicBezTo>
                    <a:pt x="276" y="527"/>
                    <a:pt x="287" y="526"/>
                    <a:pt x="298" y="525"/>
                  </a:cubicBezTo>
                  <a:cubicBezTo>
                    <a:pt x="452" y="509"/>
                    <a:pt x="548" y="390"/>
                    <a:pt x="532" y="236"/>
                  </a:cubicBezTo>
                  <a:cubicBezTo>
                    <a:pt x="517" y="98"/>
                    <a:pt x="415" y="1"/>
                    <a:pt x="2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5" name="Google Shape;3795;p21"/>
            <p:cNvSpPr/>
            <p:nvPr/>
          </p:nvSpPr>
          <p:spPr>
            <a:xfrm>
              <a:off x="5537975" y="6444938"/>
              <a:ext cx="11747" cy="11506"/>
            </a:xfrm>
            <a:custGeom>
              <a:rect b="b" l="l" r="r" t="t"/>
              <a:pathLst>
                <a:path extrusionOk="0" h="526" w="537">
                  <a:moveTo>
                    <a:pt x="269" y="0"/>
                  </a:moveTo>
                  <a:cubicBezTo>
                    <a:pt x="265" y="0"/>
                    <a:pt x="260" y="0"/>
                    <a:pt x="255" y="0"/>
                  </a:cubicBezTo>
                  <a:cubicBezTo>
                    <a:pt x="95" y="9"/>
                    <a:pt x="1" y="129"/>
                    <a:pt x="10" y="277"/>
                  </a:cubicBezTo>
                  <a:cubicBezTo>
                    <a:pt x="19" y="425"/>
                    <a:pt x="120" y="525"/>
                    <a:pt x="264" y="525"/>
                  </a:cubicBezTo>
                  <a:cubicBezTo>
                    <a:pt x="270" y="525"/>
                    <a:pt x="276" y="525"/>
                    <a:pt x="283" y="525"/>
                  </a:cubicBezTo>
                  <a:cubicBezTo>
                    <a:pt x="434" y="516"/>
                    <a:pt x="537" y="401"/>
                    <a:pt x="528" y="248"/>
                  </a:cubicBezTo>
                  <a:cubicBezTo>
                    <a:pt x="519" y="103"/>
                    <a:pt x="415" y="0"/>
                    <a:pt x="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6" name="Google Shape;3796;p21"/>
            <p:cNvSpPr/>
            <p:nvPr/>
          </p:nvSpPr>
          <p:spPr>
            <a:xfrm>
              <a:off x="5518703" y="6445529"/>
              <a:ext cx="11441" cy="11506"/>
            </a:xfrm>
            <a:custGeom>
              <a:rect b="b" l="l" r="r" t="t"/>
              <a:pathLst>
                <a:path extrusionOk="0" h="526" w="523">
                  <a:moveTo>
                    <a:pt x="266" y="1"/>
                  </a:moveTo>
                  <a:cubicBezTo>
                    <a:pt x="264" y="1"/>
                    <a:pt x="263" y="1"/>
                    <a:pt x="261" y="1"/>
                  </a:cubicBezTo>
                  <a:cubicBezTo>
                    <a:pt x="101" y="1"/>
                    <a:pt x="0" y="113"/>
                    <a:pt x="3" y="264"/>
                  </a:cubicBezTo>
                  <a:cubicBezTo>
                    <a:pt x="3" y="418"/>
                    <a:pt x="108" y="525"/>
                    <a:pt x="259" y="525"/>
                  </a:cubicBezTo>
                  <a:cubicBezTo>
                    <a:pt x="412" y="523"/>
                    <a:pt x="522" y="415"/>
                    <a:pt x="520" y="262"/>
                  </a:cubicBezTo>
                  <a:cubicBezTo>
                    <a:pt x="520" y="112"/>
                    <a:pt x="417" y="1"/>
                    <a:pt x="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7" name="Google Shape;3797;p21"/>
            <p:cNvSpPr/>
            <p:nvPr/>
          </p:nvSpPr>
          <p:spPr>
            <a:xfrm>
              <a:off x="5499453" y="6444873"/>
              <a:ext cx="11791" cy="11463"/>
            </a:xfrm>
            <a:custGeom>
              <a:rect b="b" l="l" r="r" t="t"/>
              <a:pathLst>
                <a:path extrusionOk="0" h="524" w="539">
                  <a:moveTo>
                    <a:pt x="266" y="0"/>
                  </a:moveTo>
                  <a:cubicBezTo>
                    <a:pt x="119" y="0"/>
                    <a:pt x="21" y="102"/>
                    <a:pt x="10" y="244"/>
                  </a:cubicBezTo>
                  <a:cubicBezTo>
                    <a:pt x="1" y="397"/>
                    <a:pt x="97" y="514"/>
                    <a:pt x="250" y="523"/>
                  </a:cubicBezTo>
                  <a:cubicBezTo>
                    <a:pt x="257" y="524"/>
                    <a:pt x="263" y="524"/>
                    <a:pt x="270" y="524"/>
                  </a:cubicBezTo>
                  <a:cubicBezTo>
                    <a:pt x="413" y="524"/>
                    <a:pt x="519" y="425"/>
                    <a:pt x="530" y="278"/>
                  </a:cubicBezTo>
                  <a:cubicBezTo>
                    <a:pt x="539" y="129"/>
                    <a:pt x="443" y="10"/>
                    <a:pt x="289" y="1"/>
                  </a:cubicBezTo>
                  <a:cubicBezTo>
                    <a:pt x="281" y="0"/>
                    <a:pt x="274" y="0"/>
                    <a:pt x="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8" name="Google Shape;3798;p21"/>
            <p:cNvSpPr/>
            <p:nvPr/>
          </p:nvSpPr>
          <p:spPr>
            <a:xfrm>
              <a:off x="5480072" y="6443079"/>
              <a:ext cx="11988" cy="11528"/>
            </a:xfrm>
            <a:custGeom>
              <a:rect b="b" l="l" r="r" t="t"/>
              <a:pathLst>
                <a:path extrusionOk="0" h="527" w="548">
                  <a:moveTo>
                    <a:pt x="269" y="1"/>
                  </a:moveTo>
                  <a:cubicBezTo>
                    <a:pt x="128" y="1"/>
                    <a:pt x="31" y="99"/>
                    <a:pt x="17" y="236"/>
                  </a:cubicBezTo>
                  <a:cubicBezTo>
                    <a:pt x="1" y="390"/>
                    <a:pt x="92" y="507"/>
                    <a:pt x="246" y="525"/>
                  </a:cubicBezTo>
                  <a:cubicBezTo>
                    <a:pt x="257" y="526"/>
                    <a:pt x="267" y="527"/>
                    <a:pt x="278" y="527"/>
                  </a:cubicBezTo>
                  <a:cubicBezTo>
                    <a:pt x="414" y="527"/>
                    <a:pt x="517" y="434"/>
                    <a:pt x="534" y="291"/>
                  </a:cubicBezTo>
                  <a:cubicBezTo>
                    <a:pt x="548" y="143"/>
                    <a:pt x="456" y="19"/>
                    <a:pt x="305" y="3"/>
                  </a:cubicBezTo>
                  <a:cubicBezTo>
                    <a:pt x="293" y="1"/>
                    <a:pt x="281"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799" name="Google Shape;3799;p21"/>
            <p:cNvSpPr/>
            <p:nvPr/>
          </p:nvSpPr>
          <p:spPr>
            <a:xfrm>
              <a:off x="5460778" y="6440695"/>
              <a:ext cx="12206" cy="11528"/>
            </a:xfrm>
            <a:custGeom>
              <a:rect b="b" l="l" r="r" t="t"/>
              <a:pathLst>
                <a:path extrusionOk="0" h="527" w="558">
                  <a:moveTo>
                    <a:pt x="274" y="1"/>
                  </a:moveTo>
                  <a:cubicBezTo>
                    <a:pt x="137" y="1"/>
                    <a:pt x="40" y="94"/>
                    <a:pt x="21" y="229"/>
                  </a:cubicBezTo>
                  <a:cubicBezTo>
                    <a:pt x="1" y="380"/>
                    <a:pt x="88" y="501"/>
                    <a:pt x="241" y="524"/>
                  </a:cubicBezTo>
                  <a:cubicBezTo>
                    <a:pt x="255" y="526"/>
                    <a:pt x="269" y="527"/>
                    <a:pt x="283" y="527"/>
                  </a:cubicBezTo>
                  <a:cubicBezTo>
                    <a:pt x="414" y="527"/>
                    <a:pt x="516" y="439"/>
                    <a:pt x="537" y="300"/>
                  </a:cubicBezTo>
                  <a:cubicBezTo>
                    <a:pt x="557" y="151"/>
                    <a:pt x="470" y="25"/>
                    <a:pt x="319" y="4"/>
                  </a:cubicBezTo>
                  <a:cubicBezTo>
                    <a:pt x="304" y="2"/>
                    <a:pt x="288" y="1"/>
                    <a:pt x="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0" name="Google Shape;3800;p21"/>
            <p:cNvSpPr/>
            <p:nvPr/>
          </p:nvSpPr>
          <p:spPr>
            <a:xfrm>
              <a:off x="5441506" y="6437610"/>
              <a:ext cx="12338" cy="11572"/>
            </a:xfrm>
            <a:custGeom>
              <a:rect b="b" l="l" r="r" t="t"/>
              <a:pathLst>
                <a:path extrusionOk="0" h="529" w="564">
                  <a:moveTo>
                    <a:pt x="276" y="1"/>
                  </a:moveTo>
                  <a:cubicBezTo>
                    <a:pt x="143" y="1"/>
                    <a:pt x="50" y="89"/>
                    <a:pt x="25" y="221"/>
                  </a:cubicBezTo>
                  <a:cubicBezTo>
                    <a:pt x="0" y="372"/>
                    <a:pt x="85" y="498"/>
                    <a:pt x="234" y="523"/>
                  </a:cubicBezTo>
                  <a:cubicBezTo>
                    <a:pt x="252" y="526"/>
                    <a:pt x="270" y="528"/>
                    <a:pt x="287" y="528"/>
                  </a:cubicBezTo>
                  <a:cubicBezTo>
                    <a:pt x="414" y="528"/>
                    <a:pt x="514" y="443"/>
                    <a:pt x="538" y="310"/>
                  </a:cubicBezTo>
                  <a:cubicBezTo>
                    <a:pt x="563" y="161"/>
                    <a:pt x="479" y="33"/>
                    <a:pt x="330" y="6"/>
                  </a:cubicBezTo>
                  <a:cubicBezTo>
                    <a:pt x="311" y="2"/>
                    <a:pt x="293"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1" name="Google Shape;3801;p21"/>
            <p:cNvSpPr/>
            <p:nvPr/>
          </p:nvSpPr>
          <p:spPr>
            <a:xfrm>
              <a:off x="5422016" y="6433870"/>
              <a:ext cx="12534" cy="11528"/>
            </a:xfrm>
            <a:custGeom>
              <a:rect b="b" l="l" r="r" t="t"/>
              <a:pathLst>
                <a:path extrusionOk="0" h="527" w="573">
                  <a:moveTo>
                    <a:pt x="281" y="1"/>
                  </a:moveTo>
                  <a:cubicBezTo>
                    <a:pt x="154" y="1"/>
                    <a:pt x="60" y="84"/>
                    <a:pt x="32" y="211"/>
                  </a:cubicBezTo>
                  <a:cubicBezTo>
                    <a:pt x="0" y="362"/>
                    <a:pt x="80" y="490"/>
                    <a:pt x="232" y="520"/>
                  </a:cubicBezTo>
                  <a:cubicBezTo>
                    <a:pt x="253" y="525"/>
                    <a:pt x="274" y="527"/>
                    <a:pt x="294" y="527"/>
                  </a:cubicBezTo>
                  <a:cubicBezTo>
                    <a:pt x="415" y="527"/>
                    <a:pt x="513" y="448"/>
                    <a:pt x="541" y="316"/>
                  </a:cubicBezTo>
                  <a:cubicBezTo>
                    <a:pt x="573" y="170"/>
                    <a:pt x="493" y="39"/>
                    <a:pt x="344" y="7"/>
                  </a:cubicBezTo>
                  <a:cubicBezTo>
                    <a:pt x="322" y="3"/>
                    <a:pt x="301"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2" name="Google Shape;3802;p21"/>
            <p:cNvSpPr/>
            <p:nvPr/>
          </p:nvSpPr>
          <p:spPr>
            <a:xfrm>
              <a:off x="5403116" y="6429538"/>
              <a:ext cx="12709" cy="11550"/>
            </a:xfrm>
            <a:custGeom>
              <a:rect b="b" l="l" r="r" t="t"/>
              <a:pathLst>
                <a:path extrusionOk="0" h="528" w="581">
                  <a:moveTo>
                    <a:pt x="282" y="1"/>
                  </a:moveTo>
                  <a:cubicBezTo>
                    <a:pt x="161" y="1"/>
                    <a:pt x="69" y="80"/>
                    <a:pt x="40" y="203"/>
                  </a:cubicBezTo>
                  <a:cubicBezTo>
                    <a:pt x="1" y="352"/>
                    <a:pt x="76" y="482"/>
                    <a:pt x="225" y="519"/>
                  </a:cubicBezTo>
                  <a:cubicBezTo>
                    <a:pt x="250" y="525"/>
                    <a:pt x="274" y="528"/>
                    <a:pt x="297" y="528"/>
                  </a:cubicBezTo>
                  <a:cubicBezTo>
                    <a:pt x="415" y="528"/>
                    <a:pt x="513" y="453"/>
                    <a:pt x="544" y="326"/>
                  </a:cubicBezTo>
                  <a:cubicBezTo>
                    <a:pt x="580" y="180"/>
                    <a:pt x="505" y="47"/>
                    <a:pt x="356" y="10"/>
                  </a:cubicBezTo>
                  <a:cubicBezTo>
                    <a:pt x="330" y="4"/>
                    <a:pt x="306" y="1"/>
                    <a:pt x="2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3" name="Google Shape;3803;p21"/>
            <p:cNvSpPr/>
            <p:nvPr/>
          </p:nvSpPr>
          <p:spPr>
            <a:xfrm>
              <a:off x="5384347" y="6424507"/>
              <a:ext cx="12731" cy="11572"/>
            </a:xfrm>
            <a:custGeom>
              <a:rect b="b" l="l" r="r" t="t"/>
              <a:pathLst>
                <a:path extrusionOk="0" h="529" w="582">
                  <a:moveTo>
                    <a:pt x="281" y="1"/>
                  </a:moveTo>
                  <a:cubicBezTo>
                    <a:pt x="165" y="1"/>
                    <a:pt x="75" y="76"/>
                    <a:pt x="41" y="192"/>
                  </a:cubicBezTo>
                  <a:cubicBezTo>
                    <a:pt x="0" y="341"/>
                    <a:pt x="69" y="474"/>
                    <a:pt x="218" y="518"/>
                  </a:cubicBezTo>
                  <a:cubicBezTo>
                    <a:pt x="245" y="525"/>
                    <a:pt x="272" y="529"/>
                    <a:pt x="298" y="529"/>
                  </a:cubicBezTo>
                  <a:cubicBezTo>
                    <a:pt x="411" y="529"/>
                    <a:pt x="507" y="458"/>
                    <a:pt x="541" y="337"/>
                  </a:cubicBezTo>
                  <a:cubicBezTo>
                    <a:pt x="582" y="192"/>
                    <a:pt x="513" y="55"/>
                    <a:pt x="366" y="14"/>
                  </a:cubicBezTo>
                  <a:cubicBezTo>
                    <a:pt x="337" y="5"/>
                    <a:pt x="308"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4" name="Google Shape;3804;p21"/>
            <p:cNvSpPr/>
            <p:nvPr/>
          </p:nvSpPr>
          <p:spPr>
            <a:xfrm>
              <a:off x="5365709" y="6418710"/>
              <a:ext cx="12928" cy="11594"/>
            </a:xfrm>
            <a:custGeom>
              <a:rect b="b" l="l" r="r" t="t"/>
              <a:pathLst>
                <a:path extrusionOk="0" h="530" w="591">
                  <a:moveTo>
                    <a:pt x="284" y="1"/>
                  </a:moveTo>
                  <a:cubicBezTo>
                    <a:pt x="174" y="1"/>
                    <a:pt x="86" y="71"/>
                    <a:pt x="51" y="183"/>
                  </a:cubicBezTo>
                  <a:cubicBezTo>
                    <a:pt x="0" y="329"/>
                    <a:pt x="67" y="466"/>
                    <a:pt x="211" y="515"/>
                  </a:cubicBezTo>
                  <a:cubicBezTo>
                    <a:pt x="242" y="525"/>
                    <a:pt x="272" y="530"/>
                    <a:pt x="302" y="530"/>
                  </a:cubicBezTo>
                  <a:cubicBezTo>
                    <a:pt x="410" y="530"/>
                    <a:pt x="503" y="463"/>
                    <a:pt x="543" y="347"/>
                  </a:cubicBezTo>
                  <a:cubicBezTo>
                    <a:pt x="591" y="205"/>
                    <a:pt x="527" y="66"/>
                    <a:pt x="380" y="18"/>
                  </a:cubicBezTo>
                  <a:cubicBezTo>
                    <a:pt x="347" y="6"/>
                    <a:pt x="315" y="1"/>
                    <a:pt x="2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5" name="Google Shape;3805;p21"/>
            <p:cNvSpPr/>
            <p:nvPr/>
          </p:nvSpPr>
          <p:spPr>
            <a:xfrm>
              <a:off x="5347356" y="6412082"/>
              <a:ext cx="13016" cy="11616"/>
            </a:xfrm>
            <a:custGeom>
              <a:rect b="b" l="l" r="r" t="t"/>
              <a:pathLst>
                <a:path extrusionOk="0" h="531" w="595">
                  <a:moveTo>
                    <a:pt x="290" y="0"/>
                  </a:moveTo>
                  <a:cubicBezTo>
                    <a:pt x="184" y="0"/>
                    <a:pt x="96" y="66"/>
                    <a:pt x="56" y="172"/>
                  </a:cubicBezTo>
                  <a:cubicBezTo>
                    <a:pt x="1" y="316"/>
                    <a:pt x="58" y="456"/>
                    <a:pt x="202" y="511"/>
                  </a:cubicBezTo>
                  <a:cubicBezTo>
                    <a:pt x="237" y="524"/>
                    <a:pt x="272" y="531"/>
                    <a:pt x="305" y="531"/>
                  </a:cubicBezTo>
                  <a:cubicBezTo>
                    <a:pt x="408" y="531"/>
                    <a:pt x="498" y="469"/>
                    <a:pt x="541" y="360"/>
                  </a:cubicBezTo>
                  <a:cubicBezTo>
                    <a:pt x="594" y="220"/>
                    <a:pt x="537" y="76"/>
                    <a:pt x="395" y="21"/>
                  </a:cubicBezTo>
                  <a:cubicBezTo>
                    <a:pt x="359" y="7"/>
                    <a:pt x="32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6" name="Google Shape;3806;p21"/>
            <p:cNvSpPr/>
            <p:nvPr/>
          </p:nvSpPr>
          <p:spPr>
            <a:xfrm>
              <a:off x="5329725" y="6404754"/>
              <a:ext cx="13103" cy="11594"/>
            </a:xfrm>
            <a:custGeom>
              <a:rect b="b" l="l" r="r" t="t"/>
              <a:pathLst>
                <a:path extrusionOk="0" h="530" w="599">
                  <a:moveTo>
                    <a:pt x="293" y="0"/>
                  </a:moveTo>
                  <a:cubicBezTo>
                    <a:pt x="193" y="0"/>
                    <a:pt x="108" y="61"/>
                    <a:pt x="63" y="161"/>
                  </a:cubicBezTo>
                  <a:cubicBezTo>
                    <a:pt x="1" y="301"/>
                    <a:pt x="51" y="443"/>
                    <a:pt x="191" y="504"/>
                  </a:cubicBezTo>
                  <a:cubicBezTo>
                    <a:pt x="229" y="521"/>
                    <a:pt x="268" y="530"/>
                    <a:pt x="305" y="530"/>
                  </a:cubicBezTo>
                  <a:cubicBezTo>
                    <a:pt x="404" y="530"/>
                    <a:pt x="493" y="473"/>
                    <a:pt x="539" y="372"/>
                  </a:cubicBezTo>
                  <a:cubicBezTo>
                    <a:pt x="599" y="234"/>
                    <a:pt x="550" y="90"/>
                    <a:pt x="408" y="26"/>
                  </a:cubicBezTo>
                  <a:cubicBezTo>
                    <a:pt x="369" y="9"/>
                    <a:pt x="330" y="0"/>
                    <a:pt x="2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7" name="Google Shape;3807;p21"/>
            <p:cNvSpPr/>
            <p:nvPr/>
          </p:nvSpPr>
          <p:spPr>
            <a:xfrm>
              <a:off x="5312400" y="6396398"/>
              <a:ext cx="13191" cy="11616"/>
            </a:xfrm>
            <a:custGeom>
              <a:rect b="b" l="l" r="r" t="t"/>
              <a:pathLst>
                <a:path extrusionOk="0" h="531" w="603">
                  <a:moveTo>
                    <a:pt x="296" y="0"/>
                  </a:moveTo>
                  <a:cubicBezTo>
                    <a:pt x="201" y="0"/>
                    <a:pt x="119" y="55"/>
                    <a:pt x="71" y="147"/>
                  </a:cubicBezTo>
                  <a:cubicBezTo>
                    <a:pt x="0" y="284"/>
                    <a:pt x="44" y="428"/>
                    <a:pt x="179" y="497"/>
                  </a:cubicBezTo>
                  <a:cubicBezTo>
                    <a:pt x="222" y="519"/>
                    <a:pt x="266" y="530"/>
                    <a:pt x="309" y="530"/>
                  </a:cubicBezTo>
                  <a:cubicBezTo>
                    <a:pt x="401" y="530"/>
                    <a:pt x="485" y="479"/>
                    <a:pt x="534" y="385"/>
                  </a:cubicBezTo>
                  <a:cubicBezTo>
                    <a:pt x="603" y="252"/>
                    <a:pt x="562" y="103"/>
                    <a:pt x="426" y="35"/>
                  </a:cubicBezTo>
                  <a:cubicBezTo>
                    <a:pt x="382" y="11"/>
                    <a:pt x="338"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8" name="Google Shape;3808;p21"/>
            <p:cNvSpPr/>
            <p:nvPr/>
          </p:nvSpPr>
          <p:spPr>
            <a:xfrm>
              <a:off x="5295622" y="6386948"/>
              <a:ext cx="13191" cy="11659"/>
            </a:xfrm>
            <a:custGeom>
              <a:rect b="b" l="l" r="r" t="t"/>
              <a:pathLst>
                <a:path extrusionOk="0" h="533" w="603">
                  <a:moveTo>
                    <a:pt x="296" y="1"/>
                  </a:moveTo>
                  <a:cubicBezTo>
                    <a:pt x="209" y="1"/>
                    <a:pt x="131" y="48"/>
                    <a:pt x="80" y="132"/>
                  </a:cubicBezTo>
                  <a:cubicBezTo>
                    <a:pt x="0" y="265"/>
                    <a:pt x="35" y="412"/>
                    <a:pt x="165" y="492"/>
                  </a:cubicBezTo>
                  <a:cubicBezTo>
                    <a:pt x="211" y="519"/>
                    <a:pt x="259" y="532"/>
                    <a:pt x="306" y="532"/>
                  </a:cubicBezTo>
                  <a:cubicBezTo>
                    <a:pt x="392" y="532"/>
                    <a:pt x="473" y="487"/>
                    <a:pt x="525" y="402"/>
                  </a:cubicBezTo>
                  <a:cubicBezTo>
                    <a:pt x="603" y="274"/>
                    <a:pt x="570" y="123"/>
                    <a:pt x="440" y="43"/>
                  </a:cubicBezTo>
                  <a:cubicBezTo>
                    <a:pt x="391" y="14"/>
                    <a:pt x="343" y="1"/>
                    <a:pt x="2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09" name="Google Shape;3809;p21"/>
            <p:cNvSpPr/>
            <p:nvPr/>
          </p:nvSpPr>
          <p:spPr>
            <a:xfrm>
              <a:off x="5279741" y="6376491"/>
              <a:ext cx="13147" cy="11659"/>
            </a:xfrm>
            <a:custGeom>
              <a:rect b="b" l="l" r="r" t="t"/>
              <a:pathLst>
                <a:path extrusionOk="0" h="533" w="601">
                  <a:moveTo>
                    <a:pt x="297" y="0"/>
                  </a:moveTo>
                  <a:cubicBezTo>
                    <a:pt x="216" y="0"/>
                    <a:pt x="140" y="42"/>
                    <a:pt x="87" y="118"/>
                  </a:cubicBezTo>
                  <a:cubicBezTo>
                    <a:pt x="0" y="244"/>
                    <a:pt x="23" y="393"/>
                    <a:pt x="147" y="480"/>
                  </a:cubicBezTo>
                  <a:cubicBezTo>
                    <a:pt x="197" y="515"/>
                    <a:pt x="252" y="533"/>
                    <a:pt x="304" y="533"/>
                  </a:cubicBezTo>
                  <a:cubicBezTo>
                    <a:pt x="384" y="533"/>
                    <a:pt x="460" y="493"/>
                    <a:pt x="513" y="418"/>
                  </a:cubicBezTo>
                  <a:cubicBezTo>
                    <a:pt x="600" y="294"/>
                    <a:pt x="580" y="143"/>
                    <a:pt x="454" y="54"/>
                  </a:cubicBezTo>
                  <a:cubicBezTo>
                    <a:pt x="402" y="17"/>
                    <a:pt x="348"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0" name="Google Shape;3810;p21"/>
            <p:cNvSpPr/>
            <p:nvPr/>
          </p:nvSpPr>
          <p:spPr>
            <a:xfrm>
              <a:off x="5264756" y="6364876"/>
              <a:ext cx="12994" cy="11638"/>
            </a:xfrm>
            <a:custGeom>
              <a:rect b="b" l="l" r="r" t="t"/>
              <a:pathLst>
                <a:path extrusionOk="0" h="532" w="594">
                  <a:moveTo>
                    <a:pt x="298" y="0"/>
                  </a:moveTo>
                  <a:cubicBezTo>
                    <a:pt x="224" y="0"/>
                    <a:pt x="153" y="35"/>
                    <a:pt x="99" y="99"/>
                  </a:cubicBezTo>
                  <a:cubicBezTo>
                    <a:pt x="0" y="218"/>
                    <a:pt x="10" y="367"/>
                    <a:pt x="129" y="466"/>
                  </a:cubicBezTo>
                  <a:cubicBezTo>
                    <a:pt x="181" y="510"/>
                    <a:pt x="241" y="532"/>
                    <a:pt x="300" y="532"/>
                  </a:cubicBezTo>
                  <a:cubicBezTo>
                    <a:pt x="373" y="532"/>
                    <a:pt x="443" y="499"/>
                    <a:pt x="497" y="434"/>
                  </a:cubicBezTo>
                  <a:cubicBezTo>
                    <a:pt x="594" y="319"/>
                    <a:pt x="587" y="166"/>
                    <a:pt x="470" y="67"/>
                  </a:cubicBezTo>
                  <a:cubicBezTo>
                    <a:pt x="416" y="22"/>
                    <a:pt x="356"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1" name="Google Shape;3811;p21"/>
            <p:cNvSpPr/>
            <p:nvPr/>
          </p:nvSpPr>
          <p:spPr>
            <a:xfrm>
              <a:off x="5251084" y="6352101"/>
              <a:ext cx="12950" cy="11681"/>
            </a:xfrm>
            <a:custGeom>
              <a:rect b="b" l="l" r="r" t="t"/>
              <a:pathLst>
                <a:path extrusionOk="0" h="534" w="592">
                  <a:moveTo>
                    <a:pt x="299" y="1"/>
                  </a:moveTo>
                  <a:cubicBezTo>
                    <a:pt x="233" y="1"/>
                    <a:pt x="167" y="30"/>
                    <a:pt x="113" y="83"/>
                  </a:cubicBezTo>
                  <a:cubicBezTo>
                    <a:pt x="3" y="191"/>
                    <a:pt x="0" y="342"/>
                    <a:pt x="108" y="452"/>
                  </a:cubicBezTo>
                  <a:cubicBezTo>
                    <a:pt x="162" y="506"/>
                    <a:pt x="228" y="533"/>
                    <a:pt x="294" y="533"/>
                  </a:cubicBezTo>
                  <a:cubicBezTo>
                    <a:pt x="359" y="533"/>
                    <a:pt x="424" y="507"/>
                    <a:pt x="479" y="452"/>
                  </a:cubicBezTo>
                  <a:cubicBezTo>
                    <a:pt x="587" y="347"/>
                    <a:pt x="591" y="193"/>
                    <a:pt x="484" y="85"/>
                  </a:cubicBezTo>
                  <a:cubicBezTo>
                    <a:pt x="428" y="28"/>
                    <a:pt x="364"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2" name="Google Shape;3812;p21"/>
            <p:cNvSpPr/>
            <p:nvPr/>
          </p:nvSpPr>
          <p:spPr>
            <a:xfrm>
              <a:off x="5238309" y="6337904"/>
              <a:ext cx="13234" cy="11659"/>
            </a:xfrm>
            <a:custGeom>
              <a:rect b="b" l="l" r="r" t="t"/>
              <a:pathLst>
                <a:path extrusionOk="0" h="533" w="605">
                  <a:moveTo>
                    <a:pt x="309" y="1"/>
                  </a:moveTo>
                  <a:cubicBezTo>
                    <a:pt x="251" y="1"/>
                    <a:pt x="192" y="23"/>
                    <a:pt x="140" y="66"/>
                  </a:cubicBezTo>
                  <a:cubicBezTo>
                    <a:pt x="21" y="160"/>
                    <a:pt x="0" y="311"/>
                    <a:pt x="96" y="430"/>
                  </a:cubicBezTo>
                  <a:cubicBezTo>
                    <a:pt x="151" y="498"/>
                    <a:pt x="224" y="533"/>
                    <a:pt x="299" y="533"/>
                  </a:cubicBezTo>
                  <a:cubicBezTo>
                    <a:pt x="356" y="533"/>
                    <a:pt x="414" y="513"/>
                    <a:pt x="465" y="471"/>
                  </a:cubicBezTo>
                  <a:cubicBezTo>
                    <a:pt x="582" y="377"/>
                    <a:pt x="605" y="224"/>
                    <a:pt x="509" y="105"/>
                  </a:cubicBezTo>
                  <a:cubicBezTo>
                    <a:pt x="453" y="35"/>
                    <a:pt x="382"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3" name="Google Shape;3813;p21"/>
            <p:cNvSpPr/>
            <p:nvPr/>
          </p:nvSpPr>
          <p:spPr>
            <a:xfrm>
              <a:off x="5227438" y="6322745"/>
              <a:ext cx="13388" cy="11616"/>
            </a:xfrm>
            <a:custGeom>
              <a:rect b="b" l="l" r="r" t="t"/>
              <a:pathLst>
                <a:path extrusionOk="0" h="531" w="612">
                  <a:moveTo>
                    <a:pt x="317" y="0"/>
                  </a:moveTo>
                  <a:cubicBezTo>
                    <a:pt x="267" y="0"/>
                    <a:pt x="215" y="16"/>
                    <a:pt x="168" y="47"/>
                  </a:cubicBezTo>
                  <a:cubicBezTo>
                    <a:pt x="37" y="129"/>
                    <a:pt x="0" y="276"/>
                    <a:pt x="83" y="406"/>
                  </a:cubicBezTo>
                  <a:cubicBezTo>
                    <a:pt x="135" y="487"/>
                    <a:pt x="214" y="530"/>
                    <a:pt x="298" y="530"/>
                  </a:cubicBezTo>
                  <a:cubicBezTo>
                    <a:pt x="347" y="530"/>
                    <a:pt x="399" y="515"/>
                    <a:pt x="447" y="484"/>
                  </a:cubicBezTo>
                  <a:cubicBezTo>
                    <a:pt x="573" y="404"/>
                    <a:pt x="612" y="255"/>
                    <a:pt x="529" y="127"/>
                  </a:cubicBezTo>
                  <a:cubicBezTo>
                    <a:pt x="475" y="42"/>
                    <a:pt x="398" y="0"/>
                    <a:pt x="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4" name="Google Shape;3814;p21"/>
            <p:cNvSpPr/>
            <p:nvPr/>
          </p:nvSpPr>
          <p:spPr>
            <a:xfrm>
              <a:off x="5218425" y="6306404"/>
              <a:ext cx="13344" cy="11572"/>
            </a:xfrm>
            <a:custGeom>
              <a:rect b="b" l="l" r="r" t="t"/>
              <a:pathLst>
                <a:path extrusionOk="0" h="529" w="610">
                  <a:moveTo>
                    <a:pt x="318" y="0"/>
                  </a:moveTo>
                  <a:cubicBezTo>
                    <a:pt x="277" y="0"/>
                    <a:pt x="234" y="10"/>
                    <a:pt x="192" y="31"/>
                  </a:cubicBezTo>
                  <a:cubicBezTo>
                    <a:pt x="53" y="97"/>
                    <a:pt x="0" y="239"/>
                    <a:pt x="69" y="377"/>
                  </a:cubicBezTo>
                  <a:cubicBezTo>
                    <a:pt x="116" y="473"/>
                    <a:pt x="201" y="528"/>
                    <a:pt x="296" y="528"/>
                  </a:cubicBezTo>
                  <a:cubicBezTo>
                    <a:pt x="336" y="528"/>
                    <a:pt x="378" y="518"/>
                    <a:pt x="419" y="498"/>
                  </a:cubicBezTo>
                  <a:cubicBezTo>
                    <a:pt x="554" y="434"/>
                    <a:pt x="609" y="290"/>
                    <a:pt x="543" y="152"/>
                  </a:cubicBezTo>
                  <a:cubicBezTo>
                    <a:pt x="494" y="51"/>
                    <a:pt x="410" y="0"/>
                    <a:pt x="3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5" name="Google Shape;3815;p21"/>
            <p:cNvSpPr/>
            <p:nvPr/>
          </p:nvSpPr>
          <p:spPr>
            <a:xfrm>
              <a:off x="5211513" y="6289210"/>
              <a:ext cx="13081" cy="11484"/>
            </a:xfrm>
            <a:custGeom>
              <a:rect b="b" l="l" r="r" t="t"/>
              <a:pathLst>
                <a:path extrusionOk="0" h="525" w="598">
                  <a:moveTo>
                    <a:pt x="311" y="0"/>
                  </a:moveTo>
                  <a:cubicBezTo>
                    <a:pt x="279" y="0"/>
                    <a:pt x="246" y="6"/>
                    <a:pt x="213" y="18"/>
                  </a:cubicBezTo>
                  <a:cubicBezTo>
                    <a:pt x="69" y="68"/>
                    <a:pt x="0" y="203"/>
                    <a:pt x="50" y="347"/>
                  </a:cubicBezTo>
                  <a:cubicBezTo>
                    <a:pt x="90" y="459"/>
                    <a:pt x="181" y="524"/>
                    <a:pt x="289" y="524"/>
                  </a:cubicBezTo>
                  <a:cubicBezTo>
                    <a:pt x="320" y="524"/>
                    <a:pt x="352" y="519"/>
                    <a:pt x="385" y="508"/>
                  </a:cubicBezTo>
                  <a:cubicBezTo>
                    <a:pt x="527" y="460"/>
                    <a:pt x="598" y="322"/>
                    <a:pt x="547" y="178"/>
                  </a:cubicBezTo>
                  <a:cubicBezTo>
                    <a:pt x="507" y="62"/>
                    <a:pt x="416" y="0"/>
                    <a:pt x="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6" name="Google Shape;3816;p21"/>
            <p:cNvSpPr/>
            <p:nvPr/>
          </p:nvSpPr>
          <p:spPr>
            <a:xfrm>
              <a:off x="5206700" y="6271448"/>
              <a:ext cx="12731" cy="11419"/>
            </a:xfrm>
            <a:custGeom>
              <a:rect b="b" l="l" r="r" t="t"/>
              <a:pathLst>
                <a:path extrusionOk="0" h="522" w="582">
                  <a:moveTo>
                    <a:pt x="301" y="0"/>
                  </a:moveTo>
                  <a:cubicBezTo>
                    <a:pt x="279" y="0"/>
                    <a:pt x="257" y="3"/>
                    <a:pt x="234" y="7"/>
                  </a:cubicBezTo>
                  <a:cubicBezTo>
                    <a:pt x="83" y="42"/>
                    <a:pt x="0" y="168"/>
                    <a:pt x="35" y="317"/>
                  </a:cubicBezTo>
                  <a:cubicBezTo>
                    <a:pt x="64" y="443"/>
                    <a:pt x="160" y="521"/>
                    <a:pt x="281" y="521"/>
                  </a:cubicBezTo>
                  <a:cubicBezTo>
                    <a:pt x="303" y="521"/>
                    <a:pt x="325" y="519"/>
                    <a:pt x="348" y="514"/>
                  </a:cubicBezTo>
                  <a:cubicBezTo>
                    <a:pt x="495" y="482"/>
                    <a:pt x="582" y="353"/>
                    <a:pt x="548" y="204"/>
                  </a:cubicBezTo>
                  <a:cubicBezTo>
                    <a:pt x="519" y="73"/>
                    <a:pt x="419" y="0"/>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7" name="Google Shape;3817;p21"/>
            <p:cNvSpPr/>
            <p:nvPr/>
          </p:nvSpPr>
          <p:spPr>
            <a:xfrm>
              <a:off x="5755697" y="5549813"/>
              <a:ext cx="34497" cy="34541"/>
            </a:xfrm>
            <a:custGeom>
              <a:rect b="b" l="l" r="r" t="t"/>
              <a:pathLst>
                <a:path extrusionOk="0" h="1579" w="1577">
                  <a:moveTo>
                    <a:pt x="789" y="0"/>
                  </a:moveTo>
                  <a:cubicBezTo>
                    <a:pt x="354" y="0"/>
                    <a:pt x="1" y="353"/>
                    <a:pt x="1" y="790"/>
                  </a:cubicBezTo>
                  <a:cubicBezTo>
                    <a:pt x="1" y="1226"/>
                    <a:pt x="354" y="1578"/>
                    <a:pt x="789" y="1578"/>
                  </a:cubicBezTo>
                  <a:cubicBezTo>
                    <a:pt x="1224" y="1578"/>
                    <a:pt x="1576" y="1226"/>
                    <a:pt x="1576" y="790"/>
                  </a:cubicBezTo>
                  <a:cubicBezTo>
                    <a:pt x="1576" y="353"/>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8" name="Google Shape;3818;p21"/>
            <p:cNvSpPr/>
            <p:nvPr/>
          </p:nvSpPr>
          <p:spPr>
            <a:xfrm>
              <a:off x="5421819" y="5940370"/>
              <a:ext cx="34519" cy="34541"/>
            </a:xfrm>
            <a:custGeom>
              <a:rect b="b" l="l" r="r" t="t"/>
              <a:pathLst>
                <a:path extrusionOk="0" h="1579" w="1578">
                  <a:moveTo>
                    <a:pt x="788" y="0"/>
                  </a:moveTo>
                  <a:cubicBezTo>
                    <a:pt x="353" y="0"/>
                    <a:pt x="0" y="353"/>
                    <a:pt x="0" y="790"/>
                  </a:cubicBezTo>
                  <a:cubicBezTo>
                    <a:pt x="0" y="1225"/>
                    <a:pt x="353" y="1578"/>
                    <a:pt x="788" y="1578"/>
                  </a:cubicBezTo>
                  <a:cubicBezTo>
                    <a:pt x="1225" y="1578"/>
                    <a:pt x="1578" y="1225"/>
                    <a:pt x="1578" y="790"/>
                  </a:cubicBezTo>
                  <a:cubicBezTo>
                    <a:pt x="1578" y="353"/>
                    <a:pt x="1225" y="0"/>
                    <a:pt x="7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19" name="Google Shape;3819;p21"/>
            <p:cNvSpPr/>
            <p:nvPr/>
          </p:nvSpPr>
          <p:spPr>
            <a:xfrm>
              <a:off x="5194013" y="6233079"/>
              <a:ext cx="34497" cy="34541"/>
            </a:xfrm>
            <a:custGeom>
              <a:rect b="b" l="l" r="r" t="t"/>
              <a:pathLst>
                <a:path extrusionOk="0" h="1579" w="1577">
                  <a:moveTo>
                    <a:pt x="789" y="0"/>
                  </a:moveTo>
                  <a:cubicBezTo>
                    <a:pt x="354" y="0"/>
                    <a:pt x="1" y="355"/>
                    <a:pt x="1" y="790"/>
                  </a:cubicBezTo>
                  <a:cubicBezTo>
                    <a:pt x="1" y="1226"/>
                    <a:pt x="354" y="1578"/>
                    <a:pt x="789" y="1578"/>
                  </a:cubicBezTo>
                  <a:cubicBezTo>
                    <a:pt x="1224" y="1578"/>
                    <a:pt x="1576" y="1226"/>
                    <a:pt x="1576" y="790"/>
                  </a:cubicBezTo>
                  <a:cubicBezTo>
                    <a:pt x="1576" y="355"/>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3820" name="Google Shape;3820;p21"/>
          <p:cNvGrpSpPr/>
          <p:nvPr/>
        </p:nvGrpSpPr>
        <p:grpSpPr>
          <a:xfrm>
            <a:off x="2283899" y="3969800"/>
            <a:ext cx="267079" cy="391084"/>
            <a:chOff x="6284219" y="5427379"/>
            <a:chExt cx="682194" cy="998681"/>
          </a:xfrm>
        </p:grpSpPr>
        <p:sp>
          <p:nvSpPr>
            <p:cNvPr id="3821" name="Google Shape;3821;p21"/>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22" name="Google Shape;3822;p21"/>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23" name="Google Shape;3823;p21"/>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24" name="Google Shape;3824;p21"/>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25" name="Google Shape;3825;p21"/>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26" name="Google Shape;3826;p21"/>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27" name="Google Shape;3827;p21"/>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28" name="Google Shape;3828;p21"/>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29" name="Google Shape;3829;p21"/>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0" name="Google Shape;3830;p21"/>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1" name="Google Shape;3831;p21"/>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2" name="Google Shape;3832;p21"/>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3" name="Google Shape;3833;p21"/>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4" name="Google Shape;3834;p21"/>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5" name="Google Shape;3835;p21"/>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6" name="Google Shape;3836;p21"/>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7" name="Google Shape;3837;p21"/>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8" name="Google Shape;3838;p21"/>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39" name="Google Shape;3839;p21"/>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0" name="Google Shape;3840;p21"/>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1" name="Google Shape;3841;p21"/>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2" name="Google Shape;3842;p21"/>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3" name="Google Shape;3843;p21"/>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4" name="Google Shape;3844;p21"/>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5" name="Google Shape;3845;p21"/>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6" name="Google Shape;3846;p21"/>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7" name="Google Shape;3847;p21"/>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8" name="Google Shape;3848;p21"/>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49" name="Google Shape;3849;p21"/>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0" name="Google Shape;3850;p21"/>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1" name="Google Shape;3851;p21"/>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2" name="Google Shape;3852;p21"/>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3" name="Google Shape;3853;p21"/>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4" name="Google Shape;3854;p21"/>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5" name="Google Shape;3855;p21"/>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6" name="Google Shape;3856;p21"/>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7" name="Google Shape;3857;p21"/>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8" name="Google Shape;3858;p21"/>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59" name="Google Shape;3859;p21"/>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0" name="Google Shape;3860;p21"/>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1" name="Google Shape;3861;p21"/>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2" name="Google Shape;3862;p21"/>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3" name="Google Shape;3863;p21"/>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4" name="Google Shape;3864;p21"/>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5" name="Google Shape;3865;p21"/>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6" name="Google Shape;3866;p21"/>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7" name="Google Shape;3867;p21"/>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8" name="Google Shape;3868;p21"/>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69" name="Google Shape;3869;p21"/>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0" name="Google Shape;3870;p21"/>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1" name="Google Shape;3871;p21"/>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2" name="Google Shape;3872;p21"/>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3" name="Google Shape;3873;p21"/>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4" name="Google Shape;3874;p21"/>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5" name="Google Shape;3875;p21"/>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6" name="Google Shape;3876;p21"/>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7" name="Google Shape;3877;p21"/>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8" name="Google Shape;3878;p21"/>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79" name="Google Shape;3879;p21"/>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0" name="Google Shape;3880;p21"/>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1" name="Google Shape;3881;p21"/>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2" name="Google Shape;3882;p21"/>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3" name="Google Shape;3883;p21"/>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4" name="Google Shape;3884;p21"/>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5" name="Google Shape;3885;p21"/>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6" name="Google Shape;3886;p21"/>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7" name="Google Shape;3887;p21"/>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8" name="Google Shape;3888;p21"/>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89" name="Google Shape;3889;p21"/>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0" name="Google Shape;3890;p21"/>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1" name="Google Shape;3891;p21"/>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2" name="Google Shape;3892;p21"/>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3" name="Google Shape;3893;p21"/>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4" name="Google Shape;3894;p21"/>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5" name="Google Shape;3895;p21"/>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6" name="Google Shape;3896;p21"/>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7" name="Google Shape;3897;p21"/>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8" name="Google Shape;3898;p21"/>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899" name="Google Shape;3899;p21"/>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0" name="Google Shape;3900;p21"/>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1" name="Google Shape;3901;p21"/>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2" name="Google Shape;3902;p21"/>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3" name="Google Shape;3903;p21"/>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4" name="Google Shape;3904;p21"/>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5" name="Google Shape;3905;p21"/>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6" name="Google Shape;3906;p21"/>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7" name="Google Shape;3907;p21"/>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8" name="Google Shape;3908;p21"/>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09" name="Google Shape;3909;p21"/>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0" name="Google Shape;3910;p21"/>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1" name="Google Shape;3911;p21"/>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2" name="Google Shape;3912;p21"/>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3" name="Google Shape;3913;p21"/>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4" name="Google Shape;3914;p21"/>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5" name="Google Shape;3915;p21"/>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6" name="Google Shape;3916;p21"/>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7" name="Google Shape;3917;p21"/>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8" name="Google Shape;3918;p21"/>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19" name="Google Shape;3919;p21"/>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0" name="Google Shape;3920;p21"/>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1" name="Google Shape;3921;p21"/>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2" name="Google Shape;3922;p21"/>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3" name="Google Shape;3923;p21"/>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4" name="Google Shape;3924;p21"/>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5" name="Google Shape;3925;p21"/>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6" name="Google Shape;3926;p21"/>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7" name="Google Shape;3927;p21"/>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8" name="Google Shape;3928;p21"/>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29" name="Google Shape;3929;p21"/>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0" name="Google Shape;3930;p21"/>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1" name="Google Shape;3931;p21"/>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2" name="Google Shape;3932;p21"/>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3" name="Google Shape;3933;p21"/>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4" name="Google Shape;3934;p21"/>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5" name="Google Shape;3935;p21"/>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6" name="Google Shape;3936;p21"/>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7" name="Google Shape;3937;p21"/>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8" name="Google Shape;3938;p21"/>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39" name="Google Shape;3939;p21"/>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40" name="Google Shape;3940;p21"/>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41" name="Google Shape;3941;p21"/>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42" name="Google Shape;3942;p21"/>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43" name="Google Shape;3943;p21"/>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44" name="Google Shape;3944;p21"/>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45" name="Google Shape;3945;p21"/>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3946" name="Google Shape;3946;p21"/>
          <p:cNvGrpSpPr/>
          <p:nvPr/>
        </p:nvGrpSpPr>
        <p:grpSpPr>
          <a:xfrm>
            <a:off x="1568046" y="3975302"/>
            <a:ext cx="205084" cy="385575"/>
            <a:chOff x="7380047" y="5381091"/>
            <a:chExt cx="523841" cy="984616"/>
          </a:xfrm>
        </p:grpSpPr>
        <p:sp>
          <p:nvSpPr>
            <p:cNvPr id="3947" name="Google Shape;3947;p21"/>
            <p:cNvSpPr/>
            <p:nvPr/>
          </p:nvSpPr>
          <p:spPr>
            <a:xfrm>
              <a:off x="7445978" y="5381091"/>
              <a:ext cx="457909" cy="984616"/>
            </a:xfrm>
            <a:custGeom>
              <a:rect b="b" l="l" r="r" t="t"/>
              <a:pathLst>
                <a:path extrusionOk="0" h="45011" w="20933">
                  <a:moveTo>
                    <a:pt x="16558" y="0"/>
                  </a:moveTo>
                  <a:cubicBezTo>
                    <a:pt x="16214" y="0"/>
                    <a:pt x="15873" y="21"/>
                    <a:pt x="15530" y="64"/>
                  </a:cubicBezTo>
                  <a:cubicBezTo>
                    <a:pt x="15186" y="108"/>
                    <a:pt x="14845" y="257"/>
                    <a:pt x="14501" y="513"/>
                  </a:cubicBezTo>
                  <a:lnTo>
                    <a:pt x="740" y="11059"/>
                  </a:lnTo>
                  <a:cubicBezTo>
                    <a:pt x="355" y="11359"/>
                    <a:pt x="131" y="11744"/>
                    <a:pt x="67" y="12216"/>
                  </a:cubicBezTo>
                  <a:cubicBezTo>
                    <a:pt x="0" y="12687"/>
                    <a:pt x="119" y="13116"/>
                    <a:pt x="419" y="13503"/>
                  </a:cubicBezTo>
                  <a:lnTo>
                    <a:pt x="1963" y="15495"/>
                  </a:lnTo>
                  <a:cubicBezTo>
                    <a:pt x="2263" y="15839"/>
                    <a:pt x="2648" y="16054"/>
                    <a:pt x="3119" y="16139"/>
                  </a:cubicBezTo>
                  <a:cubicBezTo>
                    <a:pt x="3214" y="16156"/>
                    <a:pt x="3307" y="16165"/>
                    <a:pt x="3398" y="16165"/>
                  </a:cubicBezTo>
                  <a:cubicBezTo>
                    <a:pt x="3761" y="16165"/>
                    <a:pt x="4097" y="16026"/>
                    <a:pt x="4406" y="15752"/>
                  </a:cubicBezTo>
                  <a:lnTo>
                    <a:pt x="14822" y="7844"/>
                  </a:lnTo>
                  <a:lnTo>
                    <a:pt x="14822" y="43274"/>
                  </a:lnTo>
                  <a:cubicBezTo>
                    <a:pt x="14822" y="43746"/>
                    <a:pt x="14994" y="44154"/>
                    <a:pt x="15337" y="44495"/>
                  </a:cubicBezTo>
                  <a:cubicBezTo>
                    <a:pt x="15681" y="44839"/>
                    <a:pt x="16086" y="45010"/>
                    <a:pt x="16560" y="45010"/>
                  </a:cubicBezTo>
                  <a:lnTo>
                    <a:pt x="19196" y="45010"/>
                  </a:lnTo>
                  <a:cubicBezTo>
                    <a:pt x="19668" y="45010"/>
                    <a:pt x="20073" y="44839"/>
                    <a:pt x="20417" y="44495"/>
                  </a:cubicBezTo>
                  <a:cubicBezTo>
                    <a:pt x="20760" y="44154"/>
                    <a:pt x="20932" y="43746"/>
                    <a:pt x="20932" y="43274"/>
                  </a:cubicBezTo>
                  <a:lnTo>
                    <a:pt x="20932" y="1736"/>
                  </a:lnTo>
                  <a:cubicBezTo>
                    <a:pt x="20932" y="1264"/>
                    <a:pt x="20760" y="857"/>
                    <a:pt x="20417" y="513"/>
                  </a:cubicBezTo>
                  <a:cubicBezTo>
                    <a:pt x="20073" y="172"/>
                    <a:pt x="19666" y="0"/>
                    <a:pt x="19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48" name="Google Shape;3948;p21"/>
            <p:cNvSpPr/>
            <p:nvPr/>
          </p:nvSpPr>
          <p:spPr>
            <a:xfrm>
              <a:off x="7529694" y="5651445"/>
              <a:ext cx="9975" cy="9056"/>
            </a:xfrm>
            <a:custGeom>
              <a:rect b="b" l="l" r="r" t="t"/>
              <a:pathLst>
                <a:path extrusionOk="0" h="414" w="456">
                  <a:moveTo>
                    <a:pt x="221" y="1"/>
                  </a:moveTo>
                  <a:cubicBezTo>
                    <a:pt x="181" y="1"/>
                    <a:pt x="140" y="15"/>
                    <a:pt x="103" y="42"/>
                  </a:cubicBezTo>
                  <a:cubicBezTo>
                    <a:pt x="11" y="113"/>
                    <a:pt x="0" y="230"/>
                    <a:pt x="73" y="326"/>
                  </a:cubicBezTo>
                  <a:cubicBezTo>
                    <a:pt x="117" y="383"/>
                    <a:pt x="177" y="414"/>
                    <a:pt x="238" y="414"/>
                  </a:cubicBezTo>
                  <a:cubicBezTo>
                    <a:pt x="278" y="414"/>
                    <a:pt x="319" y="400"/>
                    <a:pt x="355" y="372"/>
                  </a:cubicBezTo>
                  <a:cubicBezTo>
                    <a:pt x="449" y="296"/>
                    <a:pt x="456" y="182"/>
                    <a:pt x="382" y="88"/>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49" name="Google Shape;3949;p21"/>
            <p:cNvSpPr/>
            <p:nvPr/>
          </p:nvSpPr>
          <p:spPr>
            <a:xfrm>
              <a:off x="7541353" y="5642388"/>
              <a:ext cx="9997" cy="9056"/>
            </a:xfrm>
            <a:custGeom>
              <a:rect b="b" l="l" r="r" t="t"/>
              <a:pathLst>
                <a:path extrusionOk="0" h="414" w="457">
                  <a:moveTo>
                    <a:pt x="224" y="1"/>
                  </a:moveTo>
                  <a:cubicBezTo>
                    <a:pt x="183" y="1"/>
                    <a:pt x="142" y="15"/>
                    <a:pt x="106" y="44"/>
                  </a:cubicBezTo>
                  <a:cubicBezTo>
                    <a:pt x="14" y="113"/>
                    <a:pt x="1" y="232"/>
                    <a:pt x="76" y="326"/>
                  </a:cubicBezTo>
                  <a:lnTo>
                    <a:pt x="76" y="328"/>
                  </a:lnTo>
                  <a:cubicBezTo>
                    <a:pt x="119" y="383"/>
                    <a:pt x="178" y="413"/>
                    <a:pt x="238" y="413"/>
                  </a:cubicBezTo>
                  <a:cubicBezTo>
                    <a:pt x="278" y="413"/>
                    <a:pt x="319" y="400"/>
                    <a:pt x="356" y="371"/>
                  </a:cubicBezTo>
                  <a:cubicBezTo>
                    <a:pt x="452" y="298"/>
                    <a:pt x="456" y="181"/>
                    <a:pt x="385" y="88"/>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0" name="Google Shape;3950;p21"/>
            <p:cNvSpPr/>
            <p:nvPr/>
          </p:nvSpPr>
          <p:spPr>
            <a:xfrm>
              <a:off x="7553122" y="5633288"/>
              <a:ext cx="9953" cy="9034"/>
            </a:xfrm>
            <a:custGeom>
              <a:rect b="b" l="l" r="r" t="t"/>
              <a:pathLst>
                <a:path extrusionOk="0" h="413" w="455">
                  <a:moveTo>
                    <a:pt x="222" y="1"/>
                  </a:moveTo>
                  <a:cubicBezTo>
                    <a:pt x="182" y="1"/>
                    <a:pt x="141" y="15"/>
                    <a:pt x="104" y="43"/>
                  </a:cubicBezTo>
                  <a:cubicBezTo>
                    <a:pt x="12" y="114"/>
                    <a:pt x="1" y="231"/>
                    <a:pt x="74" y="327"/>
                  </a:cubicBezTo>
                  <a:cubicBezTo>
                    <a:pt x="118" y="382"/>
                    <a:pt x="177" y="412"/>
                    <a:pt x="237" y="412"/>
                  </a:cubicBezTo>
                  <a:cubicBezTo>
                    <a:pt x="277" y="412"/>
                    <a:pt x="317" y="399"/>
                    <a:pt x="354" y="371"/>
                  </a:cubicBezTo>
                  <a:cubicBezTo>
                    <a:pt x="450" y="297"/>
                    <a:pt x="454" y="181"/>
                    <a:pt x="383" y="87"/>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1" name="Google Shape;3951;p21"/>
            <p:cNvSpPr/>
            <p:nvPr/>
          </p:nvSpPr>
          <p:spPr>
            <a:xfrm>
              <a:off x="7565000" y="5624101"/>
              <a:ext cx="9953" cy="9056"/>
            </a:xfrm>
            <a:custGeom>
              <a:rect b="b" l="l" r="r" t="t"/>
              <a:pathLst>
                <a:path extrusionOk="0" h="414" w="455">
                  <a:moveTo>
                    <a:pt x="220" y="1"/>
                  </a:moveTo>
                  <a:cubicBezTo>
                    <a:pt x="180" y="1"/>
                    <a:pt x="140" y="14"/>
                    <a:pt x="104" y="42"/>
                  </a:cubicBezTo>
                  <a:cubicBezTo>
                    <a:pt x="12" y="113"/>
                    <a:pt x="1" y="230"/>
                    <a:pt x="74" y="326"/>
                  </a:cubicBezTo>
                  <a:cubicBezTo>
                    <a:pt x="118" y="382"/>
                    <a:pt x="177" y="413"/>
                    <a:pt x="237" y="413"/>
                  </a:cubicBezTo>
                  <a:cubicBezTo>
                    <a:pt x="277" y="413"/>
                    <a:pt x="317" y="400"/>
                    <a:pt x="353" y="372"/>
                  </a:cubicBezTo>
                  <a:cubicBezTo>
                    <a:pt x="449" y="296"/>
                    <a:pt x="454" y="182"/>
                    <a:pt x="383" y="88"/>
                  </a:cubicBezTo>
                  <a:cubicBezTo>
                    <a:pt x="338"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2" name="Google Shape;3952;p21"/>
            <p:cNvSpPr/>
            <p:nvPr/>
          </p:nvSpPr>
          <p:spPr>
            <a:xfrm>
              <a:off x="7576725" y="5615023"/>
              <a:ext cx="9931" cy="9034"/>
            </a:xfrm>
            <a:custGeom>
              <a:rect b="b" l="l" r="r" t="t"/>
              <a:pathLst>
                <a:path extrusionOk="0" h="413" w="454">
                  <a:moveTo>
                    <a:pt x="220" y="0"/>
                  </a:moveTo>
                  <a:cubicBezTo>
                    <a:pt x="180" y="0"/>
                    <a:pt x="140" y="14"/>
                    <a:pt x="104" y="42"/>
                  </a:cubicBezTo>
                  <a:cubicBezTo>
                    <a:pt x="12" y="113"/>
                    <a:pt x="0" y="230"/>
                    <a:pt x="74" y="326"/>
                  </a:cubicBezTo>
                  <a:cubicBezTo>
                    <a:pt x="117" y="382"/>
                    <a:pt x="176" y="412"/>
                    <a:pt x="235" y="412"/>
                  </a:cubicBezTo>
                  <a:cubicBezTo>
                    <a:pt x="275" y="412"/>
                    <a:pt x="316" y="398"/>
                    <a:pt x="353" y="370"/>
                  </a:cubicBezTo>
                  <a:cubicBezTo>
                    <a:pt x="449" y="297"/>
                    <a:pt x="454" y="180"/>
                    <a:pt x="383" y="88"/>
                  </a:cubicBezTo>
                  <a:cubicBezTo>
                    <a:pt x="338" y="31"/>
                    <a:pt x="279"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3" name="Google Shape;3953;p21"/>
            <p:cNvSpPr/>
            <p:nvPr/>
          </p:nvSpPr>
          <p:spPr>
            <a:xfrm>
              <a:off x="7588406" y="5605966"/>
              <a:ext cx="9931" cy="9056"/>
            </a:xfrm>
            <a:custGeom>
              <a:rect b="b" l="l" r="r" t="t"/>
              <a:pathLst>
                <a:path extrusionOk="0" h="414" w="454">
                  <a:moveTo>
                    <a:pt x="220" y="1"/>
                  </a:moveTo>
                  <a:cubicBezTo>
                    <a:pt x="180" y="1"/>
                    <a:pt x="140" y="14"/>
                    <a:pt x="103" y="42"/>
                  </a:cubicBezTo>
                  <a:cubicBezTo>
                    <a:pt x="12" y="113"/>
                    <a:pt x="0" y="230"/>
                    <a:pt x="73" y="326"/>
                  </a:cubicBezTo>
                  <a:cubicBezTo>
                    <a:pt x="118" y="382"/>
                    <a:pt x="177" y="413"/>
                    <a:pt x="237" y="413"/>
                  </a:cubicBezTo>
                  <a:cubicBezTo>
                    <a:pt x="276" y="413"/>
                    <a:pt x="316" y="400"/>
                    <a:pt x="353" y="372"/>
                  </a:cubicBezTo>
                  <a:cubicBezTo>
                    <a:pt x="449" y="296"/>
                    <a:pt x="454" y="181"/>
                    <a:pt x="383" y="88"/>
                  </a:cubicBezTo>
                  <a:cubicBezTo>
                    <a:pt x="337"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4" name="Google Shape;3954;p21"/>
            <p:cNvSpPr/>
            <p:nvPr/>
          </p:nvSpPr>
          <p:spPr>
            <a:xfrm>
              <a:off x="7600109" y="5596845"/>
              <a:ext cx="9997" cy="9056"/>
            </a:xfrm>
            <a:custGeom>
              <a:rect b="b" l="l" r="r" t="t"/>
              <a:pathLst>
                <a:path extrusionOk="0" h="414" w="457">
                  <a:moveTo>
                    <a:pt x="222" y="1"/>
                  </a:moveTo>
                  <a:cubicBezTo>
                    <a:pt x="182" y="1"/>
                    <a:pt x="141" y="14"/>
                    <a:pt x="104" y="42"/>
                  </a:cubicBezTo>
                  <a:cubicBezTo>
                    <a:pt x="15" y="113"/>
                    <a:pt x="1" y="230"/>
                    <a:pt x="77" y="326"/>
                  </a:cubicBezTo>
                  <a:cubicBezTo>
                    <a:pt x="119" y="383"/>
                    <a:pt x="179" y="413"/>
                    <a:pt x="239" y="413"/>
                  </a:cubicBezTo>
                  <a:cubicBezTo>
                    <a:pt x="279" y="413"/>
                    <a:pt x="320" y="400"/>
                    <a:pt x="356" y="372"/>
                  </a:cubicBezTo>
                  <a:cubicBezTo>
                    <a:pt x="452" y="296"/>
                    <a:pt x="457" y="182"/>
                    <a:pt x="383" y="88"/>
                  </a:cubicBezTo>
                  <a:cubicBezTo>
                    <a:pt x="340" y="30"/>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5" name="Google Shape;3955;p21"/>
            <p:cNvSpPr/>
            <p:nvPr/>
          </p:nvSpPr>
          <p:spPr>
            <a:xfrm>
              <a:off x="7611988" y="5587657"/>
              <a:ext cx="9953" cy="9056"/>
            </a:xfrm>
            <a:custGeom>
              <a:rect b="b" l="l" r="r" t="t"/>
              <a:pathLst>
                <a:path extrusionOk="0" h="414" w="455">
                  <a:moveTo>
                    <a:pt x="220" y="1"/>
                  </a:moveTo>
                  <a:cubicBezTo>
                    <a:pt x="181" y="1"/>
                    <a:pt x="141" y="14"/>
                    <a:pt x="104" y="43"/>
                  </a:cubicBezTo>
                  <a:cubicBezTo>
                    <a:pt x="12" y="114"/>
                    <a:pt x="1" y="231"/>
                    <a:pt x="74" y="327"/>
                  </a:cubicBezTo>
                  <a:cubicBezTo>
                    <a:pt x="118" y="383"/>
                    <a:pt x="177" y="413"/>
                    <a:pt x="237" y="413"/>
                  </a:cubicBezTo>
                  <a:cubicBezTo>
                    <a:pt x="277" y="413"/>
                    <a:pt x="317" y="400"/>
                    <a:pt x="353" y="373"/>
                  </a:cubicBezTo>
                  <a:cubicBezTo>
                    <a:pt x="450" y="297"/>
                    <a:pt x="454" y="180"/>
                    <a:pt x="383" y="89"/>
                  </a:cubicBezTo>
                  <a:cubicBezTo>
                    <a:pt x="338"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6" name="Google Shape;3956;p21"/>
            <p:cNvSpPr/>
            <p:nvPr/>
          </p:nvSpPr>
          <p:spPr>
            <a:xfrm>
              <a:off x="7623559" y="5578666"/>
              <a:ext cx="9997" cy="9056"/>
            </a:xfrm>
            <a:custGeom>
              <a:rect b="b" l="l" r="r" t="t"/>
              <a:pathLst>
                <a:path extrusionOk="0" h="414" w="457">
                  <a:moveTo>
                    <a:pt x="224" y="1"/>
                  </a:moveTo>
                  <a:cubicBezTo>
                    <a:pt x="183" y="1"/>
                    <a:pt x="143" y="15"/>
                    <a:pt x="106" y="44"/>
                  </a:cubicBezTo>
                  <a:cubicBezTo>
                    <a:pt x="15" y="113"/>
                    <a:pt x="1" y="232"/>
                    <a:pt x="76" y="328"/>
                  </a:cubicBezTo>
                  <a:cubicBezTo>
                    <a:pt x="119" y="383"/>
                    <a:pt x="178" y="413"/>
                    <a:pt x="238" y="413"/>
                  </a:cubicBezTo>
                  <a:cubicBezTo>
                    <a:pt x="279" y="413"/>
                    <a:pt x="319" y="400"/>
                    <a:pt x="356" y="371"/>
                  </a:cubicBezTo>
                  <a:cubicBezTo>
                    <a:pt x="452" y="298"/>
                    <a:pt x="457" y="181"/>
                    <a:pt x="386" y="87"/>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7" name="Google Shape;3957;p21"/>
            <p:cNvSpPr/>
            <p:nvPr/>
          </p:nvSpPr>
          <p:spPr>
            <a:xfrm>
              <a:off x="7635438" y="5569479"/>
              <a:ext cx="9997" cy="9034"/>
            </a:xfrm>
            <a:custGeom>
              <a:rect b="b" l="l" r="r" t="t"/>
              <a:pathLst>
                <a:path extrusionOk="0" h="413" w="457">
                  <a:moveTo>
                    <a:pt x="222" y="0"/>
                  </a:moveTo>
                  <a:cubicBezTo>
                    <a:pt x="182" y="0"/>
                    <a:pt x="142" y="14"/>
                    <a:pt x="106" y="43"/>
                  </a:cubicBezTo>
                  <a:cubicBezTo>
                    <a:pt x="14" y="114"/>
                    <a:pt x="1" y="230"/>
                    <a:pt x="76" y="327"/>
                  </a:cubicBezTo>
                  <a:cubicBezTo>
                    <a:pt x="118" y="383"/>
                    <a:pt x="177" y="412"/>
                    <a:pt x="237" y="412"/>
                  </a:cubicBezTo>
                  <a:cubicBezTo>
                    <a:pt x="277" y="412"/>
                    <a:pt x="319" y="399"/>
                    <a:pt x="356" y="370"/>
                  </a:cubicBezTo>
                  <a:cubicBezTo>
                    <a:pt x="452" y="297"/>
                    <a:pt x="456" y="180"/>
                    <a:pt x="385" y="88"/>
                  </a:cubicBezTo>
                  <a:cubicBezTo>
                    <a:pt x="340" y="31"/>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8" name="Google Shape;3958;p21"/>
            <p:cNvSpPr/>
            <p:nvPr/>
          </p:nvSpPr>
          <p:spPr>
            <a:xfrm>
              <a:off x="7647119" y="5560445"/>
              <a:ext cx="9975" cy="9034"/>
            </a:xfrm>
            <a:custGeom>
              <a:rect b="b" l="l" r="r" t="t"/>
              <a:pathLst>
                <a:path extrusionOk="0" h="413" w="456">
                  <a:moveTo>
                    <a:pt x="222" y="0"/>
                  </a:moveTo>
                  <a:cubicBezTo>
                    <a:pt x="182" y="0"/>
                    <a:pt x="141" y="14"/>
                    <a:pt x="103" y="43"/>
                  </a:cubicBezTo>
                  <a:cubicBezTo>
                    <a:pt x="12" y="112"/>
                    <a:pt x="0" y="231"/>
                    <a:pt x="73" y="327"/>
                  </a:cubicBezTo>
                  <a:cubicBezTo>
                    <a:pt x="117" y="382"/>
                    <a:pt x="177" y="413"/>
                    <a:pt x="237" y="413"/>
                  </a:cubicBezTo>
                  <a:cubicBezTo>
                    <a:pt x="277" y="413"/>
                    <a:pt x="317" y="399"/>
                    <a:pt x="353" y="371"/>
                  </a:cubicBezTo>
                  <a:cubicBezTo>
                    <a:pt x="449" y="298"/>
                    <a:pt x="456" y="181"/>
                    <a:pt x="383" y="87"/>
                  </a:cubicBezTo>
                  <a:cubicBezTo>
                    <a:pt x="339" y="30"/>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59" name="Google Shape;3959;p21"/>
            <p:cNvSpPr/>
            <p:nvPr/>
          </p:nvSpPr>
          <p:spPr>
            <a:xfrm>
              <a:off x="7658888" y="5551323"/>
              <a:ext cx="9931" cy="9034"/>
            </a:xfrm>
            <a:custGeom>
              <a:rect b="b" l="l" r="r" t="t"/>
              <a:pathLst>
                <a:path extrusionOk="0" h="413" w="454">
                  <a:moveTo>
                    <a:pt x="223" y="0"/>
                  </a:moveTo>
                  <a:cubicBezTo>
                    <a:pt x="182" y="0"/>
                    <a:pt x="141" y="15"/>
                    <a:pt x="103" y="44"/>
                  </a:cubicBezTo>
                  <a:cubicBezTo>
                    <a:pt x="12" y="112"/>
                    <a:pt x="0" y="231"/>
                    <a:pt x="74" y="328"/>
                  </a:cubicBezTo>
                  <a:lnTo>
                    <a:pt x="74" y="325"/>
                  </a:lnTo>
                  <a:cubicBezTo>
                    <a:pt x="118" y="382"/>
                    <a:pt x="178" y="413"/>
                    <a:pt x="238" y="413"/>
                  </a:cubicBezTo>
                  <a:cubicBezTo>
                    <a:pt x="278" y="413"/>
                    <a:pt x="318" y="399"/>
                    <a:pt x="353" y="371"/>
                  </a:cubicBezTo>
                  <a:cubicBezTo>
                    <a:pt x="449" y="298"/>
                    <a:pt x="454"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0" name="Google Shape;3960;p21"/>
            <p:cNvSpPr/>
            <p:nvPr/>
          </p:nvSpPr>
          <p:spPr>
            <a:xfrm>
              <a:off x="7670459" y="5542332"/>
              <a:ext cx="9997" cy="9034"/>
            </a:xfrm>
            <a:custGeom>
              <a:rect b="b" l="l" r="r" t="t"/>
              <a:pathLst>
                <a:path extrusionOk="0" h="413" w="457">
                  <a:moveTo>
                    <a:pt x="221" y="0"/>
                  </a:moveTo>
                  <a:cubicBezTo>
                    <a:pt x="181" y="0"/>
                    <a:pt x="142" y="14"/>
                    <a:pt x="106" y="42"/>
                  </a:cubicBezTo>
                  <a:cubicBezTo>
                    <a:pt x="14" y="113"/>
                    <a:pt x="0" y="230"/>
                    <a:pt x="76" y="326"/>
                  </a:cubicBezTo>
                  <a:cubicBezTo>
                    <a:pt x="120" y="383"/>
                    <a:pt x="179" y="413"/>
                    <a:pt x="239" y="413"/>
                  </a:cubicBezTo>
                  <a:cubicBezTo>
                    <a:pt x="279" y="413"/>
                    <a:pt x="319" y="400"/>
                    <a:pt x="355" y="372"/>
                  </a:cubicBezTo>
                  <a:cubicBezTo>
                    <a:pt x="451" y="297"/>
                    <a:pt x="456" y="180"/>
                    <a:pt x="385" y="88"/>
                  </a:cubicBezTo>
                  <a:cubicBezTo>
                    <a:pt x="340" y="31"/>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1" name="Google Shape;3961;p21"/>
            <p:cNvSpPr/>
            <p:nvPr/>
          </p:nvSpPr>
          <p:spPr>
            <a:xfrm>
              <a:off x="7682272" y="5533166"/>
              <a:ext cx="9997" cy="9034"/>
            </a:xfrm>
            <a:custGeom>
              <a:rect b="b" l="l" r="r" t="t"/>
              <a:pathLst>
                <a:path extrusionOk="0" h="413" w="457">
                  <a:moveTo>
                    <a:pt x="222" y="1"/>
                  </a:moveTo>
                  <a:cubicBezTo>
                    <a:pt x="181" y="1"/>
                    <a:pt x="141" y="15"/>
                    <a:pt x="104" y="42"/>
                  </a:cubicBezTo>
                  <a:cubicBezTo>
                    <a:pt x="15" y="113"/>
                    <a:pt x="1" y="230"/>
                    <a:pt x="76" y="326"/>
                  </a:cubicBezTo>
                  <a:cubicBezTo>
                    <a:pt x="119" y="383"/>
                    <a:pt x="178" y="413"/>
                    <a:pt x="239" y="413"/>
                  </a:cubicBezTo>
                  <a:cubicBezTo>
                    <a:pt x="279" y="413"/>
                    <a:pt x="319" y="399"/>
                    <a:pt x="356" y="372"/>
                  </a:cubicBezTo>
                  <a:cubicBezTo>
                    <a:pt x="452" y="296"/>
                    <a:pt x="457" y="182"/>
                    <a:pt x="383" y="88"/>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2" name="Google Shape;3962;p21"/>
            <p:cNvSpPr/>
            <p:nvPr/>
          </p:nvSpPr>
          <p:spPr>
            <a:xfrm>
              <a:off x="7694041" y="5524066"/>
              <a:ext cx="9953" cy="9034"/>
            </a:xfrm>
            <a:custGeom>
              <a:rect b="b" l="l" r="r" t="t"/>
              <a:pathLst>
                <a:path extrusionOk="0" h="413" w="455">
                  <a:moveTo>
                    <a:pt x="223" y="1"/>
                  </a:moveTo>
                  <a:cubicBezTo>
                    <a:pt x="182" y="1"/>
                    <a:pt x="141" y="15"/>
                    <a:pt x="104" y="44"/>
                  </a:cubicBezTo>
                  <a:cubicBezTo>
                    <a:pt x="12" y="112"/>
                    <a:pt x="1" y="232"/>
                    <a:pt x="74" y="328"/>
                  </a:cubicBezTo>
                  <a:cubicBezTo>
                    <a:pt x="118" y="383"/>
                    <a:pt x="177" y="413"/>
                    <a:pt x="237" y="413"/>
                  </a:cubicBezTo>
                  <a:cubicBezTo>
                    <a:pt x="277" y="413"/>
                    <a:pt x="317" y="400"/>
                    <a:pt x="354" y="371"/>
                  </a:cubicBezTo>
                  <a:cubicBezTo>
                    <a:pt x="450" y="298"/>
                    <a:pt x="454" y="181"/>
                    <a:pt x="383" y="87"/>
                  </a:cubicBezTo>
                  <a:cubicBezTo>
                    <a:pt x="339" y="30"/>
                    <a:pt x="281"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3" name="Google Shape;3963;p21"/>
            <p:cNvSpPr/>
            <p:nvPr/>
          </p:nvSpPr>
          <p:spPr>
            <a:xfrm>
              <a:off x="7705875" y="5514901"/>
              <a:ext cx="9931" cy="9034"/>
            </a:xfrm>
            <a:custGeom>
              <a:rect b="b" l="l" r="r" t="t"/>
              <a:pathLst>
                <a:path extrusionOk="0" h="413" w="454">
                  <a:moveTo>
                    <a:pt x="221" y="1"/>
                  </a:moveTo>
                  <a:cubicBezTo>
                    <a:pt x="181" y="1"/>
                    <a:pt x="140" y="15"/>
                    <a:pt x="104" y="44"/>
                  </a:cubicBezTo>
                  <a:cubicBezTo>
                    <a:pt x="12" y="112"/>
                    <a:pt x="0" y="231"/>
                    <a:pt x="74" y="328"/>
                  </a:cubicBezTo>
                  <a:cubicBezTo>
                    <a:pt x="118" y="383"/>
                    <a:pt x="177" y="413"/>
                    <a:pt x="236" y="413"/>
                  </a:cubicBezTo>
                  <a:cubicBezTo>
                    <a:pt x="276" y="413"/>
                    <a:pt x="317" y="399"/>
                    <a:pt x="353" y="371"/>
                  </a:cubicBezTo>
                  <a:cubicBezTo>
                    <a:pt x="449" y="298"/>
                    <a:pt x="454" y="181"/>
                    <a:pt x="383" y="87"/>
                  </a:cubicBezTo>
                  <a:cubicBezTo>
                    <a:pt x="338"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4" name="Google Shape;3964;p21"/>
            <p:cNvSpPr/>
            <p:nvPr/>
          </p:nvSpPr>
          <p:spPr>
            <a:xfrm>
              <a:off x="7717447" y="5505932"/>
              <a:ext cx="9997" cy="9034"/>
            </a:xfrm>
            <a:custGeom>
              <a:rect b="b" l="l" r="r" t="t"/>
              <a:pathLst>
                <a:path extrusionOk="0" h="413" w="457">
                  <a:moveTo>
                    <a:pt x="221" y="0"/>
                  </a:moveTo>
                  <a:cubicBezTo>
                    <a:pt x="181" y="0"/>
                    <a:pt x="140" y="14"/>
                    <a:pt x="104" y="41"/>
                  </a:cubicBezTo>
                  <a:cubicBezTo>
                    <a:pt x="14" y="112"/>
                    <a:pt x="0" y="229"/>
                    <a:pt x="74" y="325"/>
                  </a:cubicBezTo>
                  <a:cubicBezTo>
                    <a:pt x="118" y="382"/>
                    <a:pt x="178" y="413"/>
                    <a:pt x="239" y="413"/>
                  </a:cubicBezTo>
                  <a:cubicBezTo>
                    <a:pt x="279" y="413"/>
                    <a:pt x="319" y="399"/>
                    <a:pt x="355" y="371"/>
                  </a:cubicBezTo>
                  <a:cubicBezTo>
                    <a:pt x="449" y="296"/>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5" name="Google Shape;3965;p21"/>
            <p:cNvSpPr/>
            <p:nvPr/>
          </p:nvSpPr>
          <p:spPr>
            <a:xfrm>
              <a:off x="7729172" y="5496832"/>
              <a:ext cx="9997" cy="9034"/>
            </a:xfrm>
            <a:custGeom>
              <a:rect b="b" l="l" r="r" t="t"/>
              <a:pathLst>
                <a:path extrusionOk="0" h="413" w="457">
                  <a:moveTo>
                    <a:pt x="221" y="1"/>
                  </a:moveTo>
                  <a:cubicBezTo>
                    <a:pt x="181" y="1"/>
                    <a:pt x="140" y="14"/>
                    <a:pt x="103" y="43"/>
                  </a:cubicBezTo>
                  <a:cubicBezTo>
                    <a:pt x="12" y="114"/>
                    <a:pt x="0" y="231"/>
                    <a:pt x="74" y="327"/>
                  </a:cubicBezTo>
                  <a:cubicBezTo>
                    <a:pt x="117" y="383"/>
                    <a:pt x="177" y="413"/>
                    <a:pt x="236" y="413"/>
                  </a:cubicBezTo>
                  <a:cubicBezTo>
                    <a:pt x="276" y="413"/>
                    <a:pt x="317" y="399"/>
                    <a:pt x="353" y="370"/>
                  </a:cubicBezTo>
                  <a:cubicBezTo>
                    <a:pt x="449" y="297"/>
                    <a:pt x="456" y="180"/>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6" name="Google Shape;3966;p21"/>
            <p:cNvSpPr/>
            <p:nvPr/>
          </p:nvSpPr>
          <p:spPr>
            <a:xfrm>
              <a:off x="7740897" y="5487754"/>
              <a:ext cx="9975" cy="9034"/>
            </a:xfrm>
            <a:custGeom>
              <a:rect b="b" l="l" r="r" t="t"/>
              <a:pathLst>
                <a:path extrusionOk="0" h="413" w="456">
                  <a:moveTo>
                    <a:pt x="223" y="0"/>
                  </a:moveTo>
                  <a:cubicBezTo>
                    <a:pt x="182" y="0"/>
                    <a:pt x="141" y="14"/>
                    <a:pt x="103" y="43"/>
                  </a:cubicBezTo>
                  <a:cubicBezTo>
                    <a:pt x="14" y="112"/>
                    <a:pt x="0" y="231"/>
                    <a:pt x="76" y="327"/>
                  </a:cubicBezTo>
                  <a:cubicBezTo>
                    <a:pt x="118" y="382"/>
                    <a:pt x="178" y="413"/>
                    <a:pt x="238" y="413"/>
                  </a:cubicBezTo>
                  <a:cubicBezTo>
                    <a:pt x="278" y="413"/>
                    <a:pt x="319" y="399"/>
                    <a:pt x="355" y="371"/>
                  </a:cubicBezTo>
                  <a:cubicBezTo>
                    <a:pt x="449" y="298"/>
                    <a:pt x="456"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7" name="Google Shape;3967;p21"/>
            <p:cNvSpPr/>
            <p:nvPr/>
          </p:nvSpPr>
          <p:spPr>
            <a:xfrm>
              <a:off x="7752666" y="5478632"/>
              <a:ext cx="9997" cy="9013"/>
            </a:xfrm>
            <a:custGeom>
              <a:rect b="b" l="l" r="r" t="t"/>
              <a:pathLst>
                <a:path extrusionOk="0" h="412" w="457">
                  <a:moveTo>
                    <a:pt x="221" y="0"/>
                  </a:moveTo>
                  <a:cubicBezTo>
                    <a:pt x="181" y="0"/>
                    <a:pt x="140" y="14"/>
                    <a:pt x="104" y="41"/>
                  </a:cubicBezTo>
                  <a:cubicBezTo>
                    <a:pt x="14" y="112"/>
                    <a:pt x="0" y="229"/>
                    <a:pt x="76" y="325"/>
                  </a:cubicBezTo>
                  <a:cubicBezTo>
                    <a:pt x="119" y="382"/>
                    <a:pt x="178" y="412"/>
                    <a:pt x="238" y="412"/>
                  </a:cubicBezTo>
                  <a:cubicBezTo>
                    <a:pt x="278" y="412"/>
                    <a:pt x="319" y="398"/>
                    <a:pt x="355" y="371"/>
                  </a:cubicBezTo>
                  <a:cubicBezTo>
                    <a:pt x="452" y="295"/>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8" name="Google Shape;3968;p21"/>
            <p:cNvSpPr/>
            <p:nvPr/>
          </p:nvSpPr>
          <p:spPr>
            <a:xfrm>
              <a:off x="7764347" y="5469576"/>
              <a:ext cx="9975" cy="9034"/>
            </a:xfrm>
            <a:custGeom>
              <a:rect b="b" l="l" r="r" t="t"/>
              <a:pathLst>
                <a:path extrusionOk="0" h="413" w="456">
                  <a:moveTo>
                    <a:pt x="220" y="1"/>
                  </a:moveTo>
                  <a:cubicBezTo>
                    <a:pt x="180" y="1"/>
                    <a:pt x="140" y="15"/>
                    <a:pt x="103" y="43"/>
                  </a:cubicBezTo>
                  <a:cubicBezTo>
                    <a:pt x="14" y="114"/>
                    <a:pt x="0" y="231"/>
                    <a:pt x="76" y="327"/>
                  </a:cubicBezTo>
                  <a:cubicBezTo>
                    <a:pt x="118" y="383"/>
                    <a:pt x="177" y="413"/>
                    <a:pt x="236" y="413"/>
                  </a:cubicBezTo>
                  <a:cubicBezTo>
                    <a:pt x="277" y="413"/>
                    <a:pt x="318" y="399"/>
                    <a:pt x="355" y="371"/>
                  </a:cubicBezTo>
                  <a:cubicBezTo>
                    <a:pt x="449" y="297"/>
                    <a:pt x="456" y="180"/>
                    <a:pt x="383" y="89"/>
                  </a:cubicBezTo>
                  <a:cubicBezTo>
                    <a:pt x="339"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69" name="Google Shape;3969;p21"/>
            <p:cNvSpPr/>
            <p:nvPr/>
          </p:nvSpPr>
          <p:spPr>
            <a:xfrm>
              <a:off x="7775963" y="5460563"/>
              <a:ext cx="9997" cy="9034"/>
            </a:xfrm>
            <a:custGeom>
              <a:rect b="b" l="l" r="r" t="t"/>
              <a:pathLst>
                <a:path extrusionOk="0" h="413" w="457">
                  <a:moveTo>
                    <a:pt x="221" y="0"/>
                  </a:moveTo>
                  <a:cubicBezTo>
                    <a:pt x="181" y="0"/>
                    <a:pt x="140" y="14"/>
                    <a:pt x="103" y="43"/>
                  </a:cubicBezTo>
                  <a:cubicBezTo>
                    <a:pt x="14" y="114"/>
                    <a:pt x="0" y="231"/>
                    <a:pt x="76" y="327"/>
                  </a:cubicBezTo>
                  <a:cubicBezTo>
                    <a:pt x="119" y="382"/>
                    <a:pt x="178" y="412"/>
                    <a:pt x="238" y="412"/>
                  </a:cubicBezTo>
                  <a:cubicBezTo>
                    <a:pt x="278" y="412"/>
                    <a:pt x="319" y="399"/>
                    <a:pt x="355" y="370"/>
                  </a:cubicBezTo>
                  <a:cubicBezTo>
                    <a:pt x="452" y="297"/>
                    <a:pt x="456" y="180"/>
                    <a:pt x="383" y="86"/>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0" name="Google Shape;3970;p21"/>
            <p:cNvSpPr/>
            <p:nvPr/>
          </p:nvSpPr>
          <p:spPr>
            <a:xfrm>
              <a:off x="7787884" y="5451288"/>
              <a:ext cx="9997" cy="9056"/>
            </a:xfrm>
            <a:custGeom>
              <a:rect b="b" l="l" r="r" t="t"/>
              <a:pathLst>
                <a:path extrusionOk="0" h="414" w="457">
                  <a:moveTo>
                    <a:pt x="221" y="1"/>
                  </a:moveTo>
                  <a:cubicBezTo>
                    <a:pt x="181" y="1"/>
                    <a:pt x="140" y="15"/>
                    <a:pt x="103" y="43"/>
                  </a:cubicBezTo>
                  <a:cubicBezTo>
                    <a:pt x="14" y="114"/>
                    <a:pt x="0" y="231"/>
                    <a:pt x="76" y="327"/>
                  </a:cubicBezTo>
                  <a:cubicBezTo>
                    <a:pt x="119" y="384"/>
                    <a:pt x="178" y="414"/>
                    <a:pt x="238" y="414"/>
                  </a:cubicBezTo>
                  <a:cubicBezTo>
                    <a:pt x="278" y="414"/>
                    <a:pt x="319" y="400"/>
                    <a:pt x="355" y="373"/>
                  </a:cubicBezTo>
                  <a:cubicBezTo>
                    <a:pt x="452" y="297"/>
                    <a:pt x="456" y="181"/>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1" name="Google Shape;3971;p21"/>
            <p:cNvSpPr/>
            <p:nvPr/>
          </p:nvSpPr>
          <p:spPr>
            <a:xfrm>
              <a:off x="7799566" y="5442254"/>
              <a:ext cx="9975" cy="9056"/>
            </a:xfrm>
            <a:custGeom>
              <a:rect b="b" l="l" r="r" t="t"/>
              <a:pathLst>
                <a:path extrusionOk="0" h="414" w="456">
                  <a:moveTo>
                    <a:pt x="222" y="1"/>
                  </a:moveTo>
                  <a:cubicBezTo>
                    <a:pt x="182" y="1"/>
                    <a:pt x="140" y="15"/>
                    <a:pt x="103" y="44"/>
                  </a:cubicBezTo>
                  <a:cubicBezTo>
                    <a:pt x="14" y="113"/>
                    <a:pt x="0" y="232"/>
                    <a:pt x="76" y="328"/>
                  </a:cubicBezTo>
                  <a:cubicBezTo>
                    <a:pt x="118" y="383"/>
                    <a:pt x="177" y="413"/>
                    <a:pt x="238" y="413"/>
                  </a:cubicBezTo>
                  <a:cubicBezTo>
                    <a:pt x="278" y="413"/>
                    <a:pt x="318" y="400"/>
                    <a:pt x="355" y="371"/>
                  </a:cubicBezTo>
                  <a:cubicBezTo>
                    <a:pt x="451" y="298"/>
                    <a:pt x="456" y="181"/>
                    <a:pt x="382" y="87"/>
                  </a:cubicBezTo>
                  <a:cubicBezTo>
                    <a:pt x="339"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2" name="Google Shape;3972;p21"/>
            <p:cNvSpPr/>
            <p:nvPr/>
          </p:nvSpPr>
          <p:spPr>
            <a:xfrm>
              <a:off x="7811422" y="5433088"/>
              <a:ext cx="9953" cy="9034"/>
            </a:xfrm>
            <a:custGeom>
              <a:rect b="b" l="l" r="r" t="t"/>
              <a:pathLst>
                <a:path extrusionOk="0" h="413" w="455">
                  <a:moveTo>
                    <a:pt x="221" y="1"/>
                  </a:moveTo>
                  <a:cubicBezTo>
                    <a:pt x="181" y="1"/>
                    <a:pt x="140" y="15"/>
                    <a:pt x="104" y="44"/>
                  </a:cubicBezTo>
                  <a:cubicBezTo>
                    <a:pt x="12" y="113"/>
                    <a:pt x="1" y="232"/>
                    <a:pt x="74" y="326"/>
                  </a:cubicBezTo>
                  <a:cubicBezTo>
                    <a:pt x="118" y="382"/>
                    <a:pt x="177" y="413"/>
                    <a:pt x="237" y="413"/>
                  </a:cubicBezTo>
                  <a:cubicBezTo>
                    <a:pt x="277" y="413"/>
                    <a:pt x="317" y="400"/>
                    <a:pt x="353" y="371"/>
                  </a:cubicBezTo>
                  <a:cubicBezTo>
                    <a:pt x="450" y="296"/>
                    <a:pt x="454" y="181"/>
                    <a:pt x="383" y="87"/>
                  </a:cubicBezTo>
                  <a:cubicBezTo>
                    <a:pt x="339"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3" name="Google Shape;3973;p21"/>
            <p:cNvSpPr/>
            <p:nvPr/>
          </p:nvSpPr>
          <p:spPr>
            <a:xfrm>
              <a:off x="7841981" y="632674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4" name="Google Shape;3974;p21"/>
            <p:cNvSpPr/>
            <p:nvPr/>
          </p:nvSpPr>
          <p:spPr>
            <a:xfrm>
              <a:off x="7841981" y="6311938"/>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5" name="Google Shape;3975;p21"/>
            <p:cNvSpPr/>
            <p:nvPr/>
          </p:nvSpPr>
          <p:spPr>
            <a:xfrm>
              <a:off x="7841981" y="6297107"/>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5"/>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6" name="Google Shape;3976;p21"/>
            <p:cNvSpPr/>
            <p:nvPr/>
          </p:nvSpPr>
          <p:spPr>
            <a:xfrm>
              <a:off x="7841981" y="6282276"/>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7" name="Google Shape;3977;p21"/>
            <p:cNvSpPr/>
            <p:nvPr/>
          </p:nvSpPr>
          <p:spPr>
            <a:xfrm>
              <a:off x="7841981" y="6267401"/>
              <a:ext cx="9034" cy="8531"/>
            </a:xfrm>
            <a:custGeom>
              <a:rect b="b" l="l" r="r" t="t"/>
              <a:pathLst>
                <a:path extrusionOk="0" h="390" w="413">
                  <a:moveTo>
                    <a:pt x="207" y="0"/>
                  </a:moveTo>
                  <a:cubicBezTo>
                    <a:pt x="86" y="0"/>
                    <a:pt x="1" y="78"/>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8" name="Google Shape;3978;p21"/>
            <p:cNvSpPr/>
            <p:nvPr/>
          </p:nvSpPr>
          <p:spPr>
            <a:xfrm>
              <a:off x="7841981" y="6252570"/>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79" name="Google Shape;3979;p21"/>
            <p:cNvSpPr/>
            <p:nvPr/>
          </p:nvSpPr>
          <p:spPr>
            <a:xfrm>
              <a:off x="7841981" y="6237738"/>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0" name="Google Shape;3980;p21"/>
            <p:cNvSpPr/>
            <p:nvPr/>
          </p:nvSpPr>
          <p:spPr>
            <a:xfrm>
              <a:off x="7841981" y="6222907"/>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1" name="Google Shape;3981;p21"/>
            <p:cNvSpPr/>
            <p:nvPr/>
          </p:nvSpPr>
          <p:spPr>
            <a:xfrm>
              <a:off x="7841981" y="6208076"/>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2" name="Google Shape;3982;p21"/>
            <p:cNvSpPr/>
            <p:nvPr/>
          </p:nvSpPr>
          <p:spPr>
            <a:xfrm>
              <a:off x="7841981" y="6193245"/>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3" name="Google Shape;3983;p21"/>
            <p:cNvSpPr/>
            <p:nvPr/>
          </p:nvSpPr>
          <p:spPr>
            <a:xfrm>
              <a:off x="7841981" y="617841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4" name="Google Shape;3984;p21"/>
            <p:cNvSpPr/>
            <p:nvPr/>
          </p:nvSpPr>
          <p:spPr>
            <a:xfrm>
              <a:off x="7841981" y="6163582"/>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5" name="Google Shape;3985;p21"/>
            <p:cNvSpPr/>
            <p:nvPr/>
          </p:nvSpPr>
          <p:spPr>
            <a:xfrm>
              <a:off x="7841981" y="6148707"/>
              <a:ext cx="9034" cy="8597"/>
            </a:xfrm>
            <a:custGeom>
              <a:rect b="b" l="l" r="r" t="t"/>
              <a:pathLst>
                <a:path extrusionOk="0" h="393" w="413">
                  <a:moveTo>
                    <a:pt x="207" y="1"/>
                  </a:moveTo>
                  <a:cubicBezTo>
                    <a:pt x="86" y="1"/>
                    <a:pt x="1" y="81"/>
                    <a:pt x="1" y="195"/>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6" name="Google Shape;3986;p21"/>
            <p:cNvSpPr/>
            <p:nvPr/>
          </p:nvSpPr>
          <p:spPr>
            <a:xfrm>
              <a:off x="7841981" y="6133876"/>
              <a:ext cx="9034" cy="8597"/>
            </a:xfrm>
            <a:custGeom>
              <a:rect b="b" l="l" r="r" t="t"/>
              <a:pathLst>
                <a:path extrusionOk="0" h="393" w="413">
                  <a:moveTo>
                    <a:pt x="207" y="1"/>
                  </a:moveTo>
                  <a:cubicBezTo>
                    <a:pt x="86" y="1"/>
                    <a:pt x="1" y="81"/>
                    <a:pt x="1" y="196"/>
                  </a:cubicBezTo>
                  <a:cubicBezTo>
                    <a:pt x="1" y="310"/>
                    <a:pt x="86" y="390"/>
                    <a:pt x="207" y="390"/>
                  </a:cubicBezTo>
                  <a:lnTo>
                    <a:pt x="207" y="393"/>
                  </a:ln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7" name="Google Shape;3987;p21"/>
            <p:cNvSpPr/>
            <p:nvPr/>
          </p:nvSpPr>
          <p:spPr>
            <a:xfrm>
              <a:off x="7841981" y="6119066"/>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8" name="Google Shape;3988;p21"/>
            <p:cNvSpPr/>
            <p:nvPr/>
          </p:nvSpPr>
          <p:spPr>
            <a:xfrm>
              <a:off x="7841981" y="6104235"/>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89" name="Google Shape;3989;p21"/>
            <p:cNvSpPr/>
            <p:nvPr/>
          </p:nvSpPr>
          <p:spPr>
            <a:xfrm>
              <a:off x="7841981" y="6089404"/>
              <a:ext cx="9034" cy="8531"/>
            </a:xfrm>
            <a:custGeom>
              <a:rect b="b" l="l" r="r" t="t"/>
              <a:pathLst>
                <a:path extrusionOk="0" h="390" w="413">
                  <a:moveTo>
                    <a:pt x="207" y="0"/>
                  </a:moveTo>
                  <a:cubicBezTo>
                    <a:pt x="86" y="0"/>
                    <a:pt x="1" y="80"/>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0" name="Google Shape;3990;p21"/>
            <p:cNvSpPr/>
            <p:nvPr/>
          </p:nvSpPr>
          <p:spPr>
            <a:xfrm>
              <a:off x="7841981" y="6074573"/>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1" name="Google Shape;3991;p21"/>
            <p:cNvSpPr/>
            <p:nvPr/>
          </p:nvSpPr>
          <p:spPr>
            <a:xfrm>
              <a:off x="7841981" y="6059741"/>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5"/>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2" name="Google Shape;3992;p21"/>
            <p:cNvSpPr/>
            <p:nvPr/>
          </p:nvSpPr>
          <p:spPr>
            <a:xfrm>
              <a:off x="7841981" y="6044866"/>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3" name="Google Shape;3993;p21"/>
            <p:cNvSpPr/>
            <p:nvPr/>
          </p:nvSpPr>
          <p:spPr>
            <a:xfrm>
              <a:off x="7841981" y="6030035"/>
              <a:ext cx="9034" cy="8597"/>
            </a:xfrm>
            <a:custGeom>
              <a:rect b="b" l="l" r="r" t="t"/>
              <a:pathLst>
                <a:path extrusionOk="0" h="393"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4" name="Google Shape;3994;p21"/>
            <p:cNvSpPr/>
            <p:nvPr/>
          </p:nvSpPr>
          <p:spPr>
            <a:xfrm>
              <a:off x="7841981" y="6015204"/>
              <a:ext cx="9034" cy="8531"/>
            </a:xfrm>
            <a:custGeom>
              <a:rect b="b" l="l" r="r" t="t"/>
              <a:pathLst>
                <a:path extrusionOk="0" h="390" w="413">
                  <a:moveTo>
                    <a:pt x="207" y="1"/>
                  </a:moveTo>
                  <a:cubicBezTo>
                    <a:pt x="86" y="1"/>
                    <a:pt x="1" y="78"/>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5" name="Google Shape;3995;p21"/>
            <p:cNvSpPr/>
            <p:nvPr/>
          </p:nvSpPr>
          <p:spPr>
            <a:xfrm>
              <a:off x="7841981" y="6000373"/>
              <a:ext cx="9034" cy="8553"/>
            </a:xfrm>
            <a:custGeom>
              <a:rect b="b" l="l" r="r" t="t"/>
              <a:pathLst>
                <a:path extrusionOk="0" h="391" w="413">
                  <a:moveTo>
                    <a:pt x="207" y="1"/>
                  </a:moveTo>
                  <a:cubicBezTo>
                    <a:pt x="86" y="1"/>
                    <a:pt x="1" y="79"/>
                    <a:pt x="1" y="193"/>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6" name="Google Shape;3996;p21"/>
            <p:cNvSpPr/>
            <p:nvPr/>
          </p:nvSpPr>
          <p:spPr>
            <a:xfrm>
              <a:off x="7841981" y="59855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7" name="Google Shape;3997;p21"/>
            <p:cNvSpPr/>
            <p:nvPr/>
          </p:nvSpPr>
          <p:spPr>
            <a:xfrm>
              <a:off x="7841981" y="597071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8" name="Google Shape;3998;p21"/>
            <p:cNvSpPr/>
            <p:nvPr/>
          </p:nvSpPr>
          <p:spPr>
            <a:xfrm>
              <a:off x="7841981" y="5955901"/>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3999" name="Google Shape;3999;p21"/>
            <p:cNvSpPr/>
            <p:nvPr/>
          </p:nvSpPr>
          <p:spPr>
            <a:xfrm>
              <a:off x="7841981" y="5941070"/>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0" name="Google Shape;4000;p21"/>
            <p:cNvSpPr/>
            <p:nvPr/>
          </p:nvSpPr>
          <p:spPr>
            <a:xfrm>
              <a:off x="7841981" y="5926195"/>
              <a:ext cx="9034" cy="8575"/>
            </a:xfrm>
            <a:custGeom>
              <a:rect b="b" l="l" r="r" t="t"/>
              <a:pathLst>
                <a:path extrusionOk="0" h="392" w="413">
                  <a:moveTo>
                    <a:pt x="207" y="0"/>
                  </a:moveTo>
                  <a:cubicBezTo>
                    <a:pt x="86" y="0"/>
                    <a:pt x="1" y="80"/>
                    <a:pt x="1" y="195"/>
                  </a:cubicBezTo>
                  <a:cubicBezTo>
                    <a:pt x="1" y="309"/>
                    <a:pt x="86" y="392"/>
                    <a:pt x="207" y="392"/>
                  </a:cubicBezTo>
                  <a:cubicBezTo>
                    <a:pt x="324" y="392"/>
                    <a:pt x="413" y="314"/>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1" name="Google Shape;4001;p21"/>
            <p:cNvSpPr/>
            <p:nvPr/>
          </p:nvSpPr>
          <p:spPr>
            <a:xfrm>
              <a:off x="7841981" y="5911363"/>
              <a:ext cx="9034" cy="8575"/>
            </a:xfrm>
            <a:custGeom>
              <a:rect b="b" l="l" r="r" t="t"/>
              <a:pathLst>
                <a:path extrusionOk="0" h="392" w="413">
                  <a:moveTo>
                    <a:pt x="207" y="0"/>
                  </a:moveTo>
                  <a:cubicBezTo>
                    <a:pt x="86" y="0"/>
                    <a:pt x="1" y="80"/>
                    <a:pt x="1" y="195"/>
                  </a:cubicBezTo>
                  <a:cubicBezTo>
                    <a:pt x="1" y="309"/>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2" name="Google Shape;4002;p21"/>
            <p:cNvSpPr/>
            <p:nvPr/>
          </p:nvSpPr>
          <p:spPr>
            <a:xfrm>
              <a:off x="7841981" y="5896532"/>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3" name="Google Shape;4003;p21"/>
            <p:cNvSpPr/>
            <p:nvPr/>
          </p:nvSpPr>
          <p:spPr>
            <a:xfrm>
              <a:off x="7841981" y="5881701"/>
              <a:ext cx="9034" cy="8531"/>
            </a:xfrm>
            <a:custGeom>
              <a:rect b="b" l="l" r="r" t="t"/>
              <a:pathLst>
                <a:path extrusionOk="0" h="390" w="413">
                  <a:moveTo>
                    <a:pt x="207" y="0"/>
                  </a:moveTo>
                  <a:cubicBezTo>
                    <a:pt x="86" y="0"/>
                    <a:pt x="1" y="81"/>
                    <a:pt x="1" y="195"/>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4" name="Google Shape;4004;p21"/>
            <p:cNvSpPr/>
            <p:nvPr/>
          </p:nvSpPr>
          <p:spPr>
            <a:xfrm>
              <a:off x="7841981" y="5866870"/>
              <a:ext cx="9034" cy="8531"/>
            </a:xfrm>
            <a:custGeom>
              <a:rect b="b" l="l" r="r" t="t"/>
              <a:pathLst>
                <a:path extrusionOk="0" h="390" w="413">
                  <a:moveTo>
                    <a:pt x="207" y="1"/>
                  </a:moveTo>
                  <a:cubicBezTo>
                    <a:pt x="86" y="1"/>
                    <a:pt x="1" y="81"/>
                    <a:pt x="1" y="195"/>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5" name="Google Shape;4005;p21"/>
            <p:cNvSpPr/>
            <p:nvPr/>
          </p:nvSpPr>
          <p:spPr>
            <a:xfrm>
              <a:off x="7841981" y="5852038"/>
              <a:ext cx="9034" cy="8531"/>
            </a:xfrm>
            <a:custGeom>
              <a:rect b="b" l="l" r="r" t="t"/>
              <a:pathLst>
                <a:path extrusionOk="0" h="390"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6" name="Google Shape;4006;p21"/>
            <p:cNvSpPr/>
            <p:nvPr/>
          </p:nvSpPr>
          <p:spPr>
            <a:xfrm>
              <a:off x="7841981" y="5837207"/>
              <a:ext cx="9034" cy="8553"/>
            </a:xfrm>
            <a:custGeom>
              <a:rect b="b" l="l" r="r" t="t"/>
              <a:pathLst>
                <a:path extrusionOk="0" h="391" w="413">
                  <a:moveTo>
                    <a:pt x="207" y="1"/>
                  </a:moveTo>
                  <a:cubicBezTo>
                    <a:pt x="86" y="1"/>
                    <a:pt x="1" y="81"/>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7" name="Google Shape;4007;p21"/>
            <p:cNvSpPr/>
            <p:nvPr/>
          </p:nvSpPr>
          <p:spPr>
            <a:xfrm>
              <a:off x="7841981" y="5822376"/>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8" name="Google Shape;4008;p21"/>
            <p:cNvSpPr/>
            <p:nvPr/>
          </p:nvSpPr>
          <p:spPr>
            <a:xfrm>
              <a:off x="7841981" y="5807566"/>
              <a:ext cx="9034" cy="8531"/>
            </a:xfrm>
            <a:custGeom>
              <a:rect b="b" l="l" r="r" t="t"/>
              <a:pathLst>
                <a:path extrusionOk="0" h="390" w="413">
                  <a:moveTo>
                    <a:pt x="207" y="0"/>
                  </a:moveTo>
                  <a:cubicBezTo>
                    <a:pt x="86" y="0"/>
                    <a:pt x="1" y="78"/>
                    <a:pt x="1" y="192"/>
                  </a:cubicBezTo>
                  <a:cubicBezTo>
                    <a:pt x="1" y="307"/>
                    <a:pt x="86" y="389"/>
                    <a:pt x="207" y="389"/>
                  </a:cubicBezTo>
                  <a:cubicBezTo>
                    <a:pt x="324" y="389"/>
                    <a:pt x="413" y="311"/>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09" name="Google Shape;4009;p21"/>
            <p:cNvSpPr/>
            <p:nvPr/>
          </p:nvSpPr>
          <p:spPr>
            <a:xfrm>
              <a:off x="7841981" y="5792670"/>
              <a:ext cx="9034" cy="8597"/>
            </a:xfrm>
            <a:custGeom>
              <a:rect b="b" l="l" r="r" t="t"/>
              <a:pathLst>
                <a:path extrusionOk="0" h="393" w="413">
                  <a:moveTo>
                    <a:pt x="207" y="1"/>
                  </a:moveTo>
                  <a:cubicBezTo>
                    <a:pt x="86" y="1"/>
                    <a:pt x="1" y="81"/>
                    <a:pt x="1" y="196"/>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0" name="Google Shape;4010;p21"/>
            <p:cNvSpPr/>
            <p:nvPr/>
          </p:nvSpPr>
          <p:spPr>
            <a:xfrm>
              <a:off x="7841981" y="5777838"/>
              <a:ext cx="9034" cy="8597"/>
            </a:xfrm>
            <a:custGeom>
              <a:rect b="b" l="l" r="r" t="t"/>
              <a:pathLst>
                <a:path extrusionOk="0" h="393" w="413">
                  <a:moveTo>
                    <a:pt x="207" y="1"/>
                  </a:moveTo>
                  <a:cubicBezTo>
                    <a:pt x="86" y="1"/>
                    <a:pt x="1" y="81"/>
                    <a:pt x="1" y="196"/>
                  </a:cubicBezTo>
                  <a:cubicBezTo>
                    <a:pt x="1" y="310"/>
                    <a:pt x="86" y="393"/>
                    <a:pt x="207" y="393"/>
                  </a:cubicBez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1" name="Google Shape;4011;p21"/>
            <p:cNvSpPr/>
            <p:nvPr/>
          </p:nvSpPr>
          <p:spPr>
            <a:xfrm>
              <a:off x="7841981" y="5763029"/>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2" name="Google Shape;4012;p21"/>
            <p:cNvSpPr/>
            <p:nvPr/>
          </p:nvSpPr>
          <p:spPr>
            <a:xfrm>
              <a:off x="7841981" y="5748198"/>
              <a:ext cx="9034" cy="8531"/>
            </a:xfrm>
            <a:custGeom>
              <a:rect b="b" l="l" r="r" t="t"/>
              <a:pathLst>
                <a:path extrusionOk="0" h="390" w="413">
                  <a:moveTo>
                    <a:pt x="207" y="0"/>
                  </a:moveTo>
                  <a:cubicBezTo>
                    <a:pt x="86" y="0"/>
                    <a:pt x="1" y="78"/>
                    <a:pt x="1" y="193"/>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3" name="Google Shape;4013;p21"/>
            <p:cNvSpPr/>
            <p:nvPr/>
          </p:nvSpPr>
          <p:spPr>
            <a:xfrm>
              <a:off x="7841981" y="5733366"/>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4" name="Google Shape;4014;p21"/>
            <p:cNvSpPr/>
            <p:nvPr/>
          </p:nvSpPr>
          <p:spPr>
            <a:xfrm>
              <a:off x="7841981" y="5718535"/>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5" name="Google Shape;4015;p21"/>
            <p:cNvSpPr/>
            <p:nvPr/>
          </p:nvSpPr>
          <p:spPr>
            <a:xfrm>
              <a:off x="7841981" y="5703704"/>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6" name="Google Shape;4016;p21"/>
            <p:cNvSpPr/>
            <p:nvPr/>
          </p:nvSpPr>
          <p:spPr>
            <a:xfrm>
              <a:off x="7841981" y="568887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7" name="Google Shape;4017;p21"/>
            <p:cNvSpPr/>
            <p:nvPr/>
          </p:nvSpPr>
          <p:spPr>
            <a:xfrm>
              <a:off x="7841981" y="56740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8" name="Google Shape;4018;p21"/>
            <p:cNvSpPr/>
            <p:nvPr/>
          </p:nvSpPr>
          <p:spPr>
            <a:xfrm>
              <a:off x="7841981" y="5659166"/>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19" name="Google Shape;4019;p21"/>
            <p:cNvSpPr/>
            <p:nvPr/>
          </p:nvSpPr>
          <p:spPr>
            <a:xfrm>
              <a:off x="7841981" y="5644335"/>
              <a:ext cx="9034" cy="8553"/>
            </a:xfrm>
            <a:custGeom>
              <a:rect b="b" l="l" r="r" t="t"/>
              <a:pathLst>
                <a:path extrusionOk="0" h="391"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0" name="Google Shape;4020;p21"/>
            <p:cNvSpPr/>
            <p:nvPr/>
          </p:nvSpPr>
          <p:spPr>
            <a:xfrm>
              <a:off x="7841981" y="5629504"/>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1" name="Google Shape;4021;p21"/>
            <p:cNvSpPr/>
            <p:nvPr/>
          </p:nvSpPr>
          <p:spPr>
            <a:xfrm>
              <a:off x="7841981" y="5614695"/>
              <a:ext cx="9034" cy="8531"/>
            </a:xfrm>
            <a:custGeom>
              <a:rect b="b" l="l" r="r" t="t"/>
              <a:pathLst>
                <a:path extrusionOk="0" h="390" w="413">
                  <a:moveTo>
                    <a:pt x="207" y="0"/>
                  </a:moveTo>
                  <a:cubicBezTo>
                    <a:pt x="86" y="0"/>
                    <a:pt x="1" y="80"/>
                    <a:pt x="1" y="195"/>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2" name="Google Shape;4022;p21"/>
            <p:cNvSpPr/>
            <p:nvPr/>
          </p:nvSpPr>
          <p:spPr>
            <a:xfrm>
              <a:off x="7841981" y="5599863"/>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3" name="Google Shape;4023;p21"/>
            <p:cNvSpPr/>
            <p:nvPr/>
          </p:nvSpPr>
          <p:spPr>
            <a:xfrm>
              <a:off x="7841981" y="5585032"/>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4" name="Google Shape;4024;p21"/>
            <p:cNvSpPr/>
            <p:nvPr/>
          </p:nvSpPr>
          <p:spPr>
            <a:xfrm>
              <a:off x="7841981" y="5570201"/>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5" name="Google Shape;4025;p21"/>
            <p:cNvSpPr/>
            <p:nvPr/>
          </p:nvSpPr>
          <p:spPr>
            <a:xfrm>
              <a:off x="7841981" y="5555370"/>
              <a:ext cx="9034" cy="8531"/>
            </a:xfrm>
            <a:custGeom>
              <a:rect b="b" l="l" r="r" t="t"/>
              <a:pathLst>
                <a:path extrusionOk="0" h="390" w="413">
                  <a:moveTo>
                    <a:pt x="207" y="1"/>
                  </a:moveTo>
                  <a:cubicBezTo>
                    <a:pt x="86" y="1"/>
                    <a:pt x="1" y="78"/>
                    <a:pt x="1" y="193"/>
                  </a:cubicBezTo>
                  <a:cubicBezTo>
                    <a:pt x="1" y="307"/>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6" name="Google Shape;4026;p21"/>
            <p:cNvSpPr/>
            <p:nvPr/>
          </p:nvSpPr>
          <p:spPr>
            <a:xfrm>
              <a:off x="7841981" y="5540495"/>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7" name="Google Shape;4027;p21"/>
            <p:cNvSpPr/>
            <p:nvPr/>
          </p:nvSpPr>
          <p:spPr>
            <a:xfrm>
              <a:off x="7841981" y="5525663"/>
              <a:ext cx="9034" cy="8531"/>
            </a:xfrm>
            <a:custGeom>
              <a:rect b="b" l="l" r="r" t="t"/>
              <a:pathLst>
                <a:path extrusionOk="0" h="390" w="413">
                  <a:moveTo>
                    <a:pt x="207" y="0"/>
                  </a:moveTo>
                  <a:cubicBezTo>
                    <a:pt x="86" y="0"/>
                    <a:pt x="1" y="78"/>
                    <a:pt x="1" y="193"/>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8" name="Google Shape;4028;p21"/>
            <p:cNvSpPr/>
            <p:nvPr/>
          </p:nvSpPr>
          <p:spPr>
            <a:xfrm>
              <a:off x="7841981" y="5510832"/>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29" name="Google Shape;4029;p21"/>
            <p:cNvSpPr/>
            <p:nvPr/>
          </p:nvSpPr>
          <p:spPr>
            <a:xfrm>
              <a:off x="7841981" y="549600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30" name="Google Shape;4030;p21"/>
            <p:cNvSpPr/>
            <p:nvPr/>
          </p:nvSpPr>
          <p:spPr>
            <a:xfrm>
              <a:off x="7841981" y="548117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31" name="Google Shape;4031;p21"/>
            <p:cNvSpPr/>
            <p:nvPr/>
          </p:nvSpPr>
          <p:spPr>
            <a:xfrm>
              <a:off x="7841981" y="546633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32" name="Google Shape;4032;p21"/>
            <p:cNvSpPr/>
            <p:nvPr/>
          </p:nvSpPr>
          <p:spPr>
            <a:xfrm>
              <a:off x="7841981" y="5451529"/>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33" name="Google Shape;4033;p21"/>
            <p:cNvSpPr/>
            <p:nvPr/>
          </p:nvSpPr>
          <p:spPr>
            <a:xfrm>
              <a:off x="7841981" y="5436698"/>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34" name="Google Shape;4034;p21"/>
            <p:cNvSpPr/>
            <p:nvPr/>
          </p:nvSpPr>
          <p:spPr>
            <a:xfrm>
              <a:off x="7380047" y="5708320"/>
              <a:ext cx="87238" cy="76759"/>
            </a:xfrm>
            <a:custGeom>
              <a:rect b="b" l="l" r="r" t="t"/>
              <a:pathLst>
                <a:path extrusionOk="0" h="3509" w="3988">
                  <a:moveTo>
                    <a:pt x="3988" y="0"/>
                  </a:moveTo>
                  <a:lnTo>
                    <a:pt x="981" y="502"/>
                  </a:lnTo>
                  <a:lnTo>
                    <a:pt x="1739" y="1425"/>
                  </a:lnTo>
                  <a:lnTo>
                    <a:pt x="0" y="2050"/>
                  </a:lnTo>
                  <a:lnTo>
                    <a:pt x="1200" y="3509"/>
                  </a:lnTo>
                  <a:lnTo>
                    <a:pt x="2149" y="1922"/>
                  </a:lnTo>
                  <a:lnTo>
                    <a:pt x="2918" y="2856"/>
                  </a:lnTo>
                  <a:lnTo>
                    <a:pt x="3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35" name="Google Shape;4035;p21"/>
            <p:cNvSpPr/>
            <p:nvPr/>
          </p:nvSpPr>
          <p:spPr>
            <a:xfrm>
              <a:off x="7827413" y="5412745"/>
              <a:ext cx="20366" cy="20366"/>
            </a:xfrm>
            <a:custGeom>
              <a:rect b="b" l="l" r="r" t="t"/>
              <a:pathLst>
                <a:path extrusionOk="0" h="931" w="931">
                  <a:moveTo>
                    <a:pt x="465" y="1"/>
                  </a:moveTo>
                  <a:cubicBezTo>
                    <a:pt x="209" y="1"/>
                    <a:pt x="0" y="209"/>
                    <a:pt x="0" y="465"/>
                  </a:cubicBezTo>
                  <a:cubicBezTo>
                    <a:pt x="0" y="722"/>
                    <a:pt x="209" y="930"/>
                    <a:pt x="465" y="930"/>
                  </a:cubicBezTo>
                  <a:cubicBezTo>
                    <a:pt x="722" y="930"/>
                    <a:pt x="930" y="722"/>
                    <a:pt x="930" y="465"/>
                  </a:cubicBezTo>
                  <a:cubicBezTo>
                    <a:pt x="930" y="209"/>
                    <a:pt x="722"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36" name="Google Shape;4036;p21"/>
            <p:cNvSpPr/>
            <p:nvPr/>
          </p:nvSpPr>
          <p:spPr>
            <a:xfrm>
              <a:off x="7837125" y="6325654"/>
              <a:ext cx="20366" cy="20366"/>
            </a:xfrm>
            <a:custGeom>
              <a:rect b="b" l="l" r="r" t="t"/>
              <a:pathLst>
                <a:path extrusionOk="0" h="931" w="931">
                  <a:moveTo>
                    <a:pt x="466" y="1"/>
                  </a:moveTo>
                  <a:cubicBezTo>
                    <a:pt x="207" y="1"/>
                    <a:pt x="1" y="209"/>
                    <a:pt x="1" y="465"/>
                  </a:cubicBezTo>
                  <a:cubicBezTo>
                    <a:pt x="1" y="722"/>
                    <a:pt x="207" y="930"/>
                    <a:pt x="466" y="930"/>
                  </a:cubicBezTo>
                  <a:cubicBezTo>
                    <a:pt x="722" y="930"/>
                    <a:pt x="930" y="722"/>
                    <a:pt x="930" y="465"/>
                  </a:cubicBezTo>
                  <a:cubicBezTo>
                    <a:pt x="930" y="209"/>
                    <a:pt x="722" y="1"/>
                    <a:pt x="4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4037" name="Google Shape;4037;p21"/>
          <p:cNvGrpSpPr/>
          <p:nvPr/>
        </p:nvGrpSpPr>
        <p:grpSpPr>
          <a:xfrm>
            <a:off x="2274825" y="4609652"/>
            <a:ext cx="285252" cy="437855"/>
            <a:chOff x="7742253" y="3609982"/>
            <a:chExt cx="728613" cy="1118119"/>
          </a:xfrm>
        </p:grpSpPr>
        <p:sp>
          <p:nvSpPr>
            <p:cNvPr id="4038" name="Google Shape;4038;p21"/>
            <p:cNvSpPr/>
            <p:nvPr/>
          </p:nvSpPr>
          <p:spPr>
            <a:xfrm>
              <a:off x="7742253" y="3729398"/>
              <a:ext cx="728613" cy="998703"/>
            </a:xfrm>
            <a:custGeom>
              <a:rect b="b" l="l" r="r" t="t"/>
              <a:pathLst>
                <a:path extrusionOk="0" h="45655" w="33308">
                  <a:moveTo>
                    <a:pt x="16654" y="20449"/>
                  </a:moveTo>
                  <a:cubicBezTo>
                    <a:pt x="18282" y="20449"/>
                    <a:pt x="19750" y="20717"/>
                    <a:pt x="21058" y="21253"/>
                  </a:cubicBezTo>
                  <a:cubicBezTo>
                    <a:pt x="22366" y="21789"/>
                    <a:pt x="23469" y="22506"/>
                    <a:pt x="24370" y="23406"/>
                  </a:cubicBezTo>
                  <a:cubicBezTo>
                    <a:pt x="25270" y="24306"/>
                    <a:pt x="25966" y="25336"/>
                    <a:pt x="26460" y="26493"/>
                  </a:cubicBezTo>
                  <a:cubicBezTo>
                    <a:pt x="26953" y="27652"/>
                    <a:pt x="27200" y="28872"/>
                    <a:pt x="27200" y="30157"/>
                  </a:cubicBezTo>
                  <a:cubicBezTo>
                    <a:pt x="27200" y="31444"/>
                    <a:pt x="26953" y="32667"/>
                    <a:pt x="26460" y="33824"/>
                  </a:cubicBezTo>
                  <a:cubicBezTo>
                    <a:pt x="25966" y="34980"/>
                    <a:pt x="25270" y="36011"/>
                    <a:pt x="24370" y="36911"/>
                  </a:cubicBezTo>
                  <a:cubicBezTo>
                    <a:pt x="23469" y="37811"/>
                    <a:pt x="22366" y="38530"/>
                    <a:pt x="21058" y="39063"/>
                  </a:cubicBezTo>
                  <a:cubicBezTo>
                    <a:pt x="19750" y="39602"/>
                    <a:pt x="18285" y="39867"/>
                    <a:pt x="16654" y="39867"/>
                  </a:cubicBezTo>
                  <a:cubicBezTo>
                    <a:pt x="15023" y="39867"/>
                    <a:pt x="13555" y="39602"/>
                    <a:pt x="12250" y="39063"/>
                  </a:cubicBezTo>
                  <a:cubicBezTo>
                    <a:pt x="10940" y="38527"/>
                    <a:pt x="9839" y="37811"/>
                    <a:pt x="8939" y="36911"/>
                  </a:cubicBezTo>
                  <a:cubicBezTo>
                    <a:pt x="8039" y="36011"/>
                    <a:pt x="7340" y="34980"/>
                    <a:pt x="6848" y="33824"/>
                  </a:cubicBezTo>
                  <a:cubicBezTo>
                    <a:pt x="6355" y="32667"/>
                    <a:pt x="6108" y="31444"/>
                    <a:pt x="6108" y="30157"/>
                  </a:cubicBezTo>
                  <a:cubicBezTo>
                    <a:pt x="6108" y="28872"/>
                    <a:pt x="6355" y="27652"/>
                    <a:pt x="6848" y="26493"/>
                  </a:cubicBezTo>
                  <a:cubicBezTo>
                    <a:pt x="7340" y="25336"/>
                    <a:pt x="8036" y="24306"/>
                    <a:pt x="8939" y="23406"/>
                  </a:cubicBezTo>
                  <a:cubicBezTo>
                    <a:pt x="9839" y="22506"/>
                    <a:pt x="10940" y="21789"/>
                    <a:pt x="12250" y="21253"/>
                  </a:cubicBezTo>
                  <a:cubicBezTo>
                    <a:pt x="13555" y="20717"/>
                    <a:pt x="15026" y="20449"/>
                    <a:pt x="16654" y="20449"/>
                  </a:cubicBezTo>
                  <a:close/>
                  <a:moveTo>
                    <a:pt x="18390" y="1"/>
                  </a:moveTo>
                  <a:cubicBezTo>
                    <a:pt x="17790" y="1"/>
                    <a:pt x="17362" y="161"/>
                    <a:pt x="17103" y="484"/>
                  </a:cubicBezTo>
                  <a:cubicBezTo>
                    <a:pt x="16846" y="805"/>
                    <a:pt x="16611" y="1072"/>
                    <a:pt x="16398" y="1288"/>
                  </a:cubicBezTo>
                  <a:lnTo>
                    <a:pt x="4695" y="18521"/>
                  </a:lnTo>
                  <a:cubicBezTo>
                    <a:pt x="4136" y="19290"/>
                    <a:pt x="3577" y="20106"/>
                    <a:pt x="3023" y="20962"/>
                  </a:cubicBezTo>
                  <a:cubicBezTo>
                    <a:pt x="2464" y="21821"/>
                    <a:pt x="1960" y="22721"/>
                    <a:pt x="1512" y="23665"/>
                  </a:cubicBezTo>
                  <a:cubicBezTo>
                    <a:pt x="1060" y="24608"/>
                    <a:pt x="696" y="25616"/>
                    <a:pt x="417" y="26685"/>
                  </a:cubicBezTo>
                  <a:cubicBezTo>
                    <a:pt x="138" y="27757"/>
                    <a:pt x="0" y="28916"/>
                    <a:pt x="0" y="30157"/>
                  </a:cubicBezTo>
                  <a:cubicBezTo>
                    <a:pt x="0" y="32344"/>
                    <a:pt x="417" y="34380"/>
                    <a:pt x="1253" y="36267"/>
                  </a:cubicBezTo>
                  <a:cubicBezTo>
                    <a:pt x="2089" y="38154"/>
                    <a:pt x="3248" y="39794"/>
                    <a:pt x="4725" y="41186"/>
                  </a:cubicBezTo>
                  <a:cubicBezTo>
                    <a:pt x="6204" y="42579"/>
                    <a:pt x="7963" y="43673"/>
                    <a:pt x="9999" y="44466"/>
                  </a:cubicBezTo>
                  <a:cubicBezTo>
                    <a:pt x="12035" y="45258"/>
                    <a:pt x="14254" y="45654"/>
                    <a:pt x="16654" y="45654"/>
                  </a:cubicBezTo>
                  <a:cubicBezTo>
                    <a:pt x="19054" y="45654"/>
                    <a:pt x="21273" y="45258"/>
                    <a:pt x="23309" y="44466"/>
                  </a:cubicBezTo>
                  <a:cubicBezTo>
                    <a:pt x="25345" y="43673"/>
                    <a:pt x="27104" y="42579"/>
                    <a:pt x="28581" y="41186"/>
                  </a:cubicBezTo>
                  <a:cubicBezTo>
                    <a:pt x="30061" y="39794"/>
                    <a:pt x="31219" y="38154"/>
                    <a:pt x="32055" y="36267"/>
                  </a:cubicBezTo>
                  <a:cubicBezTo>
                    <a:pt x="32891" y="34380"/>
                    <a:pt x="33308" y="32344"/>
                    <a:pt x="33308" y="30157"/>
                  </a:cubicBezTo>
                  <a:cubicBezTo>
                    <a:pt x="33308" y="27972"/>
                    <a:pt x="32891" y="25936"/>
                    <a:pt x="32055" y="24049"/>
                  </a:cubicBezTo>
                  <a:cubicBezTo>
                    <a:pt x="31219" y="22165"/>
                    <a:pt x="30061" y="20525"/>
                    <a:pt x="28581" y="19130"/>
                  </a:cubicBezTo>
                  <a:cubicBezTo>
                    <a:pt x="27102" y="17738"/>
                    <a:pt x="25345" y="16645"/>
                    <a:pt x="23309" y="15851"/>
                  </a:cubicBezTo>
                  <a:cubicBezTo>
                    <a:pt x="21273" y="15058"/>
                    <a:pt x="19054" y="14662"/>
                    <a:pt x="16654" y="14662"/>
                  </a:cubicBezTo>
                  <a:cubicBezTo>
                    <a:pt x="16310" y="14662"/>
                    <a:pt x="15914" y="14694"/>
                    <a:pt x="15463" y="14758"/>
                  </a:cubicBezTo>
                  <a:cubicBezTo>
                    <a:pt x="15014" y="14822"/>
                    <a:pt x="14639" y="14898"/>
                    <a:pt x="14339" y="14983"/>
                  </a:cubicBezTo>
                  <a:lnTo>
                    <a:pt x="23018" y="2252"/>
                  </a:lnTo>
                  <a:cubicBezTo>
                    <a:pt x="23105" y="2167"/>
                    <a:pt x="23181" y="2059"/>
                    <a:pt x="23245" y="1931"/>
                  </a:cubicBezTo>
                  <a:cubicBezTo>
                    <a:pt x="23309" y="1801"/>
                    <a:pt x="23341" y="1631"/>
                    <a:pt x="23341" y="1416"/>
                  </a:cubicBezTo>
                  <a:cubicBezTo>
                    <a:pt x="23341" y="1029"/>
                    <a:pt x="23222" y="699"/>
                    <a:pt x="22986" y="420"/>
                  </a:cubicBezTo>
                  <a:cubicBezTo>
                    <a:pt x="22750" y="140"/>
                    <a:pt x="22441" y="1"/>
                    <a:pt x="22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39" name="Google Shape;4039;p21"/>
            <p:cNvSpPr/>
            <p:nvPr/>
          </p:nvSpPr>
          <p:spPr>
            <a:xfrm>
              <a:off x="8174175" y="3609982"/>
              <a:ext cx="68359" cy="104016"/>
            </a:xfrm>
            <a:custGeom>
              <a:rect b="b" l="l" r="r" t="t"/>
              <a:pathLst>
                <a:path extrusionOk="0" h="4755" w="3125">
                  <a:moveTo>
                    <a:pt x="1221" y="0"/>
                  </a:moveTo>
                  <a:lnTo>
                    <a:pt x="1221" y="1979"/>
                  </a:lnTo>
                  <a:lnTo>
                    <a:pt x="1" y="1544"/>
                  </a:lnTo>
                  <a:lnTo>
                    <a:pt x="587" y="4754"/>
                  </a:lnTo>
                  <a:lnTo>
                    <a:pt x="3074" y="2643"/>
                  </a:lnTo>
                  <a:lnTo>
                    <a:pt x="1869" y="2212"/>
                  </a:lnTo>
                  <a:lnTo>
                    <a:pt x="3124" y="680"/>
                  </a:lnTo>
                  <a:lnTo>
                    <a:pt x="12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0" name="Google Shape;4040;p21"/>
            <p:cNvSpPr/>
            <p:nvPr/>
          </p:nvSpPr>
          <p:spPr>
            <a:xfrm>
              <a:off x="8112050" y="3842163"/>
              <a:ext cx="13759" cy="11834"/>
            </a:xfrm>
            <a:custGeom>
              <a:rect b="b" l="l" r="r" t="t"/>
              <a:pathLst>
                <a:path extrusionOk="0" h="541" w="629">
                  <a:moveTo>
                    <a:pt x="297" y="1"/>
                  </a:moveTo>
                  <a:cubicBezTo>
                    <a:pt x="217" y="1"/>
                    <a:pt x="142" y="39"/>
                    <a:pt x="90" y="113"/>
                  </a:cubicBezTo>
                  <a:cubicBezTo>
                    <a:pt x="1" y="248"/>
                    <a:pt x="42" y="397"/>
                    <a:pt x="170" y="486"/>
                  </a:cubicBezTo>
                  <a:cubicBezTo>
                    <a:pt x="225" y="522"/>
                    <a:pt x="283" y="540"/>
                    <a:pt x="338" y="540"/>
                  </a:cubicBezTo>
                  <a:cubicBezTo>
                    <a:pt x="418" y="540"/>
                    <a:pt x="493" y="502"/>
                    <a:pt x="544" y="427"/>
                  </a:cubicBezTo>
                  <a:cubicBezTo>
                    <a:pt x="628" y="301"/>
                    <a:pt x="596" y="145"/>
                    <a:pt x="464" y="56"/>
                  </a:cubicBezTo>
                  <a:cubicBezTo>
                    <a:pt x="410" y="19"/>
                    <a:pt x="352"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1" name="Google Shape;4041;p21"/>
            <p:cNvSpPr/>
            <p:nvPr/>
          </p:nvSpPr>
          <p:spPr>
            <a:xfrm>
              <a:off x="8101047" y="3858438"/>
              <a:ext cx="13781" cy="11813"/>
            </a:xfrm>
            <a:custGeom>
              <a:rect b="b" l="l" r="r" t="t"/>
              <a:pathLst>
                <a:path extrusionOk="0" h="540" w="630">
                  <a:moveTo>
                    <a:pt x="298" y="1"/>
                  </a:moveTo>
                  <a:cubicBezTo>
                    <a:pt x="217" y="1"/>
                    <a:pt x="142" y="38"/>
                    <a:pt x="92" y="113"/>
                  </a:cubicBezTo>
                  <a:cubicBezTo>
                    <a:pt x="0" y="246"/>
                    <a:pt x="41" y="397"/>
                    <a:pt x="172" y="484"/>
                  </a:cubicBezTo>
                  <a:cubicBezTo>
                    <a:pt x="226" y="522"/>
                    <a:pt x="283" y="540"/>
                    <a:pt x="338" y="540"/>
                  </a:cubicBezTo>
                  <a:cubicBezTo>
                    <a:pt x="418" y="540"/>
                    <a:pt x="493" y="501"/>
                    <a:pt x="543"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2" name="Google Shape;4042;p21"/>
            <p:cNvSpPr/>
            <p:nvPr/>
          </p:nvSpPr>
          <p:spPr>
            <a:xfrm>
              <a:off x="8089869" y="3874998"/>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7"/>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3" name="Google Shape;4043;p21"/>
            <p:cNvSpPr/>
            <p:nvPr/>
          </p:nvSpPr>
          <p:spPr>
            <a:xfrm>
              <a:off x="8078800" y="3891382"/>
              <a:ext cx="13738" cy="11813"/>
            </a:xfrm>
            <a:custGeom>
              <a:rect b="b" l="l" r="r" t="t"/>
              <a:pathLst>
                <a:path extrusionOk="0" h="540" w="628">
                  <a:moveTo>
                    <a:pt x="297" y="0"/>
                  </a:moveTo>
                  <a:cubicBezTo>
                    <a:pt x="217" y="0"/>
                    <a:pt x="141" y="38"/>
                    <a:pt x="90" y="114"/>
                  </a:cubicBezTo>
                  <a:cubicBezTo>
                    <a:pt x="0" y="247"/>
                    <a:pt x="42" y="396"/>
                    <a:pt x="170" y="485"/>
                  </a:cubicBezTo>
                  <a:cubicBezTo>
                    <a:pt x="224" y="521"/>
                    <a:pt x="282" y="539"/>
                    <a:pt x="337" y="539"/>
                  </a:cubicBezTo>
                  <a:cubicBezTo>
                    <a:pt x="418" y="539"/>
                    <a:pt x="493" y="501"/>
                    <a:pt x="543" y="426"/>
                  </a:cubicBezTo>
                  <a:cubicBezTo>
                    <a:pt x="628" y="300"/>
                    <a:pt x="596" y="144"/>
                    <a:pt x="463" y="55"/>
                  </a:cubicBezTo>
                  <a:cubicBezTo>
                    <a:pt x="410" y="18"/>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4" name="Google Shape;4044;p21"/>
            <p:cNvSpPr/>
            <p:nvPr/>
          </p:nvSpPr>
          <p:spPr>
            <a:xfrm>
              <a:off x="8067775" y="3907657"/>
              <a:ext cx="13738" cy="11813"/>
            </a:xfrm>
            <a:custGeom>
              <a:rect b="b" l="l" r="r" t="t"/>
              <a:pathLst>
                <a:path extrusionOk="0" h="540" w="628">
                  <a:moveTo>
                    <a:pt x="296" y="0"/>
                  </a:moveTo>
                  <a:cubicBezTo>
                    <a:pt x="216" y="0"/>
                    <a:pt x="141" y="38"/>
                    <a:pt x="90" y="112"/>
                  </a:cubicBezTo>
                  <a:cubicBezTo>
                    <a:pt x="0" y="247"/>
                    <a:pt x="42" y="396"/>
                    <a:pt x="170" y="485"/>
                  </a:cubicBezTo>
                  <a:cubicBezTo>
                    <a:pt x="225" y="522"/>
                    <a:pt x="282" y="539"/>
                    <a:pt x="337" y="539"/>
                  </a:cubicBezTo>
                  <a:cubicBezTo>
                    <a:pt x="418" y="539"/>
                    <a:pt x="493" y="501"/>
                    <a:pt x="543" y="426"/>
                  </a:cubicBezTo>
                  <a:cubicBezTo>
                    <a:pt x="628" y="300"/>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5" name="Google Shape;4045;p21"/>
            <p:cNvSpPr/>
            <p:nvPr/>
          </p:nvSpPr>
          <p:spPr>
            <a:xfrm>
              <a:off x="8056706" y="3924041"/>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8"/>
                    <a:pt x="596"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6" name="Google Shape;4046;p21"/>
            <p:cNvSpPr/>
            <p:nvPr/>
          </p:nvSpPr>
          <p:spPr>
            <a:xfrm>
              <a:off x="8045638" y="3940404"/>
              <a:ext cx="13781" cy="11813"/>
            </a:xfrm>
            <a:custGeom>
              <a:rect b="b" l="l" r="r" t="t"/>
              <a:pathLst>
                <a:path extrusionOk="0" h="540" w="630">
                  <a:moveTo>
                    <a:pt x="298" y="0"/>
                  </a:moveTo>
                  <a:cubicBezTo>
                    <a:pt x="218" y="0"/>
                    <a:pt x="142" y="38"/>
                    <a:pt x="92" y="113"/>
                  </a:cubicBezTo>
                  <a:cubicBezTo>
                    <a:pt x="0" y="246"/>
                    <a:pt x="41" y="397"/>
                    <a:pt x="172" y="484"/>
                  </a:cubicBezTo>
                  <a:cubicBezTo>
                    <a:pt x="226" y="521"/>
                    <a:pt x="283" y="539"/>
                    <a:pt x="338" y="539"/>
                  </a:cubicBezTo>
                  <a:cubicBezTo>
                    <a:pt x="418" y="539"/>
                    <a:pt x="493" y="500"/>
                    <a:pt x="543" y="424"/>
                  </a:cubicBezTo>
                  <a:cubicBezTo>
                    <a:pt x="630" y="298"/>
                    <a:pt x="598"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7" name="Google Shape;4047;p21"/>
            <p:cNvSpPr/>
            <p:nvPr/>
          </p:nvSpPr>
          <p:spPr>
            <a:xfrm>
              <a:off x="8034459" y="3956941"/>
              <a:ext cx="13803" cy="11813"/>
            </a:xfrm>
            <a:custGeom>
              <a:rect b="b" l="l" r="r" t="t"/>
              <a:pathLst>
                <a:path extrusionOk="0" h="540" w="631">
                  <a:moveTo>
                    <a:pt x="298" y="0"/>
                  </a:moveTo>
                  <a:cubicBezTo>
                    <a:pt x="217" y="0"/>
                    <a:pt x="142" y="38"/>
                    <a:pt x="90" y="113"/>
                  </a:cubicBezTo>
                  <a:cubicBezTo>
                    <a:pt x="1" y="248"/>
                    <a:pt x="42" y="397"/>
                    <a:pt x="172" y="484"/>
                  </a:cubicBezTo>
                  <a:cubicBezTo>
                    <a:pt x="226" y="521"/>
                    <a:pt x="284" y="539"/>
                    <a:pt x="339" y="539"/>
                  </a:cubicBezTo>
                  <a:cubicBezTo>
                    <a:pt x="419" y="539"/>
                    <a:pt x="493" y="500"/>
                    <a:pt x="543" y="424"/>
                  </a:cubicBezTo>
                  <a:cubicBezTo>
                    <a:pt x="630" y="298"/>
                    <a:pt x="596"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8" name="Google Shape;4048;p21"/>
            <p:cNvSpPr/>
            <p:nvPr/>
          </p:nvSpPr>
          <p:spPr>
            <a:xfrm>
              <a:off x="8023434" y="3973238"/>
              <a:ext cx="13759" cy="11813"/>
            </a:xfrm>
            <a:custGeom>
              <a:rect b="b" l="l" r="r" t="t"/>
              <a:pathLst>
                <a:path extrusionOk="0" h="540" w="629">
                  <a:moveTo>
                    <a:pt x="299" y="1"/>
                  </a:moveTo>
                  <a:cubicBezTo>
                    <a:pt x="218" y="1"/>
                    <a:pt x="142" y="39"/>
                    <a:pt x="90" y="114"/>
                  </a:cubicBezTo>
                  <a:cubicBezTo>
                    <a:pt x="1" y="247"/>
                    <a:pt x="42" y="396"/>
                    <a:pt x="170" y="485"/>
                  </a:cubicBezTo>
                  <a:cubicBezTo>
                    <a:pt x="225" y="522"/>
                    <a:pt x="283" y="540"/>
                    <a:pt x="339" y="540"/>
                  </a:cubicBezTo>
                  <a:cubicBezTo>
                    <a:pt x="419" y="540"/>
                    <a:pt x="493" y="502"/>
                    <a:pt x="543" y="426"/>
                  </a:cubicBezTo>
                  <a:cubicBezTo>
                    <a:pt x="628" y="300"/>
                    <a:pt x="596" y="146"/>
                    <a:pt x="463" y="55"/>
                  </a:cubicBezTo>
                  <a:cubicBezTo>
                    <a:pt x="410"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49" name="Google Shape;4049;p21"/>
            <p:cNvSpPr/>
            <p:nvPr/>
          </p:nvSpPr>
          <p:spPr>
            <a:xfrm>
              <a:off x="8012366" y="3989601"/>
              <a:ext cx="13803" cy="11813"/>
            </a:xfrm>
            <a:custGeom>
              <a:rect b="b" l="l" r="r" t="t"/>
              <a:pathLst>
                <a:path extrusionOk="0" h="540" w="631">
                  <a:moveTo>
                    <a:pt x="296" y="1"/>
                  </a:moveTo>
                  <a:cubicBezTo>
                    <a:pt x="217" y="1"/>
                    <a:pt x="141" y="38"/>
                    <a:pt x="90" y="113"/>
                  </a:cubicBezTo>
                  <a:cubicBezTo>
                    <a:pt x="1" y="248"/>
                    <a:pt x="42" y="397"/>
                    <a:pt x="172" y="484"/>
                  </a:cubicBezTo>
                  <a:cubicBezTo>
                    <a:pt x="227" y="521"/>
                    <a:pt x="284" y="540"/>
                    <a:pt x="339" y="540"/>
                  </a:cubicBezTo>
                  <a:cubicBezTo>
                    <a:pt x="419" y="540"/>
                    <a:pt x="493" y="501"/>
                    <a:pt x="543" y="427"/>
                  </a:cubicBezTo>
                  <a:cubicBezTo>
                    <a:pt x="630"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0" name="Google Shape;4050;p21"/>
            <p:cNvSpPr/>
            <p:nvPr/>
          </p:nvSpPr>
          <p:spPr>
            <a:xfrm>
              <a:off x="8001144" y="4006182"/>
              <a:ext cx="13759" cy="11813"/>
            </a:xfrm>
            <a:custGeom>
              <a:rect b="b" l="l" r="r" t="t"/>
              <a:pathLst>
                <a:path extrusionOk="0" h="540" w="629">
                  <a:moveTo>
                    <a:pt x="296" y="1"/>
                  </a:moveTo>
                  <a:cubicBezTo>
                    <a:pt x="217" y="1"/>
                    <a:pt x="141" y="38"/>
                    <a:pt x="90" y="113"/>
                  </a:cubicBezTo>
                  <a:cubicBezTo>
                    <a:pt x="1" y="248"/>
                    <a:pt x="42" y="397"/>
                    <a:pt x="170" y="484"/>
                  </a:cubicBezTo>
                  <a:cubicBezTo>
                    <a:pt x="225" y="521"/>
                    <a:pt x="283" y="540"/>
                    <a:pt x="339" y="540"/>
                  </a:cubicBezTo>
                  <a:cubicBezTo>
                    <a:pt x="419" y="540"/>
                    <a:pt x="493" y="501"/>
                    <a:pt x="543" y="427"/>
                  </a:cubicBezTo>
                  <a:cubicBezTo>
                    <a:pt x="628"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1" name="Google Shape;4051;p21"/>
            <p:cNvSpPr/>
            <p:nvPr/>
          </p:nvSpPr>
          <p:spPr>
            <a:xfrm>
              <a:off x="7990228" y="4022326"/>
              <a:ext cx="13803" cy="11813"/>
            </a:xfrm>
            <a:custGeom>
              <a:rect b="b" l="l" r="r" t="t"/>
              <a:pathLst>
                <a:path extrusionOk="0" h="540" w="631">
                  <a:moveTo>
                    <a:pt x="297" y="0"/>
                  </a:moveTo>
                  <a:cubicBezTo>
                    <a:pt x="217" y="0"/>
                    <a:pt x="142" y="39"/>
                    <a:pt x="92" y="115"/>
                  </a:cubicBezTo>
                  <a:cubicBezTo>
                    <a:pt x="0" y="247"/>
                    <a:pt x="42" y="396"/>
                    <a:pt x="172" y="486"/>
                  </a:cubicBezTo>
                  <a:cubicBezTo>
                    <a:pt x="226" y="522"/>
                    <a:pt x="283" y="539"/>
                    <a:pt x="338" y="539"/>
                  </a:cubicBezTo>
                  <a:cubicBezTo>
                    <a:pt x="418" y="539"/>
                    <a:pt x="493" y="501"/>
                    <a:pt x="543" y="426"/>
                  </a:cubicBezTo>
                  <a:cubicBezTo>
                    <a:pt x="630" y="300"/>
                    <a:pt x="598" y="144"/>
                    <a:pt x="463" y="55"/>
                  </a:cubicBezTo>
                  <a:cubicBezTo>
                    <a:pt x="410" y="19"/>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2" name="Google Shape;4052;p21"/>
            <p:cNvSpPr/>
            <p:nvPr/>
          </p:nvSpPr>
          <p:spPr>
            <a:xfrm>
              <a:off x="7979050" y="4038863"/>
              <a:ext cx="13803" cy="11813"/>
            </a:xfrm>
            <a:custGeom>
              <a:rect b="b" l="l" r="r" t="t"/>
              <a:pathLst>
                <a:path extrusionOk="0" h="540" w="631">
                  <a:moveTo>
                    <a:pt x="297" y="0"/>
                  </a:moveTo>
                  <a:cubicBezTo>
                    <a:pt x="217" y="0"/>
                    <a:pt x="141" y="38"/>
                    <a:pt x="90" y="114"/>
                  </a:cubicBezTo>
                  <a:cubicBezTo>
                    <a:pt x="1" y="247"/>
                    <a:pt x="42" y="396"/>
                    <a:pt x="172" y="485"/>
                  </a:cubicBezTo>
                  <a:cubicBezTo>
                    <a:pt x="226" y="521"/>
                    <a:pt x="283" y="539"/>
                    <a:pt x="338" y="539"/>
                  </a:cubicBezTo>
                  <a:cubicBezTo>
                    <a:pt x="418" y="539"/>
                    <a:pt x="493" y="501"/>
                    <a:pt x="543" y="426"/>
                  </a:cubicBezTo>
                  <a:cubicBezTo>
                    <a:pt x="630" y="300"/>
                    <a:pt x="596" y="144"/>
                    <a:pt x="463" y="55"/>
                  </a:cubicBezTo>
                  <a:cubicBezTo>
                    <a:pt x="410" y="18"/>
                    <a:pt x="353"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3" name="Google Shape;4053;p21"/>
            <p:cNvSpPr/>
            <p:nvPr/>
          </p:nvSpPr>
          <p:spPr>
            <a:xfrm>
              <a:off x="7967872" y="4055379"/>
              <a:ext cx="13803" cy="11813"/>
            </a:xfrm>
            <a:custGeom>
              <a:rect b="b" l="l" r="r" t="t"/>
              <a:pathLst>
                <a:path extrusionOk="0" h="540" w="631">
                  <a:moveTo>
                    <a:pt x="299" y="0"/>
                  </a:moveTo>
                  <a:cubicBezTo>
                    <a:pt x="218" y="0"/>
                    <a:pt x="143" y="38"/>
                    <a:pt x="93" y="113"/>
                  </a:cubicBezTo>
                  <a:cubicBezTo>
                    <a:pt x="1" y="246"/>
                    <a:pt x="42" y="397"/>
                    <a:pt x="173" y="484"/>
                  </a:cubicBezTo>
                  <a:cubicBezTo>
                    <a:pt x="227" y="521"/>
                    <a:pt x="284" y="539"/>
                    <a:pt x="339" y="539"/>
                  </a:cubicBezTo>
                  <a:cubicBezTo>
                    <a:pt x="419" y="539"/>
                    <a:pt x="493" y="500"/>
                    <a:pt x="544" y="424"/>
                  </a:cubicBezTo>
                  <a:cubicBezTo>
                    <a:pt x="631" y="298"/>
                    <a:pt x="599" y="145"/>
                    <a:pt x="464" y="53"/>
                  </a:cubicBezTo>
                  <a:cubicBezTo>
                    <a:pt x="411" y="18"/>
                    <a:pt x="353"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4" name="Google Shape;4054;p21"/>
            <p:cNvSpPr/>
            <p:nvPr/>
          </p:nvSpPr>
          <p:spPr>
            <a:xfrm>
              <a:off x="7956803" y="4071720"/>
              <a:ext cx="13803" cy="11813"/>
            </a:xfrm>
            <a:custGeom>
              <a:rect b="b" l="l" r="r" t="t"/>
              <a:pathLst>
                <a:path extrusionOk="0" h="540" w="631">
                  <a:moveTo>
                    <a:pt x="299" y="0"/>
                  </a:moveTo>
                  <a:cubicBezTo>
                    <a:pt x="218" y="0"/>
                    <a:pt x="143" y="39"/>
                    <a:pt x="92" y="115"/>
                  </a:cubicBezTo>
                  <a:cubicBezTo>
                    <a:pt x="1" y="247"/>
                    <a:pt x="42" y="396"/>
                    <a:pt x="173" y="486"/>
                  </a:cubicBezTo>
                  <a:cubicBezTo>
                    <a:pt x="227" y="522"/>
                    <a:pt x="285" y="540"/>
                    <a:pt x="339" y="540"/>
                  </a:cubicBezTo>
                  <a:cubicBezTo>
                    <a:pt x="419" y="540"/>
                    <a:pt x="494" y="501"/>
                    <a:pt x="546" y="426"/>
                  </a:cubicBezTo>
                  <a:cubicBezTo>
                    <a:pt x="631" y="300"/>
                    <a:pt x="599" y="144"/>
                    <a:pt x="466" y="55"/>
                  </a:cubicBezTo>
                  <a:cubicBezTo>
                    <a:pt x="412" y="19"/>
                    <a:pt x="355"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5" name="Google Shape;4055;p21"/>
            <p:cNvSpPr/>
            <p:nvPr/>
          </p:nvSpPr>
          <p:spPr>
            <a:xfrm>
              <a:off x="7945778" y="4088082"/>
              <a:ext cx="13759" cy="11791"/>
            </a:xfrm>
            <a:custGeom>
              <a:rect b="b" l="l" r="r" t="t"/>
              <a:pathLst>
                <a:path extrusionOk="0" h="539" w="629">
                  <a:moveTo>
                    <a:pt x="298" y="1"/>
                  </a:moveTo>
                  <a:cubicBezTo>
                    <a:pt x="217" y="1"/>
                    <a:pt x="141" y="38"/>
                    <a:pt x="90" y="113"/>
                  </a:cubicBezTo>
                  <a:cubicBezTo>
                    <a:pt x="1" y="246"/>
                    <a:pt x="42" y="395"/>
                    <a:pt x="170" y="484"/>
                  </a:cubicBezTo>
                  <a:cubicBezTo>
                    <a:pt x="225" y="520"/>
                    <a:pt x="283" y="538"/>
                    <a:pt x="338" y="538"/>
                  </a:cubicBezTo>
                  <a:cubicBezTo>
                    <a:pt x="418" y="538"/>
                    <a:pt x="493" y="500"/>
                    <a:pt x="544" y="425"/>
                  </a:cubicBezTo>
                  <a:cubicBezTo>
                    <a:pt x="628" y="299"/>
                    <a:pt x="596" y="143"/>
                    <a:pt x="464" y="54"/>
                  </a:cubicBezTo>
                  <a:cubicBezTo>
                    <a:pt x="411"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6" name="Google Shape;4056;p21"/>
            <p:cNvSpPr/>
            <p:nvPr/>
          </p:nvSpPr>
          <p:spPr>
            <a:xfrm>
              <a:off x="7934666" y="4104510"/>
              <a:ext cx="13759" cy="11834"/>
            </a:xfrm>
            <a:custGeom>
              <a:rect b="b" l="l" r="r" t="t"/>
              <a:pathLst>
                <a:path extrusionOk="0" h="541" w="629">
                  <a:moveTo>
                    <a:pt x="298" y="1"/>
                  </a:moveTo>
                  <a:cubicBezTo>
                    <a:pt x="217" y="1"/>
                    <a:pt x="142" y="39"/>
                    <a:pt x="90" y="113"/>
                  </a:cubicBezTo>
                  <a:cubicBezTo>
                    <a:pt x="1" y="248"/>
                    <a:pt x="42" y="397"/>
                    <a:pt x="170" y="484"/>
                  </a:cubicBezTo>
                  <a:cubicBezTo>
                    <a:pt x="225" y="522"/>
                    <a:pt x="283" y="540"/>
                    <a:pt x="339" y="540"/>
                  </a:cubicBezTo>
                  <a:cubicBezTo>
                    <a:pt x="419" y="540"/>
                    <a:pt x="493" y="502"/>
                    <a:pt x="543" y="427"/>
                  </a:cubicBezTo>
                  <a:cubicBezTo>
                    <a:pt x="628" y="299"/>
                    <a:pt x="596"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7" name="Google Shape;4057;p21"/>
            <p:cNvSpPr/>
            <p:nvPr/>
          </p:nvSpPr>
          <p:spPr>
            <a:xfrm>
              <a:off x="7923641" y="4120763"/>
              <a:ext cx="13803" cy="11813"/>
            </a:xfrm>
            <a:custGeom>
              <a:rect b="b" l="l" r="r" t="t"/>
              <a:pathLst>
                <a:path extrusionOk="0" h="540" w="631">
                  <a:moveTo>
                    <a:pt x="298" y="0"/>
                  </a:moveTo>
                  <a:cubicBezTo>
                    <a:pt x="218" y="0"/>
                    <a:pt x="142" y="38"/>
                    <a:pt x="92" y="112"/>
                  </a:cubicBezTo>
                  <a:cubicBezTo>
                    <a:pt x="1" y="247"/>
                    <a:pt x="42" y="396"/>
                    <a:pt x="172" y="483"/>
                  </a:cubicBezTo>
                  <a:cubicBezTo>
                    <a:pt x="228" y="521"/>
                    <a:pt x="285" y="539"/>
                    <a:pt x="341" y="539"/>
                  </a:cubicBezTo>
                  <a:cubicBezTo>
                    <a:pt x="420" y="539"/>
                    <a:pt x="494" y="501"/>
                    <a:pt x="546" y="426"/>
                  </a:cubicBezTo>
                  <a:cubicBezTo>
                    <a:pt x="631" y="298"/>
                    <a:pt x="598" y="144"/>
                    <a:pt x="466" y="55"/>
                  </a:cubicBezTo>
                  <a:cubicBezTo>
                    <a:pt x="412" y="19"/>
                    <a:pt x="354"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8" name="Google Shape;4058;p21"/>
            <p:cNvSpPr/>
            <p:nvPr/>
          </p:nvSpPr>
          <p:spPr>
            <a:xfrm>
              <a:off x="7912528" y="4137235"/>
              <a:ext cx="13803" cy="11813"/>
            </a:xfrm>
            <a:custGeom>
              <a:rect b="b" l="l" r="r" t="t"/>
              <a:pathLst>
                <a:path extrusionOk="0" h="540" w="631">
                  <a:moveTo>
                    <a:pt x="296" y="1"/>
                  </a:moveTo>
                  <a:cubicBezTo>
                    <a:pt x="216" y="1"/>
                    <a:pt x="141" y="38"/>
                    <a:pt x="90" y="113"/>
                  </a:cubicBezTo>
                  <a:cubicBezTo>
                    <a:pt x="0" y="248"/>
                    <a:pt x="42" y="397"/>
                    <a:pt x="172" y="484"/>
                  </a:cubicBezTo>
                  <a:cubicBezTo>
                    <a:pt x="226" y="521"/>
                    <a:pt x="284" y="540"/>
                    <a:pt x="339" y="540"/>
                  </a:cubicBezTo>
                  <a:cubicBezTo>
                    <a:pt x="419" y="540"/>
                    <a:pt x="493" y="501"/>
                    <a:pt x="543" y="427"/>
                  </a:cubicBezTo>
                  <a:cubicBezTo>
                    <a:pt x="630" y="298"/>
                    <a:pt x="598" y="145"/>
                    <a:pt x="463" y="56"/>
                  </a:cubicBezTo>
                  <a:cubicBezTo>
                    <a:pt x="409"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59" name="Google Shape;4059;p21"/>
            <p:cNvSpPr/>
            <p:nvPr/>
          </p:nvSpPr>
          <p:spPr>
            <a:xfrm>
              <a:off x="7901503" y="4153510"/>
              <a:ext cx="13803" cy="11813"/>
            </a:xfrm>
            <a:custGeom>
              <a:rect b="b" l="l" r="r" t="t"/>
              <a:pathLst>
                <a:path extrusionOk="0" h="540" w="631">
                  <a:moveTo>
                    <a:pt x="300" y="1"/>
                  </a:moveTo>
                  <a:cubicBezTo>
                    <a:pt x="219" y="1"/>
                    <a:pt x="142" y="38"/>
                    <a:pt x="92" y="113"/>
                  </a:cubicBezTo>
                  <a:cubicBezTo>
                    <a:pt x="0" y="246"/>
                    <a:pt x="42" y="395"/>
                    <a:pt x="172" y="484"/>
                  </a:cubicBezTo>
                  <a:cubicBezTo>
                    <a:pt x="227" y="521"/>
                    <a:pt x="285" y="540"/>
                    <a:pt x="340" y="540"/>
                  </a:cubicBezTo>
                  <a:cubicBezTo>
                    <a:pt x="420" y="540"/>
                    <a:pt x="494" y="501"/>
                    <a:pt x="546" y="425"/>
                  </a:cubicBezTo>
                  <a:cubicBezTo>
                    <a:pt x="630" y="299"/>
                    <a:pt x="598" y="145"/>
                    <a:pt x="465" y="54"/>
                  </a:cubicBezTo>
                  <a:cubicBezTo>
                    <a:pt x="412" y="18"/>
                    <a:pt x="35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0" name="Google Shape;4060;p21"/>
            <p:cNvSpPr/>
            <p:nvPr/>
          </p:nvSpPr>
          <p:spPr>
            <a:xfrm>
              <a:off x="7890434" y="4169851"/>
              <a:ext cx="13803" cy="11813"/>
            </a:xfrm>
            <a:custGeom>
              <a:rect b="b" l="l" r="r" t="t"/>
              <a:pathLst>
                <a:path extrusionOk="0" h="540" w="631">
                  <a:moveTo>
                    <a:pt x="299" y="1"/>
                  </a:moveTo>
                  <a:cubicBezTo>
                    <a:pt x="218" y="1"/>
                    <a:pt x="142" y="39"/>
                    <a:pt x="92" y="115"/>
                  </a:cubicBezTo>
                  <a:cubicBezTo>
                    <a:pt x="0" y="248"/>
                    <a:pt x="42" y="397"/>
                    <a:pt x="172" y="486"/>
                  </a:cubicBezTo>
                  <a:cubicBezTo>
                    <a:pt x="227" y="522"/>
                    <a:pt x="284" y="540"/>
                    <a:pt x="339" y="540"/>
                  </a:cubicBezTo>
                  <a:cubicBezTo>
                    <a:pt x="419" y="540"/>
                    <a:pt x="494" y="501"/>
                    <a:pt x="545" y="426"/>
                  </a:cubicBezTo>
                  <a:cubicBezTo>
                    <a:pt x="630" y="300"/>
                    <a:pt x="598" y="145"/>
                    <a:pt x="465" y="55"/>
                  </a:cubicBezTo>
                  <a:cubicBezTo>
                    <a:pt x="412"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1" name="Google Shape;4061;p21"/>
            <p:cNvSpPr/>
            <p:nvPr/>
          </p:nvSpPr>
          <p:spPr>
            <a:xfrm>
              <a:off x="7879300" y="4186345"/>
              <a:ext cx="13803" cy="11834"/>
            </a:xfrm>
            <a:custGeom>
              <a:rect b="b" l="l" r="r" t="t"/>
              <a:pathLst>
                <a:path extrusionOk="0" h="541" w="631">
                  <a:moveTo>
                    <a:pt x="300" y="0"/>
                  </a:moveTo>
                  <a:cubicBezTo>
                    <a:pt x="220" y="0"/>
                    <a:pt x="144" y="38"/>
                    <a:pt x="93" y="112"/>
                  </a:cubicBezTo>
                  <a:cubicBezTo>
                    <a:pt x="1" y="245"/>
                    <a:pt x="42" y="396"/>
                    <a:pt x="170" y="483"/>
                  </a:cubicBezTo>
                  <a:cubicBezTo>
                    <a:pt x="226" y="522"/>
                    <a:pt x="284" y="541"/>
                    <a:pt x="340" y="541"/>
                  </a:cubicBezTo>
                  <a:cubicBezTo>
                    <a:pt x="419" y="541"/>
                    <a:pt x="493" y="502"/>
                    <a:pt x="544" y="428"/>
                  </a:cubicBezTo>
                  <a:cubicBezTo>
                    <a:pt x="631" y="302"/>
                    <a:pt x="601" y="146"/>
                    <a:pt x="466" y="55"/>
                  </a:cubicBezTo>
                  <a:cubicBezTo>
                    <a:pt x="413" y="18"/>
                    <a:pt x="356"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2" name="Google Shape;4062;p21"/>
            <p:cNvSpPr/>
            <p:nvPr/>
          </p:nvSpPr>
          <p:spPr>
            <a:xfrm>
              <a:off x="7867531" y="4203932"/>
              <a:ext cx="13847" cy="11769"/>
            </a:xfrm>
            <a:custGeom>
              <a:rect b="b" l="l" r="r" t="t"/>
              <a:pathLst>
                <a:path extrusionOk="0" h="538" w="633">
                  <a:moveTo>
                    <a:pt x="299" y="1"/>
                  </a:moveTo>
                  <a:cubicBezTo>
                    <a:pt x="216" y="1"/>
                    <a:pt x="138" y="41"/>
                    <a:pt x="88" y="119"/>
                  </a:cubicBezTo>
                  <a:cubicBezTo>
                    <a:pt x="1" y="256"/>
                    <a:pt x="47" y="403"/>
                    <a:pt x="179" y="488"/>
                  </a:cubicBezTo>
                  <a:cubicBezTo>
                    <a:pt x="232" y="521"/>
                    <a:pt x="287" y="538"/>
                    <a:pt x="340" y="538"/>
                  </a:cubicBezTo>
                  <a:cubicBezTo>
                    <a:pt x="423" y="538"/>
                    <a:pt x="500" y="497"/>
                    <a:pt x="550" y="419"/>
                  </a:cubicBezTo>
                  <a:cubicBezTo>
                    <a:pt x="633" y="291"/>
                    <a:pt x="596" y="137"/>
                    <a:pt x="459" y="50"/>
                  </a:cubicBezTo>
                  <a:cubicBezTo>
                    <a:pt x="407" y="17"/>
                    <a:pt x="352"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3" name="Google Shape;4063;p21"/>
            <p:cNvSpPr/>
            <p:nvPr/>
          </p:nvSpPr>
          <p:spPr>
            <a:xfrm>
              <a:off x="7856156" y="4224910"/>
              <a:ext cx="13803" cy="11681"/>
            </a:xfrm>
            <a:custGeom>
              <a:rect b="b" l="l" r="r" t="t"/>
              <a:pathLst>
                <a:path extrusionOk="0" h="534" w="631">
                  <a:moveTo>
                    <a:pt x="298" y="1"/>
                  </a:moveTo>
                  <a:cubicBezTo>
                    <a:pt x="203" y="1"/>
                    <a:pt x="119" y="50"/>
                    <a:pt x="72" y="142"/>
                  </a:cubicBezTo>
                  <a:cubicBezTo>
                    <a:pt x="1" y="289"/>
                    <a:pt x="63" y="431"/>
                    <a:pt x="202" y="500"/>
                  </a:cubicBezTo>
                  <a:cubicBezTo>
                    <a:pt x="249" y="522"/>
                    <a:pt x="296" y="533"/>
                    <a:pt x="340" y="533"/>
                  </a:cubicBezTo>
                  <a:cubicBezTo>
                    <a:pt x="435" y="533"/>
                    <a:pt x="517" y="483"/>
                    <a:pt x="564" y="390"/>
                  </a:cubicBezTo>
                  <a:cubicBezTo>
                    <a:pt x="631" y="255"/>
                    <a:pt x="578" y="106"/>
                    <a:pt x="434" y="35"/>
                  </a:cubicBezTo>
                  <a:cubicBezTo>
                    <a:pt x="388" y="12"/>
                    <a:pt x="34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4" name="Google Shape;4064;p21"/>
            <p:cNvSpPr/>
            <p:nvPr/>
          </p:nvSpPr>
          <p:spPr>
            <a:xfrm>
              <a:off x="7847100" y="4245341"/>
              <a:ext cx="13738" cy="11616"/>
            </a:xfrm>
            <a:custGeom>
              <a:rect b="b" l="l" r="r" t="t"/>
              <a:pathLst>
                <a:path extrusionOk="0" h="531" w="628">
                  <a:moveTo>
                    <a:pt x="294" y="0"/>
                  </a:moveTo>
                  <a:cubicBezTo>
                    <a:pt x="193" y="0"/>
                    <a:pt x="104" y="56"/>
                    <a:pt x="62" y="159"/>
                  </a:cubicBezTo>
                  <a:cubicBezTo>
                    <a:pt x="0" y="308"/>
                    <a:pt x="71" y="447"/>
                    <a:pt x="216" y="507"/>
                  </a:cubicBezTo>
                  <a:cubicBezTo>
                    <a:pt x="257" y="523"/>
                    <a:pt x="298" y="531"/>
                    <a:pt x="336" y="531"/>
                  </a:cubicBezTo>
                  <a:cubicBezTo>
                    <a:pt x="439" y="531"/>
                    <a:pt x="527" y="475"/>
                    <a:pt x="568" y="372"/>
                  </a:cubicBezTo>
                  <a:cubicBezTo>
                    <a:pt x="628" y="230"/>
                    <a:pt x="564" y="85"/>
                    <a:pt x="415" y="26"/>
                  </a:cubicBezTo>
                  <a:cubicBezTo>
                    <a:pt x="374" y="9"/>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5" name="Google Shape;4065;p21"/>
            <p:cNvSpPr/>
            <p:nvPr/>
          </p:nvSpPr>
          <p:spPr>
            <a:xfrm>
              <a:off x="7839378" y="4266145"/>
              <a:ext cx="13606" cy="11594"/>
            </a:xfrm>
            <a:custGeom>
              <a:rect b="b" l="l" r="r" t="t"/>
              <a:pathLst>
                <a:path extrusionOk="0" h="530" w="622">
                  <a:moveTo>
                    <a:pt x="294" y="1"/>
                  </a:moveTo>
                  <a:cubicBezTo>
                    <a:pt x="185" y="1"/>
                    <a:pt x="92" y="62"/>
                    <a:pt x="53" y="174"/>
                  </a:cubicBezTo>
                  <a:cubicBezTo>
                    <a:pt x="1" y="325"/>
                    <a:pt x="81" y="460"/>
                    <a:pt x="230" y="511"/>
                  </a:cubicBezTo>
                  <a:lnTo>
                    <a:pt x="227" y="511"/>
                  </a:lnTo>
                  <a:cubicBezTo>
                    <a:pt x="263" y="523"/>
                    <a:pt x="299" y="529"/>
                    <a:pt x="332" y="529"/>
                  </a:cubicBezTo>
                  <a:cubicBezTo>
                    <a:pt x="442" y="529"/>
                    <a:pt x="535" y="466"/>
                    <a:pt x="573" y="355"/>
                  </a:cubicBezTo>
                  <a:cubicBezTo>
                    <a:pt x="621" y="211"/>
                    <a:pt x="550" y="71"/>
                    <a:pt x="397" y="18"/>
                  </a:cubicBezTo>
                  <a:cubicBezTo>
                    <a:pt x="362" y="7"/>
                    <a:pt x="327"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6" name="Google Shape;4066;p21"/>
            <p:cNvSpPr/>
            <p:nvPr/>
          </p:nvSpPr>
          <p:spPr>
            <a:xfrm>
              <a:off x="7832969" y="4287210"/>
              <a:ext cx="13453" cy="11528"/>
            </a:xfrm>
            <a:custGeom>
              <a:rect b="b" l="l" r="r" t="t"/>
              <a:pathLst>
                <a:path extrusionOk="0" h="527" w="615">
                  <a:moveTo>
                    <a:pt x="293" y="1"/>
                  </a:moveTo>
                  <a:cubicBezTo>
                    <a:pt x="176" y="1"/>
                    <a:pt x="77" y="68"/>
                    <a:pt x="44" y="187"/>
                  </a:cubicBezTo>
                  <a:cubicBezTo>
                    <a:pt x="1" y="342"/>
                    <a:pt x="85" y="471"/>
                    <a:pt x="236" y="514"/>
                  </a:cubicBezTo>
                  <a:cubicBezTo>
                    <a:pt x="268" y="523"/>
                    <a:pt x="298" y="527"/>
                    <a:pt x="327" y="527"/>
                  </a:cubicBezTo>
                  <a:cubicBezTo>
                    <a:pt x="445" y="527"/>
                    <a:pt x="540" y="458"/>
                    <a:pt x="573" y="340"/>
                  </a:cubicBezTo>
                  <a:cubicBezTo>
                    <a:pt x="614" y="194"/>
                    <a:pt x="534" y="58"/>
                    <a:pt x="378" y="13"/>
                  </a:cubicBezTo>
                  <a:cubicBezTo>
                    <a:pt x="349" y="5"/>
                    <a:pt x="32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7" name="Google Shape;4067;p21"/>
            <p:cNvSpPr/>
            <p:nvPr/>
          </p:nvSpPr>
          <p:spPr>
            <a:xfrm>
              <a:off x="7827763" y="4308188"/>
              <a:ext cx="13234" cy="11506"/>
            </a:xfrm>
            <a:custGeom>
              <a:rect b="b" l="l" r="r" t="t"/>
              <a:pathLst>
                <a:path extrusionOk="0" h="526" w="605">
                  <a:moveTo>
                    <a:pt x="288" y="0"/>
                  </a:moveTo>
                  <a:cubicBezTo>
                    <a:pt x="167" y="0"/>
                    <a:pt x="64" y="74"/>
                    <a:pt x="35" y="199"/>
                  </a:cubicBezTo>
                  <a:cubicBezTo>
                    <a:pt x="0" y="357"/>
                    <a:pt x="92" y="480"/>
                    <a:pt x="245" y="517"/>
                  </a:cubicBezTo>
                  <a:cubicBezTo>
                    <a:pt x="271" y="523"/>
                    <a:pt x="295" y="525"/>
                    <a:pt x="319" y="525"/>
                  </a:cubicBezTo>
                  <a:cubicBezTo>
                    <a:pt x="444" y="525"/>
                    <a:pt x="544" y="452"/>
                    <a:pt x="571" y="325"/>
                  </a:cubicBezTo>
                  <a:cubicBezTo>
                    <a:pt x="605" y="176"/>
                    <a:pt x="518" y="45"/>
                    <a:pt x="360" y="9"/>
                  </a:cubicBezTo>
                  <a:cubicBezTo>
                    <a:pt x="336" y="3"/>
                    <a:pt x="31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8" name="Google Shape;4068;p21"/>
            <p:cNvSpPr/>
            <p:nvPr/>
          </p:nvSpPr>
          <p:spPr>
            <a:xfrm>
              <a:off x="7823650" y="4329298"/>
              <a:ext cx="13059" cy="11441"/>
            </a:xfrm>
            <a:custGeom>
              <a:rect b="b" l="l" r="r" t="t"/>
              <a:pathLst>
                <a:path extrusionOk="0" h="523" w="597">
                  <a:moveTo>
                    <a:pt x="286" y="0"/>
                  </a:moveTo>
                  <a:cubicBezTo>
                    <a:pt x="156" y="0"/>
                    <a:pt x="52" y="80"/>
                    <a:pt x="28" y="212"/>
                  </a:cubicBezTo>
                  <a:cubicBezTo>
                    <a:pt x="1" y="370"/>
                    <a:pt x="99" y="489"/>
                    <a:pt x="255" y="516"/>
                  </a:cubicBezTo>
                  <a:cubicBezTo>
                    <a:pt x="276" y="520"/>
                    <a:pt x="297" y="522"/>
                    <a:pt x="317" y="522"/>
                  </a:cubicBezTo>
                  <a:cubicBezTo>
                    <a:pt x="446" y="522"/>
                    <a:pt x="547" y="441"/>
                    <a:pt x="569" y="312"/>
                  </a:cubicBezTo>
                  <a:cubicBezTo>
                    <a:pt x="596" y="161"/>
                    <a:pt x="504" y="33"/>
                    <a:pt x="344" y="6"/>
                  </a:cubicBezTo>
                  <a:cubicBezTo>
                    <a:pt x="324" y="2"/>
                    <a:pt x="305"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69" name="Google Shape;4069;p21"/>
            <p:cNvSpPr/>
            <p:nvPr/>
          </p:nvSpPr>
          <p:spPr>
            <a:xfrm>
              <a:off x="7820544" y="4350691"/>
              <a:ext cx="12797" cy="11463"/>
            </a:xfrm>
            <a:custGeom>
              <a:rect b="b" l="l" r="r" t="t"/>
              <a:pathLst>
                <a:path extrusionOk="0" h="524" w="585">
                  <a:moveTo>
                    <a:pt x="285" y="1"/>
                  </a:moveTo>
                  <a:cubicBezTo>
                    <a:pt x="148" y="1"/>
                    <a:pt x="38" y="85"/>
                    <a:pt x="21" y="225"/>
                  </a:cubicBezTo>
                  <a:cubicBezTo>
                    <a:pt x="1" y="386"/>
                    <a:pt x="104" y="500"/>
                    <a:pt x="259" y="521"/>
                  </a:cubicBezTo>
                  <a:cubicBezTo>
                    <a:pt x="274" y="523"/>
                    <a:pt x="289" y="524"/>
                    <a:pt x="304" y="524"/>
                  </a:cubicBezTo>
                  <a:cubicBezTo>
                    <a:pt x="442" y="524"/>
                    <a:pt x="548" y="436"/>
                    <a:pt x="566" y="299"/>
                  </a:cubicBezTo>
                  <a:cubicBezTo>
                    <a:pt x="585" y="147"/>
                    <a:pt x="486" y="24"/>
                    <a:pt x="326" y="3"/>
                  </a:cubicBezTo>
                  <a:cubicBezTo>
                    <a:pt x="312" y="2"/>
                    <a:pt x="298"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0" name="Google Shape;4070;p21"/>
            <p:cNvSpPr/>
            <p:nvPr/>
          </p:nvSpPr>
          <p:spPr>
            <a:xfrm>
              <a:off x="7818444" y="4372107"/>
              <a:ext cx="12534" cy="11397"/>
            </a:xfrm>
            <a:custGeom>
              <a:rect b="b" l="l" r="r" t="t"/>
              <a:pathLst>
                <a:path extrusionOk="0" h="521" w="573">
                  <a:moveTo>
                    <a:pt x="278" y="1"/>
                  </a:moveTo>
                  <a:cubicBezTo>
                    <a:pt x="136" y="1"/>
                    <a:pt x="25" y="94"/>
                    <a:pt x="14" y="236"/>
                  </a:cubicBezTo>
                  <a:cubicBezTo>
                    <a:pt x="0" y="398"/>
                    <a:pt x="110" y="506"/>
                    <a:pt x="266" y="520"/>
                  </a:cubicBezTo>
                  <a:cubicBezTo>
                    <a:pt x="276" y="520"/>
                    <a:pt x="286" y="521"/>
                    <a:pt x="296" y="521"/>
                  </a:cubicBezTo>
                  <a:cubicBezTo>
                    <a:pt x="441" y="521"/>
                    <a:pt x="549" y="428"/>
                    <a:pt x="562" y="286"/>
                  </a:cubicBezTo>
                  <a:cubicBezTo>
                    <a:pt x="573" y="133"/>
                    <a:pt x="470" y="16"/>
                    <a:pt x="307" y="2"/>
                  </a:cubicBezTo>
                  <a:cubicBezTo>
                    <a:pt x="297" y="1"/>
                    <a:pt x="28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1" name="Google Shape;4071;p21"/>
            <p:cNvSpPr/>
            <p:nvPr/>
          </p:nvSpPr>
          <p:spPr>
            <a:xfrm>
              <a:off x="7817284" y="4393282"/>
              <a:ext cx="12294" cy="11397"/>
            </a:xfrm>
            <a:custGeom>
              <a:rect b="b" l="l" r="r" t="t"/>
              <a:pathLst>
                <a:path extrusionOk="0" h="521" w="562">
                  <a:moveTo>
                    <a:pt x="281" y="0"/>
                  </a:moveTo>
                  <a:cubicBezTo>
                    <a:pt x="130" y="0"/>
                    <a:pt x="12" y="98"/>
                    <a:pt x="8" y="248"/>
                  </a:cubicBezTo>
                  <a:cubicBezTo>
                    <a:pt x="1" y="408"/>
                    <a:pt x="113" y="513"/>
                    <a:pt x="271" y="520"/>
                  </a:cubicBezTo>
                  <a:cubicBezTo>
                    <a:pt x="276" y="521"/>
                    <a:pt x="281" y="521"/>
                    <a:pt x="287" y="521"/>
                  </a:cubicBezTo>
                  <a:cubicBezTo>
                    <a:pt x="441" y="521"/>
                    <a:pt x="551" y="422"/>
                    <a:pt x="557" y="275"/>
                  </a:cubicBezTo>
                  <a:cubicBezTo>
                    <a:pt x="562" y="122"/>
                    <a:pt x="454" y="7"/>
                    <a:pt x="292" y="0"/>
                  </a:cubicBezTo>
                  <a:cubicBezTo>
                    <a:pt x="288" y="0"/>
                    <a:pt x="285"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2" name="Google Shape;4072;p21"/>
            <p:cNvSpPr/>
            <p:nvPr/>
          </p:nvSpPr>
          <p:spPr>
            <a:xfrm>
              <a:off x="7817000" y="4415070"/>
              <a:ext cx="12184" cy="11397"/>
            </a:xfrm>
            <a:custGeom>
              <a:rect b="b" l="l" r="r" t="t"/>
              <a:pathLst>
                <a:path extrusionOk="0" h="521" w="557">
                  <a:moveTo>
                    <a:pt x="280" y="1"/>
                  </a:moveTo>
                  <a:cubicBezTo>
                    <a:pt x="278" y="1"/>
                    <a:pt x="276" y="1"/>
                    <a:pt x="275" y="1"/>
                  </a:cubicBezTo>
                  <a:cubicBezTo>
                    <a:pt x="117" y="5"/>
                    <a:pt x="0" y="111"/>
                    <a:pt x="5" y="264"/>
                  </a:cubicBezTo>
                  <a:cubicBezTo>
                    <a:pt x="7" y="422"/>
                    <a:pt x="123" y="521"/>
                    <a:pt x="279" y="521"/>
                  </a:cubicBezTo>
                  <a:cubicBezTo>
                    <a:pt x="280" y="521"/>
                    <a:pt x="282" y="521"/>
                    <a:pt x="284" y="521"/>
                  </a:cubicBezTo>
                  <a:cubicBezTo>
                    <a:pt x="444" y="518"/>
                    <a:pt x="557" y="411"/>
                    <a:pt x="554" y="259"/>
                  </a:cubicBezTo>
                  <a:cubicBezTo>
                    <a:pt x="552" y="108"/>
                    <a:pt x="438"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3" name="Google Shape;4073;p21"/>
            <p:cNvSpPr/>
            <p:nvPr/>
          </p:nvSpPr>
          <p:spPr>
            <a:xfrm>
              <a:off x="7818050" y="4438323"/>
              <a:ext cx="12688" cy="11419"/>
            </a:xfrm>
            <a:custGeom>
              <a:rect b="b" l="l" r="r" t="t"/>
              <a:pathLst>
                <a:path extrusionOk="0" h="522" w="580">
                  <a:moveTo>
                    <a:pt x="297" y="1"/>
                  </a:moveTo>
                  <a:cubicBezTo>
                    <a:pt x="286" y="1"/>
                    <a:pt x="275" y="1"/>
                    <a:pt x="263" y="3"/>
                  </a:cubicBezTo>
                  <a:cubicBezTo>
                    <a:pt x="108" y="19"/>
                    <a:pt x="0" y="135"/>
                    <a:pt x="14" y="287"/>
                  </a:cubicBezTo>
                  <a:cubicBezTo>
                    <a:pt x="31" y="434"/>
                    <a:pt x="139" y="522"/>
                    <a:pt x="280" y="522"/>
                  </a:cubicBezTo>
                  <a:cubicBezTo>
                    <a:pt x="292" y="522"/>
                    <a:pt x="304" y="521"/>
                    <a:pt x="316" y="520"/>
                  </a:cubicBezTo>
                  <a:cubicBezTo>
                    <a:pt x="476" y="504"/>
                    <a:pt x="580" y="390"/>
                    <a:pt x="563" y="236"/>
                  </a:cubicBezTo>
                  <a:cubicBezTo>
                    <a:pt x="551" y="96"/>
                    <a:pt x="441"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4" name="Google Shape;4074;p21"/>
            <p:cNvSpPr/>
            <p:nvPr/>
          </p:nvSpPr>
          <p:spPr>
            <a:xfrm>
              <a:off x="7821244" y="4461073"/>
              <a:ext cx="13147" cy="11463"/>
            </a:xfrm>
            <a:custGeom>
              <a:rect b="b" l="l" r="r" t="t"/>
              <a:pathLst>
                <a:path extrusionOk="0" h="524" w="601">
                  <a:moveTo>
                    <a:pt x="313" y="1"/>
                  </a:moveTo>
                  <a:cubicBezTo>
                    <a:pt x="293" y="1"/>
                    <a:pt x="272" y="3"/>
                    <a:pt x="250" y="7"/>
                  </a:cubicBezTo>
                  <a:cubicBezTo>
                    <a:pt x="97" y="37"/>
                    <a:pt x="1" y="163"/>
                    <a:pt x="30" y="314"/>
                  </a:cubicBezTo>
                  <a:cubicBezTo>
                    <a:pt x="58" y="449"/>
                    <a:pt x="159" y="524"/>
                    <a:pt x="286" y="524"/>
                  </a:cubicBezTo>
                  <a:cubicBezTo>
                    <a:pt x="307" y="524"/>
                    <a:pt x="329" y="522"/>
                    <a:pt x="351" y="518"/>
                  </a:cubicBezTo>
                  <a:cubicBezTo>
                    <a:pt x="509" y="485"/>
                    <a:pt x="601" y="362"/>
                    <a:pt x="571" y="211"/>
                  </a:cubicBezTo>
                  <a:cubicBezTo>
                    <a:pt x="545" y="82"/>
                    <a:pt x="444"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5" name="Google Shape;4075;p21"/>
            <p:cNvSpPr/>
            <p:nvPr/>
          </p:nvSpPr>
          <p:spPr>
            <a:xfrm>
              <a:off x="7826713" y="4483757"/>
              <a:ext cx="13497" cy="11528"/>
            </a:xfrm>
            <a:custGeom>
              <a:rect b="b" l="l" r="r" t="t"/>
              <a:pathLst>
                <a:path extrusionOk="0" h="527" w="617">
                  <a:moveTo>
                    <a:pt x="325" y="1"/>
                  </a:moveTo>
                  <a:cubicBezTo>
                    <a:pt x="296" y="1"/>
                    <a:pt x="265" y="5"/>
                    <a:pt x="234" y="14"/>
                  </a:cubicBezTo>
                  <a:cubicBezTo>
                    <a:pt x="85" y="60"/>
                    <a:pt x="0" y="193"/>
                    <a:pt x="44" y="339"/>
                  </a:cubicBezTo>
                  <a:cubicBezTo>
                    <a:pt x="80" y="463"/>
                    <a:pt x="176" y="527"/>
                    <a:pt x="289" y="527"/>
                  </a:cubicBezTo>
                  <a:cubicBezTo>
                    <a:pt x="319" y="527"/>
                    <a:pt x="349" y="522"/>
                    <a:pt x="380" y="513"/>
                  </a:cubicBezTo>
                  <a:cubicBezTo>
                    <a:pt x="536" y="468"/>
                    <a:pt x="616" y="335"/>
                    <a:pt x="573" y="188"/>
                  </a:cubicBezTo>
                  <a:cubicBezTo>
                    <a:pt x="538" y="71"/>
                    <a:pt x="442"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6" name="Google Shape;4076;p21"/>
            <p:cNvSpPr/>
            <p:nvPr/>
          </p:nvSpPr>
          <p:spPr>
            <a:xfrm>
              <a:off x="7834325" y="4505741"/>
              <a:ext cx="13694" cy="11638"/>
            </a:xfrm>
            <a:custGeom>
              <a:rect b="b" l="l" r="r" t="t"/>
              <a:pathLst>
                <a:path extrusionOk="0" h="532" w="626">
                  <a:moveTo>
                    <a:pt x="331" y="1"/>
                  </a:moveTo>
                  <a:cubicBezTo>
                    <a:pt x="294" y="1"/>
                    <a:pt x="255" y="8"/>
                    <a:pt x="216" y="24"/>
                  </a:cubicBezTo>
                  <a:cubicBezTo>
                    <a:pt x="69" y="83"/>
                    <a:pt x="0" y="223"/>
                    <a:pt x="55" y="365"/>
                  </a:cubicBezTo>
                  <a:cubicBezTo>
                    <a:pt x="99" y="475"/>
                    <a:pt x="188" y="531"/>
                    <a:pt x="289" y="531"/>
                  </a:cubicBezTo>
                  <a:cubicBezTo>
                    <a:pt x="328" y="531"/>
                    <a:pt x="368" y="523"/>
                    <a:pt x="408" y="507"/>
                  </a:cubicBezTo>
                  <a:cubicBezTo>
                    <a:pt x="559" y="447"/>
                    <a:pt x="626" y="308"/>
                    <a:pt x="568" y="166"/>
                  </a:cubicBezTo>
                  <a:cubicBezTo>
                    <a:pt x="528" y="61"/>
                    <a:pt x="437"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7" name="Google Shape;4077;p21"/>
            <p:cNvSpPr/>
            <p:nvPr/>
          </p:nvSpPr>
          <p:spPr>
            <a:xfrm>
              <a:off x="7843731" y="4526654"/>
              <a:ext cx="13803" cy="11703"/>
            </a:xfrm>
            <a:custGeom>
              <a:rect b="b" l="l" r="r" t="t"/>
              <a:pathLst>
                <a:path extrusionOk="0" h="535" w="631">
                  <a:moveTo>
                    <a:pt x="335" y="1"/>
                  </a:moveTo>
                  <a:cubicBezTo>
                    <a:pt x="291" y="1"/>
                    <a:pt x="244" y="12"/>
                    <a:pt x="198" y="34"/>
                  </a:cubicBezTo>
                  <a:cubicBezTo>
                    <a:pt x="58" y="105"/>
                    <a:pt x="1" y="252"/>
                    <a:pt x="70" y="389"/>
                  </a:cubicBezTo>
                  <a:cubicBezTo>
                    <a:pt x="117" y="486"/>
                    <a:pt x="201" y="534"/>
                    <a:pt x="294" y="534"/>
                  </a:cubicBezTo>
                  <a:cubicBezTo>
                    <a:pt x="339" y="534"/>
                    <a:pt x="387" y="522"/>
                    <a:pt x="434" y="499"/>
                  </a:cubicBezTo>
                  <a:cubicBezTo>
                    <a:pt x="578" y="426"/>
                    <a:pt x="631" y="281"/>
                    <a:pt x="562" y="144"/>
                  </a:cubicBezTo>
                  <a:cubicBezTo>
                    <a:pt x="515" y="52"/>
                    <a:pt x="430"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8" name="Google Shape;4078;p21"/>
            <p:cNvSpPr/>
            <p:nvPr/>
          </p:nvSpPr>
          <p:spPr>
            <a:xfrm>
              <a:off x="7855063" y="4546713"/>
              <a:ext cx="13803" cy="11769"/>
            </a:xfrm>
            <a:custGeom>
              <a:rect b="b" l="l" r="r" t="t"/>
              <a:pathLst>
                <a:path extrusionOk="0" h="538" w="631">
                  <a:moveTo>
                    <a:pt x="333" y="0"/>
                  </a:moveTo>
                  <a:cubicBezTo>
                    <a:pt x="282" y="0"/>
                    <a:pt x="229" y="16"/>
                    <a:pt x="179" y="47"/>
                  </a:cubicBezTo>
                  <a:cubicBezTo>
                    <a:pt x="44" y="129"/>
                    <a:pt x="1" y="280"/>
                    <a:pt x="81" y="411"/>
                  </a:cubicBezTo>
                  <a:cubicBezTo>
                    <a:pt x="133" y="496"/>
                    <a:pt x="211" y="538"/>
                    <a:pt x="295" y="538"/>
                  </a:cubicBezTo>
                  <a:cubicBezTo>
                    <a:pt x="347" y="538"/>
                    <a:pt x="401" y="521"/>
                    <a:pt x="452" y="489"/>
                  </a:cubicBezTo>
                  <a:cubicBezTo>
                    <a:pt x="589" y="404"/>
                    <a:pt x="630" y="255"/>
                    <a:pt x="550" y="125"/>
                  </a:cubicBezTo>
                  <a:cubicBezTo>
                    <a:pt x="500" y="44"/>
                    <a:pt x="419"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79" name="Google Shape;4079;p21"/>
            <p:cNvSpPr/>
            <p:nvPr/>
          </p:nvSpPr>
          <p:spPr>
            <a:xfrm>
              <a:off x="7868144" y="4565788"/>
              <a:ext cx="13738" cy="11856"/>
            </a:xfrm>
            <a:custGeom>
              <a:rect b="b" l="l" r="r" t="t"/>
              <a:pathLst>
                <a:path extrusionOk="0" h="542" w="628">
                  <a:moveTo>
                    <a:pt x="331" y="1"/>
                  </a:moveTo>
                  <a:cubicBezTo>
                    <a:pt x="274" y="1"/>
                    <a:pt x="214" y="20"/>
                    <a:pt x="158" y="61"/>
                  </a:cubicBezTo>
                  <a:cubicBezTo>
                    <a:pt x="35" y="155"/>
                    <a:pt x="0" y="311"/>
                    <a:pt x="92" y="432"/>
                  </a:cubicBezTo>
                  <a:cubicBezTo>
                    <a:pt x="146" y="506"/>
                    <a:pt x="220" y="542"/>
                    <a:pt x="296" y="542"/>
                  </a:cubicBezTo>
                  <a:cubicBezTo>
                    <a:pt x="355" y="542"/>
                    <a:pt x="415" y="521"/>
                    <a:pt x="470" y="480"/>
                  </a:cubicBezTo>
                  <a:cubicBezTo>
                    <a:pt x="600" y="382"/>
                    <a:pt x="628" y="231"/>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0" name="Google Shape;4080;p21"/>
            <p:cNvSpPr/>
            <p:nvPr/>
          </p:nvSpPr>
          <p:spPr>
            <a:xfrm>
              <a:off x="7882713" y="4583507"/>
              <a:ext cx="13541" cy="11900"/>
            </a:xfrm>
            <a:custGeom>
              <a:rect b="b" l="l" r="r" t="t"/>
              <a:pathLst>
                <a:path extrusionOk="0" h="544" w="619">
                  <a:moveTo>
                    <a:pt x="325" y="0"/>
                  </a:moveTo>
                  <a:cubicBezTo>
                    <a:pt x="260" y="0"/>
                    <a:pt x="195" y="25"/>
                    <a:pt x="138" y="76"/>
                  </a:cubicBezTo>
                  <a:cubicBezTo>
                    <a:pt x="19" y="181"/>
                    <a:pt x="1" y="337"/>
                    <a:pt x="101" y="451"/>
                  </a:cubicBezTo>
                  <a:cubicBezTo>
                    <a:pt x="157" y="513"/>
                    <a:pt x="224" y="543"/>
                    <a:pt x="292" y="543"/>
                  </a:cubicBezTo>
                  <a:cubicBezTo>
                    <a:pt x="357" y="543"/>
                    <a:pt x="424" y="516"/>
                    <a:pt x="482" y="465"/>
                  </a:cubicBezTo>
                  <a:cubicBezTo>
                    <a:pt x="603" y="360"/>
                    <a:pt x="619" y="206"/>
                    <a:pt x="516" y="92"/>
                  </a:cubicBezTo>
                  <a:cubicBezTo>
                    <a:pt x="463" y="31"/>
                    <a:pt x="395"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1" name="Google Shape;4081;p21"/>
            <p:cNvSpPr/>
            <p:nvPr/>
          </p:nvSpPr>
          <p:spPr>
            <a:xfrm>
              <a:off x="7898856" y="4600045"/>
              <a:ext cx="13234" cy="11944"/>
            </a:xfrm>
            <a:custGeom>
              <a:rect b="b" l="l" r="r" t="t"/>
              <a:pathLst>
                <a:path extrusionOk="0" h="546" w="605">
                  <a:moveTo>
                    <a:pt x="316" y="1"/>
                  </a:moveTo>
                  <a:cubicBezTo>
                    <a:pt x="245" y="1"/>
                    <a:pt x="174" y="32"/>
                    <a:pt x="115" y="94"/>
                  </a:cubicBezTo>
                  <a:cubicBezTo>
                    <a:pt x="5" y="206"/>
                    <a:pt x="0" y="364"/>
                    <a:pt x="110" y="469"/>
                  </a:cubicBezTo>
                  <a:cubicBezTo>
                    <a:pt x="164" y="521"/>
                    <a:pt x="226" y="546"/>
                    <a:pt x="288" y="546"/>
                  </a:cubicBezTo>
                  <a:cubicBezTo>
                    <a:pt x="360" y="546"/>
                    <a:pt x="431" y="513"/>
                    <a:pt x="490" y="453"/>
                  </a:cubicBezTo>
                  <a:cubicBezTo>
                    <a:pt x="600" y="336"/>
                    <a:pt x="605" y="183"/>
                    <a:pt x="495" y="75"/>
                  </a:cubicBezTo>
                  <a:cubicBezTo>
                    <a:pt x="442" y="26"/>
                    <a:pt x="379"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2" name="Google Shape;4082;p21"/>
            <p:cNvSpPr/>
            <p:nvPr/>
          </p:nvSpPr>
          <p:spPr>
            <a:xfrm>
              <a:off x="7915984" y="4615073"/>
              <a:ext cx="13234" cy="12009"/>
            </a:xfrm>
            <a:custGeom>
              <a:rect b="b" l="l" r="r" t="t"/>
              <a:pathLst>
                <a:path extrusionOk="0" h="549" w="605">
                  <a:moveTo>
                    <a:pt x="312" y="1"/>
                  </a:moveTo>
                  <a:cubicBezTo>
                    <a:pt x="235" y="1"/>
                    <a:pt x="159" y="37"/>
                    <a:pt x="101" y="110"/>
                  </a:cubicBezTo>
                  <a:cubicBezTo>
                    <a:pt x="0" y="231"/>
                    <a:pt x="7" y="389"/>
                    <a:pt x="126" y="485"/>
                  </a:cubicBezTo>
                  <a:cubicBezTo>
                    <a:pt x="179" y="528"/>
                    <a:pt x="236" y="549"/>
                    <a:pt x="292" y="549"/>
                  </a:cubicBezTo>
                  <a:cubicBezTo>
                    <a:pt x="369" y="549"/>
                    <a:pt x="445" y="509"/>
                    <a:pt x="502" y="437"/>
                  </a:cubicBezTo>
                  <a:cubicBezTo>
                    <a:pt x="605" y="311"/>
                    <a:pt x="596" y="158"/>
                    <a:pt x="477" y="62"/>
                  </a:cubicBezTo>
                  <a:cubicBezTo>
                    <a:pt x="426" y="21"/>
                    <a:pt x="369"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3" name="Google Shape;4083;p21"/>
            <p:cNvSpPr/>
            <p:nvPr/>
          </p:nvSpPr>
          <p:spPr>
            <a:xfrm>
              <a:off x="7934359" y="4628766"/>
              <a:ext cx="13344" cy="12053"/>
            </a:xfrm>
            <a:custGeom>
              <a:rect b="b" l="l" r="r" t="t"/>
              <a:pathLst>
                <a:path extrusionOk="0" h="551" w="610">
                  <a:moveTo>
                    <a:pt x="313" y="1"/>
                  </a:moveTo>
                  <a:cubicBezTo>
                    <a:pt x="228" y="1"/>
                    <a:pt x="147" y="44"/>
                    <a:pt x="90" y="127"/>
                  </a:cubicBezTo>
                  <a:cubicBezTo>
                    <a:pt x="1" y="258"/>
                    <a:pt x="21" y="414"/>
                    <a:pt x="147" y="501"/>
                  </a:cubicBezTo>
                  <a:cubicBezTo>
                    <a:pt x="197" y="535"/>
                    <a:pt x="248" y="551"/>
                    <a:pt x="298" y="551"/>
                  </a:cubicBezTo>
                  <a:cubicBezTo>
                    <a:pt x="383" y="551"/>
                    <a:pt x="462" y="505"/>
                    <a:pt x="518" y="423"/>
                  </a:cubicBezTo>
                  <a:cubicBezTo>
                    <a:pt x="610" y="290"/>
                    <a:pt x="587" y="136"/>
                    <a:pt x="463" y="49"/>
                  </a:cubicBezTo>
                  <a:cubicBezTo>
                    <a:pt x="415" y="17"/>
                    <a:pt x="363"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4" name="Google Shape;4084;p21"/>
            <p:cNvSpPr/>
            <p:nvPr/>
          </p:nvSpPr>
          <p:spPr>
            <a:xfrm>
              <a:off x="7953697" y="4640863"/>
              <a:ext cx="13344" cy="12031"/>
            </a:xfrm>
            <a:custGeom>
              <a:rect b="b" l="l" r="r" t="t"/>
              <a:pathLst>
                <a:path extrusionOk="0" h="550" w="610">
                  <a:moveTo>
                    <a:pt x="309" y="0"/>
                  </a:moveTo>
                  <a:cubicBezTo>
                    <a:pt x="219" y="0"/>
                    <a:pt x="133" y="51"/>
                    <a:pt x="79" y="145"/>
                  </a:cubicBezTo>
                  <a:cubicBezTo>
                    <a:pt x="1" y="282"/>
                    <a:pt x="33" y="435"/>
                    <a:pt x="166" y="511"/>
                  </a:cubicBezTo>
                  <a:cubicBezTo>
                    <a:pt x="211" y="537"/>
                    <a:pt x="257" y="549"/>
                    <a:pt x="301" y="549"/>
                  </a:cubicBezTo>
                  <a:cubicBezTo>
                    <a:pt x="393" y="549"/>
                    <a:pt x="477" y="496"/>
                    <a:pt x="530" y="403"/>
                  </a:cubicBezTo>
                  <a:cubicBezTo>
                    <a:pt x="610" y="264"/>
                    <a:pt x="576" y="112"/>
                    <a:pt x="443" y="37"/>
                  </a:cubicBezTo>
                  <a:cubicBezTo>
                    <a:pt x="399" y="12"/>
                    <a:pt x="354" y="0"/>
                    <a:pt x="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5" name="Google Shape;4085;p21"/>
            <p:cNvSpPr/>
            <p:nvPr/>
          </p:nvSpPr>
          <p:spPr>
            <a:xfrm>
              <a:off x="7973800" y="4651276"/>
              <a:ext cx="13300" cy="12053"/>
            </a:xfrm>
            <a:custGeom>
              <a:rect b="b" l="l" r="r" t="t"/>
              <a:pathLst>
                <a:path extrusionOk="0" h="551" w="608">
                  <a:moveTo>
                    <a:pt x="307" y="1"/>
                  </a:moveTo>
                  <a:cubicBezTo>
                    <a:pt x="208" y="1"/>
                    <a:pt x="118" y="59"/>
                    <a:pt x="69" y="163"/>
                  </a:cubicBezTo>
                  <a:cubicBezTo>
                    <a:pt x="0" y="305"/>
                    <a:pt x="46" y="459"/>
                    <a:pt x="183" y="523"/>
                  </a:cubicBezTo>
                  <a:cubicBezTo>
                    <a:pt x="224" y="542"/>
                    <a:pt x="264" y="551"/>
                    <a:pt x="303" y="551"/>
                  </a:cubicBezTo>
                  <a:cubicBezTo>
                    <a:pt x="403" y="551"/>
                    <a:pt x="490" y="490"/>
                    <a:pt x="538" y="385"/>
                  </a:cubicBezTo>
                  <a:cubicBezTo>
                    <a:pt x="607" y="241"/>
                    <a:pt x="561" y="92"/>
                    <a:pt x="424" y="28"/>
                  </a:cubicBezTo>
                  <a:cubicBezTo>
                    <a:pt x="385" y="9"/>
                    <a:pt x="345"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6" name="Google Shape;4086;p21"/>
            <p:cNvSpPr/>
            <p:nvPr/>
          </p:nvSpPr>
          <p:spPr>
            <a:xfrm>
              <a:off x="7994975" y="4660179"/>
              <a:ext cx="13147" cy="12075"/>
            </a:xfrm>
            <a:custGeom>
              <a:rect b="b" l="l" r="r" t="t"/>
              <a:pathLst>
                <a:path extrusionOk="0" h="552" w="601">
                  <a:moveTo>
                    <a:pt x="302" y="1"/>
                  </a:moveTo>
                  <a:cubicBezTo>
                    <a:pt x="196" y="1"/>
                    <a:pt x="102" y="68"/>
                    <a:pt x="56" y="184"/>
                  </a:cubicBezTo>
                  <a:cubicBezTo>
                    <a:pt x="1" y="331"/>
                    <a:pt x="58" y="478"/>
                    <a:pt x="200" y="533"/>
                  </a:cubicBezTo>
                  <a:cubicBezTo>
                    <a:pt x="235" y="546"/>
                    <a:pt x="268" y="552"/>
                    <a:pt x="300" y="552"/>
                  </a:cubicBezTo>
                  <a:cubicBezTo>
                    <a:pt x="409" y="552"/>
                    <a:pt x="499" y="481"/>
                    <a:pt x="541" y="368"/>
                  </a:cubicBezTo>
                  <a:cubicBezTo>
                    <a:pt x="601" y="217"/>
                    <a:pt x="541" y="75"/>
                    <a:pt x="399" y="20"/>
                  </a:cubicBezTo>
                  <a:cubicBezTo>
                    <a:pt x="367" y="7"/>
                    <a:pt x="334"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7" name="Google Shape;4087;p21"/>
            <p:cNvSpPr/>
            <p:nvPr/>
          </p:nvSpPr>
          <p:spPr>
            <a:xfrm>
              <a:off x="8016719" y="4667354"/>
              <a:ext cx="12906" cy="12075"/>
            </a:xfrm>
            <a:custGeom>
              <a:rect b="b" l="l" r="r" t="t"/>
              <a:pathLst>
                <a:path extrusionOk="0" h="552" w="590">
                  <a:moveTo>
                    <a:pt x="295" y="0"/>
                  </a:moveTo>
                  <a:cubicBezTo>
                    <a:pt x="180" y="0"/>
                    <a:pt x="82" y="77"/>
                    <a:pt x="47" y="202"/>
                  </a:cubicBezTo>
                  <a:cubicBezTo>
                    <a:pt x="1" y="353"/>
                    <a:pt x="70" y="495"/>
                    <a:pt x="216" y="539"/>
                  </a:cubicBezTo>
                  <a:cubicBezTo>
                    <a:pt x="245" y="547"/>
                    <a:pt x="272" y="551"/>
                    <a:pt x="299" y="551"/>
                  </a:cubicBezTo>
                  <a:cubicBezTo>
                    <a:pt x="416" y="551"/>
                    <a:pt x="508" y="472"/>
                    <a:pt x="544" y="349"/>
                  </a:cubicBezTo>
                  <a:cubicBezTo>
                    <a:pt x="589" y="193"/>
                    <a:pt x="521" y="56"/>
                    <a:pt x="374" y="12"/>
                  </a:cubicBezTo>
                  <a:cubicBezTo>
                    <a:pt x="347" y="4"/>
                    <a:pt x="321"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8" name="Google Shape;4088;p21"/>
            <p:cNvSpPr/>
            <p:nvPr/>
          </p:nvSpPr>
          <p:spPr>
            <a:xfrm>
              <a:off x="8038966" y="4672801"/>
              <a:ext cx="12600" cy="12053"/>
            </a:xfrm>
            <a:custGeom>
              <a:rect b="b" l="l" r="r" t="t"/>
              <a:pathLst>
                <a:path extrusionOk="0" h="551" w="576">
                  <a:moveTo>
                    <a:pt x="288" y="0"/>
                  </a:moveTo>
                  <a:cubicBezTo>
                    <a:pt x="163" y="0"/>
                    <a:pt x="63" y="84"/>
                    <a:pt x="33" y="221"/>
                  </a:cubicBezTo>
                  <a:cubicBezTo>
                    <a:pt x="1" y="377"/>
                    <a:pt x="81" y="512"/>
                    <a:pt x="230" y="544"/>
                  </a:cubicBezTo>
                  <a:cubicBezTo>
                    <a:pt x="250" y="548"/>
                    <a:pt x="271" y="550"/>
                    <a:pt x="290" y="550"/>
                  </a:cubicBezTo>
                  <a:cubicBezTo>
                    <a:pt x="418" y="550"/>
                    <a:pt x="514" y="462"/>
                    <a:pt x="543" y="329"/>
                  </a:cubicBezTo>
                  <a:cubicBezTo>
                    <a:pt x="575" y="171"/>
                    <a:pt x="495" y="38"/>
                    <a:pt x="346" y="6"/>
                  </a:cubicBezTo>
                  <a:cubicBezTo>
                    <a:pt x="327" y="2"/>
                    <a:pt x="307"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89" name="Google Shape;4089;p21"/>
            <p:cNvSpPr/>
            <p:nvPr/>
          </p:nvSpPr>
          <p:spPr>
            <a:xfrm>
              <a:off x="8061366" y="4676476"/>
              <a:ext cx="12184" cy="12053"/>
            </a:xfrm>
            <a:custGeom>
              <a:rect b="b" l="l" r="r" t="t"/>
              <a:pathLst>
                <a:path extrusionOk="0" h="551" w="557">
                  <a:moveTo>
                    <a:pt x="275" y="0"/>
                  </a:moveTo>
                  <a:cubicBezTo>
                    <a:pt x="142" y="0"/>
                    <a:pt x="37" y="95"/>
                    <a:pt x="19" y="241"/>
                  </a:cubicBezTo>
                  <a:cubicBezTo>
                    <a:pt x="0" y="397"/>
                    <a:pt x="87" y="527"/>
                    <a:pt x="238" y="548"/>
                  </a:cubicBezTo>
                  <a:cubicBezTo>
                    <a:pt x="252" y="550"/>
                    <a:pt x="266" y="550"/>
                    <a:pt x="279" y="550"/>
                  </a:cubicBezTo>
                  <a:cubicBezTo>
                    <a:pt x="420" y="550"/>
                    <a:pt x="517" y="452"/>
                    <a:pt x="536" y="310"/>
                  </a:cubicBezTo>
                  <a:cubicBezTo>
                    <a:pt x="557" y="149"/>
                    <a:pt x="468" y="23"/>
                    <a:pt x="316" y="3"/>
                  </a:cubicBezTo>
                  <a:lnTo>
                    <a:pt x="314" y="3"/>
                  </a:lnTo>
                  <a:cubicBezTo>
                    <a:pt x="301" y="1"/>
                    <a:pt x="288"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0" name="Google Shape;4090;p21"/>
            <p:cNvSpPr/>
            <p:nvPr/>
          </p:nvSpPr>
          <p:spPr>
            <a:xfrm>
              <a:off x="8083963" y="4678510"/>
              <a:ext cx="11747" cy="12031"/>
            </a:xfrm>
            <a:custGeom>
              <a:rect b="b" l="l" r="r" t="t"/>
              <a:pathLst>
                <a:path extrusionOk="0" h="550" w="537">
                  <a:moveTo>
                    <a:pt x="266" y="1"/>
                  </a:moveTo>
                  <a:cubicBezTo>
                    <a:pt x="124" y="1"/>
                    <a:pt x="16" y="106"/>
                    <a:pt x="9" y="260"/>
                  </a:cubicBezTo>
                  <a:cubicBezTo>
                    <a:pt x="0" y="418"/>
                    <a:pt x="96" y="542"/>
                    <a:pt x="250" y="549"/>
                  </a:cubicBezTo>
                  <a:cubicBezTo>
                    <a:pt x="256" y="549"/>
                    <a:pt x="262" y="549"/>
                    <a:pt x="268" y="549"/>
                  </a:cubicBezTo>
                  <a:cubicBezTo>
                    <a:pt x="418" y="549"/>
                    <a:pt x="518" y="440"/>
                    <a:pt x="527" y="290"/>
                  </a:cubicBezTo>
                  <a:cubicBezTo>
                    <a:pt x="536" y="130"/>
                    <a:pt x="438" y="11"/>
                    <a:pt x="284" y="1"/>
                  </a:cubicBezTo>
                  <a:cubicBezTo>
                    <a:pt x="278" y="1"/>
                    <a:pt x="272"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1" name="Google Shape;4091;p21"/>
            <p:cNvSpPr/>
            <p:nvPr/>
          </p:nvSpPr>
          <p:spPr>
            <a:xfrm>
              <a:off x="8106844" y="4678926"/>
              <a:ext cx="11441" cy="12053"/>
            </a:xfrm>
            <a:custGeom>
              <a:rect b="b" l="l" r="r" t="t"/>
              <a:pathLst>
                <a:path extrusionOk="0" h="551" w="523">
                  <a:moveTo>
                    <a:pt x="264" y="1"/>
                  </a:moveTo>
                  <a:cubicBezTo>
                    <a:pt x="263" y="1"/>
                    <a:pt x="261" y="1"/>
                    <a:pt x="260" y="1"/>
                  </a:cubicBezTo>
                  <a:cubicBezTo>
                    <a:pt x="108" y="1"/>
                    <a:pt x="1" y="118"/>
                    <a:pt x="3" y="278"/>
                  </a:cubicBezTo>
                  <a:cubicBezTo>
                    <a:pt x="3" y="434"/>
                    <a:pt x="109" y="550"/>
                    <a:pt x="260" y="550"/>
                  </a:cubicBezTo>
                  <a:cubicBezTo>
                    <a:pt x="261" y="550"/>
                    <a:pt x="263" y="550"/>
                    <a:pt x="264" y="550"/>
                  </a:cubicBezTo>
                  <a:cubicBezTo>
                    <a:pt x="424" y="548"/>
                    <a:pt x="523" y="429"/>
                    <a:pt x="521" y="271"/>
                  </a:cubicBezTo>
                  <a:cubicBezTo>
                    <a:pt x="518" y="112"/>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2" name="Google Shape;4092;p21"/>
            <p:cNvSpPr/>
            <p:nvPr/>
          </p:nvSpPr>
          <p:spPr>
            <a:xfrm>
              <a:off x="8127997" y="4678073"/>
              <a:ext cx="11834" cy="12053"/>
            </a:xfrm>
            <a:custGeom>
              <a:rect b="b" l="l" r="r" t="t"/>
              <a:pathLst>
                <a:path extrusionOk="0" h="551" w="541">
                  <a:moveTo>
                    <a:pt x="273" y="0"/>
                  </a:moveTo>
                  <a:cubicBezTo>
                    <a:pt x="267" y="0"/>
                    <a:pt x="261" y="0"/>
                    <a:pt x="254" y="1"/>
                  </a:cubicBezTo>
                  <a:cubicBezTo>
                    <a:pt x="101" y="10"/>
                    <a:pt x="0" y="131"/>
                    <a:pt x="12" y="292"/>
                  </a:cubicBezTo>
                  <a:cubicBezTo>
                    <a:pt x="20" y="444"/>
                    <a:pt x="124" y="551"/>
                    <a:pt x="269" y="551"/>
                  </a:cubicBezTo>
                  <a:cubicBezTo>
                    <a:pt x="275" y="551"/>
                    <a:pt x="280" y="551"/>
                    <a:pt x="286" y="550"/>
                  </a:cubicBezTo>
                  <a:cubicBezTo>
                    <a:pt x="447" y="539"/>
                    <a:pt x="541" y="415"/>
                    <a:pt x="529" y="260"/>
                  </a:cubicBezTo>
                  <a:cubicBezTo>
                    <a:pt x="520" y="104"/>
                    <a:pt x="417"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3" name="Google Shape;4093;p21"/>
            <p:cNvSpPr/>
            <p:nvPr/>
          </p:nvSpPr>
          <p:spPr>
            <a:xfrm>
              <a:off x="8149741" y="4675973"/>
              <a:ext cx="12141" cy="12053"/>
            </a:xfrm>
            <a:custGeom>
              <a:rect b="b" l="l" r="r" t="t"/>
              <a:pathLst>
                <a:path extrusionOk="0" h="551" w="555">
                  <a:moveTo>
                    <a:pt x="284" y="0"/>
                  </a:moveTo>
                  <a:cubicBezTo>
                    <a:pt x="272" y="0"/>
                    <a:pt x="258" y="1"/>
                    <a:pt x="245" y="3"/>
                  </a:cubicBezTo>
                  <a:cubicBezTo>
                    <a:pt x="94" y="21"/>
                    <a:pt x="0" y="147"/>
                    <a:pt x="18" y="308"/>
                  </a:cubicBezTo>
                  <a:cubicBezTo>
                    <a:pt x="37" y="451"/>
                    <a:pt x="140" y="550"/>
                    <a:pt x="275" y="550"/>
                  </a:cubicBezTo>
                  <a:cubicBezTo>
                    <a:pt x="286" y="550"/>
                    <a:pt x="298" y="549"/>
                    <a:pt x="309" y="548"/>
                  </a:cubicBezTo>
                  <a:cubicBezTo>
                    <a:pt x="470" y="527"/>
                    <a:pt x="554" y="399"/>
                    <a:pt x="536" y="243"/>
                  </a:cubicBezTo>
                  <a:cubicBezTo>
                    <a:pt x="517" y="97"/>
                    <a:pt x="418"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4" name="Google Shape;4094;p21"/>
            <p:cNvSpPr/>
            <p:nvPr/>
          </p:nvSpPr>
          <p:spPr>
            <a:xfrm>
              <a:off x="8171484" y="4672538"/>
              <a:ext cx="12425" cy="12075"/>
            </a:xfrm>
            <a:custGeom>
              <a:rect b="b" l="l" r="r" t="t"/>
              <a:pathLst>
                <a:path extrusionOk="0" h="552" w="568">
                  <a:moveTo>
                    <a:pt x="291" y="1"/>
                  </a:moveTo>
                  <a:cubicBezTo>
                    <a:pt x="273" y="1"/>
                    <a:pt x="255" y="3"/>
                    <a:pt x="236" y="6"/>
                  </a:cubicBezTo>
                  <a:cubicBezTo>
                    <a:pt x="87" y="34"/>
                    <a:pt x="0" y="165"/>
                    <a:pt x="30" y="325"/>
                  </a:cubicBezTo>
                  <a:cubicBezTo>
                    <a:pt x="54" y="461"/>
                    <a:pt x="156" y="552"/>
                    <a:pt x="282" y="552"/>
                  </a:cubicBezTo>
                  <a:cubicBezTo>
                    <a:pt x="298" y="552"/>
                    <a:pt x="315" y="550"/>
                    <a:pt x="332" y="547"/>
                  </a:cubicBezTo>
                  <a:cubicBezTo>
                    <a:pt x="492" y="517"/>
                    <a:pt x="568" y="382"/>
                    <a:pt x="541" y="229"/>
                  </a:cubicBezTo>
                  <a:cubicBezTo>
                    <a:pt x="514" y="90"/>
                    <a:pt x="4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5" name="Google Shape;4095;p21"/>
            <p:cNvSpPr/>
            <p:nvPr/>
          </p:nvSpPr>
          <p:spPr>
            <a:xfrm>
              <a:off x="8193119" y="4667704"/>
              <a:ext cx="12797" cy="12075"/>
            </a:xfrm>
            <a:custGeom>
              <a:rect b="b" l="l" r="r" t="t"/>
              <a:pathLst>
                <a:path extrusionOk="0" h="552" w="585">
                  <a:moveTo>
                    <a:pt x="297" y="1"/>
                  </a:moveTo>
                  <a:cubicBezTo>
                    <a:pt x="274" y="1"/>
                    <a:pt x="251" y="4"/>
                    <a:pt x="227" y="10"/>
                  </a:cubicBezTo>
                  <a:cubicBezTo>
                    <a:pt x="78" y="47"/>
                    <a:pt x="0" y="184"/>
                    <a:pt x="42" y="340"/>
                  </a:cubicBezTo>
                  <a:cubicBezTo>
                    <a:pt x="75" y="470"/>
                    <a:pt x="173" y="552"/>
                    <a:pt x="292" y="552"/>
                  </a:cubicBezTo>
                  <a:cubicBezTo>
                    <a:pt x="313" y="552"/>
                    <a:pt x="335" y="549"/>
                    <a:pt x="358" y="544"/>
                  </a:cubicBezTo>
                  <a:cubicBezTo>
                    <a:pt x="516" y="502"/>
                    <a:pt x="584" y="365"/>
                    <a:pt x="545" y="211"/>
                  </a:cubicBezTo>
                  <a:cubicBezTo>
                    <a:pt x="511" y="81"/>
                    <a:pt x="41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6" name="Google Shape;4096;p21"/>
            <p:cNvSpPr/>
            <p:nvPr/>
          </p:nvSpPr>
          <p:spPr>
            <a:xfrm>
              <a:off x="8214556" y="4661295"/>
              <a:ext cx="12994" cy="12097"/>
            </a:xfrm>
            <a:custGeom>
              <a:rect b="b" l="l" r="r" t="t"/>
              <a:pathLst>
                <a:path extrusionOk="0" h="553" w="594">
                  <a:moveTo>
                    <a:pt x="297" y="1"/>
                  </a:moveTo>
                  <a:cubicBezTo>
                    <a:pt x="269" y="1"/>
                    <a:pt x="240" y="5"/>
                    <a:pt x="211" y="14"/>
                  </a:cubicBezTo>
                  <a:cubicBezTo>
                    <a:pt x="67" y="65"/>
                    <a:pt x="1" y="207"/>
                    <a:pt x="51" y="360"/>
                  </a:cubicBezTo>
                  <a:cubicBezTo>
                    <a:pt x="91" y="479"/>
                    <a:pt x="187" y="553"/>
                    <a:pt x="298" y="553"/>
                  </a:cubicBezTo>
                  <a:cubicBezTo>
                    <a:pt x="326" y="553"/>
                    <a:pt x="354" y="548"/>
                    <a:pt x="383" y="539"/>
                  </a:cubicBezTo>
                  <a:cubicBezTo>
                    <a:pt x="536" y="488"/>
                    <a:pt x="594" y="344"/>
                    <a:pt x="543" y="195"/>
                  </a:cubicBezTo>
                  <a:cubicBezTo>
                    <a:pt x="503" y="72"/>
                    <a:pt x="40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7" name="Google Shape;4097;p21"/>
            <p:cNvSpPr/>
            <p:nvPr/>
          </p:nvSpPr>
          <p:spPr>
            <a:xfrm>
              <a:off x="8235644" y="4653288"/>
              <a:ext cx="13191" cy="12097"/>
            </a:xfrm>
            <a:custGeom>
              <a:rect b="b" l="l" r="r" t="t"/>
              <a:pathLst>
                <a:path extrusionOk="0" h="553" w="603">
                  <a:moveTo>
                    <a:pt x="304" y="1"/>
                  </a:moveTo>
                  <a:cubicBezTo>
                    <a:pt x="270" y="1"/>
                    <a:pt x="234" y="8"/>
                    <a:pt x="198" y="23"/>
                  </a:cubicBezTo>
                  <a:cubicBezTo>
                    <a:pt x="58" y="80"/>
                    <a:pt x="1" y="227"/>
                    <a:pt x="65" y="378"/>
                  </a:cubicBezTo>
                  <a:cubicBezTo>
                    <a:pt x="110" y="487"/>
                    <a:pt x="202" y="553"/>
                    <a:pt x="305" y="553"/>
                  </a:cubicBezTo>
                  <a:cubicBezTo>
                    <a:pt x="339" y="553"/>
                    <a:pt x="374" y="546"/>
                    <a:pt x="408" y="532"/>
                  </a:cubicBezTo>
                  <a:cubicBezTo>
                    <a:pt x="557" y="467"/>
                    <a:pt x="603" y="321"/>
                    <a:pt x="543" y="174"/>
                  </a:cubicBezTo>
                  <a:cubicBezTo>
                    <a:pt x="496" y="63"/>
                    <a:pt x="406"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8" name="Google Shape;4098;p21"/>
            <p:cNvSpPr/>
            <p:nvPr/>
          </p:nvSpPr>
          <p:spPr>
            <a:xfrm>
              <a:off x="8256338" y="4643488"/>
              <a:ext cx="13300" cy="12097"/>
            </a:xfrm>
            <a:custGeom>
              <a:rect b="b" l="l" r="r" t="t"/>
              <a:pathLst>
                <a:path extrusionOk="0" h="553" w="608">
                  <a:moveTo>
                    <a:pt x="302" y="0"/>
                  </a:moveTo>
                  <a:cubicBezTo>
                    <a:pt x="262" y="0"/>
                    <a:pt x="220" y="10"/>
                    <a:pt x="179" y="31"/>
                  </a:cubicBezTo>
                  <a:cubicBezTo>
                    <a:pt x="44" y="102"/>
                    <a:pt x="1" y="254"/>
                    <a:pt x="74" y="398"/>
                  </a:cubicBezTo>
                  <a:cubicBezTo>
                    <a:pt x="126" y="495"/>
                    <a:pt x="214" y="552"/>
                    <a:pt x="310" y="552"/>
                  </a:cubicBezTo>
                  <a:cubicBezTo>
                    <a:pt x="350" y="552"/>
                    <a:pt x="391" y="542"/>
                    <a:pt x="431" y="521"/>
                  </a:cubicBezTo>
                  <a:cubicBezTo>
                    <a:pt x="573" y="448"/>
                    <a:pt x="607" y="297"/>
                    <a:pt x="536" y="157"/>
                  </a:cubicBezTo>
                  <a:cubicBezTo>
                    <a:pt x="483" y="56"/>
                    <a:pt x="397"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099" name="Google Shape;4099;p21"/>
            <p:cNvSpPr/>
            <p:nvPr/>
          </p:nvSpPr>
          <p:spPr>
            <a:xfrm>
              <a:off x="8276025" y="4632048"/>
              <a:ext cx="13344" cy="12075"/>
            </a:xfrm>
            <a:custGeom>
              <a:rect b="b" l="l" r="r" t="t"/>
              <a:pathLst>
                <a:path extrusionOk="0" h="552" w="610">
                  <a:moveTo>
                    <a:pt x="300" y="1"/>
                  </a:moveTo>
                  <a:cubicBezTo>
                    <a:pt x="254" y="1"/>
                    <a:pt x="206" y="15"/>
                    <a:pt x="161" y="44"/>
                  </a:cubicBezTo>
                  <a:cubicBezTo>
                    <a:pt x="33" y="126"/>
                    <a:pt x="1" y="280"/>
                    <a:pt x="88" y="417"/>
                  </a:cubicBezTo>
                  <a:cubicBezTo>
                    <a:pt x="143" y="503"/>
                    <a:pt x="228" y="551"/>
                    <a:pt x="316" y="551"/>
                  </a:cubicBezTo>
                  <a:cubicBezTo>
                    <a:pt x="362" y="551"/>
                    <a:pt x="408" y="538"/>
                    <a:pt x="452" y="511"/>
                  </a:cubicBezTo>
                  <a:cubicBezTo>
                    <a:pt x="589" y="424"/>
                    <a:pt x="610" y="270"/>
                    <a:pt x="527" y="138"/>
                  </a:cubicBezTo>
                  <a:cubicBezTo>
                    <a:pt x="469" y="48"/>
                    <a:pt x="386"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0" name="Google Shape;4100;p21"/>
            <p:cNvSpPr/>
            <p:nvPr/>
          </p:nvSpPr>
          <p:spPr>
            <a:xfrm>
              <a:off x="8295056" y="4618682"/>
              <a:ext cx="13300" cy="12031"/>
            </a:xfrm>
            <a:custGeom>
              <a:rect b="b" l="l" r="r" t="t"/>
              <a:pathLst>
                <a:path extrusionOk="0" h="550" w="608">
                  <a:moveTo>
                    <a:pt x="296" y="0"/>
                  </a:moveTo>
                  <a:cubicBezTo>
                    <a:pt x="242" y="0"/>
                    <a:pt x="187" y="19"/>
                    <a:pt x="138" y="57"/>
                  </a:cubicBezTo>
                  <a:cubicBezTo>
                    <a:pt x="17" y="149"/>
                    <a:pt x="1" y="307"/>
                    <a:pt x="99" y="435"/>
                  </a:cubicBezTo>
                  <a:cubicBezTo>
                    <a:pt x="157" y="509"/>
                    <a:pt x="236" y="550"/>
                    <a:pt x="317" y="550"/>
                  </a:cubicBezTo>
                  <a:cubicBezTo>
                    <a:pt x="370" y="550"/>
                    <a:pt x="424" y="532"/>
                    <a:pt x="473" y="494"/>
                  </a:cubicBezTo>
                  <a:cubicBezTo>
                    <a:pt x="599" y="396"/>
                    <a:pt x="608" y="240"/>
                    <a:pt x="512" y="117"/>
                  </a:cubicBezTo>
                  <a:cubicBezTo>
                    <a:pt x="453" y="40"/>
                    <a:pt x="37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1" name="Google Shape;4101;p21"/>
            <p:cNvSpPr/>
            <p:nvPr/>
          </p:nvSpPr>
          <p:spPr>
            <a:xfrm>
              <a:off x="8312906" y="4603501"/>
              <a:ext cx="13234" cy="12009"/>
            </a:xfrm>
            <a:custGeom>
              <a:rect b="b" l="l" r="r" t="t"/>
              <a:pathLst>
                <a:path extrusionOk="0" h="549" w="605">
                  <a:moveTo>
                    <a:pt x="287" y="1"/>
                  </a:moveTo>
                  <a:cubicBezTo>
                    <a:pt x="226" y="1"/>
                    <a:pt x="166" y="25"/>
                    <a:pt x="115" y="73"/>
                  </a:cubicBezTo>
                  <a:cubicBezTo>
                    <a:pt x="2" y="176"/>
                    <a:pt x="0" y="334"/>
                    <a:pt x="110" y="453"/>
                  </a:cubicBezTo>
                  <a:cubicBezTo>
                    <a:pt x="169" y="516"/>
                    <a:pt x="242" y="548"/>
                    <a:pt x="315" y="548"/>
                  </a:cubicBezTo>
                  <a:cubicBezTo>
                    <a:pt x="376" y="548"/>
                    <a:pt x="437" y="525"/>
                    <a:pt x="488" y="478"/>
                  </a:cubicBezTo>
                  <a:cubicBezTo>
                    <a:pt x="605" y="366"/>
                    <a:pt x="598" y="213"/>
                    <a:pt x="490" y="98"/>
                  </a:cubicBezTo>
                  <a:cubicBezTo>
                    <a:pt x="431" y="34"/>
                    <a:pt x="359"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2" name="Google Shape;4102;p21"/>
            <p:cNvSpPr/>
            <p:nvPr/>
          </p:nvSpPr>
          <p:spPr>
            <a:xfrm>
              <a:off x="8329138" y="4586701"/>
              <a:ext cx="13497" cy="11900"/>
            </a:xfrm>
            <a:custGeom>
              <a:rect b="b" l="l" r="r" t="t"/>
              <a:pathLst>
                <a:path extrusionOk="0" h="544" w="617">
                  <a:moveTo>
                    <a:pt x="289" y="1"/>
                  </a:moveTo>
                  <a:cubicBezTo>
                    <a:pt x="220" y="1"/>
                    <a:pt x="153" y="31"/>
                    <a:pt x="101" y="90"/>
                  </a:cubicBezTo>
                  <a:cubicBezTo>
                    <a:pt x="0" y="202"/>
                    <a:pt x="12" y="360"/>
                    <a:pt x="133" y="468"/>
                  </a:cubicBezTo>
                  <a:cubicBezTo>
                    <a:pt x="190" y="518"/>
                    <a:pt x="257" y="544"/>
                    <a:pt x="323" y="544"/>
                  </a:cubicBezTo>
                  <a:cubicBezTo>
                    <a:pt x="391" y="544"/>
                    <a:pt x="458" y="516"/>
                    <a:pt x="511" y="459"/>
                  </a:cubicBezTo>
                  <a:cubicBezTo>
                    <a:pt x="616" y="337"/>
                    <a:pt x="596" y="184"/>
                    <a:pt x="479" y="78"/>
                  </a:cubicBezTo>
                  <a:cubicBezTo>
                    <a:pt x="420" y="27"/>
                    <a:pt x="35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3" name="Google Shape;4103;p21"/>
            <p:cNvSpPr/>
            <p:nvPr/>
          </p:nvSpPr>
          <p:spPr>
            <a:xfrm>
              <a:off x="8343509" y="4568632"/>
              <a:ext cx="13738" cy="11856"/>
            </a:xfrm>
            <a:custGeom>
              <a:rect b="b" l="l" r="r" t="t"/>
              <a:pathLst>
                <a:path extrusionOk="0" h="542" w="628">
                  <a:moveTo>
                    <a:pt x="292" y="0"/>
                  </a:moveTo>
                  <a:cubicBezTo>
                    <a:pt x="215" y="0"/>
                    <a:pt x="142" y="37"/>
                    <a:pt x="90" y="108"/>
                  </a:cubicBezTo>
                  <a:cubicBezTo>
                    <a:pt x="0" y="229"/>
                    <a:pt x="28" y="385"/>
                    <a:pt x="158" y="481"/>
                  </a:cubicBezTo>
                  <a:cubicBezTo>
                    <a:pt x="213" y="521"/>
                    <a:pt x="273" y="541"/>
                    <a:pt x="331" y="541"/>
                  </a:cubicBezTo>
                  <a:cubicBezTo>
                    <a:pt x="408" y="541"/>
                    <a:pt x="481" y="506"/>
                    <a:pt x="532" y="437"/>
                  </a:cubicBezTo>
                  <a:cubicBezTo>
                    <a:pt x="628" y="307"/>
                    <a:pt x="594" y="156"/>
                    <a:pt x="465" y="62"/>
                  </a:cubicBezTo>
                  <a:cubicBezTo>
                    <a:pt x="410" y="21"/>
                    <a:pt x="350"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4" name="Google Shape;4104;p21"/>
            <p:cNvSpPr/>
            <p:nvPr/>
          </p:nvSpPr>
          <p:spPr>
            <a:xfrm>
              <a:off x="8356241" y="4549426"/>
              <a:ext cx="13847" cy="11747"/>
            </a:xfrm>
            <a:custGeom>
              <a:rect b="b" l="l" r="r" t="t"/>
              <a:pathLst>
                <a:path extrusionOk="0" h="537" w="633">
                  <a:moveTo>
                    <a:pt x="293" y="1"/>
                  </a:moveTo>
                  <a:cubicBezTo>
                    <a:pt x="207" y="1"/>
                    <a:pt x="129" y="43"/>
                    <a:pt x="80" y="124"/>
                  </a:cubicBezTo>
                  <a:cubicBezTo>
                    <a:pt x="0" y="255"/>
                    <a:pt x="41" y="408"/>
                    <a:pt x="179" y="491"/>
                  </a:cubicBezTo>
                  <a:cubicBezTo>
                    <a:pt x="229" y="522"/>
                    <a:pt x="283" y="537"/>
                    <a:pt x="334" y="537"/>
                  </a:cubicBezTo>
                  <a:cubicBezTo>
                    <a:pt x="420" y="537"/>
                    <a:pt x="499" y="495"/>
                    <a:pt x="547" y="413"/>
                  </a:cubicBezTo>
                  <a:cubicBezTo>
                    <a:pt x="632" y="276"/>
                    <a:pt x="584" y="129"/>
                    <a:pt x="449" y="47"/>
                  </a:cubicBezTo>
                  <a:cubicBezTo>
                    <a:pt x="397" y="16"/>
                    <a:pt x="344"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5" name="Google Shape;4105;p21"/>
            <p:cNvSpPr/>
            <p:nvPr/>
          </p:nvSpPr>
          <p:spPr>
            <a:xfrm>
              <a:off x="8367353" y="4529213"/>
              <a:ext cx="13803" cy="11681"/>
            </a:xfrm>
            <a:custGeom>
              <a:rect b="b" l="l" r="r" t="t"/>
              <a:pathLst>
                <a:path extrusionOk="0" h="534" w="631">
                  <a:moveTo>
                    <a:pt x="292" y="0"/>
                  </a:moveTo>
                  <a:cubicBezTo>
                    <a:pt x="198" y="0"/>
                    <a:pt x="114" y="50"/>
                    <a:pt x="67" y="144"/>
                  </a:cubicBezTo>
                  <a:cubicBezTo>
                    <a:pt x="0" y="279"/>
                    <a:pt x="53" y="428"/>
                    <a:pt x="197" y="499"/>
                  </a:cubicBezTo>
                  <a:cubicBezTo>
                    <a:pt x="243" y="522"/>
                    <a:pt x="289" y="533"/>
                    <a:pt x="334" y="533"/>
                  </a:cubicBezTo>
                  <a:cubicBezTo>
                    <a:pt x="428" y="533"/>
                    <a:pt x="513" y="484"/>
                    <a:pt x="559" y="391"/>
                  </a:cubicBezTo>
                  <a:cubicBezTo>
                    <a:pt x="630" y="247"/>
                    <a:pt x="568" y="105"/>
                    <a:pt x="429" y="34"/>
                  </a:cubicBezTo>
                  <a:cubicBezTo>
                    <a:pt x="383" y="11"/>
                    <a:pt x="336"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6" name="Google Shape;4106;p21"/>
            <p:cNvSpPr/>
            <p:nvPr/>
          </p:nvSpPr>
          <p:spPr>
            <a:xfrm>
              <a:off x="8376519" y="4508716"/>
              <a:ext cx="13759" cy="11616"/>
            </a:xfrm>
            <a:custGeom>
              <a:rect b="b" l="l" r="r" t="t"/>
              <a:pathLst>
                <a:path extrusionOk="0" h="531" w="629">
                  <a:moveTo>
                    <a:pt x="291" y="1"/>
                  </a:moveTo>
                  <a:cubicBezTo>
                    <a:pt x="188" y="1"/>
                    <a:pt x="99" y="57"/>
                    <a:pt x="58" y="160"/>
                  </a:cubicBezTo>
                  <a:cubicBezTo>
                    <a:pt x="1" y="302"/>
                    <a:pt x="65" y="446"/>
                    <a:pt x="216" y="506"/>
                  </a:cubicBezTo>
                  <a:cubicBezTo>
                    <a:pt x="255" y="522"/>
                    <a:pt x="295" y="530"/>
                    <a:pt x="333" y="530"/>
                  </a:cubicBezTo>
                  <a:cubicBezTo>
                    <a:pt x="435" y="530"/>
                    <a:pt x="525" y="474"/>
                    <a:pt x="566" y="371"/>
                  </a:cubicBezTo>
                  <a:cubicBezTo>
                    <a:pt x="628" y="222"/>
                    <a:pt x="557" y="85"/>
                    <a:pt x="411" y="25"/>
                  </a:cubicBezTo>
                  <a:cubicBezTo>
                    <a:pt x="370" y="9"/>
                    <a:pt x="32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7" name="Google Shape;4107;p21"/>
            <p:cNvSpPr/>
            <p:nvPr/>
          </p:nvSpPr>
          <p:spPr>
            <a:xfrm>
              <a:off x="8384241" y="4487585"/>
              <a:ext cx="13584" cy="11572"/>
            </a:xfrm>
            <a:custGeom>
              <a:rect b="b" l="l" r="r" t="t"/>
              <a:pathLst>
                <a:path extrusionOk="0" h="529" w="621">
                  <a:moveTo>
                    <a:pt x="288" y="1"/>
                  </a:moveTo>
                  <a:cubicBezTo>
                    <a:pt x="177" y="1"/>
                    <a:pt x="86" y="65"/>
                    <a:pt x="48" y="178"/>
                  </a:cubicBezTo>
                  <a:cubicBezTo>
                    <a:pt x="0" y="322"/>
                    <a:pt x="76" y="462"/>
                    <a:pt x="229" y="512"/>
                  </a:cubicBezTo>
                  <a:cubicBezTo>
                    <a:pt x="262" y="523"/>
                    <a:pt x="295" y="528"/>
                    <a:pt x="326" y="528"/>
                  </a:cubicBezTo>
                  <a:cubicBezTo>
                    <a:pt x="437" y="528"/>
                    <a:pt x="533" y="464"/>
                    <a:pt x="571" y="352"/>
                  </a:cubicBezTo>
                  <a:cubicBezTo>
                    <a:pt x="621" y="196"/>
                    <a:pt x="538" y="66"/>
                    <a:pt x="390" y="18"/>
                  </a:cubicBezTo>
                  <a:cubicBezTo>
                    <a:pt x="355" y="6"/>
                    <a:pt x="321"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8" name="Google Shape;4108;p21"/>
            <p:cNvSpPr/>
            <p:nvPr/>
          </p:nvSpPr>
          <p:spPr>
            <a:xfrm>
              <a:off x="8390497" y="4466126"/>
              <a:ext cx="13388" cy="11463"/>
            </a:xfrm>
            <a:custGeom>
              <a:rect b="b" l="l" r="r" t="t"/>
              <a:pathLst>
                <a:path extrusionOk="0" h="524" w="612">
                  <a:moveTo>
                    <a:pt x="284" y="0"/>
                  </a:moveTo>
                  <a:cubicBezTo>
                    <a:pt x="164" y="0"/>
                    <a:pt x="69" y="71"/>
                    <a:pt x="39" y="193"/>
                  </a:cubicBezTo>
                  <a:cubicBezTo>
                    <a:pt x="1" y="342"/>
                    <a:pt x="83" y="474"/>
                    <a:pt x="241" y="513"/>
                  </a:cubicBezTo>
                  <a:cubicBezTo>
                    <a:pt x="269" y="520"/>
                    <a:pt x="296" y="524"/>
                    <a:pt x="323" y="524"/>
                  </a:cubicBezTo>
                  <a:cubicBezTo>
                    <a:pt x="441" y="524"/>
                    <a:pt x="539" y="454"/>
                    <a:pt x="571" y="332"/>
                  </a:cubicBezTo>
                  <a:cubicBezTo>
                    <a:pt x="612" y="174"/>
                    <a:pt x="520" y="48"/>
                    <a:pt x="369" y="12"/>
                  </a:cubicBezTo>
                  <a:cubicBezTo>
                    <a:pt x="340" y="4"/>
                    <a:pt x="311"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09" name="Google Shape;4109;p21"/>
            <p:cNvSpPr/>
            <p:nvPr/>
          </p:nvSpPr>
          <p:spPr>
            <a:xfrm>
              <a:off x="8395353" y="4444776"/>
              <a:ext cx="13103" cy="11441"/>
            </a:xfrm>
            <a:custGeom>
              <a:rect b="b" l="l" r="r" t="t"/>
              <a:pathLst>
                <a:path extrusionOk="0" h="523" w="599">
                  <a:moveTo>
                    <a:pt x="280" y="1"/>
                  </a:moveTo>
                  <a:cubicBezTo>
                    <a:pt x="153" y="1"/>
                    <a:pt x="54" y="79"/>
                    <a:pt x="28" y="207"/>
                  </a:cubicBezTo>
                  <a:cubicBezTo>
                    <a:pt x="1" y="358"/>
                    <a:pt x="90" y="486"/>
                    <a:pt x="250" y="516"/>
                  </a:cubicBezTo>
                  <a:cubicBezTo>
                    <a:pt x="272" y="520"/>
                    <a:pt x="293" y="522"/>
                    <a:pt x="313" y="522"/>
                  </a:cubicBezTo>
                  <a:cubicBezTo>
                    <a:pt x="439" y="522"/>
                    <a:pt x="543" y="445"/>
                    <a:pt x="569" y="317"/>
                  </a:cubicBezTo>
                  <a:cubicBezTo>
                    <a:pt x="598" y="156"/>
                    <a:pt x="502" y="35"/>
                    <a:pt x="346" y="8"/>
                  </a:cubicBezTo>
                  <a:cubicBezTo>
                    <a:pt x="324" y="3"/>
                    <a:pt x="301"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0" name="Google Shape;4110;p21"/>
            <p:cNvSpPr/>
            <p:nvPr/>
          </p:nvSpPr>
          <p:spPr>
            <a:xfrm>
              <a:off x="8398963" y="4423470"/>
              <a:ext cx="12841" cy="11397"/>
            </a:xfrm>
            <a:custGeom>
              <a:rect b="b" l="l" r="r" t="t"/>
              <a:pathLst>
                <a:path extrusionOk="0" h="521" w="587">
                  <a:moveTo>
                    <a:pt x="280" y="0"/>
                  </a:moveTo>
                  <a:cubicBezTo>
                    <a:pt x="144" y="0"/>
                    <a:pt x="40" y="86"/>
                    <a:pt x="21" y="219"/>
                  </a:cubicBezTo>
                  <a:cubicBezTo>
                    <a:pt x="1" y="372"/>
                    <a:pt x="97" y="496"/>
                    <a:pt x="257" y="517"/>
                  </a:cubicBezTo>
                  <a:cubicBezTo>
                    <a:pt x="274" y="519"/>
                    <a:pt x="290" y="520"/>
                    <a:pt x="306" y="520"/>
                  </a:cubicBezTo>
                  <a:cubicBezTo>
                    <a:pt x="439" y="520"/>
                    <a:pt x="546" y="436"/>
                    <a:pt x="566" y="299"/>
                  </a:cubicBezTo>
                  <a:cubicBezTo>
                    <a:pt x="587" y="141"/>
                    <a:pt x="484" y="24"/>
                    <a:pt x="328" y="4"/>
                  </a:cubicBezTo>
                  <a:cubicBezTo>
                    <a:pt x="312" y="1"/>
                    <a:pt x="295"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1" name="Google Shape;4111;p21"/>
            <p:cNvSpPr/>
            <p:nvPr/>
          </p:nvSpPr>
          <p:spPr>
            <a:xfrm>
              <a:off x="8401522" y="4401726"/>
              <a:ext cx="12600" cy="11397"/>
            </a:xfrm>
            <a:custGeom>
              <a:rect b="b" l="l" r="r" t="t"/>
              <a:pathLst>
                <a:path extrusionOk="0" h="521" w="576">
                  <a:moveTo>
                    <a:pt x="279" y="0"/>
                  </a:moveTo>
                  <a:cubicBezTo>
                    <a:pt x="134" y="0"/>
                    <a:pt x="25" y="91"/>
                    <a:pt x="12" y="233"/>
                  </a:cubicBezTo>
                  <a:cubicBezTo>
                    <a:pt x="0" y="386"/>
                    <a:pt x="103" y="505"/>
                    <a:pt x="264" y="519"/>
                  </a:cubicBezTo>
                  <a:cubicBezTo>
                    <a:pt x="274" y="520"/>
                    <a:pt x="284" y="520"/>
                    <a:pt x="294" y="520"/>
                  </a:cubicBezTo>
                  <a:cubicBezTo>
                    <a:pt x="436" y="520"/>
                    <a:pt x="549" y="429"/>
                    <a:pt x="561" y="288"/>
                  </a:cubicBezTo>
                  <a:cubicBezTo>
                    <a:pt x="575" y="125"/>
                    <a:pt x="465" y="15"/>
                    <a:pt x="310" y="1"/>
                  </a:cubicBezTo>
                  <a:cubicBezTo>
                    <a:pt x="299" y="1"/>
                    <a:pt x="289"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2" name="Google Shape;4112;p21"/>
            <p:cNvSpPr/>
            <p:nvPr/>
          </p:nvSpPr>
          <p:spPr>
            <a:xfrm>
              <a:off x="8402966" y="4380551"/>
              <a:ext cx="12403" cy="11397"/>
            </a:xfrm>
            <a:custGeom>
              <a:rect b="b" l="l" r="r" t="t"/>
              <a:pathLst>
                <a:path extrusionOk="0" h="521" w="567">
                  <a:moveTo>
                    <a:pt x="280" y="0"/>
                  </a:moveTo>
                  <a:cubicBezTo>
                    <a:pt x="126" y="0"/>
                    <a:pt x="17" y="97"/>
                    <a:pt x="8" y="246"/>
                  </a:cubicBezTo>
                  <a:cubicBezTo>
                    <a:pt x="1" y="397"/>
                    <a:pt x="111" y="511"/>
                    <a:pt x="271" y="521"/>
                  </a:cubicBezTo>
                  <a:cubicBezTo>
                    <a:pt x="276" y="521"/>
                    <a:pt x="281" y="521"/>
                    <a:pt x="286" y="521"/>
                  </a:cubicBezTo>
                  <a:cubicBezTo>
                    <a:pt x="437" y="521"/>
                    <a:pt x="553" y="422"/>
                    <a:pt x="560" y="273"/>
                  </a:cubicBezTo>
                  <a:cubicBezTo>
                    <a:pt x="566" y="113"/>
                    <a:pt x="452" y="8"/>
                    <a:pt x="296" y="1"/>
                  </a:cubicBezTo>
                  <a:cubicBezTo>
                    <a:pt x="291" y="1"/>
                    <a:pt x="286"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3" name="Google Shape;4113;p21"/>
            <p:cNvSpPr/>
            <p:nvPr/>
          </p:nvSpPr>
          <p:spPr>
            <a:xfrm>
              <a:off x="8403622" y="4359157"/>
              <a:ext cx="12097" cy="11397"/>
            </a:xfrm>
            <a:custGeom>
              <a:rect b="b" l="l" r="r" t="t"/>
              <a:pathLst>
                <a:path extrusionOk="0" h="521" w="553">
                  <a:moveTo>
                    <a:pt x="280" y="1"/>
                  </a:moveTo>
                  <a:cubicBezTo>
                    <a:pt x="117" y="1"/>
                    <a:pt x="3" y="104"/>
                    <a:pt x="3" y="255"/>
                  </a:cubicBezTo>
                  <a:cubicBezTo>
                    <a:pt x="1" y="409"/>
                    <a:pt x="113" y="518"/>
                    <a:pt x="273" y="521"/>
                  </a:cubicBezTo>
                  <a:cubicBezTo>
                    <a:pt x="275" y="521"/>
                    <a:pt x="277" y="521"/>
                    <a:pt x="278" y="521"/>
                  </a:cubicBezTo>
                  <a:cubicBezTo>
                    <a:pt x="434" y="521"/>
                    <a:pt x="550" y="418"/>
                    <a:pt x="552" y="267"/>
                  </a:cubicBezTo>
                  <a:cubicBezTo>
                    <a:pt x="552" y="106"/>
                    <a:pt x="436" y="3"/>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4" name="Google Shape;4114;p21"/>
            <p:cNvSpPr/>
            <p:nvPr/>
          </p:nvSpPr>
          <p:spPr>
            <a:xfrm>
              <a:off x="8402725" y="4336691"/>
              <a:ext cx="12491" cy="11397"/>
            </a:xfrm>
            <a:custGeom>
              <a:rect b="b" l="l" r="r" t="t"/>
              <a:pathLst>
                <a:path extrusionOk="0" h="521" w="571">
                  <a:moveTo>
                    <a:pt x="294" y="1"/>
                  </a:moveTo>
                  <a:cubicBezTo>
                    <a:pt x="286" y="1"/>
                    <a:pt x="277" y="1"/>
                    <a:pt x="268" y="2"/>
                  </a:cubicBezTo>
                  <a:cubicBezTo>
                    <a:pt x="106" y="11"/>
                    <a:pt x="0" y="123"/>
                    <a:pt x="9" y="277"/>
                  </a:cubicBezTo>
                  <a:cubicBezTo>
                    <a:pt x="20" y="422"/>
                    <a:pt x="128" y="520"/>
                    <a:pt x="278" y="520"/>
                  </a:cubicBezTo>
                  <a:cubicBezTo>
                    <a:pt x="286" y="520"/>
                    <a:pt x="294" y="520"/>
                    <a:pt x="303" y="519"/>
                  </a:cubicBezTo>
                  <a:cubicBezTo>
                    <a:pt x="461" y="510"/>
                    <a:pt x="571" y="396"/>
                    <a:pt x="559" y="245"/>
                  </a:cubicBezTo>
                  <a:cubicBezTo>
                    <a:pt x="550" y="91"/>
                    <a:pt x="438"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5" name="Google Shape;4115;p21"/>
            <p:cNvSpPr/>
            <p:nvPr/>
          </p:nvSpPr>
          <p:spPr>
            <a:xfrm>
              <a:off x="8399969" y="4313898"/>
              <a:ext cx="12950" cy="11441"/>
            </a:xfrm>
            <a:custGeom>
              <a:rect b="b" l="l" r="r" t="t"/>
              <a:pathLst>
                <a:path extrusionOk="0" h="523" w="592">
                  <a:moveTo>
                    <a:pt x="308" y="0"/>
                  </a:moveTo>
                  <a:cubicBezTo>
                    <a:pt x="292" y="0"/>
                    <a:pt x="274" y="2"/>
                    <a:pt x="257" y="4"/>
                  </a:cubicBezTo>
                  <a:cubicBezTo>
                    <a:pt x="97" y="29"/>
                    <a:pt x="0" y="148"/>
                    <a:pt x="23" y="300"/>
                  </a:cubicBezTo>
                  <a:cubicBezTo>
                    <a:pt x="44" y="435"/>
                    <a:pt x="149" y="523"/>
                    <a:pt x="287" y="523"/>
                  </a:cubicBezTo>
                  <a:cubicBezTo>
                    <a:pt x="302" y="523"/>
                    <a:pt x="318" y="522"/>
                    <a:pt x="335" y="519"/>
                  </a:cubicBezTo>
                  <a:cubicBezTo>
                    <a:pt x="490" y="497"/>
                    <a:pt x="591" y="373"/>
                    <a:pt x="568" y="222"/>
                  </a:cubicBezTo>
                  <a:cubicBezTo>
                    <a:pt x="548" y="79"/>
                    <a:pt x="441"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6" name="Google Shape;4116;p21"/>
            <p:cNvSpPr/>
            <p:nvPr/>
          </p:nvSpPr>
          <p:spPr>
            <a:xfrm>
              <a:off x="8395353" y="4291323"/>
              <a:ext cx="13300" cy="11528"/>
            </a:xfrm>
            <a:custGeom>
              <a:rect b="b" l="l" r="r" t="t"/>
              <a:pathLst>
                <a:path extrusionOk="0" h="527" w="608">
                  <a:moveTo>
                    <a:pt x="321" y="1"/>
                  </a:moveTo>
                  <a:cubicBezTo>
                    <a:pt x="296" y="1"/>
                    <a:pt x="270" y="4"/>
                    <a:pt x="243" y="10"/>
                  </a:cubicBezTo>
                  <a:cubicBezTo>
                    <a:pt x="85" y="49"/>
                    <a:pt x="1" y="177"/>
                    <a:pt x="35" y="326"/>
                  </a:cubicBezTo>
                  <a:cubicBezTo>
                    <a:pt x="65" y="450"/>
                    <a:pt x="165" y="526"/>
                    <a:pt x="288" y="526"/>
                  </a:cubicBezTo>
                  <a:cubicBezTo>
                    <a:pt x="313" y="526"/>
                    <a:pt x="338" y="523"/>
                    <a:pt x="365" y="516"/>
                  </a:cubicBezTo>
                  <a:cubicBezTo>
                    <a:pt x="518" y="480"/>
                    <a:pt x="608" y="349"/>
                    <a:pt x="573" y="200"/>
                  </a:cubicBezTo>
                  <a:cubicBezTo>
                    <a:pt x="541" y="72"/>
                    <a:pt x="442"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7" name="Google Shape;4117;p21"/>
            <p:cNvSpPr/>
            <p:nvPr/>
          </p:nvSpPr>
          <p:spPr>
            <a:xfrm>
              <a:off x="8388638" y="4268923"/>
              <a:ext cx="13606" cy="11550"/>
            </a:xfrm>
            <a:custGeom>
              <a:rect b="b" l="l" r="r" t="t"/>
              <a:pathLst>
                <a:path extrusionOk="0" h="528" w="622">
                  <a:moveTo>
                    <a:pt x="334" y="1"/>
                  </a:moveTo>
                  <a:cubicBezTo>
                    <a:pt x="300" y="1"/>
                    <a:pt x="264" y="7"/>
                    <a:pt x="228" y="20"/>
                  </a:cubicBezTo>
                  <a:cubicBezTo>
                    <a:pt x="74" y="72"/>
                    <a:pt x="1" y="207"/>
                    <a:pt x="49" y="352"/>
                  </a:cubicBezTo>
                  <a:cubicBezTo>
                    <a:pt x="88" y="463"/>
                    <a:pt x="181" y="528"/>
                    <a:pt x="291" y="528"/>
                  </a:cubicBezTo>
                  <a:cubicBezTo>
                    <a:pt x="325" y="528"/>
                    <a:pt x="359" y="522"/>
                    <a:pt x="395" y="510"/>
                  </a:cubicBezTo>
                  <a:cubicBezTo>
                    <a:pt x="544" y="459"/>
                    <a:pt x="621" y="322"/>
                    <a:pt x="571" y="178"/>
                  </a:cubicBezTo>
                  <a:cubicBezTo>
                    <a:pt x="531" y="62"/>
                    <a:pt x="440"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8" name="Google Shape;4118;p21"/>
            <p:cNvSpPr/>
            <p:nvPr/>
          </p:nvSpPr>
          <p:spPr>
            <a:xfrm>
              <a:off x="8379822" y="4247113"/>
              <a:ext cx="13759" cy="11659"/>
            </a:xfrm>
            <a:custGeom>
              <a:rect b="b" l="l" r="r" t="t"/>
              <a:pathLst>
                <a:path extrusionOk="0" h="533" w="629">
                  <a:moveTo>
                    <a:pt x="335" y="1"/>
                  </a:moveTo>
                  <a:cubicBezTo>
                    <a:pt x="294" y="1"/>
                    <a:pt x="250" y="10"/>
                    <a:pt x="207" y="30"/>
                  </a:cubicBezTo>
                  <a:cubicBezTo>
                    <a:pt x="60" y="98"/>
                    <a:pt x="1" y="240"/>
                    <a:pt x="63" y="378"/>
                  </a:cubicBezTo>
                  <a:cubicBezTo>
                    <a:pt x="108" y="477"/>
                    <a:pt x="196" y="532"/>
                    <a:pt x="296" y="532"/>
                  </a:cubicBezTo>
                  <a:cubicBezTo>
                    <a:pt x="337" y="532"/>
                    <a:pt x="380" y="523"/>
                    <a:pt x="422" y="504"/>
                  </a:cubicBezTo>
                  <a:cubicBezTo>
                    <a:pt x="564" y="440"/>
                    <a:pt x="628" y="293"/>
                    <a:pt x="566" y="156"/>
                  </a:cubicBezTo>
                  <a:cubicBezTo>
                    <a:pt x="520" y="53"/>
                    <a:pt x="433"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19" name="Google Shape;4119;p21"/>
            <p:cNvSpPr/>
            <p:nvPr/>
          </p:nvSpPr>
          <p:spPr>
            <a:xfrm>
              <a:off x="8368863" y="4226004"/>
              <a:ext cx="13847" cy="11747"/>
            </a:xfrm>
            <a:custGeom>
              <a:rect b="b" l="l" r="r" t="t"/>
              <a:pathLst>
                <a:path extrusionOk="0" h="537" w="633">
                  <a:moveTo>
                    <a:pt x="339" y="0"/>
                  </a:moveTo>
                  <a:cubicBezTo>
                    <a:pt x="289" y="0"/>
                    <a:pt x="237" y="15"/>
                    <a:pt x="188" y="44"/>
                  </a:cubicBezTo>
                  <a:cubicBezTo>
                    <a:pt x="48" y="124"/>
                    <a:pt x="0" y="273"/>
                    <a:pt x="78" y="404"/>
                  </a:cubicBezTo>
                  <a:cubicBezTo>
                    <a:pt x="127" y="490"/>
                    <a:pt x="208" y="536"/>
                    <a:pt x="297" y="536"/>
                  </a:cubicBezTo>
                  <a:cubicBezTo>
                    <a:pt x="346" y="536"/>
                    <a:pt x="397" y="522"/>
                    <a:pt x="447" y="493"/>
                  </a:cubicBezTo>
                  <a:cubicBezTo>
                    <a:pt x="584" y="415"/>
                    <a:pt x="632" y="266"/>
                    <a:pt x="557" y="134"/>
                  </a:cubicBezTo>
                  <a:cubicBezTo>
                    <a:pt x="506" y="45"/>
                    <a:pt x="425"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0" name="Google Shape;4120;p21"/>
            <p:cNvSpPr/>
            <p:nvPr/>
          </p:nvSpPr>
          <p:spPr>
            <a:xfrm>
              <a:off x="8356284" y="4206491"/>
              <a:ext cx="13738" cy="11834"/>
            </a:xfrm>
            <a:custGeom>
              <a:rect b="b" l="l" r="r" t="t"/>
              <a:pathLst>
                <a:path extrusionOk="0" h="541" w="628">
                  <a:moveTo>
                    <a:pt x="334" y="0"/>
                  </a:moveTo>
                  <a:cubicBezTo>
                    <a:pt x="277" y="0"/>
                    <a:pt x="217" y="20"/>
                    <a:pt x="163" y="59"/>
                  </a:cubicBezTo>
                  <a:cubicBezTo>
                    <a:pt x="32" y="153"/>
                    <a:pt x="0" y="304"/>
                    <a:pt x="90" y="428"/>
                  </a:cubicBezTo>
                  <a:cubicBezTo>
                    <a:pt x="141" y="502"/>
                    <a:pt x="216" y="540"/>
                    <a:pt x="296" y="540"/>
                  </a:cubicBezTo>
                  <a:cubicBezTo>
                    <a:pt x="352" y="540"/>
                    <a:pt x="411" y="521"/>
                    <a:pt x="465" y="483"/>
                  </a:cubicBezTo>
                  <a:cubicBezTo>
                    <a:pt x="594" y="391"/>
                    <a:pt x="628" y="238"/>
                    <a:pt x="539" y="112"/>
                  </a:cubicBezTo>
                  <a:cubicBezTo>
                    <a:pt x="485" y="37"/>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1" name="Google Shape;4121;p21"/>
            <p:cNvSpPr/>
            <p:nvPr/>
          </p:nvSpPr>
          <p:spPr>
            <a:xfrm>
              <a:off x="8342109" y="4188248"/>
              <a:ext cx="13584" cy="11878"/>
            </a:xfrm>
            <a:custGeom>
              <a:rect b="b" l="l" r="r" t="t"/>
              <a:pathLst>
                <a:path extrusionOk="0" h="543" w="621">
                  <a:moveTo>
                    <a:pt x="326" y="0"/>
                  </a:moveTo>
                  <a:cubicBezTo>
                    <a:pt x="263" y="0"/>
                    <a:pt x="199" y="25"/>
                    <a:pt x="142" y="73"/>
                  </a:cubicBezTo>
                  <a:cubicBezTo>
                    <a:pt x="19" y="179"/>
                    <a:pt x="0" y="332"/>
                    <a:pt x="99" y="449"/>
                  </a:cubicBezTo>
                  <a:cubicBezTo>
                    <a:pt x="151" y="511"/>
                    <a:pt x="221" y="543"/>
                    <a:pt x="293" y="543"/>
                  </a:cubicBezTo>
                  <a:cubicBezTo>
                    <a:pt x="356" y="543"/>
                    <a:pt x="421" y="519"/>
                    <a:pt x="479" y="469"/>
                  </a:cubicBezTo>
                  <a:cubicBezTo>
                    <a:pt x="598" y="369"/>
                    <a:pt x="621" y="211"/>
                    <a:pt x="520" y="96"/>
                  </a:cubicBezTo>
                  <a:cubicBezTo>
                    <a:pt x="465" y="31"/>
                    <a:pt x="396"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2" name="Google Shape;4122;p21"/>
            <p:cNvSpPr/>
            <p:nvPr/>
          </p:nvSpPr>
          <p:spPr>
            <a:xfrm>
              <a:off x="8326622" y="4171470"/>
              <a:ext cx="13344" cy="11966"/>
            </a:xfrm>
            <a:custGeom>
              <a:rect b="b" l="l" r="r" t="t"/>
              <a:pathLst>
                <a:path extrusionOk="0" h="547" w="610">
                  <a:moveTo>
                    <a:pt x="320" y="0"/>
                  </a:moveTo>
                  <a:cubicBezTo>
                    <a:pt x="250" y="0"/>
                    <a:pt x="179" y="32"/>
                    <a:pt x="120" y="91"/>
                  </a:cubicBezTo>
                  <a:cubicBezTo>
                    <a:pt x="7" y="206"/>
                    <a:pt x="1" y="362"/>
                    <a:pt x="108" y="469"/>
                  </a:cubicBezTo>
                  <a:cubicBezTo>
                    <a:pt x="161" y="521"/>
                    <a:pt x="225" y="547"/>
                    <a:pt x="290" y="547"/>
                  </a:cubicBezTo>
                  <a:cubicBezTo>
                    <a:pt x="360" y="547"/>
                    <a:pt x="431" y="517"/>
                    <a:pt x="491" y="458"/>
                  </a:cubicBezTo>
                  <a:cubicBezTo>
                    <a:pt x="601" y="346"/>
                    <a:pt x="610" y="190"/>
                    <a:pt x="500" y="80"/>
                  </a:cubicBezTo>
                  <a:cubicBezTo>
                    <a:pt x="446" y="26"/>
                    <a:pt x="38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3" name="Google Shape;4123;p21"/>
            <p:cNvSpPr/>
            <p:nvPr/>
          </p:nvSpPr>
          <p:spPr>
            <a:xfrm>
              <a:off x="8309888" y="4156157"/>
              <a:ext cx="13191" cy="11966"/>
            </a:xfrm>
            <a:custGeom>
              <a:rect b="b" l="l" r="r" t="t"/>
              <a:pathLst>
                <a:path extrusionOk="0" h="547" w="603">
                  <a:moveTo>
                    <a:pt x="315" y="0"/>
                  </a:moveTo>
                  <a:cubicBezTo>
                    <a:pt x="238" y="0"/>
                    <a:pt x="164" y="37"/>
                    <a:pt x="106" y="107"/>
                  </a:cubicBezTo>
                  <a:cubicBezTo>
                    <a:pt x="1" y="228"/>
                    <a:pt x="8" y="384"/>
                    <a:pt x="124" y="482"/>
                  </a:cubicBezTo>
                  <a:cubicBezTo>
                    <a:pt x="174" y="525"/>
                    <a:pt x="233" y="546"/>
                    <a:pt x="292" y="546"/>
                  </a:cubicBezTo>
                  <a:cubicBezTo>
                    <a:pt x="367" y="546"/>
                    <a:pt x="443" y="512"/>
                    <a:pt x="502" y="443"/>
                  </a:cubicBezTo>
                  <a:cubicBezTo>
                    <a:pt x="603" y="324"/>
                    <a:pt x="601" y="166"/>
                    <a:pt x="484" y="65"/>
                  </a:cubicBezTo>
                  <a:cubicBezTo>
                    <a:pt x="431" y="21"/>
                    <a:pt x="372"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4" name="Google Shape;4124;p21"/>
            <p:cNvSpPr/>
            <p:nvPr/>
          </p:nvSpPr>
          <p:spPr>
            <a:xfrm>
              <a:off x="8292300" y="4142288"/>
              <a:ext cx="13300" cy="12031"/>
            </a:xfrm>
            <a:custGeom>
              <a:rect b="b" l="l" r="r" t="t"/>
              <a:pathLst>
                <a:path extrusionOk="0" h="550" w="608">
                  <a:moveTo>
                    <a:pt x="313" y="1"/>
                  </a:moveTo>
                  <a:cubicBezTo>
                    <a:pt x="231" y="1"/>
                    <a:pt x="152" y="44"/>
                    <a:pt x="95" y="122"/>
                  </a:cubicBezTo>
                  <a:cubicBezTo>
                    <a:pt x="1" y="251"/>
                    <a:pt x="17" y="404"/>
                    <a:pt x="141" y="496"/>
                  </a:cubicBezTo>
                  <a:cubicBezTo>
                    <a:pt x="189" y="532"/>
                    <a:pt x="242" y="549"/>
                    <a:pt x="295" y="549"/>
                  </a:cubicBezTo>
                  <a:cubicBezTo>
                    <a:pt x="376" y="549"/>
                    <a:pt x="456" y="508"/>
                    <a:pt x="514" y="429"/>
                  </a:cubicBezTo>
                  <a:cubicBezTo>
                    <a:pt x="608" y="303"/>
                    <a:pt x="594" y="145"/>
                    <a:pt x="470" y="56"/>
                  </a:cubicBezTo>
                  <a:cubicBezTo>
                    <a:pt x="419" y="18"/>
                    <a:pt x="365"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5" name="Google Shape;4125;p21"/>
            <p:cNvSpPr/>
            <p:nvPr/>
          </p:nvSpPr>
          <p:spPr>
            <a:xfrm>
              <a:off x="8273728" y="4129601"/>
              <a:ext cx="13344" cy="12053"/>
            </a:xfrm>
            <a:custGeom>
              <a:rect b="b" l="l" r="r" t="t"/>
              <a:pathLst>
                <a:path extrusionOk="0" h="551" w="610">
                  <a:moveTo>
                    <a:pt x="311" y="0"/>
                  </a:moveTo>
                  <a:cubicBezTo>
                    <a:pt x="223" y="0"/>
                    <a:pt x="140" y="50"/>
                    <a:pt x="85" y="137"/>
                  </a:cubicBezTo>
                  <a:cubicBezTo>
                    <a:pt x="0" y="272"/>
                    <a:pt x="28" y="425"/>
                    <a:pt x="156" y="508"/>
                  </a:cubicBezTo>
                  <a:cubicBezTo>
                    <a:pt x="201" y="537"/>
                    <a:pt x="249" y="551"/>
                    <a:pt x="297" y="551"/>
                  </a:cubicBezTo>
                  <a:cubicBezTo>
                    <a:pt x="384" y="551"/>
                    <a:pt x="468" y="503"/>
                    <a:pt x="525" y="416"/>
                  </a:cubicBezTo>
                  <a:cubicBezTo>
                    <a:pt x="609" y="281"/>
                    <a:pt x="584" y="125"/>
                    <a:pt x="454" y="45"/>
                  </a:cubicBezTo>
                  <a:cubicBezTo>
                    <a:pt x="407" y="15"/>
                    <a:pt x="358"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6" name="Google Shape;4126;p21"/>
            <p:cNvSpPr/>
            <p:nvPr/>
          </p:nvSpPr>
          <p:spPr>
            <a:xfrm>
              <a:off x="8254084" y="4118226"/>
              <a:ext cx="13300" cy="12075"/>
            </a:xfrm>
            <a:custGeom>
              <a:rect b="b" l="l" r="r" t="t"/>
              <a:pathLst>
                <a:path extrusionOk="0" h="552" w="608">
                  <a:moveTo>
                    <a:pt x="308" y="0"/>
                  </a:moveTo>
                  <a:cubicBezTo>
                    <a:pt x="213" y="0"/>
                    <a:pt x="127" y="58"/>
                    <a:pt x="76" y="155"/>
                  </a:cubicBezTo>
                  <a:cubicBezTo>
                    <a:pt x="0" y="297"/>
                    <a:pt x="39" y="448"/>
                    <a:pt x="175" y="519"/>
                  </a:cubicBezTo>
                  <a:cubicBezTo>
                    <a:pt x="216" y="541"/>
                    <a:pt x="259" y="552"/>
                    <a:pt x="300" y="552"/>
                  </a:cubicBezTo>
                  <a:cubicBezTo>
                    <a:pt x="394" y="552"/>
                    <a:pt x="482" y="498"/>
                    <a:pt x="534" y="398"/>
                  </a:cubicBezTo>
                  <a:cubicBezTo>
                    <a:pt x="607" y="260"/>
                    <a:pt x="571" y="107"/>
                    <a:pt x="436" y="34"/>
                  </a:cubicBezTo>
                  <a:cubicBezTo>
                    <a:pt x="393" y="11"/>
                    <a:pt x="350"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7" name="Google Shape;4127;p21"/>
            <p:cNvSpPr/>
            <p:nvPr/>
          </p:nvSpPr>
          <p:spPr>
            <a:xfrm>
              <a:off x="8233500" y="4108404"/>
              <a:ext cx="13191" cy="12053"/>
            </a:xfrm>
            <a:custGeom>
              <a:rect b="b" l="l" r="r" t="t"/>
              <a:pathLst>
                <a:path extrusionOk="0" h="551" w="603">
                  <a:moveTo>
                    <a:pt x="302" y="0"/>
                  </a:moveTo>
                  <a:cubicBezTo>
                    <a:pt x="199" y="0"/>
                    <a:pt x="110" y="64"/>
                    <a:pt x="64" y="171"/>
                  </a:cubicBezTo>
                  <a:cubicBezTo>
                    <a:pt x="0" y="320"/>
                    <a:pt x="51" y="467"/>
                    <a:pt x="190" y="526"/>
                  </a:cubicBezTo>
                  <a:cubicBezTo>
                    <a:pt x="227" y="542"/>
                    <a:pt x="265" y="550"/>
                    <a:pt x="300" y="550"/>
                  </a:cubicBezTo>
                  <a:cubicBezTo>
                    <a:pt x="402" y="550"/>
                    <a:pt x="493" y="488"/>
                    <a:pt x="541" y="380"/>
                  </a:cubicBezTo>
                  <a:cubicBezTo>
                    <a:pt x="603" y="233"/>
                    <a:pt x="554" y="84"/>
                    <a:pt x="415" y="25"/>
                  </a:cubicBezTo>
                  <a:cubicBezTo>
                    <a:pt x="376" y="8"/>
                    <a:pt x="338"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8" name="Google Shape;4128;p21"/>
            <p:cNvSpPr/>
            <p:nvPr/>
          </p:nvSpPr>
          <p:spPr>
            <a:xfrm>
              <a:off x="8212413" y="4100266"/>
              <a:ext cx="12994" cy="12097"/>
            </a:xfrm>
            <a:custGeom>
              <a:rect b="b" l="l" r="r" t="t"/>
              <a:pathLst>
                <a:path extrusionOk="0" h="553" w="594">
                  <a:moveTo>
                    <a:pt x="295" y="0"/>
                  </a:moveTo>
                  <a:cubicBezTo>
                    <a:pt x="183" y="0"/>
                    <a:pt x="92" y="75"/>
                    <a:pt x="50" y="193"/>
                  </a:cubicBezTo>
                  <a:cubicBezTo>
                    <a:pt x="0" y="346"/>
                    <a:pt x="62" y="486"/>
                    <a:pt x="206" y="536"/>
                  </a:cubicBezTo>
                  <a:cubicBezTo>
                    <a:pt x="237" y="547"/>
                    <a:pt x="267" y="552"/>
                    <a:pt x="296" y="552"/>
                  </a:cubicBezTo>
                  <a:cubicBezTo>
                    <a:pt x="406" y="552"/>
                    <a:pt x="501" y="481"/>
                    <a:pt x="543" y="360"/>
                  </a:cubicBezTo>
                  <a:cubicBezTo>
                    <a:pt x="593" y="211"/>
                    <a:pt x="531" y="67"/>
                    <a:pt x="387" y="17"/>
                  </a:cubicBezTo>
                  <a:cubicBezTo>
                    <a:pt x="355" y="6"/>
                    <a:pt x="32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29" name="Google Shape;4129;p21"/>
            <p:cNvSpPr/>
            <p:nvPr/>
          </p:nvSpPr>
          <p:spPr>
            <a:xfrm>
              <a:off x="8190559" y="4093857"/>
              <a:ext cx="12753" cy="12053"/>
            </a:xfrm>
            <a:custGeom>
              <a:rect b="b" l="l" r="r" t="t"/>
              <a:pathLst>
                <a:path extrusionOk="0" h="551" w="583">
                  <a:moveTo>
                    <a:pt x="289" y="0"/>
                  </a:moveTo>
                  <a:cubicBezTo>
                    <a:pt x="167" y="0"/>
                    <a:pt x="72" y="84"/>
                    <a:pt x="40" y="213"/>
                  </a:cubicBezTo>
                  <a:cubicBezTo>
                    <a:pt x="1" y="369"/>
                    <a:pt x="74" y="504"/>
                    <a:pt x="223" y="541"/>
                  </a:cubicBezTo>
                  <a:cubicBezTo>
                    <a:pt x="247" y="547"/>
                    <a:pt x="271" y="550"/>
                    <a:pt x="294" y="550"/>
                  </a:cubicBezTo>
                  <a:cubicBezTo>
                    <a:pt x="412" y="550"/>
                    <a:pt x="511" y="470"/>
                    <a:pt x="543" y="339"/>
                  </a:cubicBezTo>
                  <a:cubicBezTo>
                    <a:pt x="582" y="186"/>
                    <a:pt x="509" y="46"/>
                    <a:pt x="360" y="10"/>
                  </a:cubicBezTo>
                  <a:cubicBezTo>
                    <a:pt x="336" y="3"/>
                    <a:pt x="312"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0" name="Google Shape;4130;p21"/>
            <p:cNvSpPr/>
            <p:nvPr/>
          </p:nvSpPr>
          <p:spPr>
            <a:xfrm>
              <a:off x="8168422" y="4089220"/>
              <a:ext cx="12381" cy="12053"/>
            </a:xfrm>
            <a:custGeom>
              <a:rect b="b" l="l" r="r" t="t"/>
              <a:pathLst>
                <a:path extrusionOk="0" h="551" w="566">
                  <a:moveTo>
                    <a:pt x="282" y="0"/>
                  </a:moveTo>
                  <a:cubicBezTo>
                    <a:pt x="148" y="0"/>
                    <a:pt x="50" y="94"/>
                    <a:pt x="26" y="233"/>
                  </a:cubicBezTo>
                  <a:cubicBezTo>
                    <a:pt x="0" y="391"/>
                    <a:pt x="85" y="522"/>
                    <a:pt x="236" y="547"/>
                  </a:cubicBezTo>
                  <a:cubicBezTo>
                    <a:pt x="252" y="549"/>
                    <a:pt x="268" y="551"/>
                    <a:pt x="284" y="551"/>
                  </a:cubicBezTo>
                  <a:cubicBezTo>
                    <a:pt x="412" y="551"/>
                    <a:pt x="516" y="461"/>
                    <a:pt x="539" y="318"/>
                  </a:cubicBezTo>
                  <a:cubicBezTo>
                    <a:pt x="566" y="164"/>
                    <a:pt x="481" y="29"/>
                    <a:pt x="330" y="4"/>
                  </a:cubicBezTo>
                  <a:cubicBezTo>
                    <a:pt x="314" y="1"/>
                    <a:pt x="297"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1" name="Google Shape;4131;p21"/>
            <p:cNvSpPr/>
            <p:nvPr/>
          </p:nvSpPr>
          <p:spPr>
            <a:xfrm>
              <a:off x="8145825" y="4086420"/>
              <a:ext cx="11944" cy="12075"/>
            </a:xfrm>
            <a:custGeom>
              <a:rect b="b" l="l" r="r" t="t"/>
              <a:pathLst>
                <a:path extrusionOk="0" h="552" w="546">
                  <a:moveTo>
                    <a:pt x="275" y="1"/>
                  </a:moveTo>
                  <a:cubicBezTo>
                    <a:pt x="127" y="1"/>
                    <a:pt x="27" y="105"/>
                    <a:pt x="14" y="256"/>
                  </a:cubicBezTo>
                  <a:cubicBezTo>
                    <a:pt x="0" y="416"/>
                    <a:pt x="97" y="537"/>
                    <a:pt x="248" y="551"/>
                  </a:cubicBezTo>
                  <a:cubicBezTo>
                    <a:pt x="256" y="552"/>
                    <a:pt x="263" y="552"/>
                    <a:pt x="271" y="552"/>
                  </a:cubicBezTo>
                  <a:cubicBezTo>
                    <a:pt x="413" y="552"/>
                    <a:pt x="519" y="451"/>
                    <a:pt x="532" y="297"/>
                  </a:cubicBezTo>
                  <a:cubicBezTo>
                    <a:pt x="546" y="141"/>
                    <a:pt x="452" y="15"/>
                    <a:pt x="298" y="1"/>
                  </a:cubicBezTo>
                  <a:cubicBezTo>
                    <a:pt x="290" y="1"/>
                    <a:pt x="28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2" name="Google Shape;4132;p21"/>
            <p:cNvSpPr/>
            <p:nvPr/>
          </p:nvSpPr>
          <p:spPr>
            <a:xfrm>
              <a:off x="8123141" y="4085588"/>
              <a:ext cx="11441" cy="12053"/>
            </a:xfrm>
            <a:custGeom>
              <a:rect b="b" l="l" r="r" t="t"/>
              <a:pathLst>
                <a:path extrusionOk="0" h="551" w="523">
                  <a:moveTo>
                    <a:pt x="268" y="0"/>
                  </a:moveTo>
                  <a:cubicBezTo>
                    <a:pt x="266" y="0"/>
                    <a:pt x="265" y="0"/>
                    <a:pt x="263" y="0"/>
                  </a:cubicBezTo>
                  <a:cubicBezTo>
                    <a:pt x="101" y="0"/>
                    <a:pt x="0" y="117"/>
                    <a:pt x="2" y="275"/>
                  </a:cubicBezTo>
                  <a:cubicBezTo>
                    <a:pt x="2" y="436"/>
                    <a:pt x="105" y="550"/>
                    <a:pt x="259" y="550"/>
                  </a:cubicBezTo>
                  <a:cubicBezTo>
                    <a:pt x="412" y="550"/>
                    <a:pt x="522" y="436"/>
                    <a:pt x="520" y="273"/>
                  </a:cubicBezTo>
                  <a:cubicBezTo>
                    <a:pt x="520" y="119"/>
                    <a:pt x="419"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3" name="Google Shape;4133;p21"/>
            <p:cNvSpPr/>
            <p:nvPr/>
          </p:nvSpPr>
          <p:spPr>
            <a:xfrm>
              <a:off x="8099997" y="4086616"/>
              <a:ext cx="11944" cy="12097"/>
            </a:xfrm>
            <a:custGeom>
              <a:rect b="b" l="l" r="r" t="t"/>
              <a:pathLst>
                <a:path extrusionOk="0" h="553" w="546">
                  <a:moveTo>
                    <a:pt x="274" y="1"/>
                  </a:moveTo>
                  <a:cubicBezTo>
                    <a:pt x="267" y="1"/>
                    <a:pt x="259" y="1"/>
                    <a:pt x="252" y="2"/>
                  </a:cubicBezTo>
                  <a:cubicBezTo>
                    <a:pt x="89" y="18"/>
                    <a:pt x="0" y="144"/>
                    <a:pt x="14" y="299"/>
                  </a:cubicBezTo>
                  <a:cubicBezTo>
                    <a:pt x="27" y="452"/>
                    <a:pt x="129" y="552"/>
                    <a:pt x="268" y="552"/>
                  </a:cubicBezTo>
                  <a:cubicBezTo>
                    <a:pt x="277" y="552"/>
                    <a:pt x="286" y="552"/>
                    <a:pt x="295" y="551"/>
                  </a:cubicBezTo>
                  <a:cubicBezTo>
                    <a:pt x="447" y="537"/>
                    <a:pt x="545" y="414"/>
                    <a:pt x="531" y="253"/>
                  </a:cubicBezTo>
                  <a:cubicBezTo>
                    <a:pt x="518" y="105"/>
                    <a:pt x="414"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4" name="Google Shape;4134;p21"/>
            <p:cNvSpPr/>
            <p:nvPr/>
          </p:nvSpPr>
          <p:spPr>
            <a:xfrm>
              <a:off x="8076744" y="4089766"/>
              <a:ext cx="12447" cy="12075"/>
            </a:xfrm>
            <a:custGeom>
              <a:rect b="b" l="l" r="r" t="t"/>
              <a:pathLst>
                <a:path extrusionOk="0" h="552" w="569">
                  <a:moveTo>
                    <a:pt x="284" y="0"/>
                  </a:moveTo>
                  <a:cubicBezTo>
                    <a:pt x="268" y="0"/>
                    <a:pt x="252" y="1"/>
                    <a:pt x="236" y="4"/>
                  </a:cubicBezTo>
                  <a:cubicBezTo>
                    <a:pt x="78" y="34"/>
                    <a:pt x="0" y="167"/>
                    <a:pt x="28" y="322"/>
                  </a:cubicBezTo>
                  <a:cubicBezTo>
                    <a:pt x="52" y="462"/>
                    <a:pt x="152" y="552"/>
                    <a:pt x="279" y="552"/>
                  </a:cubicBezTo>
                  <a:cubicBezTo>
                    <a:pt x="295" y="552"/>
                    <a:pt x="313" y="550"/>
                    <a:pt x="330" y="547"/>
                  </a:cubicBezTo>
                  <a:cubicBezTo>
                    <a:pt x="479" y="522"/>
                    <a:pt x="568" y="389"/>
                    <a:pt x="539" y="231"/>
                  </a:cubicBezTo>
                  <a:cubicBezTo>
                    <a:pt x="514" y="92"/>
                    <a:pt x="413"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5" name="Google Shape;4135;p21"/>
            <p:cNvSpPr/>
            <p:nvPr/>
          </p:nvSpPr>
          <p:spPr>
            <a:xfrm>
              <a:off x="8053797" y="4094951"/>
              <a:ext cx="12841" cy="12119"/>
            </a:xfrm>
            <a:custGeom>
              <a:rect b="b" l="l" r="r" t="t"/>
              <a:pathLst>
                <a:path extrusionOk="0" h="554" w="587">
                  <a:moveTo>
                    <a:pt x="294" y="0"/>
                  </a:moveTo>
                  <a:cubicBezTo>
                    <a:pt x="271" y="0"/>
                    <a:pt x="247" y="4"/>
                    <a:pt x="223" y="10"/>
                  </a:cubicBezTo>
                  <a:cubicBezTo>
                    <a:pt x="67" y="53"/>
                    <a:pt x="1" y="193"/>
                    <a:pt x="42" y="344"/>
                  </a:cubicBezTo>
                  <a:cubicBezTo>
                    <a:pt x="78" y="474"/>
                    <a:pt x="175" y="553"/>
                    <a:pt x="291" y="553"/>
                  </a:cubicBezTo>
                  <a:cubicBezTo>
                    <a:pt x="314" y="553"/>
                    <a:pt x="338" y="550"/>
                    <a:pt x="362" y="543"/>
                  </a:cubicBezTo>
                  <a:cubicBezTo>
                    <a:pt x="511" y="502"/>
                    <a:pt x="587" y="365"/>
                    <a:pt x="543" y="209"/>
                  </a:cubicBezTo>
                  <a:cubicBezTo>
                    <a:pt x="509" y="81"/>
                    <a:pt x="4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6" name="Google Shape;4136;p21"/>
            <p:cNvSpPr/>
            <p:nvPr/>
          </p:nvSpPr>
          <p:spPr>
            <a:xfrm>
              <a:off x="8031659" y="4102148"/>
              <a:ext cx="13081" cy="12097"/>
            </a:xfrm>
            <a:custGeom>
              <a:rect b="b" l="l" r="r" t="t"/>
              <a:pathLst>
                <a:path extrusionOk="0" h="553" w="598">
                  <a:moveTo>
                    <a:pt x="296" y="1"/>
                  </a:moveTo>
                  <a:cubicBezTo>
                    <a:pt x="266" y="1"/>
                    <a:pt x="235" y="6"/>
                    <a:pt x="204" y="18"/>
                  </a:cubicBezTo>
                  <a:cubicBezTo>
                    <a:pt x="53" y="75"/>
                    <a:pt x="0" y="219"/>
                    <a:pt x="55" y="368"/>
                  </a:cubicBezTo>
                  <a:cubicBezTo>
                    <a:pt x="100" y="485"/>
                    <a:pt x="192" y="553"/>
                    <a:pt x="298" y="553"/>
                  </a:cubicBezTo>
                  <a:cubicBezTo>
                    <a:pt x="328" y="553"/>
                    <a:pt x="360" y="547"/>
                    <a:pt x="392" y="535"/>
                  </a:cubicBezTo>
                  <a:cubicBezTo>
                    <a:pt x="536" y="480"/>
                    <a:pt x="598" y="336"/>
                    <a:pt x="543" y="185"/>
                  </a:cubicBezTo>
                  <a:cubicBezTo>
                    <a:pt x="498" y="70"/>
                    <a:pt x="403"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7" name="Google Shape;4137;p21"/>
            <p:cNvSpPr/>
            <p:nvPr/>
          </p:nvSpPr>
          <p:spPr>
            <a:xfrm>
              <a:off x="8010353" y="4111270"/>
              <a:ext cx="13300" cy="12119"/>
            </a:xfrm>
            <a:custGeom>
              <a:rect b="b" l="l" r="r" t="t"/>
              <a:pathLst>
                <a:path extrusionOk="0" h="554" w="608">
                  <a:moveTo>
                    <a:pt x="297" y="1"/>
                  </a:moveTo>
                  <a:cubicBezTo>
                    <a:pt x="260" y="1"/>
                    <a:pt x="222" y="9"/>
                    <a:pt x="184" y="27"/>
                  </a:cubicBezTo>
                  <a:cubicBezTo>
                    <a:pt x="40" y="97"/>
                    <a:pt x="1" y="249"/>
                    <a:pt x="70" y="391"/>
                  </a:cubicBezTo>
                  <a:cubicBezTo>
                    <a:pt x="119" y="494"/>
                    <a:pt x="208" y="553"/>
                    <a:pt x="305" y="553"/>
                  </a:cubicBezTo>
                  <a:cubicBezTo>
                    <a:pt x="343" y="553"/>
                    <a:pt x="382" y="544"/>
                    <a:pt x="420" y="526"/>
                  </a:cubicBezTo>
                  <a:cubicBezTo>
                    <a:pt x="557" y="459"/>
                    <a:pt x="608" y="308"/>
                    <a:pt x="537" y="164"/>
                  </a:cubicBezTo>
                  <a:cubicBezTo>
                    <a:pt x="487" y="60"/>
                    <a:pt x="39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8" name="Google Shape;4138;p21"/>
            <p:cNvSpPr/>
            <p:nvPr/>
          </p:nvSpPr>
          <p:spPr>
            <a:xfrm>
              <a:off x="7990031" y="4122295"/>
              <a:ext cx="13344" cy="12097"/>
            </a:xfrm>
            <a:custGeom>
              <a:rect b="b" l="l" r="r" t="t"/>
              <a:pathLst>
                <a:path extrusionOk="0" h="553" w="610">
                  <a:moveTo>
                    <a:pt x="295" y="0"/>
                  </a:moveTo>
                  <a:cubicBezTo>
                    <a:pt x="251" y="0"/>
                    <a:pt x="206" y="12"/>
                    <a:pt x="163" y="38"/>
                  </a:cubicBezTo>
                  <a:cubicBezTo>
                    <a:pt x="25" y="123"/>
                    <a:pt x="0" y="274"/>
                    <a:pt x="80" y="409"/>
                  </a:cubicBezTo>
                  <a:cubicBezTo>
                    <a:pt x="135" y="502"/>
                    <a:pt x="220" y="552"/>
                    <a:pt x="309" y="552"/>
                  </a:cubicBezTo>
                  <a:cubicBezTo>
                    <a:pt x="353" y="552"/>
                    <a:pt x="399" y="540"/>
                    <a:pt x="442" y="514"/>
                  </a:cubicBezTo>
                  <a:cubicBezTo>
                    <a:pt x="573" y="436"/>
                    <a:pt x="609" y="281"/>
                    <a:pt x="527" y="143"/>
                  </a:cubicBezTo>
                  <a:cubicBezTo>
                    <a:pt x="473" y="52"/>
                    <a:pt x="38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39" name="Google Shape;4139;p21"/>
            <p:cNvSpPr/>
            <p:nvPr/>
          </p:nvSpPr>
          <p:spPr>
            <a:xfrm>
              <a:off x="7970738" y="4135135"/>
              <a:ext cx="13300" cy="12031"/>
            </a:xfrm>
            <a:custGeom>
              <a:rect b="b" l="l" r="r" t="t"/>
              <a:pathLst>
                <a:path extrusionOk="0" h="550" w="608">
                  <a:moveTo>
                    <a:pt x="293" y="0"/>
                  </a:moveTo>
                  <a:cubicBezTo>
                    <a:pt x="242" y="0"/>
                    <a:pt x="190" y="17"/>
                    <a:pt x="142" y="51"/>
                  </a:cubicBezTo>
                  <a:cubicBezTo>
                    <a:pt x="12" y="145"/>
                    <a:pt x="0" y="300"/>
                    <a:pt x="92" y="426"/>
                  </a:cubicBezTo>
                  <a:cubicBezTo>
                    <a:pt x="150" y="507"/>
                    <a:pt x="230" y="550"/>
                    <a:pt x="311" y="550"/>
                  </a:cubicBezTo>
                  <a:cubicBezTo>
                    <a:pt x="362" y="550"/>
                    <a:pt x="414" y="533"/>
                    <a:pt x="461" y="497"/>
                  </a:cubicBezTo>
                  <a:cubicBezTo>
                    <a:pt x="584" y="408"/>
                    <a:pt x="607" y="252"/>
                    <a:pt x="513" y="122"/>
                  </a:cubicBezTo>
                  <a:cubicBezTo>
                    <a:pt x="456" y="43"/>
                    <a:pt x="37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40" name="Google Shape;4140;p21"/>
            <p:cNvSpPr/>
            <p:nvPr/>
          </p:nvSpPr>
          <p:spPr>
            <a:xfrm>
              <a:off x="7928453" y="4140298"/>
              <a:ext cx="38238" cy="38238"/>
            </a:xfrm>
            <a:custGeom>
              <a:rect b="b" l="l" r="r" t="t"/>
              <a:pathLst>
                <a:path extrusionOk="0" h="1748" w="1748">
                  <a:moveTo>
                    <a:pt x="875" y="0"/>
                  </a:moveTo>
                  <a:cubicBezTo>
                    <a:pt x="392" y="0"/>
                    <a:pt x="1" y="390"/>
                    <a:pt x="1" y="873"/>
                  </a:cubicBezTo>
                  <a:cubicBezTo>
                    <a:pt x="1" y="1356"/>
                    <a:pt x="392" y="1748"/>
                    <a:pt x="875" y="1748"/>
                  </a:cubicBezTo>
                  <a:cubicBezTo>
                    <a:pt x="1359" y="1748"/>
                    <a:pt x="1748" y="1356"/>
                    <a:pt x="1748" y="873"/>
                  </a:cubicBezTo>
                  <a:cubicBezTo>
                    <a:pt x="1748" y="390"/>
                    <a:pt x="1359" y="0"/>
                    <a:pt x="8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4141" name="Google Shape;4141;p21"/>
          <p:cNvSpPr/>
          <p:nvPr/>
        </p:nvSpPr>
        <p:spPr>
          <a:xfrm>
            <a:off x="727200" y="3873813"/>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2" name="Google Shape;4142;p21"/>
          <p:cNvGrpSpPr/>
          <p:nvPr/>
        </p:nvGrpSpPr>
        <p:grpSpPr>
          <a:xfrm>
            <a:off x="882760" y="3976294"/>
            <a:ext cx="270028" cy="379715"/>
            <a:chOff x="2957150" y="3971950"/>
            <a:chExt cx="420604" cy="591457"/>
          </a:xfrm>
        </p:grpSpPr>
        <p:sp>
          <p:nvSpPr>
            <p:cNvPr id="4143" name="Google Shape;4143;p21"/>
            <p:cNvSpPr/>
            <p:nvPr/>
          </p:nvSpPr>
          <p:spPr>
            <a:xfrm>
              <a:off x="2957150" y="3971950"/>
              <a:ext cx="420604" cy="591457"/>
            </a:xfrm>
            <a:custGeom>
              <a:rect b="b" l="l" r="r" t="t"/>
              <a:pathLst>
                <a:path extrusionOk="0" h="46298" w="32924">
                  <a:moveTo>
                    <a:pt x="16462" y="5787"/>
                  </a:moveTo>
                  <a:cubicBezTo>
                    <a:pt x="19806" y="5787"/>
                    <a:pt x="22345" y="6763"/>
                    <a:pt x="24081" y="8714"/>
                  </a:cubicBezTo>
                  <a:cubicBezTo>
                    <a:pt x="25817" y="10665"/>
                    <a:pt x="26729" y="13677"/>
                    <a:pt x="26813" y="17749"/>
                  </a:cubicBezTo>
                  <a:cubicBezTo>
                    <a:pt x="26857" y="19677"/>
                    <a:pt x="26878" y="21486"/>
                    <a:pt x="26878" y="23181"/>
                  </a:cubicBezTo>
                  <a:cubicBezTo>
                    <a:pt x="26878" y="24875"/>
                    <a:pt x="26857" y="26685"/>
                    <a:pt x="26813" y="28615"/>
                  </a:cubicBezTo>
                  <a:cubicBezTo>
                    <a:pt x="26729" y="32687"/>
                    <a:pt x="25817" y="35687"/>
                    <a:pt x="24081" y="37618"/>
                  </a:cubicBezTo>
                  <a:cubicBezTo>
                    <a:pt x="22345" y="39546"/>
                    <a:pt x="19806" y="40510"/>
                    <a:pt x="16462" y="40510"/>
                  </a:cubicBezTo>
                  <a:cubicBezTo>
                    <a:pt x="13118" y="40510"/>
                    <a:pt x="10579" y="39546"/>
                    <a:pt x="8840" y="37618"/>
                  </a:cubicBezTo>
                  <a:cubicBezTo>
                    <a:pt x="7107" y="35687"/>
                    <a:pt x="6195" y="32687"/>
                    <a:pt x="6108" y="28615"/>
                  </a:cubicBezTo>
                  <a:cubicBezTo>
                    <a:pt x="6065" y="26685"/>
                    <a:pt x="6044" y="24873"/>
                    <a:pt x="6044" y="23181"/>
                  </a:cubicBezTo>
                  <a:cubicBezTo>
                    <a:pt x="6044" y="21488"/>
                    <a:pt x="6065" y="19677"/>
                    <a:pt x="6108" y="17749"/>
                  </a:cubicBezTo>
                  <a:cubicBezTo>
                    <a:pt x="6195" y="13677"/>
                    <a:pt x="7104" y="10665"/>
                    <a:pt x="8840" y="8714"/>
                  </a:cubicBezTo>
                  <a:cubicBezTo>
                    <a:pt x="10579" y="6763"/>
                    <a:pt x="13116" y="5787"/>
                    <a:pt x="16462" y="5787"/>
                  </a:cubicBezTo>
                  <a:close/>
                  <a:moveTo>
                    <a:pt x="16462" y="0"/>
                  </a:moveTo>
                  <a:cubicBezTo>
                    <a:pt x="13631" y="0"/>
                    <a:pt x="11199" y="463"/>
                    <a:pt x="9163" y="1383"/>
                  </a:cubicBezTo>
                  <a:cubicBezTo>
                    <a:pt x="7127" y="2306"/>
                    <a:pt x="5444" y="3559"/>
                    <a:pt x="4116" y="5144"/>
                  </a:cubicBezTo>
                  <a:cubicBezTo>
                    <a:pt x="2788" y="6731"/>
                    <a:pt x="1789" y="8606"/>
                    <a:pt x="1125" y="10771"/>
                  </a:cubicBezTo>
                  <a:cubicBezTo>
                    <a:pt x="461" y="12937"/>
                    <a:pt x="106" y="15261"/>
                    <a:pt x="65" y="17749"/>
                  </a:cubicBezTo>
                  <a:cubicBezTo>
                    <a:pt x="21" y="19677"/>
                    <a:pt x="0" y="21486"/>
                    <a:pt x="0" y="23181"/>
                  </a:cubicBezTo>
                  <a:cubicBezTo>
                    <a:pt x="0" y="24875"/>
                    <a:pt x="21" y="26685"/>
                    <a:pt x="65" y="28615"/>
                  </a:cubicBezTo>
                  <a:cubicBezTo>
                    <a:pt x="106" y="31102"/>
                    <a:pt x="461" y="33427"/>
                    <a:pt x="1125" y="35591"/>
                  </a:cubicBezTo>
                  <a:cubicBezTo>
                    <a:pt x="1789" y="37757"/>
                    <a:pt x="2788" y="39633"/>
                    <a:pt x="4116" y="41218"/>
                  </a:cubicBezTo>
                  <a:cubicBezTo>
                    <a:pt x="5444" y="42805"/>
                    <a:pt x="7127" y="44046"/>
                    <a:pt x="9163" y="44948"/>
                  </a:cubicBezTo>
                  <a:cubicBezTo>
                    <a:pt x="11199" y="45848"/>
                    <a:pt x="13631" y="46297"/>
                    <a:pt x="16462" y="46297"/>
                  </a:cubicBezTo>
                  <a:cubicBezTo>
                    <a:pt x="19290" y="46297"/>
                    <a:pt x="21722" y="45848"/>
                    <a:pt x="23761" y="44948"/>
                  </a:cubicBezTo>
                  <a:cubicBezTo>
                    <a:pt x="25797" y="44046"/>
                    <a:pt x="27478" y="42805"/>
                    <a:pt x="28808" y="41218"/>
                  </a:cubicBezTo>
                  <a:cubicBezTo>
                    <a:pt x="30136" y="39633"/>
                    <a:pt x="31133" y="37757"/>
                    <a:pt x="31797" y="35591"/>
                  </a:cubicBezTo>
                  <a:cubicBezTo>
                    <a:pt x="32461" y="33427"/>
                    <a:pt x="32816" y="31102"/>
                    <a:pt x="32859" y="28615"/>
                  </a:cubicBezTo>
                  <a:cubicBezTo>
                    <a:pt x="32901" y="26685"/>
                    <a:pt x="32924" y="24873"/>
                    <a:pt x="32924" y="23181"/>
                  </a:cubicBezTo>
                  <a:cubicBezTo>
                    <a:pt x="32924" y="21488"/>
                    <a:pt x="32901" y="19677"/>
                    <a:pt x="32859" y="17749"/>
                  </a:cubicBezTo>
                  <a:cubicBezTo>
                    <a:pt x="32816" y="15261"/>
                    <a:pt x="32461" y="12937"/>
                    <a:pt x="31797" y="10771"/>
                  </a:cubicBezTo>
                  <a:cubicBezTo>
                    <a:pt x="31133" y="8606"/>
                    <a:pt x="30136" y="6731"/>
                    <a:pt x="28808" y="5144"/>
                  </a:cubicBezTo>
                  <a:cubicBezTo>
                    <a:pt x="27478" y="3559"/>
                    <a:pt x="25797" y="2306"/>
                    <a:pt x="23761" y="1383"/>
                  </a:cubicBezTo>
                  <a:cubicBezTo>
                    <a:pt x="21722" y="463"/>
                    <a:pt x="19290" y="0"/>
                    <a:pt x="16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44" name="Google Shape;4144;p21"/>
            <p:cNvSpPr/>
            <p:nvPr/>
          </p:nvSpPr>
          <p:spPr>
            <a:xfrm>
              <a:off x="3100028" y="4016267"/>
              <a:ext cx="7588" cy="7052"/>
            </a:xfrm>
            <a:custGeom>
              <a:rect b="b" l="l" r="r" t="t"/>
              <a:pathLst>
                <a:path extrusionOk="0" h="552" w="594">
                  <a:moveTo>
                    <a:pt x="296" y="0"/>
                  </a:moveTo>
                  <a:cubicBezTo>
                    <a:pt x="269" y="0"/>
                    <a:pt x="240" y="5"/>
                    <a:pt x="211" y="14"/>
                  </a:cubicBezTo>
                  <a:cubicBezTo>
                    <a:pt x="58" y="65"/>
                    <a:pt x="1" y="209"/>
                    <a:pt x="49" y="358"/>
                  </a:cubicBezTo>
                  <a:cubicBezTo>
                    <a:pt x="90" y="480"/>
                    <a:pt x="184" y="551"/>
                    <a:pt x="294" y="551"/>
                  </a:cubicBezTo>
                  <a:cubicBezTo>
                    <a:pt x="322" y="551"/>
                    <a:pt x="351" y="546"/>
                    <a:pt x="381" y="536"/>
                  </a:cubicBezTo>
                  <a:cubicBezTo>
                    <a:pt x="525" y="488"/>
                    <a:pt x="594" y="346"/>
                    <a:pt x="541" y="193"/>
                  </a:cubicBezTo>
                  <a:cubicBezTo>
                    <a:pt x="502" y="74"/>
                    <a:pt x="40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45" name="Google Shape;4145;p21"/>
            <p:cNvSpPr/>
            <p:nvPr/>
          </p:nvSpPr>
          <p:spPr>
            <a:xfrm>
              <a:off x="3087395" y="4021083"/>
              <a:ext cx="7703" cy="7065"/>
            </a:xfrm>
            <a:custGeom>
              <a:rect b="b" l="l" r="r" t="t"/>
              <a:pathLst>
                <a:path extrusionOk="0" h="553" w="603">
                  <a:moveTo>
                    <a:pt x="298" y="0"/>
                  </a:moveTo>
                  <a:cubicBezTo>
                    <a:pt x="264" y="0"/>
                    <a:pt x="229" y="7"/>
                    <a:pt x="195" y="22"/>
                  </a:cubicBezTo>
                  <a:cubicBezTo>
                    <a:pt x="46" y="86"/>
                    <a:pt x="0" y="235"/>
                    <a:pt x="62" y="379"/>
                  </a:cubicBezTo>
                  <a:cubicBezTo>
                    <a:pt x="110" y="490"/>
                    <a:pt x="200" y="553"/>
                    <a:pt x="301" y="553"/>
                  </a:cubicBezTo>
                  <a:cubicBezTo>
                    <a:pt x="336" y="553"/>
                    <a:pt x="372" y="546"/>
                    <a:pt x="408" y="531"/>
                  </a:cubicBezTo>
                  <a:cubicBezTo>
                    <a:pt x="548" y="471"/>
                    <a:pt x="602" y="322"/>
                    <a:pt x="541" y="173"/>
                  </a:cubicBezTo>
                  <a:cubicBezTo>
                    <a:pt x="492" y="65"/>
                    <a:pt x="400"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46" name="Google Shape;4146;p21"/>
            <p:cNvSpPr/>
            <p:nvPr/>
          </p:nvSpPr>
          <p:spPr>
            <a:xfrm>
              <a:off x="3075132" y="4027074"/>
              <a:ext cx="7793" cy="7065"/>
            </a:xfrm>
            <a:custGeom>
              <a:rect b="b" l="l" r="r" t="t"/>
              <a:pathLst>
                <a:path extrusionOk="0" h="553" w="610">
                  <a:moveTo>
                    <a:pt x="298" y="0"/>
                  </a:moveTo>
                  <a:cubicBezTo>
                    <a:pt x="257" y="0"/>
                    <a:pt x="215" y="10"/>
                    <a:pt x="175" y="32"/>
                  </a:cubicBezTo>
                  <a:cubicBezTo>
                    <a:pt x="33" y="110"/>
                    <a:pt x="1" y="261"/>
                    <a:pt x="76" y="400"/>
                  </a:cubicBezTo>
                  <a:cubicBezTo>
                    <a:pt x="128" y="499"/>
                    <a:pt x="215" y="553"/>
                    <a:pt x="307" y="553"/>
                  </a:cubicBezTo>
                  <a:cubicBezTo>
                    <a:pt x="349" y="553"/>
                    <a:pt x="392" y="542"/>
                    <a:pt x="433" y="520"/>
                  </a:cubicBezTo>
                  <a:cubicBezTo>
                    <a:pt x="569" y="446"/>
                    <a:pt x="610" y="293"/>
                    <a:pt x="532" y="151"/>
                  </a:cubicBezTo>
                  <a:cubicBezTo>
                    <a:pt x="479" y="55"/>
                    <a:pt x="392"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47" name="Google Shape;4147;p21"/>
            <p:cNvSpPr/>
            <p:nvPr/>
          </p:nvSpPr>
          <p:spPr>
            <a:xfrm>
              <a:off x="3063456" y="4034203"/>
              <a:ext cx="7806" cy="7052"/>
            </a:xfrm>
            <a:custGeom>
              <a:rect b="b" l="l" r="r" t="t"/>
              <a:pathLst>
                <a:path extrusionOk="0" h="552" w="611">
                  <a:moveTo>
                    <a:pt x="296" y="0"/>
                  </a:moveTo>
                  <a:cubicBezTo>
                    <a:pt x="247" y="0"/>
                    <a:pt x="198" y="15"/>
                    <a:pt x="152" y="46"/>
                  </a:cubicBezTo>
                  <a:cubicBezTo>
                    <a:pt x="19" y="136"/>
                    <a:pt x="1" y="289"/>
                    <a:pt x="88" y="420"/>
                  </a:cubicBezTo>
                  <a:cubicBezTo>
                    <a:pt x="146" y="505"/>
                    <a:pt x="227" y="551"/>
                    <a:pt x="312" y="551"/>
                  </a:cubicBezTo>
                  <a:cubicBezTo>
                    <a:pt x="360" y="551"/>
                    <a:pt x="410" y="536"/>
                    <a:pt x="457" y="504"/>
                  </a:cubicBezTo>
                  <a:cubicBezTo>
                    <a:pt x="583" y="420"/>
                    <a:pt x="610" y="264"/>
                    <a:pt x="521" y="131"/>
                  </a:cubicBezTo>
                  <a:cubicBezTo>
                    <a:pt x="465" y="47"/>
                    <a:pt x="38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48" name="Google Shape;4148;p21"/>
            <p:cNvSpPr/>
            <p:nvPr/>
          </p:nvSpPr>
          <p:spPr>
            <a:xfrm>
              <a:off x="3052547" y="4042443"/>
              <a:ext cx="7703" cy="7026"/>
            </a:xfrm>
            <a:custGeom>
              <a:rect b="b" l="l" r="r" t="t"/>
              <a:pathLst>
                <a:path extrusionOk="0" h="550" w="603">
                  <a:moveTo>
                    <a:pt x="288" y="0"/>
                  </a:moveTo>
                  <a:cubicBezTo>
                    <a:pt x="232" y="0"/>
                    <a:pt x="176" y="20"/>
                    <a:pt x="127" y="61"/>
                  </a:cubicBezTo>
                  <a:cubicBezTo>
                    <a:pt x="3" y="164"/>
                    <a:pt x="1" y="320"/>
                    <a:pt x="101" y="441"/>
                  </a:cubicBezTo>
                  <a:cubicBezTo>
                    <a:pt x="161" y="512"/>
                    <a:pt x="236" y="549"/>
                    <a:pt x="311" y="549"/>
                  </a:cubicBezTo>
                  <a:cubicBezTo>
                    <a:pt x="367" y="549"/>
                    <a:pt x="424" y="529"/>
                    <a:pt x="475" y="487"/>
                  </a:cubicBezTo>
                  <a:cubicBezTo>
                    <a:pt x="591" y="391"/>
                    <a:pt x="603" y="233"/>
                    <a:pt x="500" y="109"/>
                  </a:cubicBezTo>
                  <a:cubicBezTo>
                    <a:pt x="442"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49" name="Google Shape;4149;p21"/>
            <p:cNvSpPr/>
            <p:nvPr/>
          </p:nvSpPr>
          <p:spPr>
            <a:xfrm>
              <a:off x="3042341" y="4051717"/>
              <a:ext cx="7793" cy="7001"/>
            </a:xfrm>
            <a:custGeom>
              <a:rect b="b" l="l" r="r" t="t"/>
              <a:pathLst>
                <a:path extrusionOk="0" h="548" w="610">
                  <a:moveTo>
                    <a:pt x="293" y="1"/>
                  </a:moveTo>
                  <a:cubicBezTo>
                    <a:pt x="229" y="1"/>
                    <a:pt x="166" y="26"/>
                    <a:pt x="115" y="77"/>
                  </a:cubicBezTo>
                  <a:cubicBezTo>
                    <a:pt x="0" y="194"/>
                    <a:pt x="14" y="347"/>
                    <a:pt x="124" y="457"/>
                  </a:cubicBezTo>
                  <a:cubicBezTo>
                    <a:pt x="184" y="517"/>
                    <a:pt x="254" y="547"/>
                    <a:pt x="324" y="547"/>
                  </a:cubicBezTo>
                  <a:cubicBezTo>
                    <a:pt x="388" y="547"/>
                    <a:pt x="450" y="521"/>
                    <a:pt x="502" y="468"/>
                  </a:cubicBezTo>
                  <a:cubicBezTo>
                    <a:pt x="610" y="361"/>
                    <a:pt x="607" y="203"/>
                    <a:pt x="493" y="88"/>
                  </a:cubicBezTo>
                  <a:cubicBezTo>
                    <a:pt x="434" y="31"/>
                    <a:pt x="363"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0" name="Google Shape;4150;p21"/>
            <p:cNvSpPr/>
            <p:nvPr/>
          </p:nvSpPr>
          <p:spPr>
            <a:xfrm>
              <a:off x="3033092" y="4061950"/>
              <a:ext cx="7972" cy="6950"/>
            </a:xfrm>
            <a:custGeom>
              <a:rect b="b" l="l" r="r" t="t"/>
              <a:pathLst>
                <a:path extrusionOk="0" h="544" w="624">
                  <a:moveTo>
                    <a:pt x="297" y="0"/>
                  </a:moveTo>
                  <a:cubicBezTo>
                    <a:pt x="225" y="0"/>
                    <a:pt x="155" y="32"/>
                    <a:pt x="104" y="96"/>
                  </a:cubicBezTo>
                  <a:cubicBezTo>
                    <a:pt x="1" y="222"/>
                    <a:pt x="28" y="373"/>
                    <a:pt x="152" y="474"/>
                  </a:cubicBezTo>
                  <a:cubicBezTo>
                    <a:pt x="209" y="520"/>
                    <a:pt x="273" y="543"/>
                    <a:pt x="334" y="543"/>
                  </a:cubicBezTo>
                  <a:cubicBezTo>
                    <a:pt x="406" y="543"/>
                    <a:pt x="476" y="511"/>
                    <a:pt x="527" y="448"/>
                  </a:cubicBezTo>
                  <a:cubicBezTo>
                    <a:pt x="624" y="329"/>
                    <a:pt x="605" y="174"/>
                    <a:pt x="479" y="70"/>
                  </a:cubicBezTo>
                  <a:cubicBezTo>
                    <a:pt x="423" y="24"/>
                    <a:pt x="359"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1" name="Google Shape;4151;p21"/>
            <p:cNvSpPr/>
            <p:nvPr/>
          </p:nvSpPr>
          <p:spPr>
            <a:xfrm>
              <a:off x="3024993" y="4072886"/>
              <a:ext cx="8061" cy="6886"/>
            </a:xfrm>
            <a:custGeom>
              <a:rect b="b" l="l" r="r" t="t"/>
              <a:pathLst>
                <a:path extrusionOk="0" h="539" w="631">
                  <a:moveTo>
                    <a:pt x="296" y="0"/>
                  </a:moveTo>
                  <a:cubicBezTo>
                    <a:pt x="217" y="0"/>
                    <a:pt x="142" y="38"/>
                    <a:pt x="92" y="112"/>
                  </a:cubicBezTo>
                  <a:cubicBezTo>
                    <a:pt x="0" y="247"/>
                    <a:pt x="42" y="396"/>
                    <a:pt x="172" y="483"/>
                  </a:cubicBezTo>
                  <a:cubicBezTo>
                    <a:pt x="226" y="521"/>
                    <a:pt x="284" y="539"/>
                    <a:pt x="339" y="539"/>
                  </a:cubicBezTo>
                  <a:cubicBezTo>
                    <a:pt x="419" y="539"/>
                    <a:pt x="493" y="500"/>
                    <a:pt x="543" y="426"/>
                  </a:cubicBezTo>
                  <a:cubicBezTo>
                    <a:pt x="630" y="298"/>
                    <a:pt x="598"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2" name="Google Shape;4152;p21"/>
            <p:cNvSpPr/>
            <p:nvPr/>
          </p:nvSpPr>
          <p:spPr>
            <a:xfrm>
              <a:off x="3018031" y="4084307"/>
              <a:ext cx="8061" cy="6860"/>
            </a:xfrm>
            <a:custGeom>
              <a:rect b="b" l="l" r="r" t="t"/>
              <a:pathLst>
                <a:path extrusionOk="0" h="537" w="631">
                  <a:moveTo>
                    <a:pt x="298" y="1"/>
                  </a:moveTo>
                  <a:cubicBezTo>
                    <a:pt x="208" y="1"/>
                    <a:pt x="126" y="46"/>
                    <a:pt x="78" y="132"/>
                  </a:cubicBezTo>
                  <a:cubicBezTo>
                    <a:pt x="0" y="274"/>
                    <a:pt x="53" y="418"/>
                    <a:pt x="190" y="496"/>
                  </a:cubicBezTo>
                  <a:cubicBezTo>
                    <a:pt x="240" y="523"/>
                    <a:pt x="290" y="537"/>
                    <a:pt x="338" y="537"/>
                  </a:cubicBezTo>
                  <a:cubicBezTo>
                    <a:pt x="427" y="537"/>
                    <a:pt x="508" y="491"/>
                    <a:pt x="557" y="405"/>
                  </a:cubicBezTo>
                  <a:cubicBezTo>
                    <a:pt x="630" y="272"/>
                    <a:pt x="584" y="121"/>
                    <a:pt x="445" y="40"/>
                  </a:cubicBezTo>
                  <a:cubicBezTo>
                    <a:pt x="396" y="14"/>
                    <a:pt x="346"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3" name="Google Shape;4153;p21"/>
            <p:cNvSpPr/>
            <p:nvPr/>
          </p:nvSpPr>
          <p:spPr>
            <a:xfrm>
              <a:off x="3012028" y="4096302"/>
              <a:ext cx="8061" cy="6809"/>
            </a:xfrm>
            <a:custGeom>
              <a:rect b="b" l="l" r="r" t="t"/>
              <a:pathLst>
                <a:path extrusionOk="0" h="533" w="631">
                  <a:moveTo>
                    <a:pt x="298" y="0"/>
                  </a:moveTo>
                  <a:cubicBezTo>
                    <a:pt x="200" y="0"/>
                    <a:pt x="112" y="52"/>
                    <a:pt x="67" y="150"/>
                  </a:cubicBezTo>
                  <a:cubicBezTo>
                    <a:pt x="1" y="297"/>
                    <a:pt x="65" y="437"/>
                    <a:pt x="209" y="503"/>
                  </a:cubicBezTo>
                  <a:cubicBezTo>
                    <a:pt x="253" y="523"/>
                    <a:pt x="297" y="532"/>
                    <a:pt x="338" y="532"/>
                  </a:cubicBezTo>
                  <a:cubicBezTo>
                    <a:pt x="436" y="532"/>
                    <a:pt x="521" y="479"/>
                    <a:pt x="566" y="382"/>
                  </a:cubicBezTo>
                  <a:cubicBezTo>
                    <a:pt x="631" y="244"/>
                    <a:pt x="571" y="98"/>
                    <a:pt x="424" y="29"/>
                  </a:cubicBezTo>
                  <a:cubicBezTo>
                    <a:pt x="382" y="10"/>
                    <a:pt x="33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4" name="Google Shape;4154;p21"/>
            <p:cNvSpPr/>
            <p:nvPr/>
          </p:nvSpPr>
          <p:spPr>
            <a:xfrm>
              <a:off x="3007058" y="4108426"/>
              <a:ext cx="7997" cy="6784"/>
            </a:xfrm>
            <a:custGeom>
              <a:rect b="b" l="l" r="r" t="t"/>
              <a:pathLst>
                <a:path extrusionOk="0" h="531" w="626">
                  <a:moveTo>
                    <a:pt x="296" y="1"/>
                  </a:moveTo>
                  <a:cubicBezTo>
                    <a:pt x="190" y="1"/>
                    <a:pt x="97" y="60"/>
                    <a:pt x="58" y="168"/>
                  </a:cubicBezTo>
                  <a:cubicBezTo>
                    <a:pt x="0" y="319"/>
                    <a:pt x="76" y="454"/>
                    <a:pt x="223" y="509"/>
                  </a:cubicBezTo>
                  <a:cubicBezTo>
                    <a:pt x="261" y="523"/>
                    <a:pt x="299" y="531"/>
                    <a:pt x="335" y="531"/>
                  </a:cubicBezTo>
                  <a:cubicBezTo>
                    <a:pt x="441" y="531"/>
                    <a:pt x="531" y="470"/>
                    <a:pt x="571" y="365"/>
                  </a:cubicBezTo>
                  <a:cubicBezTo>
                    <a:pt x="626" y="220"/>
                    <a:pt x="557" y="78"/>
                    <a:pt x="406" y="21"/>
                  </a:cubicBezTo>
                  <a:cubicBezTo>
                    <a:pt x="369" y="7"/>
                    <a:pt x="33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5" name="Google Shape;4155;p21"/>
            <p:cNvSpPr/>
            <p:nvPr/>
          </p:nvSpPr>
          <p:spPr>
            <a:xfrm>
              <a:off x="3002996" y="4120766"/>
              <a:ext cx="7882" cy="6758"/>
            </a:xfrm>
            <a:custGeom>
              <a:rect b="b" l="l" r="r" t="t"/>
              <a:pathLst>
                <a:path extrusionOk="0" h="529" w="617">
                  <a:moveTo>
                    <a:pt x="291" y="0"/>
                  </a:moveTo>
                  <a:cubicBezTo>
                    <a:pt x="178" y="0"/>
                    <a:pt x="82" y="66"/>
                    <a:pt x="46" y="182"/>
                  </a:cubicBezTo>
                  <a:cubicBezTo>
                    <a:pt x="0" y="338"/>
                    <a:pt x="83" y="468"/>
                    <a:pt x="234" y="514"/>
                  </a:cubicBezTo>
                  <a:cubicBezTo>
                    <a:pt x="266" y="524"/>
                    <a:pt x="299" y="528"/>
                    <a:pt x="329" y="528"/>
                  </a:cubicBezTo>
                  <a:cubicBezTo>
                    <a:pt x="444" y="528"/>
                    <a:pt x="538" y="462"/>
                    <a:pt x="573" y="347"/>
                  </a:cubicBezTo>
                  <a:cubicBezTo>
                    <a:pt x="616" y="200"/>
                    <a:pt x="541" y="63"/>
                    <a:pt x="385" y="15"/>
                  </a:cubicBezTo>
                  <a:cubicBezTo>
                    <a:pt x="353" y="5"/>
                    <a:pt x="322"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6" name="Google Shape;4156;p21"/>
            <p:cNvSpPr/>
            <p:nvPr/>
          </p:nvSpPr>
          <p:spPr>
            <a:xfrm>
              <a:off x="2999713" y="4133146"/>
              <a:ext cx="7793" cy="6732"/>
            </a:xfrm>
            <a:custGeom>
              <a:rect b="b" l="l" r="r" t="t"/>
              <a:pathLst>
                <a:path extrusionOk="0" h="527" w="610">
                  <a:moveTo>
                    <a:pt x="291" y="1"/>
                  </a:moveTo>
                  <a:cubicBezTo>
                    <a:pt x="170" y="1"/>
                    <a:pt x="68" y="72"/>
                    <a:pt x="40" y="195"/>
                  </a:cubicBezTo>
                  <a:cubicBezTo>
                    <a:pt x="1" y="353"/>
                    <a:pt x="92" y="479"/>
                    <a:pt x="246" y="516"/>
                  </a:cubicBezTo>
                  <a:cubicBezTo>
                    <a:pt x="273" y="523"/>
                    <a:pt x="300" y="526"/>
                    <a:pt x="326" y="526"/>
                  </a:cubicBezTo>
                  <a:cubicBezTo>
                    <a:pt x="448" y="526"/>
                    <a:pt x="545" y="453"/>
                    <a:pt x="573" y="330"/>
                  </a:cubicBezTo>
                  <a:cubicBezTo>
                    <a:pt x="610" y="182"/>
                    <a:pt x="525" y="49"/>
                    <a:pt x="367" y="10"/>
                  </a:cubicBezTo>
                  <a:cubicBezTo>
                    <a:pt x="341" y="4"/>
                    <a:pt x="3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7" name="Google Shape;4157;p21"/>
            <p:cNvSpPr/>
            <p:nvPr/>
          </p:nvSpPr>
          <p:spPr>
            <a:xfrm>
              <a:off x="2997197" y="4145499"/>
              <a:ext cx="7652" cy="6694"/>
            </a:xfrm>
            <a:custGeom>
              <a:rect b="b" l="l" r="r" t="t"/>
              <a:pathLst>
                <a:path extrusionOk="0" h="524" w="599">
                  <a:moveTo>
                    <a:pt x="285" y="1"/>
                  </a:moveTo>
                  <a:cubicBezTo>
                    <a:pt x="158" y="1"/>
                    <a:pt x="54" y="80"/>
                    <a:pt x="30" y="209"/>
                  </a:cubicBezTo>
                  <a:cubicBezTo>
                    <a:pt x="1" y="369"/>
                    <a:pt x="97" y="488"/>
                    <a:pt x="253" y="518"/>
                  </a:cubicBezTo>
                  <a:cubicBezTo>
                    <a:pt x="274" y="522"/>
                    <a:pt x="295" y="524"/>
                    <a:pt x="315" y="524"/>
                  </a:cubicBezTo>
                  <a:cubicBezTo>
                    <a:pt x="444" y="524"/>
                    <a:pt x="545" y="444"/>
                    <a:pt x="569" y="314"/>
                  </a:cubicBezTo>
                  <a:cubicBezTo>
                    <a:pt x="598" y="165"/>
                    <a:pt x="507" y="37"/>
                    <a:pt x="346" y="7"/>
                  </a:cubicBezTo>
                  <a:cubicBezTo>
                    <a:pt x="326" y="3"/>
                    <a:pt x="305"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8" name="Google Shape;4158;p21"/>
            <p:cNvSpPr/>
            <p:nvPr/>
          </p:nvSpPr>
          <p:spPr>
            <a:xfrm>
              <a:off x="2995294" y="4157891"/>
              <a:ext cx="7512" cy="6669"/>
            </a:xfrm>
            <a:custGeom>
              <a:rect b="b" l="l" r="r" t="t"/>
              <a:pathLst>
                <a:path extrusionOk="0" h="522" w="588">
                  <a:moveTo>
                    <a:pt x="286" y="0"/>
                  </a:moveTo>
                  <a:cubicBezTo>
                    <a:pt x="150" y="0"/>
                    <a:pt x="40" y="85"/>
                    <a:pt x="21" y="221"/>
                  </a:cubicBezTo>
                  <a:cubicBezTo>
                    <a:pt x="1" y="381"/>
                    <a:pt x="102" y="496"/>
                    <a:pt x="257" y="519"/>
                  </a:cubicBezTo>
                  <a:cubicBezTo>
                    <a:pt x="273" y="521"/>
                    <a:pt x="288" y="522"/>
                    <a:pt x="303" y="522"/>
                  </a:cubicBezTo>
                  <a:cubicBezTo>
                    <a:pt x="442" y="522"/>
                    <a:pt x="548" y="438"/>
                    <a:pt x="566" y="301"/>
                  </a:cubicBezTo>
                  <a:cubicBezTo>
                    <a:pt x="587" y="150"/>
                    <a:pt x="491" y="26"/>
                    <a:pt x="331" y="3"/>
                  </a:cubicBezTo>
                  <a:cubicBezTo>
                    <a:pt x="315" y="1"/>
                    <a:pt x="300"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59" name="Google Shape;4159;p21"/>
            <p:cNvSpPr/>
            <p:nvPr/>
          </p:nvSpPr>
          <p:spPr>
            <a:xfrm>
              <a:off x="2993927" y="4170283"/>
              <a:ext cx="7384" cy="6669"/>
            </a:xfrm>
            <a:custGeom>
              <a:rect b="b" l="l" r="r" t="t"/>
              <a:pathLst>
                <a:path extrusionOk="0" h="522" w="578">
                  <a:moveTo>
                    <a:pt x="280" y="0"/>
                  </a:moveTo>
                  <a:cubicBezTo>
                    <a:pt x="140" y="0"/>
                    <a:pt x="29" y="91"/>
                    <a:pt x="16" y="233"/>
                  </a:cubicBezTo>
                  <a:cubicBezTo>
                    <a:pt x="0" y="394"/>
                    <a:pt x="108" y="504"/>
                    <a:pt x="264" y="520"/>
                  </a:cubicBezTo>
                  <a:cubicBezTo>
                    <a:pt x="276" y="521"/>
                    <a:pt x="287" y="521"/>
                    <a:pt x="299" y="521"/>
                  </a:cubicBezTo>
                  <a:cubicBezTo>
                    <a:pt x="444" y="521"/>
                    <a:pt x="549" y="430"/>
                    <a:pt x="564" y="288"/>
                  </a:cubicBezTo>
                  <a:cubicBezTo>
                    <a:pt x="577" y="137"/>
                    <a:pt x="474" y="18"/>
                    <a:pt x="314" y="2"/>
                  </a:cubicBezTo>
                  <a:cubicBezTo>
                    <a:pt x="302"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0" name="Google Shape;4160;p21"/>
            <p:cNvSpPr/>
            <p:nvPr/>
          </p:nvSpPr>
          <p:spPr>
            <a:xfrm>
              <a:off x="2993045" y="4182764"/>
              <a:ext cx="7269" cy="6669"/>
            </a:xfrm>
            <a:custGeom>
              <a:rect b="b" l="l" r="r" t="t"/>
              <a:pathLst>
                <a:path extrusionOk="0" h="522" w="569">
                  <a:moveTo>
                    <a:pt x="280" y="0"/>
                  </a:moveTo>
                  <a:cubicBezTo>
                    <a:pt x="132" y="0"/>
                    <a:pt x="18" y="97"/>
                    <a:pt x="10" y="243"/>
                  </a:cubicBezTo>
                  <a:cubicBezTo>
                    <a:pt x="0" y="404"/>
                    <a:pt x="113" y="511"/>
                    <a:pt x="271" y="521"/>
                  </a:cubicBezTo>
                  <a:cubicBezTo>
                    <a:pt x="278" y="521"/>
                    <a:pt x="284" y="521"/>
                    <a:pt x="291" y="521"/>
                  </a:cubicBezTo>
                  <a:cubicBezTo>
                    <a:pt x="441" y="521"/>
                    <a:pt x="550" y="425"/>
                    <a:pt x="559" y="278"/>
                  </a:cubicBezTo>
                  <a:cubicBezTo>
                    <a:pt x="568" y="127"/>
                    <a:pt x="461" y="10"/>
                    <a:pt x="300" y="1"/>
                  </a:cubicBezTo>
                  <a:cubicBezTo>
                    <a:pt x="294" y="0"/>
                    <a:pt x="287"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1" name="Google Shape;4161;p21"/>
            <p:cNvSpPr/>
            <p:nvPr/>
          </p:nvSpPr>
          <p:spPr>
            <a:xfrm>
              <a:off x="2992636" y="4194964"/>
              <a:ext cx="7116" cy="6630"/>
            </a:xfrm>
            <a:custGeom>
              <a:rect b="b" l="l" r="r" t="t"/>
              <a:pathLst>
                <a:path extrusionOk="0" h="519" w="557">
                  <a:moveTo>
                    <a:pt x="274" y="1"/>
                  </a:moveTo>
                  <a:cubicBezTo>
                    <a:pt x="121" y="1"/>
                    <a:pt x="7" y="102"/>
                    <a:pt x="3" y="250"/>
                  </a:cubicBezTo>
                  <a:cubicBezTo>
                    <a:pt x="0" y="413"/>
                    <a:pt x="115" y="516"/>
                    <a:pt x="273" y="518"/>
                  </a:cubicBezTo>
                  <a:cubicBezTo>
                    <a:pt x="276" y="518"/>
                    <a:pt x="280" y="518"/>
                    <a:pt x="283" y="518"/>
                  </a:cubicBezTo>
                  <a:cubicBezTo>
                    <a:pt x="440" y="518"/>
                    <a:pt x="550" y="417"/>
                    <a:pt x="555" y="269"/>
                  </a:cubicBezTo>
                  <a:cubicBezTo>
                    <a:pt x="557" y="115"/>
                    <a:pt x="447" y="3"/>
                    <a:pt x="284" y="1"/>
                  </a:cubicBezTo>
                  <a:cubicBezTo>
                    <a:pt x="281" y="1"/>
                    <a:pt x="278"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2" name="Google Shape;4162;p21"/>
            <p:cNvSpPr/>
            <p:nvPr/>
          </p:nvSpPr>
          <p:spPr>
            <a:xfrm>
              <a:off x="2992611" y="4207139"/>
              <a:ext cx="7026" cy="6656"/>
            </a:xfrm>
            <a:custGeom>
              <a:rect b="b" l="l" r="r" t="t"/>
              <a:pathLst>
                <a:path extrusionOk="0" h="521" w="550">
                  <a:moveTo>
                    <a:pt x="275" y="0"/>
                  </a:moveTo>
                  <a:cubicBezTo>
                    <a:pt x="112" y="0"/>
                    <a:pt x="0" y="106"/>
                    <a:pt x="0" y="259"/>
                  </a:cubicBezTo>
                  <a:cubicBezTo>
                    <a:pt x="0" y="419"/>
                    <a:pt x="117" y="520"/>
                    <a:pt x="275" y="520"/>
                  </a:cubicBezTo>
                  <a:cubicBezTo>
                    <a:pt x="435" y="520"/>
                    <a:pt x="550" y="415"/>
                    <a:pt x="550" y="264"/>
                  </a:cubicBezTo>
                  <a:cubicBezTo>
                    <a:pt x="550" y="110"/>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3" name="Google Shape;4163;p21"/>
            <p:cNvSpPr/>
            <p:nvPr/>
          </p:nvSpPr>
          <p:spPr>
            <a:xfrm>
              <a:off x="2992611" y="4218572"/>
              <a:ext cx="7026" cy="6656"/>
            </a:xfrm>
            <a:custGeom>
              <a:rect b="b" l="l" r="r" t="t"/>
              <a:pathLst>
                <a:path extrusionOk="0" h="521" w="550">
                  <a:moveTo>
                    <a:pt x="275" y="1"/>
                  </a:moveTo>
                  <a:cubicBezTo>
                    <a:pt x="112" y="1"/>
                    <a:pt x="0" y="106"/>
                    <a:pt x="0" y="260"/>
                  </a:cubicBezTo>
                  <a:cubicBezTo>
                    <a:pt x="0" y="420"/>
                    <a:pt x="117" y="521"/>
                    <a:pt x="275" y="521"/>
                  </a:cubicBezTo>
                  <a:cubicBezTo>
                    <a:pt x="435" y="521"/>
                    <a:pt x="550" y="418"/>
                    <a:pt x="550" y="264"/>
                  </a:cubicBezTo>
                  <a:cubicBezTo>
                    <a:pt x="550" y="111"/>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4" name="Google Shape;4164;p21"/>
            <p:cNvSpPr/>
            <p:nvPr/>
          </p:nvSpPr>
          <p:spPr>
            <a:xfrm>
              <a:off x="2992611" y="4230134"/>
              <a:ext cx="7026" cy="6656"/>
            </a:xfrm>
            <a:custGeom>
              <a:rect b="b" l="l" r="r" t="t"/>
              <a:pathLst>
                <a:path extrusionOk="0" h="521" w="550">
                  <a:moveTo>
                    <a:pt x="275" y="0"/>
                  </a:moveTo>
                  <a:cubicBezTo>
                    <a:pt x="112" y="0"/>
                    <a:pt x="0" y="106"/>
                    <a:pt x="0" y="259"/>
                  </a:cubicBezTo>
                  <a:cubicBezTo>
                    <a:pt x="0" y="420"/>
                    <a:pt x="117" y="520"/>
                    <a:pt x="275" y="520"/>
                  </a:cubicBezTo>
                  <a:cubicBezTo>
                    <a:pt x="435" y="520"/>
                    <a:pt x="550" y="417"/>
                    <a:pt x="550" y="264"/>
                  </a:cubicBezTo>
                  <a:cubicBezTo>
                    <a:pt x="550" y="110"/>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5" name="Google Shape;4165;p21"/>
            <p:cNvSpPr/>
            <p:nvPr/>
          </p:nvSpPr>
          <p:spPr>
            <a:xfrm>
              <a:off x="2992611" y="4241746"/>
              <a:ext cx="7026" cy="6656"/>
            </a:xfrm>
            <a:custGeom>
              <a:rect b="b" l="l" r="r" t="t"/>
              <a:pathLst>
                <a:path extrusionOk="0" h="521" w="550">
                  <a:moveTo>
                    <a:pt x="275" y="1"/>
                  </a:moveTo>
                  <a:cubicBezTo>
                    <a:pt x="112" y="1"/>
                    <a:pt x="0" y="104"/>
                    <a:pt x="0" y="257"/>
                  </a:cubicBezTo>
                  <a:cubicBezTo>
                    <a:pt x="0" y="420"/>
                    <a:pt x="117" y="520"/>
                    <a:pt x="275" y="520"/>
                  </a:cubicBezTo>
                  <a:cubicBezTo>
                    <a:pt x="435" y="520"/>
                    <a:pt x="550" y="415"/>
                    <a:pt x="550" y="262"/>
                  </a:cubicBezTo>
                  <a:cubicBezTo>
                    <a:pt x="550" y="108"/>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6" name="Google Shape;4166;p21"/>
            <p:cNvSpPr/>
            <p:nvPr/>
          </p:nvSpPr>
          <p:spPr>
            <a:xfrm>
              <a:off x="2992611" y="4253308"/>
              <a:ext cx="7026" cy="6656"/>
            </a:xfrm>
            <a:custGeom>
              <a:rect b="b" l="l" r="r" t="t"/>
              <a:pathLst>
                <a:path extrusionOk="0" h="521" w="550">
                  <a:moveTo>
                    <a:pt x="275" y="0"/>
                  </a:moveTo>
                  <a:cubicBezTo>
                    <a:pt x="112" y="0"/>
                    <a:pt x="0" y="106"/>
                    <a:pt x="0" y="257"/>
                  </a:cubicBezTo>
                  <a:cubicBezTo>
                    <a:pt x="0" y="419"/>
                    <a:pt x="117" y="520"/>
                    <a:pt x="275" y="520"/>
                  </a:cubicBezTo>
                  <a:cubicBezTo>
                    <a:pt x="435" y="520"/>
                    <a:pt x="550" y="415"/>
                    <a:pt x="550" y="261"/>
                  </a:cubicBezTo>
                  <a:cubicBezTo>
                    <a:pt x="550" y="108"/>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7" name="Google Shape;4167;p21"/>
            <p:cNvSpPr/>
            <p:nvPr/>
          </p:nvSpPr>
          <p:spPr>
            <a:xfrm>
              <a:off x="2992611" y="4264831"/>
              <a:ext cx="7026" cy="6656"/>
            </a:xfrm>
            <a:custGeom>
              <a:rect b="b" l="l" r="r" t="t"/>
              <a:pathLst>
                <a:path extrusionOk="0" h="521" w="550">
                  <a:moveTo>
                    <a:pt x="275" y="1"/>
                  </a:moveTo>
                  <a:cubicBezTo>
                    <a:pt x="112" y="1"/>
                    <a:pt x="0" y="106"/>
                    <a:pt x="0" y="259"/>
                  </a:cubicBezTo>
                  <a:cubicBezTo>
                    <a:pt x="0" y="420"/>
                    <a:pt x="117" y="520"/>
                    <a:pt x="275" y="520"/>
                  </a:cubicBezTo>
                  <a:cubicBezTo>
                    <a:pt x="435" y="520"/>
                    <a:pt x="550" y="415"/>
                    <a:pt x="550" y="264"/>
                  </a:cubicBezTo>
                  <a:cubicBezTo>
                    <a:pt x="550" y="110"/>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8" name="Google Shape;4168;p21"/>
            <p:cNvSpPr/>
            <p:nvPr/>
          </p:nvSpPr>
          <p:spPr>
            <a:xfrm>
              <a:off x="2992611" y="4276418"/>
              <a:ext cx="7026" cy="6617"/>
            </a:xfrm>
            <a:custGeom>
              <a:rect b="b" l="l" r="r" t="t"/>
              <a:pathLst>
                <a:path extrusionOk="0" h="518" w="550">
                  <a:moveTo>
                    <a:pt x="275" y="0"/>
                  </a:moveTo>
                  <a:cubicBezTo>
                    <a:pt x="112" y="0"/>
                    <a:pt x="0" y="103"/>
                    <a:pt x="0" y="257"/>
                  </a:cubicBezTo>
                  <a:cubicBezTo>
                    <a:pt x="0" y="420"/>
                    <a:pt x="117" y="518"/>
                    <a:pt x="275" y="518"/>
                  </a:cubicBezTo>
                  <a:cubicBezTo>
                    <a:pt x="435" y="518"/>
                    <a:pt x="550" y="415"/>
                    <a:pt x="550" y="262"/>
                  </a:cubicBezTo>
                  <a:cubicBezTo>
                    <a:pt x="550" y="108"/>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69" name="Google Shape;4169;p21"/>
            <p:cNvSpPr/>
            <p:nvPr/>
          </p:nvSpPr>
          <p:spPr>
            <a:xfrm>
              <a:off x="2992611" y="4287941"/>
              <a:ext cx="7026" cy="6656"/>
            </a:xfrm>
            <a:custGeom>
              <a:rect b="b" l="l" r="r" t="t"/>
              <a:pathLst>
                <a:path extrusionOk="0" h="521" w="550">
                  <a:moveTo>
                    <a:pt x="275" y="1"/>
                  </a:moveTo>
                  <a:cubicBezTo>
                    <a:pt x="112" y="1"/>
                    <a:pt x="0" y="106"/>
                    <a:pt x="0" y="260"/>
                  </a:cubicBezTo>
                  <a:cubicBezTo>
                    <a:pt x="0" y="420"/>
                    <a:pt x="117" y="521"/>
                    <a:pt x="275" y="521"/>
                  </a:cubicBezTo>
                  <a:cubicBezTo>
                    <a:pt x="435" y="521"/>
                    <a:pt x="550" y="415"/>
                    <a:pt x="550" y="262"/>
                  </a:cubicBezTo>
                  <a:cubicBezTo>
                    <a:pt x="550" y="111"/>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0" name="Google Shape;4170;p21"/>
            <p:cNvSpPr/>
            <p:nvPr/>
          </p:nvSpPr>
          <p:spPr>
            <a:xfrm>
              <a:off x="2992611" y="4299528"/>
              <a:ext cx="7026" cy="6656"/>
            </a:xfrm>
            <a:custGeom>
              <a:rect b="b" l="l" r="r" t="t"/>
              <a:pathLst>
                <a:path extrusionOk="0" h="521" w="550">
                  <a:moveTo>
                    <a:pt x="275" y="1"/>
                  </a:moveTo>
                  <a:cubicBezTo>
                    <a:pt x="112" y="1"/>
                    <a:pt x="0" y="106"/>
                    <a:pt x="0" y="259"/>
                  </a:cubicBezTo>
                  <a:cubicBezTo>
                    <a:pt x="0" y="422"/>
                    <a:pt x="117" y="520"/>
                    <a:pt x="275" y="520"/>
                  </a:cubicBezTo>
                  <a:cubicBezTo>
                    <a:pt x="435" y="520"/>
                    <a:pt x="550" y="417"/>
                    <a:pt x="550" y="264"/>
                  </a:cubicBezTo>
                  <a:cubicBezTo>
                    <a:pt x="550" y="111"/>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1" name="Google Shape;4171;p21"/>
            <p:cNvSpPr/>
            <p:nvPr/>
          </p:nvSpPr>
          <p:spPr>
            <a:xfrm>
              <a:off x="2992202" y="4310782"/>
              <a:ext cx="7231" cy="6669"/>
            </a:xfrm>
            <a:custGeom>
              <a:rect b="b" l="l" r="r" t="t"/>
              <a:pathLst>
                <a:path extrusionOk="0" h="522" w="566">
                  <a:moveTo>
                    <a:pt x="280" y="1"/>
                  </a:moveTo>
                  <a:cubicBezTo>
                    <a:pt x="130" y="1"/>
                    <a:pt x="16" y="98"/>
                    <a:pt x="7" y="246"/>
                  </a:cubicBezTo>
                  <a:cubicBezTo>
                    <a:pt x="0" y="407"/>
                    <a:pt x="112" y="514"/>
                    <a:pt x="270" y="521"/>
                  </a:cubicBezTo>
                  <a:cubicBezTo>
                    <a:pt x="276" y="521"/>
                    <a:pt x="281" y="522"/>
                    <a:pt x="286" y="522"/>
                  </a:cubicBezTo>
                  <a:cubicBezTo>
                    <a:pt x="438" y="522"/>
                    <a:pt x="550" y="425"/>
                    <a:pt x="559" y="278"/>
                  </a:cubicBezTo>
                  <a:cubicBezTo>
                    <a:pt x="566" y="125"/>
                    <a:pt x="458" y="10"/>
                    <a:pt x="295" y="1"/>
                  </a:cubicBezTo>
                  <a:cubicBezTo>
                    <a:pt x="290" y="1"/>
                    <a:pt x="285"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2" name="Google Shape;4172;p21"/>
            <p:cNvSpPr/>
            <p:nvPr/>
          </p:nvSpPr>
          <p:spPr>
            <a:xfrm>
              <a:off x="2991551" y="4322868"/>
              <a:ext cx="7180" cy="6643"/>
            </a:xfrm>
            <a:custGeom>
              <a:rect b="b" l="l" r="r" t="t"/>
              <a:pathLst>
                <a:path extrusionOk="0" h="520" w="562">
                  <a:moveTo>
                    <a:pt x="274" y="1"/>
                  </a:moveTo>
                  <a:cubicBezTo>
                    <a:pt x="126" y="1"/>
                    <a:pt x="12" y="100"/>
                    <a:pt x="5" y="248"/>
                  </a:cubicBezTo>
                  <a:cubicBezTo>
                    <a:pt x="1" y="411"/>
                    <a:pt x="115" y="514"/>
                    <a:pt x="273" y="519"/>
                  </a:cubicBezTo>
                  <a:cubicBezTo>
                    <a:pt x="278" y="519"/>
                    <a:pt x="283" y="519"/>
                    <a:pt x="289" y="519"/>
                  </a:cubicBezTo>
                  <a:cubicBezTo>
                    <a:pt x="441" y="519"/>
                    <a:pt x="553" y="420"/>
                    <a:pt x="557" y="271"/>
                  </a:cubicBezTo>
                  <a:cubicBezTo>
                    <a:pt x="562" y="118"/>
                    <a:pt x="452" y="6"/>
                    <a:pt x="289" y="1"/>
                  </a:cubicBezTo>
                  <a:cubicBezTo>
                    <a:pt x="284" y="1"/>
                    <a:pt x="279"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3" name="Google Shape;4173;p21"/>
            <p:cNvSpPr/>
            <p:nvPr/>
          </p:nvSpPr>
          <p:spPr>
            <a:xfrm>
              <a:off x="2991500" y="4335362"/>
              <a:ext cx="7090" cy="6656"/>
            </a:xfrm>
            <a:custGeom>
              <a:rect b="b" l="l" r="r" t="t"/>
              <a:pathLst>
                <a:path extrusionOk="0" h="521" w="555">
                  <a:moveTo>
                    <a:pt x="278" y="1"/>
                  </a:moveTo>
                  <a:cubicBezTo>
                    <a:pt x="276" y="1"/>
                    <a:pt x="274" y="1"/>
                    <a:pt x="273" y="1"/>
                  </a:cubicBezTo>
                  <a:cubicBezTo>
                    <a:pt x="117" y="3"/>
                    <a:pt x="0" y="109"/>
                    <a:pt x="0" y="262"/>
                  </a:cubicBezTo>
                  <a:cubicBezTo>
                    <a:pt x="2" y="421"/>
                    <a:pt x="119" y="521"/>
                    <a:pt x="274" y="521"/>
                  </a:cubicBezTo>
                  <a:cubicBezTo>
                    <a:pt x="276" y="521"/>
                    <a:pt x="278" y="521"/>
                    <a:pt x="279" y="521"/>
                  </a:cubicBezTo>
                  <a:cubicBezTo>
                    <a:pt x="442" y="519"/>
                    <a:pt x="554" y="413"/>
                    <a:pt x="552" y="260"/>
                  </a:cubicBezTo>
                  <a:cubicBezTo>
                    <a:pt x="550" y="108"/>
                    <a:pt x="43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4" name="Google Shape;4174;p21"/>
            <p:cNvSpPr/>
            <p:nvPr/>
          </p:nvSpPr>
          <p:spPr>
            <a:xfrm>
              <a:off x="2991844" y="4347766"/>
              <a:ext cx="7269" cy="6669"/>
            </a:xfrm>
            <a:custGeom>
              <a:rect b="b" l="l" r="r" t="t"/>
              <a:pathLst>
                <a:path extrusionOk="0" h="522" w="569">
                  <a:moveTo>
                    <a:pt x="286" y="1"/>
                  </a:moveTo>
                  <a:cubicBezTo>
                    <a:pt x="281" y="1"/>
                    <a:pt x="276" y="1"/>
                    <a:pt x="271" y="1"/>
                  </a:cubicBezTo>
                  <a:cubicBezTo>
                    <a:pt x="113" y="10"/>
                    <a:pt x="1" y="122"/>
                    <a:pt x="10" y="274"/>
                  </a:cubicBezTo>
                  <a:cubicBezTo>
                    <a:pt x="18" y="429"/>
                    <a:pt x="130" y="522"/>
                    <a:pt x="277" y="522"/>
                  </a:cubicBezTo>
                  <a:cubicBezTo>
                    <a:pt x="284" y="522"/>
                    <a:pt x="291" y="521"/>
                    <a:pt x="298" y="521"/>
                  </a:cubicBezTo>
                  <a:cubicBezTo>
                    <a:pt x="461" y="512"/>
                    <a:pt x="569" y="402"/>
                    <a:pt x="559" y="248"/>
                  </a:cubicBezTo>
                  <a:cubicBezTo>
                    <a:pt x="550" y="102"/>
                    <a:pt x="439"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5" name="Google Shape;4175;p21"/>
            <p:cNvSpPr/>
            <p:nvPr/>
          </p:nvSpPr>
          <p:spPr>
            <a:xfrm>
              <a:off x="2992726" y="4360196"/>
              <a:ext cx="7384" cy="6681"/>
            </a:xfrm>
            <a:custGeom>
              <a:rect b="b" l="l" r="r" t="t"/>
              <a:pathLst>
                <a:path extrusionOk="0" h="523" w="578">
                  <a:moveTo>
                    <a:pt x="293" y="0"/>
                  </a:moveTo>
                  <a:cubicBezTo>
                    <a:pt x="283" y="0"/>
                    <a:pt x="274" y="0"/>
                    <a:pt x="264" y="1"/>
                  </a:cubicBezTo>
                  <a:cubicBezTo>
                    <a:pt x="108" y="17"/>
                    <a:pt x="0" y="132"/>
                    <a:pt x="14" y="285"/>
                  </a:cubicBezTo>
                  <a:cubicBezTo>
                    <a:pt x="29" y="437"/>
                    <a:pt x="139" y="523"/>
                    <a:pt x="282" y="523"/>
                  </a:cubicBezTo>
                  <a:cubicBezTo>
                    <a:pt x="292" y="523"/>
                    <a:pt x="303" y="522"/>
                    <a:pt x="314" y="521"/>
                  </a:cubicBezTo>
                  <a:cubicBezTo>
                    <a:pt x="474" y="505"/>
                    <a:pt x="577" y="391"/>
                    <a:pt x="564" y="237"/>
                  </a:cubicBezTo>
                  <a:cubicBezTo>
                    <a:pt x="549" y="95"/>
                    <a:pt x="439"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6" name="Google Shape;4176;p21"/>
            <p:cNvSpPr/>
            <p:nvPr/>
          </p:nvSpPr>
          <p:spPr>
            <a:xfrm>
              <a:off x="2994131" y="4372601"/>
              <a:ext cx="7524" cy="6681"/>
            </a:xfrm>
            <a:custGeom>
              <a:rect b="b" l="l" r="r" t="t"/>
              <a:pathLst>
                <a:path extrusionOk="0" h="523" w="589">
                  <a:moveTo>
                    <a:pt x="307" y="0"/>
                  </a:moveTo>
                  <a:cubicBezTo>
                    <a:pt x="291" y="0"/>
                    <a:pt x="275" y="1"/>
                    <a:pt x="259" y="4"/>
                  </a:cubicBezTo>
                  <a:cubicBezTo>
                    <a:pt x="103" y="24"/>
                    <a:pt x="0" y="146"/>
                    <a:pt x="21" y="297"/>
                  </a:cubicBezTo>
                  <a:cubicBezTo>
                    <a:pt x="41" y="441"/>
                    <a:pt x="149" y="522"/>
                    <a:pt x="284" y="522"/>
                  </a:cubicBezTo>
                  <a:cubicBezTo>
                    <a:pt x="299" y="522"/>
                    <a:pt x="314" y="521"/>
                    <a:pt x="330" y="519"/>
                  </a:cubicBezTo>
                  <a:cubicBezTo>
                    <a:pt x="490" y="496"/>
                    <a:pt x="589" y="377"/>
                    <a:pt x="566" y="224"/>
                  </a:cubicBezTo>
                  <a:lnTo>
                    <a:pt x="566" y="224"/>
                  </a:lnTo>
                  <a:lnTo>
                    <a:pt x="566" y="226"/>
                  </a:lnTo>
                  <a:cubicBezTo>
                    <a:pt x="547" y="88"/>
                    <a:pt x="442"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7" name="Google Shape;4177;p21"/>
            <p:cNvSpPr/>
            <p:nvPr/>
          </p:nvSpPr>
          <p:spPr>
            <a:xfrm>
              <a:off x="2996111" y="4385031"/>
              <a:ext cx="7652" cy="6681"/>
            </a:xfrm>
            <a:custGeom>
              <a:rect b="b" l="l" r="r" t="t"/>
              <a:pathLst>
                <a:path extrusionOk="0" h="523" w="599">
                  <a:moveTo>
                    <a:pt x="315" y="0"/>
                  </a:moveTo>
                  <a:cubicBezTo>
                    <a:pt x="295" y="0"/>
                    <a:pt x="274" y="2"/>
                    <a:pt x="253" y="6"/>
                  </a:cubicBezTo>
                  <a:cubicBezTo>
                    <a:pt x="97" y="34"/>
                    <a:pt x="1" y="160"/>
                    <a:pt x="31" y="309"/>
                  </a:cubicBezTo>
                  <a:cubicBezTo>
                    <a:pt x="56" y="447"/>
                    <a:pt x="159" y="522"/>
                    <a:pt x="287" y="522"/>
                  </a:cubicBezTo>
                  <a:cubicBezTo>
                    <a:pt x="307" y="522"/>
                    <a:pt x="328" y="521"/>
                    <a:pt x="349" y="517"/>
                  </a:cubicBezTo>
                  <a:cubicBezTo>
                    <a:pt x="507" y="487"/>
                    <a:pt x="599" y="364"/>
                    <a:pt x="571" y="212"/>
                  </a:cubicBezTo>
                  <a:cubicBezTo>
                    <a:pt x="547" y="81"/>
                    <a:pt x="445"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8" name="Google Shape;4178;p21"/>
            <p:cNvSpPr/>
            <p:nvPr/>
          </p:nvSpPr>
          <p:spPr>
            <a:xfrm>
              <a:off x="2998717" y="4397372"/>
              <a:ext cx="7793" cy="6707"/>
            </a:xfrm>
            <a:custGeom>
              <a:rect b="b" l="l" r="r" t="t"/>
              <a:pathLst>
                <a:path extrusionOk="0" h="525" w="610">
                  <a:moveTo>
                    <a:pt x="320" y="0"/>
                  </a:moveTo>
                  <a:cubicBezTo>
                    <a:pt x="296" y="0"/>
                    <a:pt x="271" y="3"/>
                    <a:pt x="246" y="9"/>
                  </a:cubicBezTo>
                  <a:cubicBezTo>
                    <a:pt x="92" y="48"/>
                    <a:pt x="1" y="176"/>
                    <a:pt x="37" y="325"/>
                  </a:cubicBezTo>
                  <a:cubicBezTo>
                    <a:pt x="69" y="455"/>
                    <a:pt x="168" y="525"/>
                    <a:pt x="288" y="525"/>
                  </a:cubicBezTo>
                  <a:cubicBezTo>
                    <a:pt x="314" y="525"/>
                    <a:pt x="340" y="522"/>
                    <a:pt x="367" y="515"/>
                  </a:cubicBezTo>
                  <a:cubicBezTo>
                    <a:pt x="525" y="478"/>
                    <a:pt x="610" y="348"/>
                    <a:pt x="573" y="199"/>
                  </a:cubicBezTo>
                  <a:cubicBezTo>
                    <a:pt x="545" y="76"/>
                    <a:pt x="44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79" name="Google Shape;4179;p21"/>
            <p:cNvSpPr/>
            <p:nvPr/>
          </p:nvSpPr>
          <p:spPr>
            <a:xfrm>
              <a:off x="3002089" y="4409789"/>
              <a:ext cx="7908" cy="6732"/>
            </a:xfrm>
            <a:custGeom>
              <a:rect b="b" l="l" r="r" t="t"/>
              <a:pathLst>
                <a:path extrusionOk="0" h="527" w="619">
                  <a:moveTo>
                    <a:pt x="328" y="0"/>
                  </a:moveTo>
                  <a:cubicBezTo>
                    <a:pt x="297" y="0"/>
                    <a:pt x="266" y="5"/>
                    <a:pt x="234" y="15"/>
                  </a:cubicBezTo>
                  <a:cubicBezTo>
                    <a:pt x="83" y="61"/>
                    <a:pt x="0" y="193"/>
                    <a:pt x="44" y="340"/>
                  </a:cubicBezTo>
                  <a:cubicBezTo>
                    <a:pt x="81" y="462"/>
                    <a:pt x="177" y="527"/>
                    <a:pt x="289" y="527"/>
                  </a:cubicBezTo>
                  <a:cubicBezTo>
                    <a:pt x="320" y="527"/>
                    <a:pt x="352" y="522"/>
                    <a:pt x="385" y="512"/>
                  </a:cubicBezTo>
                  <a:cubicBezTo>
                    <a:pt x="538" y="466"/>
                    <a:pt x="618" y="331"/>
                    <a:pt x="573" y="184"/>
                  </a:cubicBezTo>
                  <a:cubicBezTo>
                    <a:pt x="538" y="70"/>
                    <a:pt x="443"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0" name="Google Shape;4180;p21"/>
            <p:cNvSpPr/>
            <p:nvPr/>
          </p:nvSpPr>
          <p:spPr>
            <a:xfrm>
              <a:off x="3006151" y="4421951"/>
              <a:ext cx="7997" cy="6771"/>
            </a:xfrm>
            <a:custGeom>
              <a:rect b="b" l="l" r="r" t="t"/>
              <a:pathLst>
                <a:path extrusionOk="0" h="530" w="626">
                  <a:moveTo>
                    <a:pt x="331" y="0"/>
                  </a:moveTo>
                  <a:cubicBezTo>
                    <a:pt x="296" y="0"/>
                    <a:pt x="259" y="7"/>
                    <a:pt x="223" y="20"/>
                  </a:cubicBezTo>
                  <a:cubicBezTo>
                    <a:pt x="76" y="75"/>
                    <a:pt x="0" y="215"/>
                    <a:pt x="53" y="359"/>
                  </a:cubicBezTo>
                  <a:cubicBezTo>
                    <a:pt x="96" y="471"/>
                    <a:pt x="186" y="529"/>
                    <a:pt x="291" y="529"/>
                  </a:cubicBezTo>
                  <a:cubicBezTo>
                    <a:pt x="327" y="529"/>
                    <a:pt x="365" y="522"/>
                    <a:pt x="404" y="508"/>
                  </a:cubicBezTo>
                  <a:cubicBezTo>
                    <a:pt x="555" y="453"/>
                    <a:pt x="626" y="313"/>
                    <a:pt x="573" y="171"/>
                  </a:cubicBezTo>
                  <a:cubicBezTo>
                    <a:pt x="531" y="62"/>
                    <a:pt x="439" y="0"/>
                    <a:pt x="3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1" name="Google Shape;4181;p21"/>
            <p:cNvSpPr/>
            <p:nvPr/>
          </p:nvSpPr>
          <p:spPr>
            <a:xfrm>
              <a:off x="3011121" y="4434023"/>
              <a:ext cx="8035" cy="6809"/>
            </a:xfrm>
            <a:custGeom>
              <a:rect b="b" l="l" r="r" t="t"/>
              <a:pathLst>
                <a:path extrusionOk="0" h="533" w="629">
                  <a:moveTo>
                    <a:pt x="335" y="1"/>
                  </a:moveTo>
                  <a:cubicBezTo>
                    <a:pt x="294" y="1"/>
                    <a:pt x="250" y="10"/>
                    <a:pt x="207" y="30"/>
                  </a:cubicBezTo>
                  <a:cubicBezTo>
                    <a:pt x="65" y="94"/>
                    <a:pt x="1" y="236"/>
                    <a:pt x="63" y="376"/>
                  </a:cubicBezTo>
                  <a:cubicBezTo>
                    <a:pt x="109" y="480"/>
                    <a:pt x="195" y="532"/>
                    <a:pt x="292" y="532"/>
                  </a:cubicBezTo>
                  <a:cubicBezTo>
                    <a:pt x="334" y="532"/>
                    <a:pt x="378" y="522"/>
                    <a:pt x="422" y="502"/>
                  </a:cubicBezTo>
                  <a:cubicBezTo>
                    <a:pt x="569" y="438"/>
                    <a:pt x="628" y="296"/>
                    <a:pt x="566" y="156"/>
                  </a:cubicBezTo>
                  <a:lnTo>
                    <a:pt x="566" y="154"/>
                  </a:lnTo>
                  <a:cubicBezTo>
                    <a:pt x="523" y="56"/>
                    <a:pt x="435"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2" name="Google Shape;4182;p21"/>
            <p:cNvSpPr/>
            <p:nvPr/>
          </p:nvSpPr>
          <p:spPr>
            <a:xfrm>
              <a:off x="3016946" y="4445713"/>
              <a:ext cx="8087" cy="6847"/>
            </a:xfrm>
            <a:custGeom>
              <a:rect b="b" l="l" r="r" t="t"/>
              <a:pathLst>
                <a:path extrusionOk="0" h="536" w="633">
                  <a:moveTo>
                    <a:pt x="335" y="1"/>
                  </a:moveTo>
                  <a:cubicBezTo>
                    <a:pt x="289" y="1"/>
                    <a:pt x="240" y="13"/>
                    <a:pt x="193" y="38"/>
                  </a:cubicBezTo>
                  <a:cubicBezTo>
                    <a:pt x="53" y="114"/>
                    <a:pt x="1" y="262"/>
                    <a:pt x="74" y="398"/>
                  </a:cubicBezTo>
                  <a:cubicBezTo>
                    <a:pt x="124" y="490"/>
                    <a:pt x="206" y="536"/>
                    <a:pt x="295" y="536"/>
                  </a:cubicBezTo>
                  <a:cubicBezTo>
                    <a:pt x="343" y="536"/>
                    <a:pt x="394" y="522"/>
                    <a:pt x="443" y="496"/>
                  </a:cubicBezTo>
                  <a:cubicBezTo>
                    <a:pt x="584" y="418"/>
                    <a:pt x="633" y="272"/>
                    <a:pt x="559" y="137"/>
                  </a:cubicBezTo>
                  <a:lnTo>
                    <a:pt x="559" y="137"/>
                  </a:lnTo>
                  <a:lnTo>
                    <a:pt x="559" y="139"/>
                  </a:lnTo>
                  <a:cubicBezTo>
                    <a:pt x="511" y="49"/>
                    <a:pt x="427"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3" name="Google Shape;4183;p21"/>
            <p:cNvSpPr/>
            <p:nvPr/>
          </p:nvSpPr>
          <p:spPr>
            <a:xfrm>
              <a:off x="3023882" y="4457197"/>
              <a:ext cx="8087" cy="6886"/>
            </a:xfrm>
            <a:custGeom>
              <a:rect b="b" l="l" r="r" t="t"/>
              <a:pathLst>
                <a:path extrusionOk="0" h="539" w="633">
                  <a:moveTo>
                    <a:pt x="335" y="1"/>
                  </a:moveTo>
                  <a:cubicBezTo>
                    <a:pt x="281" y="1"/>
                    <a:pt x="225" y="18"/>
                    <a:pt x="172" y="53"/>
                  </a:cubicBezTo>
                  <a:cubicBezTo>
                    <a:pt x="41" y="140"/>
                    <a:pt x="0" y="291"/>
                    <a:pt x="85" y="419"/>
                  </a:cubicBezTo>
                  <a:cubicBezTo>
                    <a:pt x="138" y="500"/>
                    <a:pt x="214" y="539"/>
                    <a:pt x="295" y="539"/>
                  </a:cubicBezTo>
                  <a:cubicBezTo>
                    <a:pt x="349" y="539"/>
                    <a:pt x="406" y="521"/>
                    <a:pt x="458" y="486"/>
                  </a:cubicBezTo>
                  <a:cubicBezTo>
                    <a:pt x="593" y="399"/>
                    <a:pt x="632" y="247"/>
                    <a:pt x="548" y="119"/>
                  </a:cubicBezTo>
                  <a:cubicBezTo>
                    <a:pt x="496" y="41"/>
                    <a:pt x="419"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4" name="Google Shape;4184;p21"/>
            <p:cNvSpPr/>
            <p:nvPr/>
          </p:nvSpPr>
          <p:spPr>
            <a:xfrm>
              <a:off x="3031955" y="4468209"/>
              <a:ext cx="7997" cy="6937"/>
            </a:xfrm>
            <a:custGeom>
              <a:rect b="b" l="l" r="r" t="t"/>
              <a:pathLst>
                <a:path extrusionOk="0" h="543" w="626">
                  <a:moveTo>
                    <a:pt x="331" y="1"/>
                  </a:moveTo>
                  <a:cubicBezTo>
                    <a:pt x="270" y="1"/>
                    <a:pt x="208" y="23"/>
                    <a:pt x="151" y="68"/>
                  </a:cubicBezTo>
                  <a:cubicBezTo>
                    <a:pt x="28" y="166"/>
                    <a:pt x="0" y="322"/>
                    <a:pt x="97" y="441"/>
                  </a:cubicBezTo>
                  <a:cubicBezTo>
                    <a:pt x="151" y="510"/>
                    <a:pt x="222" y="542"/>
                    <a:pt x="295" y="542"/>
                  </a:cubicBezTo>
                  <a:cubicBezTo>
                    <a:pt x="357" y="542"/>
                    <a:pt x="419" y="519"/>
                    <a:pt x="474" y="476"/>
                  </a:cubicBezTo>
                  <a:cubicBezTo>
                    <a:pt x="603" y="375"/>
                    <a:pt x="626" y="221"/>
                    <a:pt x="529" y="102"/>
                  </a:cubicBezTo>
                  <a:cubicBezTo>
                    <a:pt x="477" y="35"/>
                    <a:pt x="406"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5" name="Google Shape;4185;p21"/>
            <p:cNvSpPr/>
            <p:nvPr/>
          </p:nvSpPr>
          <p:spPr>
            <a:xfrm>
              <a:off x="3041140" y="4478468"/>
              <a:ext cx="7818" cy="6975"/>
            </a:xfrm>
            <a:custGeom>
              <a:rect b="b" l="l" r="r" t="t"/>
              <a:pathLst>
                <a:path extrusionOk="0" h="546" w="612">
                  <a:moveTo>
                    <a:pt x="320" y="0"/>
                  </a:moveTo>
                  <a:cubicBezTo>
                    <a:pt x="252" y="0"/>
                    <a:pt x="183" y="28"/>
                    <a:pt x="124" y="85"/>
                  </a:cubicBezTo>
                  <a:cubicBezTo>
                    <a:pt x="12" y="195"/>
                    <a:pt x="0" y="353"/>
                    <a:pt x="106" y="463"/>
                  </a:cubicBezTo>
                  <a:cubicBezTo>
                    <a:pt x="160" y="519"/>
                    <a:pt x="225" y="546"/>
                    <a:pt x="290" y="546"/>
                  </a:cubicBezTo>
                  <a:cubicBezTo>
                    <a:pt x="359" y="546"/>
                    <a:pt x="428" y="516"/>
                    <a:pt x="486" y="460"/>
                  </a:cubicBezTo>
                  <a:cubicBezTo>
                    <a:pt x="603" y="346"/>
                    <a:pt x="612" y="192"/>
                    <a:pt x="504" y="82"/>
                  </a:cubicBezTo>
                  <a:cubicBezTo>
                    <a:pt x="452" y="28"/>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6" name="Google Shape;4186;p21"/>
            <p:cNvSpPr/>
            <p:nvPr/>
          </p:nvSpPr>
          <p:spPr>
            <a:xfrm>
              <a:off x="3051167" y="4487742"/>
              <a:ext cx="7742" cy="7001"/>
            </a:xfrm>
            <a:custGeom>
              <a:rect b="b" l="l" r="r" t="t"/>
              <a:pathLst>
                <a:path extrusionOk="0" h="548" w="606">
                  <a:moveTo>
                    <a:pt x="314" y="0"/>
                  </a:moveTo>
                  <a:cubicBezTo>
                    <a:pt x="238" y="0"/>
                    <a:pt x="162" y="36"/>
                    <a:pt x="104" y="105"/>
                  </a:cubicBezTo>
                  <a:cubicBezTo>
                    <a:pt x="1" y="227"/>
                    <a:pt x="6" y="382"/>
                    <a:pt x="122" y="481"/>
                  </a:cubicBezTo>
                  <a:cubicBezTo>
                    <a:pt x="175" y="526"/>
                    <a:pt x="234" y="547"/>
                    <a:pt x="291" y="547"/>
                  </a:cubicBezTo>
                  <a:cubicBezTo>
                    <a:pt x="368" y="547"/>
                    <a:pt x="443" y="509"/>
                    <a:pt x="500" y="440"/>
                  </a:cubicBezTo>
                  <a:cubicBezTo>
                    <a:pt x="606" y="318"/>
                    <a:pt x="599" y="163"/>
                    <a:pt x="482" y="64"/>
                  </a:cubicBezTo>
                  <a:cubicBezTo>
                    <a:pt x="431" y="21"/>
                    <a:pt x="372"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7" name="Google Shape;4187;p21"/>
            <p:cNvSpPr/>
            <p:nvPr/>
          </p:nvSpPr>
          <p:spPr>
            <a:xfrm>
              <a:off x="3062230" y="4496097"/>
              <a:ext cx="7793" cy="7026"/>
            </a:xfrm>
            <a:custGeom>
              <a:rect b="b" l="l" r="r" t="t"/>
              <a:pathLst>
                <a:path extrusionOk="0" h="550" w="610">
                  <a:moveTo>
                    <a:pt x="312" y="1"/>
                  </a:moveTo>
                  <a:cubicBezTo>
                    <a:pt x="229" y="1"/>
                    <a:pt x="147" y="45"/>
                    <a:pt x="90" y="129"/>
                  </a:cubicBezTo>
                  <a:cubicBezTo>
                    <a:pt x="1" y="257"/>
                    <a:pt x="21" y="416"/>
                    <a:pt x="147" y="500"/>
                  </a:cubicBezTo>
                  <a:cubicBezTo>
                    <a:pt x="196" y="534"/>
                    <a:pt x="248" y="550"/>
                    <a:pt x="297" y="550"/>
                  </a:cubicBezTo>
                  <a:cubicBezTo>
                    <a:pt x="383" y="550"/>
                    <a:pt x="463" y="503"/>
                    <a:pt x="518" y="422"/>
                  </a:cubicBezTo>
                  <a:cubicBezTo>
                    <a:pt x="610" y="287"/>
                    <a:pt x="587" y="136"/>
                    <a:pt x="461" y="49"/>
                  </a:cubicBezTo>
                  <a:cubicBezTo>
                    <a:pt x="414" y="16"/>
                    <a:pt x="363"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8" name="Google Shape;4188;p21"/>
            <p:cNvSpPr/>
            <p:nvPr/>
          </p:nvSpPr>
          <p:spPr>
            <a:xfrm>
              <a:off x="3073880" y="4503187"/>
              <a:ext cx="7793" cy="7039"/>
            </a:xfrm>
            <a:custGeom>
              <a:rect b="b" l="l" r="r" t="t"/>
              <a:pathLst>
                <a:path extrusionOk="0" h="551" w="610">
                  <a:moveTo>
                    <a:pt x="307" y="0"/>
                  </a:moveTo>
                  <a:cubicBezTo>
                    <a:pt x="215" y="0"/>
                    <a:pt x="129" y="52"/>
                    <a:pt x="76" y="149"/>
                  </a:cubicBezTo>
                  <a:cubicBezTo>
                    <a:pt x="0" y="289"/>
                    <a:pt x="34" y="442"/>
                    <a:pt x="170" y="515"/>
                  </a:cubicBezTo>
                  <a:cubicBezTo>
                    <a:pt x="213" y="539"/>
                    <a:pt x="256" y="551"/>
                    <a:pt x="298" y="551"/>
                  </a:cubicBezTo>
                  <a:cubicBezTo>
                    <a:pt x="393" y="551"/>
                    <a:pt x="479" y="494"/>
                    <a:pt x="531" y="399"/>
                  </a:cubicBezTo>
                  <a:cubicBezTo>
                    <a:pt x="609" y="259"/>
                    <a:pt x="573" y="108"/>
                    <a:pt x="438" y="35"/>
                  </a:cubicBezTo>
                  <a:cubicBezTo>
                    <a:pt x="395" y="11"/>
                    <a:pt x="350"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89" name="Google Shape;4189;p21"/>
            <p:cNvSpPr/>
            <p:nvPr/>
          </p:nvSpPr>
          <p:spPr>
            <a:xfrm>
              <a:off x="3086130" y="4509128"/>
              <a:ext cx="7742" cy="7039"/>
            </a:xfrm>
            <a:custGeom>
              <a:rect b="b" l="l" r="r" t="t"/>
              <a:pathLst>
                <a:path extrusionOk="0" h="551" w="606">
                  <a:moveTo>
                    <a:pt x="305" y="0"/>
                  </a:moveTo>
                  <a:cubicBezTo>
                    <a:pt x="204" y="0"/>
                    <a:pt x="112" y="61"/>
                    <a:pt x="65" y="172"/>
                  </a:cubicBezTo>
                  <a:cubicBezTo>
                    <a:pt x="1" y="316"/>
                    <a:pt x="51" y="465"/>
                    <a:pt x="191" y="527"/>
                  </a:cubicBezTo>
                  <a:cubicBezTo>
                    <a:pt x="229" y="543"/>
                    <a:pt x="266" y="551"/>
                    <a:pt x="302" y="551"/>
                  </a:cubicBezTo>
                  <a:cubicBezTo>
                    <a:pt x="406" y="551"/>
                    <a:pt x="495" y="485"/>
                    <a:pt x="541" y="378"/>
                  </a:cubicBezTo>
                  <a:cubicBezTo>
                    <a:pt x="605" y="229"/>
                    <a:pt x="555" y="83"/>
                    <a:pt x="413" y="23"/>
                  </a:cubicBezTo>
                  <a:cubicBezTo>
                    <a:pt x="377" y="8"/>
                    <a:pt x="340" y="0"/>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0" name="Google Shape;4190;p21"/>
            <p:cNvSpPr/>
            <p:nvPr/>
          </p:nvSpPr>
          <p:spPr>
            <a:xfrm>
              <a:off x="3098853" y="4513906"/>
              <a:ext cx="7601" cy="7039"/>
            </a:xfrm>
            <a:custGeom>
              <a:rect b="b" l="l" r="r" t="t"/>
              <a:pathLst>
                <a:path extrusionOk="0" h="551" w="595">
                  <a:moveTo>
                    <a:pt x="298" y="1"/>
                  </a:moveTo>
                  <a:cubicBezTo>
                    <a:pt x="188" y="1"/>
                    <a:pt x="91" y="72"/>
                    <a:pt x="51" y="194"/>
                  </a:cubicBezTo>
                  <a:cubicBezTo>
                    <a:pt x="1" y="343"/>
                    <a:pt x="63" y="487"/>
                    <a:pt x="207" y="535"/>
                  </a:cubicBezTo>
                  <a:cubicBezTo>
                    <a:pt x="238" y="546"/>
                    <a:pt x="268" y="550"/>
                    <a:pt x="297" y="550"/>
                  </a:cubicBezTo>
                  <a:cubicBezTo>
                    <a:pt x="411" y="550"/>
                    <a:pt x="504" y="476"/>
                    <a:pt x="544" y="359"/>
                  </a:cubicBezTo>
                  <a:cubicBezTo>
                    <a:pt x="594" y="203"/>
                    <a:pt x="530" y="64"/>
                    <a:pt x="386" y="15"/>
                  </a:cubicBezTo>
                  <a:cubicBezTo>
                    <a:pt x="356" y="6"/>
                    <a:pt x="327"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1" name="Google Shape;4191;p21"/>
            <p:cNvSpPr/>
            <p:nvPr/>
          </p:nvSpPr>
          <p:spPr>
            <a:xfrm>
              <a:off x="3111755" y="4517559"/>
              <a:ext cx="7448" cy="7052"/>
            </a:xfrm>
            <a:custGeom>
              <a:rect b="b" l="l" r="r" t="t"/>
              <a:pathLst>
                <a:path extrusionOk="0" h="552" w="583">
                  <a:moveTo>
                    <a:pt x="291" y="0"/>
                  </a:moveTo>
                  <a:cubicBezTo>
                    <a:pt x="172" y="0"/>
                    <a:pt x="70" y="82"/>
                    <a:pt x="37" y="215"/>
                  </a:cubicBezTo>
                  <a:cubicBezTo>
                    <a:pt x="1" y="366"/>
                    <a:pt x="74" y="506"/>
                    <a:pt x="223" y="542"/>
                  </a:cubicBezTo>
                  <a:cubicBezTo>
                    <a:pt x="248" y="549"/>
                    <a:pt x="271" y="552"/>
                    <a:pt x="294" y="552"/>
                  </a:cubicBezTo>
                  <a:cubicBezTo>
                    <a:pt x="416" y="552"/>
                    <a:pt x="511" y="468"/>
                    <a:pt x="544" y="339"/>
                  </a:cubicBezTo>
                  <a:cubicBezTo>
                    <a:pt x="583" y="183"/>
                    <a:pt x="507" y="45"/>
                    <a:pt x="358" y="9"/>
                  </a:cubicBezTo>
                  <a:cubicBezTo>
                    <a:pt x="335" y="3"/>
                    <a:pt x="31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2" name="Google Shape;4192;p21"/>
            <p:cNvSpPr/>
            <p:nvPr/>
          </p:nvSpPr>
          <p:spPr>
            <a:xfrm>
              <a:off x="3124567" y="4520242"/>
              <a:ext cx="7243" cy="7026"/>
            </a:xfrm>
            <a:custGeom>
              <a:rect b="b" l="l" r="r" t="t"/>
              <a:pathLst>
                <a:path extrusionOk="0" h="550" w="567">
                  <a:moveTo>
                    <a:pt x="281" y="0"/>
                  </a:moveTo>
                  <a:cubicBezTo>
                    <a:pt x="154" y="0"/>
                    <a:pt x="53" y="90"/>
                    <a:pt x="28" y="229"/>
                  </a:cubicBezTo>
                  <a:cubicBezTo>
                    <a:pt x="1" y="385"/>
                    <a:pt x="83" y="518"/>
                    <a:pt x="235" y="545"/>
                  </a:cubicBezTo>
                  <a:cubicBezTo>
                    <a:pt x="252" y="548"/>
                    <a:pt x="270" y="550"/>
                    <a:pt x="286" y="550"/>
                  </a:cubicBezTo>
                  <a:cubicBezTo>
                    <a:pt x="418" y="550"/>
                    <a:pt x="515" y="457"/>
                    <a:pt x="539" y="321"/>
                  </a:cubicBezTo>
                  <a:cubicBezTo>
                    <a:pt x="567" y="161"/>
                    <a:pt x="484" y="30"/>
                    <a:pt x="333" y="5"/>
                  </a:cubicBezTo>
                  <a:cubicBezTo>
                    <a:pt x="315" y="2"/>
                    <a:pt x="298"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3" name="Google Shape;4193;p21"/>
            <p:cNvSpPr/>
            <p:nvPr/>
          </p:nvSpPr>
          <p:spPr>
            <a:xfrm>
              <a:off x="3137469" y="4522031"/>
              <a:ext cx="7065" cy="7026"/>
            </a:xfrm>
            <a:custGeom>
              <a:rect b="b" l="l" r="r" t="t"/>
              <a:pathLst>
                <a:path extrusionOk="0" h="550" w="553">
                  <a:moveTo>
                    <a:pt x="273" y="0"/>
                  </a:moveTo>
                  <a:cubicBezTo>
                    <a:pt x="138" y="0"/>
                    <a:pt x="34" y="97"/>
                    <a:pt x="17" y="245"/>
                  </a:cubicBezTo>
                  <a:cubicBezTo>
                    <a:pt x="1" y="403"/>
                    <a:pt x="90" y="531"/>
                    <a:pt x="244" y="547"/>
                  </a:cubicBezTo>
                  <a:cubicBezTo>
                    <a:pt x="256" y="549"/>
                    <a:pt x="268" y="549"/>
                    <a:pt x="279" y="549"/>
                  </a:cubicBezTo>
                  <a:cubicBezTo>
                    <a:pt x="420" y="549"/>
                    <a:pt x="518" y="449"/>
                    <a:pt x="534" y="305"/>
                  </a:cubicBezTo>
                  <a:cubicBezTo>
                    <a:pt x="553" y="142"/>
                    <a:pt x="461" y="18"/>
                    <a:pt x="308" y="2"/>
                  </a:cubicBezTo>
                  <a:cubicBezTo>
                    <a:pt x="296" y="1"/>
                    <a:pt x="284"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4" name="Google Shape;4194;p21"/>
            <p:cNvSpPr/>
            <p:nvPr/>
          </p:nvSpPr>
          <p:spPr>
            <a:xfrm>
              <a:off x="3150346" y="4523065"/>
              <a:ext cx="6860" cy="7052"/>
            </a:xfrm>
            <a:custGeom>
              <a:rect b="b" l="l" r="r" t="t"/>
              <a:pathLst>
                <a:path extrusionOk="0" h="552" w="537">
                  <a:moveTo>
                    <a:pt x="269" y="1"/>
                  </a:moveTo>
                  <a:cubicBezTo>
                    <a:pt x="124" y="1"/>
                    <a:pt x="19" y="106"/>
                    <a:pt x="10" y="263"/>
                  </a:cubicBezTo>
                  <a:cubicBezTo>
                    <a:pt x="1" y="418"/>
                    <a:pt x="99" y="542"/>
                    <a:pt x="252" y="551"/>
                  </a:cubicBezTo>
                  <a:cubicBezTo>
                    <a:pt x="259" y="551"/>
                    <a:pt x="265" y="552"/>
                    <a:pt x="271" y="552"/>
                  </a:cubicBezTo>
                  <a:cubicBezTo>
                    <a:pt x="421" y="552"/>
                    <a:pt x="521" y="442"/>
                    <a:pt x="527" y="290"/>
                  </a:cubicBezTo>
                  <a:cubicBezTo>
                    <a:pt x="536" y="130"/>
                    <a:pt x="438" y="11"/>
                    <a:pt x="287" y="1"/>
                  </a:cubicBezTo>
                  <a:cubicBezTo>
                    <a:pt x="281" y="1"/>
                    <a:pt x="275" y="1"/>
                    <a:pt x="2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5" name="Google Shape;4195;p21"/>
            <p:cNvSpPr/>
            <p:nvPr/>
          </p:nvSpPr>
          <p:spPr>
            <a:xfrm>
              <a:off x="3163950" y="4523065"/>
              <a:ext cx="6860" cy="7052"/>
            </a:xfrm>
            <a:custGeom>
              <a:rect b="b" l="l" r="r" t="t"/>
              <a:pathLst>
                <a:path extrusionOk="0" h="552" w="537">
                  <a:moveTo>
                    <a:pt x="267" y="1"/>
                  </a:moveTo>
                  <a:cubicBezTo>
                    <a:pt x="124" y="1"/>
                    <a:pt x="16" y="106"/>
                    <a:pt x="7" y="263"/>
                  </a:cubicBezTo>
                  <a:cubicBezTo>
                    <a:pt x="0" y="418"/>
                    <a:pt x="97" y="542"/>
                    <a:pt x="250" y="551"/>
                  </a:cubicBezTo>
                  <a:cubicBezTo>
                    <a:pt x="256" y="551"/>
                    <a:pt x="262" y="552"/>
                    <a:pt x="268" y="552"/>
                  </a:cubicBezTo>
                  <a:cubicBezTo>
                    <a:pt x="418" y="552"/>
                    <a:pt x="518" y="442"/>
                    <a:pt x="527" y="290"/>
                  </a:cubicBezTo>
                  <a:cubicBezTo>
                    <a:pt x="536" y="130"/>
                    <a:pt x="438" y="11"/>
                    <a:pt x="284" y="1"/>
                  </a:cubicBezTo>
                  <a:cubicBezTo>
                    <a:pt x="278" y="1"/>
                    <a:pt x="273" y="1"/>
                    <a:pt x="2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6" name="Google Shape;4196;p21"/>
            <p:cNvSpPr/>
            <p:nvPr/>
          </p:nvSpPr>
          <p:spPr>
            <a:xfrm>
              <a:off x="3215379" y="4012511"/>
              <a:ext cx="7410" cy="7065"/>
            </a:xfrm>
            <a:custGeom>
              <a:rect b="b" l="l" r="r" t="t"/>
              <a:pathLst>
                <a:path extrusionOk="0" h="553" w="580">
                  <a:moveTo>
                    <a:pt x="290" y="0"/>
                  </a:moveTo>
                  <a:cubicBezTo>
                    <a:pt x="169" y="0"/>
                    <a:pt x="71" y="84"/>
                    <a:pt x="39" y="214"/>
                  </a:cubicBezTo>
                  <a:cubicBezTo>
                    <a:pt x="1" y="372"/>
                    <a:pt x="78" y="508"/>
                    <a:pt x="227" y="544"/>
                  </a:cubicBezTo>
                  <a:cubicBezTo>
                    <a:pt x="250" y="550"/>
                    <a:pt x="273" y="553"/>
                    <a:pt x="295" y="553"/>
                  </a:cubicBezTo>
                  <a:cubicBezTo>
                    <a:pt x="414" y="553"/>
                    <a:pt x="510" y="472"/>
                    <a:pt x="543" y="340"/>
                  </a:cubicBezTo>
                  <a:cubicBezTo>
                    <a:pt x="580" y="187"/>
                    <a:pt x="511" y="47"/>
                    <a:pt x="355" y="8"/>
                  </a:cubicBezTo>
                  <a:cubicBezTo>
                    <a:pt x="333" y="3"/>
                    <a:pt x="311"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7" name="Google Shape;4197;p21"/>
            <p:cNvSpPr/>
            <p:nvPr/>
          </p:nvSpPr>
          <p:spPr>
            <a:xfrm>
              <a:off x="3228076" y="4016267"/>
              <a:ext cx="7614" cy="7052"/>
            </a:xfrm>
            <a:custGeom>
              <a:rect b="b" l="l" r="r" t="t"/>
              <a:pathLst>
                <a:path extrusionOk="0" h="552" w="596">
                  <a:moveTo>
                    <a:pt x="299" y="0"/>
                  </a:moveTo>
                  <a:cubicBezTo>
                    <a:pt x="187" y="0"/>
                    <a:pt x="92" y="74"/>
                    <a:pt x="53" y="193"/>
                  </a:cubicBezTo>
                  <a:cubicBezTo>
                    <a:pt x="0" y="346"/>
                    <a:pt x="69" y="488"/>
                    <a:pt x="213" y="536"/>
                  </a:cubicBezTo>
                  <a:cubicBezTo>
                    <a:pt x="243" y="546"/>
                    <a:pt x="272" y="551"/>
                    <a:pt x="301" y="551"/>
                  </a:cubicBezTo>
                  <a:cubicBezTo>
                    <a:pt x="410" y="551"/>
                    <a:pt x="505" y="480"/>
                    <a:pt x="546" y="358"/>
                  </a:cubicBezTo>
                  <a:cubicBezTo>
                    <a:pt x="596" y="209"/>
                    <a:pt x="536" y="65"/>
                    <a:pt x="385" y="14"/>
                  </a:cubicBezTo>
                  <a:cubicBezTo>
                    <a:pt x="356" y="5"/>
                    <a:pt x="327"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8" name="Google Shape;4198;p21"/>
            <p:cNvSpPr/>
            <p:nvPr/>
          </p:nvSpPr>
          <p:spPr>
            <a:xfrm>
              <a:off x="3240595" y="4021083"/>
              <a:ext cx="7703" cy="7065"/>
            </a:xfrm>
            <a:custGeom>
              <a:rect b="b" l="l" r="r" t="t"/>
              <a:pathLst>
                <a:path extrusionOk="0" h="553" w="603">
                  <a:moveTo>
                    <a:pt x="306" y="0"/>
                  </a:moveTo>
                  <a:cubicBezTo>
                    <a:pt x="203" y="0"/>
                    <a:pt x="111" y="65"/>
                    <a:pt x="62" y="173"/>
                  </a:cubicBezTo>
                  <a:cubicBezTo>
                    <a:pt x="1" y="322"/>
                    <a:pt x="56" y="471"/>
                    <a:pt x="195" y="531"/>
                  </a:cubicBezTo>
                  <a:cubicBezTo>
                    <a:pt x="231" y="546"/>
                    <a:pt x="267" y="553"/>
                    <a:pt x="302" y="553"/>
                  </a:cubicBezTo>
                  <a:cubicBezTo>
                    <a:pt x="403" y="553"/>
                    <a:pt x="493" y="490"/>
                    <a:pt x="541" y="379"/>
                  </a:cubicBezTo>
                  <a:cubicBezTo>
                    <a:pt x="603" y="235"/>
                    <a:pt x="557" y="86"/>
                    <a:pt x="411" y="22"/>
                  </a:cubicBezTo>
                  <a:cubicBezTo>
                    <a:pt x="375" y="7"/>
                    <a:pt x="340" y="0"/>
                    <a:pt x="3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199" name="Google Shape;4199;p21"/>
            <p:cNvSpPr/>
            <p:nvPr/>
          </p:nvSpPr>
          <p:spPr>
            <a:xfrm>
              <a:off x="3252768" y="4027074"/>
              <a:ext cx="7793" cy="7065"/>
            </a:xfrm>
            <a:custGeom>
              <a:rect b="b" l="l" r="r" t="t"/>
              <a:pathLst>
                <a:path extrusionOk="0" h="553" w="610">
                  <a:moveTo>
                    <a:pt x="313" y="0"/>
                  </a:moveTo>
                  <a:cubicBezTo>
                    <a:pt x="219" y="0"/>
                    <a:pt x="131" y="55"/>
                    <a:pt x="78" y="153"/>
                  </a:cubicBezTo>
                  <a:cubicBezTo>
                    <a:pt x="0" y="295"/>
                    <a:pt x="42" y="446"/>
                    <a:pt x="177" y="520"/>
                  </a:cubicBezTo>
                  <a:cubicBezTo>
                    <a:pt x="218" y="542"/>
                    <a:pt x="261" y="553"/>
                    <a:pt x="303" y="553"/>
                  </a:cubicBezTo>
                  <a:cubicBezTo>
                    <a:pt x="396" y="553"/>
                    <a:pt x="482" y="499"/>
                    <a:pt x="534" y="400"/>
                  </a:cubicBezTo>
                  <a:lnTo>
                    <a:pt x="536" y="400"/>
                  </a:lnTo>
                  <a:cubicBezTo>
                    <a:pt x="610" y="261"/>
                    <a:pt x="577" y="110"/>
                    <a:pt x="435" y="32"/>
                  </a:cubicBezTo>
                  <a:cubicBezTo>
                    <a:pt x="395" y="10"/>
                    <a:pt x="353" y="0"/>
                    <a:pt x="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0" name="Google Shape;4200;p21"/>
            <p:cNvSpPr/>
            <p:nvPr/>
          </p:nvSpPr>
          <p:spPr>
            <a:xfrm>
              <a:off x="3264444" y="4034190"/>
              <a:ext cx="7793" cy="7052"/>
            </a:xfrm>
            <a:custGeom>
              <a:rect b="b" l="l" r="r" t="t"/>
              <a:pathLst>
                <a:path extrusionOk="0" h="552" w="610">
                  <a:moveTo>
                    <a:pt x="316" y="0"/>
                  </a:moveTo>
                  <a:cubicBezTo>
                    <a:pt x="230" y="0"/>
                    <a:pt x="147" y="46"/>
                    <a:pt x="89" y="130"/>
                  </a:cubicBezTo>
                  <a:cubicBezTo>
                    <a:pt x="0" y="265"/>
                    <a:pt x="28" y="421"/>
                    <a:pt x="154" y="505"/>
                  </a:cubicBezTo>
                  <a:cubicBezTo>
                    <a:pt x="200" y="536"/>
                    <a:pt x="250" y="551"/>
                    <a:pt x="299" y="551"/>
                  </a:cubicBezTo>
                  <a:cubicBezTo>
                    <a:pt x="383" y="551"/>
                    <a:pt x="464" y="506"/>
                    <a:pt x="522" y="421"/>
                  </a:cubicBezTo>
                  <a:cubicBezTo>
                    <a:pt x="609" y="290"/>
                    <a:pt x="591" y="137"/>
                    <a:pt x="458" y="45"/>
                  </a:cubicBezTo>
                  <a:cubicBezTo>
                    <a:pt x="413" y="15"/>
                    <a:pt x="364" y="0"/>
                    <a:pt x="3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1" name="Google Shape;4201;p21"/>
            <p:cNvSpPr/>
            <p:nvPr/>
          </p:nvSpPr>
          <p:spPr>
            <a:xfrm>
              <a:off x="3275442" y="4042455"/>
              <a:ext cx="7703" cy="7013"/>
            </a:xfrm>
            <a:custGeom>
              <a:rect b="b" l="l" r="r" t="t"/>
              <a:pathLst>
                <a:path extrusionOk="0" h="549" w="603">
                  <a:moveTo>
                    <a:pt x="314" y="0"/>
                  </a:moveTo>
                  <a:cubicBezTo>
                    <a:pt x="237" y="0"/>
                    <a:pt x="160" y="37"/>
                    <a:pt x="103" y="108"/>
                  </a:cubicBezTo>
                  <a:cubicBezTo>
                    <a:pt x="0" y="232"/>
                    <a:pt x="12" y="390"/>
                    <a:pt x="128" y="486"/>
                  </a:cubicBezTo>
                  <a:cubicBezTo>
                    <a:pt x="179" y="528"/>
                    <a:pt x="236" y="548"/>
                    <a:pt x="293" y="548"/>
                  </a:cubicBezTo>
                  <a:cubicBezTo>
                    <a:pt x="369" y="548"/>
                    <a:pt x="445" y="511"/>
                    <a:pt x="504" y="440"/>
                  </a:cubicBezTo>
                  <a:cubicBezTo>
                    <a:pt x="602" y="319"/>
                    <a:pt x="600" y="163"/>
                    <a:pt x="477" y="60"/>
                  </a:cubicBezTo>
                  <a:cubicBezTo>
                    <a:pt x="427" y="20"/>
                    <a:pt x="370"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2" name="Google Shape;4202;p21"/>
            <p:cNvSpPr/>
            <p:nvPr/>
          </p:nvSpPr>
          <p:spPr>
            <a:xfrm>
              <a:off x="3285560" y="4051717"/>
              <a:ext cx="7793" cy="7001"/>
            </a:xfrm>
            <a:custGeom>
              <a:rect b="b" l="l" r="r" t="t"/>
              <a:pathLst>
                <a:path extrusionOk="0" h="548" w="610">
                  <a:moveTo>
                    <a:pt x="318" y="1"/>
                  </a:moveTo>
                  <a:cubicBezTo>
                    <a:pt x="247" y="1"/>
                    <a:pt x="176" y="31"/>
                    <a:pt x="117" y="88"/>
                  </a:cubicBezTo>
                  <a:cubicBezTo>
                    <a:pt x="3" y="203"/>
                    <a:pt x="1" y="361"/>
                    <a:pt x="108" y="468"/>
                  </a:cubicBezTo>
                  <a:cubicBezTo>
                    <a:pt x="160" y="521"/>
                    <a:pt x="223" y="547"/>
                    <a:pt x="286" y="547"/>
                  </a:cubicBezTo>
                  <a:cubicBezTo>
                    <a:pt x="356" y="547"/>
                    <a:pt x="426" y="517"/>
                    <a:pt x="486" y="457"/>
                  </a:cubicBezTo>
                  <a:cubicBezTo>
                    <a:pt x="596" y="347"/>
                    <a:pt x="610" y="191"/>
                    <a:pt x="495" y="77"/>
                  </a:cubicBezTo>
                  <a:cubicBezTo>
                    <a:pt x="444" y="26"/>
                    <a:pt x="381" y="1"/>
                    <a:pt x="3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3" name="Google Shape;4203;p21"/>
            <p:cNvSpPr/>
            <p:nvPr/>
          </p:nvSpPr>
          <p:spPr>
            <a:xfrm>
              <a:off x="3294629" y="4061950"/>
              <a:ext cx="7972" cy="6937"/>
            </a:xfrm>
            <a:custGeom>
              <a:rect b="b" l="l" r="r" t="t"/>
              <a:pathLst>
                <a:path extrusionOk="0" h="543" w="624">
                  <a:moveTo>
                    <a:pt x="327" y="0"/>
                  </a:moveTo>
                  <a:cubicBezTo>
                    <a:pt x="265" y="0"/>
                    <a:pt x="201" y="24"/>
                    <a:pt x="145" y="70"/>
                  </a:cubicBezTo>
                  <a:cubicBezTo>
                    <a:pt x="19" y="174"/>
                    <a:pt x="1" y="329"/>
                    <a:pt x="97" y="446"/>
                  </a:cubicBezTo>
                  <a:cubicBezTo>
                    <a:pt x="149" y="511"/>
                    <a:pt x="218" y="543"/>
                    <a:pt x="291" y="543"/>
                  </a:cubicBezTo>
                  <a:cubicBezTo>
                    <a:pt x="352" y="543"/>
                    <a:pt x="416" y="520"/>
                    <a:pt x="472" y="474"/>
                  </a:cubicBezTo>
                  <a:cubicBezTo>
                    <a:pt x="596" y="373"/>
                    <a:pt x="623" y="222"/>
                    <a:pt x="520" y="96"/>
                  </a:cubicBezTo>
                  <a:cubicBezTo>
                    <a:pt x="469" y="32"/>
                    <a:pt x="399" y="0"/>
                    <a:pt x="3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4" name="Google Shape;4204;p21"/>
            <p:cNvSpPr/>
            <p:nvPr/>
          </p:nvSpPr>
          <p:spPr>
            <a:xfrm>
              <a:off x="3302651" y="4072873"/>
              <a:ext cx="8048" cy="6899"/>
            </a:xfrm>
            <a:custGeom>
              <a:rect b="b" l="l" r="r" t="t"/>
              <a:pathLst>
                <a:path extrusionOk="0" h="540" w="630">
                  <a:moveTo>
                    <a:pt x="332" y="1"/>
                  </a:moveTo>
                  <a:cubicBezTo>
                    <a:pt x="277" y="1"/>
                    <a:pt x="220" y="18"/>
                    <a:pt x="167" y="54"/>
                  </a:cubicBezTo>
                  <a:cubicBezTo>
                    <a:pt x="32" y="145"/>
                    <a:pt x="0" y="299"/>
                    <a:pt x="87" y="427"/>
                  </a:cubicBezTo>
                  <a:cubicBezTo>
                    <a:pt x="137" y="501"/>
                    <a:pt x="211" y="540"/>
                    <a:pt x="291" y="540"/>
                  </a:cubicBezTo>
                  <a:cubicBezTo>
                    <a:pt x="346" y="540"/>
                    <a:pt x="404" y="522"/>
                    <a:pt x="458" y="484"/>
                  </a:cubicBezTo>
                  <a:cubicBezTo>
                    <a:pt x="589" y="397"/>
                    <a:pt x="630" y="248"/>
                    <a:pt x="540" y="113"/>
                  </a:cubicBezTo>
                  <a:cubicBezTo>
                    <a:pt x="489" y="38"/>
                    <a:pt x="413" y="1"/>
                    <a:pt x="3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5" name="Google Shape;4205;p21"/>
            <p:cNvSpPr/>
            <p:nvPr/>
          </p:nvSpPr>
          <p:spPr>
            <a:xfrm>
              <a:off x="3309613" y="4084319"/>
              <a:ext cx="8048" cy="6847"/>
            </a:xfrm>
            <a:custGeom>
              <a:rect b="b" l="l" r="r" t="t"/>
              <a:pathLst>
                <a:path extrusionOk="0" h="536" w="630">
                  <a:moveTo>
                    <a:pt x="335" y="1"/>
                  </a:moveTo>
                  <a:cubicBezTo>
                    <a:pt x="286" y="1"/>
                    <a:pt x="235" y="14"/>
                    <a:pt x="186" y="42"/>
                  </a:cubicBezTo>
                  <a:cubicBezTo>
                    <a:pt x="46" y="120"/>
                    <a:pt x="0" y="271"/>
                    <a:pt x="73" y="404"/>
                  </a:cubicBezTo>
                  <a:cubicBezTo>
                    <a:pt x="122" y="490"/>
                    <a:pt x="203" y="536"/>
                    <a:pt x="292" y="536"/>
                  </a:cubicBezTo>
                  <a:cubicBezTo>
                    <a:pt x="340" y="536"/>
                    <a:pt x="390" y="522"/>
                    <a:pt x="440" y="495"/>
                  </a:cubicBezTo>
                  <a:cubicBezTo>
                    <a:pt x="577" y="417"/>
                    <a:pt x="630" y="273"/>
                    <a:pt x="552" y="133"/>
                  </a:cubicBezTo>
                  <a:cubicBezTo>
                    <a:pt x="505" y="46"/>
                    <a:pt x="424"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6" name="Google Shape;4206;p21"/>
            <p:cNvSpPr/>
            <p:nvPr/>
          </p:nvSpPr>
          <p:spPr>
            <a:xfrm>
              <a:off x="3315604" y="4096302"/>
              <a:ext cx="8061" cy="6809"/>
            </a:xfrm>
            <a:custGeom>
              <a:rect b="b" l="l" r="r" t="t"/>
              <a:pathLst>
                <a:path extrusionOk="0" h="533" w="631">
                  <a:moveTo>
                    <a:pt x="334" y="0"/>
                  </a:moveTo>
                  <a:cubicBezTo>
                    <a:pt x="292" y="0"/>
                    <a:pt x="249" y="10"/>
                    <a:pt x="207" y="29"/>
                  </a:cubicBezTo>
                  <a:cubicBezTo>
                    <a:pt x="60" y="98"/>
                    <a:pt x="1" y="244"/>
                    <a:pt x="65" y="382"/>
                  </a:cubicBezTo>
                  <a:cubicBezTo>
                    <a:pt x="110" y="479"/>
                    <a:pt x="195" y="532"/>
                    <a:pt x="293" y="532"/>
                  </a:cubicBezTo>
                  <a:cubicBezTo>
                    <a:pt x="334" y="532"/>
                    <a:pt x="378" y="523"/>
                    <a:pt x="422" y="503"/>
                  </a:cubicBezTo>
                  <a:cubicBezTo>
                    <a:pt x="566" y="437"/>
                    <a:pt x="630" y="297"/>
                    <a:pt x="564" y="150"/>
                  </a:cubicBezTo>
                  <a:cubicBezTo>
                    <a:pt x="519" y="52"/>
                    <a:pt x="43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7" name="Google Shape;4207;p21"/>
            <p:cNvSpPr/>
            <p:nvPr/>
          </p:nvSpPr>
          <p:spPr>
            <a:xfrm>
              <a:off x="3320637" y="4108426"/>
              <a:ext cx="7997" cy="6784"/>
            </a:xfrm>
            <a:custGeom>
              <a:rect b="b" l="l" r="r" t="t"/>
              <a:pathLst>
                <a:path extrusionOk="0" h="531" w="626">
                  <a:moveTo>
                    <a:pt x="330" y="1"/>
                  </a:moveTo>
                  <a:cubicBezTo>
                    <a:pt x="294" y="1"/>
                    <a:pt x="257" y="7"/>
                    <a:pt x="220" y="21"/>
                  </a:cubicBezTo>
                  <a:cubicBezTo>
                    <a:pt x="69" y="78"/>
                    <a:pt x="0" y="220"/>
                    <a:pt x="55" y="365"/>
                  </a:cubicBezTo>
                  <a:cubicBezTo>
                    <a:pt x="95" y="470"/>
                    <a:pt x="185" y="531"/>
                    <a:pt x="291" y="531"/>
                  </a:cubicBezTo>
                  <a:cubicBezTo>
                    <a:pt x="327" y="531"/>
                    <a:pt x="365" y="523"/>
                    <a:pt x="404" y="509"/>
                  </a:cubicBezTo>
                  <a:cubicBezTo>
                    <a:pt x="550" y="454"/>
                    <a:pt x="626" y="319"/>
                    <a:pt x="568" y="168"/>
                  </a:cubicBezTo>
                  <a:cubicBezTo>
                    <a:pt x="529" y="60"/>
                    <a:pt x="436" y="1"/>
                    <a:pt x="3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8" name="Google Shape;4208;p21"/>
            <p:cNvSpPr/>
            <p:nvPr/>
          </p:nvSpPr>
          <p:spPr>
            <a:xfrm>
              <a:off x="3324814" y="4120766"/>
              <a:ext cx="7882" cy="6758"/>
            </a:xfrm>
            <a:custGeom>
              <a:rect b="b" l="l" r="r" t="t"/>
              <a:pathLst>
                <a:path extrusionOk="0" h="529" w="617">
                  <a:moveTo>
                    <a:pt x="326" y="0"/>
                  </a:moveTo>
                  <a:cubicBezTo>
                    <a:pt x="295" y="0"/>
                    <a:pt x="264" y="5"/>
                    <a:pt x="232" y="15"/>
                  </a:cubicBezTo>
                  <a:cubicBezTo>
                    <a:pt x="77" y="63"/>
                    <a:pt x="1" y="200"/>
                    <a:pt x="44" y="347"/>
                  </a:cubicBezTo>
                  <a:cubicBezTo>
                    <a:pt x="81" y="462"/>
                    <a:pt x="174" y="528"/>
                    <a:pt x="288" y="528"/>
                  </a:cubicBezTo>
                  <a:cubicBezTo>
                    <a:pt x="319" y="528"/>
                    <a:pt x="351" y="524"/>
                    <a:pt x="383" y="514"/>
                  </a:cubicBezTo>
                  <a:cubicBezTo>
                    <a:pt x="535" y="468"/>
                    <a:pt x="617" y="338"/>
                    <a:pt x="571" y="182"/>
                  </a:cubicBezTo>
                  <a:cubicBezTo>
                    <a:pt x="535" y="66"/>
                    <a:pt x="439"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09" name="Google Shape;4209;p21"/>
            <p:cNvSpPr/>
            <p:nvPr/>
          </p:nvSpPr>
          <p:spPr>
            <a:xfrm>
              <a:off x="3328187" y="4133146"/>
              <a:ext cx="7793" cy="6720"/>
            </a:xfrm>
            <a:custGeom>
              <a:rect b="b" l="l" r="r" t="t"/>
              <a:pathLst>
                <a:path extrusionOk="0" h="526" w="610">
                  <a:moveTo>
                    <a:pt x="320" y="1"/>
                  </a:moveTo>
                  <a:cubicBezTo>
                    <a:pt x="295" y="1"/>
                    <a:pt x="269" y="4"/>
                    <a:pt x="243" y="10"/>
                  </a:cubicBezTo>
                  <a:cubicBezTo>
                    <a:pt x="85" y="49"/>
                    <a:pt x="0" y="182"/>
                    <a:pt x="37" y="330"/>
                  </a:cubicBezTo>
                  <a:cubicBezTo>
                    <a:pt x="65" y="452"/>
                    <a:pt x="163" y="526"/>
                    <a:pt x="285" y="526"/>
                  </a:cubicBezTo>
                  <a:cubicBezTo>
                    <a:pt x="311" y="526"/>
                    <a:pt x="337" y="523"/>
                    <a:pt x="364" y="516"/>
                  </a:cubicBezTo>
                  <a:cubicBezTo>
                    <a:pt x="518" y="479"/>
                    <a:pt x="609" y="353"/>
                    <a:pt x="571" y="195"/>
                  </a:cubicBezTo>
                  <a:cubicBezTo>
                    <a:pt x="542" y="72"/>
                    <a:pt x="441" y="1"/>
                    <a:pt x="3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0" name="Google Shape;4210;p21"/>
            <p:cNvSpPr/>
            <p:nvPr/>
          </p:nvSpPr>
          <p:spPr>
            <a:xfrm>
              <a:off x="3330844" y="4145499"/>
              <a:ext cx="7652" cy="6694"/>
            </a:xfrm>
            <a:custGeom>
              <a:rect b="b" l="l" r="r" t="t"/>
              <a:pathLst>
                <a:path extrusionOk="0" h="524" w="599">
                  <a:moveTo>
                    <a:pt x="314" y="1"/>
                  </a:moveTo>
                  <a:cubicBezTo>
                    <a:pt x="294" y="1"/>
                    <a:pt x="274" y="3"/>
                    <a:pt x="253" y="7"/>
                  </a:cubicBezTo>
                  <a:cubicBezTo>
                    <a:pt x="95" y="37"/>
                    <a:pt x="1" y="165"/>
                    <a:pt x="30" y="314"/>
                  </a:cubicBezTo>
                  <a:cubicBezTo>
                    <a:pt x="54" y="444"/>
                    <a:pt x="155" y="524"/>
                    <a:pt x="284" y="524"/>
                  </a:cubicBezTo>
                  <a:cubicBezTo>
                    <a:pt x="304" y="524"/>
                    <a:pt x="325" y="522"/>
                    <a:pt x="347" y="518"/>
                  </a:cubicBezTo>
                  <a:cubicBezTo>
                    <a:pt x="502" y="488"/>
                    <a:pt x="598" y="369"/>
                    <a:pt x="569" y="209"/>
                  </a:cubicBezTo>
                  <a:cubicBezTo>
                    <a:pt x="545" y="80"/>
                    <a:pt x="441" y="1"/>
                    <a:pt x="3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1" name="Google Shape;4211;p21"/>
            <p:cNvSpPr/>
            <p:nvPr/>
          </p:nvSpPr>
          <p:spPr>
            <a:xfrm>
              <a:off x="3332900" y="4157878"/>
              <a:ext cx="7524" cy="6681"/>
            </a:xfrm>
            <a:custGeom>
              <a:rect b="b" l="l" r="r" t="t"/>
              <a:pathLst>
                <a:path extrusionOk="0" h="523" w="589">
                  <a:moveTo>
                    <a:pt x="307" y="1"/>
                  </a:moveTo>
                  <a:cubicBezTo>
                    <a:pt x="291" y="1"/>
                    <a:pt x="275" y="2"/>
                    <a:pt x="259" y="4"/>
                  </a:cubicBezTo>
                  <a:cubicBezTo>
                    <a:pt x="99" y="27"/>
                    <a:pt x="0" y="151"/>
                    <a:pt x="21" y="302"/>
                  </a:cubicBezTo>
                  <a:cubicBezTo>
                    <a:pt x="39" y="439"/>
                    <a:pt x="145" y="523"/>
                    <a:pt x="284" y="523"/>
                  </a:cubicBezTo>
                  <a:cubicBezTo>
                    <a:pt x="299" y="523"/>
                    <a:pt x="314" y="522"/>
                    <a:pt x="330" y="520"/>
                  </a:cubicBezTo>
                  <a:cubicBezTo>
                    <a:pt x="486" y="497"/>
                    <a:pt x="589" y="382"/>
                    <a:pt x="566" y="222"/>
                  </a:cubicBezTo>
                  <a:cubicBezTo>
                    <a:pt x="547" y="87"/>
                    <a:pt x="441"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2" name="Google Shape;4212;p21"/>
            <p:cNvSpPr/>
            <p:nvPr/>
          </p:nvSpPr>
          <p:spPr>
            <a:xfrm>
              <a:off x="3334382" y="4170283"/>
              <a:ext cx="7384" cy="6669"/>
            </a:xfrm>
            <a:custGeom>
              <a:rect b="b" l="l" r="r" t="t"/>
              <a:pathLst>
                <a:path extrusionOk="0" h="522" w="578">
                  <a:moveTo>
                    <a:pt x="298" y="0"/>
                  </a:moveTo>
                  <a:cubicBezTo>
                    <a:pt x="287" y="0"/>
                    <a:pt x="276" y="1"/>
                    <a:pt x="264" y="2"/>
                  </a:cubicBezTo>
                  <a:cubicBezTo>
                    <a:pt x="104" y="18"/>
                    <a:pt x="1" y="137"/>
                    <a:pt x="17" y="288"/>
                  </a:cubicBezTo>
                  <a:cubicBezTo>
                    <a:pt x="30" y="430"/>
                    <a:pt x="137" y="521"/>
                    <a:pt x="280" y="521"/>
                  </a:cubicBezTo>
                  <a:cubicBezTo>
                    <a:pt x="291" y="521"/>
                    <a:pt x="303" y="521"/>
                    <a:pt x="315" y="520"/>
                  </a:cubicBezTo>
                  <a:cubicBezTo>
                    <a:pt x="470" y="504"/>
                    <a:pt x="578" y="394"/>
                    <a:pt x="562" y="233"/>
                  </a:cubicBezTo>
                  <a:cubicBezTo>
                    <a:pt x="549" y="91"/>
                    <a:pt x="43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3" name="Google Shape;4213;p21"/>
            <p:cNvSpPr/>
            <p:nvPr/>
          </p:nvSpPr>
          <p:spPr>
            <a:xfrm>
              <a:off x="3335379" y="4182764"/>
              <a:ext cx="7269" cy="6669"/>
            </a:xfrm>
            <a:custGeom>
              <a:rect b="b" l="l" r="r" t="t"/>
              <a:pathLst>
                <a:path extrusionOk="0" h="522" w="569">
                  <a:moveTo>
                    <a:pt x="289" y="0"/>
                  </a:moveTo>
                  <a:cubicBezTo>
                    <a:pt x="282" y="0"/>
                    <a:pt x="275" y="0"/>
                    <a:pt x="269" y="1"/>
                  </a:cubicBezTo>
                  <a:cubicBezTo>
                    <a:pt x="108" y="12"/>
                    <a:pt x="1" y="127"/>
                    <a:pt x="10" y="278"/>
                  </a:cubicBezTo>
                  <a:cubicBezTo>
                    <a:pt x="19" y="425"/>
                    <a:pt x="128" y="521"/>
                    <a:pt x="280" y="521"/>
                  </a:cubicBezTo>
                  <a:cubicBezTo>
                    <a:pt x="287" y="521"/>
                    <a:pt x="294" y="521"/>
                    <a:pt x="301" y="521"/>
                  </a:cubicBezTo>
                  <a:cubicBezTo>
                    <a:pt x="456" y="511"/>
                    <a:pt x="569" y="404"/>
                    <a:pt x="559" y="243"/>
                  </a:cubicBezTo>
                  <a:cubicBezTo>
                    <a:pt x="551" y="97"/>
                    <a:pt x="437"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4" name="Google Shape;4214;p21"/>
            <p:cNvSpPr/>
            <p:nvPr/>
          </p:nvSpPr>
          <p:spPr>
            <a:xfrm>
              <a:off x="3335941" y="4194964"/>
              <a:ext cx="7116" cy="6630"/>
            </a:xfrm>
            <a:custGeom>
              <a:rect b="b" l="l" r="r" t="t"/>
              <a:pathLst>
                <a:path extrusionOk="0" h="519" w="557">
                  <a:moveTo>
                    <a:pt x="283" y="1"/>
                  </a:moveTo>
                  <a:cubicBezTo>
                    <a:pt x="280" y="1"/>
                    <a:pt x="276" y="1"/>
                    <a:pt x="273" y="1"/>
                  </a:cubicBezTo>
                  <a:cubicBezTo>
                    <a:pt x="110" y="3"/>
                    <a:pt x="0" y="115"/>
                    <a:pt x="2" y="269"/>
                  </a:cubicBezTo>
                  <a:cubicBezTo>
                    <a:pt x="7" y="417"/>
                    <a:pt x="117" y="518"/>
                    <a:pt x="274" y="518"/>
                  </a:cubicBezTo>
                  <a:cubicBezTo>
                    <a:pt x="277" y="518"/>
                    <a:pt x="281" y="518"/>
                    <a:pt x="284" y="518"/>
                  </a:cubicBezTo>
                  <a:cubicBezTo>
                    <a:pt x="442" y="516"/>
                    <a:pt x="557" y="413"/>
                    <a:pt x="554" y="250"/>
                  </a:cubicBezTo>
                  <a:cubicBezTo>
                    <a:pt x="550" y="100"/>
                    <a:pt x="43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5" name="Google Shape;4215;p21"/>
            <p:cNvSpPr/>
            <p:nvPr/>
          </p:nvSpPr>
          <p:spPr>
            <a:xfrm>
              <a:off x="3336056" y="4207139"/>
              <a:ext cx="7065" cy="6656"/>
            </a:xfrm>
            <a:custGeom>
              <a:rect b="b" l="l" r="r" t="t"/>
              <a:pathLst>
                <a:path extrusionOk="0" h="521" w="553">
                  <a:moveTo>
                    <a:pt x="275" y="0"/>
                  </a:moveTo>
                  <a:cubicBezTo>
                    <a:pt x="115" y="0"/>
                    <a:pt x="0" y="110"/>
                    <a:pt x="0" y="264"/>
                  </a:cubicBezTo>
                  <a:cubicBezTo>
                    <a:pt x="0" y="415"/>
                    <a:pt x="115" y="520"/>
                    <a:pt x="275" y="520"/>
                  </a:cubicBezTo>
                  <a:cubicBezTo>
                    <a:pt x="438" y="520"/>
                    <a:pt x="552" y="419"/>
                    <a:pt x="552" y="259"/>
                  </a:cubicBezTo>
                  <a:cubicBezTo>
                    <a:pt x="552" y="106"/>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6" name="Google Shape;4216;p21"/>
            <p:cNvSpPr/>
            <p:nvPr/>
          </p:nvSpPr>
          <p:spPr>
            <a:xfrm>
              <a:off x="3336056" y="4218572"/>
              <a:ext cx="7065" cy="6656"/>
            </a:xfrm>
            <a:custGeom>
              <a:rect b="b" l="l" r="r" t="t"/>
              <a:pathLst>
                <a:path extrusionOk="0" h="521" w="553">
                  <a:moveTo>
                    <a:pt x="275" y="1"/>
                  </a:moveTo>
                  <a:cubicBezTo>
                    <a:pt x="119" y="1"/>
                    <a:pt x="0" y="111"/>
                    <a:pt x="0" y="264"/>
                  </a:cubicBezTo>
                  <a:cubicBezTo>
                    <a:pt x="0" y="418"/>
                    <a:pt x="115" y="521"/>
                    <a:pt x="275" y="521"/>
                  </a:cubicBezTo>
                  <a:cubicBezTo>
                    <a:pt x="433" y="521"/>
                    <a:pt x="552" y="420"/>
                    <a:pt x="552" y="260"/>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7" name="Google Shape;4217;p21"/>
            <p:cNvSpPr/>
            <p:nvPr/>
          </p:nvSpPr>
          <p:spPr>
            <a:xfrm>
              <a:off x="3336056" y="4230134"/>
              <a:ext cx="7065" cy="6656"/>
            </a:xfrm>
            <a:custGeom>
              <a:rect b="b" l="l" r="r" t="t"/>
              <a:pathLst>
                <a:path extrusionOk="0" h="521" w="553">
                  <a:moveTo>
                    <a:pt x="275" y="0"/>
                  </a:moveTo>
                  <a:cubicBezTo>
                    <a:pt x="119" y="0"/>
                    <a:pt x="0" y="110"/>
                    <a:pt x="0" y="264"/>
                  </a:cubicBezTo>
                  <a:cubicBezTo>
                    <a:pt x="0" y="417"/>
                    <a:pt x="115" y="520"/>
                    <a:pt x="275" y="520"/>
                  </a:cubicBezTo>
                  <a:cubicBezTo>
                    <a:pt x="433" y="520"/>
                    <a:pt x="552" y="422"/>
                    <a:pt x="552" y="259"/>
                  </a:cubicBezTo>
                  <a:cubicBezTo>
                    <a:pt x="552" y="106"/>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8" name="Google Shape;4218;p21"/>
            <p:cNvSpPr/>
            <p:nvPr/>
          </p:nvSpPr>
          <p:spPr>
            <a:xfrm>
              <a:off x="3336056" y="4241746"/>
              <a:ext cx="7065" cy="6656"/>
            </a:xfrm>
            <a:custGeom>
              <a:rect b="b" l="l" r="r" t="t"/>
              <a:pathLst>
                <a:path extrusionOk="0" h="521" w="553">
                  <a:moveTo>
                    <a:pt x="275" y="1"/>
                  </a:moveTo>
                  <a:cubicBezTo>
                    <a:pt x="119" y="1"/>
                    <a:pt x="0" y="108"/>
                    <a:pt x="0" y="262"/>
                  </a:cubicBezTo>
                  <a:cubicBezTo>
                    <a:pt x="0" y="415"/>
                    <a:pt x="115" y="520"/>
                    <a:pt x="275" y="520"/>
                  </a:cubicBezTo>
                  <a:cubicBezTo>
                    <a:pt x="433" y="520"/>
                    <a:pt x="552" y="420"/>
                    <a:pt x="552" y="257"/>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19" name="Google Shape;4219;p21"/>
            <p:cNvSpPr/>
            <p:nvPr/>
          </p:nvSpPr>
          <p:spPr>
            <a:xfrm>
              <a:off x="3336056" y="4253308"/>
              <a:ext cx="7065" cy="6656"/>
            </a:xfrm>
            <a:custGeom>
              <a:rect b="b" l="l" r="r" t="t"/>
              <a:pathLst>
                <a:path extrusionOk="0" h="521" w="553">
                  <a:moveTo>
                    <a:pt x="275" y="0"/>
                  </a:moveTo>
                  <a:cubicBezTo>
                    <a:pt x="119" y="0"/>
                    <a:pt x="0" y="110"/>
                    <a:pt x="0" y="261"/>
                  </a:cubicBezTo>
                  <a:cubicBezTo>
                    <a:pt x="0" y="415"/>
                    <a:pt x="115" y="520"/>
                    <a:pt x="275" y="520"/>
                  </a:cubicBezTo>
                  <a:cubicBezTo>
                    <a:pt x="433" y="520"/>
                    <a:pt x="552" y="419"/>
                    <a:pt x="552" y="259"/>
                  </a:cubicBezTo>
                  <a:cubicBezTo>
                    <a:pt x="552" y="106"/>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0" name="Google Shape;4220;p21"/>
            <p:cNvSpPr/>
            <p:nvPr/>
          </p:nvSpPr>
          <p:spPr>
            <a:xfrm>
              <a:off x="3336056" y="4264831"/>
              <a:ext cx="7065" cy="6656"/>
            </a:xfrm>
            <a:custGeom>
              <a:rect b="b" l="l" r="r" t="t"/>
              <a:pathLst>
                <a:path extrusionOk="0" h="521" w="553">
                  <a:moveTo>
                    <a:pt x="275" y="1"/>
                  </a:moveTo>
                  <a:cubicBezTo>
                    <a:pt x="119" y="1"/>
                    <a:pt x="0" y="110"/>
                    <a:pt x="0" y="264"/>
                  </a:cubicBezTo>
                  <a:cubicBezTo>
                    <a:pt x="0" y="415"/>
                    <a:pt x="115" y="520"/>
                    <a:pt x="275" y="520"/>
                  </a:cubicBezTo>
                  <a:cubicBezTo>
                    <a:pt x="433" y="520"/>
                    <a:pt x="552" y="420"/>
                    <a:pt x="552" y="259"/>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1" name="Google Shape;4221;p21"/>
            <p:cNvSpPr/>
            <p:nvPr/>
          </p:nvSpPr>
          <p:spPr>
            <a:xfrm>
              <a:off x="3336056" y="4276418"/>
              <a:ext cx="7065" cy="6617"/>
            </a:xfrm>
            <a:custGeom>
              <a:rect b="b" l="l" r="r" t="t"/>
              <a:pathLst>
                <a:path extrusionOk="0" h="518" w="553">
                  <a:moveTo>
                    <a:pt x="275" y="0"/>
                  </a:moveTo>
                  <a:cubicBezTo>
                    <a:pt x="119" y="0"/>
                    <a:pt x="0" y="108"/>
                    <a:pt x="0" y="262"/>
                  </a:cubicBezTo>
                  <a:cubicBezTo>
                    <a:pt x="0" y="415"/>
                    <a:pt x="115" y="518"/>
                    <a:pt x="275" y="518"/>
                  </a:cubicBezTo>
                  <a:cubicBezTo>
                    <a:pt x="433" y="518"/>
                    <a:pt x="552" y="420"/>
                    <a:pt x="552" y="257"/>
                  </a:cubicBezTo>
                  <a:cubicBezTo>
                    <a:pt x="552" y="103"/>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2" name="Google Shape;4222;p21"/>
            <p:cNvSpPr/>
            <p:nvPr/>
          </p:nvSpPr>
          <p:spPr>
            <a:xfrm>
              <a:off x="3336056" y="4287941"/>
              <a:ext cx="7065" cy="6656"/>
            </a:xfrm>
            <a:custGeom>
              <a:rect b="b" l="l" r="r" t="t"/>
              <a:pathLst>
                <a:path extrusionOk="0" h="521" w="553">
                  <a:moveTo>
                    <a:pt x="275" y="1"/>
                  </a:moveTo>
                  <a:cubicBezTo>
                    <a:pt x="119" y="1"/>
                    <a:pt x="0" y="111"/>
                    <a:pt x="0" y="262"/>
                  </a:cubicBezTo>
                  <a:cubicBezTo>
                    <a:pt x="0" y="415"/>
                    <a:pt x="115" y="521"/>
                    <a:pt x="275" y="521"/>
                  </a:cubicBezTo>
                  <a:cubicBezTo>
                    <a:pt x="433" y="521"/>
                    <a:pt x="552" y="420"/>
                    <a:pt x="552" y="260"/>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3" name="Google Shape;4223;p21"/>
            <p:cNvSpPr/>
            <p:nvPr/>
          </p:nvSpPr>
          <p:spPr>
            <a:xfrm>
              <a:off x="3336056" y="4299528"/>
              <a:ext cx="7065" cy="6656"/>
            </a:xfrm>
            <a:custGeom>
              <a:rect b="b" l="l" r="r" t="t"/>
              <a:pathLst>
                <a:path extrusionOk="0" h="521" w="553">
                  <a:moveTo>
                    <a:pt x="275" y="1"/>
                  </a:moveTo>
                  <a:cubicBezTo>
                    <a:pt x="119" y="1"/>
                    <a:pt x="0" y="111"/>
                    <a:pt x="0" y="264"/>
                  </a:cubicBezTo>
                  <a:cubicBezTo>
                    <a:pt x="0" y="417"/>
                    <a:pt x="115" y="520"/>
                    <a:pt x="275" y="520"/>
                  </a:cubicBezTo>
                  <a:cubicBezTo>
                    <a:pt x="433" y="520"/>
                    <a:pt x="552" y="422"/>
                    <a:pt x="552" y="259"/>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4" name="Google Shape;4224;p21"/>
            <p:cNvSpPr/>
            <p:nvPr/>
          </p:nvSpPr>
          <p:spPr>
            <a:xfrm>
              <a:off x="3336260" y="4310782"/>
              <a:ext cx="7243" cy="6669"/>
            </a:xfrm>
            <a:custGeom>
              <a:rect b="b" l="l" r="r" t="t"/>
              <a:pathLst>
                <a:path extrusionOk="0" h="522" w="567">
                  <a:moveTo>
                    <a:pt x="286" y="1"/>
                  </a:moveTo>
                  <a:cubicBezTo>
                    <a:pt x="281" y="1"/>
                    <a:pt x="276" y="1"/>
                    <a:pt x="271" y="1"/>
                  </a:cubicBezTo>
                  <a:cubicBezTo>
                    <a:pt x="108" y="10"/>
                    <a:pt x="0" y="125"/>
                    <a:pt x="10" y="278"/>
                  </a:cubicBezTo>
                  <a:cubicBezTo>
                    <a:pt x="16" y="423"/>
                    <a:pt x="126" y="522"/>
                    <a:pt x="276" y="522"/>
                  </a:cubicBezTo>
                  <a:cubicBezTo>
                    <a:pt x="282" y="522"/>
                    <a:pt x="289" y="522"/>
                    <a:pt x="296" y="521"/>
                  </a:cubicBezTo>
                  <a:cubicBezTo>
                    <a:pt x="454" y="514"/>
                    <a:pt x="566" y="407"/>
                    <a:pt x="559" y="246"/>
                  </a:cubicBezTo>
                  <a:cubicBezTo>
                    <a:pt x="550" y="98"/>
                    <a:pt x="437"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5" name="Google Shape;4225;p21"/>
            <p:cNvSpPr/>
            <p:nvPr/>
          </p:nvSpPr>
          <p:spPr>
            <a:xfrm>
              <a:off x="3336963" y="4322868"/>
              <a:ext cx="7180" cy="6643"/>
            </a:xfrm>
            <a:custGeom>
              <a:rect b="b" l="l" r="r" t="t"/>
              <a:pathLst>
                <a:path extrusionOk="0" h="520" w="562">
                  <a:moveTo>
                    <a:pt x="288" y="1"/>
                  </a:moveTo>
                  <a:cubicBezTo>
                    <a:pt x="283" y="1"/>
                    <a:pt x="278" y="1"/>
                    <a:pt x="273" y="1"/>
                  </a:cubicBezTo>
                  <a:cubicBezTo>
                    <a:pt x="110" y="6"/>
                    <a:pt x="0" y="118"/>
                    <a:pt x="5" y="271"/>
                  </a:cubicBezTo>
                  <a:cubicBezTo>
                    <a:pt x="12" y="420"/>
                    <a:pt x="121" y="519"/>
                    <a:pt x="274" y="519"/>
                  </a:cubicBezTo>
                  <a:cubicBezTo>
                    <a:pt x="279" y="519"/>
                    <a:pt x="284" y="519"/>
                    <a:pt x="289" y="519"/>
                  </a:cubicBezTo>
                  <a:cubicBezTo>
                    <a:pt x="447" y="514"/>
                    <a:pt x="561" y="411"/>
                    <a:pt x="557" y="248"/>
                  </a:cubicBezTo>
                  <a:cubicBezTo>
                    <a:pt x="550" y="100"/>
                    <a:pt x="436"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6" name="Google Shape;4226;p21"/>
            <p:cNvSpPr/>
            <p:nvPr/>
          </p:nvSpPr>
          <p:spPr>
            <a:xfrm>
              <a:off x="3337103" y="4335362"/>
              <a:ext cx="7103" cy="6656"/>
            </a:xfrm>
            <a:custGeom>
              <a:rect b="b" l="l" r="r" t="t"/>
              <a:pathLst>
                <a:path extrusionOk="0" h="521" w="556">
                  <a:moveTo>
                    <a:pt x="275" y="1"/>
                  </a:moveTo>
                  <a:cubicBezTo>
                    <a:pt x="118" y="1"/>
                    <a:pt x="5" y="108"/>
                    <a:pt x="3" y="260"/>
                  </a:cubicBezTo>
                  <a:cubicBezTo>
                    <a:pt x="1" y="413"/>
                    <a:pt x="113" y="519"/>
                    <a:pt x="276" y="521"/>
                  </a:cubicBezTo>
                  <a:cubicBezTo>
                    <a:pt x="277" y="521"/>
                    <a:pt x="279" y="521"/>
                    <a:pt x="281" y="521"/>
                  </a:cubicBezTo>
                  <a:cubicBezTo>
                    <a:pt x="436" y="521"/>
                    <a:pt x="550" y="421"/>
                    <a:pt x="553" y="262"/>
                  </a:cubicBezTo>
                  <a:cubicBezTo>
                    <a:pt x="555" y="109"/>
                    <a:pt x="438" y="3"/>
                    <a:pt x="280" y="1"/>
                  </a:cubicBezTo>
                  <a:cubicBezTo>
                    <a:pt x="279" y="1"/>
                    <a:pt x="277"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7" name="Google Shape;4227;p21"/>
            <p:cNvSpPr/>
            <p:nvPr/>
          </p:nvSpPr>
          <p:spPr>
            <a:xfrm>
              <a:off x="3336579" y="4347766"/>
              <a:ext cx="7269" cy="6669"/>
            </a:xfrm>
            <a:custGeom>
              <a:rect b="b" l="l" r="r" t="t"/>
              <a:pathLst>
                <a:path extrusionOk="0" h="522" w="569">
                  <a:moveTo>
                    <a:pt x="283" y="1"/>
                  </a:moveTo>
                  <a:cubicBezTo>
                    <a:pt x="131" y="1"/>
                    <a:pt x="19" y="102"/>
                    <a:pt x="10" y="248"/>
                  </a:cubicBezTo>
                  <a:cubicBezTo>
                    <a:pt x="1" y="402"/>
                    <a:pt x="108" y="512"/>
                    <a:pt x="271" y="521"/>
                  </a:cubicBezTo>
                  <a:cubicBezTo>
                    <a:pt x="278" y="521"/>
                    <a:pt x="285" y="522"/>
                    <a:pt x="292" y="522"/>
                  </a:cubicBezTo>
                  <a:cubicBezTo>
                    <a:pt x="440" y="522"/>
                    <a:pt x="553" y="429"/>
                    <a:pt x="562" y="274"/>
                  </a:cubicBezTo>
                  <a:cubicBezTo>
                    <a:pt x="569" y="122"/>
                    <a:pt x="456" y="10"/>
                    <a:pt x="298" y="1"/>
                  </a:cubicBezTo>
                  <a:cubicBezTo>
                    <a:pt x="293" y="1"/>
                    <a:pt x="288"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8" name="Google Shape;4228;p21"/>
            <p:cNvSpPr/>
            <p:nvPr/>
          </p:nvSpPr>
          <p:spPr>
            <a:xfrm>
              <a:off x="3335583" y="4360196"/>
              <a:ext cx="7384" cy="6681"/>
            </a:xfrm>
            <a:custGeom>
              <a:rect b="b" l="l" r="r" t="t"/>
              <a:pathLst>
                <a:path extrusionOk="0" h="523" w="578">
                  <a:moveTo>
                    <a:pt x="285" y="0"/>
                  </a:moveTo>
                  <a:cubicBezTo>
                    <a:pt x="139" y="0"/>
                    <a:pt x="30" y="95"/>
                    <a:pt x="17" y="237"/>
                  </a:cubicBezTo>
                  <a:cubicBezTo>
                    <a:pt x="1" y="391"/>
                    <a:pt x="104" y="505"/>
                    <a:pt x="264" y="521"/>
                  </a:cubicBezTo>
                  <a:cubicBezTo>
                    <a:pt x="275" y="522"/>
                    <a:pt x="285" y="523"/>
                    <a:pt x="296" y="523"/>
                  </a:cubicBezTo>
                  <a:cubicBezTo>
                    <a:pt x="439" y="523"/>
                    <a:pt x="549" y="435"/>
                    <a:pt x="564" y="285"/>
                  </a:cubicBezTo>
                  <a:cubicBezTo>
                    <a:pt x="578" y="132"/>
                    <a:pt x="470" y="17"/>
                    <a:pt x="314" y="1"/>
                  </a:cubicBezTo>
                  <a:cubicBezTo>
                    <a:pt x="304" y="0"/>
                    <a:pt x="295"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29" name="Google Shape;4229;p21"/>
            <p:cNvSpPr/>
            <p:nvPr/>
          </p:nvSpPr>
          <p:spPr>
            <a:xfrm>
              <a:off x="3334037" y="4372601"/>
              <a:ext cx="7524" cy="6681"/>
            </a:xfrm>
            <a:custGeom>
              <a:rect b="b" l="l" r="r" t="t"/>
              <a:pathLst>
                <a:path extrusionOk="0" h="523" w="589">
                  <a:moveTo>
                    <a:pt x="284" y="0"/>
                  </a:moveTo>
                  <a:cubicBezTo>
                    <a:pt x="147" y="0"/>
                    <a:pt x="42" y="88"/>
                    <a:pt x="23" y="224"/>
                  </a:cubicBezTo>
                  <a:cubicBezTo>
                    <a:pt x="0" y="377"/>
                    <a:pt x="99" y="496"/>
                    <a:pt x="259" y="519"/>
                  </a:cubicBezTo>
                  <a:cubicBezTo>
                    <a:pt x="275" y="521"/>
                    <a:pt x="290" y="522"/>
                    <a:pt x="306" y="522"/>
                  </a:cubicBezTo>
                  <a:cubicBezTo>
                    <a:pt x="440" y="522"/>
                    <a:pt x="548" y="441"/>
                    <a:pt x="568" y="297"/>
                  </a:cubicBezTo>
                  <a:cubicBezTo>
                    <a:pt x="589" y="146"/>
                    <a:pt x="486" y="24"/>
                    <a:pt x="330" y="4"/>
                  </a:cubicBezTo>
                  <a:lnTo>
                    <a:pt x="332" y="4"/>
                  </a:lnTo>
                  <a:cubicBezTo>
                    <a:pt x="316" y="1"/>
                    <a:pt x="300"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0" name="Google Shape;4230;p21"/>
            <p:cNvSpPr/>
            <p:nvPr/>
          </p:nvSpPr>
          <p:spPr>
            <a:xfrm>
              <a:off x="3331930" y="4385031"/>
              <a:ext cx="7652" cy="6681"/>
            </a:xfrm>
            <a:custGeom>
              <a:rect b="b" l="l" r="r" t="t"/>
              <a:pathLst>
                <a:path extrusionOk="0" h="523" w="599">
                  <a:moveTo>
                    <a:pt x="284" y="0"/>
                  </a:moveTo>
                  <a:cubicBezTo>
                    <a:pt x="155" y="0"/>
                    <a:pt x="52" y="81"/>
                    <a:pt x="28" y="212"/>
                  </a:cubicBezTo>
                  <a:cubicBezTo>
                    <a:pt x="0" y="364"/>
                    <a:pt x="92" y="485"/>
                    <a:pt x="250" y="517"/>
                  </a:cubicBezTo>
                  <a:cubicBezTo>
                    <a:pt x="271" y="521"/>
                    <a:pt x="292" y="522"/>
                    <a:pt x="312" y="522"/>
                  </a:cubicBezTo>
                  <a:cubicBezTo>
                    <a:pt x="440" y="522"/>
                    <a:pt x="543" y="447"/>
                    <a:pt x="568" y="309"/>
                  </a:cubicBezTo>
                  <a:cubicBezTo>
                    <a:pt x="598" y="160"/>
                    <a:pt x="502" y="34"/>
                    <a:pt x="346" y="6"/>
                  </a:cubicBezTo>
                  <a:cubicBezTo>
                    <a:pt x="325" y="2"/>
                    <a:pt x="30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1" name="Google Shape;4231;p21"/>
            <p:cNvSpPr/>
            <p:nvPr/>
          </p:nvSpPr>
          <p:spPr>
            <a:xfrm>
              <a:off x="3329183" y="4397372"/>
              <a:ext cx="7793" cy="6707"/>
            </a:xfrm>
            <a:custGeom>
              <a:rect b="b" l="l" r="r" t="t"/>
              <a:pathLst>
                <a:path extrusionOk="0" h="525" w="610">
                  <a:moveTo>
                    <a:pt x="290" y="0"/>
                  </a:moveTo>
                  <a:cubicBezTo>
                    <a:pt x="167" y="0"/>
                    <a:pt x="65" y="76"/>
                    <a:pt x="35" y="199"/>
                  </a:cubicBezTo>
                  <a:cubicBezTo>
                    <a:pt x="0" y="348"/>
                    <a:pt x="85" y="478"/>
                    <a:pt x="243" y="515"/>
                  </a:cubicBezTo>
                  <a:cubicBezTo>
                    <a:pt x="270" y="522"/>
                    <a:pt x="297" y="525"/>
                    <a:pt x="322" y="525"/>
                  </a:cubicBezTo>
                  <a:cubicBezTo>
                    <a:pt x="442" y="525"/>
                    <a:pt x="541" y="455"/>
                    <a:pt x="573" y="325"/>
                  </a:cubicBezTo>
                  <a:cubicBezTo>
                    <a:pt x="609" y="176"/>
                    <a:pt x="518" y="48"/>
                    <a:pt x="364" y="9"/>
                  </a:cubicBezTo>
                  <a:cubicBezTo>
                    <a:pt x="339" y="3"/>
                    <a:pt x="314"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2" name="Google Shape;4232;p21"/>
            <p:cNvSpPr/>
            <p:nvPr/>
          </p:nvSpPr>
          <p:spPr>
            <a:xfrm>
              <a:off x="3325721" y="4409789"/>
              <a:ext cx="7882" cy="6732"/>
            </a:xfrm>
            <a:custGeom>
              <a:rect b="b" l="l" r="r" t="t"/>
              <a:pathLst>
                <a:path extrusionOk="0" h="527" w="617">
                  <a:moveTo>
                    <a:pt x="289" y="0"/>
                  </a:moveTo>
                  <a:cubicBezTo>
                    <a:pt x="174" y="0"/>
                    <a:pt x="79" y="70"/>
                    <a:pt x="44" y="184"/>
                  </a:cubicBezTo>
                  <a:cubicBezTo>
                    <a:pt x="1" y="331"/>
                    <a:pt x="79" y="466"/>
                    <a:pt x="232" y="512"/>
                  </a:cubicBezTo>
                  <a:cubicBezTo>
                    <a:pt x="265" y="522"/>
                    <a:pt x="297" y="527"/>
                    <a:pt x="328" y="527"/>
                  </a:cubicBezTo>
                  <a:cubicBezTo>
                    <a:pt x="440" y="527"/>
                    <a:pt x="536" y="462"/>
                    <a:pt x="573" y="340"/>
                  </a:cubicBezTo>
                  <a:cubicBezTo>
                    <a:pt x="617" y="193"/>
                    <a:pt x="535" y="61"/>
                    <a:pt x="383" y="15"/>
                  </a:cubicBezTo>
                  <a:cubicBezTo>
                    <a:pt x="351" y="5"/>
                    <a:pt x="320"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3" name="Google Shape;4233;p21"/>
            <p:cNvSpPr/>
            <p:nvPr/>
          </p:nvSpPr>
          <p:spPr>
            <a:xfrm>
              <a:off x="3321544" y="4421951"/>
              <a:ext cx="7997" cy="6771"/>
            </a:xfrm>
            <a:custGeom>
              <a:rect b="b" l="l" r="r" t="t"/>
              <a:pathLst>
                <a:path extrusionOk="0" h="530" w="626">
                  <a:moveTo>
                    <a:pt x="295" y="0"/>
                  </a:moveTo>
                  <a:cubicBezTo>
                    <a:pt x="187" y="0"/>
                    <a:pt x="95" y="62"/>
                    <a:pt x="53" y="171"/>
                  </a:cubicBezTo>
                  <a:cubicBezTo>
                    <a:pt x="0" y="313"/>
                    <a:pt x="71" y="451"/>
                    <a:pt x="223" y="508"/>
                  </a:cubicBezTo>
                  <a:cubicBezTo>
                    <a:pt x="261" y="522"/>
                    <a:pt x="299" y="529"/>
                    <a:pt x="335" y="529"/>
                  </a:cubicBezTo>
                  <a:cubicBezTo>
                    <a:pt x="440" y="529"/>
                    <a:pt x="530" y="471"/>
                    <a:pt x="573" y="357"/>
                  </a:cubicBezTo>
                  <a:cubicBezTo>
                    <a:pt x="626" y="215"/>
                    <a:pt x="552" y="75"/>
                    <a:pt x="404" y="20"/>
                  </a:cubicBezTo>
                  <a:cubicBezTo>
                    <a:pt x="367" y="7"/>
                    <a:pt x="330"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4" name="Google Shape;4234;p21"/>
            <p:cNvSpPr/>
            <p:nvPr/>
          </p:nvSpPr>
          <p:spPr>
            <a:xfrm>
              <a:off x="3316537" y="4434011"/>
              <a:ext cx="8061" cy="6796"/>
            </a:xfrm>
            <a:custGeom>
              <a:rect b="b" l="l" r="r" t="t"/>
              <a:pathLst>
                <a:path extrusionOk="0" h="532" w="631">
                  <a:moveTo>
                    <a:pt x="296" y="1"/>
                  </a:moveTo>
                  <a:cubicBezTo>
                    <a:pt x="195" y="1"/>
                    <a:pt x="107" y="57"/>
                    <a:pt x="63" y="155"/>
                  </a:cubicBezTo>
                  <a:cubicBezTo>
                    <a:pt x="1" y="294"/>
                    <a:pt x="60" y="436"/>
                    <a:pt x="209" y="503"/>
                  </a:cubicBezTo>
                  <a:cubicBezTo>
                    <a:pt x="252" y="522"/>
                    <a:pt x="295" y="532"/>
                    <a:pt x="336" y="532"/>
                  </a:cubicBezTo>
                  <a:cubicBezTo>
                    <a:pt x="433" y="532"/>
                    <a:pt x="520" y="480"/>
                    <a:pt x="567" y="377"/>
                  </a:cubicBezTo>
                  <a:cubicBezTo>
                    <a:pt x="631" y="237"/>
                    <a:pt x="564" y="95"/>
                    <a:pt x="422" y="29"/>
                  </a:cubicBezTo>
                  <a:cubicBezTo>
                    <a:pt x="380" y="10"/>
                    <a:pt x="33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5" name="Google Shape;4235;p21"/>
            <p:cNvSpPr/>
            <p:nvPr/>
          </p:nvSpPr>
          <p:spPr>
            <a:xfrm>
              <a:off x="3310661" y="4445713"/>
              <a:ext cx="8087" cy="6847"/>
            </a:xfrm>
            <a:custGeom>
              <a:rect b="b" l="l" r="r" t="t"/>
              <a:pathLst>
                <a:path extrusionOk="0" h="536" w="633">
                  <a:moveTo>
                    <a:pt x="298" y="1"/>
                  </a:moveTo>
                  <a:cubicBezTo>
                    <a:pt x="206" y="1"/>
                    <a:pt x="123" y="49"/>
                    <a:pt x="74" y="139"/>
                  </a:cubicBezTo>
                  <a:cubicBezTo>
                    <a:pt x="1" y="272"/>
                    <a:pt x="49" y="418"/>
                    <a:pt x="191" y="496"/>
                  </a:cubicBezTo>
                  <a:cubicBezTo>
                    <a:pt x="239" y="522"/>
                    <a:pt x="290" y="536"/>
                    <a:pt x="338" y="536"/>
                  </a:cubicBezTo>
                  <a:cubicBezTo>
                    <a:pt x="427" y="536"/>
                    <a:pt x="509" y="490"/>
                    <a:pt x="559" y="398"/>
                  </a:cubicBezTo>
                  <a:cubicBezTo>
                    <a:pt x="633" y="262"/>
                    <a:pt x="578" y="114"/>
                    <a:pt x="440" y="40"/>
                  </a:cubicBezTo>
                  <a:lnTo>
                    <a:pt x="440" y="38"/>
                  </a:lnTo>
                  <a:cubicBezTo>
                    <a:pt x="393" y="13"/>
                    <a:pt x="344"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6" name="Google Shape;4236;p21"/>
            <p:cNvSpPr/>
            <p:nvPr/>
          </p:nvSpPr>
          <p:spPr>
            <a:xfrm>
              <a:off x="3303763" y="4457210"/>
              <a:ext cx="8048" cy="6873"/>
            </a:xfrm>
            <a:custGeom>
              <a:rect b="b" l="l" r="r" t="t"/>
              <a:pathLst>
                <a:path extrusionOk="0" h="538" w="630">
                  <a:moveTo>
                    <a:pt x="296" y="0"/>
                  </a:moveTo>
                  <a:cubicBezTo>
                    <a:pt x="212" y="0"/>
                    <a:pt x="134" y="41"/>
                    <a:pt x="82" y="118"/>
                  </a:cubicBezTo>
                  <a:cubicBezTo>
                    <a:pt x="0" y="246"/>
                    <a:pt x="37" y="398"/>
                    <a:pt x="172" y="485"/>
                  </a:cubicBezTo>
                  <a:cubicBezTo>
                    <a:pt x="225" y="520"/>
                    <a:pt x="281" y="538"/>
                    <a:pt x="336" y="538"/>
                  </a:cubicBezTo>
                  <a:cubicBezTo>
                    <a:pt x="416" y="538"/>
                    <a:pt x="492" y="499"/>
                    <a:pt x="545" y="418"/>
                  </a:cubicBezTo>
                  <a:cubicBezTo>
                    <a:pt x="630" y="290"/>
                    <a:pt x="589" y="139"/>
                    <a:pt x="458" y="52"/>
                  </a:cubicBezTo>
                  <a:cubicBezTo>
                    <a:pt x="405" y="17"/>
                    <a:pt x="350"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7" name="Google Shape;4237;p21"/>
            <p:cNvSpPr/>
            <p:nvPr/>
          </p:nvSpPr>
          <p:spPr>
            <a:xfrm>
              <a:off x="3295741" y="4468209"/>
              <a:ext cx="7997" cy="6937"/>
            </a:xfrm>
            <a:custGeom>
              <a:rect b="b" l="l" r="r" t="t"/>
              <a:pathLst>
                <a:path extrusionOk="0" h="543" w="626">
                  <a:moveTo>
                    <a:pt x="296" y="1"/>
                  </a:moveTo>
                  <a:cubicBezTo>
                    <a:pt x="222" y="1"/>
                    <a:pt x="150" y="35"/>
                    <a:pt x="97" y="102"/>
                  </a:cubicBezTo>
                  <a:cubicBezTo>
                    <a:pt x="1" y="221"/>
                    <a:pt x="26" y="375"/>
                    <a:pt x="152" y="476"/>
                  </a:cubicBezTo>
                  <a:cubicBezTo>
                    <a:pt x="208" y="519"/>
                    <a:pt x="271" y="542"/>
                    <a:pt x="332" y="542"/>
                  </a:cubicBezTo>
                  <a:cubicBezTo>
                    <a:pt x="404" y="542"/>
                    <a:pt x="475" y="510"/>
                    <a:pt x="530" y="441"/>
                  </a:cubicBezTo>
                  <a:cubicBezTo>
                    <a:pt x="626" y="322"/>
                    <a:pt x="598" y="166"/>
                    <a:pt x="475" y="68"/>
                  </a:cubicBezTo>
                  <a:cubicBezTo>
                    <a:pt x="418"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8" name="Google Shape;4238;p21"/>
            <p:cNvSpPr/>
            <p:nvPr/>
          </p:nvSpPr>
          <p:spPr>
            <a:xfrm>
              <a:off x="3286735" y="4478468"/>
              <a:ext cx="7844" cy="6975"/>
            </a:xfrm>
            <a:custGeom>
              <a:rect b="b" l="l" r="r" t="t"/>
              <a:pathLst>
                <a:path extrusionOk="0" h="546" w="614">
                  <a:moveTo>
                    <a:pt x="293" y="0"/>
                  </a:moveTo>
                  <a:cubicBezTo>
                    <a:pt x="226" y="0"/>
                    <a:pt x="160" y="28"/>
                    <a:pt x="108" y="82"/>
                  </a:cubicBezTo>
                  <a:cubicBezTo>
                    <a:pt x="0" y="192"/>
                    <a:pt x="9" y="346"/>
                    <a:pt x="126" y="458"/>
                  </a:cubicBezTo>
                  <a:cubicBezTo>
                    <a:pt x="185" y="515"/>
                    <a:pt x="255" y="545"/>
                    <a:pt x="324" y="545"/>
                  </a:cubicBezTo>
                  <a:cubicBezTo>
                    <a:pt x="388" y="545"/>
                    <a:pt x="452" y="519"/>
                    <a:pt x="506" y="463"/>
                  </a:cubicBezTo>
                  <a:cubicBezTo>
                    <a:pt x="614" y="353"/>
                    <a:pt x="600" y="195"/>
                    <a:pt x="488" y="85"/>
                  </a:cubicBezTo>
                  <a:cubicBezTo>
                    <a:pt x="429" y="28"/>
                    <a:pt x="360"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39" name="Google Shape;4239;p21"/>
            <p:cNvSpPr/>
            <p:nvPr/>
          </p:nvSpPr>
          <p:spPr>
            <a:xfrm>
              <a:off x="3276809" y="4487742"/>
              <a:ext cx="7716" cy="7001"/>
            </a:xfrm>
            <a:custGeom>
              <a:rect b="b" l="l" r="r" t="t"/>
              <a:pathLst>
                <a:path extrusionOk="0" h="548" w="604">
                  <a:moveTo>
                    <a:pt x="291" y="0"/>
                  </a:moveTo>
                  <a:cubicBezTo>
                    <a:pt x="233" y="0"/>
                    <a:pt x="174" y="21"/>
                    <a:pt x="124" y="64"/>
                  </a:cubicBezTo>
                  <a:cubicBezTo>
                    <a:pt x="8" y="163"/>
                    <a:pt x="1" y="318"/>
                    <a:pt x="104" y="440"/>
                  </a:cubicBezTo>
                  <a:cubicBezTo>
                    <a:pt x="162" y="509"/>
                    <a:pt x="237" y="547"/>
                    <a:pt x="313" y="547"/>
                  </a:cubicBezTo>
                  <a:cubicBezTo>
                    <a:pt x="371" y="547"/>
                    <a:pt x="429" y="526"/>
                    <a:pt x="482" y="481"/>
                  </a:cubicBezTo>
                  <a:cubicBezTo>
                    <a:pt x="599" y="382"/>
                    <a:pt x="603" y="227"/>
                    <a:pt x="500" y="105"/>
                  </a:cubicBezTo>
                  <a:cubicBezTo>
                    <a:pt x="442" y="36"/>
                    <a:pt x="36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0" name="Google Shape;4240;p21"/>
            <p:cNvSpPr/>
            <p:nvPr/>
          </p:nvSpPr>
          <p:spPr>
            <a:xfrm>
              <a:off x="3265670" y="4496097"/>
              <a:ext cx="7793" cy="7026"/>
            </a:xfrm>
            <a:custGeom>
              <a:rect b="b" l="l" r="r" t="t"/>
              <a:pathLst>
                <a:path extrusionOk="0" h="550" w="610">
                  <a:moveTo>
                    <a:pt x="298" y="1"/>
                  </a:moveTo>
                  <a:cubicBezTo>
                    <a:pt x="247" y="1"/>
                    <a:pt x="196" y="16"/>
                    <a:pt x="149" y="49"/>
                  </a:cubicBezTo>
                  <a:cubicBezTo>
                    <a:pt x="23" y="136"/>
                    <a:pt x="0" y="287"/>
                    <a:pt x="92" y="422"/>
                  </a:cubicBezTo>
                  <a:cubicBezTo>
                    <a:pt x="148" y="503"/>
                    <a:pt x="229" y="550"/>
                    <a:pt x="313" y="550"/>
                  </a:cubicBezTo>
                  <a:cubicBezTo>
                    <a:pt x="363" y="550"/>
                    <a:pt x="414" y="534"/>
                    <a:pt x="463" y="500"/>
                  </a:cubicBezTo>
                  <a:cubicBezTo>
                    <a:pt x="589" y="416"/>
                    <a:pt x="609" y="257"/>
                    <a:pt x="520" y="129"/>
                  </a:cubicBezTo>
                  <a:cubicBezTo>
                    <a:pt x="463" y="45"/>
                    <a:pt x="381"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1" name="Google Shape;4241;p21"/>
            <p:cNvSpPr/>
            <p:nvPr/>
          </p:nvSpPr>
          <p:spPr>
            <a:xfrm>
              <a:off x="3254020" y="4503187"/>
              <a:ext cx="7793" cy="7052"/>
            </a:xfrm>
            <a:custGeom>
              <a:rect b="b" l="l" r="r" t="t"/>
              <a:pathLst>
                <a:path extrusionOk="0" h="552" w="610">
                  <a:moveTo>
                    <a:pt x="303" y="0"/>
                  </a:moveTo>
                  <a:cubicBezTo>
                    <a:pt x="260" y="0"/>
                    <a:pt x="215" y="11"/>
                    <a:pt x="173" y="35"/>
                  </a:cubicBezTo>
                  <a:cubicBezTo>
                    <a:pt x="40" y="108"/>
                    <a:pt x="1" y="257"/>
                    <a:pt x="79" y="399"/>
                  </a:cubicBezTo>
                  <a:cubicBezTo>
                    <a:pt x="131" y="495"/>
                    <a:pt x="216" y="551"/>
                    <a:pt x="310" y="551"/>
                  </a:cubicBezTo>
                  <a:cubicBezTo>
                    <a:pt x="352" y="551"/>
                    <a:pt x="396" y="540"/>
                    <a:pt x="441" y="515"/>
                  </a:cubicBezTo>
                  <a:cubicBezTo>
                    <a:pt x="576" y="442"/>
                    <a:pt x="610" y="286"/>
                    <a:pt x="534" y="149"/>
                  </a:cubicBezTo>
                  <a:cubicBezTo>
                    <a:pt x="481" y="52"/>
                    <a:pt x="395"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2" name="Google Shape;4242;p21"/>
            <p:cNvSpPr/>
            <p:nvPr/>
          </p:nvSpPr>
          <p:spPr>
            <a:xfrm>
              <a:off x="3241821" y="4509128"/>
              <a:ext cx="7742" cy="7039"/>
            </a:xfrm>
            <a:custGeom>
              <a:rect b="b" l="l" r="r" t="t"/>
              <a:pathLst>
                <a:path extrusionOk="0" h="551" w="606">
                  <a:moveTo>
                    <a:pt x="301" y="0"/>
                  </a:moveTo>
                  <a:cubicBezTo>
                    <a:pt x="266" y="0"/>
                    <a:pt x="229" y="8"/>
                    <a:pt x="193" y="23"/>
                  </a:cubicBezTo>
                  <a:cubicBezTo>
                    <a:pt x="51" y="83"/>
                    <a:pt x="1" y="229"/>
                    <a:pt x="65" y="378"/>
                  </a:cubicBezTo>
                  <a:cubicBezTo>
                    <a:pt x="113" y="485"/>
                    <a:pt x="201" y="551"/>
                    <a:pt x="305" y="551"/>
                  </a:cubicBezTo>
                  <a:cubicBezTo>
                    <a:pt x="340" y="551"/>
                    <a:pt x="377" y="543"/>
                    <a:pt x="415" y="527"/>
                  </a:cubicBezTo>
                  <a:cubicBezTo>
                    <a:pt x="555" y="465"/>
                    <a:pt x="605" y="316"/>
                    <a:pt x="541" y="172"/>
                  </a:cubicBezTo>
                  <a:cubicBezTo>
                    <a:pt x="495" y="61"/>
                    <a:pt x="40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3" name="Google Shape;4243;p21"/>
            <p:cNvSpPr/>
            <p:nvPr/>
          </p:nvSpPr>
          <p:spPr>
            <a:xfrm>
              <a:off x="3229251" y="4513906"/>
              <a:ext cx="7588" cy="7039"/>
            </a:xfrm>
            <a:custGeom>
              <a:rect b="b" l="l" r="r" t="t"/>
              <a:pathLst>
                <a:path extrusionOk="0" h="551" w="594">
                  <a:moveTo>
                    <a:pt x="296" y="1"/>
                  </a:moveTo>
                  <a:cubicBezTo>
                    <a:pt x="267" y="1"/>
                    <a:pt x="238" y="6"/>
                    <a:pt x="208" y="15"/>
                  </a:cubicBezTo>
                  <a:cubicBezTo>
                    <a:pt x="64" y="64"/>
                    <a:pt x="0" y="203"/>
                    <a:pt x="50" y="359"/>
                  </a:cubicBezTo>
                  <a:cubicBezTo>
                    <a:pt x="90" y="477"/>
                    <a:pt x="182" y="551"/>
                    <a:pt x="295" y="551"/>
                  </a:cubicBezTo>
                  <a:cubicBezTo>
                    <a:pt x="325" y="551"/>
                    <a:pt x="355" y="546"/>
                    <a:pt x="387" y="535"/>
                  </a:cubicBezTo>
                  <a:cubicBezTo>
                    <a:pt x="531" y="487"/>
                    <a:pt x="593" y="343"/>
                    <a:pt x="545" y="194"/>
                  </a:cubicBezTo>
                  <a:cubicBezTo>
                    <a:pt x="503" y="72"/>
                    <a:pt x="40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4" name="Google Shape;4244;p21"/>
            <p:cNvSpPr/>
            <p:nvPr/>
          </p:nvSpPr>
          <p:spPr>
            <a:xfrm>
              <a:off x="3216490" y="4517559"/>
              <a:ext cx="7448" cy="7052"/>
            </a:xfrm>
            <a:custGeom>
              <a:rect b="b" l="l" r="r" t="t"/>
              <a:pathLst>
                <a:path extrusionOk="0" h="552" w="583">
                  <a:moveTo>
                    <a:pt x="292" y="0"/>
                  </a:moveTo>
                  <a:cubicBezTo>
                    <a:pt x="270" y="0"/>
                    <a:pt x="248" y="3"/>
                    <a:pt x="225" y="9"/>
                  </a:cubicBezTo>
                  <a:cubicBezTo>
                    <a:pt x="76" y="45"/>
                    <a:pt x="1" y="183"/>
                    <a:pt x="39" y="339"/>
                  </a:cubicBezTo>
                  <a:cubicBezTo>
                    <a:pt x="72" y="468"/>
                    <a:pt x="167" y="552"/>
                    <a:pt x="289" y="552"/>
                  </a:cubicBezTo>
                  <a:cubicBezTo>
                    <a:pt x="312" y="552"/>
                    <a:pt x="335" y="549"/>
                    <a:pt x="360" y="542"/>
                  </a:cubicBezTo>
                  <a:cubicBezTo>
                    <a:pt x="509" y="506"/>
                    <a:pt x="582" y="366"/>
                    <a:pt x="546" y="213"/>
                  </a:cubicBezTo>
                  <a:cubicBezTo>
                    <a:pt x="513" y="81"/>
                    <a:pt x="411"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5" name="Google Shape;4245;p21"/>
            <p:cNvSpPr/>
            <p:nvPr/>
          </p:nvSpPr>
          <p:spPr>
            <a:xfrm>
              <a:off x="3203882" y="4520242"/>
              <a:ext cx="7243" cy="7026"/>
            </a:xfrm>
            <a:custGeom>
              <a:rect b="b" l="l" r="r" t="t"/>
              <a:pathLst>
                <a:path extrusionOk="0" h="550" w="567">
                  <a:moveTo>
                    <a:pt x="286" y="0"/>
                  </a:moveTo>
                  <a:cubicBezTo>
                    <a:pt x="269" y="0"/>
                    <a:pt x="252" y="2"/>
                    <a:pt x="234" y="5"/>
                  </a:cubicBezTo>
                  <a:cubicBezTo>
                    <a:pt x="83" y="30"/>
                    <a:pt x="1" y="161"/>
                    <a:pt x="28" y="321"/>
                  </a:cubicBezTo>
                  <a:cubicBezTo>
                    <a:pt x="52" y="457"/>
                    <a:pt x="149" y="550"/>
                    <a:pt x="282" y="550"/>
                  </a:cubicBezTo>
                  <a:cubicBezTo>
                    <a:pt x="299" y="550"/>
                    <a:pt x="317" y="548"/>
                    <a:pt x="335" y="545"/>
                  </a:cubicBezTo>
                  <a:cubicBezTo>
                    <a:pt x="484" y="518"/>
                    <a:pt x="566" y="385"/>
                    <a:pt x="539" y="229"/>
                  </a:cubicBezTo>
                  <a:cubicBezTo>
                    <a:pt x="514" y="90"/>
                    <a:pt x="413"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6" name="Google Shape;4246;p21"/>
            <p:cNvSpPr/>
            <p:nvPr/>
          </p:nvSpPr>
          <p:spPr>
            <a:xfrm>
              <a:off x="3191184" y="4522031"/>
              <a:ext cx="7065" cy="7026"/>
            </a:xfrm>
            <a:custGeom>
              <a:rect b="b" l="l" r="r" t="t"/>
              <a:pathLst>
                <a:path extrusionOk="0" h="550" w="553">
                  <a:moveTo>
                    <a:pt x="278" y="0"/>
                  </a:moveTo>
                  <a:cubicBezTo>
                    <a:pt x="267" y="0"/>
                    <a:pt x="255" y="1"/>
                    <a:pt x="243" y="2"/>
                  </a:cubicBezTo>
                  <a:cubicBezTo>
                    <a:pt x="92" y="18"/>
                    <a:pt x="1" y="142"/>
                    <a:pt x="17" y="305"/>
                  </a:cubicBezTo>
                  <a:cubicBezTo>
                    <a:pt x="34" y="449"/>
                    <a:pt x="131" y="549"/>
                    <a:pt x="272" y="549"/>
                  </a:cubicBezTo>
                  <a:cubicBezTo>
                    <a:pt x="283" y="549"/>
                    <a:pt x="295" y="549"/>
                    <a:pt x="307" y="547"/>
                  </a:cubicBezTo>
                  <a:cubicBezTo>
                    <a:pt x="461" y="531"/>
                    <a:pt x="553" y="403"/>
                    <a:pt x="534" y="245"/>
                  </a:cubicBezTo>
                  <a:cubicBezTo>
                    <a:pt x="517" y="97"/>
                    <a:pt x="413"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7" name="Google Shape;4247;p21"/>
            <p:cNvSpPr/>
            <p:nvPr/>
          </p:nvSpPr>
          <p:spPr>
            <a:xfrm>
              <a:off x="3178487" y="4523065"/>
              <a:ext cx="6860" cy="7052"/>
            </a:xfrm>
            <a:custGeom>
              <a:rect b="b" l="l" r="r" t="t"/>
              <a:pathLst>
                <a:path extrusionOk="0" h="552" w="537">
                  <a:moveTo>
                    <a:pt x="268" y="1"/>
                  </a:moveTo>
                  <a:cubicBezTo>
                    <a:pt x="262" y="1"/>
                    <a:pt x="256" y="1"/>
                    <a:pt x="250" y="1"/>
                  </a:cubicBezTo>
                  <a:cubicBezTo>
                    <a:pt x="99" y="11"/>
                    <a:pt x="1" y="130"/>
                    <a:pt x="10" y="290"/>
                  </a:cubicBezTo>
                  <a:cubicBezTo>
                    <a:pt x="16" y="442"/>
                    <a:pt x="116" y="552"/>
                    <a:pt x="269" y="552"/>
                  </a:cubicBezTo>
                  <a:cubicBezTo>
                    <a:pt x="275" y="552"/>
                    <a:pt x="281" y="551"/>
                    <a:pt x="287" y="551"/>
                  </a:cubicBezTo>
                  <a:cubicBezTo>
                    <a:pt x="438" y="542"/>
                    <a:pt x="537" y="418"/>
                    <a:pt x="527" y="263"/>
                  </a:cubicBezTo>
                  <a:cubicBezTo>
                    <a:pt x="519" y="106"/>
                    <a:pt x="41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8" name="Google Shape;4248;p21"/>
            <p:cNvSpPr/>
            <p:nvPr/>
          </p:nvSpPr>
          <p:spPr>
            <a:xfrm>
              <a:off x="3138466" y="3986629"/>
              <a:ext cx="74440" cy="51598"/>
            </a:xfrm>
            <a:custGeom>
              <a:rect b="b" l="l" r="r" t="t"/>
              <a:pathLst>
                <a:path extrusionOk="0" h="4039" w="5827">
                  <a:moveTo>
                    <a:pt x="2366" y="1"/>
                  </a:moveTo>
                  <a:lnTo>
                    <a:pt x="2337" y="1583"/>
                  </a:lnTo>
                  <a:lnTo>
                    <a:pt x="47" y="715"/>
                  </a:lnTo>
                  <a:lnTo>
                    <a:pt x="1" y="3216"/>
                  </a:lnTo>
                  <a:lnTo>
                    <a:pt x="2323" y="2435"/>
                  </a:lnTo>
                  <a:lnTo>
                    <a:pt x="2323" y="2435"/>
                  </a:lnTo>
                  <a:lnTo>
                    <a:pt x="2291" y="4038"/>
                  </a:lnTo>
                  <a:lnTo>
                    <a:pt x="2291" y="4038"/>
                  </a:lnTo>
                  <a:lnTo>
                    <a:pt x="5827" y="2085"/>
                  </a:lnTo>
                  <a:lnTo>
                    <a:pt x="23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249" name="Google Shape;4249;p21"/>
            <p:cNvSpPr/>
            <p:nvPr/>
          </p:nvSpPr>
          <p:spPr>
            <a:xfrm>
              <a:off x="3113199" y="4006059"/>
              <a:ext cx="19955" cy="19967"/>
            </a:xfrm>
            <a:custGeom>
              <a:rect b="b" l="l" r="r" t="t"/>
              <a:pathLst>
                <a:path extrusionOk="0" h="1563" w="1562">
                  <a:moveTo>
                    <a:pt x="781" y="0"/>
                  </a:moveTo>
                  <a:cubicBezTo>
                    <a:pt x="350" y="0"/>
                    <a:pt x="0" y="351"/>
                    <a:pt x="0" y="781"/>
                  </a:cubicBezTo>
                  <a:cubicBezTo>
                    <a:pt x="0" y="1214"/>
                    <a:pt x="350" y="1562"/>
                    <a:pt x="781" y="1562"/>
                  </a:cubicBezTo>
                  <a:cubicBezTo>
                    <a:pt x="1214" y="1562"/>
                    <a:pt x="1562" y="1214"/>
                    <a:pt x="1562" y="781"/>
                  </a:cubicBezTo>
                  <a:cubicBezTo>
                    <a:pt x="1562" y="351"/>
                    <a:pt x="1214" y="0"/>
                    <a:pt x="7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4250" name="Google Shape;4250;p21"/>
          <p:cNvSpPr txBox="1"/>
          <p:nvPr/>
        </p:nvSpPr>
        <p:spPr>
          <a:xfrm>
            <a:off x="3782550" y="1996375"/>
            <a:ext cx="3126900" cy="2845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Addition</a:t>
            </a:r>
            <a:endParaRPr b="1" sz="1600">
              <a:solidFill>
                <a:schemeClr val="dk1"/>
              </a:solidFill>
              <a:latin typeface="Rubik"/>
              <a:ea typeface="Rubik"/>
              <a:cs typeface="Rubik"/>
              <a:sym typeface="Rubik"/>
            </a:endParaRPr>
          </a:p>
          <a:p>
            <a:pPr indent="0" lvl="0" marL="0" rtl="0" algn="l">
              <a:lnSpc>
                <a:spcPct val="115000"/>
              </a:lnSpc>
              <a:spcBef>
                <a:spcPts val="1000"/>
              </a:spcBef>
              <a:spcAft>
                <a:spcPts val="1000"/>
              </a:spcAft>
              <a:buNone/>
            </a:pPr>
            <a:r>
              <a:rPr lang="en" sz="1600">
                <a:solidFill>
                  <a:schemeClr val="dk1"/>
                </a:solidFill>
                <a:latin typeface="Rubik"/>
                <a:ea typeface="Rubik"/>
                <a:cs typeface="Rubik"/>
                <a:sym typeface="Rubik"/>
              </a:rPr>
              <a:t>C’est la </a:t>
            </a:r>
            <a:r>
              <a:rPr lang="en" sz="1600">
                <a:solidFill>
                  <a:schemeClr val="accent2"/>
                </a:solidFill>
                <a:latin typeface="Rubik"/>
                <a:ea typeface="Rubik"/>
                <a:cs typeface="Rubik"/>
                <a:sym typeface="Rubik"/>
              </a:rPr>
              <a:t>somme </a:t>
            </a:r>
            <a:r>
              <a:rPr lang="en" sz="1600">
                <a:solidFill>
                  <a:schemeClr val="dk1"/>
                </a:solidFill>
                <a:latin typeface="Rubik"/>
                <a:ea typeface="Rubik"/>
                <a:cs typeface="Rubik"/>
                <a:sym typeface="Rubik"/>
              </a:rPr>
              <a:t>des nombres.</a:t>
            </a:r>
            <a:endParaRPr sz="1600">
              <a:solidFill>
                <a:schemeClr val="dk1"/>
              </a:solidFill>
              <a:latin typeface="Rubik"/>
              <a:ea typeface="Rubik"/>
              <a:cs typeface="Rubik"/>
              <a:sym typeface="Rubik"/>
            </a:endParaRPr>
          </a:p>
        </p:txBody>
      </p:sp>
      <p:sp>
        <p:nvSpPr>
          <p:cNvPr id="4251" name="Google Shape;4251;p21"/>
          <p:cNvSpPr txBox="1"/>
          <p:nvPr/>
        </p:nvSpPr>
        <p:spPr>
          <a:xfrm>
            <a:off x="7174800" y="1996375"/>
            <a:ext cx="2898900" cy="3951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Soustraction</a:t>
            </a:r>
            <a:endParaRPr b="1" sz="1600">
              <a:solidFill>
                <a:schemeClr val="dk1"/>
              </a:solidFill>
              <a:latin typeface="Rubik"/>
              <a:ea typeface="Rubik"/>
              <a:cs typeface="Rubik"/>
              <a:sym typeface="Rubik"/>
            </a:endParaRPr>
          </a:p>
          <a:p>
            <a:pPr indent="0" lvl="0" marL="0" rtl="0" algn="l">
              <a:lnSpc>
                <a:spcPct val="115000"/>
              </a:lnSpc>
              <a:spcBef>
                <a:spcPts val="1000"/>
              </a:spcBef>
              <a:spcAft>
                <a:spcPts val="0"/>
              </a:spcAft>
              <a:buNone/>
            </a:pPr>
            <a:r>
              <a:rPr lang="en" sz="1600">
                <a:solidFill>
                  <a:schemeClr val="dk1"/>
                </a:solidFill>
                <a:latin typeface="Rubik"/>
                <a:ea typeface="Rubik"/>
                <a:cs typeface="Rubik"/>
                <a:sym typeface="Rubik"/>
              </a:rPr>
              <a:t>C’est le </a:t>
            </a:r>
            <a:r>
              <a:rPr lang="en" sz="1600">
                <a:solidFill>
                  <a:schemeClr val="accent2"/>
                </a:solidFill>
                <a:latin typeface="Rubik"/>
                <a:ea typeface="Rubik"/>
                <a:cs typeface="Rubik"/>
                <a:sym typeface="Rubik"/>
              </a:rPr>
              <a:t>reste </a:t>
            </a:r>
            <a:r>
              <a:rPr lang="en" sz="1600">
                <a:solidFill>
                  <a:schemeClr val="dk1"/>
                </a:solidFill>
                <a:latin typeface="Rubik"/>
                <a:ea typeface="Rubik"/>
                <a:cs typeface="Rubik"/>
                <a:sym typeface="Rubik"/>
              </a:rPr>
              <a:t>des nombres.</a:t>
            </a:r>
            <a:endParaRPr sz="1600">
              <a:solidFill>
                <a:schemeClr val="dk1"/>
              </a:solidFill>
              <a:latin typeface="Rubik"/>
              <a:ea typeface="Rubik"/>
              <a:cs typeface="Rubik"/>
              <a:sym typeface="Rubik"/>
            </a:endParaRPr>
          </a:p>
          <a:p>
            <a:pPr indent="0" lvl="0" marL="0" rtl="0" algn="l">
              <a:lnSpc>
                <a:spcPct val="115000"/>
              </a:lnSpc>
              <a:spcBef>
                <a:spcPts val="1000"/>
              </a:spcBef>
              <a:spcAft>
                <a:spcPts val="0"/>
              </a:spcAft>
              <a:buNone/>
            </a:pPr>
            <a:r>
              <a:t/>
            </a:r>
            <a:endParaRPr sz="1600">
              <a:solidFill>
                <a:schemeClr val="dk1"/>
              </a:solidFill>
              <a:latin typeface="Rubik"/>
              <a:ea typeface="Rubik"/>
              <a:cs typeface="Rubik"/>
              <a:sym typeface="Rubik"/>
            </a:endParaRPr>
          </a:p>
        </p:txBody>
      </p:sp>
      <p:cxnSp>
        <p:nvCxnSpPr>
          <p:cNvPr id="4252" name="Google Shape;4252;p21"/>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4253" name="Google Shape;4253;p21"/>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4254" name="Google Shape;4254;p21"/>
          <p:cNvGrpSpPr/>
          <p:nvPr/>
        </p:nvGrpSpPr>
        <p:grpSpPr>
          <a:xfrm flipH="1">
            <a:off x="9478081" y="6198633"/>
            <a:ext cx="1010547" cy="1015149"/>
            <a:chOff x="2423000" y="1876050"/>
            <a:chExt cx="1657450" cy="1664725"/>
          </a:xfrm>
        </p:grpSpPr>
        <p:sp>
          <p:nvSpPr>
            <p:cNvPr id="4255" name="Google Shape;4255;p21"/>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21"/>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21"/>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21"/>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21"/>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21"/>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21"/>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21"/>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21"/>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21"/>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21"/>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21"/>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21"/>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21"/>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21"/>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21"/>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71" name="Google Shape;4271;p21"/>
          <p:cNvSpPr/>
          <p:nvPr/>
        </p:nvSpPr>
        <p:spPr>
          <a:xfrm>
            <a:off x="9267796" y="390061"/>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72" name="Google Shape;4272;p21"/>
          <p:cNvGrpSpPr/>
          <p:nvPr/>
        </p:nvGrpSpPr>
        <p:grpSpPr>
          <a:xfrm>
            <a:off x="8192971" y="1078606"/>
            <a:ext cx="336010" cy="336017"/>
            <a:chOff x="6241525" y="2196000"/>
            <a:chExt cx="1140175" cy="1140200"/>
          </a:xfrm>
        </p:grpSpPr>
        <p:sp>
          <p:nvSpPr>
            <p:cNvPr id="4273" name="Google Shape;4273;p21"/>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21"/>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21"/>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21"/>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21"/>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21"/>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21"/>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21"/>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1" name="Google Shape;4281;p21"/>
          <p:cNvGrpSpPr/>
          <p:nvPr/>
        </p:nvGrpSpPr>
        <p:grpSpPr>
          <a:xfrm rot="-4499805">
            <a:off x="627660" y="490290"/>
            <a:ext cx="411155" cy="336073"/>
            <a:chOff x="3419525" y="3514050"/>
            <a:chExt cx="1000350" cy="817675"/>
          </a:xfrm>
        </p:grpSpPr>
        <p:sp>
          <p:nvSpPr>
            <p:cNvPr id="4282" name="Google Shape;4282;p21"/>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21"/>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21"/>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21"/>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21"/>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7" name="Google Shape;4287;p21"/>
          <p:cNvGrpSpPr/>
          <p:nvPr/>
        </p:nvGrpSpPr>
        <p:grpSpPr>
          <a:xfrm rot="899831">
            <a:off x="6273676" y="5594371"/>
            <a:ext cx="318056" cy="388095"/>
            <a:chOff x="6909950" y="2583300"/>
            <a:chExt cx="484425" cy="591100"/>
          </a:xfrm>
        </p:grpSpPr>
        <p:sp>
          <p:nvSpPr>
            <p:cNvPr id="4288" name="Google Shape;4288;p21"/>
            <p:cNvSpPr/>
            <p:nvPr/>
          </p:nvSpPr>
          <p:spPr>
            <a:xfrm>
              <a:off x="6909950" y="2586900"/>
              <a:ext cx="484425" cy="537000"/>
            </a:xfrm>
            <a:custGeom>
              <a:rect b="b" l="l" r="r" t="t"/>
              <a:pathLst>
                <a:path extrusionOk="0" h="21480" w="19377">
                  <a:moveTo>
                    <a:pt x="18666" y="0"/>
                  </a:moveTo>
                  <a:lnTo>
                    <a:pt x="18666" y="0"/>
                  </a:lnTo>
                  <a:cubicBezTo>
                    <a:pt x="0" y="10014"/>
                    <a:pt x="6298" y="21479"/>
                    <a:pt x="6298" y="21479"/>
                  </a:cubicBezTo>
                  <a:cubicBezTo>
                    <a:pt x="6298" y="21479"/>
                    <a:pt x="19377" y="21172"/>
                    <a:pt x="18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21"/>
            <p:cNvSpPr/>
            <p:nvPr/>
          </p:nvSpPr>
          <p:spPr>
            <a:xfrm>
              <a:off x="6987525" y="2803725"/>
              <a:ext cx="339900" cy="320125"/>
            </a:xfrm>
            <a:custGeom>
              <a:rect b="b" l="l" r="r" t="t"/>
              <a:pathLst>
                <a:path extrusionOk="0" h="12805" w="13596">
                  <a:moveTo>
                    <a:pt x="4929" y="0"/>
                  </a:moveTo>
                  <a:lnTo>
                    <a:pt x="4929" y="0"/>
                  </a:lnTo>
                  <a:cubicBezTo>
                    <a:pt x="0" y="6976"/>
                    <a:pt x="3195" y="12805"/>
                    <a:pt x="3195" y="12805"/>
                  </a:cubicBezTo>
                  <a:cubicBezTo>
                    <a:pt x="3195" y="12805"/>
                    <a:pt x="10091" y="12635"/>
                    <a:pt x="13595" y="4435"/>
                  </a:cubicBezTo>
                  <a:lnTo>
                    <a:pt x="13595" y="4435"/>
                  </a:lnTo>
                  <a:cubicBezTo>
                    <a:pt x="9947" y="9531"/>
                    <a:pt x="4946" y="9655"/>
                    <a:pt x="4946" y="9655"/>
                  </a:cubicBezTo>
                  <a:cubicBezTo>
                    <a:pt x="4946" y="9655"/>
                    <a:pt x="2670" y="5496"/>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21"/>
            <p:cNvSpPr/>
            <p:nvPr/>
          </p:nvSpPr>
          <p:spPr>
            <a:xfrm>
              <a:off x="7036275" y="2583300"/>
              <a:ext cx="343975" cy="591100"/>
            </a:xfrm>
            <a:custGeom>
              <a:rect b="b" l="l" r="r" t="t"/>
              <a:pathLst>
                <a:path extrusionOk="0" h="23644" w="13759">
                  <a:moveTo>
                    <a:pt x="13613" y="0"/>
                  </a:moveTo>
                  <a:cubicBezTo>
                    <a:pt x="13563" y="0"/>
                    <a:pt x="13514" y="26"/>
                    <a:pt x="13488" y="72"/>
                  </a:cubicBezTo>
                  <a:lnTo>
                    <a:pt x="40" y="23426"/>
                  </a:lnTo>
                  <a:cubicBezTo>
                    <a:pt x="0" y="23496"/>
                    <a:pt x="23" y="23583"/>
                    <a:pt x="93" y="23624"/>
                  </a:cubicBezTo>
                  <a:cubicBezTo>
                    <a:pt x="116" y="23637"/>
                    <a:pt x="141" y="23643"/>
                    <a:pt x="165" y="23643"/>
                  </a:cubicBezTo>
                  <a:cubicBezTo>
                    <a:pt x="216" y="23643"/>
                    <a:pt x="265" y="23617"/>
                    <a:pt x="292" y="23570"/>
                  </a:cubicBezTo>
                  <a:lnTo>
                    <a:pt x="13739" y="218"/>
                  </a:lnTo>
                  <a:cubicBezTo>
                    <a:pt x="13752" y="194"/>
                    <a:pt x="13758" y="170"/>
                    <a:pt x="13758" y="146"/>
                  </a:cubicBezTo>
                  <a:cubicBezTo>
                    <a:pt x="13758" y="95"/>
                    <a:pt x="13733" y="47"/>
                    <a:pt x="13686" y="20"/>
                  </a:cubicBezTo>
                  <a:cubicBezTo>
                    <a:pt x="13663" y="6"/>
                    <a:pt x="13638" y="0"/>
                    <a:pt x="13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21"/>
            <p:cNvSpPr/>
            <p:nvPr/>
          </p:nvSpPr>
          <p:spPr>
            <a:xfrm>
              <a:off x="7264950" y="2661325"/>
              <a:ext cx="8800" cy="114175"/>
            </a:xfrm>
            <a:custGeom>
              <a:rect b="b" l="l" r="r" t="t"/>
              <a:pathLst>
                <a:path extrusionOk="0" h="4567" w="352">
                  <a:moveTo>
                    <a:pt x="146" y="0"/>
                  </a:moveTo>
                  <a:cubicBezTo>
                    <a:pt x="145" y="0"/>
                    <a:pt x="144" y="0"/>
                    <a:pt x="143" y="0"/>
                  </a:cubicBezTo>
                  <a:cubicBezTo>
                    <a:pt x="64" y="2"/>
                    <a:pt x="0" y="66"/>
                    <a:pt x="0" y="145"/>
                  </a:cubicBezTo>
                  <a:lnTo>
                    <a:pt x="0" y="148"/>
                  </a:lnTo>
                  <a:lnTo>
                    <a:pt x="61" y="4424"/>
                  </a:lnTo>
                  <a:cubicBezTo>
                    <a:pt x="63" y="4504"/>
                    <a:pt x="128" y="4567"/>
                    <a:pt x="209" y="4567"/>
                  </a:cubicBezTo>
                  <a:cubicBezTo>
                    <a:pt x="289" y="4565"/>
                    <a:pt x="351" y="4501"/>
                    <a:pt x="351" y="4421"/>
                  </a:cubicBezTo>
                  <a:lnTo>
                    <a:pt x="351" y="4419"/>
                  </a:lnTo>
                  <a:lnTo>
                    <a:pt x="290" y="143"/>
                  </a:lnTo>
                  <a:cubicBezTo>
                    <a:pt x="290"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21"/>
            <p:cNvSpPr/>
            <p:nvPr/>
          </p:nvSpPr>
          <p:spPr>
            <a:xfrm>
              <a:off x="7195525" y="2726700"/>
              <a:ext cx="9550" cy="168000"/>
            </a:xfrm>
            <a:custGeom>
              <a:rect b="b" l="l" r="r" t="t"/>
              <a:pathLst>
                <a:path extrusionOk="0" h="6720" w="382">
                  <a:moveTo>
                    <a:pt x="146" y="0"/>
                  </a:moveTo>
                  <a:cubicBezTo>
                    <a:pt x="145" y="0"/>
                    <a:pt x="144" y="0"/>
                    <a:pt x="143" y="0"/>
                  </a:cubicBezTo>
                  <a:cubicBezTo>
                    <a:pt x="65" y="0"/>
                    <a:pt x="1" y="66"/>
                    <a:pt x="1" y="144"/>
                  </a:cubicBezTo>
                  <a:lnTo>
                    <a:pt x="1" y="147"/>
                  </a:lnTo>
                  <a:lnTo>
                    <a:pt x="92" y="6577"/>
                  </a:lnTo>
                  <a:cubicBezTo>
                    <a:pt x="94" y="6656"/>
                    <a:pt x="158" y="6720"/>
                    <a:pt x="236" y="6720"/>
                  </a:cubicBezTo>
                  <a:cubicBezTo>
                    <a:pt x="237" y="6720"/>
                    <a:pt x="238" y="6720"/>
                    <a:pt x="239" y="6720"/>
                  </a:cubicBezTo>
                  <a:cubicBezTo>
                    <a:pt x="318" y="6720"/>
                    <a:pt x="382" y="6656"/>
                    <a:pt x="382" y="6575"/>
                  </a:cubicBezTo>
                  <a:lnTo>
                    <a:pt x="382" y="6574"/>
                  </a:lnTo>
                  <a:lnTo>
                    <a:pt x="291" y="143"/>
                  </a:lnTo>
                  <a:cubicBezTo>
                    <a:pt x="289"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21"/>
            <p:cNvSpPr/>
            <p:nvPr/>
          </p:nvSpPr>
          <p:spPr>
            <a:xfrm>
              <a:off x="7126325" y="2806950"/>
              <a:ext cx="10100" cy="207025"/>
            </a:xfrm>
            <a:custGeom>
              <a:rect b="b" l="l" r="r" t="t"/>
              <a:pathLst>
                <a:path extrusionOk="0" h="8281" w="404">
                  <a:moveTo>
                    <a:pt x="143" y="1"/>
                  </a:moveTo>
                  <a:cubicBezTo>
                    <a:pt x="63" y="2"/>
                    <a:pt x="0" y="67"/>
                    <a:pt x="0" y="147"/>
                  </a:cubicBezTo>
                  <a:lnTo>
                    <a:pt x="0" y="148"/>
                  </a:lnTo>
                  <a:lnTo>
                    <a:pt x="114" y="8137"/>
                  </a:lnTo>
                  <a:cubicBezTo>
                    <a:pt x="115" y="8217"/>
                    <a:pt x="181" y="8281"/>
                    <a:pt x="261" y="8281"/>
                  </a:cubicBezTo>
                  <a:cubicBezTo>
                    <a:pt x="340" y="8279"/>
                    <a:pt x="404" y="8215"/>
                    <a:pt x="404" y="8135"/>
                  </a:cubicBezTo>
                  <a:lnTo>
                    <a:pt x="404" y="8134"/>
                  </a:lnTo>
                  <a:lnTo>
                    <a:pt x="290" y="145"/>
                  </a:lnTo>
                  <a:cubicBezTo>
                    <a:pt x="288" y="65"/>
                    <a:pt x="223"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21"/>
            <p:cNvSpPr/>
            <p:nvPr/>
          </p:nvSpPr>
          <p:spPr>
            <a:xfrm>
              <a:off x="7287025" y="2701125"/>
              <a:ext cx="79650" cy="37900"/>
            </a:xfrm>
            <a:custGeom>
              <a:rect b="b" l="l" r="r" t="t"/>
              <a:pathLst>
                <a:path extrusionOk="0" h="1516" w="3186">
                  <a:moveTo>
                    <a:pt x="3040" y="0"/>
                  </a:moveTo>
                  <a:cubicBezTo>
                    <a:pt x="3021" y="0"/>
                    <a:pt x="3002" y="4"/>
                    <a:pt x="2983" y="12"/>
                  </a:cubicBezTo>
                  <a:lnTo>
                    <a:pt x="107" y="1236"/>
                  </a:lnTo>
                  <a:cubicBezTo>
                    <a:pt x="32" y="1268"/>
                    <a:pt x="0" y="1356"/>
                    <a:pt x="30" y="1427"/>
                  </a:cubicBezTo>
                  <a:cubicBezTo>
                    <a:pt x="53" y="1482"/>
                    <a:pt x="107" y="1516"/>
                    <a:pt x="163" y="1516"/>
                  </a:cubicBezTo>
                  <a:cubicBezTo>
                    <a:pt x="182" y="1516"/>
                    <a:pt x="201" y="1512"/>
                    <a:pt x="220" y="1504"/>
                  </a:cubicBezTo>
                  <a:lnTo>
                    <a:pt x="3097" y="280"/>
                  </a:lnTo>
                  <a:cubicBezTo>
                    <a:pt x="3152" y="256"/>
                    <a:pt x="3185" y="201"/>
                    <a:pt x="3185" y="145"/>
                  </a:cubicBezTo>
                  <a:cubicBezTo>
                    <a:pt x="3185" y="126"/>
                    <a:pt x="3180" y="107"/>
                    <a:pt x="3174" y="89"/>
                  </a:cubicBezTo>
                  <a:cubicBezTo>
                    <a:pt x="3150" y="34"/>
                    <a:pt x="3096" y="0"/>
                    <a:pt x="3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21"/>
            <p:cNvSpPr/>
            <p:nvPr/>
          </p:nvSpPr>
          <p:spPr>
            <a:xfrm>
              <a:off x="7235475" y="2794550"/>
              <a:ext cx="115400" cy="36300"/>
            </a:xfrm>
            <a:custGeom>
              <a:rect b="b" l="l" r="r" t="t"/>
              <a:pathLst>
                <a:path extrusionOk="0" h="1452" w="4616">
                  <a:moveTo>
                    <a:pt x="4471" y="0"/>
                  </a:moveTo>
                  <a:cubicBezTo>
                    <a:pt x="4458" y="0"/>
                    <a:pt x="4446" y="2"/>
                    <a:pt x="4433" y="5"/>
                  </a:cubicBezTo>
                  <a:lnTo>
                    <a:pt x="120" y="1167"/>
                  </a:lnTo>
                  <a:cubicBezTo>
                    <a:pt x="43" y="1187"/>
                    <a:pt x="0" y="1264"/>
                    <a:pt x="18" y="1344"/>
                  </a:cubicBezTo>
                  <a:cubicBezTo>
                    <a:pt x="35" y="1409"/>
                    <a:pt x="94" y="1452"/>
                    <a:pt x="158" y="1452"/>
                  </a:cubicBezTo>
                  <a:cubicBezTo>
                    <a:pt x="170" y="1452"/>
                    <a:pt x="183" y="1450"/>
                    <a:pt x="195" y="1447"/>
                  </a:cubicBezTo>
                  <a:lnTo>
                    <a:pt x="4509" y="285"/>
                  </a:lnTo>
                  <a:cubicBezTo>
                    <a:pt x="4573" y="268"/>
                    <a:pt x="4616" y="210"/>
                    <a:pt x="4616" y="146"/>
                  </a:cubicBezTo>
                  <a:cubicBezTo>
                    <a:pt x="4616" y="133"/>
                    <a:pt x="4614" y="120"/>
                    <a:pt x="4611" y="108"/>
                  </a:cubicBezTo>
                  <a:cubicBezTo>
                    <a:pt x="4594" y="43"/>
                    <a:pt x="4535" y="0"/>
                    <a:pt x="4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21"/>
            <p:cNvSpPr/>
            <p:nvPr/>
          </p:nvSpPr>
          <p:spPr>
            <a:xfrm>
              <a:off x="7166050" y="2907925"/>
              <a:ext cx="141925" cy="43425"/>
            </a:xfrm>
            <a:custGeom>
              <a:rect b="b" l="l" r="r" t="t"/>
              <a:pathLst>
                <a:path extrusionOk="0" h="1737" w="5677">
                  <a:moveTo>
                    <a:pt x="5531" y="1"/>
                  </a:moveTo>
                  <a:cubicBezTo>
                    <a:pt x="5518" y="1"/>
                    <a:pt x="5505" y="2"/>
                    <a:pt x="5493" y="6"/>
                  </a:cubicBezTo>
                  <a:lnTo>
                    <a:pt x="122" y="1453"/>
                  </a:lnTo>
                  <a:cubicBezTo>
                    <a:pt x="45" y="1473"/>
                    <a:pt x="0" y="1550"/>
                    <a:pt x="20" y="1630"/>
                  </a:cubicBezTo>
                  <a:cubicBezTo>
                    <a:pt x="37" y="1694"/>
                    <a:pt x="94" y="1737"/>
                    <a:pt x="158" y="1737"/>
                  </a:cubicBezTo>
                  <a:cubicBezTo>
                    <a:pt x="171" y="1737"/>
                    <a:pt x="184" y="1735"/>
                    <a:pt x="198" y="1731"/>
                  </a:cubicBezTo>
                  <a:lnTo>
                    <a:pt x="5570" y="286"/>
                  </a:lnTo>
                  <a:cubicBezTo>
                    <a:pt x="5634" y="269"/>
                    <a:pt x="5677" y="209"/>
                    <a:pt x="5677" y="147"/>
                  </a:cubicBezTo>
                  <a:lnTo>
                    <a:pt x="5677" y="145"/>
                  </a:lnTo>
                  <a:cubicBezTo>
                    <a:pt x="5677" y="134"/>
                    <a:pt x="5675" y="121"/>
                    <a:pt x="5671" y="108"/>
                  </a:cubicBezTo>
                  <a:cubicBezTo>
                    <a:pt x="5653" y="44"/>
                    <a:pt x="5595" y="1"/>
                    <a:pt x="5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21"/>
            <p:cNvSpPr/>
            <p:nvPr/>
          </p:nvSpPr>
          <p:spPr>
            <a:xfrm>
              <a:off x="7096600" y="3029025"/>
              <a:ext cx="139925" cy="42850"/>
            </a:xfrm>
            <a:custGeom>
              <a:rect b="b" l="l" r="r" t="t"/>
              <a:pathLst>
                <a:path extrusionOk="0" h="1714" w="5597">
                  <a:moveTo>
                    <a:pt x="5451" y="0"/>
                  </a:moveTo>
                  <a:cubicBezTo>
                    <a:pt x="5438" y="0"/>
                    <a:pt x="5425" y="2"/>
                    <a:pt x="5412" y="5"/>
                  </a:cubicBezTo>
                  <a:lnTo>
                    <a:pt x="124" y="1429"/>
                  </a:lnTo>
                  <a:cubicBezTo>
                    <a:pt x="47" y="1450"/>
                    <a:pt x="0" y="1524"/>
                    <a:pt x="21" y="1607"/>
                  </a:cubicBezTo>
                  <a:cubicBezTo>
                    <a:pt x="38" y="1671"/>
                    <a:pt x="96" y="1714"/>
                    <a:pt x="160" y="1714"/>
                  </a:cubicBezTo>
                  <a:cubicBezTo>
                    <a:pt x="173" y="1714"/>
                    <a:pt x="186" y="1712"/>
                    <a:pt x="199" y="1708"/>
                  </a:cubicBezTo>
                  <a:lnTo>
                    <a:pt x="5489" y="284"/>
                  </a:lnTo>
                  <a:cubicBezTo>
                    <a:pt x="5553" y="268"/>
                    <a:pt x="5597" y="209"/>
                    <a:pt x="5597" y="145"/>
                  </a:cubicBezTo>
                  <a:lnTo>
                    <a:pt x="5595" y="145"/>
                  </a:lnTo>
                  <a:cubicBezTo>
                    <a:pt x="5595" y="132"/>
                    <a:pt x="5593" y="120"/>
                    <a:pt x="5590" y="106"/>
                  </a:cubicBezTo>
                  <a:cubicBezTo>
                    <a:pt x="5573" y="42"/>
                    <a:pt x="5515" y="0"/>
                    <a:pt x="5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8" name="Google Shape;4298;p21"/>
          <p:cNvGrpSpPr/>
          <p:nvPr/>
        </p:nvGrpSpPr>
        <p:grpSpPr>
          <a:xfrm flipH="1">
            <a:off x="391773" y="6148960"/>
            <a:ext cx="1176283" cy="1064441"/>
            <a:chOff x="5574750" y="2315100"/>
            <a:chExt cx="1581025" cy="1430700"/>
          </a:xfrm>
        </p:grpSpPr>
        <p:sp>
          <p:nvSpPr>
            <p:cNvPr id="4299" name="Google Shape;4299;p21"/>
            <p:cNvSpPr/>
            <p:nvPr/>
          </p:nvSpPr>
          <p:spPr>
            <a:xfrm>
              <a:off x="5781525" y="2647050"/>
              <a:ext cx="1189775" cy="1022700"/>
            </a:xfrm>
            <a:custGeom>
              <a:rect b="b" l="l" r="r" t="t"/>
              <a:pathLst>
                <a:path extrusionOk="0" h="40908" w="47591">
                  <a:moveTo>
                    <a:pt x="23795" y="0"/>
                  </a:moveTo>
                  <a:cubicBezTo>
                    <a:pt x="0" y="0"/>
                    <a:pt x="1221" y="40908"/>
                    <a:pt x="1221" y="40908"/>
                  </a:cubicBezTo>
                  <a:lnTo>
                    <a:pt x="46337" y="40908"/>
                  </a:lnTo>
                  <a:cubicBezTo>
                    <a:pt x="46337" y="40908"/>
                    <a:pt x="47590" y="0"/>
                    <a:pt x="23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21"/>
            <p:cNvSpPr/>
            <p:nvPr/>
          </p:nvSpPr>
          <p:spPr>
            <a:xfrm>
              <a:off x="5803375" y="3105500"/>
              <a:ext cx="1145500" cy="564250"/>
            </a:xfrm>
            <a:custGeom>
              <a:rect b="b" l="l" r="r" t="t"/>
              <a:pathLst>
                <a:path extrusionOk="0" h="22570" w="45820">
                  <a:moveTo>
                    <a:pt x="42519" y="0"/>
                  </a:moveTo>
                  <a:cubicBezTo>
                    <a:pt x="39642" y="9495"/>
                    <a:pt x="33987" y="18392"/>
                    <a:pt x="22890" y="18392"/>
                  </a:cubicBezTo>
                  <a:cubicBezTo>
                    <a:pt x="11814" y="18392"/>
                    <a:pt x="6167" y="9529"/>
                    <a:pt x="3293" y="54"/>
                  </a:cubicBezTo>
                  <a:cubicBezTo>
                    <a:pt x="1" y="10920"/>
                    <a:pt x="347" y="22570"/>
                    <a:pt x="347" y="22570"/>
                  </a:cubicBezTo>
                  <a:lnTo>
                    <a:pt x="45463" y="22570"/>
                  </a:lnTo>
                  <a:cubicBezTo>
                    <a:pt x="45463" y="22570"/>
                    <a:pt x="45819" y="10881"/>
                    <a:pt x="42519"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21"/>
            <p:cNvSpPr/>
            <p:nvPr/>
          </p:nvSpPr>
          <p:spPr>
            <a:xfrm>
              <a:off x="6189725" y="2669600"/>
              <a:ext cx="473100" cy="247975"/>
            </a:xfrm>
            <a:custGeom>
              <a:rect b="b" l="l" r="r" t="t"/>
              <a:pathLst>
                <a:path extrusionOk="0" h="9919" w="18924">
                  <a:moveTo>
                    <a:pt x="7698" y="1"/>
                  </a:moveTo>
                  <a:cubicBezTo>
                    <a:pt x="6434" y="1"/>
                    <a:pt x="5164" y="154"/>
                    <a:pt x="3889" y="374"/>
                  </a:cubicBezTo>
                  <a:cubicBezTo>
                    <a:pt x="3127" y="505"/>
                    <a:pt x="2348" y="652"/>
                    <a:pt x="1685" y="1046"/>
                  </a:cubicBezTo>
                  <a:cubicBezTo>
                    <a:pt x="852" y="1544"/>
                    <a:pt x="264" y="2431"/>
                    <a:pt x="132" y="3393"/>
                  </a:cubicBezTo>
                  <a:cubicBezTo>
                    <a:pt x="0" y="4353"/>
                    <a:pt x="327" y="5367"/>
                    <a:pt x="996" y="6071"/>
                  </a:cubicBezTo>
                  <a:cubicBezTo>
                    <a:pt x="1640" y="6747"/>
                    <a:pt x="2548" y="7116"/>
                    <a:pt x="3465" y="7290"/>
                  </a:cubicBezTo>
                  <a:cubicBezTo>
                    <a:pt x="4381" y="7464"/>
                    <a:pt x="5321" y="7459"/>
                    <a:pt x="6253" y="7499"/>
                  </a:cubicBezTo>
                  <a:cubicBezTo>
                    <a:pt x="8068" y="7576"/>
                    <a:pt x="9897" y="7826"/>
                    <a:pt x="11587" y="8491"/>
                  </a:cubicBezTo>
                  <a:cubicBezTo>
                    <a:pt x="12680" y="8920"/>
                    <a:pt x="13712" y="9522"/>
                    <a:pt x="14856" y="9792"/>
                  </a:cubicBezTo>
                  <a:cubicBezTo>
                    <a:pt x="15199" y="9874"/>
                    <a:pt x="15559" y="9919"/>
                    <a:pt x="15917" y="9919"/>
                  </a:cubicBezTo>
                  <a:cubicBezTo>
                    <a:pt x="16753" y="9919"/>
                    <a:pt x="17577" y="9673"/>
                    <a:pt x="18140" y="9074"/>
                  </a:cubicBezTo>
                  <a:cubicBezTo>
                    <a:pt x="18663" y="8517"/>
                    <a:pt x="18886" y="7728"/>
                    <a:pt x="18902" y="6963"/>
                  </a:cubicBezTo>
                  <a:cubicBezTo>
                    <a:pt x="18923" y="5988"/>
                    <a:pt x="18631" y="5010"/>
                    <a:pt x="18082" y="4205"/>
                  </a:cubicBezTo>
                  <a:cubicBezTo>
                    <a:pt x="16655" y="2117"/>
                    <a:pt x="13788" y="1280"/>
                    <a:pt x="11504" y="556"/>
                  </a:cubicBezTo>
                  <a:cubicBezTo>
                    <a:pt x="10243" y="157"/>
                    <a:pt x="8974" y="1"/>
                    <a:pt x="7698"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21"/>
            <p:cNvSpPr/>
            <p:nvPr/>
          </p:nvSpPr>
          <p:spPr>
            <a:xfrm>
              <a:off x="5924875" y="2823750"/>
              <a:ext cx="902650" cy="849100"/>
            </a:xfrm>
            <a:custGeom>
              <a:rect b="b" l="l" r="r" t="t"/>
              <a:pathLst>
                <a:path extrusionOk="0" h="33964" w="36106">
                  <a:moveTo>
                    <a:pt x="18058" y="1"/>
                  </a:moveTo>
                  <a:cubicBezTo>
                    <a:pt x="14381" y="1"/>
                    <a:pt x="11204" y="1351"/>
                    <a:pt x="8612" y="4018"/>
                  </a:cubicBezTo>
                  <a:cubicBezTo>
                    <a:pt x="1" y="12871"/>
                    <a:pt x="480" y="33633"/>
                    <a:pt x="485" y="33843"/>
                  </a:cubicBezTo>
                  <a:cubicBezTo>
                    <a:pt x="487" y="33910"/>
                    <a:pt x="542" y="33963"/>
                    <a:pt x="609" y="33963"/>
                  </a:cubicBezTo>
                  <a:lnTo>
                    <a:pt x="612" y="33963"/>
                  </a:lnTo>
                  <a:cubicBezTo>
                    <a:pt x="680" y="33960"/>
                    <a:pt x="734" y="33903"/>
                    <a:pt x="732" y="33835"/>
                  </a:cubicBezTo>
                  <a:cubicBezTo>
                    <a:pt x="727" y="33628"/>
                    <a:pt x="251" y="12968"/>
                    <a:pt x="8789" y="4188"/>
                  </a:cubicBezTo>
                  <a:cubicBezTo>
                    <a:pt x="11332" y="1574"/>
                    <a:pt x="14450" y="248"/>
                    <a:pt x="18058" y="248"/>
                  </a:cubicBezTo>
                  <a:cubicBezTo>
                    <a:pt x="21664" y="248"/>
                    <a:pt x="24781" y="1574"/>
                    <a:pt x="27322" y="4188"/>
                  </a:cubicBezTo>
                  <a:cubicBezTo>
                    <a:pt x="35855" y="12968"/>
                    <a:pt x="35364" y="33628"/>
                    <a:pt x="35358" y="33835"/>
                  </a:cubicBezTo>
                  <a:cubicBezTo>
                    <a:pt x="35356" y="33903"/>
                    <a:pt x="35410" y="33960"/>
                    <a:pt x="35478" y="33963"/>
                  </a:cubicBezTo>
                  <a:lnTo>
                    <a:pt x="35481" y="33963"/>
                  </a:lnTo>
                  <a:cubicBezTo>
                    <a:pt x="35548" y="33963"/>
                    <a:pt x="35603" y="33910"/>
                    <a:pt x="35605" y="33843"/>
                  </a:cubicBezTo>
                  <a:cubicBezTo>
                    <a:pt x="35611" y="33633"/>
                    <a:pt x="36105" y="12871"/>
                    <a:pt x="27501" y="4016"/>
                  </a:cubicBezTo>
                  <a:cubicBezTo>
                    <a:pt x="24911" y="1351"/>
                    <a:pt x="21734" y="1"/>
                    <a:pt x="18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21"/>
            <p:cNvSpPr/>
            <p:nvPr/>
          </p:nvSpPr>
          <p:spPr>
            <a:xfrm>
              <a:off x="6075475" y="3033300"/>
              <a:ext cx="601325" cy="639550"/>
            </a:xfrm>
            <a:custGeom>
              <a:rect b="b" l="l" r="r" t="t"/>
              <a:pathLst>
                <a:path extrusionOk="0" h="25582" w="24053">
                  <a:moveTo>
                    <a:pt x="12029" y="0"/>
                  </a:moveTo>
                  <a:cubicBezTo>
                    <a:pt x="9793" y="0"/>
                    <a:pt x="7830" y="852"/>
                    <a:pt x="6194" y="2527"/>
                  </a:cubicBezTo>
                  <a:cubicBezTo>
                    <a:pt x="1" y="8876"/>
                    <a:pt x="334" y="25295"/>
                    <a:pt x="337" y="25459"/>
                  </a:cubicBezTo>
                  <a:cubicBezTo>
                    <a:pt x="340" y="25528"/>
                    <a:pt x="394" y="25581"/>
                    <a:pt x="461" y="25581"/>
                  </a:cubicBezTo>
                  <a:lnTo>
                    <a:pt x="464" y="25581"/>
                  </a:lnTo>
                  <a:cubicBezTo>
                    <a:pt x="532" y="25580"/>
                    <a:pt x="587" y="25523"/>
                    <a:pt x="586" y="25454"/>
                  </a:cubicBezTo>
                  <a:cubicBezTo>
                    <a:pt x="581" y="25290"/>
                    <a:pt x="251" y="8974"/>
                    <a:pt x="6372" y="2700"/>
                  </a:cubicBezTo>
                  <a:cubicBezTo>
                    <a:pt x="7958" y="1073"/>
                    <a:pt x="9863" y="249"/>
                    <a:pt x="12029" y="249"/>
                  </a:cubicBezTo>
                  <a:cubicBezTo>
                    <a:pt x="14197" y="249"/>
                    <a:pt x="16100" y="1073"/>
                    <a:pt x="17687" y="2700"/>
                  </a:cubicBezTo>
                  <a:cubicBezTo>
                    <a:pt x="23804" y="8974"/>
                    <a:pt x="23463" y="25290"/>
                    <a:pt x="23458" y="25454"/>
                  </a:cubicBezTo>
                  <a:cubicBezTo>
                    <a:pt x="23456" y="25523"/>
                    <a:pt x="23510" y="25580"/>
                    <a:pt x="23580" y="25581"/>
                  </a:cubicBezTo>
                  <a:cubicBezTo>
                    <a:pt x="23582" y="25581"/>
                    <a:pt x="23584" y="25581"/>
                    <a:pt x="23586" y="25581"/>
                  </a:cubicBezTo>
                  <a:cubicBezTo>
                    <a:pt x="23656" y="25581"/>
                    <a:pt x="23703" y="25527"/>
                    <a:pt x="23706" y="25459"/>
                  </a:cubicBezTo>
                  <a:cubicBezTo>
                    <a:pt x="23710" y="25295"/>
                    <a:pt x="24052" y="8876"/>
                    <a:pt x="17863" y="2527"/>
                  </a:cubicBezTo>
                  <a:cubicBezTo>
                    <a:pt x="16228" y="850"/>
                    <a:pt x="14267" y="0"/>
                    <a:pt x="12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21"/>
            <p:cNvSpPr/>
            <p:nvPr/>
          </p:nvSpPr>
          <p:spPr>
            <a:xfrm>
              <a:off x="6192775" y="3245200"/>
              <a:ext cx="366700" cy="427650"/>
            </a:xfrm>
            <a:custGeom>
              <a:rect b="b" l="l" r="r" t="t"/>
              <a:pathLst>
                <a:path extrusionOk="0" h="17106" w="14668">
                  <a:moveTo>
                    <a:pt x="7335" y="0"/>
                  </a:moveTo>
                  <a:cubicBezTo>
                    <a:pt x="6061" y="0"/>
                    <a:pt x="4930" y="496"/>
                    <a:pt x="3975" y="1471"/>
                  </a:cubicBezTo>
                  <a:cubicBezTo>
                    <a:pt x="0" y="5537"/>
                    <a:pt x="200" y="16519"/>
                    <a:pt x="210" y="16983"/>
                  </a:cubicBezTo>
                  <a:cubicBezTo>
                    <a:pt x="211" y="17052"/>
                    <a:pt x="267" y="17105"/>
                    <a:pt x="333" y="17105"/>
                  </a:cubicBezTo>
                  <a:lnTo>
                    <a:pt x="337" y="17105"/>
                  </a:lnTo>
                  <a:cubicBezTo>
                    <a:pt x="405" y="17104"/>
                    <a:pt x="458" y="17047"/>
                    <a:pt x="457" y="16978"/>
                  </a:cubicBezTo>
                  <a:cubicBezTo>
                    <a:pt x="455" y="16865"/>
                    <a:pt x="250" y="5636"/>
                    <a:pt x="4150" y="1645"/>
                  </a:cubicBezTo>
                  <a:cubicBezTo>
                    <a:pt x="5059" y="717"/>
                    <a:pt x="6130" y="247"/>
                    <a:pt x="7335" y="247"/>
                  </a:cubicBezTo>
                  <a:cubicBezTo>
                    <a:pt x="8540" y="247"/>
                    <a:pt x="9610" y="717"/>
                    <a:pt x="10517" y="1645"/>
                  </a:cubicBezTo>
                  <a:cubicBezTo>
                    <a:pt x="14417" y="5634"/>
                    <a:pt x="14204" y="16865"/>
                    <a:pt x="14203" y="16978"/>
                  </a:cubicBezTo>
                  <a:cubicBezTo>
                    <a:pt x="14199" y="17047"/>
                    <a:pt x="14255" y="17104"/>
                    <a:pt x="14323" y="17105"/>
                  </a:cubicBezTo>
                  <a:lnTo>
                    <a:pt x="14326" y="17105"/>
                  </a:lnTo>
                  <a:cubicBezTo>
                    <a:pt x="14393" y="17105"/>
                    <a:pt x="14448" y="17052"/>
                    <a:pt x="14450" y="16983"/>
                  </a:cubicBezTo>
                  <a:cubicBezTo>
                    <a:pt x="14459" y="16519"/>
                    <a:pt x="14667" y="5537"/>
                    <a:pt x="10694" y="1471"/>
                  </a:cubicBezTo>
                  <a:cubicBezTo>
                    <a:pt x="9739" y="494"/>
                    <a:pt x="8609" y="0"/>
                    <a:pt x="7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21"/>
            <p:cNvSpPr/>
            <p:nvPr/>
          </p:nvSpPr>
          <p:spPr>
            <a:xfrm>
              <a:off x="5574750" y="2426525"/>
              <a:ext cx="135300" cy="403750"/>
            </a:xfrm>
            <a:custGeom>
              <a:rect b="b" l="l" r="r" t="t"/>
              <a:pathLst>
                <a:path extrusionOk="0" h="16150" w="5412">
                  <a:moveTo>
                    <a:pt x="124" y="1"/>
                  </a:moveTo>
                  <a:cubicBezTo>
                    <a:pt x="55" y="1"/>
                    <a:pt x="0" y="56"/>
                    <a:pt x="0" y="124"/>
                  </a:cubicBezTo>
                  <a:cubicBezTo>
                    <a:pt x="0" y="192"/>
                    <a:pt x="54" y="248"/>
                    <a:pt x="124" y="248"/>
                  </a:cubicBezTo>
                  <a:lnTo>
                    <a:pt x="1510" y="248"/>
                  </a:lnTo>
                  <a:lnTo>
                    <a:pt x="5155" y="16054"/>
                  </a:lnTo>
                  <a:cubicBezTo>
                    <a:pt x="5168" y="16111"/>
                    <a:pt x="5220" y="16150"/>
                    <a:pt x="5275" y="16150"/>
                  </a:cubicBezTo>
                  <a:cubicBezTo>
                    <a:pt x="5283" y="16150"/>
                    <a:pt x="5293" y="16148"/>
                    <a:pt x="5302" y="16147"/>
                  </a:cubicBezTo>
                  <a:cubicBezTo>
                    <a:pt x="5369" y="16132"/>
                    <a:pt x="5411" y="16065"/>
                    <a:pt x="5395" y="15999"/>
                  </a:cubicBezTo>
                  <a:lnTo>
                    <a:pt x="1729" y="96"/>
                  </a:lnTo>
                  <a:cubicBezTo>
                    <a:pt x="1716" y="41"/>
                    <a:pt x="1667" y="1"/>
                    <a:pt x="1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21"/>
            <p:cNvSpPr/>
            <p:nvPr/>
          </p:nvSpPr>
          <p:spPr>
            <a:xfrm>
              <a:off x="5787375" y="2315100"/>
              <a:ext cx="209675" cy="508975"/>
            </a:xfrm>
            <a:custGeom>
              <a:rect b="b" l="l" r="r" t="t"/>
              <a:pathLst>
                <a:path extrusionOk="0" h="20359" w="8387">
                  <a:moveTo>
                    <a:pt x="6530" y="0"/>
                  </a:moveTo>
                  <a:cubicBezTo>
                    <a:pt x="6474" y="0"/>
                    <a:pt x="6427" y="34"/>
                    <a:pt x="6411" y="86"/>
                  </a:cubicBezTo>
                  <a:lnTo>
                    <a:pt x="20" y="20197"/>
                  </a:lnTo>
                  <a:cubicBezTo>
                    <a:pt x="0" y="20262"/>
                    <a:pt x="36" y="20332"/>
                    <a:pt x="101" y="20353"/>
                  </a:cubicBezTo>
                  <a:cubicBezTo>
                    <a:pt x="112" y="20357"/>
                    <a:pt x="125" y="20358"/>
                    <a:pt x="138" y="20358"/>
                  </a:cubicBezTo>
                  <a:cubicBezTo>
                    <a:pt x="190" y="20358"/>
                    <a:pt x="239" y="20326"/>
                    <a:pt x="255" y="20272"/>
                  </a:cubicBezTo>
                  <a:lnTo>
                    <a:pt x="6621" y="247"/>
                  </a:lnTo>
                  <a:lnTo>
                    <a:pt x="8263" y="247"/>
                  </a:lnTo>
                  <a:cubicBezTo>
                    <a:pt x="8332" y="247"/>
                    <a:pt x="8387" y="192"/>
                    <a:pt x="8387" y="124"/>
                  </a:cubicBezTo>
                  <a:cubicBezTo>
                    <a:pt x="8387" y="55"/>
                    <a:pt x="8332" y="0"/>
                    <a:pt x="8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21"/>
            <p:cNvSpPr/>
            <p:nvPr/>
          </p:nvSpPr>
          <p:spPr>
            <a:xfrm>
              <a:off x="5619100" y="2741825"/>
              <a:ext cx="1536675" cy="1003975"/>
            </a:xfrm>
            <a:custGeom>
              <a:rect b="b" l="l" r="r" t="t"/>
              <a:pathLst>
                <a:path extrusionOk="0" h="40159" w="61467">
                  <a:moveTo>
                    <a:pt x="5023" y="0"/>
                  </a:moveTo>
                  <a:cubicBezTo>
                    <a:pt x="2258" y="0"/>
                    <a:pt x="15" y="2243"/>
                    <a:pt x="15" y="5008"/>
                  </a:cubicBezTo>
                  <a:lnTo>
                    <a:pt x="1" y="5008"/>
                  </a:lnTo>
                  <a:lnTo>
                    <a:pt x="1" y="40159"/>
                  </a:lnTo>
                  <a:lnTo>
                    <a:pt x="61466" y="40159"/>
                  </a:lnTo>
                  <a:lnTo>
                    <a:pt x="52846" y="37117"/>
                  </a:lnTo>
                  <a:lnTo>
                    <a:pt x="10030" y="37117"/>
                  </a:lnTo>
                  <a:lnTo>
                    <a:pt x="10030" y="5008"/>
                  </a:lnTo>
                  <a:cubicBezTo>
                    <a:pt x="10030" y="2243"/>
                    <a:pt x="7788" y="0"/>
                    <a:pt x="5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21"/>
            <p:cNvSpPr/>
            <p:nvPr/>
          </p:nvSpPr>
          <p:spPr>
            <a:xfrm>
              <a:off x="5694900" y="2888675"/>
              <a:ext cx="80100" cy="59550"/>
            </a:xfrm>
            <a:custGeom>
              <a:rect b="b" l="l" r="r" t="t"/>
              <a:pathLst>
                <a:path extrusionOk="0" h="2382" w="3204">
                  <a:moveTo>
                    <a:pt x="2841" y="1"/>
                  </a:moveTo>
                  <a:cubicBezTo>
                    <a:pt x="2833" y="1"/>
                    <a:pt x="2824" y="2"/>
                    <a:pt x="2815" y="4"/>
                  </a:cubicBezTo>
                  <a:cubicBezTo>
                    <a:pt x="2749" y="18"/>
                    <a:pt x="2705" y="83"/>
                    <a:pt x="2719" y="150"/>
                  </a:cubicBezTo>
                  <a:cubicBezTo>
                    <a:pt x="2723" y="161"/>
                    <a:pt x="2937" y="1200"/>
                    <a:pt x="2477" y="1765"/>
                  </a:cubicBezTo>
                  <a:cubicBezTo>
                    <a:pt x="2279" y="2011"/>
                    <a:pt x="1978" y="2134"/>
                    <a:pt x="1582" y="2134"/>
                  </a:cubicBezTo>
                  <a:cubicBezTo>
                    <a:pt x="1184" y="2134"/>
                    <a:pt x="893" y="2012"/>
                    <a:pt x="708" y="1773"/>
                  </a:cubicBezTo>
                  <a:cubicBezTo>
                    <a:pt x="271" y="1209"/>
                    <a:pt x="531" y="166"/>
                    <a:pt x="534" y="157"/>
                  </a:cubicBezTo>
                  <a:cubicBezTo>
                    <a:pt x="550" y="90"/>
                    <a:pt x="509" y="22"/>
                    <a:pt x="444" y="5"/>
                  </a:cubicBezTo>
                  <a:cubicBezTo>
                    <a:pt x="434" y="3"/>
                    <a:pt x="423" y="2"/>
                    <a:pt x="413" y="2"/>
                  </a:cubicBezTo>
                  <a:cubicBezTo>
                    <a:pt x="356" y="2"/>
                    <a:pt x="308" y="38"/>
                    <a:pt x="293" y="95"/>
                  </a:cubicBezTo>
                  <a:cubicBezTo>
                    <a:pt x="280" y="142"/>
                    <a:pt x="1" y="1265"/>
                    <a:pt x="513" y="1924"/>
                  </a:cubicBezTo>
                  <a:cubicBezTo>
                    <a:pt x="748" y="2227"/>
                    <a:pt x="1107" y="2381"/>
                    <a:pt x="1582" y="2381"/>
                  </a:cubicBezTo>
                  <a:cubicBezTo>
                    <a:pt x="2058" y="2381"/>
                    <a:pt x="2424" y="2227"/>
                    <a:pt x="2671" y="1921"/>
                  </a:cubicBezTo>
                  <a:cubicBezTo>
                    <a:pt x="3204" y="1263"/>
                    <a:pt x="2973" y="145"/>
                    <a:pt x="2962" y="98"/>
                  </a:cubicBezTo>
                  <a:cubicBezTo>
                    <a:pt x="2949" y="40"/>
                    <a:pt x="2897" y="1"/>
                    <a:pt x="2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21"/>
            <p:cNvSpPr/>
            <p:nvPr/>
          </p:nvSpPr>
          <p:spPr>
            <a:xfrm>
              <a:off x="5793475" y="2843625"/>
              <a:ext cx="25400" cy="25400"/>
            </a:xfrm>
            <a:custGeom>
              <a:rect b="b" l="l" r="r" t="t"/>
              <a:pathLst>
                <a:path extrusionOk="0" h="1016" w="1016">
                  <a:moveTo>
                    <a:pt x="507" y="0"/>
                  </a:moveTo>
                  <a:cubicBezTo>
                    <a:pt x="228" y="0"/>
                    <a:pt x="0" y="228"/>
                    <a:pt x="0" y="507"/>
                  </a:cubicBezTo>
                  <a:cubicBezTo>
                    <a:pt x="0" y="789"/>
                    <a:pt x="228" y="1016"/>
                    <a:pt x="507" y="1016"/>
                  </a:cubicBezTo>
                  <a:cubicBezTo>
                    <a:pt x="788" y="1016"/>
                    <a:pt x="1016" y="789"/>
                    <a:pt x="1016" y="507"/>
                  </a:cubicBezTo>
                  <a:cubicBezTo>
                    <a:pt x="1016" y="228"/>
                    <a:pt x="788"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21"/>
            <p:cNvSpPr/>
            <p:nvPr/>
          </p:nvSpPr>
          <p:spPr>
            <a:xfrm>
              <a:off x="5649500" y="2843625"/>
              <a:ext cx="25400" cy="25400"/>
            </a:xfrm>
            <a:custGeom>
              <a:rect b="b" l="l" r="r" t="t"/>
              <a:pathLst>
                <a:path extrusionOk="0" h="1016" w="1016">
                  <a:moveTo>
                    <a:pt x="509" y="0"/>
                  </a:moveTo>
                  <a:cubicBezTo>
                    <a:pt x="228" y="0"/>
                    <a:pt x="0" y="228"/>
                    <a:pt x="0" y="507"/>
                  </a:cubicBezTo>
                  <a:cubicBezTo>
                    <a:pt x="0" y="789"/>
                    <a:pt x="228" y="1016"/>
                    <a:pt x="509" y="1016"/>
                  </a:cubicBezTo>
                  <a:cubicBezTo>
                    <a:pt x="788" y="1016"/>
                    <a:pt x="1016" y="789"/>
                    <a:pt x="1016" y="507"/>
                  </a:cubicBezTo>
                  <a:cubicBezTo>
                    <a:pt x="1016" y="228"/>
                    <a:pt x="788"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311" name="Google Shape;4311;p21"/>
          <p:cNvCxnSpPr/>
          <p:nvPr/>
        </p:nvCxnSpPr>
        <p:spPr>
          <a:xfrm>
            <a:off x="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4312" name="Google Shape;4312;p21"/>
          <p:cNvCxnSpPr/>
          <p:nvPr/>
        </p:nvCxnSpPr>
        <p:spPr>
          <a:xfrm>
            <a:off x="297250" y="7213525"/>
            <a:ext cx="1517700" cy="0"/>
          </a:xfrm>
          <a:prstGeom prst="straightConnector1">
            <a:avLst/>
          </a:prstGeom>
          <a:noFill/>
          <a:ln cap="flat" cmpd="sng" w="9525">
            <a:solidFill>
              <a:schemeClr val="dk1"/>
            </a:solidFill>
            <a:prstDash val="solid"/>
            <a:round/>
            <a:headEnd len="med" w="med" type="none"/>
            <a:tailEnd len="med" w="med" type="none"/>
          </a:ln>
        </p:spPr>
      </p:cxnSp>
      <p:sp>
        <p:nvSpPr>
          <p:cNvPr id="4313" name="Google Shape;4313;p21"/>
          <p:cNvSpPr/>
          <p:nvPr/>
        </p:nvSpPr>
        <p:spPr>
          <a:xfrm flipH="1" rot="10800000">
            <a:off x="1692842" y="78605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21"/>
          <p:cNvSpPr/>
          <p:nvPr/>
        </p:nvSpPr>
        <p:spPr>
          <a:xfrm>
            <a:off x="2441450" y="67258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5" name="Google Shape;4315;p21"/>
          <p:cNvGrpSpPr/>
          <p:nvPr/>
        </p:nvGrpSpPr>
        <p:grpSpPr>
          <a:xfrm>
            <a:off x="5155324" y="3485575"/>
            <a:ext cx="267079" cy="391084"/>
            <a:chOff x="6284219" y="5427379"/>
            <a:chExt cx="682194" cy="998681"/>
          </a:xfrm>
        </p:grpSpPr>
        <p:sp>
          <p:nvSpPr>
            <p:cNvPr id="4316" name="Google Shape;4316;p21"/>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17" name="Google Shape;4317;p21"/>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18" name="Google Shape;4318;p21"/>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19" name="Google Shape;4319;p21"/>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0" name="Google Shape;4320;p21"/>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1" name="Google Shape;4321;p21"/>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2" name="Google Shape;4322;p21"/>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3" name="Google Shape;4323;p21"/>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4" name="Google Shape;4324;p21"/>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5" name="Google Shape;4325;p21"/>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6" name="Google Shape;4326;p21"/>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7" name="Google Shape;4327;p21"/>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8" name="Google Shape;4328;p21"/>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29" name="Google Shape;4329;p21"/>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0" name="Google Shape;4330;p21"/>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1" name="Google Shape;4331;p21"/>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2" name="Google Shape;4332;p21"/>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3" name="Google Shape;4333;p21"/>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4" name="Google Shape;4334;p21"/>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5" name="Google Shape;4335;p21"/>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6" name="Google Shape;4336;p21"/>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7" name="Google Shape;4337;p21"/>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8" name="Google Shape;4338;p21"/>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39" name="Google Shape;4339;p21"/>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0" name="Google Shape;4340;p21"/>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1" name="Google Shape;4341;p21"/>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2" name="Google Shape;4342;p21"/>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3" name="Google Shape;4343;p21"/>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4" name="Google Shape;4344;p21"/>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5" name="Google Shape;4345;p21"/>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6" name="Google Shape;4346;p21"/>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7" name="Google Shape;4347;p21"/>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8" name="Google Shape;4348;p21"/>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49" name="Google Shape;4349;p21"/>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0" name="Google Shape;4350;p21"/>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1" name="Google Shape;4351;p21"/>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2" name="Google Shape;4352;p21"/>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3" name="Google Shape;4353;p21"/>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4" name="Google Shape;4354;p21"/>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5" name="Google Shape;4355;p21"/>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6" name="Google Shape;4356;p21"/>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7" name="Google Shape;4357;p21"/>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8" name="Google Shape;4358;p21"/>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59" name="Google Shape;4359;p21"/>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0" name="Google Shape;4360;p21"/>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1" name="Google Shape;4361;p21"/>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2" name="Google Shape;4362;p21"/>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3" name="Google Shape;4363;p21"/>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4" name="Google Shape;4364;p21"/>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5" name="Google Shape;4365;p21"/>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6" name="Google Shape;4366;p21"/>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7" name="Google Shape;4367;p21"/>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8" name="Google Shape;4368;p21"/>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69" name="Google Shape;4369;p21"/>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0" name="Google Shape;4370;p21"/>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1" name="Google Shape;4371;p21"/>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2" name="Google Shape;4372;p21"/>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3" name="Google Shape;4373;p21"/>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4" name="Google Shape;4374;p21"/>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5" name="Google Shape;4375;p21"/>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6" name="Google Shape;4376;p21"/>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7" name="Google Shape;4377;p21"/>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8" name="Google Shape;4378;p21"/>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79" name="Google Shape;4379;p21"/>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0" name="Google Shape;4380;p21"/>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1" name="Google Shape;4381;p21"/>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2" name="Google Shape;4382;p21"/>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3" name="Google Shape;4383;p21"/>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4" name="Google Shape;4384;p21"/>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5" name="Google Shape;4385;p21"/>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6" name="Google Shape;4386;p21"/>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7" name="Google Shape;4387;p21"/>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8" name="Google Shape;4388;p21"/>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89" name="Google Shape;4389;p21"/>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0" name="Google Shape;4390;p21"/>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1" name="Google Shape;4391;p21"/>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2" name="Google Shape;4392;p21"/>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3" name="Google Shape;4393;p21"/>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4" name="Google Shape;4394;p21"/>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5" name="Google Shape;4395;p21"/>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6" name="Google Shape;4396;p21"/>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7" name="Google Shape;4397;p21"/>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8" name="Google Shape;4398;p21"/>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399" name="Google Shape;4399;p21"/>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0" name="Google Shape;4400;p21"/>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1" name="Google Shape;4401;p21"/>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2" name="Google Shape;4402;p21"/>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3" name="Google Shape;4403;p21"/>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4" name="Google Shape;4404;p21"/>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5" name="Google Shape;4405;p21"/>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6" name="Google Shape;4406;p21"/>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7" name="Google Shape;4407;p21"/>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8" name="Google Shape;4408;p21"/>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09" name="Google Shape;4409;p21"/>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0" name="Google Shape;4410;p21"/>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1" name="Google Shape;4411;p21"/>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2" name="Google Shape;4412;p21"/>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3" name="Google Shape;4413;p21"/>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4" name="Google Shape;4414;p21"/>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5" name="Google Shape;4415;p21"/>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6" name="Google Shape;4416;p21"/>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7" name="Google Shape;4417;p21"/>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8" name="Google Shape;4418;p21"/>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19" name="Google Shape;4419;p21"/>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0" name="Google Shape;4420;p21"/>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1" name="Google Shape;4421;p21"/>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2" name="Google Shape;4422;p21"/>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3" name="Google Shape;4423;p21"/>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4" name="Google Shape;4424;p21"/>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5" name="Google Shape;4425;p21"/>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6" name="Google Shape;4426;p21"/>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7" name="Google Shape;4427;p21"/>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8" name="Google Shape;4428;p21"/>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29" name="Google Shape;4429;p21"/>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0" name="Google Shape;4430;p21"/>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1" name="Google Shape;4431;p21"/>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2" name="Google Shape;4432;p21"/>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3" name="Google Shape;4433;p21"/>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4" name="Google Shape;4434;p21"/>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5" name="Google Shape;4435;p21"/>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6" name="Google Shape;4436;p21"/>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7" name="Google Shape;4437;p21"/>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8" name="Google Shape;4438;p21"/>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39" name="Google Shape;4439;p21"/>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40" name="Google Shape;4440;p21"/>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4441" name="Google Shape;4441;p21"/>
          <p:cNvGrpSpPr/>
          <p:nvPr/>
        </p:nvGrpSpPr>
        <p:grpSpPr>
          <a:xfrm>
            <a:off x="5132512" y="4178033"/>
            <a:ext cx="317384" cy="391092"/>
            <a:chOff x="5059853" y="5504816"/>
            <a:chExt cx="810688" cy="998703"/>
          </a:xfrm>
        </p:grpSpPr>
        <p:sp>
          <p:nvSpPr>
            <p:cNvPr id="4442" name="Google Shape;4442;p21"/>
            <p:cNvSpPr/>
            <p:nvPr/>
          </p:nvSpPr>
          <p:spPr>
            <a:xfrm>
              <a:off x="5155994" y="5504816"/>
              <a:ext cx="714547" cy="998703"/>
            </a:xfrm>
            <a:custGeom>
              <a:rect b="b" l="l" r="r" t="t"/>
              <a:pathLst>
                <a:path extrusionOk="0" h="45655" w="32665">
                  <a:moveTo>
                    <a:pt x="3665" y="1"/>
                  </a:moveTo>
                  <a:cubicBezTo>
                    <a:pt x="3193" y="1"/>
                    <a:pt x="2785" y="173"/>
                    <a:pt x="2444" y="516"/>
                  </a:cubicBezTo>
                  <a:cubicBezTo>
                    <a:pt x="2101" y="860"/>
                    <a:pt x="1929" y="1265"/>
                    <a:pt x="1929" y="1737"/>
                  </a:cubicBezTo>
                  <a:lnTo>
                    <a:pt x="1929" y="4052"/>
                  </a:lnTo>
                  <a:cubicBezTo>
                    <a:pt x="1929" y="4524"/>
                    <a:pt x="2101" y="4931"/>
                    <a:pt x="2444" y="5273"/>
                  </a:cubicBezTo>
                  <a:cubicBezTo>
                    <a:pt x="2785" y="5618"/>
                    <a:pt x="3193" y="5788"/>
                    <a:pt x="3665" y="5788"/>
                  </a:cubicBezTo>
                  <a:lnTo>
                    <a:pt x="22185" y="5788"/>
                  </a:lnTo>
                  <a:lnTo>
                    <a:pt x="10611" y="18262"/>
                  </a:lnTo>
                  <a:cubicBezTo>
                    <a:pt x="10396" y="18519"/>
                    <a:pt x="10171" y="18810"/>
                    <a:pt x="9935" y="19130"/>
                  </a:cubicBezTo>
                  <a:cubicBezTo>
                    <a:pt x="9699" y="19453"/>
                    <a:pt x="9583" y="19806"/>
                    <a:pt x="9583" y="20191"/>
                  </a:cubicBezTo>
                  <a:lnTo>
                    <a:pt x="9583" y="22506"/>
                  </a:lnTo>
                  <a:cubicBezTo>
                    <a:pt x="9583" y="22980"/>
                    <a:pt x="9752" y="23385"/>
                    <a:pt x="10096" y="23729"/>
                  </a:cubicBezTo>
                  <a:cubicBezTo>
                    <a:pt x="10439" y="24072"/>
                    <a:pt x="10847" y="24242"/>
                    <a:pt x="11318" y="24242"/>
                  </a:cubicBezTo>
                  <a:lnTo>
                    <a:pt x="16655" y="24242"/>
                  </a:lnTo>
                  <a:cubicBezTo>
                    <a:pt x="18070" y="24242"/>
                    <a:pt x="19377" y="24372"/>
                    <a:pt x="20578" y="24629"/>
                  </a:cubicBezTo>
                  <a:cubicBezTo>
                    <a:pt x="21778" y="24885"/>
                    <a:pt x="22817" y="25304"/>
                    <a:pt x="23697" y="25882"/>
                  </a:cubicBezTo>
                  <a:cubicBezTo>
                    <a:pt x="24574" y="26461"/>
                    <a:pt x="25272" y="27233"/>
                    <a:pt x="25785" y="28197"/>
                  </a:cubicBezTo>
                  <a:cubicBezTo>
                    <a:pt x="26301" y="29161"/>
                    <a:pt x="26557" y="30288"/>
                    <a:pt x="26557" y="31701"/>
                  </a:cubicBezTo>
                  <a:cubicBezTo>
                    <a:pt x="26557" y="33116"/>
                    <a:pt x="26289" y="34328"/>
                    <a:pt x="25756" y="35335"/>
                  </a:cubicBezTo>
                  <a:cubicBezTo>
                    <a:pt x="25217" y="36343"/>
                    <a:pt x="24501" y="37190"/>
                    <a:pt x="23601" y="37875"/>
                  </a:cubicBezTo>
                  <a:cubicBezTo>
                    <a:pt x="22700" y="38560"/>
                    <a:pt x="21649" y="39064"/>
                    <a:pt x="20449" y="39386"/>
                  </a:cubicBezTo>
                  <a:cubicBezTo>
                    <a:pt x="19249" y="39707"/>
                    <a:pt x="17983" y="39867"/>
                    <a:pt x="16655" y="39867"/>
                  </a:cubicBezTo>
                  <a:cubicBezTo>
                    <a:pt x="14639" y="39867"/>
                    <a:pt x="12999" y="39698"/>
                    <a:pt x="11735" y="39354"/>
                  </a:cubicBezTo>
                  <a:cubicBezTo>
                    <a:pt x="10471" y="39011"/>
                    <a:pt x="9454" y="38571"/>
                    <a:pt x="8683" y="38035"/>
                  </a:cubicBezTo>
                  <a:cubicBezTo>
                    <a:pt x="7911" y="37499"/>
                    <a:pt x="7331" y="36888"/>
                    <a:pt x="6947" y="36203"/>
                  </a:cubicBezTo>
                  <a:cubicBezTo>
                    <a:pt x="6560" y="35516"/>
                    <a:pt x="6260" y="34831"/>
                    <a:pt x="6047" y="34144"/>
                  </a:cubicBezTo>
                  <a:lnTo>
                    <a:pt x="6044" y="34144"/>
                  </a:lnTo>
                  <a:cubicBezTo>
                    <a:pt x="5960" y="33803"/>
                    <a:pt x="5776" y="33492"/>
                    <a:pt x="5499" y="33212"/>
                  </a:cubicBezTo>
                  <a:cubicBezTo>
                    <a:pt x="5220" y="32935"/>
                    <a:pt x="4844" y="32795"/>
                    <a:pt x="4372" y="32795"/>
                  </a:cubicBezTo>
                  <a:lnTo>
                    <a:pt x="1416" y="32795"/>
                  </a:lnTo>
                  <a:cubicBezTo>
                    <a:pt x="1029" y="32795"/>
                    <a:pt x="699" y="32933"/>
                    <a:pt x="420" y="33212"/>
                  </a:cubicBezTo>
                  <a:cubicBezTo>
                    <a:pt x="140" y="33492"/>
                    <a:pt x="1" y="33824"/>
                    <a:pt x="1" y="34208"/>
                  </a:cubicBezTo>
                  <a:cubicBezTo>
                    <a:pt x="44" y="35624"/>
                    <a:pt x="397" y="37007"/>
                    <a:pt x="1061" y="38356"/>
                  </a:cubicBezTo>
                  <a:cubicBezTo>
                    <a:pt x="1725" y="39707"/>
                    <a:pt x="2733" y="40928"/>
                    <a:pt x="4084" y="42022"/>
                  </a:cubicBezTo>
                  <a:cubicBezTo>
                    <a:pt x="5435" y="43115"/>
                    <a:pt x="7148" y="43994"/>
                    <a:pt x="9228" y="44658"/>
                  </a:cubicBezTo>
                  <a:cubicBezTo>
                    <a:pt x="11307" y="45322"/>
                    <a:pt x="13783" y="45654"/>
                    <a:pt x="16655" y="45654"/>
                  </a:cubicBezTo>
                  <a:cubicBezTo>
                    <a:pt x="18842" y="45654"/>
                    <a:pt x="20910" y="45334"/>
                    <a:pt x="22861" y="44690"/>
                  </a:cubicBezTo>
                  <a:cubicBezTo>
                    <a:pt x="24810" y="44047"/>
                    <a:pt x="26502" y="43138"/>
                    <a:pt x="27940" y="41958"/>
                  </a:cubicBezTo>
                  <a:cubicBezTo>
                    <a:pt x="29376" y="40779"/>
                    <a:pt x="30521" y="39320"/>
                    <a:pt x="31380" y="37586"/>
                  </a:cubicBezTo>
                  <a:cubicBezTo>
                    <a:pt x="32237" y="35848"/>
                    <a:pt x="32665" y="33888"/>
                    <a:pt x="32665" y="31701"/>
                  </a:cubicBezTo>
                  <a:cubicBezTo>
                    <a:pt x="32665" y="29688"/>
                    <a:pt x="32312" y="27876"/>
                    <a:pt x="31605" y="26269"/>
                  </a:cubicBezTo>
                  <a:cubicBezTo>
                    <a:pt x="30897" y="24661"/>
                    <a:pt x="29912" y="23289"/>
                    <a:pt x="28648" y="22153"/>
                  </a:cubicBezTo>
                  <a:cubicBezTo>
                    <a:pt x="27382" y="21017"/>
                    <a:pt x="25861" y="20138"/>
                    <a:pt x="24081" y="19517"/>
                  </a:cubicBezTo>
                  <a:cubicBezTo>
                    <a:pt x="22302" y="18897"/>
                    <a:pt x="20342" y="18562"/>
                    <a:pt x="18198" y="18519"/>
                  </a:cubicBezTo>
                  <a:lnTo>
                    <a:pt x="29580" y="6239"/>
                  </a:lnTo>
                  <a:cubicBezTo>
                    <a:pt x="29924" y="5896"/>
                    <a:pt x="30201" y="5541"/>
                    <a:pt x="30416" y="5176"/>
                  </a:cubicBezTo>
                  <a:cubicBezTo>
                    <a:pt x="30629" y="4812"/>
                    <a:pt x="30737" y="4437"/>
                    <a:pt x="30737" y="4052"/>
                  </a:cubicBezTo>
                  <a:lnTo>
                    <a:pt x="30737" y="1737"/>
                  </a:lnTo>
                  <a:cubicBezTo>
                    <a:pt x="30737" y="1265"/>
                    <a:pt x="30565" y="860"/>
                    <a:pt x="30224" y="516"/>
                  </a:cubicBezTo>
                  <a:cubicBezTo>
                    <a:pt x="29880" y="173"/>
                    <a:pt x="29472" y="1"/>
                    <a:pt x="29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43" name="Google Shape;4443;p21"/>
            <p:cNvSpPr/>
            <p:nvPr/>
          </p:nvSpPr>
          <p:spPr>
            <a:xfrm>
              <a:off x="5059853" y="5530016"/>
              <a:ext cx="103884" cy="75775"/>
            </a:xfrm>
            <a:custGeom>
              <a:rect b="b" l="l" r="r" t="t"/>
              <a:pathLst>
                <a:path extrusionOk="0" h="3464" w="4749">
                  <a:moveTo>
                    <a:pt x="4746" y="1586"/>
                  </a:moveTo>
                  <a:cubicBezTo>
                    <a:pt x="4746" y="1587"/>
                    <a:pt x="4746" y="1588"/>
                    <a:pt x="4746" y="1590"/>
                  </a:cubicBezTo>
                  <a:lnTo>
                    <a:pt x="4746" y="1590"/>
                  </a:lnTo>
                  <a:cubicBezTo>
                    <a:pt x="4747" y="1588"/>
                    <a:pt x="4747" y="1587"/>
                    <a:pt x="4748" y="1586"/>
                  </a:cubicBezTo>
                  <a:close/>
                  <a:moveTo>
                    <a:pt x="1980" y="1"/>
                  </a:moveTo>
                  <a:lnTo>
                    <a:pt x="1980" y="1356"/>
                  </a:lnTo>
                  <a:lnTo>
                    <a:pt x="1" y="649"/>
                  </a:lnTo>
                  <a:lnTo>
                    <a:pt x="1" y="2797"/>
                  </a:lnTo>
                  <a:lnTo>
                    <a:pt x="1980" y="2089"/>
                  </a:lnTo>
                  <a:lnTo>
                    <a:pt x="1980" y="3463"/>
                  </a:lnTo>
                  <a:lnTo>
                    <a:pt x="4741" y="1869"/>
                  </a:lnTo>
                  <a:cubicBezTo>
                    <a:pt x="4744" y="1874"/>
                    <a:pt x="4746" y="1879"/>
                    <a:pt x="4748" y="1883"/>
                  </a:cubicBezTo>
                  <a:cubicBezTo>
                    <a:pt x="4746" y="1786"/>
                    <a:pt x="4744" y="1687"/>
                    <a:pt x="4746" y="1590"/>
                  </a:cubicBezTo>
                  <a:lnTo>
                    <a:pt x="4746" y="1590"/>
                  </a:lnTo>
                  <a:cubicBezTo>
                    <a:pt x="4744" y="1592"/>
                    <a:pt x="4743" y="1594"/>
                    <a:pt x="4741" y="1597"/>
                  </a:cubicBezTo>
                  <a:lnTo>
                    <a:pt x="19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44" name="Google Shape;4444;p21"/>
            <p:cNvSpPr/>
            <p:nvPr/>
          </p:nvSpPr>
          <p:spPr>
            <a:xfrm>
              <a:off x="5305094"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5"/>
                    <a:pt x="417"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45" name="Google Shape;4445;p21"/>
            <p:cNvSpPr/>
            <p:nvPr/>
          </p:nvSpPr>
          <p:spPr>
            <a:xfrm>
              <a:off x="5324869"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46" name="Google Shape;4446;p21"/>
            <p:cNvSpPr/>
            <p:nvPr/>
          </p:nvSpPr>
          <p:spPr>
            <a:xfrm>
              <a:off x="5344666"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47" name="Google Shape;4447;p21"/>
            <p:cNvSpPr/>
            <p:nvPr/>
          </p:nvSpPr>
          <p:spPr>
            <a:xfrm>
              <a:off x="5364441" y="5561888"/>
              <a:ext cx="11397" cy="12031"/>
            </a:xfrm>
            <a:custGeom>
              <a:rect b="b" l="l" r="r" t="t"/>
              <a:pathLst>
                <a:path extrusionOk="0" h="550" w="521">
                  <a:moveTo>
                    <a:pt x="262" y="0"/>
                  </a:moveTo>
                  <a:cubicBezTo>
                    <a:pt x="109" y="0"/>
                    <a:pt x="1" y="112"/>
                    <a:pt x="1" y="275"/>
                  </a:cubicBezTo>
                  <a:cubicBezTo>
                    <a:pt x="1" y="438"/>
                    <a:pt x="104" y="550"/>
                    <a:pt x="257" y="550"/>
                  </a:cubicBezTo>
                  <a:cubicBezTo>
                    <a:pt x="420" y="550"/>
                    <a:pt x="521" y="433"/>
                    <a:pt x="521" y="275"/>
                  </a:cubicBezTo>
                  <a:cubicBezTo>
                    <a:pt x="521" y="115"/>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48" name="Google Shape;4448;p21"/>
            <p:cNvSpPr/>
            <p:nvPr/>
          </p:nvSpPr>
          <p:spPr>
            <a:xfrm>
              <a:off x="5384238" y="5561888"/>
              <a:ext cx="11397" cy="12031"/>
            </a:xfrm>
            <a:custGeom>
              <a:rect b="b" l="l" r="r" t="t"/>
              <a:pathLst>
                <a:path extrusionOk="0" h="550" w="521">
                  <a:moveTo>
                    <a:pt x="262" y="0"/>
                  </a:moveTo>
                  <a:cubicBezTo>
                    <a:pt x="108" y="0"/>
                    <a:pt x="0" y="112"/>
                    <a:pt x="0" y="275"/>
                  </a:cubicBezTo>
                  <a:cubicBezTo>
                    <a:pt x="0" y="438"/>
                    <a:pt x="104"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49" name="Google Shape;4449;p21"/>
            <p:cNvSpPr/>
            <p:nvPr/>
          </p:nvSpPr>
          <p:spPr>
            <a:xfrm>
              <a:off x="5404034" y="5561888"/>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0" name="Google Shape;4450;p21"/>
            <p:cNvSpPr/>
            <p:nvPr/>
          </p:nvSpPr>
          <p:spPr>
            <a:xfrm>
              <a:off x="5423766" y="5561888"/>
              <a:ext cx="11397" cy="12031"/>
            </a:xfrm>
            <a:custGeom>
              <a:rect b="b" l="l" r="r" t="t"/>
              <a:pathLst>
                <a:path extrusionOk="0" h="550" w="521">
                  <a:moveTo>
                    <a:pt x="264" y="0"/>
                  </a:moveTo>
                  <a:cubicBezTo>
                    <a:pt x="110" y="0"/>
                    <a:pt x="0" y="112"/>
                    <a:pt x="0" y="275"/>
                  </a:cubicBezTo>
                  <a:cubicBezTo>
                    <a:pt x="0" y="438"/>
                    <a:pt x="106" y="550"/>
                    <a:pt x="259" y="550"/>
                  </a:cubicBezTo>
                  <a:cubicBezTo>
                    <a:pt x="420"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1" name="Google Shape;4451;p21"/>
            <p:cNvSpPr/>
            <p:nvPr/>
          </p:nvSpPr>
          <p:spPr>
            <a:xfrm>
              <a:off x="5443563"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7"/>
                    <a:pt x="41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2" name="Google Shape;4452;p21"/>
            <p:cNvSpPr/>
            <p:nvPr/>
          </p:nvSpPr>
          <p:spPr>
            <a:xfrm>
              <a:off x="5463338" y="5561888"/>
              <a:ext cx="11397" cy="12031"/>
            </a:xfrm>
            <a:custGeom>
              <a:rect b="b" l="l" r="r" t="t"/>
              <a:pathLst>
                <a:path extrusionOk="0" h="550" w="521">
                  <a:moveTo>
                    <a:pt x="262" y="0"/>
                  </a:moveTo>
                  <a:cubicBezTo>
                    <a:pt x="111" y="0"/>
                    <a:pt x="1" y="112"/>
                    <a:pt x="1" y="275"/>
                  </a:cubicBezTo>
                  <a:cubicBezTo>
                    <a:pt x="1" y="438"/>
                    <a:pt x="106" y="550"/>
                    <a:pt x="259"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3" name="Google Shape;4453;p21"/>
            <p:cNvSpPr/>
            <p:nvPr/>
          </p:nvSpPr>
          <p:spPr>
            <a:xfrm>
              <a:off x="5483134"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4" name="Google Shape;4454;p21"/>
            <p:cNvSpPr/>
            <p:nvPr/>
          </p:nvSpPr>
          <p:spPr>
            <a:xfrm>
              <a:off x="5502909" y="5561888"/>
              <a:ext cx="11397" cy="12031"/>
            </a:xfrm>
            <a:custGeom>
              <a:rect b="b" l="l" r="r" t="t"/>
              <a:pathLst>
                <a:path extrusionOk="0" h="550" w="521">
                  <a:moveTo>
                    <a:pt x="262" y="0"/>
                  </a:moveTo>
                  <a:cubicBezTo>
                    <a:pt x="108" y="0"/>
                    <a:pt x="1" y="112"/>
                    <a:pt x="1" y="275"/>
                  </a:cubicBezTo>
                  <a:cubicBezTo>
                    <a:pt x="1" y="438"/>
                    <a:pt x="104" y="550"/>
                    <a:pt x="257"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5" name="Google Shape;4455;p21"/>
            <p:cNvSpPr/>
            <p:nvPr/>
          </p:nvSpPr>
          <p:spPr>
            <a:xfrm>
              <a:off x="5522706" y="5561888"/>
              <a:ext cx="11331" cy="12031"/>
            </a:xfrm>
            <a:custGeom>
              <a:rect b="b" l="l" r="r" t="t"/>
              <a:pathLst>
                <a:path extrusionOk="0" h="550" w="518">
                  <a:moveTo>
                    <a:pt x="262" y="0"/>
                  </a:moveTo>
                  <a:cubicBezTo>
                    <a:pt x="108" y="0"/>
                    <a:pt x="0" y="112"/>
                    <a:pt x="0" y="275"/>
                  </a:cubicBezTo>
                  <a:cubicBezTo>
                    <a:pt x="0" y="438"/>
                    <a:pt x="103"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6" name="Google Shape;4456;p21"/>
            <p:cNvSpPr/>
            <p:nvPr/>
          </p:nvSpPr>
          <p:spPr>
            <a:xfrm>
              <a:off x="5542438" y="5561888"/>
              <a:ext cx="11397" cy="12031"/>
            </a:xfrm>
            <a:custGeom>
              <a:rect b="b" l="l" r="r" t="t"/>
              <a:pathLst>
                <a:path extrusionOk="0" h="550" w="521">
                  <a:moveTo>
                    <a:pt x="264" y="0"/>
                  </a:moveTo>
                  <a:cubicBezTo>
                    <a:pt x="111" y="0"/>
                    <a:pt x="1" y="112"/>
                    <a:pt x="1" y="275"/>
                  </a:cubicBezTo>
                  <a:cubicBezTo>
                    <a:pt x="1" y="438"/>
                    <a:pt x="106" y="550"/>
                    <a:pt x="260" y="550"/>
                  </a:cubicBezTo>
                  <a:cubicBezTo>
                    <a:pt x="420" y="550"/>
                    <a:pt x="521" y="433"/>
                    <a:pt x="521" y="275"/>
                  </a:cubicBezTo>
                  <a:cubicBezTo>
                    <a:pt x="521" y="117"/>
                    <a:pt x="418"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7" name="Google Shape;4457;p21"/>
            <p:cNvSpPr/>
            <p:nvPr/>
          </p:nvSpPr>
          <p:spPr>
            <a:xfrm>
              <a:off x="5562234"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8" name="Google Shape;4458;p21"/>
            <p:cNvSpPr/>
            <p:nvPr/>
          </p:nvSpPr>
          <p:spPr>
            <a:xfrm>
              <a:off x="5582009"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59" name="Google Shape;4459;p21"/>
            <p:cNvSpPr/>
            <p:nvPr/>
          </p:nvSpPr>
          <p:spPr>
            <a:xfrm>
              <a:off x="5601806" y="5561888"/>
              <a:ext cx="11397" cy="12031"/>
            </a:xfrm>
            <a:custGeom>
              <a:rect b="b" l="l" r="r" t="t"/>
              <a:pathLst>
                <a:path extrusionOk="0" h="550" w="521">
                  <a:moveTo>
                    <a:pt x="262" y="0"/>
                  </a:moveTo>
                  <a:cubicBezTo>
                    <a:pt x="108" y="0"/>
                    <a:pt x="1" y="112"/>
                    <a:pt x="1" y="275"/>
                  </a:cubicBezTo>
                  <a:cubicBezTo>
                    <a:pt x="1" y="438"/>
                    <a:pt x="106"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0" name="Google Shape;4460;p21"/>
            <p:cNvSpPr/>
            <p:nvPr/>
          </p:nvSpPr>
          <p:spPr>
            <a:xfrm>
              <a:off x="5621603"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1" name="Google Shape;4461;p21"/>
            <p:cNvSpPr/>
            <p:nvPr/>
          </p:nvSpPr>
          <p:spPr>
            <a:xfrm>
              <a:off x="5641378"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2" name="Google Shape;4462;p21"/>
            <p:cNvSpPr/>
            <p:nvPr/>
          </p:nvSpPr>
          <p:spPr>
            <a:xfrm>
              <a:off x="5661175" y="5561888"/>
              <a:ext cx="11331" cy="12031"/>
            </a:xfrm>
            <a:custGeom>
              <a:rect b="b" l="l" r="r" t="t"/>
              <a:pathLst>
                <a:path extrusionOk="0" h="550" w="518">
                  <a:moveTo>
                    <a:pt x="261" y="0"/>
                  </a:moveTo>
                  <a:cubicBezTo>
                    <a:pt x="108" y="0"/>
                    <a:pt x="0" y="112"/>
                    <a:pt x="0" y="275"/>
                  </a:cubicBezTo>
                  <a:cubicBezTo>
                    <a:pt x="0" y="438"/>
                    <a:pt x="103" y="550"/>
                    <a:pt x="257" y="550"/>
                  </a:cubicBezTo>
                  <a:cubicBezTo>
                    <a:pt x="417" y="550"/>
                    <a:pt x="518" y="433"/>
                    <a:pt x="518" y="275"/>
                  </a:cubicBezTo>
                  <a:cubicBezTo>
                    <a:pt x="518"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3" name="Google Shape;4463;p21"/>
            <p:cNvSpPr/>
            <p:nvPr/>
          </p:nvSpPr>
          <p:spPr>
            <a:xfrm>
              <a:off x="5680906"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7"/>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4" name="Google Shape;4464;p21"/>
            <p:cNvSpPr/>
            <p:nvPr/>
          </p:nvSpPr>
          <p:spPr>
            <a:xfrm>
              <a:off x="5700703" y="5561888"/>
              <a:ext cx="11397" cy="12031"/>
            </a:xfrm>
            <a:custGeom>
              <a:rect b="b" l="l" r="r" t="t"/>
              <a:pathLst>
                <a:path extrusionOk="0" h="550" w="521">
                  <a:moveTo>
                    <a:pt x="261" y="0"/>
                  </a:moveTo>
                  <a:cubicBezTo>
                    <a:pt x="110" y="0"/>
                    <a:pt x="0" y="112"/>
                    <a:pt x="0" y="275"/>
                  </a:cubicBezTo>
                  <a:cubicBezTo>
                    <a:pt x="0" y="438"/>
                    <a:pt x="106" y="550"/>
                    <a:pt x="259"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5" name="Google Shape;4465;p21"/>
            <p:cNvSpPr/>
            <p:nvPr/>
          </p:nvSpPr>
          <p:spPr>
            <a:xfrm>
              <a:off x="5720478"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6" name="Google Shape;4466;p21"/>
            <p:cNvSpPr/>
            <p:nvPr/>
          </p:nvSpPr>
          <p:spPr>
            <a:xfrm>
              <a:off x="5740275"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7" name="Google Shape;4467;p21"/>
            <p:cNvSpPr/>
            <p:nvPr/>
          </p:nvSpPr>
          <p:spPr>
            <a:xfrm>
              <a:off x="5450169" y="5926610"/>
              <a:ext cx="13584" cy="11878"/>
            </a:xfrm>
            <a:custGeom>
              <a:rect b="b" l="l" r="r" t="t"/>
              <a:pathLst>
                <a:path extrusionOk="0" h="543" w="621">
                  <a:moveTo>
                    <a:pt x="291" y="0"/>
                  </a:moveTo>
                  <a:cubicBezTo>
                    <a:pt x="220" y="0"/>
                    <a:pt x="151" y="31"/>
                    <a:pt x="99" y="93"/>
                  </a:cubicBezTo>
                  <a:cubicBezTo>
                    <a:pt x="0" y="210"/>
                    <a:pt x="16" y="368"/>
                    <a:pt x="140" y="471"/>
                  </a:cubicBezTo>
                  <a:cubicBezTo>
                    <a:pt x="197" y="519"/>
                    <a:pt x="262" y="543"/>
                    <a:pt x="326" y="543"/>
                  </a:cubicBezTo>
                  <a:cubicBezTo>
                    <a:pt x="397" y="543"/>
                    <a:pt x="466" y="512"/>
                    <a:pt x="518" y="451"/>
                  </a:cubicBezTo>
                  <a:cubicBezTo>
                    <a:pt x="621" y="327"/>
                    <a:pt x="596" y="173"/>
                    <a:pt x="477" y="73"/>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8" name="Google Shape;4468;p21"/>
            <p:cNvSpPr/>
            <p:nvPr/>
          </p:nvSpPr>
          <p:spPr>
            <a:xfrm>
              <a:off x="5462944" y="5911451"/>
              <a:ext cx="13584" cy="11922"/>
            </a:xfrm>
            <a:custGeom>
              <a:rect b="b" l="l" r="r" t="t"/>
              <a:pathLst>
                <a:path extrusionOk="0" h="545" w="621">
                  <a:moveTo>
                    <a:pt x="290" y="1"/>
                  </a:moveTo>
                  <a:cubicBezTo>
                    <a:pt x="218" y="1"/>
                    <a:pt x="150" y="32"/>
                    <a:pt x="99" y="95"/>
                  </a:cubicBezTo>
                  <a:cubicBezTo>
                    <a:pt x="0" y="211"/>
                    <a:pt x="16" y="367"/>
                    <a:pt x="140" y="473"/>
                  </a:cubicBezTo>
                  <a:cubicBezTo>
                    <a:pt x="196" y="520"/>
                    <a:pt x="261" y="544"/>
                    <a:pt x="324" y="544"/>
                  </a:cubicBezTo>
                  <a:cubicBezTo>
                    <a:pt x="395" y="544"/>
                    <a:pt x="463" y="514"/>
                    <a:pt x="516" y="452"/>
                  </a:cubicBezTo>
                  <a:cubicBezTo>
                    <a:pt x="621" y="328"/>
                    <a:pt x="593"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69" name="Google Shape;4469;p21"/>
            <p:cNvSpPr/>
            <p:nvPr/>
          </p:nvSpPr>
          <p:spPr>
            <a:xfrm>
              <a:off x="5475653" y="5896335"/>
              <a:ext cx="13563" cy="11900"/>
            </a:xfrm>
            <a:custGeom>
              <a:rect b="b" l="l" r="r" t="t"/>
              <a:pathLst>
                <a:path extrusionOk="0" h="544" w="620">
                  <a:moveTo>
                    <a:pt x="290" y="1"/>
                  </a:moveTo>
                  <a:cubicBezTo>
                    <a:pt x="220" y="1"/>
                    <a:pt x="152" y="32"/>
                    <a:pt x="99" y="94"/>
                  </a:cubicBezTo>
                  <a:cubicBezTo>
                    <a:pt x="1" y="211"/>
                    <a:pt x="17" y="367"/>
                    <a:pt x="141" y="472"/>
                  </a:cubicBezTo>
                  <a:cubicBezTo>
                    <a:pt x="198" y="519"/>
                    <a:pt x="263" y="543"/>
                    <a:pt x="325" y="543"/>
                  </a:cubicBezTo>
                  <a:cubicBezTo>
                    <a:pt x="396" y="543"/>
                    <a:pt x="464" y="513"/>
                    <a:pt x="516" y="451"/>
                  </a:cubicBezTo>
                  <a:cubicBezTo>
                    <a:pt x="619" y="328"/>
                    <a:pt x="594" y="174"/>
                    <a:pt x="475" y="73"/>
                  </a:cubicBezTo>
                  <a:cubicBezTo>
                    <a:pt x="417"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0" name="Google Shape;4470;p21"/>
            <p:cNvSpPr/>
            <p:nvPr/>
          </p:nvSpPr>
          <p:spPr>
            <a:xfrm>
              <a:off x="5488384" y="5881198"/>
              <a:ext cx="13606" cy="11900"/>
            </a:xfrm>
            <a:custGeom>
              <a:rect b="b" l="l" r="r" t="t"/>
              <a:pathLst>
                <a:path extrusionOk="0" h="544" w="622">
                  <a:moveTo>
                    <a:pt x="291" y="0"/>
                  </a:moveTo>
                  <a:cubicBezTo>
                    <a:pt x="220" y="0"/>
                    <a:pt x="152" y="32"/>
                    <a:pt x="99" y="94"/>
                  </a:cubicBezTo>
                  <a:cubicBezTo>
                    <a:pt x="1" y="211"/>
                    <a:pt x="17" y="367"/>
                    <a:pt x="140" y="470"/>
                  </a:cubicBezTo>
                  <a:cubicBezTo>
                    <a:pt x="198" y="519"/>
                    <a:pt x="264" y="544"/>
                    <a:pt x="327" y="544"/>
                  </a:cubicBezTo>
                  <a:cubicBezTo>
                    <a:pt x="398" y="544"/>
                    <a:pt x="465" y="513"/>
                    <a:pt x="516" y="452"/>
                  </a:cubicBezTo>
                  <a:cubicBezTo>
                    <a:pt x="621" y="328"/>
                    <a:pt x="596" y="175"/>
                    <a:pt x="475" y="74"/>
                  </a:cubicBezTo>
                  <a:cubicBezTo>
                    <a:pt x="417"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1" name="Google Shape;4471;p21"/>
            <p:cNvSpPr/>
            <p:nvPr/>
          </p:nvSpPr>
          <p:spPr>
            <a:xfrm>
              <a:off x="5501116" y="5866060"/>
              <a:ext cx="13584" cy="11900"/>
            </a:xfrm>
            <a:custGeom>
              <a:rect b="b" l="l" r="r" t="t"/>
              <a:pathLst>
                <a:path extrusionOk="0" h="544" w="621">
                  <a:moveTo>
                    <a:pt x="291" y="0"/>
                  </a:moveTo>
                  <a:cubicBezTo>
                    <a:pt x="219" y="0"/>
                    <a:pt x="151" y="32"/>
                    <a:pt x="99" y="95"/>
                  </a:cubicBezTo>
                  <a:cubicBezTo>
                    <a:pt x="0" y="212"/>
                    <a:pt x="16" y="367"/>
                    <a:pt x="140" y="470"/>
                  </a:cubicBezTo>
                  <a:cubicBezTo>
                    <a:pt x="198" y="519"/>
                    <a:pt x="263" y="544"/>
                    <a:pt x="327" y="544"/>
                  </a:cubicBezTo>
                  <a:cubicBezTo>
                    <a:pt x="398" y="544"/>
                    <a:pt x="466" y="514"/>
                    <a:pt x="518" y="452"/>
                  </a:cubicBezTo>
                  <a:cubicBezTo>
                    <a:pt x="621" y="328"/>
                    <a:pt x="596" y="175"/>
                    <a:pt x="477" y="74"/>
                  </a:cubicBezTo>
                  <a:cubicBezTo>
                    <a:pt x="419" y="25"/>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2" name="Google Shape;4472;p21"/>
            <p:cNvSpPr/>
            <p:nvPr/>
          </p:nvSpPr>
          <p:spPr>
            <a:xfrm>
              <a:off x="5513847" y="5850923"/>
              <a:ext cx="13584" cy="11922"/>
            </a:xfrm>
            <a:custGeom>
              <a:rect b="b" l="l" r="r" t="t"/>
              <a:pathLst>
                <a:path extrusionOk="0" h="545" w="621">
                  <a:moveTo>
                    <a:pt x="290" y="0"/>
                  </a:moveTo>
                  <a:cubicBezTo>
                    <a:pt x="219" y="0"/>
                    <a:pt x="152" y="31"/>
                    <a:pt x="101" y="93"/>
                  </a:cubicBezTo>
                  <a:cubicBezTo>
                    <a:pt x="0" y="212"/>
                    <a:pt x="18" y="368"/>
                    <a:pt x="142" y="471"/>
                  </a:cubicBezTo>
                  <a:cubicBezTo>
                    <a:pt x="199" y="520"/>
                    <a:pt x="264" y="544"/>
                    <a:pt x="327" y="544"/>
                  </a:cubicBezTo>
                  <a:cubicBezTo>
                    <a:pt x="398" y="544"/>
                    <a:pt x="466" y="514"/>
                    <a:pt x="518" y="452"/>
                  </a:cubicBezTo>
                  <a:cubicBezTo>
                    <a:pt x="621" y="329"/>
                    <a:pt x="596" y="175"/>
                    <a:pt x="476"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3" name="Google Shape;4473;p21"/>
            <p:cNvSpPr/>
            <p:nvPr/>
          </p:nvSpPr>
          <p:spPr>
            <a:xfrm>
              <a:off x="5526622" y="5835785"/>
              <a:ext cx="13584" cy="11900"/>
            </a:xfrm>
            <a:custGeom>
              <a:rect b="b" l="l" r="r" t="t"/>
              <a:pathLst>
                <a:path extrusionOk="0" h="544" w="621">
                  <a:moveTo>
                    <a:pt x="288" y="1"/>
                  </a:moveTo>
                  <a:cubicBezTo>
                    <a:pt x="218" y="1"/>
                    <a:pt x="151" y="32"/>
                    <a:pt x="99" y="93"/>
                  </a:cubicBezTo>
                  <a:cubicBezTo>
                    <a:pt x="0" y="210"/>
                    <a:pt x="16" y="368"/>
                    <a:pt x="140" y="471"/>
                  </a:cubicBezTo>
                  <a:cubicBezTo>
                    <a:pt x="198" y="519"/>
                    <a:pt x="263" y="544"/>
                    <a:pt x="327" y="544"/>
                  </a:cubicBezTo>
                  <a:cubicBezTo>
                    <a:pt x="396" y="544"/>
                    <a:pt x="464" y="514"/>
                    <a:pt x="515" y="453"/>
                  </a:cubicBezTo>
                  <a:cubicBezTo>
                    <a:pt x="621" y="329"/>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4" name="Google Shape;4474;p21"/>
            <p:cNvSpPr/>
            <p:nvPr/>
          </p:nvSpPr>
          <p:spPr>
            <a:xfrm>
              <a:off x="5539331" y="5820648"/>
              <a:ext cx="13606" cy="11900"/>
            </a:xfrm>
            <a:custGeom>
              <a:rect b="b" l="l" r="r" t="t"/>
              <a:pathLst>
                <a:path extrusionOk="0" h="544" w="622">
                  <a:moveTo>
                    <a:pt x="290" y="1"/>
                  </a:moveTo>
                  <a:cubicBezTo>
                    <a:pt x="219" y="1"/>
                    <a:pt x="151" y="32"/>
                    <a:pt x="99" y="94"/>
                  </a:cubicBezTo>
                  <a:cubicBezTo>
                    <a:pt x="1" y="210"/>
                    <a:pt x="17" y="368"/>
                    <a:pt x="140" y="472"/>
                  </a:cubicBezTo>
                  <a:cubicBezTo>
                    <a:pt x="198" y="519"/>
                    <a:pt x="264" y="544"/>
                    <a:pt x="327" y="544"/>
                  </a:cubicBezTo>
                  <a:cubicBezTo>
                    <a:pt x="398" y="544"/>
                    <a:pt x="467" y="514"/>
                    <a:pt x="518" y="451"/>
                  </a:cubicBezTo>
                  <a:cubicBezTo>
                    <a:pt x="621" y="327"/>
                    <a:pt x="596" y="176"/>
                    <a:pt x="477" y="75"/>
                  </a:cubicBezTo>
                  <a:cubicBezTo>
                    <a:pt x="419" y="26"/>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5" name="Google Shape;4475;p21"/>
            <p:cNvSpPr/>
            <p:nvPr/>
          </p:nvSpPr>
          <p:spPr>
            <a:xfrm>
              <a:off x="5552063" y="5805532"/>
              <a:ext cx="13606" cy="11900"/>
            </a:xfrm>
            <a:custGeom>
              <a:rect b="b" l="l" r="r" t="t"/>
              <a:pathLst>
                <a:path extrusionOk="0" h="544" w="622">
                  <a:moveTo>
                    <a:pt x="289" y="0"/>
                  </a:moveTo>
                  <a:cubicBezTo>
                    <a:pt x="219" y="0"/>
                    <a:pt x="151" y="31"/>
                    <a:pt x="99" y="93"/>
                  </a:cubicBezTo>
                  <a:cubicBezTo>
                    <a:pt x="0" y="210"/>
                    <a:pt x="19" y="368"/>
                    <a:pt x="142" y="471"/>
                  </a:cubicBezTo>
                  <a:cubicBezTo>
                    <a:pt x="199" y="519"/>
                    <a:pt x="265" y="544"/>
                    <a:pt x="328" y="544"/>
                  </a:cubicBezTo>
                  <a:cubicBezTo>
                    <a:pt x="399" y="544"/>
                    <a:pt x="466" y="514"/>
                    <a:pt x="518" y="453"/>
                  </a:cubicBezTo>
                  <a:cubicBezTo>
                    <a:pt x="621" y="329"/>
                    <a:pt x="596" y="175"/>
                    <a:pt x="475" y="75"/>
                  </a:cubicBezTo>
                  <a:cubicBezTo>
                    <a:pt x="417" y="25"/>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6" name="Google Shape;4476;p21"/>
            <p:cNvSpPr/>
            <p:nvPr/>
          </p:nvSpPr>
          <p:spPr>
            <a:xfrm>
              <a:off x="5564794" y="5790395"/>
              <a:ext cx="13584" cy="11900"/>
            </a:xfrm>
            <a:custGeom>
              <a:rect b="b" l="l" r="r" t="t"/>
              <a:pathLst>
                <a:path extrusionOk="0" h="544" w="621">
                  <a:moveTo>
                    <a:pt x="290" y="1"/>
                  </a:moveTo>
                  <a:cubicBezTo>
                    <a:pt x="219" y="1"/>
                    <a:pt x="152" y="32"/>
                    <a:pt x="101" y="93"/>
                  </a:cubicBezTo>
                  <a:cubicBezTo>
                    <a:pt x="0" y="210"/>
                    <a:pt x="18" y="368"/>
                    <a:pt x="142" y="471"/>
                  </a:cubicBezTo>
                  <a:cubicBezTo>
                    <a:pt x="199" y="519"/>
                    <a:pt x="264" y="544"/>
                    <a:pt x="327" y="544"/>
                  </a:cubicBezTo>
                  <a:cubicBezTo>
                    <a:pt x="398" y="544"/>
                    <a:pt x="466" y="513"/>
                    <a:pt x="518" y="451"/>
                  </a:cubicBezTo>
                  <a:cubicBezTo>
                    <a:pt x="621" y="327"/>
                    <a:pt x="596" y="176"/>
                    <a:pt x="476" y="75"/>
                  </a:cubicBezTo>
                  <a:cubicBezTo>
                    <a:pt x="418"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7" name="Google Shape;4477;p21"/>
            <p:cNvSpPr/>
            <p:nvPr/>
          </p:nvSpPr>
          <p:spPr>
            <a:xfrm>
              <a:off x="5577569" y="5775257"/>
              <a:ext cx="13584" cy="11900"/>
            </a:xfrm>
            <a:custGeom>
              <a:rect b="b" l="l" r="r" t="t"/>
              <a:pathLst>
                <a:path extrusionOk="0" h="544" w="621">
                  <a:moveTo>
                    <a:pt x="289" y="1"/>
                  </a:moveTo>
                  <a:cubicBezTo>
                    <a:pt x="219" y="1"/>
                    <a:pt x="151" y="32"/>
                    <a:pt x="99" y="94"/>
                  </a:cubicBezTo>
                  <a:cubicBezTo>
                    <a:pt x="0" y="211"/>
                    <a:pt x="16" y="366"/>
                    <a:pt x="140" y="472"/>
                  </a:cubicBezTo>
                  <a:cubicBezTo>
                    <a:pt x="197" y="519"/>
                    <a:pt x="262" y="543"/>
                    <a:pt x="325" y="543"/>
                  </a:cubicBezTo>
                  <a:cubicBezTo>
                    <a:pt x="396" y="543"/>
                    <a:pt x="465" y="513"/>
                    <a:pt x="515" y="451"/>
                  </a:cubicBezTo>
                  <a:cubicBezTo>
                    <a:pt x="621" y="327"/>
                    <a:pt x="596" y="176"/>
                    <a:pt x="474" y="73"/>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8" name="Google Shape;4478;p21"/>
            <p:cNvSpPr/>
            <p:nvPr/>
          </p:nvSpPr>
          <p:spPr>
            <a:xfrm>
              <a:off x="5590278" y="5760141"/>
              <a:ext cx="13606" cy="11878"/>
            </a:xfrm>
            <a:custGeom>
              <a:rect b="b" l="l" r="r" t="t"/>
              <a:pathLst>
                <a:path extrusionOk="0" h="543" w="622">
                  <a:moveTo>
                    <a:pt x="290" y="0"/>
                  </a:moveTo>
                  <a:cubicBezTo>
                    <a:pt x="219" y="0"/>
                    <a:pt x="151" y="31"/>
                    <a:pt x="99" y="93"/>
                  </a:cubicBezTo>
                  <a:cubicBezTo>
                    <a:pt x="1" y="210"/>
                    <a:pt x="17" y="368"/>
                    <a:pt x="141" y="471"/>
                  </a:cubicBezTo>
                  <a:cubicBezTo>
                    <a:pt x="198" y="519"/>
                    <a:pt x="262" y="543"/>
                    <a:pt x="326" y="543"/>
                  </a:cubicBezTo>
                  <a:cubicBezTo>
                    <a:pt x="396" y="543"/>
                    <a:pt x="465" y="512"/>
                    <a:pt x="518" y="450"/>
                  </a:cubicBezTo>
                  <a:cubicBezTo>
                    <a:pt x="621" y="327"/>
                    <a:pt x="596" y="176"/>
                    <a:pt x="475"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79" name="Google Shape;4479;p21"/>
            <p:cNvSpPr/>
            <p:nvPr/>
          </p:nvSpPr>
          <p:spPr>
            <a:xfrm>
              <a:off x="5603009" y="5745004"/>
              <a:ext cx="13606" cy="11878"/>
            </a:xfrm>
            <a:custGeom>
              <a:rect b="b" l="l" r="r" t="t"/>
              <a:pathLst>
                <a:path extrusionOk="0" h="543" w="622">
                  <a:moveTo>
                    <a:pt x="291" y="0"/>
                  </a:moveTo>
                  <a:cubicBezTo>
                    <a:pt x="220" y="0"/>
                    <a:pt x="152" y="32"/>
                    <a:pt x="101" y="94"/>
                  </a:cubicBezTo>
                  <a:cubicBezTo>
                    <a:pt x="1" y="210"/>
                    <a:pt x="19" y="366"/>
                    <a:pt x="143" y="471"/>
                  </a:cubicBezTo>
                  <a:cubicBezTo>
                    <a:pt x="199" y="519"/>
                    <a:pt x="263" y="543"/>
                    <a:pt x="326" y="543"/>
                  </a:cubicBezTo>
                  <a:cubicBezTo>
                    <a:pt x="397" y="543"/>
                    <a:pt x="466" y="513"/>
                    <a:pt x="518" y="451"/>
                  </a:cubicBezTo>
                  <a:cubicBezTo>
                    <a:pt x="621" y="327"/>
                    <a:pt x="596" y="176"/>
                    <a:pt x="475" y="73"/>
                  </a:cubicBezTo>
                  <a:cubicBezTo>
                    <a:pt x="418"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0" name="Google Shape;4480;p21"/>
            <p:cNvSpPr/>
            <p:nvPr/>
          </p:nvSpPr>
          <p:spPr>
            <a:xfrm>
              <a:off x="5615741" y="5729866"/>
              <a:ext cx="13584" cy="11900"/>
            </a:xfrm>
            <a:custGeom>
              <a:rect b="b" l="l" r="r" t="t"/>
              <a:pathLst>
                <a:path extrusionOk="0" h="544" w="621">
                  <a:moveTo>
                    <a:pt x="292" y="1"/>
                  </a:moveTo>
                  <a:cubicBezTo>
                    <a:pt x="221" y="1"/>
                    <a:pt x="152" y="32"/>
                    <a:pt x="99" y="94"/>
                  </a:cubicBezTo>
                  <a:cubicBezTo>
                    <a:pt x="0" y="211"/>
                    <a:pt x="19" y="369"/>
                    <a:pt x="142" y="472"/>
                  </a:cubicBezTo>
                  <a:cubicBezTo>
                    <a:pt x="199" y="519"/>
                    <a:pt x="264" y="543"/>
                    <a:pt x="327" y="543"/>
                  </a:cubicBezTo>
                  <a:cubicBezTo>
                    <a:pt x="398" y="543"/>
                    <a:pt x="466" y="513"/>
                    <a:pt x="518" y="451"/>
                  </a:cubicBezTo>
                  <a:cubicBezTo>
                    <a:pt x="621" y="328"/>
                    <a:pt x="596" y="176"/>
                    <a:pt x="477" y="73"/>
                  </a:cubicBezTo>
                  <a:cubicBezTo>
                    <a:pt x="419" y="25"/>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1" name="Google Shape;4481;p21"/>
            <p:cNvSpPr/>
            <p:nvPr/>
          </p:nvSpPr>
          <p:spPr>
            <a:xfrm>
              <a:off x="5628516" y="5714751"/>
              <a:ext cx="13584" cy="11878"/>
            </a:xfrm>
            <a:custGeom>
              <a:rect b="b" l="l" r="r" t="t"/>
              <a:pathLst>
                <a:path extrusionOk="0" h="543" w="621">
                  <a:moveTo>
                    <a:pt x="289" y="0"/>
                  </a:moveTo>
                  <a:cubicBezTo>
                    <a:pt x="219" y="0"/>
                    <a:pt x="151" y="31"/>
                    <a:pt x="99" y="93"/>
                  </a:cubicBezTo>
                  <a:cubicBezTo>
                    <a:pt x="0" y="210"/>
                    <a:pt x="16" y="366"/>
                    <a:pt x="140" y="471"/>
                  </a:cubicBezTo>
                  <a:cubicBezTo>
                    <a:pt x="197" y="519"/>
                    <a:pt x="262" y="543"/>
                    <a:pt x="325" y="543"/>
                  </a:cubicBezTo>
                  <a:cubicBezTo>
                    <a:pt x="396" y="543"/>
                    <a:pt x="464" y="512"/>
                    <a:pt x="518" y="451"/>
                  </a:cubicBezTo>
                  <a:cubicBezTo>
                    <a:pt x="621" y="327"/>
                    <a:pt x="596" y="176"/>
                    <a:pt x="474" y="73"/>
                  </a:cubicBezTo>
                  <a:cubicBezTo>
                    <a:pt x="416" y="24"/>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2" name="Google Shape;4482;p21"/>
            <p:cNvSpPr/>
            <p:nvPr/>
          </p:nvSpPr>
          <p:spPr>
            <a:xfrm>
              <a:off x="5641225" y="5699613"/>
              <a:ext cx="13606" cy="11900"/>
            </a:xfrm>
            <a:custGeom>
              <a:rect b="b" l="l" r="r" t="t"/>
              <a:pathLst>
                <a:path extrusionOk="0" h="544" w="622">
                  <a:moveTo>
                    <a:pt x="291" y="1"/>
                  </a:moveTo>
                  <a:cubicBezTo>
                    <a:pt x="220" y="1"/>
                    <a:pt x="152" y="32"/>
                    <a:pt x="99" y="94"/>
                  </a:cubicBezTo>
                  <a:cubicBezTo>
                    <a:pt x="1" y="211"/>
                    <a:pt x="19" y="366"/>
                    <a:pt x="143" y="472"/>
                  </a:cubicBezTo>
                  <a:cubicBezTo>
                    <a:pt x="199" y="519"/>
                    <a:pt x="264" y="543"/>
                    <a:pt x="327" y="543"/>
                  </a:cubicBezTo>
                  <a:cubicBezTo>
                    <a:pt x="398" y="543"/>
                    <a:pt x="466" y="513"/>
                    <a:pt x="518" y="451"/>
                  </a:cubicBezTo>
                  <a:cubicBezTo>
                    <a:pt x="622" y="327"/>
                    <a:pt x="596" y="174"/>
                    <a:pt x="475" y="73"/>
                  </a:cubicBezTo>
                  <a:cubicBezTo>
                    <a:pt x="418" y="25"/>
                    <a:pt x="354"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3" name="Google Shape;4483;p21"/>
            <p:cNvSpPr/>
            <p:nvPr/>
          </p:nvSpPr>
          <p:spPr>
            <a:xfrm>
              <a:off x="5653956" y="5684498"/>
              <a:ext cx="13606" cy="11878"/>
            </a:xfrm>
            <a:custGeom>
              <a:rect b="b" l="l" r="r" t="t"/>
              <a:pathLst>
                <a:path extrusionOk="0" h="543" w="622">
                  <a:moveTo>
                    <a:pt x="291" y="0"/>
                  </a:moveTo>
                  <a:cubicBezTo>
                    <a:pt x="220" y="0"/>
                    <a:pt x="151" y="31"/>
                    <a:pt x="99" y="93"/>
                  </a:cubicBezTo>
                  <a:cubicBezTo>
                    <a:pt x="1" y="210"/>
                    <a:pt x="19" y="366"/>
                    <a:pt x="143" y="471"/>
                  </a:cubicBezTo>
                  <a:cubicBezTo>
                    <a:pt x="199" y="518"/>
                    <a:pt x="263" y="543"/>
                    <a:pt x="326" y="543"/>
                  </a:cubicBezTo>
                  <a:cubicBezTo>
                    <a:pt x="397" y="543"/>
                    <a:pt x="466" y="512"/>
                    <a:pt x="518" y="450"/>
                  </a:cubicBezTo>
                  <a:cubicBezTo>
                    <a:pt x="621" y="327"/>
                    <a:pt x="596" y="176"/>
                    <a:pt x="477" y="72"/>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4" name="Google Shape;4484;p21"/>
            <p:cNvSpPr/>
            <p:nvPr/>
          </p:nvSpPr>
          <p:spPr>
            <a:xfrm>
              <a:off x="5666731" y="5669360"/>
              <a:ext cx="13541" cy="11878"/>
            </a:xfrm>
            <a:custGeom>
              <a:rect b="b" l="l" r="r" t="t"/>
              <a:pathLst>
                <a:path extrusionOk="0" h="543" w="619">
                  <a:moveTo>
                    <a:pt x="290" y="0"/>
                  </a:moveTo>
                  <a:cubicBezTo>
                    <a:pt x="219" y="0"/>
                    <a:pt x="150" y="31"/>
                    <a:pt x="97" y="93"/>
                  </a:cubicBezTo>
                  <a:cubicBezTo>
                    <a:pt x="1" y="210"/>
                    <a:pt x="17" y="366"/>
                    <a:pt x="140" y="471"/>
                  </a:cubicBezTo>
                  <a:cubicBezTo>
                    <a:pt x="197" y="519"/>
                    <a:pt x="262" y="543"/>
                    <a:pt x="325" y="543"/>
                  </a:cubicBezTo>
                  <a:cubicBezTo>
                    <a:pt x="396" y="543"/>
                    <a:pt x="464" y="513"/>
                    <a:pt x="516" y="451"/>
                  </a:cubicBezTo>
                  <a:cubicBezTo>
                    <a:pt x="619" y="327"/>
                    <a:pt x="594" y="174"/>
                    <a:pt x="475" y="73"/>
                  </a:cubicBezTo>
                  <a:cubicBezTo>
                    <a:pt x="417" y="25"/>
                    <a:pt x="352"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5" name="Google Shape;4485;p21"/>
            <p:cNvSpPr/>
            <p:nvPr/>
          </p:nvSpPr>
          <p:spPr>
            <a:xfrm>
              <a:off x="5679463" y="5654201"/>
              <a:ext cx="13584" cy="11900"/>
            </a:xfrm>
            <a:custGeom>
              <a:rect b="b" l="l" r="r" t="t"/>
              <a:pathLst>
                <a:path extrusionOk="0" h="544" w="621">
                  <a:moveTo>
                    <a:pt x="290" y="1"/>
                  </a:moveTo>
                  <a:cubicBezTo>
                    <a:pt x="219" y="1"/>
                    <a:pt x="151" y="33"/>
                    <a:pt x="99" y="95"/>
                  </a:cubicBezTo>
                  <a:cubicBezTo>
                    <a:pt x="0" y="212"/>
                    <a:pt x="16" y="367"/>
                    <a:pt x="140" y="470"/>
                  </a:cubicBezTo>
                  <a:cubicBezTo>
                    <a:pt x="198" y="519"/>
                    <a:pt x="263" y="544"/>
                    <a:pt x="326" y="544"/>
                  </a:cubicBezTo>
                  <a:cubicBezTo>
                    <a:pt x="396" y="544"/>
                    <a:pt x="464" y="514"/>
                    <a:pt x="516" y="452"/>
                  </a:cubicBezTo>
                  <a:cubicBezTo>
                    <a:pt x="621" y="328"/>
                    <a:pt x="596"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6" name="Google Shape;4486;p21"/>
            <p:cNvSpPr/>
            <p:nvPr/>
          </p:nvSpPr>
          <p:spPr>
            <a:xfrm>
              <a:off x="5692172" y="5639085"/>
              <a:ext cx="13606" cy="11900"/>
            </a:xfrm>
            <a:custGeom>
              <a:rect b="b" l="l" r="r" t="t"/>
              <a:pathLst>
                <a:path extrusionOk="0" h="544" w="622">
                  <a:moveTo>
                    <a:pt x="291" y="0"/>
                  </a:moveTo>
                  <a:cubicBezTo>
                    <a:pt x="220" y="0"/>
                    <a:pt x="152" y="32"/>
                    <a:pt x="99" y="94"/>
                  </a:cubicBezTo>
                  <a:cubicBezTo>
                    <a:pt x="1" y="211"/>
                    <a:pt x="19" y="367"/>
                    <a:pt x="143" y="472"/>
                  </a:cubicBezTo>
                  <a:cubicBezTo>
                    <a:pt x="199" y="520"/>
                    <a:pt x="264" y="544"/>
                    <a:pt x="327" y="544"/>
                  </a:cubicBezTo>
                  <a:cubicBezTo>
                    <a:pt x="398" y="544"/>
                    <a:pt x="466" y="513"/>
                    <a:pt x="519" y="451"/>
                  </a:cubicBezTo>
                  <a:cubicBezTo>
                    <a:pt x="622" y="328"/>
                    <a:pt x="596" y="174"/>
                    <a:pt x="475" y="74"/>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7" name="Google Shape;4487;p21"/>
            <p:cNvSpPr/>
            <p:nvPr/>
          </p:nvSpPr>
          <p:spPr>
            <a:xfrm>
              <a:off x="5704903" y="5623926"/>
              <a:ext cx="13606" cy="11944"/>
            </a:xfrm>
            <a:custGeom>
              <a:rect b="b" l="l" r="r" t="t"/>
              <a:pathLst>
                <a:path extrusionOk="0" h="546" w="622">
                  <a:moveTo>
                    <a:pt x="292" y="1"/>
                  </a:moveTo>
                  <a:cubicBezTo>
                    <a:pt x="221" y="1"/>
                    <a:pt x="153" y="32"/>
                    <a:pt x="99" y="96"/>
                  </a:cubicBezTo>
                  <a:cubicBezTo>
                    <a:pt x="1" y="212"/>
                    <a:pt x="19" y="368"/>
                    <a:pt x="143" y="473"/>
                  </a:cubicBezTo>
                  <a:cubicBezTo>
                    <a:pt x="200" y="521"/>
                    <a:pt x="265" y="545"/>
                    <a:pt x="327" y="545"/>
                  </a:cubicBezTo>
                  <a:cubicBezTo>
                    <a:pt x="398" y="545"/>
                    <a:pt x="466" y="515"/>
                    <a:pt x="518" y="453"/>
                  </a:cubicBezTo>
                  <a:cubicBezTo>
                    <a:pt x="621" y="329"/>
                    <a:pt x="596" y="176"/>
                    <a:pt x="477" y="75"/>
                  </a:cubicBezTo>
                  <a:cubicBezTo>
                    <a:pt x="419" y="26"/>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8" name="Google Shape;4488;p21"/>
            <p:cNvSpPr/>
            <p:nvPr/>
          </p:nvSpPr>
          <p:spPr>
            <a:xfrm>
              <a:off x="5717678" y="5608832"/>
              <a:ext cx="13606" cy="11900"/>
            </a:xfrm>
            <a:custGeom>
              <a:rect b="b" l="l" r="r" t="t"/>
              <a:pathLst>
                <a:path extrusionOk="0" h="544" w="622">
                  <a:moveTo>
                    <a:pt x="291" y="0"/>
                  </a:moveTo>
                  <a:cubicBezTo>
                    <a:pt x="220" y="0"/>
                    <a:pt x="152" y="32"/>
                    <a:pt x="99" y="94"/>
                  </a:cubicBezTo>
                  <a:cubicBezTo>
                    <a:pt x="1" y="211"/>
                    <a:pt x="17" y="367"/>
                    <a:pt x="140" y="470"/>
                  </a:cubicBezTo>
                  <a:cubicBezTo>
                    <a:pt x="197" y="518"/>
                    <a:pt x="262" y="543"/>
                    <a:pt x="325" y="543"/>
                  </a:cubicBezTo>
                  <a:cubicBezTo>
                    <a:pt x="396" y="543"/>
                    <a:pt x="464" y="513"/>
                    <a:pt x="516" y="451"/>
                  </a:cubicBezTo>
                  <a:cubicBezTo>
                    <a:pt x="621" y="328"/>
                    <a:pt x="596" y="174"/>
                    <a:pt x="475" y="73"/>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89" name="Google Shape;4489;p21"/>
            <p:cNvSpPr/>
            <p:nvPr/>
          </p:nvSpPr>
          <p:spPr>
            <a:xfrm>
              <a:off x="5730409" y="5593673"/>
              <a:ext cx="13584" cy="11922"/>
            </a:xfrm>
            <a:custGeom>
              <a:rect b="b" l="l" r="r" t="t"/>
              <a:pathLst>
                <a:path extrusionOk="0" h="545" w="621">
                  <a:moveTo>
                    <a:pt x="289" y="1"/>
                  </a:moveTo>
                  <a:cubicBezTo>
                    <a:pt x="219" y="1"/>
                    <a:pt x="151" y="32"/>
                    <a:pt x="99" y="95"/>
                  </a:cubicBezTo>
                  <a:cubicBezTo>
                    <a:pt x="0" y="212"/>
                    <a:pt x="16" y="368"/>
                    <a:pt x="140" y="471"/>
                  </a:cubicBezTo>
                  <a:cubicBezTo>
                    <a:pt x="198" y="520"/>
                    <a:pt x="263" y="544"/>
                    <a:pt x="326" y="544"/>
                  </a:cubicBezTo>
                  <a:cubicBezTo>
                    <a:pt x="396" y="544"/>
                    <a:pt x="464" y="514"/>
                    <a:pt x="516" y="453"/>
                  </a:cubicBezTo>
                  <a:cubicBezTo>
                    <a:pt x="621" y="329"/>
                    <a:pt x="596" y="176"/>
                    <a:pt x="474" y="75"/>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0" name="Google Shape;4490;p21"/>
            <p:cNvSpPr/>
            <p:nvPr/>
          </p:nvSpPr>
          <p:spPr>
            <a:xfrm>
              <a:off x="5743141" y="5578535"/>
              <a:ext cx="13584" cy="11922"/>
            </a:xfrm>
            <a:custGeom>
              <a:rect b="b" l="l" r="r" t="t"/>
              <a:pathLst>
                <a:path extrusionOk="0" h="545" w="621">
                  <a:moveTo>
                    <a:pt x="288" y="1"/>
                  </a:moveTo>
                  <a:cubicBezTo>
                    <a:pt x="218" y="1"/>
                    <a:pt x="151" y="32"/>
                    <a:pt x="99" y="93"/>
                  </a:cubicBezTo>
                  <a:cubicBezTo>
                    <a:pt x="0" y="213"/>
                    <a:pt x="18" y="368"/>
                    <a:pt x="142" y="471"/>
                  </a:cubicBezTo>
                  <a:cubicBezTo>
                    <a:pt x="198" y="520"/>
                    <a:pt x="263" y="545"/>
                    <a:pt x="326" y="545"/>
                  </a:cubicBezTo>
                  <a:cubicBezTo>
                    <a:pt x="397" y="545"/>
                    <a:pt x="466" y="514"/>
                    <a:pt x="518" y="451"/>
                  </a:cubicBezTo>
                  <a:cubicBezTo>
                    <a:pt x="621" y="327"/>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1" name="Google Shape;4491;p21"/>
            <p:cNvSpPr/>
            <p:nvPr/>
          </p:nvSpPr>
          <p:spPr>
            <a:xfrm>
              <a:off x="5474056" y="5957498"/>
              <a:ext cx="11397" cy="11484"/>
            </a:xfrm>
            <a:custGeom>
              <a:rect b="b" l="l" r="r" t="t"/>
              <a:pathLst>
                <a:path extrusionOk="0" h="525" w="521">
                  <a:moveTo>
                    <a:pt x="262" y="0"/>
                  </a:moveTo>
                  <a:cubicBezTo>
                    <a:pt x="108" y="0"/>
                    <a:pt x="1" y="110"/>
                    <a:pt x="1" y="264"/>
                  </a:cubicBezTo>
                  <a:cubicBezTo>
                    <a:pt x="1" y="411"/>
                    <a:pt x="104" y="525"/>
                    <a:pt x="253" y="525"/>
                  </a:cubicBezTo>
                  <a:cubicBezTo>
                    <a:pt x="254" y="525"/>
                    <a:pt x="256" y="525"/>
                    <a:pt x="257" y="525"/>
                  </a:cubicBezTo>
                  <a:cubicBezTo>
                    <a:pt x="420" y="525"/>
                    <a:pt x="521" y="413"/>
                    <a:pt x="521" y="264"/>
                  </a:cubicBezTo>
                  <a:cubicBezTo>
                    <a:pt x="521" y="108"/>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2" name="Google Shape;4492;p21"/>
            <p:cNvSpPr/>
            <p:nvPr/>
          </p:nvSpPr>
          <p:spPr>
            <a:xfrm>
              <a:off x="5493438" y="5957738"/>
              <a:ext cx="11594" cy="11506"/>
            </a:xfrm>
            <a:custGeom>
              <a:rect b="b" l="l" r="r" t="t"/>
              <a:pathLst>
                <a:path extrusionOk="0" h="526" w="530">
                  <a:moveTo>
                    <a:pt x="264" y="1"/>
                  </a:moveTo>
                  <a:cubicBezTo>
                    <a:pt x="118" y="1"/>
                    <a:pt x="8" y="107"/>
                    <a:pt x="6" y="257"/>
                  </a:cubicBezTo>
                  <a:cubicBezTo>
                    <a:pt x="1" y="406"/>
                    <a:pt x="102" y="523"/>
                    <a:pt x="255" y="525"/>
                  </a:cubicBezTo>
                  <a:cubicBezTo>
                    <a:pt x="258" y="525"/>
                    <a:pt x="262" y="525"/>
                    <a:pt x="265" y="525"/>
                  </a:cubicBezTo>
                  <a:cubicBezTo>
                    <a:pt x="420" y="525"/>
                    <a:pt x="521" y="417"/>
                    <a:pt x="523" y="271"/>
                  </a:cubicBezTo>
                  <a:cubicBezTo>
                    <a:pt x="530" y="118"/>
                    <a:pt x="427" y="5"/>
                    <a:pt x="274" y="1"/>
                  </a:cubicBezTo>
                  <a:cubicBezTo>
                    <a:pt x="270" y="1"/>
                    <a:pt x="267" y="1"/>
                    <a:pt x="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3" name="Google Shape;4493;p21"/>
            <p:cNvSpPr/>
            <p:nvPr/>
          </p:nvSpPr>
          <p:spPr>
            <a:xfrm>
              <a:off x="5512994" y="5958635"/>
              <a:ext cx="11747" cy="11528"/>
            </a:xfrm>
            <a:custGeom>
              <a:rect b="b" l="l" r="r" t="t"/>
              <a:pathLst>
                <a:path extrusionOk="0" h="527" w="537">
                  <a:moveTo>
                    <a:pt x="265" y="0"/>
                  </a:moveTo>
                  <a:cubicBezTo>
                    <a:pt x="123" y="0"/>
                    <a:pt x="16" y="99"/>
                    <a:pt x="9" y="248"/>
                  </a:cubicBezTo>
                  <a:cubicBezTo>
                    <a:pt x="0" y="397"/>
                    <a:pt x="99" y="516"/>
                    <a:pt x="250" y="526"/>
                  </a:cubicBezTo>
                  <a:cubicBezTo>
                    <a:pt x="256" y="526"/>
                    <a:pt x="263" y="526"/>
                    <a:pt x="269" y="526"/>
                  </a:cubicBezTo>
                  <a:cubicBezTo>
                    <a:pt x="421" y="526"/>
                    <a:pt x="518" y="421"/>
                    <a:pt x="527" y="278"/>
                  </a:cubicBezTo>
                  <a:cubicBezTo>
                    <a:pt x="536" y="125"/>
                    <a:pt x="438" y="10"/>
                    <a:pt x="284" y="1"/>
                  </a:cubicBezTo>
                  <a:cubicBezTo>
                    <a:pt x="278" y="1"/>
                    <a:pt x="271" y="0"/>
                    <a:pt x="2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4" name="Google Shape;4494;p21"/>
            <p:cNvSpPr/>
            <p:nvPr/>
          </p:nvSpPr>
          <p:spPr>
            <a:xfrm>
              <a:off x="5532113" y="5960013"/>
              <a:ext cx="11900" cy="11506"/>
            </a:xfrm>
            <a:custGeom>
              <a:rect b="b" l="l" r="r" t="t"/>
              <a:pathLst>
                <a:path extrusionOk="0" h="526" w="544">
                  <a:moveTo>
                    <a:pt x="269" y="1"/>
                  </a:moveTo>
                  <a:cubicBezTo>
                    <a:pt x="131" y="1"/>
                    <a:pt x="25" y="96"/>
                    <a:pt x="12" y="240"/>
                  </a:cubicBezTo>
                  <a:cubicBezTo>
                    <a:pt x="1" y="392"/>
                    <a:pt x="95" y="511"/>
                    <a:pt x="248" y="524"/>
                  </a:cubicBezTo>
                  <a:cubicBezTo>
                    <a:pt x="258" y="525"/>
                    <a:pt x="267" y="526"/>
                    <a:pt x="277" y="526"/>
                  </a:cubicBezTo>
                  <a:cubicBezTo>
                    <a:pt x="421" y="526"/>
                    <a:pt x="519" y="426"/>
                    <a:pt x="530" y="286"/>
                  </a:cubicBezTo>
                  <a:cubicBezTo>
                    <a:pt x="544" y="133"/>
                    <a:pt x="450" y="16"/>
                    <a:pt x="296" y="2"/>
                  </a:cubicBezTo>
                  <a:cubicBezTo>
                    <a:pt x="287" y="1"/>
                    <a:pt x="278"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5" name="Google Shape;4495;p21"/>
            <p:cNvSpPr/>
            <p:nvPr/>
          </p:nvSpPr>
          <p:spPr>
            <a:xfrm>
              <a:off x="5551516" y="5962004"/>
              <a:ext cx="12097" cy="11506"/>
            </a:xfrm>
            <a:custGeom>
              <a:rect b="b" l="l" r="r" t="t"/>
              <a:pathLst>
                <a:path extrusionOk="0" h="526" w="553">
                  <a:moveTo>
                    <a:pt x="272" y="1"/>
                  </a:moveTo>
                  <a:cubicBezTo>
                    <a:pt x="137" y="1"/>
                    <a:pt x="33" y="91"/>
                    <a:pt x="16" y="234"/>
                  </a:cubicBezTo>
                  <a:cubicBezTo>
                    <a:pt x="0" y="383"/>
                    <a:pt x="92" y="507"/>
                    <a:pt x="243" y="523"/>
                  </a:cubicBezTo>
                  <a:cubicBezTo>
                    <a:pt x="257" y="524"/>
                    <a:pt x="271" y="525"/>
                    <a:pt x="284" y="525"/>
                  </a:cubicBezTo>
                  <a:cubicBezTo>
                    <a:pt x="423" y="525"/>
                    <a:pt x="519" y="430"/>
                    <a:pt x="534" y="294"/>
                  </a:cubicBezTo>
                  <a:cubicBezTo>
                    <a:pt x="552" y="140"/>
                    <a:pt x="461" y="21"/>
                    <a:pt x="309" y="3"/>
                  </a:cubicBezTo>
                  <a:cubicBezTo>
                    <a:pt x="297" y="1"/>
                    <a:pt x="284" y="1"/>
                    <a:pt x="2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6" name="Google Shape;4496;p21"/>
            <p:cNvSpPr/>
            <p:nvPr/>
          </p:nvSpPr>
          <p:spPr>
            <a:xfrm>
              <a:off x="5570941" y="5964629"/>
              <a:ext cx="12250" cy="11506"/>
            </a:xfrm>
            <a:custGeom>
              <a:rect b="b" l="l" r="r" t="t"/>
              <a:pathLst>
                <a:path extrusionOk="0" h="526" w="560">
                  <a:moveTo>
                    <a:pt x="273" y="1"/>
                  </a:moveTo>
                  <a:cubicBezTo>
                    <a:pt x="143" y="1"/>
                    <a:pt x="42" y="87"/>
                    <a:pt x="21" y="224"/>
                  </a:cubicBezTo>
                  <a:cubicBezTo>
                    <a:pt x="1" y="373"/>
                    <a:pt x="88" y="499"/>
                    <a:pt x="239" y="522"/>
                  </a:cubicBezTo>
                  <a:cubicBezTo>
                    <a:pt x="256" y="524"/>
                    <a:pt x="272" y="526"/>
                    <a:pt x="288" y="526"/>
                  </a:cubicBezTo>
                  <a:cubicBezTo>
                    <a:pt x="421" y="526"/>
                    <a:pt x="516" y="435"/>
                    <a:pt x="537" y="302"/>
                  </a:cubicBezTo>
                  <a:cubicBezTo>
                    <a:pt x="560" y="148"/>
                    <a:pt x="470" y="27"/>
                    <a:pt x="319" y="4"/>
                  </a:cubicBezTo>
                  <a:cubicBezTo>
                    <a:pt x="303" y="2"/>
                    <a:pt x="288" y="1"/>
                    <a:pt x="2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7" name="Google Shape;4497;p21"/>
            <p:cNvSpPr/>
            <p:nvPr/>
          </p:nvSpPr>
          <p:spPr>
            <a:xfrm>
              <a:off x="5589688" y="5967757"/>
              <a:ext cx="12447" cy="11528"/>
            </a:xfrm>
            <a:custGeom>
              <a:rect b="b" l="l" r="r" t="t"/>
              <a:pathLst>
                <a:path extrusionOk="0" h="527" w="569">
                  <a:moveTo>
                    <a:pt x="280" y="0"/>
                  </a:moveTo>
                  <a:cubicBezTo>
                    <a:pt x="153" y="0"/>
                    <a:pt x="52" y="84"/>
                    <a:pt x="28" y="216"/>
                  </a:cubicBezTo>
                  <a:cubicBezTo>
                    <a:pt x="0" y="365"/>
                    <a:pt x="83" y="493"/>
                    <a:pt x="234" y="521"/>
                  </a:cubicBezTo>
                  <a:cubicBezTo>
                    <a:pt x="254" y="525"/>
                    <a:pt x="274" y="526"/>
                    <a:pt x="293" y="526"/>
                  </a:cubicBezTo>
                  <a:cubicBezTo>
                    <a:pt x="423" y="526"/>
                    <a:pt x="517" y="440"/>
                    <a:pt x="541" y="310"/>
                  </a:cubicBezTo>
                  <a:cubicBezTo>
                    <a:pt x="568" y="159"/>
                    <a:pt x="484" y="33"/>
                    <a:pt x="335" y="5"/>
                  </a:cubicBezTo>
                  <a:cubicBezTo>
                    <a:pt x="316" y="2"/>
                    <a:pt x="298"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8" name="Google Shape;4498;p21"/>
            <p:cNvSpPr/>
            <p:nvPr/>
          </p:nvSpPr>
          <p:spPr>
            <a:xfrm>
              <a:off x="5608872" y="5971760"/>
              <a:ext cx="12600" cy="11528"/>
            </a:xfrm>
            <a:custGeom>
              <a:rect b="b" l="l" r="r" t="t"/>
              <a:pathLst>
                <a:path extrusionOk="0" h="527" w="576">
                  <a:moveTo>
                    <a:pt x="280" y="0"/>
                  </a:moveTo>
                  <a:cubicBezTo>
                    <a:pt x="160" y="0"/>
                    <a:pt x="62" y="79"/>
                    <a:pt x="35" y="205"/>
                  </a:cubicBezTo>
                  <a:cubicBezTo>
                    <a:pt x="0" y="351"/>
                    <a:pt x="78" y="484"/>
                    <a:pt x="227" y="519"/>
                  </a:cubicBezTo>
                  <a:cubicBezTo>
                    <a:pt x="250" y="524"/>
                    <a:pt x="273" y="526"/>
                    <a:pt x="294" y="526"/>
                  </a:cubicBezTo>
                  <a:cubicBezTo>
                    <a:pt x="420" y="526"/>
                    <a:pt x="514" y="444"/>
                    <a:pt x="541" y="319"/>
                  </a:cubicBezTo>
                  <a:cubicBezTo>
                    <a:pt x="575" y="171"/>
                    <a:pt x="497" y="40"/>
                    <a:pt x="346" y="8"/>
                  </a:cubicBezTo>
                  <a:cubicBezTo>
                    <a:pt x="324" y="3"/>
                    <a:pt x="301"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499" name="Google Shape;4499;p21"/>
            <p:cNvSpPr/>
            <p:nvPr/>
          </p:nvSpPr>
          <p:spPr>
            <a:xfrm>
              <a:off x="5627509" y="5976310"/>
              <a:ext cx="12753" cy="11550"/>
            </a:xfrm>
            <a:custGeom>
              <a:rect b="b" l="l" r="r" t="t"/>
              <a:pathLst>
                <a:path extrusionOk="0" h="528" w="583">
                  <a:moveTo>
                    <a:pt x="286" y="1"/>
                  </a:moveTo>
                  <a:cubicBezTo>
                    <a:pt x="170" y="1"/>
                    <a:pt x="72" y="75"/>
                    <a:pt x="39" y="198"/>
                  </a:cubicBezTo>
                  <a:cubicBezTo>
                    <a:pt x="0" y="343"/>
                    <a:pt x="74" y="478"/>
                    <a:pt x="220" y="517"/>
                  </a:cubicBezTo>
                  <a:cubicBezTo>
                    <a:pt x="248" y="524"/>
                    <a:pt x="275" y="528"/>
                    <a:pt x="301" y="528"/>
                  </a:cubicBezTo>
                  <a:cubicBezTo>
                    <a:pt x="420" y="528"/>
                    <a:pt x="511" y="452"/>
                    <a:pt x="543" y="331"/>
                  </a:cubicBezTo>
                  <a:cubicBezTo>
                    <a:pt x="582" y="182"/>
                    <a:pt x="509" y="52"/>
                    <a:pt x="360" y="11"/>
                  </a:cubicBezTo>
                  <a:cubicBezTo>
                    <a:pt x="335" y="4"/>
                    <a:pt x="310" y="1"/>
                    <a:pt x="2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0" name="Google Shape;4500;p21"/>
            <p:cNvSpPr/>
            <p:nvPr/>
          </p:nvSpPr>
          <p:spPr>
            <a:xfrm>
              <a:off x="5646147" y="5981801"/>
              <a:ext cx="12884" cy="11594"/>
            </a:xfrm>
            <a:custGeom>
              <a:rect b="b" l="l" r="r" t="t"/>
              <a:pathLst>
                <a:path extrusionOk="0" h="530" w="589">
                  <a:moveTo>
                    <a:pt x="288" y="0"/>
                  </a:moveTo>
                  <a:cubicBezTo>
                    <a:pt x="177" y="0"/>
                    <a:pt x="83" y="69"/>
                    <a:pt x="46" y="186"/>
                  </a:cubicBezTo>
                  <a:cubicBezTo>
                    <a:pt x="0" y="330"/>
                    <a:pt x="67" y="467"/>
                    <a:pt x="213" y="515"/>
                  </a:cubicBezTo>
                  <a:cubicBezTo>
                    <a:pt x="244" y="525"/>
                    <a:pt x="274" y="530"/>
                    <a:pt x="302" y="530"/>
                  </a:cubicBezTo>
                  <a:cubicBezTo>
                    <a:pt x="416" y="530"/>
                    <a:pt x="506" y="457"/>
                    <a:pt x="541" y="344"/>
                  </a:cubicBezTo>
                  <a:cubicBezTo>
                    <a:pt x="589" y="197"/>
                    <a:pt x="520" y="62"/>
                    <a:pt x="376" y="14"/>
                  </a:cubicBezTo>
                  <a:cubicBezTo>
                    <a:pt x="346" y="5"/>
                    <a:pt x="317" y="0"/>
                    <a:pt x="2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1" name="Google Shape;4501;p21"/>
            <p:cNvSpPr/>
            <p:nvPr/>
          </p:nvSpPr>
          <p:spPr>
            <a:xfrm>
              <a:off x="5664128" y="5988057"/>
              <a:ext cx="12994" cy="11572"/>
            </a:xfrm>
            <a:custGeom>
              <a:rect b="b" l="l" r="r" t="t"/>
              <a:pathLst>
                <a:path extrusionOk="0" h="529" w="594">
                  <a:moveTo>
                    <a:pt x="289" y="0"/>
                  </a:moveTo>
                  <a:cubicBezTo>
                    <a:pt x="184" y="0"/>
                    <a:pt x="93" y="63"/>
                    <a:pt x="53" y="174"/>
                  </a:cubicBezTo>
                  <a:cubicBezTo>
                    <a:pt x="0" y="314"/>
                    <a:pt x="58" y="456"/>
                    <a:pt x="202" y="509"/>
                  </a:cubicBezTo>
                  <a:cubicBezTo>
                    <a:pt x="238" y="522"/>
                    <a:pt x="273" y="529"/>
                    <a:pt x="306" y="529"/>
                  </a:cubicBezTo>
                  <a:cubicBezTo>
                    <a:pt x="412" y="529"/>
                    <a:pt x="500" y="462"/>
                    <a:pt x="539" y="355"/>
                  </a:cubicBezTo>
                  <a:cubicBezTo>
                    <a:pt x="594" y="211"/>
                    <a:pt x="532" y="74"/>
                    <a:pt x="390" y="19"/>
                  </a:cubicBezTo>
                  <a:cubicBezTo>
                    <a:pt x="356" y="6"/>
                    <a:pt x="32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2" name="Google Shape;4502;p21"/>
            <p:cNvSpPr/>
            <p:nvPr/>
          </p:nvSpPr>
          <p:spPr>
            <a:xfrm>
              <a:off x="5681803" y="5995276"/>
              <a:ext cx="13103" cy="11594"/>
            </a:xfrm>
            <a:custGeom>
              <a:rect b="b" l="l" r="r" t="t"/>
              <a:pathLst>
                <a:path extrusionOk="0" h="530" w="599">
                  <a:moveTo>
                    <a:pt x="292" y="0"/>
                  </a:moveTo>
                  <a:cubicBezTo>
                    <a:pt x="195" y="0"/>
                    <a:pt x="107" y="57"/>
                    <a:pt x="60" y="160"/>
                  </a:cubicBezTo>
                  <a:cubicBezTo>
                    <a:pt x="1" y="298"/>
                    <a:pt x="51" y="442"/>
                    <a:pt x="191" y="504"/>
                  </a:cubicBezTo>
                  <a:cubicBezTo>
                    <a:pt x="231" y="521"/>
                    <a:pt x="270" y="529"/>
                    <a:pt x="307" y="529"/>
                  </a:cubicBezTo>
                  <a:cubicBezTo>
                    <a:pt x="408" y="529"/>
                    <a:pt x="493" y="469"/>
                    <a:pt x="537" y="369"/>
                  </a:cubicBezTo>
                  <a:cubicBezTo>
                    <a:pt x="599" y="227"/>
                    <a:pt x="548" y="87"/>
                    <a:pt x="406" y="25"/>
                  </a:cubicBezTo>
                  <a:cubicBezTo>
                    <a:pt x="368" y="8"/>
                    <a:pt x="329" y="0"/>
                    <a:pt x="2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3" name="Google Shape;4503;p21"/>
            <p:cNvSpPr/>
            <p:nvPr/>
          </p:nvSpPr>
          <p:spPr>
            <a:xfrm>
              <a:off x="5699303" y="6003654"/>
              <a:ext cx="13191" cy="11594"/>
            </a:xfrm>
            <a:custGeom>
              <a:rect b="b" l="l" r="r" t="t"/>
              <a:pathLst>
                <a:path extrusionOk="0" h="530" w="603">
                  <a:moveTo>
                    <a:pt x="295" y="0"/>
                  </a:moveTo>
                  <a:cubicBezTo>
                    <a:pt x="203" y="0"/>
                    <a:pt x="118" y="51"/>
                    <a:pt x="69" y="146"/>
                  </a:cubicBezTo>
                  <a:cubicBezTo>
                    <a:pt x="0" y="279"/>
                    <a:pt x="41" y="428"/>
                    <a:pt x="179" y="497"/>
                  </a:cubicBezTo>
                  <a:cubicBezTo>
                    <a:pt x="223" y="519"/>
                    <a:pt x="266" y="530"/>
                    <a:pt x="308" y="530"/>
                  </a:cubicBezTo>
                  <a:cubicBezTo>
                    <a:pt x="401" y="530"/>
                    <a:pt x="484" y="476"/>
                    <a:pt x="531" y="384"/>
                  </a:cubicBezTo>
                  <a:cubicBezTo>
                    <a:pt x="602" y="247"/>
                    <a:pt x="559" y="103"/>
                    <a:pt x="422" y="32"/>
                  </a:cubicBezTo>
                  <a:cubicBezTo>
                    <a:pt x="380" y="10"/>
                    <a:pt x="337"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4" name="Google Shape;4504;p21"/>
            <p:cNvSpPr/>
            <p:nvPr/>
          </p:nvSpPr>
          <p:spPr>
            <a:xfrm>
              <a:off x="5715731" y="6012885"/>
              <a:ext cx="13147" cy="11659"/>
            </a:xfrm>
            <a:custGeom>
              <a:rect b="b" l="l" r="r" t="t"/>
              <a:pathLst>
                <a:path extrusionOk="0" h="533" w="601">
                  <a:moveTo>
                    <a:pt x="295" y="0"/>
                  </a:moveTo>
                  <a:cubicBezTo>
                    <a:pt x="210" y="0"/>
                    <a:pt x="130" y="45"/>
                    <a:pt x="78" y="130"/>
                  </a:cubicBezTo>
                  <a:cubicBezTo>
                    <a:pt x="0" y="260"/>
                    <a:pt x="30" y="409"/>
                    <a:pt x="161" y="489"/>
                  </a:cubicBezTo>
                  <a:cubicBezTo>
                    <a:pt x="209" y="518"/>
                    <a:pt x="258" y="532"/>
                    <a:pt x="305" y="532"/>
                  </a:cubicBezTo>
                  <a:cubicBezTo>
                    <a:pt x="392" y="532"/>
                    <a:pt x="472" y="484"/>
                    <a:pt x="522" y="400"/>
                  </a:cubicBezTo>
                  <a:cubicBezTo>
                    <a:pt x="600" y="269"/>
                    <a:pt x="568" y="123"/>
                    <a:pt x="438" y="42"/>
                  </a:cubicBezTo>
                  <a:cubicBezTo>
                    <a:pt x="391" y="14"/>
                    <a:pt x="343"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5" name="Google Shape;4505;p21"/>
            <p:cNvSpPr/>
            <p:nvPr/>
          </p:nvSpPr>
          <p:spPr>
            <a:xfrm>
              <a:off x="5731853" y="6023604"/>
              <a:ext cx="13147" cy="11659"/>
            </a:xfrm>
            <a:custGeom>
              <a:rect b="b" l="l" r="r" t="t"/>
              <a:pathLst>
                <a:path extrusionOk="0" h="533" w="601">
                  <a:moveTo>
                    <a:pt x="296" y="0"/>
                  </a:moveTo>
                  <a:cubicBezTo>
                    <a:pt x="218" y="0"/>
                    <a:pt x="142" y="39"/>
                    <a:pt x="88" y="114"/>
                  </a:cubicBezTo>
                  <a:cubicBezTo>
                    <a:pt x="1" y="235"/>
                    <a:pt x="19" y="388"/>
                    <a:pt x="143" y="478"/>
                  </a:cubicBezTo>
                  <a:cubicBezTo>
                    <a:pt x="194" y="515"/>
                    <a:pt x="249" y="532"/>
                    <a:pt x="301" y="532"/>
                  </a:cubicBezTo>
                  <a:cubicBezTo>
                    <a:pt x="381" y="532"/>
                    <a:pt x="457" y="492"/>
                    <a:pt x="509" y="418"/>
                  </a:cubicBezTo>
                  <a:cubicBezTo>
                    <a:pt x="601" y="292"/>
                    <a:pt x="578" y="143"/>
                    <a:pt x="454" y="54"/>
                  </a:cubicBezTo>
                  <a:cubicBezTo>
                    <a:pt x="404" y="18"/>
                    <a:pt x="350"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6" name="Google Shape;4506;p21"/>
            <p:cNvSpPr/>
            <p:nvPr/>
          </p:nvSpPr>
          <p:spPr>
            <a:xfrm>
              <a:off x="5746641" y="6035241"/>
              <a:ext cx="12950" cy="11681"/>
            </a:xfrm>
            <a:custGeom>
              <a:rect b="b" l="l" r="r" t="t"/>
              <a:pathLst>
                <a:path extrusionOk="0" h="534" w="592">
                  <a:moveTo>
                    <a:pt x="294" y="1"/>
                  </a:moveTo>
                  <a:cubicBezTo>
                    <a:pt x="222" y="1"/>
                    <a:pt x="151" y="33"/>
                    <a:pt x="97" y="97"/>
                  </a:cubicBezTo>
                  <a:cubicBezTo>
                    <a:pt x="0" y="211"/>
                    <a:pt x="5" y="365"/>
                    <a:pt x="122" y="463"/>
                  </a:cubicBezTo>
                  <a:cubicBezTo>
                    <a:pt x="176" y="511"/>
                    <a:pt x="236" y="534"/>
                    <a:pt x="294" y="534"/>
                  </a:cubicBezTo>
                  <a:cubicBezTo>
                    <a:pt x="366" y="534"/>
                    <a:pt x="436" y="499"/>
                    <a:pt x="490" y="436"/>
                  </a:cubicBezTo>
                  <a:cubicBezTo>
                    <a:pt x="591" y="319"/>
                    <a:pt x="582" y="170"/>
                    <a:pt x="468" y="69"/>
                  </a:cubicBezTo>
                  <a:cubicBezTo>
                    <a:pt x="414" y="23"/>
                    <a:pt x="354"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7" name="Google Shape;4507;p21"/>
            <p:cNvSpPr/>
            <p:nvPr/>
          </p:nvSpPr>
          <p:spPr>
            <a:xfrm>
              <a:off x="5760159" y="6048191"/>
              <a:ext cx="13059" cy="11659"/>
            </a:xfrm>
            <a:custGeom>
              <a:rect b="b" l="l" r="r" t="t"/>
              <a:pathLst>
                <a:path extrusionOk="0" h="533" w="597">
                  <a:moveTo>
                    <a:pt x="301" y="1"/>
                  </a:moveTo>
                  <a:cubicBezTo>
                    <a:pt x="237" y="1"/>
                    <a:pt x="172" y="27"/>
                    <a:pt x="117" y="80"/>
                  </a:cubicBezTo>
                  <a:cubicBezTo>
                    <a:pt x="10" y="183"/>
                    <a:pt x="1" y="336"/>
                    <a:pt x="108" y="446"/>
                  </a:cubicBezTo>
                  <a:cubicBezTo>
                    <a:pt x="165" y="505"/>
                    <a:pt x="231" y="533"/>
                    <a:pt x="297" y="533"/>
                  </a:cubicBezTo>
                  <a:cubicBezTo>
                    <a:pt x="361" y="533"/>
                    <a:pt x="426" y="505"/>
                    <a:pt x="479" y="453"/>
                  </a:cubicBezTo>
                  <a:cubicBezTo>
                    <a:pt x="589" y="348"/>
                    <a:pt x="596" y="196"/>
                    <a:pt x="488" y="87"/>
                  </a:cubicBezTo>
                  <a:cubicBezTo>
                    <a:pt x="435" y="29"/>
                    <a:pt x="368" y="1"/>
                    <a:pt x="3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8" name="Google Shape;4508;p21"/>
            <p:cNvSpPr/>
            <p:nvPr/>
          </p:nvSpPr>
          <p:spPr>
            <a:xfrm>
              <a:off x="5772388" y="6062498"/>
              <a:ext cx="13256" cy="11616"/>
            </a:xfrm>
            <a:custGeom>
              <a:rect b="b" l="l" r="r" t="t"/>
              <a:pathLst>
                <a:path extrusionOk="0" h="531" w="606">
                  <a:moveTo>
                    <a:pt x="309" y="0"/>
                  </a:moveTo>
                  <a:cubicBezTo>
                    <a:pt x="252" y="0"/>
                    <a:pt x="194" y="20"/>
                    <a:pt x="142" y="60"/>
                  </a:cubicBezTo>
                  <a:cubicBezTo>
                    <a:pt x="26" y="154"/>
                    <a:pt x="0" y="305"/>
                    <a:pt x="97" y="426"/>
                  </a:cubicBezTo>
                  <a:cubicBezTo>
                    <a:pt x="152" y="497"/>
                    <a:pt x="224" y="531"/>
                    <a:pt x="297" y="531"/>
                  </a:cubicBezTo>
                  <a:cubicBezTo>
                    <a:pt x="355" y="531"/>
                    <a:pt x="413" y="510"/>
                    <a:pt x="465" y="470"/>
                  </a:cubicBezTo>
                  <a:cubicBezTo>
                    <a:pt x="584" y="374"/>
                    <a:pt x="605" y="225"/>
                    <a:pt x="511" y="104"/>
                  </a:cubicBezTo>
                  <a:cubicBezTo>
                    <a:pt x="457" y="35"/>
                    <a:pt x="384"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09" name="Google Shape;4509;p21"/>
            <p:cNvSpPr/>
            <p:nvPr/>
          </p:nvSpPr>
          <p:spPr>
            <a:xfrm>
              <a:off x="5783106" y="6077941"/>
              <a:ext cx="13344" cy="11594"/>
            </a:xfrm>
            <a:custGeom>
              <a:rect b="b" l="l" r="r" t="t"/>
              <a:pathLst>
                <a:path extrusionOk="0" h="530" w="610">
                  <a:moveTo>
                    <a:pt x="315" y="1"/>
                  </a:moveTo>
                  <a:cubicBezTo>
                    <a:pt x="266" y="1"/>
                    <a:pt x="216" y="15"/>
                    <a:pt x="168" y="46"/>
                  </a:cubicBezTo>
                  <a:cubicBezTo>
                    <a:pt x="42" y="124"/>
                    <a:pt x="1" y="272"/>
                    <a:pt x="83" y="403"/>
                  </a:cubicBezTo>
                  <a:cubicBezTo>
                    <a:pt x="136" y="488"/>
                    <a:pt x="214" y="529"/>
                    <a:pt x="297" y="529"/>
                  </a:cubicBezTo>
                  <a:cubicBezTo>
                    <a:pt x="345" y="529"/>
                    <a:pt x="396" y="514"/>
                    <a:pt x="443" y="485"/>
                  </a:cubicBezTo>
                  <a:cubicBezTo>
                    <a:pt x="573" y="403"/>
                    <a:pt x="610" y="256"/>
                    <a:pt x="530" y="126"/>
                  </a:cubicBezTo>
                  <a:cubicBezTo>
                    <a:pt x="479" y="45"/>
                    <a:pt x="399" y="1"/>
                    <a:pt x="3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0" name="Google Shape;4510;p21"/>
            <p:cNvSpPr/>
            <p:nvPr/>
          </p:nvSpPr>
          <p:spPr>
            <a:xfrm>
              <a:off x="5792119" y="6094326"/>
              <a:ext cx="13300" cy="11550"/>
            </a:xfrm>
            <a:custGeom>
              <a:rect b="b" l="l" r="r" t="t"/>
              <a:pathLst>
                <a:path extrusionOk="0" h="528" w="608">
                  <a:moveTo>
                    <a:pt x="313" y="0"/>
                  </a:moveTo>
                  <a:cubicBezTo>
                    <a:pt x="273" y="0"/>
                    <a:pt x="231" y="10"/>
                    <a:pt x="191" y="30"/>
                  </a:cubicBezTo>
                  <a:cubicBezTo>
                    <a:pt x="56" y="96"/>
                    <a:pt x="1" y="238"/>
                    <a:pt x="67" y="378"/>
                  </a:cubicBezTo>
                  <a:cubicBezTo>
                    <a:pt x="116" y="477"/>
                    <a:pt x="200" y="528"/>
                    <a:pt x="292" y="528"/>
                  </a:cubicBezTo>
                  <a:cubicBezTo>
                    <a:pt x="333" y="528"/>
                    <a:pt x="376" y="517"/>
                    <a:pt x="418" y="497"/>
                  </a:cubicBezTo>
                  <a:cubicBezTo>
                    <a:pt x="557" y="430"/>
                    <a:pt x="608" y="288"/>
                    <a:pt x="541" y="151"/>
                  </a:cubicBezTo>
                  <a:cubicBezTo>
                    <a:pt x="494" y="54"/>
                    <a:pt x="408" y="0"/>
                    <a:pt x="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1" name="Google Shape;4511;p21"/>
            <p:cNvSpPr/>
            <p:nvPr/>
          </p:nvSpPr>
          <p:spPr>
            <a:xfrm>
              <a:off x="5799491" y="6111760"/>
              <a:ext cx="13103" cy="11484"/>
            </a:xfrm>
            <a:custGeom>
              <a:rect b="b" l="l" r="r" t="t"/>
              <a:pathLst>
                <a:path extrusionOk="0" h="525" w="599">
                  <a:moveTo>
                    <a:pt x="309" y="0"/>
                  </a:moveTo>
                  <a:cubicBezTo>
                    <a:pt x="278" y="0"/>
                    <a:pt x="244" y="6"/>
                    <a:pt x="211" y="18"/>
                  </a:cubicBezTo>
                  <a:cubicBezTo>
                    <a:pt x="69" y="68"/>
                    <a:pt x="0" y="206"/>
                    <a:pt x="51" y="350"/>
                  </a:cubicBezTo>
                  <a:cubicBezTo>
                    <a:pt x="92" y="464"/>
                    <a:pt x="182" y="525"/>
                    <a:pt x="285" y="525"/>
                  </a:cubicBezTo>
                  <a:cubicBezTo>
                    <a:pt x="318" y="525"/>
                    <a:pt x="353" y="519"/>
                    <a:pt x="387" y="506"/>
                  </a:cubicBezTo>
                  <a:cubicBezTo>
                    <a:pt x="532" y="453"/>
                    <a:pt x="598" y="318"/>
                    <a:pt x="548" y="174"/>
                  </a:cubicBezTo>
                  <a:cubicBezTo>
                    <a:pt x="507" y="65"/>
                    <a:pt x="415"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2" name="Google Shape;4512;p21"/>
            <p:cNvSpPr/>
            <p:nvPr/>
          </p:nvSpPr>
          <p:spPr>
            <a:xfrm>
              <a:off x="5805091" y="6129916"/>
              <a:ext cx="12797" cy="11463"/>
            </a:xfrm>
            <a:custGeom>
              <a:rect b="b" l="l" r="r" t="t"/>
              <a:pathLst>
                <a:path extrusionOk="0" h="524" w="585">
                  <a:moveTo>
                    <a:pt x="304" y="0"/>
                  </a:moveTo>
                  <a:cubicBezTo>
                    <a:pt x="280" y="0"/>
                    <a:pt x="255" y="4"/>
                    <a:pt x="230" y="10"/>
                  </a:cubicBezTo>
                  <a:cubicBezTo>
                    <a:pt x="83" y="47"/>
                    <a:pt x="1" y="175"/>
                    <a:pt x="38" y="324"/>
                  </a:cubicBezTo>
                  <a:cubicBezTo>
                    <a:pt x="70" y="453"/>
                    <a:pt x="166" y="523"/>
                    <a:pt x="281" y="523"/>
                  </a:cubicBezTo>
                  <a:cubicBezTo>
                    <a:pt x="306" y="523"/>
                    <a:pt x="331" y="520"/>
                    <a:pt x="356" y="514"/>
                  </a:cubicBezTo>
                  <a:cubicBezTo>
                    <a:pt x="505" y="477"/>
                    <a:pt x="585" y="349"/>
                    <a:pt x="548" y="200"/>
                  </a:cubicBezTo>
                  <a:cubicBezTo>
                    <a:pt x="516" y="77"/>
                    <a:pt x="420" y="0"/>
                    <a:pt x="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3" name="Google Shape;4513;p21"/>
            <p:cNvSpPr/>
            <p:nvPr/>
          </p:nvSpPr>
          <p:spPr>
            <a:xfrm>
              <a:off x="5808919" y="6148379"/>
              <a:ext cx="12425" cy="11419"/>
            </a:xfrm>
            <a:custGeom>
              <a:rect b="b" l="l" r="r" t="t"/>
              <a:pathLst>
                <a:path extrusionOk="0" h="522" w="568">
                  <a:moveTo>
                    <a:pt x="291" y="1"/>
                  </a:moveTo>
                  <a:cubicBezTo>
                    <a:pt x="276" y="1"/>
                    <a:pt x="261" y="2"/>
                    <a:pt x="245" y="4"/>
                  </a:cubicBezTo>
                  <a:cubicBezTo>
                    <a:pt x="96" y="27"/>
                    <a:pt x="0" y="149"/>
                    <a:pt x="25" y="297"/>
                  </a:cubicBezTo>
                  <a:cubicBezTo>
                    <a:pt x="46" y="440"/>
                    <a:pt x="148" y="521"/>
                    <a:pt x="275" y="521"/>
                  </a:cubicBezTo>
                  <a:cubicBezTo>
                    <a:pt x="290" y="521"/>
                    <a:pt x="306" y="520"/>
                    <a:pt x="323" y="517"/>
                  </a:cubicBezTo>
                  <a:cubicBezTo>
                    <a:pt x="476" y="494"/>
                    <a:pt x="568" y="375"/>
                    <a:pt x="545" y="224"/>
                  </a:cubicBezTo>
                  <a:cubicBezTo>
                    <a:pt x="525" y="89"/>
                    <a:pt x="423"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4" name="Google Shape;4514;p21"/>
            <p:cNvSpPr/>
            <p:nvPr/>
          </p:nvSpPr>
          <p:spPr>
            <a:xfrm>
              <a:off x="5811106" y="6166973"/>
              <a:ext cx="11900" cy="11397"/>
            </a:xfrm>
            <a:custGeom>
              <a:rect b="b" l="l" r="r" t="t"/>
              <a:pathLst>
                <a:path extrusionOk="0" h="521" w="544">
                  <a:moveTo>
                    <a:pt x="278" y="1"/>
                  </a:moveTo>
                  <a:cubicBezTo>
                    <a:pt x="270" y="1"/>
                    <a:pt x="263" y="1"/>
                    <a:pt x="255" y="2"/>
                  </a:cubicBezTo>
                  <a:cubicBezTo>
                    <a:pt x="106" y="11"/>
                    <a:pt x="1" y="123"/>
                    <a:pt x="10" y="277"/>
                  </a:cubicBezTo>
                  <a:cubicBezTo>
                    <a:pt x="19" y="428"/>
                    <a:pt x="125" y="520"/>
                    <a:pt x="265" y="520"/>
                  </a:cubicBezTo>
                  <a:cubicBezTo>
                    <a:pt x="273" y="520"/>
                    <a:pt x="281" y="520"/>
                    <a:pt x="289" y="519"/>
                  </a:cubicBezTo>
                  <a:cubicBezTo>
                    <a:pt x="443" y="510"/>
                    <a:pt x="544" y="398"/>
                    <a:pt x="534" y="247"/>
                  </a:cubicBezTo>
                  <a:cubicBezTo>
                    <a:pt x="526" y="101"/>
                    <a:pt x="420" y="1"/>
                    <a:pt x="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5" name="Google Shape;4515;p21"/>
            <p:cNvSpPr/>
            <p:nvPr/>
          </p:nvSpPr>
          <p:spPr>
            <a:xfrm>
              <a:off x="5811719" y="6186288"/>
              <a:ext cx="11594" cy="11397"/>
            </a:xfrm>
            <a:custGeom>
              <a:rect b="b" l="l" r="r" t="t"/>
              <a:pathLst>
                <a:path extrusionOk="0" h="521" w="530">
                  <a:moveTo>
                    <a:pt x="268" y="0"/>
                  </a:moveTo>
                  <a:cubicBezTo>
                    <a:pt x="119" y="0"/>
                    <a:pt x="5" y="103"/>
                    <a:pt x="3" y="257"/>
                  </a:cubicBezTo>
                  <a:cubicBezTo>
                    <a:pt x="0" y="417"/>
                    <a:pt x="112" y="520"/>
                    <a:pt x="261" y="520"/>
                  </a:cubicBezTo>
                  <a:cubicBezTo>
                    <a:pt x="263" y="520"/>
                    <a:pt x="265" y="520"/>
                    <a:pt x="266" y="520"/>
                  </a:cubicBezTo>
                  <a:cubicBezTo>
                    <a:pt x="417" y="520"/>
                    <a:pt x="525" y="418"/>
                    <a:pt x="527" y="268"/>
                  </a:cubicBezTo>
                  <a:cubicBezTo>
                    <a:pt x="529" y="115"/>
                    <a:pt x="424" y="3"/>
                    <a:pt x="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6" name="Google Shape;4516;p21"/>
            <p:cNvSpPr/>
            <p:nvPr/>
          </p:nvSpPr>
          <p:spPr>
            <a:xfrm>
              <a:off x="5810516" y="6205057"/>
              <a:ext cx="12031" cy="11419"/>
            </a:xfrm>
            <a:custGeom>
              <a:rect b="b" l="l" r="r" t="t"/>
              <a:pathLst>
                <a:path extrusionOk="0" h="522" w="550">
                  <a:moveTo>
                    <a:pt x="272" y="0"/>
                  </a:moveTo>
                  <a:cubicBezTo>
                    <a:pt x="134" y="0"/>
                    <a:pt x="25" y="94"/>
                    <a:pt x="14" y="237"/>
                  </a:cubicBezTo>
                  <a:cubicBezTo>
                    <a:pt x="0" y="400"/>
                    <a:pt x="103" y="507"/>
                    <a:pt x="254" y="521"/>
                  </a:cubicBezTo>
                  <a:cubicBezTo>
                    <a:pt x="263" y="522"/>
                    <a:pt x="271" y="522"/>
                    <a:pt x="279" y="522"/>
                  </a:cubicBezTo>
                  <a:cubicBezTo>
                    <a:pt x="420" y="522"/>
                    <a:pt x="525" y="428"/>
                    <a:pt x="536" y="285"/>
                  </a:cubicBezTo>
                  <a:cubicBezTo>
                    <a:pt x="550" y="132"/>
                    <a:pt x="449" y="15"/>
                    <a:pt x="296" y="1"/>
                  </a:cubicBezTo>
                  <a:cubicBezTo>
                    <a:pt x="288" y="1"/>
                    <a:pt x="280" y="0"/>
                    <a:pt x="2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7" name="Google Shape;4517;p21"/>
            <p:cNvSpPr/>
            <p:nvPr/>
          </p:nvSpPr>
          <p:spPr>
            <a:xfrm>
              <a:off x="5808306" y="6224241"/>
              <a:ext cx="12294" cy="11419"/>
            </a:xfrm>
            <a:custGeom>
              <a:rect b="b" l="l" r="r" t="t"/>
              <a:pathLst>
                <a:path extrusionOk="0" h="522" w="562">
                  <a:moveTo>
                    <a:pt x="275" y="1"/>
                  </a:moveTo>
                  <a:cubicBezTo>
                    <a:pt x="145" y="1"/>
                    <a:pt x="40" y="87"/>
                    <a:pt x="21" y="223"/>
                  </a:cubicBezTo>
                  <a:cubicBezTo>
                    <a:pt x="1" y="384"/>
                    <a:pt x="97" y="498"/>
                    <a:pt x="246" y="519"/>
                  </a:cubicBezTo>
                  <a:cubicBezTo>
                    <a:pt x="260" y="521"/>
                    <a:pt x="275" y="522"/>
                    <a:pt x="289" y="522"/>
                  </a:cubicBezTo>
                  <a:cubicBezTo>
                    <a:pt x="421" y="522"/>
                    <a:pt x="522" y="436"/>
                    <a:pt x="541" y="299"/>
                  </a:cubicBezTo>
                  <a:cubicBezTo>
                    <a:pt x="562" y="148"/>
                    <a:pt x="470" y="24"/>
                    <a:pt x="317" y="4"/>
                  </a:cubicBezTo>
                  <a:cubicBezTo>
                    <a:pt x="302" y="2"/>
                    <a:pt x="288" y="1"/>
                    <a:pt x="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8" name="Google Shape;4518;p21"/>
            <p:cNvSpPr/>
            <p:nvPr/>
          </p:nvSpPr>
          <p:spPr>
            <a:xfrm>
              <a:off x="5804894" y="6243120"/>
              <a:ext cx="12644" cy="11419"/>
            </a:xfrm>
            <a:custGeom>
              <a:rect b="b" l="l" r="r" t="t"/>
              <a:pathLst>
                <a:path extrusionOk="0" h="522" w="578">
                  <a:moveTo>
                    <a:pt x="282" y="0"/>
                  </a:moveTo>
                  <a:cubicBezTo>
                    <a:pt x="161" y="0"/>
                    <a:pt x="58" y="78"/>
                    <a:pt x="33" y="208"/>
                  </a:cubicBezTo>
                  <a:cubicBezTo>
                    <a:pt x="1" y="366"/>
                    <a:pt x="92" y="487"/>
                    <a:pt x="239" y="515"/>
                  </a:cubicBezTo>
                  <a:cubicBezTo>
                    <a:pt x="261" y="519"/>
                    <a:pt x="283" y="522"/>
                    <a:pt x="304" y="522"/>
                  </a:cubicBezTo>
                  <a:cubicBezTo>
                    <a:pt x="427" y="522"/>
                    <a:pt x="523" y="443"/>
                    <a:pt x="548" y="315"/>
                  </a:cubicBezTo>
                  <a:cubicBezTo>
                    <a:pt x="578" y="164"/>
                    <a:pt x="493" y="36"/>
                    <a:pt x="342" y="6"/>
                  </a:cubicBezTo>
                  <a:cubicBezTo>
                    <a:pt x="322" y="2"/>
                    <a:pt x="302" y="0"/>
                    <a:pt x="2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19" name="Google Shape;4519;p21"/>
            <p:cNvSpPr/>
            <p:nvPr/>
          </p:nvSpPr>
          <p:spPr>
            <a:xfrm>
              <a:off x="5800344" y="6261845"/>
              <a:ext cx="12884" cy="11484"/>
            </a:xfrm>
            <a:custGeom>
              <a:rect b="b" l="l" r="r" t="t"/>
              <a:pathLst>
                <a:path extrusionOk="0" h="525" w="589">
                  <a:moveTo>
                    <a:pt x="285" y="1"/>
                  </a:moveTo>
                  <a:cubicBezTo>
                    <a:pt x="172" y="1"/>
                    <a:pt x="75" y="70"/>
                    <a:pt x="42" y="190"/>
                  </a:cubicBezTo>
                  <a:cubicBezTo>
                    <a:pt x="0" y="346"/>
                    <a:pt x="83" y="474"/>
                    <a:pt x="227" y="513"/>
                  </a:cubicBezTo>
                  <a:cubicBezTo>
                    <a:pt x="255" y="521"/>
                    <a:pt x="282" y="524"/>
                    <a:pt x="308" y="524"/>
                  </a:cubicBezTo>
                  <a:cubicBezTo>
                    <a:pt x="422" y="524"/>
                    <a:pt x="516" y="454"/>
                    <a:pt x="548" y="334"/>
                  </a:cubicBezTo>
                  <a:cubicBezTo>
                    <a:pt x="589" y="185"/>
                    <a:pt x="513" y="53"/>
                    <a:pt x="362" y="11"/>
                  </a:cubicBezTo>
                  <a:cubicBezTo>
                    <a:pt x="336" y="4"/>
                    <a:pt x="310"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0" name="Google Shape;4520;p21"/>
            <p:cNvSpPr/>
            <p:nvPr/>
          </p:nvSpPr>
          <p:spPr>
            <a:xfrm>
              <a:off x="5794481" y="6279979"/>
              <a:ext cx="13147" cy="11528"/>
            </a:xfrm>
            <a:custGeom>
              <a:rect b="b" l="l" r="r" t="t"/>
              <a:pathLst>
                <a:path extrusionOk="0" h="527" w="601">
                  <a:moveTo>
                    <a:pt x="290" y="1"/>
                  </a:moveTo>
                  <a:cubicBezTo>
                    <a:pt x="185" y="1"/>
                    <a:pt x="94" y="63"/>
                    <a:pt x="53" y="174"/>
                  </a:cubicBezTo>
                  <a:cubicBezTo>
                    <a:pt x="0" y="327"/>
                    <a:pt x="71" y="458"/>
                    <a:pt x="213" y="508"/>
                  </a:cubicBezTo>
                  <a:cubicBezTo>
                    <a:pt x="248" y="521"/>
                    <a:pt x="282" y="527"/>
                    <a:pt x="314" y="527"/>
                  </a:cubicBezTo>
                  <a:cubicBezTo>
                    <a:pt x="420" y="527"/>
                    <a:pt x="509" y="463"/>
                    <a:pt x="548" y="353"/>
                  </a:cubicBezTo>
                  <a:cubicBezTo>
                    <a:pt x="600" y="208"/>
                    <a:pt x="534" y="71"/>
                    <a:pt x="387" y="18"/>
                  </a:cubicBezTo>
                  <a:cubicBezTo>
                    <a:pt x="355" y="7"/>
                    <a:pt x="32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1" name="Google Shape;4521;p21"/>
            <p:cNvSpPr/>
            <p:nvPr/>
          </p:nvSpPr>
          <p:spPr>
            <a:xfrm>
              <a:off x="5787372" y="6297479"/>
              <a:ext cx="13300" cy="11550"/>
            </a:xfrm>
            <a:custGeom>
              <a:rect b="b" l="l" r="r" t="t"/>
              <a:pathLst>
                <a:path extrusionOk="0" h="528" w="608">
                  <a:moveTo>
                    <a:pt x="294" y="1"/>
                  </a:moveTo>
                  <a:cubicBezTo>
                    <a:pt x="198" y="1"/>
                    <a:pt x="111" y="55"/>
                    <a:pt x="67" y="155"/>
                  </a:cubicBezTo>
                  <a:cubicBezTo>
                    <a:pt x="0" y="304"/>
                    <a:pt x="64" y="441"/>
                    <a:pt x="199" y="501"/>
                  </a:cubicBezTo>
                  <a:cubicBezTo>
                    <a:pt x="240" y="519"/>
                    <a:pt x="280" y="528"/>
                    <a:pt x="319" y="528"/>
                  </a:cubicBezTo>
                  <a:cubicBezTo>
                    <a:pt x="416" y="528"/>
                    <a:pt x="501" y="472"/>
                    <a:pt x="545" y="372"/>
                  </a:cubicBezTo>
                  <a:cubicBezTo>
                    <a:pt x="607" y="233"/>
                    <a:pt x="552" y="89"/>
                    <a:pt x="410" y="27"/>
                  </a:cubicBezTo>
                  <a:cubicBezTo>
                    <a:pt x="371" y="9"/>
                    <a:pt x="332"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2" name="Google Shape;4522;p21"/>
            <p:cNvSpPr/>
            <p:nvPr/>
          </p:nvSpPr>
          <p:spPr>
            <a:xfrm>
              <a:off x="5778841" y="6314498"/>
              <a:ext cx="13366" cy="11572"/>
            </a:xfrm>
            <a:custGeom>
              <a:rect b="b" l="l" r="r" t="t"/>
              <a:pathLst>
                <a:path extrusionOk="0" h="529" w="611">
                  <a:moveTo>
                    <a:pt x="298" y="0"/>
                  </a:moveTo>
                  <a:cubicBezTo>
                    <a:pt x="210" y="0"/>
                    <a:pt x="128" y="47"/>
                    <a:pt x="79" y="137"/>
                  </a:cubicBezTo>
                  <a:cubicBezTo>
                    <a:pt x="1" y="279"/>
                    <a:pt x="51" y="419"/>
                    <a:pt x="184" y="492"/>
                  </a:cubicBezTo>
                  <a:cubicBezTo>
                    <a:pt x="229" y="517"/>
                    <a:pt x="276" y="529"/>
                    <a:pt x="320" y="529"/>
                  </a:cubicBezTo>
                  <a:cubicBezTo>
                    <a:pt x="408" y="529"/>
                    <a:pt x="488" y="481"/>
                    <a:pt x="537" y="391"/>
                  </a:cubicBezTo>
                  <a:cubicBezTo>
                    <a:pt x="610" y="259"/>
                    <a:pt x="567" y="110"/>
                    <a:pt x="431" y="36"/>
                  </a:cubicBezTo>
                  <a:cubicBezTo>
                    <a:pt x="388" y="12"/>
                    <a:pt x="34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3" name="Google Shape;4523;p21"/>
            <p:cNvSpPr/>
            <p:nvPr/>
          </p:nvSpPr>
          <p:spPr>
            <a:xfrm>
              <a:off x="5768888" y="6330882"/>
              <a:ext cx="13344" cy="11594"/>
            </a:xfrm>
            <a:custGeom>
              <a:rect b="b" l="l" r="r" t="t"/>
              <a:pathLst>
                <a:path extrusionOk="0" h="530" w="610">
                  <a:moveTo>
                    <a:pt x="299" y="0"/>
                  </a:moveTo>
                  <a:cubicBezTo>
                    <a:pt x="218" y="0"/>
                    <a:pt x="141" y="39"/>
                    <a:pt x="89" y="117"/>
                  </a:cubicBezTo>
                  <a:cubicBezTo>
                    <a:pt x="0" y="252"/>
                    <a:pt x="37" y="398"/>
                    <a:pt x="163" y="481"/>
                  </a:cubicBezTo>
                  <a:cubicBezTo>
                    <a:pt x="212" y="513"/>
                    <a:pt x="265" y="529"/>
                    <a:pt x="316" y="529"/>
                  </a:cubicBezTo>
                  <a:cubicBezTo>
                    <a:pt x="397" y="529"/>
                    <a:pt x="473" y="489"/>
                    <a:pt x="525" y="412"/>
                  </a:cubicBezTo>
                  <a:cubicBezTo>
                    <a:pt x="609" y="284"/>
                    <a:pt x="580" y="133"/>
                    <a:pt x="451" y="48"/>
                  </a:cubicBezTo>
                  <a:cubicBezTo>
                    <a:pt x="402" y="16"/>
                    <a:pt x="350" y="0"/>
                    <a:pt x="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4" name="Google Shape;4524;p21"/>
            <p:cNvSpPr/>
            <p:nvPr/>
          </p:nvSpPr>
          <p:spPr>
            <a:xfrm>
              <a:off x="5757666" y="6346238"/>
              <a:ext cx="13191" cy="11638"/>
            </a:xfrm>
            <a:custGeom>
              <a:rect b="b" l="l" r="r" t="t"/>
              <a:pathLst>
                <a:path extrusionOk="0" h="532" w="603">
                  <a:moveTo>
                    <a:pt x="297" y="0"/>
                  </a:moveTo>
                  <a:cubicBezTo>
                    <a:pt x="224" y="0"/>
                    <a:pt x="153" y="33"/>
                    <a:pt x="101" y="99"/>
                  </a:cubicBezTo>
                  <a:cubicBezTo>
                    <a:pt x="0" y="225"/>
                    <a:pt x="25" y="374"/>
                    <a:pt x="142" y="470"/>
                  </a:cubicBezTo>
                  <a:cubicBezTo>
                    <a:pt x="195" y="511"/>
                    <a:pt x="254" y="532"/>
                    <a:pt x="311" y="532"/>
                  </a:cubicBezTo>
                  <a:cubicBezTo>
                    <a:pt x="384" y="532"/>
                    <a:pt x="455" y="498"/>
                    <a:pt x="509" y="431"/>
                  </a:cubicBezTo>
                  <a:cubicBezTo>
                    <a:pt x="602" y="312"/>
                    <a:pt x="586" y="159"/>
                    <a:pt x="467" y="63"/>
                  </a:cubicBezTo>
                  <a:cubicBezTo>
                    <a:pt x="415" y="21"/>
                    <a:pt x="355"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5" name="Google Shape;4525;p21"/>
            <p:cNvSpPr/>
            <p:nvPr/>
          </p:nvSpPr>
          <p:spPr>
            <a:xfrm>
              <a:off x="5745328" y="6360391"/>
              <a:ext cx="13059" cy="11659"/>
            </a:xfrm>
            <a:custGeom>
              <a:rect b="b" l="l" r="r" t="t"/>
              <a:pathLst>
                <a:path extrusionOk="0" h="533" w="597">
                  <a:moveTo>
                    <a:pt x="298" y="0"/>
                  </a:moveTo>
                  <a:cubicBezTo>
                    <a:pt x="232" y="0"/>
                    <a:pt x="166" y="28"/>
                    <a:pt x="113" y="84"/>
                  </a:cubicBezTo>
                  <a:cubicBezTo>
                    <a:pt x="1" y="201"/>
                    <a:pt x="15" y="350"/>
                    <a:pt x="122" y="455"/>
                  </a:cubicBezTo>
                  <a:cubicBezTo>
                    <a:pt x="177" y="507"/>
                    <a:pt x="241" y="533"/>
                    <a:pt x="305" y="533"/>
                  </a:cubicBezTo>
                  <a:cubicBezTo>
                    <a:pt x="371" y="533"/>
                    <a:pt x="437" y="505"/>
                    <a:pt x="491" y="448"/>
                  </a:cubicBezTo>
                  <a:cubicBezTo>
                    <a:pt x="596" y="336"/>
                    <a:pt x="592" y="183"/>
                    <a:pt x="482" y="77"/>
                  </a:cubicBezTo>
                  <a:cubicBezTo>
                    <a:pt x="427" y="26"/>
                    <a:pt x="36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6" name="Google Shape;4526;p21"/>
            <p:cNvSpPr/>
            <p:nvPr/>
          </p:nvSpPr>
          <p:spPr>
            <a:xfrm>
              <a:off x="5731919" y="6373473"/>
              <a:ext cx="12928" cy="11659"/>
            </a:xfrm>
            <a:custGeom>
              <a:rect b="b" l="l" r="r" t="t"/>
              <a:pathLst>
                <a:path extrusionOk="0" h="533" w="591">
                  <a:moveTo>
                    <a:pt x="291" y="0"/>
                  </a:moveTo>
                  <a:cubicBezTo>
                    <a:pt x="232" y="0"/>
                    <a:pt x="172" y="22"/>
                    <a:pt x="121" y="68"/>
                  </a:cubicBezTo>
                  <a:cubicBezTo>
                    <a:pt x="0" y="176"/>
                    <a:pt x="0" y="327"/>
                    <a:pt x="101" y="439"/>
                  </a:cubicBezTo>
                  <a:cubicBezTo>
                    <a:pt x="155" y="501"/>
                    <a:pt x="225" y="533"/>
                    <a:pt x="295" y="533"/>
                  </a:cubicBezTo>
                  <a:cubicBezTo>
                    <a:pt x="355" y="533"/>
                    <a:pt x="415" y="510"/>
                    <a:pt x="467" y="464"/>
                  </a:cubicBezTo>
                  <a:cubicBezTo>
                    <a:pt x="582" y="361"/>
                    <a:pt x="591" y="208"/>
                    <a:pt x="488" y="93"/>
                  </a:cubicBezTo>
                  <a:cubicBezTo>
                    <a:pt x="433" y="32"/>
                    <a:pt x="362"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7" name="Google Shape;4527;p21"/>
            <p:cNvSpPr/>
            <p:nvPr/>
          </p:nvSpPr>
          <p:spPr>
            <a:xfrm>
              <a:off x="5717088" y="6385460"/>
              <a:ext cx="13081" cy="11681"/>
            </a:xfrm>
            <a:custGeom>
              <a:rect b="b" l="l" r="r" t="t"/>
              <a:pathLst>
                <a:path extrusionOk="0" h="534" w="598">
                  <a:moveTo>
                    <a:pt x="300" y="1"/>
                  </a:moveTo>
                  <a:cubicBezTo>
                    <a:pt x="247" y="1"/>
                    <a:pt x="192" y="18"/>
                    <a:pt x="142" y="56"/>
                  </a:cubicBezTo>
                  <a:cubicBezTo>
                    <a:pt x="14" y="152"/>
                    <a:pt x="0" y="303"/>
                    <a:pt x="92" y="422"/>
                  </a:cubicBezTo>
                  <a:cubicBezTo>
                    <a:pt x="146" y="495"/>
                    <a:pt x="220" y="533"/>
                    <a:pt x="297" y="533"/>
                  </a:cubicBezTo>
                  <a:cubicBezTo>
                    <a:pt x="350" y="533"/>
                    <a:pt x="405" y="515"/>
                    <a:pt x="456" y="477"/>
                  </a:cubicBezTo>
                  <a:cubicBezTo>
                    <a:pt x="577" y="386"/>
                    <a:pt x="598" y="232"/>
                    <a:pt x="506" y="109"/>
                  </a:cubicBezTo>
                  <a:cubicBezTo>
                    <a:pt x="453" y="38"/>
                    <a:pt x="378" y="1"/>
                    <a:pt x="3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8" name="Google Shape;4528;p21"/>
            <p:cNvSpPr/>
            <p:nvPr/>
          </p:nvSpPr>
          <p:spPr>
            <a:xfrm>
              <a:off x="5701359" y="6396288"/>
              <a:ext cx="13191" cy="11681"/>
            </a:xfrm>
            <a:custGeom>
              <a:rect b="b" l="l" r="r" t="t"/>
              <a:pathLst>
                <a:path extrusionOk="0" h="534" w="603">
                  <a:moveTo>
                    <a:pt x="303" y="0"/>
                  </a:moveTo>
                  <a:cubicBezTo>
                    <a:pt x="256" y="0"/>
                    <a:pt x="207" y="14"/>
                    <a:pt x="160" y="44"/>
                  </a:cubicBezTo>
                  <a:cubicBezTo>
                    <a:pt x="23" y="131"/>
                    <a:pt x="0" y="280"/>
                    <a:pt x="80" y="406"/>
                  </a:cubicBezTo>
                  <a:cubicBezTo>
                    <a:pt x="134" y="489"/>
                    <a:pt x="213" y="533"/>
                    <a:pt x="296" y="533"/>
                  </a:cubicBezTo>
                  <a:cubicBezTo>
                    <a:pt x="344" y="533"/>
                    <a:pt x="393" y="518"/>
                    <a:pt x="440" y="488"/>
                  </a:cubicBezTo>
                  <a:cubicBezTo>
                    <a:pt x="568" y="406"/>
                    <a:pt x="602" y="255"/>
                    <a:pt x="520" y="127"/>
                  </a:cubicBezTo>
                  <a:cubicBezTo>
                    <a:pt x="467" y="45"/>
                    <a:pt x="388" y="0"/>
                    <a:pt x="3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29" name="Google Shape;4529;p21"/>
            <p:cNvSpPr/>
            <p:nvPr/>
          </p:nvSpPr>
          <p:spPr>
            <a:xfrm>
              <a:off x="5684778" y="6405979"/>
              <a:ext cx="13191" cy="11638"/>
            </a:xfrm>
            <a:custGeom>
              <a:rect b="b" l="l" r="r" t="t"/>
              <a:pathLst>
                <a:path extrusionOk="0" h="532" w="603">
                  <a:moveTo>
                    <a:pt x="305" y="0"/>
                  </a:moveTo>
                  <a:cubicBezTo>
                    <a:pt x="263" y="0"/>
                    <a:pt x="220" y="11"/>
                    <a:pt x="179" y="34"/>
                  </a:cubicBezTo>
                  <a:cubicBezTo>
                    <a:pt x="34" y="110"/>
                    <a:pt x="0" y="258"/>
                    <a:pt x="71" y="389"/>
                  </a:cubicBezTo>
                  <a:cubicBezTo>
                    <a:pt x="121" y="481"/>
                    <a:pt x="203" y="531"/>
                    <a:pt x="294" y="531"/>
                  </a:cubicBezTo>
                  <a:cubicBezTo>
                    <a:pt x="336" y="531"/>
                    <a:pt x="380" y="520"/>
                    <a:pt x="424" y="497"/>
                  </a:cubicBezTo>
                  <a:cubicBezTo>
                    <a:pt x="559" y="426"/>
                    <a:pt x="602" y="279"/>
                    <a:pt x="529" y="144"/>
                  </a:cubicBezTo>
                  <a:cubicBezTo>
                    <a:pt x="480" y="53"/>
                    <a:pt x="396"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0" name="Google Shape;4530;p21"/>
            <p:cNvSpPr/>
            <p:nvPr/>
          </p:nvSpPr>
          <p:spPr>
            <a:xfrm>
              <a:off x="5667738" y="6414401"/>
              <a:ext cx="13147" cy="11659"/>
            </a:xfrm>
            <a:custGeom>
              <a:rect b="b" l="l" r="r" t="t"/>
              <a:pathLst>
                <a:path extrusionOk="0" h="533" w="601">
                  <a:moveTo>
                    <a:pt x="306" y="1"/>
                  </a:moveTo>
                  <a:cubicBezTo>
                    <a:pt x="269" y="1"/>
                    <a:pt x="231" y="9"/>
                    <a:pt x="193" y="27"/>
                  </a:cubicBezTo>
                  <a:cubicBezTo>
                    <a:pt x="46" y="93"/>
                    <a:pt x="0" y="238"/>
                    <a:pt x="65" y="375"/>
                  </a:cubicBezTo>
                  <a:cubicBezTo>
                    <a:pt x="111" y="475"/>
                    <a:pt x="196" y="532"/>
                    <a:pt x="292" y="532"/>
                  </a:cubicBezTo>
                  <a:cubicBezTo>
                    <a:pt x="330" y="532"/>
                    <a:pt x="369" y="523"/>
                    <a:pt x="408" y="505"/>
                  </a:cubicBezTo>
                  <a:cubicBezTo>
                    <a:pt x="545" y="441"/>
                    <a:pt x="600" y="299"/>
                    <a:pt x="536" y="157"/>
                  </a:cubicBezTo>
                  <a:cubicBezTo>
                    <a:pt x="491" y="59"/>
                    <a:pt x="404" y="1"/>
                    <a:pt x="3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1" name="Google Shape;4531;p21"/>
            <p:cNvSpPr/>
            <p:nvPr/>
          </p:nvSpPr>
          <p:spPr>
            <a:xfrm>
              <a:off x="5650194" y="6421729"/>
              <a:ext cx="13059" cy="11572"/>
            </a:xfrm>
            <a:custGeom>
              <a:rect b="b" l="l" r="r" t="t"/>
              <a:pathLst>
                <a:path extrusionOk="0" h="529" w="597">
                  <a:moveTo>
                    <a:pt x="305" y="0"/>
                  </a:moveTo>
                  <a:cubicBezTo>
                    <a:pt x="273" y="0"/>
                    <a:pt x="240" y="6"/>
                    <a:pt x="207" y="19"/>
                  </a:cubicBezTo>
                  <a:cubicBezTo>
                    <a:pt x="56" y="77"/>
                    <a:pt x="1" y="216"/>
                    <a:pt x="56" y="358"/>
                  </a:cubicBezTo>
                  <a:cubicBezTo>
                    <a:pt x="98" y="466"/>
                    <a:pt x="185" y="529"/>
                    <a:pt x="289" y="529"/>
                  </a:cubicBezTo>
                  <a:cubicBezTo>
                    <a:pt x="321" y="529"/>
                    <a:pt x="355" y="523"/>
                    <a:pt x="390" y="509"/>
                  </a:cubicBezTo>
                  <a:cubicBezTo>
                    <a:pt x="532" y="457"/>
                    <a:pt x="596" y="315"/>
                    <a:pt x="541" y="173"/>
                  </a:cubicBezTo>
                  <a:cubicBezTo>
                    <a:pt x="501" y="66"/>
                    <a:pt x="410"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2" name="Google Shape;4532;p21"/>
            <p:cNvSpPr/>
            <p:nvPr/>
          </p:nvSpPr>
          <p:spPr>
            <a:xfrm>
              <a:off x="5632169" y="6428007"/>
              <a:ext cx="12884" cy="11594"/>
            </a:xfrm>
            <a:custGeom>
              <a:rect b="b" l="l" r="r" t="t"/>
              <a:pathLst>
                <a:path extrusionOk="0" h="530" w="589">
                  <a:moveTo>
                    <a:pt x="302" y="1"/>
                  </a:moveTo>
                  <a:cubicBezTo>
                    <a:pt x="275" y="1"/>
                    <a:pt x="246" y="5"/>
                    <a:pt x="218" y="14"/>
                  </a:cubicBezTo>
                  <a:cubicBezTo>
                    <a:pt x="62" y="62"/>
                    <a:pt x="0" y="200"/>
                    <a:pt x="46" y="344"/>
                  </a:cubicBezTo>
                  <a:cubicBezTo>
                    <a:pt x="83" y="461"/>
                    <a:pt x="174" y="529"/>
                    <a:pt x="284" y="529"/>
                  </a:cubicBezTo>
                  <a:cubicBezTo>
                    <a:pt x="312" y="529"/>
                    <a:pt x="342" y="525"/>
                    <a:pt x="371" y="516"/>
                  </a:cubicBezTo>
                  <a:cubicBezTo>
                    <a:pt x="518" y="470"/>
                    <a:pt x="589" y="335"/>
                    <a:pt x="541" y="186"/>
                  </a:cubicBezTo>
                  <a:cubicBezTo>
                    <a:pt x="506" y="72"/>
                    <a:pt x="412" y="1"/>
                    <a:pt x="3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3" name="Google Shape;4533;p21"/>
            <p:cNvSpPr/>
            <p:nvPr/>
          </p:nvSpPr>
          <p:spPr>
            <a:xfrm>
              <a:off x="5613684" y="6433301"/>
              <a:ext cx="12688" cy="11572"/>
            </a:xfrm>
            <a:custGeom>
              <a:rect b="b" l="l" r="r" t="t"/>
              <a:pathLst>
                <a:path extrusionOk="0" h="529" w="580">
                  <a:moveTo>
                    <a:pt x="299" y="1"/>
                  </a:moveTo>
                  <a:cubicBezTo>
                    <a:pt x="276" y="1"/>
                    <a:pt x="252" y="4"/>
                    <a:pt x="227" y="10"/>
                  </a:cubicBezTo>
                  <a:cubicBezTo>
                    <a:pt x="69" y="51"/>
                    <a:pt x="0" y="184"/>
                    <a:pt x="37" y="331"/>
                  </a:cubicBezTo>
                  <a:cubicBezTo>
                    <a:pt x="69" y="454"/>
                    <a:pt x="163" y="529"/>
                    <a:pt x="278" y="529"/>
                  </a:cubicBezTo>
                  <a:cubicBezTo>
                    <a:pt x="302" y="529"/>
                    <a:pt x="327" y="525"/>
                    <a:pt x="353" y="519"/>
                  </a:cubicBezTo>
                  <a:cubicBezTo>
                    <a:pt x="502" y="482"/>
                    <a:pt x="580" y="349"/>
                    <a:pt x="541" y="200"/>
                  </a:cubicBezTo>
                  <a:cubicBezTo>
                    <a:pt x="510" y="78"/>
                    <a:pt x="415"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4" name="Google Shape;4534;p21"/>
            <p:cNvSpPr/>
            <p:nvPr/>
          </p:nvSpPr>
          <p:spPr>
            <a:xfrm>
              <a:off x="5595047" y="6437588"/>
              <a:ext cx="12491" cy="11550"/>
            </a:xfrm>
            <a:custGeom>
              <a:rect b="b" l="l" r="r" t="t"/>
              <a:pathLst>
                <a:path extrusionOk="0" h="528" w="571">
                  <a:moveTo>
                    <a:pt x="291" y="1"/>
                  </a:moveTo>
                  <a:cubicBezTo>
                    <a:pt x="273" y="1"/>
                    <a:pt x="254" y="3"/>
                    <a:pt x="234" y="7"/>
                  </a:cubicBezTo>
                  <a:cubicBezTo>
                    <a:pt x="76" y="39"/>
                    <a:pt x="0" y="169"/>
                    <a:pt x="30" y="316"/>
                  </a:cubicBezTo>
                  <a:cubicBezTo>
                    <a:pt x="58" y="447"/>
                    <a:pt x="154" y="528"/>
                    <a:pt x="277" y="528"/>
                  </a:cubicBezTo>
                  <a:cubicBezTo>
                    <a:pt x="295" y="528"/>
                    <a:pt x="315" y="526"/>
                    <a:pt x="335" y="522"/>
                  </a:cubicBezTo>
                  <a:cubicBezTo>
                    <a:pt x="486" y="492"/>
                    <a:pt x="571" y="364"/>
                    <a:pt x="541" y="213"/>
                  </a:cubicBezTo>
                  <a:cubicBezTo>
                    <a:pt x="513" y="85"/>
                    <a:pt x="416"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5" name="Google Shape;4535;p21"/>
            <p:cNvSpPr/>
            <p:nvPr/>
          </p:nvSpPr>
          <p:spPr>
            <a:xfrm>
              <a:off x="5575906" y="6440957"/>
              <a:ext cx="12294" cy="11594"/>
            </a:xfrm>
            <a:custGeom>
              <a:rect b="b" l="l" r="r" t="t"/>
              <a:pathLst>
                <a:path extrusionOk="0" h="530" w="562">
                  <a:moveTo>
                    <a:pt x="287" y="0"/>
                  </a:moveTo>
                  <a:cubicBezTo>
                    <a:pt x="273" y="0"/>
                    <a:pt x="258" y="1"/>
                    <a:pt x="243" y="4"/>
                  </a:cubicBezTo>
                  <a:cubicBezTo>
                    <a:pt x="83" y="29"/>
                    <a:pt x="1" y="155"/>
                    <a:pt x="26" y="304"/>
                  </a:cubicBezTo>
                  <a:cubicBezTo>
                    <a:pt x="46" y="441"/>
                    <a:pt x="144" y="529"/>
                    <a:pt x="274" y="529"/>
                  </a:cubicBezTo>
                  <a:cubicBezTo>
                    <a:pt x="288" y="529"/>
                    <a:pt x="303" y="528"/>
                    <a:pt x="319" y="526"/>
                  </a:cubicBezTo>
                  <a:cubicBezTo>
                    <a:pt x="470" y="501"/>
                    <a:pt x="562" y="379"/>
                    <a:pt x="539" y="226"/>
                  </a:cubicBezTo>
                  <a:cubicBezTo>
                    <a:pt x="518" y="92"/>
                    <a:pt x="418" y="0"/>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6" name="Google Shape;4536;p21"/>
            <p:cNvSpPr/>
            <p:nvPr/>
          </p:nvSpPr>
          <p:spPr>
            <a:xfrm>
              <a:off x="5557072" y="6443385"/>
              <a:ext cx="11988" cy="11528"/>
            </a:xfrm>
            <a:custGeom>
              <a:rect b="b" l="l" r="r" t="t"/>
              <a:pathLst>
                <a:path extrusionOk="0" h="527" w="548">
                  <a:moveTo>
                    <a:pt x="279" y="1"/>
                  </a:moveTo>
                  <a:cubicBezTo>
                    <a:pt x="269" y="1"/>
                    <a:pt x="258" y="2"/>
                    <a:pt x="248" y="3"/>
                  </a:cubicBezTo>
                  <a:cubicBezTo>
                    <a:pt x="87" y="21"/>
                    <a:pt x="0" y="142"/>
                    <a:pt x="14" y="291"/>
                  </a:cubicBezTo>
                  <a:cubicBezTo>
                    <a:pt x="29" y="433"/>
                    <a:pt x="131" y="527"/>
                    <a:pt x="266" y="527"/>
                  </a:cubicBezTo>
                  <a:cubicBezTo>
                    <a:pt x="276" y="527"/>
                    <a:pt x="287" y="526"/>
                    <a:pt x="298" y="525"/>
                  </a:cubicBezTo>
                  <a:cubicBezTo>
                    <a:pt x="452" y="509"/>
                    <a:pt x="548" y="390"/>
                    <a:pt x="532" y="236"/>
                  </a:cubicBezTo>
                  <a:cubicBezTo>
                    <a:pt x="517" y="98"/>
                    <a:pt x="415" y="1"/>
                    <a:pt x="2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7" name="Google Shape;4537;p21"/>
            <p:cNvSpPr/>
            <p:nvPr/>
          </p:nvSpPr>
          <p:spPr>
            <a:xfrm>
              <a:off x="5537975" y="6444938"/>
              <a:ext cx="11747" cy="11506"/>
            </a:xfrm>
            <a:custGeom>
              <a:rect b="b" l="l" r="r" t="t"/>
              <a:pathLst>
                <a:path extrusionOk="0" h="526" w="537">
                  <a:moveTo>
                    <a:pt x="269" y="0"/>
                  </a:moveTo>
                  <a:cubicBezTo>
                    <a:pt x="265" y="0"/>
                    <a:pt x="260" y="0"/>
                    <a:pt x="255" y="0"/>
                  </a:cubicBezTo>
                  <a:cubicBezTo>
                    <a:pt x="95" y="9"/>
                    <a:pt x="1" y="129"/>
                    <a:pt x="10" y="277"/>
                  </a:cubicBezTo>
                  <a:cubicBezTo>
                    <a:pt x="19" y="425"/>
                    <a:pt x="120" y="525"/>
                    <a:pt x="264" y="525"/>
                  </a:cubicBezTo>
                  <a:cubicBezTo>
                    <a:pt x="270" y="525"/>
                    <a:pt x="276" y="525"/>
                    <a:pt x="283" y="525"/>
                  </a:cubicBezTo>
                  <a:cubicBezTo>
                    <a:pt x="434" y="516"/>
                    <a:pt x="537" y="401"/>
                    <a:pt x="528" y="248"/>
                  </a:cubicBezTo>
                  <a:cubicBezTo>
                    <a:pt x="519" y="103"/>
                    <a:pt x="415" y="0"/>
                    <a:pt x="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8" name="Google Shape;4538;p21"/>
            <p:cNvSpPr/>
            <p:nvPr/>
          </p:nvSpPr>
          <p:spPr>
            <a:xfrm>
              <a:off x="5518703" y="6445529"/>
              <a:ext cx="11441" cy="11506"/>
            </a:xfrm>
            <a:custGeom>
              <a:rect b="b" l="l" r="r" t="t"/>
              <a:pathLst>
                <a:path extrusionOk="0" h="526" w="523">
                  <a:moveTo>
                    <a:pt x="266" y="1"/>
                  </a:moveTo>
                  <a:cubicBezTo>
                    <a:pt x="264" y="1"/>
                    <a:pt x="263" y="1"/>
                    <a:pt x="261" y="1"/>
                  </a:cubicBezTo>
                  <a:cubicBezTo>
                    <a:pt x="101" y="1"/>
                    <a:pt x="0" y="113"/>
                    <a:pt x="3" y="264"/>
                  </a:cubicBezTo>
                  <a:cubicBezTo>
                    <a:pt x="3" y="418"/>
                    <a:pt x="108" y="525"/>
                    <a:pt x="259" y="525"/>
                  </a:cubicBezTo>
                  <a:cubicBezTo>
                    <a:pt x="412" y="523"/>
                    <a:pt x="522" y="415"/>
                    <a:pt x="520" y="262"/>
                  </a:cubicBezTo>
                  <a:cubicBezTo>
                    <a:pt x="520" y="112"/>
                    <a:pt x="417" y="1"/>
                    <a:pt x="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39" name="Google Shape;4539;p21"/>
            <p:cNvSpPr/>
            <p:nvPr/>
          </p:nvSpPr>
          <p:spPr>
            <a:xfrm>
              <a:off x="5499453" y="6444873"/>
              <a:ext cx="11791" cy="11463"/>
            </a:xfrm>
            <a:custGeom>
              <a:rect b="b" l="l" r="r" t="t"/>
              <a:pathLst>
                <a:path extrusionOk="0" h="524" w="539">
                  <a:moveTo>
                    <a:pt x="266" y="0"/>
                  </a:moveTo>
                  <a:cubicBezTo>
                    <a:pt x="119" y="0"/>
                    <a:pt x="21" y="102"/>
                    <a:pt x="10" y="244"/>
                  </a:cubicBezTo>
                  <a:cubicBezTo>
                    <a:pt x="1" y="397"/>
                    <a:pt x="97" y="514"/>
                    <a:pt x="250" y="523"/>
                  </a:cubicBezTo>
                  <a:cubicBezTo>
                    <a:pt x="257" y="524"/>
                    <a:pt x="263" y="524"/>
                    <a:pt x="270" y="524"/>
                  </a:cubicBezTo>
                  <a:cubicBezTo>
                    <a:pt x="413" y="524"/>
                    <a:pt x="519" y="425"/>
                    <a:pt x="530" y="278"/>
                  </a:cubicBezTo>
                  <a:cubicBezTo>
                    <a:pt x="539" y="129"/>
                    <a:pt x="443" y="10"/>
                    <a:pt x="289" y="1"/>
                  </a:cubicBezTo>
                  <a:cubicBezTo>
                    <a:pt x="281" y="0"/>
                    <a:pt x="274" y="0"/>
                    <a:pt x="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0" name="Google Shape;4540;p21"/>
            <p:cNvSpPr/>
            <p:nvPr/>
          </p:nvSpPr>
          <p:spPr>
            <a:xfrm>
              <a:off x="5480072" y="6443079"/>
              <a:ext cx="11988" cy="11528"/>
            </a:xfrm>
            <a:custGeom>
              <a:rect b="b" l="l" r="r" t="t"/>
              <a:pathLst>
                <a:path extrusionOk="0" h="527" w="548">
                  <a:moveTo>
                    <a:pt x="269" y="1"/>
                  </a:moveTo>
                  <a:cubicBezTo>
                    <a:pt x="128" y="1"/>
                    <a:pt x="31" y="99"/>
                    <a:pt x="17" y="236"/>
                  </a:cubicBezTo>
                  <a:cubicBezTo>
                    <a:pt x="1" y="390"/>
                    <a:pt x="92" y="507"/>
                    <a:pt x="246" y="525"/>
                  </a:cubicBezTo>
                  <a:cubicBezTo>
                    <a:pt x="257" y="526"/>
                    <a:pt x="267" y="527"/>
                    <a:pt x="278" y="527"/>
                  </a:cubicBezTo>
                  <a:cubicBezTo>
                    <a:pt x="414" y="527"/>
                    <a:pt x="517" y="434"/>
                    <a:pt x="534" y="291"/>
                  </a:cubicBezTo>
                  <a:cubicBezTo>
                    <a:pt x="548" y="143"/>
                    <a:pt x="456" y="19"/>
                    <a:pt x="305" y="3"/>
                  </a:cubicBezTo>
                  <a:cubicBezTo>
                    <a:pt x="293" y="1"/>
                    <a:pt x="281"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1" name="Google Shape;4541;p21"/>
            <p:cNvSpPr/>
            <p:nvPr/>
          </p:nvSpPr>
          <p:spPr>
            <a:xfrm>
              <a:off x="5460778" y="6440695"/>
              <a:ext cx="12206" cy="11528"/>
            </a:xfrm>
            <a:custGeom>
              <a:rect b="b" l="l" r="r" t="t"/>
              <a:pathLst>
                <a:path extrusionOk="0" h="527" w="558">
                  <a:moveTo>
                    <a:pt x="274" y="1"/>
                  </a:moveTo>
                  <a:cubicBezTo>
                    <a:pt x="137" y="1"/>
                    <a:pt x="40" y="94"/>
                    <a:pt x="21" y="229"/>
                  </a:cubicBezTo>
                  <a:cubicBezTo>
                    <a:pt x="1" y="380"/>
                    <a:pt x="88" y="501"/>
                    <a:pt x="241" y="524"/>
                  </a:cubicBezTo>
                  <a:cubicBezTo>
                    <a:pt x="255" y="526"/>
                    <a:pt x="269" y="527"/>
                    <a:pt x="283" y="527"/>
                  </a:cubicBezTo>
                  <a:cubicBezTo>
                    <a:pt x="414" y="527"/>
                    <a:pt x="516" y="439"/>
                    <a:pt x="537" y="300"/>
                  </a:cubicBezTo>
                  <a:cubicBezTo>
                    <a:pt x="557" y="151"/>
                    <a:pt x="470" y="25"/>
                    <a:pt x="319" y="4"/>
                  </a:cubicBezTo>
                  <a:cubicBezTo>
                    <a:pt x="304" y="2"/>
                    <a:pt x="288" y="1"/>
                    <a:pt x="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2" name="Google Shape;4542;p21"/>
            <p:cNvSpPr/>
            <p:nvPr/>
          </p:nvSpPr>
          <p:spPr>
            <a:xfrm>
              <a:off x="5441506" y="6437610"/>
              <a:ext cx="12338" cy="11572"/>
            </a:xfrm>
            <a:custGeom>
              <a:rect b="b" l="l" r="r" t="t"/>
              <a:pathLst>
                <a:path extrusionOk="0" h="529" w="564">
                  <a:moveTo>
                    <a:pt x="276" y="1"/>
                  </a:moveTo>
                  <a:cubicBezTo>
                    <a:pt x="143" y="1"/>
                    <a:pt x="50" y="89"/>
                    <a:pt x="25" y="221"/>
                  </a:cubicBezTo>
                  <a:cubicBezTo>
                    <a:pt x="0" y="372"/>
                    <a:pt x="85" y="498"/>
                    <a:pt x="234" y="523"/>
                  </a:cubicBezTo>
                  <a:cubicBezTo>
                    <a:pt x="252" y="526"/>
                    <a:pt x="270" y="528"/>
                    <a:pt x="287" y="528"/>
                  </a:cubicBezTo>
                  <a:cubicBezTo>
                    <a:pt x="414" y="528"/>
                    <a:pt x="514" y="443"/>
                    <a:pt x="538" y="310"/>
                  </a:cubicBezTo>
                  <a:cubicBezTo>
                    <a:pt x="563" y="161"/>
                    <a:pt x="479" y="33"/>
                    <a:pt x="330" y="6"/>
                  </a:cubicBezTo>
                  <a:cubicBezTo>
                    <a:pt x="311" y="2"/>
                    <a:pt x="293"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3" name="Google Shape;4543;p21"/>
            <p:cNvSpPr/>
            <p:nvPr/>
          </p:nvSpPr>
          <p:spPr>
            <a:xfrm>
              <a:off x="5422016" y="6433870"/>
              <a:ext cx="12534" cy="11528"/>
            </a:xfrm>
            <a:custGeom>
              <a:rect b="b" l="l" r="r" t="t"/>
              <a:pathLst>
                <a:path extrusionOk="0" h="527" w="573">
                  <a:moveTo>
                    <a:pt x="281" y="1"/>
                  </a:moveTo>
                  <a:cubicBezTo>
                    <a:pt x="154" y="1"/>
                    <a:pt x="60" y="84"/>
                    <a:pt x="32" y="211"/>
                  </a:cubicBezTo>
                  <a:cubicBezTo>
                    <a:pt x="0" y="362"/>
                    <a:pt x="80" y="490"/>
                    <a:pt x="232" y="520"/>
                  </a:cubicBezTo>
                  <a:cubicBezTo>
                    <a:pt x="253" y="525"/>
                    <a:pt x="274" y="527"/>
                    <a:pt x="294" y="527"/>
                  </a:cubicBezTo>
                  <a:cubicBezTo>
                    <a:pt x="415" y="527"/>
                    <a:pt x="513" y="448"/>
                    <a:pt x="541" y="316"/>
                  </a:cubicBezTo>
                  <a:cubicBezTo>
                    <a:pt x="573" y="170"/>
                    <a:pt x="493" y="39"/>
                    <a:pt x="344" y="7"/>
                  </a:cubicBezTo>
                  <a:cubicBezTo>
                    <a:pt x="322" y="3"/>
                    <a:pt x="301"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4" name="Google Shape;4544;p21"/>
            <p:cNvSpPr/>
            <p:nvPr/>
          </p:nvSpPr>
          <p:spPr>
            <a:xfrm>
              <a:off x="5403116" y="6429538"/>
              <a:ext cx="12709" cy="11550"/>
            </a:xfrm>
            <a:custGeom>
              <a:rect b="b" l="l" r="r" t="t"/>
              <a:pathLst>
                <a:path extrusionOk="0" h="528" w="581">
                  <a:moveTo>
                    <a:pt x="282" y="1"/>
                  </a:moveTo>
                  <a:cubicBezTo>
                    <a:pt x="161" y="1"/>
                    <a:pt x="69" y="80"/>
                    <a:pt x="40" y="203"/>
                  </a:cubicBezTo>
                  <a:cubicBezTo>
                    <a:pt x="1" y="352"/>
                    <a:pt x="76" y="482"/>
                    <a:pt x="225" y="519"/>
                  </a:cubicBezTo>
                  <a:cubicBezTo>
                    <a:pt x="250" y="525"/>
                    <a:pt x="274" y="528"/>
                    <a:pt x="297" y="528"/>
                  </a:cubicBezTo>
                  <a:cubicBezTo>
                    <a:pt x="415" y="528"/>
                    <a:pt x="513" y="453"/>
                    <a:pt x="544" y="326"/>
                  </a:cubicBezTo>
                  <a:cubicBezTo>
                    <a:pt x="580" y="180"/>
                    <a:pt x="505" y="47"/>
                    <a:pt x="356" y="10"/>
                  </a:cubicBezTo>
                  <a:cubicBezTo>
                    <a:pt x="330" y="4"/>
                    <a:pt x="306" y="1"/>
                    <a:pt x="2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5" name="Google Shape;4545;p21"/>
            <p:cNvSpPr/>
            <p:nvPr/>
          </p:nvSpPr>
          <p:spPr>
            <a:xfrm>
              <a:off x="5384347" y="6424507"/>
              <a:ext cx="12731" cy="11572"/>
            </a:xfrm>
            <a:custGeom>
              <a:rect b="b" l="l" r="r" t="t"/>
              <a:pathLst>
                <a:path extrusionOk="0" h="529" w="582">
                  <a:moveTo>
                    <a:pt x="281" y="1"/>
                  </a:moveTo>
                  <a:cubicBezTo>
                    <a:pt x="165" y="1"/>
                    <a:pt x="75" y="76"/>
                    <a:pt x="41" y="192"/>
                  </a:cubicBezTo>
                  <a:cubicBezTo>
                    <a:pt x="0" y="341"/>
                    <a:pt x="69" y="474"/>
                    <a:pt x="218" y="518"/>
                  </a:cubicBezTo>
                  <a:cubicBezTo>
                    <a:pt x="245" y="525"/>
                    <a:pt x="272" y="529"/>
                    <a:pt x="298" y="529"/>
                  </a:cubicBezTo>
                  <a:cubicBezTo>
                    <a:pt x="411" y="529"/>
                    <a:pt x="507" y="458"/>
                    <a:pt x="541" y="337"/>
                  </a:cubicBezTo>
                  <a:cubicBezTo>
                    <a:pt x="582" y="192"/>
                    <a:pt x="513" y="55"/>
                    <a:pt x="366" y="14"/>
                  </a:cubicBezTo>
                  <a:cubicBezTo>
                    <a:pt x="337" y="5"/>
                    <a:pt x="308"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6" name="Google Shape;4546;p21"/>
            <p:cNvSpPr/>
            <p:nvPr/>
          </p:nvSpPr>
          <p:spPr>
            <a:xfrm>
              <a:off x="5365709" y="6418710"/>
              <a:ext cx="12928" cy="11594"/>
            </a:xfrm>
            <a:custGeom>
              <a:rect b="b" l="l" r="r" t="t"/>
              <a:pathLst>
                <a:path extrusionOk="0" h="530" w="591">
                  <a:moveTo>
                    <a:pt x="284" y="1"/>
                  </a:moveTo>
                  <a:cubicBezTo>
                    <a:pt x="174" y="1"/>
                    <a:pt x="86" y="71"/>
                    <a:pt x="51" y="183"/>
                  </a:cubicBezTo>
                  <a:cubicBezTo>
                    <a:pt x="0" y="329"/>
                    <a:pt x="67" y="466"/>
                    <a:pt x="211" y="515"/>
                  </a:cubicBezTo>
                  <a:cubicBezTo>
                    <a:pt x="242" y="525"/>
                    <a:pt x="272" y="530"/>
                    <a:pt x="302" y="530"/>
                  </a:cubicBezTo>
                  <a:cubicBezTo>
                    <a:pt x="410" y="530"/>
                    <a:pt x="503" y="463"/>
                    <a:pt x="543" y="347"/>
                  </a:cubicBezTo>
                  <a:cubicBezTo>
                    <a:pt x="591" y="205"/>
                    <a:pt x="527" y="66"/>
                    <a:pt x="380" y="18"/>
                  </a:cubicBezTo>
                  <a:cubicBezTo>
                    <a:pt x="347" y="6"/>
                    <a:pt x="315" y="1"/>
                    <a:pt x="2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7" name="Google Shape;4547;p21"/>
            <p:cNvSpPr/>
            <p:nvPr/>
          </p:nvSpPr>
          <p:spPr>
            <a:xfrm>
              <a:off x="5347356" y="6412082"/>
              <a:ext cx="13016" cy="11616"/>
            </a:xfrm>
            <a:custGeom>
              <a:rect b="b" l="l" r="r" t="t"/>
              <a:pathLst>
                <a:path extrusionOk="0" h="531" w="595">
                  <a:moveTo>
                    <a:pt x="290" y="0"/>
                  </a:moveTo>
                  <a:cubicBezTo>
                    <a:pt x="184" y="0"/>
                    <a:pt x="96" y="66"/>
                    <a:pt x="56" y="172"/>
                  </a:cubicBezTo>
                  <a:cubicBezTo>
                    <a:pt x="1" y="316"/>
                    <a:pt x="58" y="456"/>
                    <a:pt x="202" y="511"/>
                  </a:cubicBezTo>
                  <a:cubicBezTo>
                    <a:pt x="237" y="524"/>
                    <a:pt x="272" y="531"/>
                    <a:pt x="305" y="531"/>
                  </a:cubicBezTo>
                  <a:cubicBezTo>
                    <a:pt x="408" y="531"/>
                    <a:pt x="498" y="469"/>
                    <a:pt x="541" y="360"/>
                  </a:cubicBezTo>
                  <a:cubicBezTo>
                    <a:pt x="594" y="220"/>
                    <a:pt x="537" y="76"/>
                    <a:pt x="395" y="21"/>
                  </a:cubicBezTo>
                  <a:cubicBezTo>
                    <a:pt x="359" y="7"/>
                    <a:pt x="32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8" name="Google Shape;4548;p21"/>
            <p:cNvSpPr/>
            <p:nvPr/>
          </p:nvSpPr>
          <p:spPr>
            <a:xfrm>
              <a:off x="5329725" y="6404754"/>
              <a:ext cx="13103" cy="11594"/>
            </a:xfrm>
            <a:custGeom>
              <a:rect b="b" l="l" r="r" t="t"/>
              <a:pathLst>
                <a:path extrusionOk="0" h="530" w="599">
                  <a:moveTo>
                    <a:pt x="293" y="0"/>
                  </a:moveTo>
                  <a:cubicBezTo>
                    <a:pt x="193" y="0"/>
                    <a:pt x="108" y="61"/>
                    <a:pt x="63" y="161"/>
                  </a:cubicBezTo>
                  <a:cubicBezTo>
                    <a:pt x="1" y="301"/>
                    <a:pt x="51" y="443"/>
                    <a:pt x="191" y="504"/>
                  </a:cubicBezTo>
                  <a:cubicBezTo>
                    <a:pt x="229" y="521"/>
                    <a:pt x="268" y="530"/>
                    <a:pt x="305" y="530"/>
                  </a:cubicBezTo>
                  <a:cubicBezTo>
                    <a:pt x="404" y="530"/>
                    <a:pt x="493" y="473"/>
                    <a:pt x="539" y="372"/>
                  </a:cubicBezTo>
                  <a:cubicBezTo>
                    <a:pt x="599" y="234"/>
                    <a:pt x="550" y="90"/>
                    <a:pt x="408" y="26"/>
                  </a:cubicBezTo>
                  <a:cubicBezTo>
                    <a:pt x="369" y="9"/>
                    <a:pt x="330" y="0"/>
                    <a:pt x="2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49" name="Google Shape;4549;p21"/>
            <p:cNvSpPr/>
            <p:nvPr/>
          </p:nvSpPr>
          <p:spPr>
            <a:xfrm>
              <a:off x="5312400" y="6396398"/>
              <a:ext cx="13191" cy="11616"/>
            </a:xfrm>
            <a:custGeom>
              <a:rect b="b" l="l" r="r" t="t"/>
              <a:pathLst>
                <a:path extrusionOk="0" h="531" w="603">
                  <a:moveTo>
                    <a:pt x="296" y="0"/>
                  </a:moveTo>
                  <a:cubicBezTo>
                    <a:pt x="201" y="0"/>
                    <a:pt x="119" y="55"/>
                    <a:pt x="71" y="147"/>
                  </a:cubicBezTo>
                  <a:cubicBezTo>
                    <a:pt x="0" y="284"/>
                    <a:pt x="44" y="428"/>
                    <a:pt x="179" y="497"/>
                  </a:cubicBezTo>
                  <a:cubicBezTo>
                    <a:pt x="222" y="519"/>
                    <a:pt x="266" y="530"/>
                    <a:pt x="309" y="530"/>
                  </a:cubicBezTo>
                  <a:cubicBezTo>
                    <a:pt x="401" y="530"/>
                    <a:pt x="485" y="479"/>
                    <a:pt x="534" y="385"/>
                  </a:cubicBezTo>
                  <a:cubicBezTo>
                    <a:pt x="603" y="252"/>
                    <a:pt x="562" y="103"/>
                    <a:pt x="426" y="35"/>
                  </a:cubicBezTo>
                  <a:cubicBezTo>
                    <a:pt x="382" y="11"/>
                    <a:pt x="338"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0" name="Google Shape;4550;p21"/>
            <p:cNvSpPr/>
            <p:nvPr/>
          </p:nvSpPr>
          <p:spPr>
            <a:xfrm>
              <a:off x="5295622" y="6386948"/>
              <a:ext cx="13191" cy="11659"/>
            </a:xfrm>
            <a:custGeom>
              <a:rect b="b" l="l" r="r" t="t"/>
              <a:pathLst>
                <a:path extrusionOk="0" h="533" w="603">
                  <a:moveTo>
                    <a:pt x="296" y="1"/>
                  </a:moveTo>
                  <a:cubicBezTo>
                    <a:pt x="209" y="1"/>
                    <a:pt x="131" y="48"/>
                    <a:pt x="80" y="132"/>
                  </a:cubicBezTo>
                  <a:cubicBezTo>
                    <a:pt x="0" y="265"/>
                    <a:pt x="35" y="412"/>
                    <a:pt x="165" y="492"/>
                  </a:cubicBezTo>
                  <a:cubicBezTo>
                    <a:pt x="211" y="519"/>
                    <a:pt x="259" y="532"/>
                    <a:pt x="306" y="532"/>
                  </a:cubicBezTo>
                  <a:cubicBezTo>
                    <a:pt x="392" y="532"/>
                    <a:pt x="473" y="487"/>
                    <a:pt x="525" y="402"/>
                  </a:cubicBezTo>
                  <a:cubicBezTo>
                    <a:pt x="603" y="274"/>
                    <a:pt x="570" y="123"/>
                    <a:pt x="440" y="43"/>
                  </a:cubicBezTo>
                  <a:cubicBezTo>
                    <a:pt x="391" y="14"/>
                    <a:pt x="343" y="1"/>
                    <a:pt x="2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1" name="Google Shape;4551;p21"/>
            <p:cNvSpPr/>
            <p:nvPr/>
          </p:nvSpPr>
          <p:spPr>
            <a:xfrm>
              <a:off x="5279741" y="6376491"/>
              <a:ext cx="13147" cy="11659"/>
            </a:xfrm>
            <a:custGeom>
              <a:rect b="b" l="l" r="r" t="t"/>
              <a:pathLst>
                <a:path extrusionOk="0" h="533" w="601">
                  <a:moveTo>
                    <a:pt x="297" y="0"/>
                  </a:moveTo>
                  <a:cubicBezTo>
                    <a:pt x="216" y="0"/>
                    <a:pt x="140" y="42"/>
                    <a:pt x="87" y="118"/>
                  </a:cubicBezTo>
                  <a:cubicBezTo>
                    <a:pt x="0" y="244"/>
                    <a:pt x="23" y="393"/>
                    <a:pt x="147" y="480"/>
                  </a:cubicBezTo>
                  <a:cubicBezTo>
                    <a:pt x="197" y="515"/>
                    <a:pt x="252" y="533"/>
                    <a:pt x="304" y="533"/>
                  </a:cubicBezTo>
                  <a:cubicBezTo>
                    <a:pt x="384" y="533"/>
                    <a:pt x="460" y="493"/>
                    <a:pt x="513" y="418"/>
                  </a:cubicBezTo>
                  <a:cubicBezTo>
                    <a:pt x="600" y="294"/>
                    <a:pt x="580" y="143"/>
                    <a:pt x="454" y="54"/>
                  </a:cubicBezTo>
                  <a:cubicBezTo>
                    <a:pt x="402" y="17"/>
                    <a:pt x="348"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2" name="Google Shape;4552;p21"/>
            <p:cNvSpPr/>
            <p:nvPr/>
          </p:nvSpPr>
          <p:spPr>
            <a:xfrm>
              <a:off x="5264756" y="6364876"/>
              <a:ext cx="12994" cy="11638"/>
            </a:xfrm>
            <a:custGeom>
              <a:rect b="b" l="l" r="r" t="t"/>
              <a:pathLst>
                <a:path extrusionOk="0" h="532" w="594">
                  <a:moveTo>
                    <a:pt x="298" y="0"/>
                  </a:moveTo>
                  <a:cubicBezTo>
                    <a:pt x="224" y="0"/>
                    <a:pt x="153" y="35"/>
                    <a:pt x="99" y="99"/>
                  </a:cubicBezTo>
                  <a:cubicBezTo>
                    <a:pt x="0" y="218"/>
                    <a:pt x="10" y="367"/>
                    <a:pt x="129" y="466"/>
                  </a:cubicBezTo>
                  <a:cubicBezTo>
                    <a:pt x="181" y="510"/>
                    <a:pt x="241" y="532"/>
                    <a:pt x="300" y="532"/>
                  </a:cubicBezTo>
                  <a:cubicBezTo>
                    <a:pt x="373" y="532"/>
                    <a:pt x="443" y="499"/>
                    <a:pt x="497" y="434"/>
                  </a:cubicBezTo>
                  <a:cubicBezTo>
                    <a:pt x="594" y="319"/>
                    <a:pt x="587" y="166"/>
                    <a:pt x="470" y="67"/>
                  </a:cubicBezTo>
                  <a:cubicBezTo>
                    <a:pt x="416" y="22"/>
                    <a:pt x="356"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3" name="Google Shape;4553;p21"/>
            <p:cNvSpPr/>
            <p:nvPr/>
          </p:nvSpPr>
          <p:spPr>
            <a:xfrm>
              <a:off x="5251084" y="6352101"/>
              <a:ext cx="12950" cy="11681"/>
            </a:xfrm>
            <a:custGeom>
              <a:rect b="b" l="l" r="r" t="t"/>
              <a:pathLst>
                <a:path extrusionOk="0" h="534" w="592">
                  <a:moveTo>
                    <a:pt x="299" y="1"/>
                  </a:moveTo>
                  <a:cubicBezTo>
                    <a:pt x="233" y="1"/>
                    <a:pt x="167" y="30"/>
                    <a:pt x="113" y="83"/>
                  </a:cubicBezTo>
                  <a:cubicBezTo>
                    <a:pt x="3" y="191"/>
                    <a:pt x="0" y="342"/>
                    <a:pt x="108" y="452"/>
                  </a:cubicBezTo>
                  <a:cubicBezTo>
                    <a:pt x="162" y="506"/>
                    <a:pt x="228" y="533"/>
                    <a:pt x="294" y="533"/>
                  </a:cubicBezTo>
                  <a:cubicBezTo>
                    <a:pt x="359" y="533"/>
                    <a:pt x="424" y="507"/>
                    <a:pt x="479" y="452"/>
                  </a:cubicBezTo>
                  <a:cubicBezTo>
                    <a:pt x="587" y="347"/>
                    <a:pt x="591" y="193"/>
                    <a:pt x="484" y="85"/>
                  </a:cubicBezTo>
                  <a:cubicBezTo>
                    <a:pt x="428" y="28"/>
                    <a:pt x="364"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4" name="Google Shape;4554;p21"/>
            <p:cNvSpPr/>
            <p:nvPr/>
          </p:nvSpPr>
          <p:spPr>
            <a:xfrm>
              <a:off x="5238309" y="6337904"/>
              <a:ext cx="13234" cy="11659"/>
            </a:xfrm>
            <a:custGeom>
              <a:rect b="b" l="l" r="r" t="t"/>
              <a:pathLst>
                <a:path extrusionOk="0" h="533" w="605">
                  <a:moveTo>
                    <a:pt x="309" y="1"/>
                  </a:moveTo>
                  <a:cubicBezTo>
                    <a:pt x="251" y="1"/>
                    <a:pt x="192" y="23"/>
                    <a:pt x="140" y="66"/>
                  </a:cubicBezTo>
                  <a:cubicBezTo>
                    <a:pt x="21" y="160"/>
                    <a:pt x="0" y="311"/>
                    <a:pt x="96" y="430"/>
                  </a:cubicBezTo>
                  <a:cubicBezTo>
                    <a:pt x="151" y="498"/>
                    <a:pt x="224" y="533"/>
                    <a:pt x="299" y="533"/>
                  </a:cubicBezTo>
                  <a:cubicBezTo>
                    <a:pt x="356" y="533"/>
                    <a:pt x="414" y="513"/>
                    <a:pt x="465" y="471"/>
                  </a:cubicBezTo>
                  <a:cubicBezTo>
                    <a:pt x="582" y="377"/>
                    <a:pt x="605" y="224"/>
                    <a:pt x="509" y="105"/>
                  </a:cubicBezTo>
                  <a:cubicBezTo>
                    <a:pt x="453" y="35"/>
                    <a:pt x="382"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5" name="Google Shape;4555;p21"/>
            <p:cNvSpPr/>
            <p:nvPr/>
          </p:nvSpPr>
          <p:spPr>
            <a:xfrm>
              <a:off x="5227438" y="6322745"/>
              <a:ext cx="13388" cy="11616"/>
            </a:xfrm>
            <a:custGeom>
              <a:rect b="b" l="l" r="r" t="t"/>
              <a:pathLst>
                <a:path extrusionOk="0" h="531" w="612">
                  <a:moveTo>
                    <a:pt x="317" y="0"/>
                  </a:moveTo>
                  <a:cubicBezTo>
                    <a:pt x="267" y="0"/>
                    <a:pt x="215" y="16"/>
                    <a:pt x="168" y="47"/>
                  </a:cubicBezTo>
                  <a:cubicBezTo>
                    <a:pt x="37" y="129"/>
                    <a:pt x="0" y="276"/>
                    <a:pt x="83" y="406"/>
                  </a:cubicBezTo>
                  <a:cubicBezTo>
                    <a:pt x="135" y="487"/>
                    <a:pt x="214" y="530"/>
                    <a:pt x="298" y="530"/>
                  </a:cubicBezTo>
                  <a:cubicBezTo>
                    <a:pt x="347" y="530"/>
                    <a:pt x="399" y="515"/>
                    <a:pt x="447" y="484"/>
                  </a:cubicBezTo>
                  <a:cubicBezTo>
                    <a:pt x="573" y="404"/>
                    <a:pt x="612" y="255"/>
                    <a:pt x="529" y="127"/>
                  </a:cubicBezTo>
                  <a:cubicBezTo>
                    <a:pt x="475" y="42"/>
                    <a:pt x="398" y="0"/>
                    <a:pt x="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6" name="Google Shape;4556;p21"/>
            <p:cNvSpPr/>
            <p:nvPr/>
          </p:nvSpPr>
          <p:spPr>
            <a:xfrm>
              <a:off x="5218425" y="6306404"/>
              <a:ext cx="13344" cy="11572"/>
            </a:xfrm>
            <a:custGeom>
              <a:rect b="b" l="l" r="r" t="t"/>
              <a:pathLst>
                <a:path extrusionOk="0" h="529" w="610">
                  <a:moveTo>
                    <a:pt x="318" y="0"/>
                  </a:moveTo>
                  <a:cubicBezTo>
                    <a:pt x="277" y="0"/>
                    <a:pt x="234" y="10"/>
                    <a:pt x="192" y="31"/>
                  </a:cubicBezTo>
                  <a:cubicBezTo>
                    <a:pt x="53" y="97"/>
                    <a:pt x="0" y="239"/>
                    <a:pt x="69" y="377"/>
                  </a:cubicBezTo>
                  <a:cubicBezTo>
                    <a:pt x="116" y="473"/>
                    <a:pt x="201" y="528"/>
                    <a:pt x="296" y="528"/>
                  </a:cubicBezTo>
                  <a:cubicBezTo>
                    <a:pt x="336" y="528"/>
                    <a:pt x="378" y="518"/>
                    <a:pt x="419" y="498"/>
                  </a:cubicBezTo>
                  <a:cubicBezTo>
                    <a:pt x="554" y="434"/>
                    <a:pt x="609" y="290"/>
                    <a:pt x="543" y="152"/>
                  </a:cubicBezTo>
                  <a:cubicBezTo>
                    <a:pt x="494" y="51"/>
                    <a:pt x="410" y="0"/>
                    <a:pt x="3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7" name="Google Shape;4557;p21"/>
            <p:cNvSpPr/>
            <p:nvPr/>
          </p:nvSpPr>
          <p:spPr>
            <a:xfrm>
              <a:off x="5211513" y="6289210"/>
              <a:ext cx="13081" cy="11484"/>
            </a:xfrm>
            <a:custGeom>
              <a:rect b="b" l="l" r="r" t="t"/>
              <a:pathLst>
                <a:path extrusionOk="0" h="525" w="598">
                  <a:moveTo>
                    <a:pt x="311" y="0"/>
                  </a:moveTo>
                  <a:cubicBezTo>
                    <a:pt x="279" y="0"/>
                    <a:pt x="246" y="6"/>
                    <a:pt x="213" y="18"/>
                  </a:cubicBezTo>
                  <a:cubicBezTo>
                    <a:pt x="69" y="68"/>
                    <a:pt x="0" y="203"/>
                    <a:pt x="50" y="347"/>
                  </a:cubicBezTo>
                  <a:cubicBezTo>
                    <a:pt x="90" y="459"/>
                    <a:pt x="181" y="524"/>
                    <a:pt x="289" y="524"/>
                  </a:cubicBezTo>
                  <a:cubicBezTo>
                    <a:pt x="320" y="524"/>
                    <a:pt x="352" y="519"/>
                    <a:pt x="385" y="508"/>
                  </a:cubicBezTo>
                  <a:cubicBezTo>
                    <a:pt x="527" y="460"/>
                    <a:pt x="598" y="322"/>
                    <a:pt x="547" y="178"/>
                  </a:cubicBezTo>
                  <a:cubicBezTo>
                    <a:pt x="507" y="62"/>
                    <a:pt x="416" y="0"/>
                    <a:pt x="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8" name="Google Shape;4558;p21"/>
            <p:cNvSpPr/>
            <p:nvPr/>
          </p:nvSpPr>
          <p:spPr>
            <a:xfrm>
              <a:off x="5206700" y="6271448"/>
              <a:ext cx="12731" cy="11419"/>
            </a:xfrm>
            <a:custGeom>
              <a:rect b="b" l="l" r="r" t="t"/>
              <a:pathLst>
                <a:path extrusionOk="0" h="522" w="582">
                  <a:moveTo>
                    <a:pt x="301" y="0"/>
                  </a:moveTo>
                  <a:cubicBezTo>
                    <a:pt x="279" y="0"/>
                    <a:pt x="257" y="3"/>
                    <a:pt x="234" y="7"/>
                  </a:cubicBezTo>
                  <a:cubicBezTo>
                    <a:pt x="83" y="42"/>
                    <a:pt x="0" y="168"/>
                    <a:pt x="35" y="317"/>
                  </a:cubicBezTo>
                  <a:cubicBezTo>
                    <a:pt x="64" y="443"/>
                    <a:pt x="160" y="521"/>
                    <a:pt x="281" y="521"/>
                  </a:cubicBezTo>
                  <a:cubicBezTo>
                    <a:pt x="303" y="521"/>
                    <a:pt x="325" y="519"/>
                    <a:pt x="348" y="514"/>
                  </a:cubicBezTo>
                  <a:cubicBezTo>
                    <a:pt x="495" y="482"/>
                    <a:pt x="582" y="353"/>
                    <a:pt x="548" y="204"/>
                  </a:cubicBezTo>
                  <a:cubicBezTo>
                    <a:pt x="519" y="73"/>
                    <a:pt x="419" y="0"/>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59" name="Google Shape;4559;p21"/>
            <p:cNvSpPr/>
            <p:nvPr/>
          </p:nvSpPr>
          <p:spPr>
            <a:xfrm>
              <a:off x="5755697" y="5549813"/>
              <a:ext cx="34497" cy="34541"/>
            </a:xfrm>
            <a:custGeom>
              <a:rect b="b" l="l" r="r" t="t"/>
              <a:pathLst>
                <a:path extrusionOk="0" h="1579" w="1577">
                  <a:moveTo>
                    <a:pt x="789" y="0"/>
                  </a:moveTo>
                  <a:cubicBezTo>
                    <a:pt x="354" y="0"/>
                    <a:pt x="1" y="353"/>
                    <a:pt x="1" y="790"/>
                  </a:cubicBezTo>
                  <a:cubicBezTo>
                    <a:pt x="1" y="1226"/>
                    <a:pt x="354" y="1578"/>
                    <a:pt x="789" y="1578"/>
                  </a:cubicBezTo>
                  <a:cubicBezTo>
                    <a:pt x="1224" y="1578"/>
                    <a:pt x="1576" y="1226"/>
                    <a:pt x="1576" y="790"/>
                  </a:cubicBezTo>
                  <a:cubicBezTo>
                    <a:pt x="1576" y="353"/>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60" name="Google Shape;4560;p21"/>
            <p:cNvSpPr/>
            <p:nvPr/>
          </p:nvSpPr>
          <p:spPr>
            <a:xfrm>
              <a:off x="5421819" y="5940370"/>
              <a:ext cx="34519" cy="34541"/>
            </a:xfrm>
            <a:custGeom>
              <a:rect b="b" l="l" r="r" t="t"/>
              <a:pathLst>
                <a:path extrusionOk="0" h="1579" w="1578">
                  <a:moveTo>
                    <a:pt x="788" y="0"/>
                  </a:moveTo>
                  <a:cubicBezTo>
                    <a:pt x="353" y="0"/>
                    <a:pt x="0" y="353"/>
                    <a:pt x="0" y="790"/>
                  </a:cubicBezTo>
                  <a:cubicBezTo>
                    <a:pt x="0" y="1225"/>
                    <a:pt x="353" y="1578"/>
                    <a:pt x="788" y="1578"/>
                  </a:cubicBezTo>
                  <a:cubicBezTo>
                    <a:pt x="1225" y="1578"/>
                    <a:pt x="1578" y="1225"/>
                    <a:pt x="1578" y="790"/>
                  </a:cubicBezTo>
                  <a:cubicBezTo>
                    <a:pt x="1578" y="353"/>
                    <a:pt x="1225" y="0"/>
                    <a:pt x="7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61" name="Google Shape;4561;p21"/>
            <p:cNvSpPr/>
            <p:nvPr/>
          </p:nvSpPr>
          <p:spPr>
            <a:xfrm>
              <a:off x="5194013" y="6233079"/>
              <a:ext cx="34497" cy="34541"/>
            </a:xfrm>
            <a:custGeom>
              <a:rect b="b" l="l" r="r" t="t"/>
              <a:pathLst>
                <a:path extrusionOk="0" h="1579" w="1577">
                  <a:moveTo>
                    <a:pt x="789" y="0"/>
                  </a:moveTo>
                  <a:cubicBezTo>
                    <a:pt x="354" y="0"/>
                    <a:pt x="1" y="355"/>
                    <a:pt x="1" y="790"/>
                  </a:cubicBezTo>
                  <a:cubicBezTo>
                    <a:pt x="1" y="1226"/>
                    <a:pt x="354" y="1578"/>
                    <a:pt x="789" y="1578"/>
                  </a:cubicBezTo>
                  <a:cubicBezTo>
                    <a:pt x="1224" y="1578"/>
                    <a:pt x="1576" y="1226"/>
                    <a:pt x="1576" y="790"/>
                  </a:cubicBezTo>
                  <a:cubicBezTo>
                    <a:pt x="1576" y="355"/>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4562" name="Google Shape;4562;p21"/>
          <p:cNvSpPr/>
          <p:nvPr/>
        </p:nvSpPr>
        <p:spPr>
          <a:xfrm>
            <a:off x="5000935" y="4979619"/>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21"/>
          <p:cNvSpPr txBox="1"/>
          <p:nvPr/>
        </p:nvSpPr>
        <p:spPr>
          <a:xfrm>
            <a:off x="4477525" y="367247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4564" name="Google Shape;4564;p21"/>
          <p:cNvCxnSpPr/>
          <p:nvPr/>
        </p:nvCxnSpPr>
        <p:spPr>
          <a:xfrm rot="10800000">
            <a:off x="4923150" y="4781675"/>
            <a:ext cx="704400" cy="0"/>
          </a:xfrm>
          <a:prstGeom prst="straightConnector1">
            <a:avLst/>
          </a:prstGeom>
          <a:noFill/>
          <a:ln cap="flat" cmpd="sng" w="28575">
            <a:solidFill>
              <a:schemeClr val="dk1"/>
            </a:solidFill>
            <a:prstDash val="solid"/>
            <a:round/>
            <a:headEnd len="med" w="med" type="none"/>
            <a:tailEnd len="med" w="med" type="none"/>
          </a:ln>
        </p:spPr>
      </p:cxnSp>
      <p:sp>
        <p:nvSpPr>
          <p:cNvPr id="4565" name="Google Shape;4565;p21"/>
          <p:cNvSpPr/>
          <p:nvPr/>
        </p:nvSpPr>
        <p:spPr>
          <a:xfrm>
            <a:off x="8545385" y="4979619"/>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21"/>
          <p:cNvSpPr txBox="1"/>
          <p:nvPr/>
        </p:nvSpPr>
        <p:spPr>
          <a:xfrm>
            <a:off x="8174375" y="367247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4567" name="Google Shape;4567;p21"/>
          <p:cNvCxnSpPr/>
          <p:nvPr/>
        </p:nvCxnSpPr>
        <p:spPr>
          <a:xfrm rot="10800000">
            <a:off x="8467600" y="4781675"/>
            <a:ext cx="704400" cy="0"/>
          </a:xfrm>
          <a:prstGeom prst="straightConnector1">
            <a:avLst/>
          </a:prstGeom>
          <a:noFill/>
          <a:ln cap="flat" cmpd="sng" w="28575">
            <a:solidFill>
              <a:schemeClr val="dk1"/>
            </a:solidFill>
            <a:prstDash val="solid"/>
            <a:round/>
            <a:headEnd len="med" w="med" type="none"/>
            <a:tailEnd len="med" w="med" type="none"/>
          </a:ln>
        </p:spPr>
      </p:cxnSp>
      <p:grpSp>
        <p:nvGrpSpPr>
          <p:cNvPr id="4568" name="Google Shape;4568;p21"/>
          <p:cNvGrpSpPr/>
          <p:nvPr/>
        </p:nvGrpSpPr>
        <p:grpSpPr>
          <a:xfrm>
            <a:off x="8684264" y="4151966"/>
            <a:ext cx="353713" cy="385601"/>
            <a:chOff x="3707541" y="5434379"/>
            <a:chExt cx="903481" cy="984681"/>
          </a:xfrm>
        </p:grpSpPr>
        <p:sp>
          <p:nvSpPr>
            <p:cNvPr id="4569" name="Google Shape;4569;p21"/>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0" name="Google Shape;4570;p21"/>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1" name="Google Shape;4571;p21"/>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2" name="Google Shape;4572;p21"/>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3" name="Google Shape;4573;p21"/>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4" name="Google Shape;4574;p21"/>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5" name="Google Shape;4575;p21"/>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6" name="Google Shape;4576;p21"/>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7" name="Google Shape;4577;p21"/>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8" name="Google Shape;4578;p21"/>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79" name="Google Shape;4579;p21"/>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0" name="Google Shape;4580;p21"/>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1" name="Google Shape;4581;p21"/>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2" name="Google Shape;4582;p21"/>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3" name="Google Shape;4583;p21"/>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4" name="Google Shape;4584;p21"/>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5" name="Google Shape;4585;p21"/>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6" name="Google Shape;4586;p21"/>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7" name="Google Shape;4587;p21"/>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8" name="Google Shape;4588;p21"/>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89" name="Google Shape;4589;p21"/>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0" name="Google Shape;4590;p21"/>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1" name="Google Shape;4591;p21"/>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2" name="Google Shape;4592;p21"/>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3" name="Google Shape;4593;p21"/>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4" name="Google Shape;4594;p21"/>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5" name="Google Shape;4595;p21"/>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6" name="Google Shape;4596;p21"/>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7" name="Google Shape;4597;p21"/>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8" name="Google Shape;4598;p21"/>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599" name="Google Shape;4599;p21"/>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0" name="Google Shape;4600;p21"/>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1" name="Google Shape;4601;p21"/>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2" name="Google Shape;4602;p21"/>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3" name="Google Shape;4603;p21"/>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4" name="Google Shape;4604;p21"/>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5" name="Google Shape;4605;p21"/>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6" name="Google Shape;4606;p21"/>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7" name="Google Shape;4607;p21"/>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8" name="Google Shape;4608;p21"/>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09" name="Google Shape;4609;p21"/>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0" name="Google Shape;4610;p21"/>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1" name="Google Shape;4611;p21"/>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2" name="Google Shape;4612;p21"/>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3" name="Google Shape;4613;p21"/>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4" name="Google Shape;4614;p21"/>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5" name="Google Shape;4615;p21"/>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6" name="Google Shape;4616;p21"/>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7" name="Google Shape;4617;p21"/>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8" name="Google Shape;4618;p21"/>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19" name="Google Shape;4619;p21"/>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0" name="Google Shape;4620;p21"/>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1" name="Google Shape;4621;p21"/>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2" name="Google Shape;4622;p21"/>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3" name="Google Shape;4623;p21"/>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4" name="Google Shape;4624;p21"/>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5" name="Google Shape;4625;p21"/>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6" name="Google Shape;4626;p21"/>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7" name="Google Shape;4627;p21"/>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8" name="Google Shape;4628;p21"/>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29" name="Google Shape;4629;p21"/>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0" name="Google Shape;4630;p21"/>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1" name="Google Shape;4631;p21"/>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2" name="Google Shape;4632;p21"/>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3" name="Google Shape;4633;p21"/>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4" name="Google Shape;4634;p21"/>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5" name="Google Shape;4635;p21"/>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6" name="Google Shape;4636;p21"/>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7" name="Google Shape;4637;p21"/>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8" name="Google Shape;4638;p21"/>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39" name="Google Shape;4639;p21"/>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0" name="Google Shape;4640;p21"/>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1" name="Google Shape;4641;p21"/>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2" name="Google Shape;4642;p21"/>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3" name="Google Shape;4643;p21"/>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4" name="Google Shape;4644;p21"/>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5" name="Google Shape;4645;p21"/>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6" name="Google Shape;4646;p21"/>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7" name="Google Shape;4647;p21"/>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8" name="Google Shape;4648;p21"/>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49" name="Google Shape;4649;p21"/>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0" name="Google Shape;4650;p21"/>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1" name="Google Shape;4651;p21"/>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2" name="Google Shape;4652;p21"/>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3" name="Google Shape;4653;p21"/>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4" name="Google Shape;4654;p21"/>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5" name="Google Shape;4655;p21"/>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6" name="Google Shape;4656;p21"/>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7" name="Google Shape;4657;p21"/>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8" name="Google Shape;4658;p21"/>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59" name="Google Shape;4659;p21"/>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0" name="Google Shape;4660;p21"/>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1" name="Google Shape;4661;p21"/>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2" name="Google Shape;4662;p21"/>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3" name="Google Shape;4663;p21"/>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4" name="Google Shape;4664;p21"/>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5" name="Google Shape;4665;p21"/>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6" name="Google Shape;4666;p21"/>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7" name="Google Shape;4667;p21"/>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8" name="Google Shape;4668;p21"/>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69" name="Google Shape;4669;p21"/>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0" name="Google Shape;4670;p21"/>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1" name="Google Shape;4671;p21"/>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2" name="Google Shape;4672;p21"/>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3" name="Google Shape;4673;p21"/>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4" name="Google Shape;4674;p21"/>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5" name="Google Shape;4675;p21"/>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6" name="Google Shape;4676;p21"/>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7" name="Google Shape;4677;p21"/>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8" name="Google Shape;4678;p21"/>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79" name="Google Shape;4679;p21"/>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80" name="Google Shape;4680;p21"/>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81" name="Google Shape;4681;p21"/>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82" name="Google Shape;4682;p21"/>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83" name="Google Shape;4683;p21"/>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84" name="Google Shape;4684;p21"/>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85" name="Google Shape;4685;p21"/>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86" name="Google Shape;4686;p21"/>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87" name="Google Shape;4687;p21"/>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4688" name="Google Shape;4688;p21"/>
          <p:cNvGrpSpPr/>
          <p:nvPr/>
        </p:nvGrpSpPr>
        <p:grpSpPr>
          <a:xfrm>
            <a:off x="2961806" y="4662285"/>
            <a:ext cx="306945" cy="385575"/>
            <a:chOff x="6567434" y="3699538"/>
            <a:chExt cx="784022" cy="984616"/>
          </a:xfrm>
        </p:grpSpPr>
        <p:sp>
          <p:nvSpPr>
            <p:cNvPr id="4689" name="Google Shape;4689;p21"/>
            <p:cNvSpPr/>
            <p:nvPr/>
          </p:nvSpPr>
          <p:spPr>
            <a:xfrm>
              <a:off x="6702994" y="3699538"/>
              <a:ext cx="648463" cy="984616"/>
            </a:xfrm>
            <a:custGeom>
              <a:rect b="b" l="l" r="r" t="t"/>
              <a:pathLst>
                <a:path extrusionOk="0" h="45011" w="29644">
                  <a:moveTo>
                    <a:pt x="1736" y="1"/>
                  </a:moveTo>
                  <a:cubicBezTo>
                    <a:pt x="1264" y="1"/>
                    <a:pt x="857" y="173"/>
                    <a:pt x="515" y="516"/>
                  </a:cubicBezTo>
                  <a:cubicBezTo>
                    <a:pt x="172" y="860"/>
                    <a:pt x="0" y="1265"/>
                    <a:pt x="0" y="1737"/>
                  </a:cubicBezTo>
                  <a:lnTo>
                    <a:pt x="0" y="4052"/>
                  </a:lnTo>
                  <a:cubicBezTo>
                    <a:pt x="0" y="4524"/>
                    <a:pt x="172" y="4931"/>
                    <a:pt x="515" y="5273"/>
                  </a:cubicBezTo>
                  <a:cubicBezTo>
                    <a:pt x="857" y="5618"/>
                    <a:pt x="1264" y="5788"/>
                    <a:pt x="1736" y="5788"/>
                  </a:cubicBezTo>
                  <a:lnTo>
                    <a:pt x="22828" y="5788"/>
                  </a:lnTo>
                  <a:lnTo>
                    <a:pt x="8487" y="42698"/>
                  </a:lnTo>
                  <a:cubicBezTo>
                    <a:pt x="8400" y="42913"/>
                    <a:pt x="8348" y="43073"/>
                    <a:pt x="8327" y="43179"/>
                  </a:cubicBezTo>
                  <a:cubicBezTo>
                    <a:pt x="8304" y="43286"/>
                    <a:pt x="8295" y="43383"/>
                    <a:pt x="8295" y="43467"/>
                  </a:cubicBezTo>
                  <a:cubicBezTo>
                    <a:pt x="8295" y="43898"/>
                    <a:pt x="8444" y="44262"/>
                    <a:pt x="8746" y="44562"/>
                  </a:cubicBezTo>
                  <a:cubicBezTo>
                    <a:pt x="9044" y="44862"/>
                    <a:pt x="9408" y="45011"/>
                    <a:pt x="9839" y="45011"/>
                  </a:cubicBezTo>
                  <a:lnTo>
                    <a:pt x="12795" y="45011"/>
                  </a:lnTo>
                  <a:cubicBezTo>
                    <a:pt x="13310" y="45011"/>
                    <a:pt x="13707" y="44851"/>
                    <a:pt x="13986" y="44530"/>
                  </a:cubicBezTo>
                  <a:cubicBezTo>
                    <a:pt x="14263" y="44207"/>
                    <a:pt x="14490" y="43854"/>
                    <a:pt x="14662" y="43470"/>
                  </a:cubicBezTo>
                  <a:lnTo>
                    <a:pt x="28936" y="6624"/>
                  </a:lnTo>
                  <a:cubicBezTo>
                    <a:pt x="29149" y="6152"/>
                    <a:pt x="29321" y="5703"/>
                    <a:pt x="29451" y="5273"/>
                  </a:cubicBezTo>
                  <a:cubicBezTo>
                    <a:pt x="29580" y="4847"/>
                    <a:pt x="29644" y="4439"/>
                    <a:pt x="29644" y="4052"/>
                  </a:cubicBezTo>
                  <a:lnTo>
                    <a:pt x="29644" y="1737"/>
                  </a:lnTo>
                  <a:cubicBezTo>
                    <a:pt x="29644" y="1265"/>
                    <a:pt x="29472" y="860"/>
                    <a:pt x="29128" y="516"/>
                  </a:cubicBezTo>
                  <a:cubicBezTo>
                    <a:pt x="28785" y="173"/>
                    <a:pt x="28377" y="1"/>
                    <a:pt x="27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0" name="Google Shape;4690;p21"/>
            <p:cNvSpPr/>
            <p:nvPr/>
          </p:nvSpPr>
          <p:spPr>
            <a:xfrm>
              <a:off x="6567434" y="3730163"/>
              <a:ext cx="115784" cy="80259"/>
            </a:xfrm>
            <a:custGeom>
              <a:rect b="b" l="l" r="r" t="t"/>
              <a:pathLst>
                <a:path extrusionOk="0" h="3669" w="5293">
                  <a:moveTo>
                    <a:pt x="2082" y="0"/>
                  </a:moveTo>
                  <a:lnTo>
                    <a:pt x="2107" y="1436"/>
                  </a:lnTo>
                  <a:lnTo>
                    <a:pt x="0" y="724"/>
                  </a:lnTo>
                  <a:lnTo>
                    <a:pt x="41" y="2998"/>
                  </a:lnTo>
                  <a:lnTo>
                    <a:pt x="2123" y="2210"/>
                  </a:lnTo>
                  <a:lnTo>
                    <a:pt x="2148" y="3669"/>
                  </a:lnTo>
                  <a:lnTo>
                    <a:pt x="5293" y="1777"/>
                  </a:lnTo>
                  <a:lnTo>
                    <a:pt x="2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1" name="Google Shape;4691;p21"/>
            <p:cNvSpPr/>
            <p:nvPr/>
          </p:nvSpPr>
          <p:spPr>
            <a:xfrm>
              <a:off x="6827681"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2" name="Google Shape;4692;p21"/>
            <p:cNvSpPr/>
            <p:nvPr/>
          </p:nvSpPr>
          <p:spPr>
            <a:xfrm>
              <a:off x="6847456"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3" name="Google Shape;4693;p21"/>
            <p:cNvSpPr/>
            <p:nvPr/>
          </p:nvSpPr>
          <p:spPr>
            <a:xfrm>
              <a:off x="6867253"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4" name="Google Shape;4694;p21"/>
            <p:cNvSpPr/>
            <p:nvPr/>
          </p:nvSpPr>
          <p:spPr>
            <a:xfrm>
              <a:off x="6887050" y="3763873"/>
              <a:ext cx="11375" cy="12031"/>
            </a:xfrm>
            <a:custGeom>
              <a:rect b="b" l="l" r="r" t="t"/>
              <a:pathLst>
                <a:path extrusionOk="0" h="550" w="520">
                  <a:moveTo>
                    <a:pt x="261" y="0"/>
                  </a:moveTo>
                  <a:cubicBezTo>
                    <a:pt x="108" y="0"/>
                    <a:pt x="0" y="115"/>
                    <a:pt x="0" y="275"/>
                  </a:cubicBezTo>
                  <a:cubicBezTo>
                    <a:pt x="0" y="438"/>
                    <a:pt x="105"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5" name="Google Shape;4695;p21"/>
            <p:cNvSpPr/>
            <p:nvPr/>
          </p:nvSpPr>
          <p:spPr>
            <a:xfrm>
              <a:off x="6906825" y="3763873"/>
              <a:ext cx="11397" cy="12031"/>
            </a:xfrm>
            <a:custGeom>
              <a:rect b="b" l="l" r="r" t="t"/>
              <a:pathLst>
                <a:path extrusionOk="0" h="550" w="521">
                  <a:moveTo>
                    <a:pt x="262" y="0"/>
                  </a:moveTo>
                  <a:cubicBezTo>
                    <a:pt x="111"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6" name="Google Shape;4696;p21"/>
            <p:cNvSpPr/>
            <p:nvPr/>
          </p:nvSpPr>
          <p:spPr>
            <a:xfrm>
              <a:off x="6926622"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7" name="Google Shape;4697;p21"/>
            <p:cNvSpPr/>
            <p:nvPr/>
          </p:nvSpPr>
          <p:spPr>
            <a:xfrm>
              <a:off x="6946353" y="3763873"/>
              <a:ext cx="11397" cy="12031"/>
            </a:xfrm>
            <a:custGeom>
              <a:rect b="b" l="l" r="r" t="t"/>
              <a:pathLst>
                <a:path extrusionOk="0" h="550" w="521">
                  <a:moveTo>
                    <a:pt x="264" y="0"/>
                  </a:moveTo>
                  <a:cubicBezTo>
                    <a:pt x="111" y="0"/>
                    <a:pt x="1" y="115"/>
                    <a:pt x="1" y="275"/>
                  </a:cubicBezTo>
                  <a:cubicBezTo>
                    <a:pt x="1" y="438"/>
                    <a:pt x="106" y="550"/>
                    <a:pt x="259" y="550"/>
                  </a:cubicBezTo>
                  <a:cubicBezTo>
                    <a:pt x="422" y="550"/>
                    <a:pt x="521" y="433"/>
                    <a:pt x="521" y="275"/>
                  </a:cubicBezTo>
                  <a:cubicBezTo>
                    <a:pt x="521"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8" name="Google Shape;4698;p21"/>
            <p:cNvSpPr/>
            <p:nvPr/>
          </p:nvSpPr>
          <p:spPr>
            <a:xfrm>
              <a:off x="6966150"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699" name="Google Shape;4699;p21"/>
            <p:cNvSpPr/>
            <p:nvPr/>
          </p:nvSpPr>
          <p:spPr>
            <a:xfrm>
              <a:off x="6985925"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0" name="Google Shape;4700;p21"/>
            <p:cNvSpPr/>
            <p:nvPr/>
          </p:nvSpPr>
          <p:spPr>
            <a:xfrm>
              <a:off x="7005722" y="3763873"/>
              <a:ext cx="11397" cy="12031"/>
            </a:xfrm>
            <a:custGeom>
              <a:rect b="b" l="l" r="r" t="t"/>
              <a:pathLst>
                <a:path extrusionOk="0" h="550" w="521">
                  <a:moveTo>
                    <a:pt x="262" y="0"/>
                  </a:moveTo>
                  <a:cubicBezTo>
                    <a:pt x="110" y="0"/>
                    <a:pt x="0" y="115"/>
                    <a:pt x="0" y="275"/>
                  </a:cubicBezTo>
                  <a:cubicBezTo>
                    <a:pt x="0" y="438"/>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1" name="Google Shape;4701;p21"/>
            <p:cNvSpPr/>
            <p:nvPr/>
          </p:nvSpPr>
          <p:spPr>
            <a:xfrm>
              <a:off x="7025519"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2" name="Google Shape;4702;p21"/>
            <p:cNvSpPr/>
            <p:nvPr/>
          </p:nvSpPr>
          <p:spPr>
            <a:xfrm>
              <a:off x="7045294" y="3763873"/>
              <a:ext cx="11353" cy="12031"/>
            </a:xfrm>
            <a:custGeom>
              <a:rect b="b" l="l" r="r" t="t"/>
              <a:pathLst>
                <a:path extrusionOk="0" h="550" w="519">
                  <a:moveTo>
                    <a:pt x="262" y="0"/>
                  </a:moveTo>
                  <a:cubicBezTo>
                    <a:pt x="108" y="0"/>
                    <a:pt x="1" y="115"/>
                    <a:pt x="1" y="275"/>
                  </a:cubicBezTo>
                  <a:cubicBezTo>
                    <a:pt x="1" y="438"/>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3" name="Google Shape;4703;p21"/>
            <p:cNvSpPr/>
            <p:nvPr/>
          </p:nvSpPr>
          <p:spPr>
            <a:xfrm>
              <a:off x="7065091"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4" name="Google Shape;4704;p21"/>
            <p:cNvSpPr/>
            <p:nvPr/>
          </p:nvSpPr>
          <p:spPr>
            <a:xfrm>
              <a:off x="7084822" y="3763873"/>
              <a:ext cx="11397" cy="12031"/>
            </a:xfrm>
            <a:custGeom>
              <a:rect b="b" l="l" r="r" t="t"/>
              <a:pathLst>
                <a:path extrusionOk="0" h="550" w="521">
                  <a:moveTo>
                    <a:pt x="264" y="0"/>
                  </a:moveTo>
                  <a:cubicBezTo>
                    <a:pt x="111"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5" name="Google Shape;4705;p21"/>
            <p:cNvSpPr/>
            <p:nvPr/>
          </p:nvSpPr>
          <p:spPr>
            <a:xfrm>
              <a:off x="7104619"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6" name="Google Shape;4706;p21"/>
            <p:cNvSpPr/>
            <p:nvPr/>
          </p:nvSpPr>
          <p:spPr>
            <a:xfrm>
              <a:off x="7124394"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7" name="Google Shape;4707;p21"/>
            <p:cNvSpPr/>
            <p:nvPr/>
          </p:nvSpPr>
          <p:spPr>
            <a:xfrm>
              <a:off x="7144191" y="3763873"/>
              <a:ext cx="11397" cy="12031"/>
            </a:xfrm>
            <a:custGeom>
              <a:rect b="b" l="l" r="r" t="t"/>
              <a:pathLst>
                <a:path extrusionOk="0" h="550" w="521">
                  <a:moveTo>
                    <a:pt x="261" y="0"/>
                  </a:moveTo>
                  <a:cubicBezTo>
                    <a:pt x="108" y="0"/>
                    <a:pt x="0" y="115"/>
                    <a:pt x="0" y="275"/>
                  </a:cubicBezTo>
                  <a:cubicBezTo>
                    <a:pt x="0" y="438"/>
                    <a:pt x="103" y="550"/>
                    <a:pt x="257" y="550"/>
                  </a:cubicBezTo>
                  <a:cubicBezTo>
                    <a:pt x="420"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8" name="Google Shape;4708;p21"/>
            <p:cNvSpPr/>
            <p:nvPr/>
          </p:nvSpPr>
          <p:spPr>
            <a:xfrm>
              <a:off x="71639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09" name="Google Shape;4709;p21"/>
            <p:cNvSpPr/>
            <p:nvPr/>
          </p:nvSpPr>
          <p:spPr>
            <a:xfrm>
              <a:off x="7183719" y="3763873"/>
              <a:ext cx="11397" cy="12031"/>
            </a:xfrm>
            <a:custGeom>
              <a:rect b="b" l="l" r="r" t="t"/>
              <a:pathLst>
                <a:path extrusionOk="0" h="550" w="521">
                  <a:moveTo>
                    <a:pt x="264" y="0"/>
                  </a:moveTo>
                  <a:cubicBezTo>
                    <a:pt x="110" y="0"/>
                    <a:pt x="0" y="115"/>
                    <a:pt x="0" y="275"/>
                  </a:cubicBezTo>
                  <a:cubicBezTo>
                    <a:pt x="0" y="438"/>
                    <a:pt x="106" y="550"/>
                    <a:pt x="259" y="550"/>
                  </a:cubicBezTo>
                  <a:cubicBezTo>
                    <a:pt x="422"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0" name="Google Shape;4710;p21"/>
            <p:cNvSpPr/>
            <p:nvPr/>
          </p:nvSpPr>
          <p:spPr>
            <a:xfrm>
              <a:off x="7203494"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1" name="Google Shape;4711;p21"/>
            <p:cNvSpPr/>
            <p:nvPr/>
          </p:nvSpPr>
          <p:spPr>
            <a:xfrm>
              <a:off x="7223291"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2" name="Google Shape;4712;p21"/>
            <p:cNvSpPr/>
            <p:nvPr/>
          </p:nvSpPr>
          <p:spPr>
            <a:xfrm>
              <a:off x="72430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3" name="Google Shape;4713;p21"/>
            <p:cNvSpPr/>
            <p:nvPr/>
          </p:nvSpPr>
          <p:spPr>
            <a:xfrm>
              <a:off x="7262863" y="3763873"/>
              <a:ext cx="11397" cy="12031"/>
            </a:xfrm>
            <a:custGeom>
              <a:rect b="b" l="l" r="r" t="t"/>
              <a:pathLst>
                <a:path extrusionOk="0" h="550" w="521">
                  <a:moveTo>
                    <a:pt x="262" y="0"/>
                  </a:moveTo>
                  <a:cubicBezTo>
                    <a:pt x="108" y="0"/>
                    <a:pt x="1" y="115"/>
                    <a:pt x="1" y="275"/>
                  </a:cubicBezTo>
                  <a:cubicBezTo>
                    <a:pt x="1" y="438"/>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4" name="Google Shape;4714;p21"/>
            <p:cNvSpPr/>
            <p:nvPr/>
          </p:nvSpPr>
          <p:spPr>
            <a:xfrm>
              <a:off x="6968053" y="4616429"/>
              <a:ext cx="13694" cy="11616"/>
            </a:xfrm>
            <a:custGeom>
              <a:rect b="b" l="l" r="r" t="t"/>
              <a:pathLst>
                <a:path extrusionOk="0" h="531" w="626">
                  <a:moveTo>
                    <a:pt x="289" y="1"/>
                  </a:moveTo>
                  <a:cubicBezTo>
                    <a:pt x="185" y="1"/>
                    <a:pt x="96" y="59"/>
                    <a:pt x="55" y="165"/>
                  </a:cubicBezTo>
                  <a:cubicBezTo>
                    <a:pt x="0" y="307"/>
                    <a:pt x="67" y="451"/>
                    <a:pt x="218" y="508"/>
                  </a:cubicBezTo>
                  <a:cubicBezTo>
                    <a:pt x="256" y="523"/>
                    <a:pt x="295" y="530"/>
                    <a:pt x="331" y="530"/>
                  </a:cubicBezTo>
                  <a:cubicBezTo>
                    <a:pt x="435" y="530"/>
                    <a:pt x="525" y="473"/>
                    <a:pt x="566" y="366"/>
                  </a:cubicBezTo>
                  <a:cubicBezTo>
                    <a:pt x="625"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5" name="Google Shape;4715;p21"/>
            <p:cNvSpPr/>
            <p:nvPr/>
          </p:nvSpPr>
          <p:spPr>
            <a:xfrm>
              <a:off x="6975119" y="4597966"/>
              <a:ext cx="13694" cy="11616"/>
            </a:xfrm>
            <a:custGeom>
              <a:rect b="b" l="l" r="r" t="t"/>
              <a:pathLst>
                <a:path extrusionOk="0" h="531" w="626">
                  <a:moveTo>
                    <a:pt x="289" y="1"/>
                  </a:moveTo>
                  <a:cubicBezTo>
                    <a:pt x="184" y="1"/>
                    <a:pt x="96" y="60"/>
                    <a:pt x="55" y="166"/>
                  </a:cubicBezTo>
                  <a:cubicBezTo>
                    <a:pt x="0" y="308"/>
                    <a:pt x="67" y="450"/>
                    <a:pt x="218" y="509"/>
                  </a:cubicBezTo>
                  <a:cubicBezTo>
                    <a:pt x="256" y="523"/>
                    <a:pt x="294" y="530"/>
                    <a:pt x="330" y="530"/>
                  </a:cubicBezTo>
                  <a:cubicBezTo>
                    <a:pt x="436" y="530"/>
                    <a:pt x="527" y="473"/>
                    <a:pt x="568" y="367"/>
                  </a:cubicBezTo>
                  <a:cubicBezTo>
                    <a:pt x="625" y="216"/>
                    <a:pt x="552" y="79"/>
                    <a:pt x="406" y="24"/>
                  </a:cubicBezTo>
                  <a:cubicBezTo>
                    <a:pt x="366"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6" name="Google Shape;4716;p21"/>
            <p:cNvSpPr/>
            <p:nvPr/>
          </p:nvSpPr>
          <p:spPr>
            <a:xfrm>
              <a:off x="6982228" y="4579504"/>
              <a:ext cx="13694" cy="11594"/>
            </a:xfrm>
            <a:custGeom>
              <a:rect b="b" l="l" r="r" t="t"/>
              <a:pathLst>
                <a:path extrusionOk="0" h="530" w="626">
                  <a:moveTo>
                    <a:pt x="289" y="1"/>
                  </a:moveTo>
                  <a:cubicBezTo>
                    <a:pt x="185" y="1"/>
                    <a:pt x="96" y="59"/>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7" name="Google Shape;4717;p21"/>
            <p:cNvSpPr/>
            <p:nvPr/>
          </p:nvSpPr>
          <p:spPr>
            <a:xfrm>
              <a:off x="6989294" y="4561020"/>
              <a:ext cx="13694" cy="11616"/>
            </a:xfrm>
            <a:custGeom>
              <a:rect b="b" l="l" r="r" t="t"/>
              <a:pathLst>
                <a:path extrusionOk="0" h="531" w="626">
                  <a:moveTo>
                    <a:pt x="291" y="1"/>
                  </a:moveTo>
                  <a:cubicBezTo>
                    <a:pt x="186" y="1"/>
                    <a:pt x="97" y="59"/>
                    <a:pt x="58" y="165"/>
                  </a:cubicBezTo>
                  <a:cubicBezTo>
                    <a:pt x="0" y="309"/>
                    <a:pt x="69" y="451"/>
                    <a:pt x="220" y="508"/>
                  </a:cubicBezTo>
                  <a:cubicBezTo>
                    <a:pt x="259" y="523"/>
                    <a:pt x="297" y="531"/>
                    <a:pt x="334" y="531"/>
                  </a:cubicBezTo>
                  <a:cubicBezTo>
                    <a:pt x="437" y="531"/>
                    <a:pt x="528" y="473"/>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8" name="Google Shape;4718;p21"/>
            <p:cNvSpPr/>
            <p:nvPr/>
          </p:nvSpPr>
          <p:spPr>
            <a:xfrm>
              <a:off x="6996403" y="4542579"/>
              <a:ext cx="13694" cy="11616"/>
            </a:xfrm>
            <a:custGeom>
              <a:rect b="b" l="l" r="r" t="t"/>
              <a:pathLst>
                <a:path extrusionOk="0" h="531" w="626">
                  <a:moveTo>
                    <a:pt x="290" y="1"/>
                  </a:moveTo>
                  <a:cubicBezTo>
                    <a:pt x="185" y="1"/>
                    <a:pt x="96" y="58"/>
                    <a:pt x="55" y="165"/>
                  </a:cubicBezTo>
                  <a:cubicBezTo>
                    <a:pt x="0" y="307"/>
                    <a:pt x="67" y="449"/>
                    <a:pt x="218" y="508"/>
                  </a:cubicBezTo>
                  <a:cubicBezTo>
                    <a:pt x="256" y="523"/>
                    <a:pt x="294" y="530"/>
                    <a:pt x="331" y="530"/>
                  </a:cubicBezTo>
                  <a:cubicBezTo>
                    <a:pt x="435" y="530"/>
                    <a:pt x="528" y="472"/>
                    <a:pt x="568" y="366"/>
                  </a:cubicBezTo>
                  <a:cubicBezTo>
                    <a:pt x="626" y="215"/>
                    <a:pt x="552"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19" name="Google Shape;4719;p21"/>
            <p:cNvSpPr/>
            <p:nvPr/>
          </p:nvSpPr>
          <p:spPr>
            <a:xfrm>
              <a:off x="7003513" y="4524095"/>
              <a:ext cx="13650" cy="11616"/>
            </a:xfrm>
            <a:custGeom>
              <a:rect b="b" l="l" r="r" t="t"/>
              <a:pathLst>
                <a:path extrusionOk="0" h="531" w="624">
                  <a:moveTo>
                    <a:pt x="290" y="1"/>
                  </a:moveTo>
                  <a:cubicBezTo>
                    <a:pt x="185" y="1"/>
                    <a:pt x="96" y="60"/>
                    <a:pt x="56" y="165"/>
                  </a:cubicBezTo>
                  <a:cubicBezTo>
                    <a:pt x="1" y="309"/>
                    <a:pt x="67" y="451"/>
                    <a:pt x="218" y="508"/>
                  </a:cubicBezTo>
                  <a:cubicBezTo>
                    <a:pt x="257" y="523"/>
                    <a:pt x="295" y="531"/>
                    <a:pt x="332" y="531"/>
                  </a:cubicBezTo>
                  <a:cubicBezTo>
                    <a:pt x="435" y="531"/>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0" name="Google Shape;4720;p21"/>
            <p:cNvSpPr/>
            <p:nvPr/>
          </p:nvSpPr>
          <p:spPr>
            <a:xfrm>
              <a:off x="7010578" y="4505654"/>
              <a:ext cx="13694" cy="11594"/>
            </a:xfrm>
            <a:custGeom>
              <a:rect b="b" l="l" r="r" t="t"/>
              <a:pathLst>
                <a:path extrusionOk="0" h="530" w="626">
                  <a:moveTo>
                    <a:pt x="290" y="1"/>
                  </a:moveTo>
                  <a:cubicBezTo>
                    <a:pt x="185" y="1"/>
                    <a:pt x="96" y="59"/>
                    <a:pt x="56" y="165"/>
                  </a:cubicBezTo>
                  <a:cubicBezTo>
                    <a:pt x="1" y="307"/>
                    <a:pt x="67" y="449"/>
                    <a:pt x="218" y="509"/>
                  </a:cubicBezTo>
                  <a:cubicBezTo>
                    <a:pt x="256" y="523"/>
                    <a:pt x="294" y="530"/>
                    <a:pt x="330" y="530"/>
                  </a:cubicBezTo>
                  <a:cubicBezTo>
                    <a:pt x="435" y="530"/>
                    <a:pt x="528" y="472"/>
                    <a:pt x="569" y="367"/>
                  </a:cubicBezTo>
                  <a:cubicBezTo>
                    <a:pt x="626" y="215"/>
                    <a:pt x="553"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1" name="Google Shape;4721;p21"/>
            <p:cNvSpPr/>
            <p:nvPr/>
          </p:nvSpPr>
          <p:spPr>
            <a:xfrm>
              <a:off x="7017688" y="4487191"/>
              <a:ext cx="13694" cy="11594"/>
            </a:xfrm>
            <a:custGeom>
              <a:rect b="b" l="l" r="r" t="t"/>
              <a:pathLst>
                <a:path extrusionOk="0" h="530" w="626">
                  <a:moveTo>
                    <a:pt x="291" y="0"/>
                  </a:moveTo>
                  <a:cubicBezTo>
                    <a:pt x="186" y="0"/>
                    <a:pt x="97" y="59"/>
                    <a:pt x="56" y="164"/>
                  </a:cubicBezTo>
                  <a:cubicBezTo>
                    <a:pt x="1" y="308"/>
                    <a:pt x="67" y="450"/>
                    <a:pt x="218" y="508"/>
                  </a:cubicBezTo>
                  <a:cubicBezTo>
                    <a:pt x="257" y="523"/>
                    <a:pt x="295" y="530"/>
                    <a:pt x="332" y="530"/>
                  </a:cubicBezTo>
                  <a:cubicBezTo>
                    <a:pt x="435" y="530"/>
                    <a:pt x="526" y="472"/>
                    <a:pt x="566" y="366"/>
                  </a:cubicBezTo>
                  <a:cubicBezTo>
                    <a:pt x="626" y="214"/>
                    <a:pt x="550" y="79"/>
                    <a:pt x="404" y="22"/>
                  </a:cubicBezTo>
                  <a:cubicBezTo>
                    <a:pt x="365" y="7"/>
                    <a:pt x="32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2" name="Google Shape;4722;p21"/>
            <p:cNvSpPr/>
            <p:nvPr/>
          </p:nvSpPr>
          <p:spPr>
            <a:xfrm>
              <a:off x="7024819" y="4468707"/>
              <a:ext cx="13628" cy="11616"/>
            </a:xfrm>
            <a:custGeom>
              <a:rect b="b" l="l" r="r" t="t"/>
              <a:pathLst>
                <a:path extrusionOk="0" h="531" w="623">
                  <a:moveTo>
                    <a:pt x="287" y="1"/>
                  </a:moveTo>
                  <a:cubicBezTo>
                    <a:pt x="183" y="1"/>
                    <a:pt x="95" y="60"/>
                    <a:pt x="55" y="166"/>
                  </a:cubicBezTo>
                  <a:cubicBezTo>
                    <a:pt x="0" y="308"/>
                    <a:pt x="66" y="450"/>
                    <a:pt x="218" y="510"/>
                  </a:cubicBezTo>
                  <a:cubicBezTo>
                    <a:pt x="255" y="524"/>
                    <a:pt x="293" y="531"/>
                    <a:pt x="329" y="531"/>
                  </a:cubicBezTo>
                  <a:cubicBezTo>
                    <a:pt x="433" y="531"/>
                    <a:pt x="525" y="473"/>
                    <a:pt x="566" y="368"/>
                  </a:cubicBezTo>
                  <a:cubicBezTo>
                    <a:pt x="623"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3" name="Google Shape;4723;p21"/>
            <p:cNvSpPr/>
            <p:nvPr/>
          </p:nvSpPr>
          <p:spPr>
            <a:xfrm>
              <a:off x="7031863" y="4450266"/>
              <a:ext cx="13716" cy="11616"/>
            </a:xfrm>
            <a:custGeom>
              <a:rect b="b" l="l" r="r" t="t"/>
              <a:pathLst>
                <a:path extrusionOk="0" h="531" w="627">
                  <a:moveTo>
                    <a:pt x="292" y="0"/>
                  </a:moveTo>
                  <a:cubicBezTo>
                    <a:pt x="186" y="0"/>
                    <a:pt x="97" y="59"/>
                    <a:pt x="56" y="164"/>
                  </a:cubicBezTo>
                  <a:cubicBezTo>
                    <a:pt x="1" y="306"/>
                    <a:pt x="67" y="450"/>
                    <a:pt x="218" y="508"/>
                  </a:cubicBezTo>
                  <a:cubicBezTo>
                    <a:pt x="257" y="523"/>
                    <a:pt x="295" y="530"/>
                    <a:pt x="332" y="530"/>
                  </a:cubicBezTo>
                  <a:cubicBezTo>
                    <a:pt x="437" y="530"/>
                    <a:pt x="528" y="472"/>
                    <a:pt x="569" y="366"/>
                  </a:cubicBezTo>
                  <a:cubicBezTo>
                    <a:pt x="626" y="215"/>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4" name="Google Shape;4724;p21"/>
            <p:cNvSpPr/>
            <p:nvPr/>
          </p:nvSpPr>
          <p:spPr>
            <a:xfrm>
              <a:off x="7038994" y="4431804"/>
              <a:ext cx="13694" cy="11594"/>
            </a:xfrm>
            <a:custGeom>
              <a:rect b="b" l="l" r="r" t="t"/>
              <a:pathLst>
                <a:path extrusionOk="0" h="530" w="626">
                  <a:moveTo>
                    <a:pt x="287" y="0"/>
                  </a:moveTo>
                  <a:cubicBezTo>
                    <a:pt x="183" y="0"/>
                    <a:pt x="96" y="59"/>
                    <a:pt x="55" y="165"/>
                  </a:cubicBezTo>
                  <a:cubicBezTo>
                    <a:pt x="0" y="307"/>
                    <a:pt x="67" y="449"/>
                    <a:pt x="218" y="509"/>
                  </a:cubicBezTo>
                  <a:cubicBezTo>
                    <a:pt x="255" y="523"/>
                    <a:pt x="293" y="530"/>
                    <a:pt x="329" y="530"/>
                  </a:cubicBezTo>
                  <a:cubicBezTo>
                    <a:pt x="434" y="530"/>
                    <a:pt x="525" y="472"/>
                    <a:pt x="566" y="367"/>
                  </a:cubicBezTo>
                  <a:cubicBezTo>
                    <a:pt x="625" y="216"/>
                    <a:pt x="550" y="78"/>
                    <a:pt x="403" y="23"/>
                  </a:cubicBezTo>
                  <a:cubicBezTo>
                    <a:pt x="363"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5" name="Google Shape;4725;p21"/>
            <p:cNvSpPr/>
            <p:nvPr/>
          </p:nvSpPr>
          <p:spPr>
            <a:xfrm>
              <a:off x="7046059" y="4413341"/>
              <a:ext cx="13694" cy="11616"/>
            </a:xfrm>
            <a:custGeom>
              <a:rect b="b" l="l" r="r" t="t"/>
              <a:pathLst>
                <a:path extrusionOk="0" h="531" w="626">
                  <a:moveTo>
                    <a:pt x="291" y="0"/>
                  </a:moveTo>
                  <a:cubicBezTo>
                    <a:pt x="186" y="0"/>
                    <a:pt x="96" y="59"/>
                    <a:pt x="55" y="164"/>
                  </a:cubicBezTo>
                  <a:cubicBezTo>
                    <a:pt x="0" y="306"/>
                    <a:pt x="69" y="451"/>
                    <a:pt x="218" y="508"/>
                  </a:cubicBezTo>
                  <a:cubicBezTo>
                    <a:pt x="257" y="523"/>
                    <a:pt x="295" y="530"/>
                    <a:pt x="333" y="530"/>
                  </a:cubicBezTo>
                  <a:cubicBezTo>
                    <a:pt x="437" y="530"/>
                    <a:pt x="527" y="472"/>
                    <a:pt x="568" y="366"/>
                  </a:cubicBezTo>
                  <a:cubicBezTo>
                    <a:pt x="625" y="215"/>
                    <a:pt x="552" y="80"/>
                    <a:pt x="405" y="22"/>
                  </a:cubicBezTo>
                  <a:cubicBezTo>
                    <a:pt x="366"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6" name="Google Shape;4726;p21"/>
            <p:cNvSpPr/>
            <p:nvPr/>
          </p:nvSpPr>
          <p:spPr>
            <a:xfrm>
              <a:off x="7053169" y="4394879"/>
              <a:ext cx="13694" cy="11594"/>
            </a:xfrm>
            <a:custGeom>
              <a:rect b="b" l="l" r="r" t="t"/>
              <a:pathLst>
                <a:path extrusionOk="0" h="530" w="626">
                  <a:moveTo>
                    <a:pt x="289" y="0"/>
                  </a:moveTo>
                  <a:cubicBezTo>
                    <a:pt x="184" y="0"/>
                    <a:pt x="96" y="59"/>
                    <a:pt x="55" y="163"/>
                  </a:cubicBezTo>
                  <a:cubicBezTo>
                    <a:pt x="0" y="308"/>
                    <a:pt x="67" y="450"/>
                    <a:pt x="218" y="507"/>
                  </a:cubicBezTo>
                  <a:cubicBezTo>
                    <a:pt x="256" y="522"/>
                    <a:pt x="295" y="529"/>
                    <a:pt x="332" y="529"/>
                  </a:cubicBezTo>
                  <a:cubicBezTo>
                    <a:pt x="436" y="529"/>
                    <a:pt x="528" y="471"/>
                    <a:pt x="568" y="365"/>
                  </a:cubicBezTo>
                  <a:cubicBezTo>
                    <a:pt x="625" y="216"/>
                    <a:pt x="552" y="79"/>
                    <a:pt x="406" y="24"/>
                  </a:cubicBez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7" name="Google Shape;4727;p21"/>
            <p:cNvSpPr/>
            <p:nvPr/>
          </p:nvSpPr>
          <p:spPr>
            <a:xfrm>
              <a:off x="7060278" y="4376416"/>
              <a:ext cx="13694" cy="11594"/>
            </a:xfrm>
            <a:custGeom>
              <a:rect b="b" l="l" r="r" t="t"/>
              <a:pathLst>
                <a:path extrusionOk="0" h="530" w="626">
                  <a:moveTo>
                    <a:pt x="288" y="0"/>
                  </a:moveTo>
                  <a:cubicBezTo>
                    <a:pt x="184" y="0"/>
                    <a:pt x="96" y="58"/>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8" name="Google Shape;4728;p21"/>
            <p:cNvSpPr/>
            <p:nvPr/>
          </p:nvSpPr>
          <p:spPr>
            <a:xfrm>
              <a:off x="7067344" y="4357954"/>
              <a:ext cx="13694" cy="11594"/>
            </a:xfrm>
            <a:custGeom>
              <a:rect b="b" l="l" r="r" t="t"/>
              <a:pathLst>
                <a:path extrusionOk="0" h="530" w="626">
                  <a:moveTo>
                    <a:pt x="289" y="0"/>
                  </a:moveTo>
                  <a:cubicBezTo>
                    <a:pt x="184" y="0"/>
                    <a:pt x="96" y="59"/>
                    <a:pt x="55" y="164"/>
                  </a:cubicBezTo>
                  <a:cubicBezTo>
                    <a:pt x="0" y="308"/>
                    <a:pt x="69" y="450"/>
                    <a:pt x="218" y="507"/>
                  </a:cubicBezTo>
                  <a:cubicBezTo>
                    <a:pt x="256" y="522"/>
                    <a:pt x="295" y="529"/>
                    <a:pt x="332" y="529"/>
                  </a:cubicBezTo>
                  <a:cubicBezTo>
                    <a:pt x="436" y="529"/>
                    <a:pt x="528" y="471"/>
                    <a:pt x="568" y="365"/>
                  </a:cubicBezTo>
                  <a:cubicBezTo>
                    <a:pt x="626" y="214"/>
                    <a:pt x="552" y="79"/>
                    <a:pt x="406" y="22"/>
                  </a:cubicBezTo>
                  <a:lnTo>
                    <a:pt x="406" y="24"/>
                  </a:ln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29" name="Google Shape;4729;p21"/>
            <p:cNvSpPr/>
            <p:nvPr/>
          </p:nvSpPr>
          <p:spPr>
            <a:xfrm>
              <a:off x="7074453" y="4339491"/>
              <a:ext cx="13694" cy="11594"/>
            </a:xfrm>
            <a:custGeom>
              <a:rect b="b" l="l" r="r" t="t"/>
              <a:pathLst>
                <a:path extrusionOk="0" h="530" w="626">
                  <a:moveTo>
                    <a:pt x="289" y="0"/>
                  </a:moveTo>
                  <a:cubicBezTo>
                    <a:pt x="185" y="0"/>
                    <a:pt x="96" y="58"/>
                    <a:pt x="55" y="165"/>
                  </a:cubicBezTo>
                  <a:cubicBezTo>
                    <a:pt x="1" y="307"/>
                    <a:pt x="67" y="449"/>
                    <a:pt x="218" y="508"/>
                  </a:cubicBezTo>
                  <a:cubicBezTo>
                    <a:pt x="256" y="522"/>
                    <a:pt x="294" y="529"/>
                    <a:pt x="330" y="529"/>
                  </a:cubicBezTo>
                  <a:cubicBezTo>
                    <a:pt x="435" y="529"/>
                    <a:pt x="528" y="472"/>
                    <a:pt x="568" y="366"/>
                  </a:cubicBezTo>
                  <a:cubicBezTo>
                    <a:pt x="626" y="215"/>
                    <a:pt x="552" y="80"/>
                    <a:pt x="404" y="23"/>
                  </a:cubicBezTo>
                  <a:cubicBezTo>
                    <a:pt x="365"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0" name="Google Shape;4730;p21"/>
            <p:cNvSpPr/>
            <p:nvPr/>
          </p:nvSpPr>
          <p:spPr>
            <a:xfrm>
              <a:off x="7081563" y="4321007"/>
              <a:ext cx="13650" cy="11616"/>
            </a:xfrm>
            <a:custGeom>
              <a:rect b="b" l="l" r="r" t="t"/>
              <a:pathLst>
                <a:path extrusionOk="0" h="531" w="624">
                  <a:moveTo>
                    <a:pt x="290" y="1"/>
                  </a:moveTo>
                  <a:cubicBezTo>
                    <a:pt x="185" y="1"/>
                    <a:pt x="96" y="59"/>
                    <a:pt x="56" y="165"/>
                  </a:cubicBezTo>
                  <a:cubicBezTo>
                    <a:pt x="1" y="307"/>
                    <a:pt x="67" y="451"/>
                    <a:pt x="218" y="508"/>
                  </a:cubicBezTo>
                  <a:cubicBezTo>
                    <a:pt x="257" y="523"/>
                    <a:pt x="295" y="530"/>
                    <a:pt x="332" y="530"/>
                  </a:cubicBezTo>
                  <a:cubicBezTo>
                    <a:pt x="435" y="530"/>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1" name="Google Shape;4731;p21"/>
            <p:cNvSpPr/>
            <p:nvPr/>
          </p:nvSpPr>
          <p:spPr>
            <a:xfrm>
              <a:off x="7088628" y="4302566"/>
              <a:ext cx="13694" cy="11572"/>
            </a:xfrm>
            <a:custGeom>
              <a:rect b="b" l="l" r="r" t="t"/>
              <a:pathLst>
                <a:path extrusionOk="0" h="529" w="626">
                  <a:moveTo>
                    <a:pt x="290" y="1"/>
                  </a:moveTo>
                  <a:cubicBezTo>
                    <a:pt x="185" y="1"/>
                    <a:pt x="96" y="58"/>
                    <a:pt x="56" y="165"/>
                  </a:cubicBezTo>
                  <a:cubicBezTo>
                    <a:pt x="1" y="307"/>
                    <a:pt x="67" y="449"/>
                    <a:pt x="218" y="506"/>
                  </a:cubicBezTo>
                  <a:cubicBezTo>
                    <a:pt x="257" y="521"/>
                    <a:pt x="295" y="528"/>
                    <a:pt x="333" y="528"/>
                  </a:cubicBezTo>
                  <a:cubicBezTo>
                    <a:pt x="437" y="528"/>
                    <a:pt x="528" y="471"/>
                    <a:pt x="569" y="366"/>
                  </a:cubicBezTo>
                  <a:cubicBezTo>
                    <a:pt x="626" y="215"/>
                    <a:pt x="553" y="78"/>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2" name="Google Shape;4732;p21"/>
            <p:cNvSpPr/>
            <p:nvPr/>
          </p:nvSpPr>
          <p:spPr>
            <a:xfrm>
              <a:off x="7095738" y="4284082"/>
              <a:ext cx="13716" cy="11616"/>
            </a:xfrm>
            <a:custGeom>
              <a:rect b="b" l="l" r="r" t="t"/>
              <a:pathLst>
                <a:path extrusionOk="0" h="531" w="627">
                  <a:moveTo>
                    <a:pt x="290" y="1"/>
                  </a:moveTo>
                  <a:cubicBezTo>
                    <a:pt x="185" y="1"/>
                    <a:pt x="97" y="60"/>
                    <a:pt x="56" y="165"/>
                  </a:cubicBezTo>
                  <a:cubicBezTo>
                    <a:pt x="1" y="307"/>
                    <a:pt x="67" y="451"/>
                    <a:pt x="218" y="508"/>
                  </a:cubicBezTo>
                  <a:cubicBezTo>
                    <a:pt x="257" y="523"/>
                    <a:pt x="295" y="531"/>
                    <a:pt x="332" y="531"/>
                  </a:cubicBezTo>
                  <a:cubicBezTo>
                    <a:pt x="436" y="531"/>
                    <a:pt x="526" y="473"/>
                    <a:pt x="567" y="366"/>
                  </a:cubicBezTo>
                  <a:cubicBezTo>
                    <a:pt x="626"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3" name="Google Shape;4733;p21"/>
            <p:cNvSpPr/>
            <p:nvPr/>
          </p:nvSpPr>
          <p:spPr>
            <a:xfrm>
              <a:off x="7102869" y="4265620"/>
              <a:ext cx="13628" cy="11594"/>
            </a:xfrm>
            <a:custGeom>
              <a:rect b="b" l="l" r="r" t="t"/>
              <a:pathLst>
                <a:path extrusionOk="0" h="530" w="623">
                  <a:moveTo>
                    <a:pt x="287" y="1"/>
                  </a:moveTo>
                  <a:cubicBezTo>
                    <a:pt x="183" y="1"/>
                    <a:pt x="95" y="59"/>
                    <a:pt x="55" y="164"/>
                  </a:cubicBezTo>
                  <a:cubicBezTo>
                    <a:pt x="0" y="308"/>
                    <a:pt x="66" y="450"/>
                    <a:pt x="218" y="507"/>
                  </a:cubicBezTo>
                  <a:cubicBezTo>
                    <a:pt x="256" y="522"/>
                    <a:pt x="294" y="530"/>
                    <a:pt x="331" y="530"/>
                  </a:cubicBezTo>
                  <a:cubicBezTo>
                    <a:pt x="435" y="530"/>
                    <a:pt x="525" y="472"/>
                    <a:pt x="566" y="365"/>
                  </a:cubicBezTo>
                  <a:cubicBezTo>
                    <a:pt x="623" y="216"/>
                    <a:pt x="550" y="79"/>
                    <a:pt x="403" y="22"/>
                  </a:cubicBezTo>
                  <a:lnTo>
                    <a:pt x="403" y="24"/>
                  </a:ln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4" name="Google Shape;4734;p21"/>
            <p:cNvSpPr/>
            <p:nvPr/>
          </p:nvSpPr>
          <p:spPr>
            <a:xfrm>
              <a:off x="7109913" y="4247179"/>
              <a:ext cx="13716" cy="11594"/>
            </a:xfrm>
            <a:custGeom>
              <a:rect b="b" l="l" r="r" t="t"/>
              <a:pathLst>
                <a:path extrusionOk="0" h="530" w="627">
                  <a:moveTo>
                    <a:pt x="292" y="0"/>
                  </a:moveTo>
                  <a:cubicBezTo>
                    <a:pt x="186" y="0"/>
                    <a:pt x="97" y="59"/>
                    <a:pt x="56" y="164"/>
                  </a:cubicBezTo>
                  <a:cubicBezTo>
                    <a:pt x="1" y="308"/>
                    <a:pt x="67" y="450"/>
                    <a:pt x="219" y="508"/>
                  </a:cubicBezTo>
                  <a:cubicBezTo>
                    <a:pt x="256" y="522"/>
                    <a:pt x="295" y="530"/>
                    <a:pt x="331" y="530"/>
                  </a:cubicBezTo>
                  <a:cubicBezTo>
                    <a:pt x="436" y="530"/>
                    <a:pt x="528" y="471"/>
                    <a:pt x="569" y="366"/>
                  </a:cubicBezTo>
                  <a:cubicBezTo>
                    <a:pt x="626" y="214"/>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5" name="Google Shape;4735;p21"/>
            <p:cNvSpPr/>
            <p:nvPr/>
          </p:nvSpPr>
          <p:spPr>
            <a:xfrm>
              <a:off x="7117044" y="4228695"/>
              <a:ext cx="13694" cy="11594"/>
            </a:xfrm>
            <a:custGeom>
              <a:rect b="b" l="l" r="r" t="t"/>
              <a:pathLst>
                <a:path extrusionOk="0" h="530" w="626">
                  <a:moveTo>
                    <a:pt x="287" y="1"/>
                  </a:moveTo>
                  <a:cubicBezTo>
                    <a:pt x="183" y="1"/>
                    <a:pt x="96" y="60"/>
                    <a:pt x="55" y="164"/>
                  </a:cubicBezTo>
                  <a:cubicBezTo>
                    <a:pt x="0" y="308"/>
                    <a:pt x="67" y="450"/>
                    <a:pt x="218" y="507"/>
                  </a:cubicBezTo>
                  <a:cubicBezTo>
                    <a:pt x="256" y="522"/>
                    <a:pt x="295" y="530"/>
                    <a:pt x="331" y="530"/>
                  </a:cubicBezTo>
                  <a:cubicBezTo>
                    <a:pt x="435" y="530"/>
                    <a:pt x="525" y="472"/>
                    <a:pt x="566" y="366"/>
                  </a:cubicBezTo>
                  <a:cubicBezTo>
                    <a:pt x="625"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6" name="Google Shape;4736;p21"/>
            <p:cNvSpPr/>
            <p:nvPr/>
          </p:nvSpPr>
          <p:spPr>
            <a:xfrm>
              <a:off x="7124109" y="4210232"/>
              <a:ext cx="13694" cy="11616"/>
            </a:xfrm>
            <a:custGeom>
              <a:rect b="b" l="l" r="r" t="t"/>
              <a:pathLst>
                <a:path extrusionOk="0" h="531" w="626">
                  <a:moveTo>
                    <a:pt x="289" y="1"/>
                  </a:moveTo>
                  <a:cubicBezTo>
                    <a:pt x="185" y="1"/>
                    <a:pt x="96" y="59"/>
                    <a:pt x="55" y="165"/>
                  </a:cubicBezTo>
                  <a:cubicBezTo>
                    <a:pt x="0" y="307"/>
                    <a:pt x="66" y="451"/>
                    <a:pt x="218" y="509"/>
                  </a:cubicBezTo>
                  <a:cubicBezTo>
                    <a:pt x="256" y="524"/>
                    <a:pt x="294" y="531"/>
                    <a:pt x="331" y="531"/>
                  </a:cubicBezTo>
                  <a:cubicBezTo>
                    <a:pt x="436" y="531"/>
                    <a:pt x="527" y="472"/>
                    <a:pt x="568" y="367"/>
                  </a:cubicBezTo>
                  <a:cubicBezTo>
                    <a:pt x="625" y="216"/>
                    <a:pt x="552" y="80"/>
                    <a:pt x="405" y="23"/>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7" name="Google Shape;4737;p21"/>
            <p:cNvSpPr/>
            <p:nvPr/>
          </p:nvSpPr>
          <p:spPr>
            <a:xfrm>
              <a:off x="7131219" y="4191770"/>
              <a:ext cx="13694" cy="11594"/>
            </a:xfrm>
            <a:custGeom>
              <a:rect b="b" l="l" r="r" t="t"/>
              <a:pathLst>
                <a:path extrusionOk="0" h="530" w="626">
                  <a:moveTo>
                    <a:pt x="289" y="0"/>
                  </a:moveTo>
                  <a:cubicBezTo>
                    <a:pt x="185" y="0"/>
                    <a:pt x="96" y="59"/>
                    <a:pt x="55" y="164"/>
                  </a:cubicBezTo>
                  <a:cubicBezTo>
                    <a:pt x="0" y="308"/>
                    <a:pt x="67" y="450"/>
                    <a:pt x="218" y="508"/>
                  </a:cubicBezTo>
                  <a:cubicBezTo>
                    <a:pt x="256" y="523"/>
                    <a:pt x="295" y="530"/>
                    <a:pt x="331" y="530"/>
                  </a:cubicBezTo>
                  <a:cubicBezTo>
                    <a:pt x="435" y="530"/>
                    <a:pt x="526" y="472"/>
                    <a:pt x="568" y="366"/>
                  </a:cubicBezTo>
                  <a:cubicBezTo>
                    <a:pt x="625" y="215"/>
                    <a:pt x="552"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8" name="Google Shape;4738;p21"/>
            <p:cNvSpPr/>
            <p:nvPr/>
          </p:nvSpPr>
          <p:spPr>
            <a:xfrm>
              <a:off x="7138328" y="4173329"/>
              <a:ext cx="13650" cy="11550"/>
            </a:xfrm>
            <a:custGeom>
              <a:rect b="b" l="l" r="r" t="t"/>
              <a:pathLst>
                <a:path extrusionOk="0" h="528" w="624">
                  <a:moveTo>
                    <a:pt x="288" y="0"/>
                  </a:moveTo>
                  <a:cubicBezTo>
                    <a:pt x="183" y="0"/>
                    <a:pt x="94" y="58"/>
                    <a:pt x="55" y="164"/>
                  </a:cubicBezTo>
                  <a:cubicBezTo>
                    <a:pt x="0" y="306"/>
                    <a:pt x="67" y="448"/>
                    <a:pt x="218" y="506"/>
                  </a:cubicBezTo>
                  <a:cubicBezTo>
                    <a:pt x="257" y="521"/>
                    <a:pt x="295" y="528"/>
                    <a:pt x="332" y="528"/>
                  </a:cubicBezTo>
                  <a:cubicBezTo>
                    <a:pt x="435" y="528"/>
                    <a:pt x="526" y="471"/>
                    <a:pt x="566" y="366"/>
                  </a:cubicBezTo>
                  <a:cubicBezTo>
                    <a:pt x="623" y="215"/>
                    <a:pt x="550" y="80"/>
                    <a:pt x="404" y="22"/>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39" name="Google Shape;4739;p21"/>
            <p:cNvSpPr/>
            <p:nvPr/>
          </p:nvSpPr>
          <p:spPr>
            <a:xfrm>
              <a:off x="7145394" y="4154845"/>
              <a:ext cx="13694" cy="11616"/>
            </a:xfrm>
            <a:custGeom>
              <a:rect b="b" l="l" r="r" t="t"/>
              <a:pathLst>
                <a:path extrusionOk="0" h="531" w="626">
                  <a:moveTo>
                    <a:pt x="291" y="0"/>
                  </a:moveTo>
                  <a:cubicBezTo>
                    <a:pt x="186" y="0"/>
                    <a:pt x="96" y="59"/>
                    <a:pt x="55" y="164"/>
                  </a:cubicBezTo>
                  <a:cubicBezTo>
                    <a:pt x="0" y="309"/>
                    <a:pt x="67" y="451"/>
                    <a:pt x="218" y="508"/>
                  </a:cubicBezTo>
                  <a:cubicBezTo>
                    <a:pt x="256" y="523"/>
                    <a:pt x="295" y="530"/>
                    <a:pt x="332" y="530"/>
                  </a:cubicBezTo>
                  <a:cubicBezTo>
                    <a:pt x="436" y="530"/>
                    <a:pt x="528" y="472"/>
                    <a:pt x="568" y="366"/>
                  </a:cubicBezTo>
                  <a:cubicBezTo>
                    <a:pt x="626" y="217"/>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0" name="Google Shape;4740;p21"/>
            <p:cNvSpPr/>
            <p:nvPr/>
          </p:nvSpPr>
          <p:spPr>
            <a:xfrm>
              <a:off x="7152503" y="4136382"/>
              <a:ext cx="13694" cy="11616"/>
            </a:xfrm>
            <a:custGeom>
              <a:rect b="b" l="l" r="r" t="t"/>
              <a:pathLst>
                <a:path extrusionOk="0" h="531" w="626">
                  <a:moveTo>
                    <a:pt x="287" y="0"/>
                  </a:moveTo>
                  <a:cubicBezTo>
                    <a:pt x="184" y="0"/>
                    <a:pt x="96" y="59"/>
                    <a:pt x="56" y="166"/>
                  </a:cubicBezTo>
                  <a:cubicBezTo>
                    <a:pt x="1" y="308"/>
                    <a:pt x="67" y="450"/>
                    <a:pt x="218" y="509"/>
                  </a:cubicBezTo>
                  <a:cubicBezTo>
                    <a:pt x="256" y="523"/>
                    <a:pt x="293" y="530"/>
                    <a:pt x="330" y="530"/>
                  </a:cubicBezTo>
                  <a:cubicBezTo>
                    <a:pt x="434" y="530"/>
                    <a:pt x="525" y="473"/>
                    <a:pt x="566" y="367"/>
                  </a:cubicBezTo>
                  <a:cubicBezTo>
                    <a:pt x="626" y="216"/>
                    <a:pt x="550" y="81"/>
                    <a:pt x="404" y="24"/>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1" name="Google Shape;4741;p21"/>
            <p:cNvSpPr/>
            <p:nvPr/>
          </p:nvSpPr>
          <p:spPr>
            <a:xfrm>
              <a:off x="7159569" y="4117920"/>
              <a:ext cx="13694" cy="11616"/>
            </a:xfrm>
            <a:custGeom>
              <a:rect b="b" l="l" r="r" t="t"/>
              <a:pathLst>
                <a:path extrusionOk="0" h="531" w="626">
                  <a:moveTo>
                    <a:pt x="291" y="1"/>
                  </a:moveTo>
                  <a:cubicBezTo>
                    <a:pt x="186" y="1"/>
                    <a:pt x="96" y="59"/>
                    <a:pt x="55" y="164"/>
                  </a:cubicBezTo>
                  <a:cubicBezTo>
                    <a:pt x="0" y="309"/>
                    <a:pt x="67" y="451"/>
                    <a:pt x="218" y="508"/>
                  </a:cubicBezTo>
                  <a:cubicBezTo>
                    <a:pt x="257" y="523"/>
                    <a:pt x="296" y="530"/>
                    <a:pt x="333" y="530"/>
                  </a:cubicBezTo>
                  <a:cubicBezTo>
                    <a:pt x="437" y="530"/>
                    <a:pt x="528" y="472"/>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2" name="Google Shape;4742;p21"/>
            <p:cNvSpPr/>
            <p:nvPr/>
          </p:nvSpPr>
          <p:spPr>
            <a:xfrm>
              <a:off x="7166678" y="4099457"/>
              <a:ext cx="13694" cy="11616"/>
            </a:xfrm>
            <a:custGeom>
              <a:rect b="b" l="l" r="r" t="t"/>
              <a:pathLst>
                <a:path extrusionOk="0" h="531" w="626">
                  <a:moveTo>
                    <a:pt x="288" y="0"/>
                  </a:moveTo>
                  <a:cubicBezTo>
                    <a:pt x="185" y="0"/>
                    <a:pt x="96" y="60"/>
                    <a:pt x="56" y="166"/>
                  </a:cubicBezTo>
                  <a:cubicBezTo>
                    <a:pt x="1" y="308"/>
                    <a:pt x="67" y="450"/>
                    <a:pt x="218" y="509"/>
                  </a:cubicBezTo>
                  <a:cubicBezTo>
                    <a:pt x="256" y="523"/>
                    <a:pt x="294" y="530"/>
                    <a:pt x="330" y="530"/>
                  </a:cubicBezTo>
                  <a:cubicBezTo>
                    <a:pt x="435" y="530"/>
                    <a:pt x="527" y="473"/>
                    <a:pt x="566" y="367"/>
                  </a:cubicBezTo>
                  <a:cubicBezTo>
                    <a:pt x="626" y="216"/>
                    <a:pt x="550" y="79"/>
                    <a:pt x="404" y="24"/>
                  </a:cubicBezTo>
                  <a:cubicBezTo>
                    <a:pt x="364" y="8"/>
                    <a:pt x="32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3" name="Google Shape;4743;p21"/>
            <p:cNvSpPr/>
            <p:nvPr/>
          </p:nvSpPr>
          <p:spPr>
            <a:xfrm>
              <a:off x="7173788" y="4080995"/>
              <a:ext cx="13716" cy="11594"/>
            </a:xfrm>
            <a:custGeom>
              <a:rect b="b" l="l" r="r" t="t"/>
              <a:pathLst>
                <a:path extrusionOk="0" h="530" w="627">
                  <a:moveTo>
                    <a:pt x="288" y="0"/>
                  </a:moveTo>
                  <a:cubicBezTo>
                    <a:pt x="184" y="0"/>
                    <a:pt x="96" y="58"/>
                    <a:pt x="56" y="165"/>
                  </a:cubicBezTo>
                  <a:cubicBezTo>
                    <a:pt x="1" y="307"/>
                    <a:pt x="67" y="451"/>
                    <a:pt x="218" y="508"/>
                  </a:cubicBezTo>
                  <a:cubicBezTo>
                    <a:pt x="256" y="522"/>
                    <a:pt x="294" y="529"/>
                    <a:pt x="330" y="529"/>
                  </a:cubicBezTo>
                  <a:cubicBezTo>
                    <a:pt x="434" y="529"/>
                    <a:pt x="526" y="472"/>
                    <a:pt x="567" y="366"/>
                  </a:cubicBezTo>
                  <a:cubicBezTo>
                    <a:pt x="626" y="215"/>
                    <a:pt x="551" y="80"/>
                    <a:pt x="404"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4" name="Google Shape;4744;p21"/>
            <p:cNvSpPr/>
            <p:nvPr/>
          </p:nvSpPr>
          <p:spPr>
            <a:xfrm>
              <a:off x="7180853" y="4062532"/>
              <a:ext cx="13694" cy="11594"/>
            </a:xfrm>
            <a:custGeom>
              <a:rect b="b" l="l" r="r" t="t"/>
              <a:pathLst>
                <a:path extrusionOk="0" h="530" w="626">
                  <a:moveTo>
                    <a:pt x="289" y="1"/>
                  </a:moveTo>
                  <a:cubicBezTo>
                    <a:pt x="185" y="1"/>
                    <a:pt x="96" y="60"/>
                    <a:pt x="56" y="166"/>
                  </a:cubicBezTo>
                  <a:cubicBezTo>
                    <a:pt x="1" y="308"/>
                    <a:pt x="67" y="450"/>
                    <a:pt x="218" y="507"/>
                  </a:cubicBezTo>
                  <a:cubicBezTo>
                    <a:pt x="257" y="522"/>
                    <a:pt x="296" y="529"/>
                    <a:pt x="333" y="529"/>
                  </a:cubicBezTo>
                  <a:cubicBezTo>
                    <a:pt x="438" y="529"/>
                    <a:pt x="528" y="472"/>
                    <a:pt x="569" y="365"/>
                  </a:cubicBezTo>
                  <a:cubicBezTo>
                    <a:pt x="626" y="216"/>
                    <a:pt x="553" y="79"/>
                    <a:pt x="406" y="24"/>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5" name="Google Shape;4745;p21"/>
            <p:cNvSpPr/>
            <p:nvPr/>
          </p:nvSpPr>
          <p:spPr>
            <a:xfrm>
              <a:off x="7187963" y="4044070"/>
              <a:ext cx="13716" cy="11594"/>
            </a:xfrm>
            <a:custGeom>
              <a:rect b="b" l="l" r="r" t="t"/>
              <a:pathLst>
                <a:path extrusionOk="0" h="530" w="627">
                  <a:moveTo>
                    <a:pt x="289" y="1"/>
                  </a:moveTo>
                  <a:cubicBezTo>
                    <a:pt x="186" y="1"/>
                    <a:pt x="97" y="58"/>
                    <a:pt x="56" y="165"/>
                  </a:cubicBezTo>
                  <a:cubicBezTo>
                    <a:pt x="1" y="307"/>
                    <a:pt x="67" y="449"/>
                    <a:pt x="219" y="508"/>
                  </a:cubicBezTo>
                  <a:cubicBezTo>
                    <a:pt x="256" y="522"/>
                    <a:pt x="294" y="529"/>
                    <a:pt x="330" y="529"/>
                  </a:cubicBezTo>
                  <a:cubicBezTo>
                    <a:pt x="434" y="529"/>
                    <a:pt x="526" y="472"/>
                    <a:pt x="567" y="366"/>
                  </a:cubicBezTo>
                  <a:cubicBezTo>
                    <a:pt x="626" y="215"/>
                    <a:pt x="551" y="80"/>
                    <a:pt x="404" y="23"/>
                  </a:cubicBezTo>
                  <a:cubicBezTo>
                    <a:pt x="365"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6" name="Google Shape;4746;p21"/>
            <p:cNvSpPr/>
            <p:nvPr/>
          </p:nvSpPr>
          <p:spPr>
            <a:xfrm>
              <a:off x="7195028" y="4025585"/>
              <a:ext cx="13716" cy="11616"/>
            </a:xfrm>
            <a:custGeom>
              <a:rect b="b" l="l" r="r" t="t"/>
              <a:pathLst>
                <a:path extrusionOk="0" h="531" w="627">
                  <a:moveTo>
                    <a:pt x="292" y="1"/>
                  </a:moveTo>
                  <a:cubicBezTo>
                    <a:pt x="186" y="1"/>
                    <a:pt x="97" y="60"/>
                    <a:pt x="56" y="165"/>
                  </a:cubicBezTo>
                  <a:cubicBezTo>
                    <a:pt x="1" y="309"/>
                    <a:pt x="70" y="451"/>
                    <a:pt x="221" y="508"/>
                  </a:cubicBezTo>
                  <a:cubicBezTo>
                    <a:pt x="259" y="523"/>
                    <a:pt x="298" y="531"/>
                    <a:pt x="334" y="531"/>
                  </a:cubicBezTo>
                  <a:cubicBezTo>
                    <a:pt x="438" y="531"/>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7" name="Google Shape;4747;p21"/>
            <p:cNvSpPr/>
            <p:nvPr/>
          </p:nvSpPr>
          <p:spPr>
            <a:xfrm>
              <a:off x="7202159" y="4007145"/>
              <a:ext cx="13694" cy="11594"/>
            </a:xfrm>
            <a:custGeom>
              <a:rect b="b" l="l" r="r" t="t"/>
              <a:pathLst>
                <a:path extrusionOk="0" h="530" w="626">
                  <a:moveTo>
                    <a:pt x="290" y="1"/>
                  </a:moveTo>
                  <a:cubicBezTo>
                    <a:pt x="185" y="1"/>
                    <a:pt x="96" y="59"/>
                    <a:pt x="55" y="165"/>
                  </a:cubicBezTo>
                  <a:cubicBezTo>
                    <a:pt x="0" y="307"/>
                    <a:pt x="67" y="449"/>
                    <a:pt x="218" y="509"/>
                  </a:cubicBezTo>
                  <a:cubicBezTo>
                    <a:pt x="255" y="523"/>
                    <a:pt x="293" y="530"/>
                    <a:pt x="329" y="530"/>
                  </a:cubicBezTo>
                  <a:cubicBezTo>
                    <a:pt x="435" y="530"/>
                    <a:pt x="527" y="472"/>
                    <a:pt x="568" y="367"/>
                  </a:cubicBezTo>
                  <a:cubicBezTo>
                    <a:pt x="625" y="215"/>
                    <a:pt x="552" y="80"/>
                    <a:pt x="405"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8" name="Google Shape;4748;p21"/>
            <p:cNvSpPr/>
            <p:nvPr/>
          </p:nvSpPr>
          <p:spPr>
            <a:xfrm>
              <a:off x="7209269" y="3988682"/>
              <a:ext cx="13694" cy="11594"/>
            </a:xfrm>
            <a:custGeom>
              <a:rect b="b" l="l" r="r" t="t"/>
              <a:pathLst>
                <a:path extrusionOk="0" h="530" w="626">
                  <a:moveTo>
                    <a:pt x="289" y="0"/>
                  </a:moveTo>
                  <a:cubicBezTo>
                    <a:pt x="185" y="0"/>
                    <a:pt x="96" y="59"/>
                    <a:pt x="55" y="164"/>
                  </a:cubicBezTo>
                  <a:cubicBezTo>
                    <a:pt x="0" y="308"/>
                    <a:pt x="67" y="450"/>
                    <a:pt x="218" y="507"/>
                  </a:cubicBezTo>
                  <a:cubicBezTo>
                    <a:pt x="256" y="522"/>
                    <a:pt x="295" y="530"/>
                    <a:pt x="331" y="530"/>
                  </a:cubicBezTo>
                  <a:cubicBezTo>
                    <a:pt x="435" y="530"/>
                    <a:pt x="525" y="472"/>
                    <a:pt x="566" y="365"/>
                  </a:cubicBezTo>
                  <a:cubicBezTo>
                    <a:pt x="626" y="214"/>
                    <a:pt x="550"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49" name="Google Shape;4749;p21"/>
            <p:cNvSpPr/>
            <p:nvPr/>
          </p:nvSpPr>
          <p:spPr>
            <a:xfrm>
              <a:off x="7216334" y="3970198"/>
              <a:ext cx="13694" cy="11616"/>
            </a:xfrm>
            <a:custGeom>
              <a:rect b="b" l="l" r="r" t="t"/>
              <a:pathLst>
                <a:path extrusionOk="0" h="531" w="626">
                  <a:moveTo>
                    <a:pt x="289" y="1"/>
                  </a:moveTo>
                  <a:cubicBezTo>
                    <a:pt x="185" y="1"/>
                    <a:pt x="96" y="60"/>
                    <a:pt x="55" y="166"/>
                  </a:cubicBezTo>
                  <a:cubicBezTo>
                    <a:pt x="0" y="308"/>
                    <a:pt x="69" y="450"/>
                    <a:pt x="218" y="510"/>
                  </a:cubicBezTo>
                  <a:cubicBezTo>
                    <a:pt x="256" y="524"/>
                    <a:pt x="294" y="531"/>
                    <a:pt x="331" y="531"/>
                  </a:cubicBezTo>
                  <a:cubicBezTo>
                    <a:pt x="436" y="531"/>
                    <a:pt x="527" y="473"/>
                    <a:pt x="568" y="368"/>
                  </a:cubicBezTo>
                  <a:cubicBezTo>
                    <a:pt x="625" y="217"/>
                    <a:pt x="552" y="79"/>
                    <a:pt x="406" y="24"/>
                  </a:cubicBezTo>
                  <a:cubicBezTo>
                    <a:pt x="366" y="9"/>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0" name="Google Shape;4750;p21"/>
            <p:cNvSpPr/>
            <p:nvPr/>
          </p:nvSpPr>
          <p:spPr>
            <a:xfrm>
              <a:off x="7223444" y="3951757"/>
              <a:ext cx="13694" cy="11594"/>
            </a:xfrm>
            <a:custGeom>
              <a:rect b="b" l="l" r="r" t="t"/>
              <a:pathLst>
                <a:path extrusionOk="0" h="530" w="626">
                  <a:moveTo>
                    <a:pt x="291" y="0"/>
                  </a:moveTo>
                  <a:cubicBezTo>
                    <a:pt x="186" y="0"/>
                    <a:pt x="96" y="59"/>
                    <a:pt x="55" y="164"/>
                  </a:cubicBezTo>
                  <a:cubicBezTo>
                    <a:pt x="0" y="308"/>
                    <a:pt x="67" y="450"/>
                    <a:pt x="218" y="508"/>
                  </a:cubicBezTo>
                  <a:cubicBezTo>
                    <a:pt x="256" y="523"/>
                    <a:pt x="295" y="530"/>
                    <a:pt x="332" y="530"/>
                  </a:cubicBezTo>
                  <a:cubicBezTo>
                    <a:pt x="436" y="530"/>
                    <a:pt x="528" y="472"/>
                    <a:pt x="568" y="366"/>
                  </a:cubicBezTo>
                  <a:cubicBezTo>
                    <a:pt x="626" y="215"/>
                    <a:pt x="552" y="79"/>
                    <a:pt x="406" y="22"/>
                  </a:cubicBezTo>
                  <a:cubicBezTo>
                    <a:pt x="367" y="7"/>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1" name="Google Shape;4751;p21"/>
            <p:cNvSpPr/>
            <p:nvPr/>
          </p:nvSpPr>
          <p:spPr>
            <a:xfrm>
              <a:off x="7230553" y="3933295"/>
              <a:ext cx="13650" cy="11572"/>
            </a:xfrm>
            <a:custGeom>
              <a:rect b="b" l="l" r="r" t="t"/>
              <a:pathLst>
                <a:path extrusionOk="0" h="529" w="624">
                  <a:moveTo>
                    <a:pt x="287" y="0"/>
                  </a:moveTo>
                  <a:cubicBezTo>
                    <a:pt x="184" y="0"/>
                    <a:pt x="96" y="59"/>
                    <a:pt x="56" y="165"/>
                  </a:cubicBezTo>
                  <a:cubicBezTo>
                    <a:pt x="1" y="307"/>
                    <a:pt x="67" y="449"/>
                    <a:pt x="218" y="507"/>
                  </a:cubicBezTo>
                  <a:cubicBezTo>
                    <a:pt x="257" y="522"/>
                    <a:pt x="295" y="529"/>
                    <a:pt x="332" y="529"/>
                  </a:cubicBezTo>
                  <a:cubicBezTo>
                    <a:pt x="435" y="529"/>
                    <a:pt x="526" y="471"/>
                    <a:pt x="566" y="365"/>
                  </a:cubicBezTo>
                  <a:cubicBezTo>
                    <a:pt x="624" y="216"/>
                    <a:pt x="550" y="78"/>
                    <a:pt x="404" y="23"/>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2" name="Google Shape;4752;p21"/>
            <p:cNvSpPr/>
            <p:nvPr/>
          </p:nvSpPr>
          <p:spPr>
            <a:xfrm>
              <a:off x="7237619" y="3914832"/>
              <a:ext cx="13694" cy="11572"/>
            </a:xfrm>
            <a:custGeom>
              <a:rect b="b" l="l" r="r" t="t"/>
              <a:pathLst>
                <a:path extrusionOk="0" h="529" w="626">
                  <a:moveTo>
                    <a:pt x="291" y="0"/>
                  </a:moveTo>
                  <a:cubicBezTo>
                    <a:pt x="186" y="0"/>
                    <a:pt x="96" y="59"/>
                    <a:pt x="55" y="164"/>
                  </a:cubicBezTo>
                  <a:cubicBezTo>
                    <a:pt x="1" y="306"/>
                    <a:pt x="67" y="448"/>
                    <a:pt x="218" y="508"/>
                  </a:cubicBezTo>
                  <a:cubicBezTo>
                    <a:pt x="256" y="522"/>
                    <a:pt x="294" y="529"/>
                    <a:pt x="330" y="529"/>
                  </a:cubicBezTo>
                  <a:cubicBezTo>
                    <a:pt x="435" y="529"/>
                    <a:pt x="528" y="471"/>
                    <a:pt x="568" y="366"/>
                  </a:cubicBezTo>
                  <a:cubicBezTo>
                    <a:pt x="626" y="215"/>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3" name="Google Shape;4753;p21"/>
            <p:cNvSpPr/>
            <p:nvPr/>
          </p:nvSpPr>
          <p:spPr>
            <a:xfrm>
              <a:off x="7244728" y="3896370"/>
              <a:ext cx="13694" cy="11594"/>
            </a:xfrm>
            <a:custGeom>
              <a:rect b="b" l="l" r="r" t="t"/>
              <a:pathLst>
                <a:path extrusionOk="0" h="530" w="626">
                  <a:moveTo>
                    <a:pt x="287" y="0"/>
                  </a:moveTo>
                  <a:cubicBezTo>
                    <a:pt x="184" y="0"/>
                    <a:pt x="96" y="59"/>
                    <a:pt x="56" y="163"/>
                  </a:cubicBezTo>
                  <a:cubicBezTo>
                    <a:pt x="1" y="308"/>
                    <a:pt x="67" y="450"/>
                    <a:pt x="218" y="507"/>
                  </a:cubicBezTo>
                  <a:cubicBezTo>
                    <a:pt x="257" y="522"/>
                    <a:pt x="295" y="529"/>
                    <a:pt x="332" y="529"/>
                  </a:cubicBezTo>
                  <a:cubicBezTo>
                    <a:pt x="435" y="529"/>
                    <a:pt x="526" y="471"/>
                    <a:pt x="566" y="365"/>
                  </a:cubicBezTo>
                  <a:cubicBezTo>
                    <a:pt x="626" y="214"/>
                    <a:pt x="550" y="79"/>
                    <a:pt x="404" y="24"/>
                  </a:cubicBezTo>
                  <a:cubicBezTo>
                    <a:pt x="364"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4" name="Google Shape;4754;p21"/>
            <p:cNvSpPr/>
            <p:nvPr/>
          </p:nvSpPr>
          <p:spPr>
            <a:xfrm>
              <a:off x="7251838" y="3877907"/>
              <a:ext cx="13650" cy="11572"/>
            </a:xfrm>
            <a:custGeom>
              <a:rect b="b" l="l" r="r" t="t"/>
              <a:pathLst>
                <a:path extrusionOk="0" h="529" w="624">
                  <a:moveTo>
                    <a:pt x="288" y="0"/>
                  </a:moveTo>
                  <a:cubicBezTo>
                    <a:pt x="184" y="0"/>
                    <a:pt x="96" y="58"/>
                    <a:pt x="56" y="164"/>
                  </a:cubicBezTo>
                  <a:cubicBezTo>
                    <a:pt x="1" y="306"/>
                    <a:pt x="67" y="448"/>
                    <a:pt x="218" y="508"/>
                  </a:cubicBezTo>
                  <a:cubicBezTo>
                    <a:pt x="256" y="522"/>
                    <a:pt x="294" y="529"/>
                    <a:pt x="330" y="529"/>
                  </a:cubicBezTo>
                  <a:cubicBezTo>
                    <a:pt x="434" y="529"/>
                    <a:pt x="526" y="472"/>
                    <a:pt x="567" y="366"/>
                  </a:cubicBezTo>
                  <a:cubicBezTo>
                    <a:pt x="624" y="215"/>
                    <a:pt x="551" y="80"/>
                    <a:pt x="404" y="23"/>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5" name="Google Shape;4755;p21"/>
            <p:cNvSpPr/>
            <p:nvPr/>
          </p:nvSpPr>
          <p:spPr>
            <a:xfrm>
              <a:off x="7258903" y="3859423"/>
              <a:ext cx="13716" cy="11616"/>
            </a:xfrm>
            <a:custGeom>
              <a:rect b="b" l="l" r="r" t="t"/>
              <a:pathLst>
                <a:path extrusionOk="0" h="531" w="627">
                  <a:moveTo>
                    <a:pt x="292" y="0"/>
                  </a:moveTo>
                  <a:cubicBezTo>
                    <a:pt x="186" y="0"/>
                    <a:pt x="97" y="59"/>
                    <a:pt x="56" y="164"/>
                  </a:cubicBezTo>
                  <a:cubicBezTo>
                    <a:pt x="1" y="309"/>
                    <a:pt x="67" y="451"/>
                    <a:pt x="218" y="508"/>
                  </a:cubicBezTo>
                  <a:cubicBezTo>
                    <a:pt x="257" y="523"/>
                    <a:pt x="295" y="530"/>
                    <a:pt x="332" y="530"/>
                  </a:cubicBezTo>
                  <a:cubicBezTo>
                    <a:pt x="437" y="530"/>
                    <a:pt x="528" y="472"/>
                    <a:pt x="569" y="366"/>
                  </a:cubicBezTo>
                  <a:cubicBezTo>
                    <a:pt x="626" y="217"/>
                    <a:pt x="553" y="80"/>
                    <a:pt x="406" y="22"/>
                  </a:cubicBezTo>
                  <a:cubicBezTo>
                    <a:pt x="367" y="8"/>
                    <a:pt x="32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6" name="Google Shape;4756;p21"/>
            <p:cNvSpPr/>
            <p:nvPr/>
          </p:nvSpPr>
          <p:spPr>
            <a:xfrm>
              <a:off x="7266034" y="3840982"/>
              <a:ext cx="13694" cy="11594"/>
            </a:xfrm>
            <a:custGeom>
              <a:rect b="b" l="l" r="r" t="t"/>
              <a:pathLst>
                <a:path extrusionOk="0" h="530" w="626">
                  <a:moveTo>
                    <a:pt x="288" y="0"/>
                  </a:moveTo>
                  <a:cubicBezTo>
                    <a:pt x="183" y="0"/>
                    <a:pt x="96" y="58"/>
                    <a:pt x="55" y="165"/>
                  </a:cubicBezTo>
                  <a:cubicBezTo>
                    <a:pt x="0" y="307"/>
                    <a:pt x="66" y="449"/>
                    <a:pt x="218" y="508"/>
                  </a:cubicBezTo>
                  <a:cubicBezTo>
                    <a:pt x="255" y="522"/>
                    <a:pt x="293" y="529"/>
                    <a:pt x="329" y="529"/>
                  </a:cubicBezTo>
                  <a:cubicBezTo>
                    <a:pt x="433" y="529"/>
                    <a:pt x="525" y="472"/>
                    <a:pt x="566" y="366"/>
                  </a:cubicBezTo>
                  <a:cubicBezTo>
                    <a:pt x="625" y="215"/>
                    <a:pt x="550" y="80"/>
                    <a:pt x="403" y="23"/>
                  </a:cubicBezTo>
                  <a:cubicBezTo>
                    <a:pt x="363" y="8"/>
                    <a:pt x="324"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7" name="Google Shape;4757;p21"/>
            <p:cNvSpPr/>
            <p:nvPr/>
          </p:nvSpPr>
          <p:spPr>
            <a:xfrm>
              <a:off x="7273078" y="3822498"/>
              <a:ext cx="13716" cy="11616"/>
            </a:xfrm>
            <a:custGeom>
              <a:rect b="b" l="l" r="r" t="t"/>
              <a:pathLst>
                <a:path extrusionOk="0" h="531" w="627">
                  <a:moveTo>
                    <a:pt x="292" y="1"/>
                  </a:moveTo>
                  <a:cubicBezTo>
                    <a:pt x="186" y="1"/>
                    <a:pt x="97" y="59"/>
                    <a:pt x="56" y="165"/>
                  </a:cubicBezTo>
                  <a:cubicBezTo>
                    <a:pt x="1" y="309"/>
                    <a:pt x="70" y="451"/>
                    <a:pt x="219" y="508"/>
                  </a:cubicBezTo>
                  <a:cubicBezTo>
                    <a:pt x="258" y="523"/>
                    <a:pt x="296" y="530"/>
                    <a:pt x="333" y="530"/>
                  </a:cubicBezTo>
                  <a:cubicBezTo>
                    <a:pt x="438" y="530"/>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8" name="Google Shape;4758;p21"/>
            <p:cNvSpPr/>
            <p:nvPr/>
          </p:nvSpPr>
          <p:spPr>
            <a:xfrm>
              <a:off x="7280209" y="3804035"/>
              <a:ext cx="13694" cy="11594"/>
            </a:xfrm>
            <a:custGeom>
              <a:rect b="b" l="l" r="r" t="t"/>
              <a:pathLst>
                <a:path extrusionOk="0" h="530" w="626">
                  <a:moveTo>
                    <a:pt x="287" y="1"/>
                  </a:moveTo>
                  <a:cubicBezTo>
                    <a:pt x="183" y="1"/>
                    <a:pt x="96" y="60"/>
                    <a:pt x="55" y="166"/>
                  </a:cubicBezTo>
                  <a:cubicBezTo>
                    <a:pt x="0" y="308"/>
                    <a:pt x="67" y="450"/>
                    <a:pt x="218" y="507"/>
                  </a:cubicBezTo>
                  <a:cubicBezTo>
                    <a:pt x="256" y="522"/>
                    <a:pt x="295" y="529"/>
                    <a:pt x="332" y="529"/>
                  </a:cubicBezTo>
                  <a:cubicBezTo>
                    <a:pt x="435" y="529"/>
                    <a:pt x="525" y="472"/>
                    <a:pt x="566" y="367"/>
                  </a:cubicBezTo>
                  <a:cubicBezTo>
                    <a:pt x="625" y="214"/>
                    <a:pt x="550" y="79"/>
                    <a:pt x="403" y="24"/>
                  </a:cubicBez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59" name="Google Shape;4759;p21"/>
            <p:cNvSpPr/>
            <p:nvPr/>
          </p:nvSpPr>
          <p:spPr>
            <a:xfrm>
              <a:off x="7287319" y="3785573"/>
              <a:ext cx="13694" cy="11616"/>
            </a:xfrm>
            <a:custGeom>
              <a:rect b="b" l="l" r="r" t="t"/>
              <a:pathLst>
                <a:path extrusionOk="0" h="531" w="626">
                  <a:moveTo>
                    <a:pt x="289" y="1"/>
                  </a:moveTo>
                  <a:cubicBezTo>
                    <a:pt x="185" y="1"/>
                    <a:pt x="96" y="60"/>
                    <a:pt x="55" y="165"/>
                  </a:cubicBezTo>
                  <a:cubicBezTo>
                    <a:pt x="0" y="307"/>
                    <a:pt x="67" y="449"/>
                    <a:pt x="218" y="508"/>
                  </a:cubicBezTo>
                  <a:cubicBezTo>
                    <a:pt x="256" y="523"/>
                    <a:pt x="294" y="530"/>
                    <a:pt x="330" y="530"/>
                  </a:cubicBezTo>
                  <a:cubicBezTo>
                    <a:pt x="434" y="530"/>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60" name="Google Shape;4760;p21"/>
            <p:cNvSpPr/>
            <p:nvPr/>
          </p:nvSpPr>
          <p:spPr>
            <a:xfrm>
              <a:off x="7280997" y="3736004"/>
              <a:ext cx="38259" cy="38303"/>
            </a:xfrm>
            <a:custGeom>
              <a:rect b="b" l="l" r="r" t="t"/>
              <a:pathLst>
                <a:path extrusionOk="0" h="1751" w="1749">
                  <a:moveTo>
                    <a:pt x="876" y="1"/>
                  </a:moveTo>
                  <a:cubicBezTo>
                    <a:pt x="392" y="1"/>
                    <a:pt x="1" y="393"/>
                    <a:pt x="1" y="876"/>
                  </a:cubicBezTo>
                  <a:cubicBezTo>
                    <a:pt x="1" y="1359"/>
                    <a:pt x="392" y="1751"/>
                    <a:pt x="876" y="1751"/>
                  </a:cubicBezTo>
                  <a:cubicBezTo>
                    <a:pt x="1359" y="1751"/>
                    <a:pt x="1748" y="1359"/>
                    <a:pt x="1748" y="876"/>
                  </a:cubicBezTo>
                  <a:cubicBezTo>
                    <a:pt x="1748" y="393"/>
                    <a:pt x="1359"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61" name="Google Shape;4761;p21"/>
            <p:cNvSpPr/>
            <p:nvPr/>
          </p:nvSpPr>
          <p:spPr>
            <a:xfrm>
              <a:off x="6942591" y="4627323"/>
              <a:ext cx="38259" cy="38303"/>
            </a:xfrm>
            <a:custGeom>
              <a:rect b="b" l="l" r="r" t="t"/>
              <a:pathLst>
                <a:path extrusionOk="0" h="1751" w="1749">
                  <a:moveTo>
                    <a:pt x="876" y="1"/>
                  </a:moveTo>
                  <a:cubicBezTo>
                    <a:pt x="393" y="1"/>
                    <a:pt x="1" y="393"/>
                    <a:pt x="1" y="876"/>
                  </a:cubicBezTo>
                  <a:cubicBezTo>
                    <a:pt x="1" y="1359"/>
                    <a:pt x="393" y="1751"/>
                    <a:pt x="876" y="1751"/>
                  </a:cubicBezTo>
                  <a:cubicBezTo>
                    <a:pt x="1357" y="1751"/>
                    <a:pt x="1748" y="1359"/>
                    <a:pt x="1748" y="876"/>
                  </a:cubicBezTo>
                  <a:cubicBezTo>
                    <a:pt x="1748" y="393"/>
                    <a:pt x="1357"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4762" name="Google Shape;4762;p21"/>
          <p:cNvSpPr txBox="1"/>
          <p:nvPr/>
        </p:nvSpPr>
        <p:spPr>
          <a:xfrm>
            <a:off x="618000" y="1993420"/>
            <a:ext cx="2898900" cy="167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Base-10</a:t>
            </a:r>
            <a:endParaRPr b="1" sz="1600">
              <a:solidFill>
                <a:schemeClr val="dk1"/>
              </a:solidFill>
              <a:latin typeface="Rubik"/>
              <a:ea typeface="Rubik"/>
              <a:cs typeface="Rubik"/>
              <a:sym typeface="Rubik"/>
            </a:endParaRPr>
          </a:p>
          <a:p>
            <a:pPr indent="0" lvl="0" marL="0" rtl="0" algn="l">
              <a:lnSpc>
                <a:spcPct val="115000"/>
              </a:lnSpc>
              <a:spcBef>
                <a:spcPts val="1000"/>
              </a:spcBef>
              <a:spcAft>
                <a:spcPts val="1000"/>
              </a:spcAft>
              <a:buNone/>
            </a:pPr>
            <a:r>
              <a:rPr lang="en" sz="1600">
                <a:solidFill>
                  <a:schemeClr val="dk1"/>
                </a:solidFill>
                <a:latin typeface="Rubik"/>
                <a:ea typeface="Rubik"/>
                <a:cs typeface="Rubik"/>
                <a:sym typeface="Rubik"/>
              </a:rPr>
              <a:t>C’est la </a:t>
            </a:r>
            <a:r>
              <a:rPr lang="en" sz="1600">
                <a:solidFill>
                  <a:schemeClr val="accent2"/>
                </a:solidFill>
                <a:latin typeface="Rubik"/>
                <a:ea typeface="Rubik"/>
                <a:cs typeface="Rubik"/>
                <a:sym typeface="Rubik"/>
              </a:rPr>
              <a:t>représentation </a:t>
            </a:r>
            <a:r>
              <a:rPr lang="en" sz="1600">
                <a:solidFill>
                  <a:schemeClr val="dk1"/>
                </a:solidFill>
                <a:latin typeface="Rubik"/>
                <a:ea typeface="Rubik"/>
                <a:cs typeface="Rubik"/>
                <a:sym typeface="Rubik"/>
              </a:rPr>
              <a:t>sur </a:t>
            </a:r>
            <a:r>
              <a:rPr lang="en" sz="1600">
                <a:solidFill>
                  <a:schemeClr val="accent2"/>
                </a:solidFill>
                <a:latin typeface="Rubik"/>
                <a:ea typeface="Rubik"/>
                <a:cs typeface="Rubik"/>
                <a:sym typeface="Rubik"/>
              </a:rPr>
              <a:t>10</a:t>
            </a:r>
            <a:r>
              <a:rPr lang="en" sz="1600">
                <a:solidFill>
                  <a:schemeClr val="dk1"/>
                </a:solidFill>
                <a:latin typeface="Rubik"/>
                <a:ea typeface="Rubik"/>
                <a:cs typeface="Rubik"/>
                <a:sym typeface="Rubik"/>
              </a:rPr>
              <a:t> nombres.</a:t>
            </a:r>
            <a:endParaRPr sz="1600">
              <a:solidFill>
                <a:schemeClr val="dk1"/>
              </a:solidFill>
              <a:latin typeface="Rubik"/>
              <a:ea typeface="Rubik"/>
              <a:cs typeface="Rubik"/>
              <a:sym typeface="Rubik"/>
            </a:endParaRPr>
          </a:p>
        </p:txBody>
      </p:sp>
      <p:grpSp>
        <p:nvGrpSpPr>
          <p:cNvPr id="4763" name="Google Shape;4763;p21"/>
          <p:cNvGrpSpPr/>
          <p:nvPr/>
        </p:nvGrpSpPr>
        <p:grpSpPr>
          <a:xfrm>
            <a:off x="5141606" y="5074173"/>
            <a:ext cx="298852" cy="391109"/>
            <a:chOff x="2605719" y="5481476"/>
            <a:chExt cx="763350" cy="998747"/>
          </a:xfrm>
        </p:grpSpPr>
        <p:sp>
          <p:nvSpPr>
            <p:cNvPr id="4764" name="Google Shape;4764;p21"/>
            <p:cNvSpPr/>
            <p:nvPr/>
          </p:nvSpPr>
          <p:spPr>
            <a:xfrm>
              <a:off x="2605719" y="5481476"/>
              <a:ext cx="713191" cy="998747"/>
            </a:xfrm>
            <a:custGeom>
              <a:rect b="b" l="l" r="r" t="t"/>
              <a:pathLst>
                <a:path extrusionOk="0" h="45657" w="32603">
                  <a:moveTo>
                    <a:pt x="5595" y="1"/>
                  </a:moveTo>
                  <a:cubicBezTo>
                    <a:pt x="5123" y="1"/>
                    <a:pt x="4716" y="172"/>
                    <a:pt x="4375" y="516"/>
                  </a:cubicBezTo>
                  <a:cubicBezTo>
                    <a:pt x="4029" y="859"/>
                    <a:pt x="3859" y="1267"/>
                    <a:pt x="3859" y="1737"/>
                  </a:cubicBezTo>
                  <a:lnTo>
                    <a:pt x="1929" y="23216"/>
                  </a:lnTo>
                  <a:cubicBezTo>
                    <a:pt x="1929" y="23600"/>
                    <a:pt x="2068" y="23932"/>
                    <a:pt x="2348" y="24212"/>
                  </a:cubicBezTo>
                  <a:cubicBezTo>
                    <a:pt x="2625" y="24491"/>
                    <a:pt x="2959" y="24629"/>
                    <a:pt x="3344" y="24629"/>
                  </a:cubicBezTo>
                  <a:lnTo>
                    <a:pt x="6623" y="24629"/>
                  </a:lnTo>
                  <a:cubicBezTo>
                    <a:pt x="7267" y="24629"/>
                    <a:pt x="7835" y="24448"/>
                    <a:pt x="8327" y="24081"/>
                  </a:cubicBezTo>
                  <a:cubicBezTo>
                    <a:pt x="8820" y="23719"/>
                    <a:pt x="9376" y="23332"/>
                    <a:pt x="9999" y="22925"/>
                  </a:cubicBezTo>
                  <a:cubicBezTo>
                    <a:pt x="10620" y="22519"/>
                    <a:pt x="11414" y="22132"/>
                    <a:pt x="12379" y="21768"/>
                  </a:cubicBezTo>
                  <a:cubicBezTo>
                    <a:pt x="13343" y="21404"/>
                    <a:pt x="14639" y="21221"/>
                    <a:pt x="16270" y="21221"/>
                  </a:cubicBezTo>
                  <a:cubicBezTo>
                    <a:pt x="17683" y="21221"/>
                    <a:pt x="19011" y="21413"/>
                    <a:pt x="20254" y="21800"/>
                  </a:cubicBezTo>
                  <a:cubicBezTo>
                    <a:pt x="21498" y="22185"/>
                    <a:pt x="22581" y="22764"/>
                    <a:pt x="23504" y="23536"/>
                  </a:cubicBezTo>
                  <a:cubicBezTo>
                    <a:pt x="24425" y="24308"/>
                    <a:pt x="25153" y="25284"/>
                    <a:pt x="25689" y="26461"/>
                  </a:cubicBezTo>
                  <a:cubicBezTo>
                    <a:pt x="26225" y="27640"/>
                    <a:pt x="26493" y="29000"/>
                    <a:pt x="26493" y="30544"/>
                  </a:cubicBezTo>
                  <a:cubicBezTo>
                    <a:pt x="26493" y="32088"/>
                    <a:pt x="26225" y="33450"/>
                    <a:pt x="25689" y="34627"/>
                  </a:cubicBezTo>
                  <a:cubicBezTo>
                    <a:pt x="25153" y="35807"/>
                    <a:pt x="24425" y="36782"/>
                    <a:pt x="23504" y="37554"/>
                  </a:cubicBezTo>
                  <a:cubicBezTo>
                    <a:pt x="22581" y="38326"/>
                    <a:pt x="21498" y="38903"/>
                    <a:pt x="20254" y="39290"/>
                  </a:cubicBezTo>
                  <a:cubicBezTo>
                    <a:pt x="19011" y="39675"/>
                    <a:pt x="17683" y="39867"/>
                    <a:pt x="16270" y="39867"/>
                  </a:cubicBezTo>
                  <a:cubicBezTo>
                    <a:pt x="13782" y="39867"/>
                    <a:pt x="11595" y="39279"/>
                    <a:pt x="9711" y="38099"/>
                  </a:cubicBezTo>
                  <a:cubicBezTo>
                    <a:pt x="7824" y="36922"/>
                    <a:pt x="6601" y="35324"/>
                    <a:pt x="6044" y="33311"/>
                  </a:cubicBezTo>
                  <a:lnTo>
                    <a:pt x="6046" y="33311"/>
                  </a:lnTo>
                  <a:cubicBezTo>
                    <a:pt x="5918" y="32839"/>
                    <a:pt x="5691" y="32486"/>
                    <a:pt x="5371" y="32250"/>
                  </a:cubicBezTo>
                  <a:cubicBezTo>
                    <a:pt x="5050" y="32014"/>
                    <a:pt x="4716" y="31895"/>
                    <a:pt x="4375" y="31895"/>
                  </a:cubicBezTo>
                  <a:lnTo>
                    <a:pt x="1416" y="31895"/>
                  </a:lnTo>
                  <a:cubicBezTo>
                    <a:pt x="1029" y="31895"/>
                    <a:pt x="697" y="32035"/>
                    <a:pt x="420" y="32314"/>
                  </a:cubicBezTo>
                  <a:cubicBezTo>
                    <a:pt x="140" y="32594"/>
                    <a:pt x="0" y="32923"/>
                    <a:pt x="0" y="33311"/>
                  </a:cubicBezTo>
                  <a:cubicBezTo>
                    <a:pt x="44" y="35111"/>
                    <a:pt x="516" y="36773"/>
                    <a:pt x="1416" y="38294"/>
                  </a:cubicBezTo>
                  <a:cubicBezTo>
                    <a:pt x="2316" y="39814"/>
                    <a:pt x="3504" y="41122"/>
                    <a:pt x="4984" y="42217"/>
                  </a:cubicBezTo>
                  <a:cubicBezTo>
                    <a:pt x="6463" y="43309"/>
                    <a:pt x="8179" y="44157"/>
                    <a:pt x="10130" y="44757"/>
                  </a:cubicBezTo>
                  <a:cubicBezTo>
                    <a:pt x="12079" y="45357"/>
                    <a:pt x="14041" y="45657"/>
                    <a:pt x="16270" y="45657"/>
                  </a:cubicBezTo>
                  <a:cubicBezTo>
                    <a:pt x="18498" y="45657"/>
                    <a:pt x="20609" y="45313"/>
                    <a:pt x="22602" y="44628"/>
                  </a:cubicBezTo>
                  <a:cubicBezTo>
                    <a:pt x="24597" y="43941"/>
                    <a:pt x="26332" y="42945"/>
                    <a:pt x="27812" y="41637"/>
                  </a:cubicBezTo>
                  <a:cubicBezTo>
                    <a:pt x="29291" y="40330"/>
                    <a:pt x="30459" y="38743"/>
                    <a:pt x="31316" y="36879"/>
                  </a:cubicBezTo>
                  <a:cubicBezTo>
                    <a:pt x="32172" y="35014"/>
                    <a:pt x="32603" y="32903"/>
                    <a:pt x="32603" y="30546"/>
                  </a:cubicBezTo>
                  <a:cubicBezTo>
                    <a:pt x="32603" y="28187"/>
                    <a:pt x="32172" y="26076"/>
                    <a:pt x="31316" y="24212"/>
                  </a:cubicBezTo>
                  <a:cubicBezTo>
                    <a:pt x="30457" y="22348"/>
                    <a:pt x="29291" y="20761"/>
                    <a:pt x="27812" y="19453"/>
                  </a:cubicBezTo>
                  <a:cubicBezTo>
                    <a:pt x="26332" y="18145"/>
                    <a:pt x="24597" y="17149"/>
                    <a:pt x="22602" y="16464"/>
                  </a:cubicBezTo>
                  <a:cubicBezTo>
                    <a:pt x="20609" y="15777"/>
                    <a:pt x="18498" y="15434"/>
                    <a:pt x="16270" y="15434"/>
                  </a:cubicBezTo>
                  <a:cubicBezTo>
                    <a:pt x="14382" y="15434"/>
                    <a:pt x="12807" y="15596"/>
                    <a:pt x="11543" y="15917"/>
                  </a:cubicBezTo>
                  <a:cubicBezTo>
                    <a:pt x="10279" y="16238"/>
                    <a:pt x="9282" y="16570"/>
                    <a:pt x="8552" y="16913"/>
                  </a:cubicBezTo>
                  <a:lnTo>
                    <a:pt x="9582" y="5790"/>
                  </a:lnTo>
                  <a:lnTo>
                    <a:pt x="28293" y="5790"/>
                  </a:lnTo>
                  <a:cubicBezTo>
                    <a:pt x="28765" y="5790"/>
                    <a:pt x="29172" y="5618"/>
                    <a:pt x="29516" y="5275"/>
                  </a:cubicBezTo>
                  <a:cubicBezTo>
                    <a:pt x="29857" y="4931"/>
                    <a:pt x="30031" y="4526"/>
                    <a:pt x="30031" y="4052"/>
                  </a:cubicBezTo>
                  <a:lnTo>
                    <a:pt x="30031" y="1737"/>
                  </a:lnTo>
                  <a:cubicBezTo>
                    <a:pt x="30031" y="1267"/>
                    <a:pt x="29857" y="859"/>
                    <a:pt x="29516" y="516"/>
                  </a:cubicBezTo>
                  <a:cubicBezTo>
                    <a:pt x="29172" y="172"/>
                    <a:pt x="28765" y="1"/>
                    <a:pt x="282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65" name="Google Shape;4765;p21"/>
            <p:cNvSpPr/>
            <p:nvPr/>
          </p:nvSpPr>
          <p:spPr>
            <a:xfrm>
              <a:off x="3275159" y="5511182"/>
              <a:ext cx="93909" cy="65297"/>
            </a:xfrm>
            <a:custGeom>
              <a:rect b="b" l="l" r="r" t="t"/>
              <a:pathLst>
                <a:path extrusionOk="0" h="2985" w="4293">
                  <a:moveTo>
                    <a:pt x="2588" y="1"/>
                  </a:moveTo>
                  <a:lnTo>
                    <a:pt x="1" y="1492"/>
                  </a:lnTo>
                  <a:lnTo>
                    <a:pt x="2588" y="2985"/>
                  </a:lnTo>
                  <a:lnTo>
                    <a:pt x="2588" y="1817"/>
                  </a:lnTo>
                  <a:lnTo>
                    <a:pt x="4292" y="2426"/>
                  </a:lnTo>
                  <a:lnTo>
                    <a:pt x="4292" y="575"/>
                  </a:lnTo>
                  <a:lnTo>
                    <a:pt x="2588" y="1185"/>
                  </a:lnTo>
                  <a:lnTo>
                    <a:pt x="25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66" name="Google Shape;4766;p21"/>
            <p:cNvSpPr/>
            <p:nvPr/>
          </p:nvSpPr>
          <p:spPr>
            <a:xfrm>
              <a:off x="2771488" y="5538548"/>
              <a:ext cx="11397" cy="12031"/>
            </a:xfrm>
            <a:custGeom>
              <a:rect b="b" l="l" r="r" t="t"/>
              <a:pathLst>
                <a:path extrusionOk="0" h="550" w="521">
                  <a:moveTo>
                    <a:pt x="262" y="0"/>
                  </a:moveTo>
                  <a:cubicBezTo>
                    <a:pt x="108" y="0"/>
                    <a:pt x="0" y="115"/>
                    <a:pt x="0" y="275"/>
                  </a:cubicBezTo>
                  <a:cubicBezTo>
                    <a:pt x="0" y="437"/>
                    <a:pt x="106" y="550"/>
                    <a:pt x="257" y="550"/>
                  </a:cubicBezTo>
                  <a:cubicBezTo>
                    <a:pt x="420" y="550"/>
                    <a:pt x="520" y="433"/>
                    <a:pt x="520" y="275"/>
                  </a:cubicBezTo>
                  <a:cubicBezTo>
                    <a:pt x="520" y="115"/>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67" name="Google Shape;4767;p21"/>
            <p:cNvSpPr/>
            <p:nvPr/>
          </p:nvSpPr>
          <p:spPr>
            <a:xfrm>
              <a:off x="2791284"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68" name="Google Shape;4768;p21"/>
            <p:cNvSpPr/>
            <p:nvPr/>
          </p:nvSpPr>
          <p:spPr>
            <a:xfrm>
              <a:off x="2811059" y="5538548"/>
              <a:ext cx="11353" cy="12031"/>
            </a:xfrm>
            <a:custGeom>
              <a:rect b="b" l="l" r="r" t="t"/>
              <a:pathLst>
                <a:path extrusionOk="0" h="550" w="519">
                  <a:moveTo>
                    <a:pt x="262" y="0"/>
                  </a:moveTo>
                  <a:cubicBezTo>
                    <a:pt x="108" y="0"/>
                    <a:pt x="1" y="115"/>
                    <a:pt x="1" y="275"/>
                  </a:cubicBezTo>
                  <a:cubicBezTo>
                    <a:pt x="1" y="437"/>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69" name="Google Shape;4769;p21"/>
            <p:cNvSpPr/>
            <p:nvPr/>
          </p:nvSpPr>
          <p:spPr>
            <a:xfrm>
              <a:off x="2830813"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0" name="Google Shape;4770;p21"/>
            <p:cNvSpPr/>
            <p:nvPr/>
          </p:nvSpPr>
          <p:spPr>
            <a:xfrm>
              <a:off x="2850588" y="5538548"/>
              <a:ext cx="11397" cy="12031"/>
            </a:xfrm>
            <a:custGeom>
              <a:rect b="b" l="l" r="r" t="t"/>
              <a:pathLst>
                <a:path extrusionOk="0" h="550" w="521">
                  <a:moveTo>
                    <a:pt x="262" y="0"/>
                  </a:moveTo>
                  <a:cubicBezTo>
                    <a:pt x="111" y="0"/>
                    <a:pt x="1" y="115"/>
                    <a:pt x="1" y="275"/>
                  </a:cubicBezTo>
                  <a:cubicBezTo>
                    <a:pt x="1" y="437"/>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1" name="Google Shape;4771;p21"/>
            <p:cNvSpPr/>
            <p:nvPr/>
          </p:nvSpPr>
          <p:spPr>
            <a:xfrm>
              <a:off x="2870384" y="5538548"/>
              <a:ext cx="11397" cy="12031"/>
            </a:xfrm>
            <a:custGeom>
              <a:rect b="b" l="l" r="r" t="t"/>
              <a:pathLst>
                <a:path extrusionOk="0" h="550" w="521">
                  <a:moveTo>
                    <a:pt x="261" y="0"/>
                  </a:moveTo>
                  <a:cubicBezTo>
                    <a:pt x="110" y="0"/>
                    <a:pt x="0" y="115"/>
                    <a:pt x="0" y="275"/>
                  </a:cubicBezTo>
                  <a:cubicBezTo>
                    <a:pt x="0" y="437"/>
                    <a:pt x="106" y="550"/>
                    <a:pt x="259"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2" name="Google Shape;4772;p21"/>
            <p:cNvSpPr/>
            <p:nvPr/>
          </p:nvSpPr>
          <p:spPr>
            <a:xfrm>
              <a:off x="2890159"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3" name="Google Shape;4773;p21"/>
            <p:cNvSpPr/>
            <p:nvPr/>
          </p:nvSpPr>
          <p:spPr>
            <a:xfrm>
              <a:off x="2909956" y="5538548"/>
              <a:ext cx="11353" cy="12031"/>
            </a:xfrm>
            <a:custGeom>
              <a:rect b="b" l="l" r="r" t="t"/>
              <a:pathLst>
                <a:path extrusionOk="0" h="550" w="519">
                  <a:moveTo>
                    <a:pt x="262" y="0"/>
                  </a:moveTo>
                  <a:cubicBezTo>
                    <a:pt x="108" y="0"/>
                    <a:pt x="0" y="115"/>
                    <a:pt x="0" y="275"/>
                  </a:cubicBezTo>
                  <a:cubicBezTo>
                    <a:pt x="0" y="437"/>
                    <a:pt x="103"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4" name="Google Shape;4774;p21"/>
            <p:cNvSpPr/>
            <p:nvPr/>
          </p:nvSpPr>
          <p:spPr>
            <a:xfrm>
              <a:off x="2929753"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5" name="Google Shape;4775;p21"/>
            <p:cNvSpPr/>
            <p:nvPr/>
          </p:nvSpPr>
          <p:spPr>
            <a:xfrm>
              <a:off x="2949484"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6" name="Google Shape;4776;p21"/>
            <p:cNvSpPr/>
            <p:nvPr/>
          </p:nvSpPr>
          <p:spPr>
            <a:xfrm>
              <a:off x="2969259" y="5538548"/>
              <a:ext cx="11397" cy="12031"/>
            </a:xfrm>
            <a:custGeom>
              <a:rect b="b" l="l" r="r" t="t"/>
              <a:pathLst>
                <a:path extrusionOk="0" h="550" w="521">
                  <a:moveTo>
                    <a:pt x="264" y="0"/>
                  </a:moveTo>
                  <a:cubicBezTo>
                    <a:pt x="111" y="0"/>
                    <a:pt x="1" y="115"/>
                    <a:pt x="1" y="275"/>
                  </a:cubicBezTo>
                  <a:cubicBezTo>
                    <a:pt x="1" y="437"/>
                    <a:pt x="106" y="550"/>
                    <a:pt x="260" y="550"/>
                  </a:cubicBezTo>
                  <a:cubicBezTo>
                    <a:pt x="420" y="550"/>
                    <a:pt x="521" y="433"/>
                    <a:pt x="521" y="275"/>
                  </a:cubicBezTo>
                  <a:cubicBezTo>
                    <a:pt x="521"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7" name="Google Shape;4777;p21"/>
            <p:cNvSpPr/>
            <p:nvPr/>
          </p:nvSpPr>
          <p:spPr>
            <a:xfrm>
              <a:off x="2989056"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8" name="Google Shape;4778;p21"/>
            <p:cNvSpPr/>
            <p:nvPr/>
          </p:nvSpPr>
          <p:spPr>
            <a:xfrm>
              <a:off x="3008853" y="5538548"/>
              <a:ext cx="11397" cy="12031"/>
            </a:xfrm>
            <a:custGeom>
              <a:rect b="b" l="l" r="r" t="t"/>
              <a:pathLst>
                <a:path extrusionOk="0" h="550" w="521">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79" name="Google Shape;4779;p21"/>
            <p:cNvSpPr/>
            <p:nvPr/>
          </p:nvSpPr>
          <p:spPr>
            <a:xfrm>
              <a:off x="3028628"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0" name="Google Shape;4780;p21"/>
            <p:cNvSpPr/>
            <p:nvPr/>
          </p:nvSpPr>
          <p:spPr>
            <a:xfrm>
              <a:off x="3048381"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1" name="Google Shape;4781;p21"/>
            <p:cNvSpPr/>
            <p:nvPr/>
          </p:nvSpPr>
          <p:spPr>
            <a:xfrm>
              <a:off x="3068156" y="5538548"/>
              <a:ext cx="11397" cy="12031"/>
            </a:xfrm>
            <a:custGeom>
              <a:rect b="b" l="l" r="r" t="t"/>
              <a:pathLst>
                <a:path extrusionOk="0" h="550" w="521">
                  <a:moveTo>
                    <a:pt x="264" y="0"/>
                  </a:moveTo>
                  <a:cubicBezTo>
                    <a:pt x="111" y="0"/>
                    <a:pt x="1" y="115"/>
                    <a:pt x="1" y="275"/>
                  </a:cubicBezTo>
                  <a:cubicBezTo>
                    <a:pt x="1" y="437"/>
                    <a:pt x="106" y="550"/>
                    <a:pt x="259"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2" name="Google Shape;4782;p21"/>
            <p:cNvSpPr/>
            <p:nvPr/>
          </p:nvSpPr>
          <p:spPr>
            <a:xfrm>
              <a:off x="3087953"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3" name="Google Shape;4783;p21"/>
            <p:cNvSpPr/>
            <p:nvPr/>
          </p:nvSpPr>
          <p:spPr>
            <a:xfrm>
              <a:off x="3107728" y="5538548"/>
              <a:ext cx="11397" cy="12031"/>
            </a:xfrm>
            <a:custGeom>
              <a:rect b="b" l="l" r="r" t="t"/>
              <a:pathLst>
                <a:path extrusionOk="0" h="550" w="521">
                  <a:moveTo>
                    <a:pt x="262" y="0"/>
                  </a:moveTo>
                  <a:cubicBezTo>
                    <a:pt x="109"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4" name="Google Shape;4784;p21"/>
            <p:cNvSpPr/>
            <p:nvPr/>
          </p:nvSpPr>
          <p:spPr>
            <a:xfrm>
              <a:off x="3127525"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5" name="Google Shape;4785;p21"/>
            <p:cNvSpPr/>
            <p:nvPr/>
          </p:nvSpPr>
          <p:spPr>
            <a:xfrm>
              <a:off x="3147322" y="5538548"/>
              <a:ext cx="11375" cy="12031"/>
            </a:xfrm>
            <a:custGeom>
              <a:rect b="b" l="l" r="r" t="t"/>
              <a:pathLst>
                <a:path extrusionOk="0" h="550" w="520">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6" name="Google Shape;4786;p21"/>
            <p:cNvSpPr/>
            <p:nvPr/>
          </p:nvSpPr>
          <p:spPr>
            <a:xfrm>
              <a:off x="2703653" y="5912020"/>
              <a:ext cx="12709" cy="11419"/>
            </a:xfrm>
            <a:custGeom>
              <a:rect b="b" l="l" r="r" t="t"/>
              <a:pathLst>
                <a:path extrusionOk="0" h="522" w="581">
                  <a:moveTo>
                    <a:pt x="279" y="0"/>
                  </a:moveTo>
                  <a:cubicBezTo>
                    <a:pt x="136" y="0"/>
                    <a:pt x="29" y="89"/>
                    <a:pt x="17" y="231"/>
                  </a:cubicBezTo>
                  <a:cubicBezTo>
                    <a:pt x="1" y="385"/>
                    <a:pt x="104" y="504"/>
                    <a:pt x="266" y="520"/>
                  </a:cubicBezTo>
                  <a:cubicBezTo>
                    <a:pt x="277" y="521"/>
                    <a:pt x="287" y="521"/>
                    <a:pt x="297" y="521"/>
                  </a:cubicBezTo>
                  <a:cubicBezTo>
                    <a:pt x="438" y="521"/>
                    <a:pt x="549" y="432"/>
                    <a:pt x="564" y="289"/>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7" name="Google Shape;4787;p21"/>
            <p:cNvSpPr/>
            <p:nvPr/>
          </p:nvSpPr>
          <p:spPr>
            <a:xfrm>
              <a:off x="2705556" y="5892332"/>
              <a:ext cx="12644" cy="11419"/>
            </a:xfrm>
            <a:custGeom>
              <a:rect b="b" l="l" r="r" t="t"/>
              <a:pathLst>
                <a:path extrusionOk="0" h="522" w="578">
                  <a:moveTo>
                    <a:pt x="279" y="0"/>
                  </a:moveTo>
                  <a:cubicBezTo>
                    <a:pt x="136" y="0"/>
                    <a:pt x="29" y="89"/>
                    <a:pt x="17" y="231"/>
                  </a:cubicBezTo>
                  <a:cubicBezTo>
                    <a:pt x="1"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8" name="Google Shape;4788;p21"/>
            <p:cNvSpPr/>
            <p:nvPr/>
          </p:nvSpPr>
          <p:spPr>
            <a:xfrm>
              <a:off x="2707459" y="5872645"/>
              <a:ext cx="12644" cy="11419"/>
            </a:xfrm>
            <a:custGeom>
              <a:rect b="b" l="l" r="r" t="t"/>
              <a:pathLst>
                <a:path extrusionOk="0" h="522" w="578">
                  <a:moveTo>
                    <a:pt x="279" y="0"/>
                  </a:moveTo>
                  <a:cubicBezTo>
                    <a:pt x="134" y="0"/>
                    <a:pt x="29" y="91"/>
                    <a:pt x="14" y="234"/>
                  </a:cubicBezTo>
                  <a:cubicBezTo>
                    <a:pt x="1" y="385"/>
                    <a:pt x="104" y="504"/>
                    <a:pt x="264" y="520"/>
                  </a:cubicBezTo>
                  <a:cubicBezTo>
                    <a:pt x="275" y="521"/>
                    <a:pt x="285" y="521"/>
                    <a:pt x="295" y="521"/>
                  </a:cubicBezTo>
                  <a:cubicBezTo>
                    <a:pt x="438" y="521"/>
                    <a:pt x="549" y="432"/>
                    <a:pt x="562" y="288"/>
                  </a:cubicBezTo>
                  <a:cubicBezTo>
                    <a:pt x="578" y="128"/>
                    <a:pt x="470" y="16"/>
                    <a:pt x="314" y="2"/>
                  </a:cubicBezTo>
                  <a:cubicBezTo>
                    <a:pt x="302" y="1"/>
                    <a:pt x="29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89" name="Google Shape;4789;p21"/>
            <p:cNvSpPr/>
            <p:nvPr/>
          </p:nvSpPr>
          <p:spPr>
            <a:xfrm>
              <a:off x="2709363" y="5852957"/>
              <a:ext cx="12644" cy="11419"/>
            </a:xfrm>
            <a:custGeom>
              <a:rect b="b" l="l" r="r" t="t"/>
              <a:pathLst>
                <a:path extrusionOk="0" h="522" w="578">
                  <a:moveTo>
                    <a:pt x="277" y="0"/>
                  </a:moveTo>
                  <a:cubicBezTo>
                    <a:pt x="134" y="0"/>
                    <a:pt x="27" y="91"/>
                    <a:pt x="14" y="231"/>
                  </a:cubicBezTo>
                  <a:cubicBezTo>
                    <a:pt x="1" y="385"/>
                    <a:pt x="101" y="504"/>
                    <a:pt x="264" y="520"/>
                  </a:cubicBezTo>
                  <a:cubicBezTo>
                    <a:pt x="274" y="521"/>
                    <a:pt x="285" y="521"/>
                    <a:pt x="295" y="521"/>
                  </a:cubicBezTo>
                  <a:cubicBezTo>
                    <a:pt x="436" y="521"/>
                    <a:pt x="549" y="432"/>
                    <a:pt x="562" y="288"/>
                  </a:cubicBezTo>
                  <a:cubicBezTo>
                    <a:pt x="578" y="128"/>
                    <a:pt x="470" y="16"/>
                    <a:pt x="312" y="2"/>
                  </a:cubicBezTo>
                  <a:cubicBezTo>
                    <a:pt x="300" y="1"/>
                    <a:pt x="289"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0" name="Google Shape;4790;p21"/>
            <p:cNvSpPr/>
            <p:nvPr/>
          </p:nvSpPr>
          <p:spPr>
            <a:xfrm>
              <a:off x="2711222" y="5833270"/>
              <a:ext cx="12688" cy="11375"/>
            </a:xfrm>
            <a:custGeom>
              <a:rect b="b" l="l" r="r" t="t"/>
              <a:pathLst>
                <a:path extrusionOk="0" h="520" w="580">
                  <a:moveTo>
                    <a:pt x="278" y="0"/>
                  </a:moveTo>
                  <a:cubicBezTo>
                    <a:pt x="136" y="0"/>
                    <a:pt x="29" y="89"/>
                    <a:pt x="16" y="231"/>
                  </a:cubicBezTo>
                  <a:cubicBezTo>
                    <a:pt x="0" y="385"/>
                    <a:pt x="104" y="504"/>
                    <a:pt x="266" y="517"/>
                  </a:cubicBezTo>
                  <a:cubicBezTo>
                    <a:pt x="278" y="519"/>
                    <a:pt x="289" y="519"/>
                    <a:pt x="300"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1" name="Google Shape;4791;p21"/>
            <p:cNvSpPr/>
            <p:nvPr/>
          </p:nvSpPr>
          <p:spPr>
            <a:xfrm>
              <a:off x="2713125" y="5813582"/>
              <a:ext cx="12644" cy="11419"/>
            </a:xfrm>
            <a:custGeom>
              <a:rect b="b" l="l" r="r" t="t"/>
              <a:pathLst>
                <a:path extrusionOk="0" h="522" w="578">
                  <a:moveTo>
                    <a:pt x="279" y="0"/>
                  </a:moveTo>
                  <a:cubicBezTo>
                    <a:pt x="134" y="0"/>
                    <a:pt x="29" y="91"/>
                    <a:pt x="14" y="231"/>
                  </a:cubicBezTo>
                  <a:cubicBezTo>
                    <a:pt x="0"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2" name="Google Shape;4792;p21"/>
            <p:cNvSpPr/>
            <p:nvPr/>
          </p:nvSpPr>
          <p:spPr>
            <a:xfrm>
              <a:off x="2715028" y="5793895"/>
              <a:ext cx="12644" cy="11375"/>
            </a:xfrm>
            <a:custGeom>
              <a:rect b="b" l="l" r="r" t="t"/>
              <a:pathLst>
                <a:path extrusionOk="0" h="520" w="578">
                  <a:moveTo>
                    <a:pt x="277" y="0"/>
                  </a:moveTo>
                  <a:cubicBezTo>
                    <a:pt x="134" y="0"/>
                    <a:pt x="27" y="91"/>
                    <a:pt x="14" y="231"/>
                  </a:cubicBezTo>
                  <a:cubicBezTo>
                    <a:pt x="0" y="382"/>
                    <a:pt x="104" y="504"/>
                    <a:pt x="264" y="517"/>
                  </a:cubicBezTo>
                  <a:cubicBezTo>
                    <a:pt x="275" y="519"/>
                    <a:pt x="287" y="519"/>
                    <a:pt x="298" y="519"/>
                  </a:cubicBezTo>
                  <a:cubicBezTo>
                    <a:pt x="438" y="519"/>
                    <a:pt x="549" y="428"/>
                    <a:pt x="562" y="288"/>
                  </a:cubicBezTo>
                  <a:cubicBezTo>
                    <a:pt x="578" y="126"/>
                    <a:pt x="470" y="16"/>
                    <a:pt x="312" y="2"/>
                  </a:cubicBezTo>
                  <a:cubicBezTo>
                    <a:pt x="300" y="1"/>
                    <a:pt x="288"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3" name="Google Shape;4793;p21"/>
            <p:cNvSpPr/>
            <p:nvPr/>
          </p:nvSpPr>
          <p:spPr>
            <a:xfrm>
              <a:off x="2716888" y="5774207"/>
              <a:ext cx="12688" cy="11419"/>
            </a:xfrm>
            <a:custGeom>
              <a:rect b="b" l="l" r="r" t="t"/>
              <a:pathLst>
                <a:path extrusionOk="0" h="522" w="580">
                  <a:moveTo>
                    <a:pt x="279" y="0"/>
                  </a:moveTo>
                  <a:cubicBezTo>
                    <a:pt x="136" y="0"/>
                    <a:pt x="29" y="91"/>
                    <a:pt x="16" y="231"/>
                  </a:cubicBezTo>
                  <a:cubicBezTo>
                    <a:pt x="0" y="385"/>
                    <a:pt x="103" y="504"/>
                    <a:pt x="266" y="520"/>
                  </a:cubicBezTo>
                  <a:cubicBezTo>
                    <a:pt x="276" y="521"/>
                    <a:pt x="286" y="521"/>
                    <a:pt x="296" y="521"/>
                  </a:cubicBezTo>
                  <a:cubicBezTo>
                    <a:pt x="438" y="521"/>
                    <a:pt x="551" y="432"/>
                    <a:pt x="564" y="288"/>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4" name="Google Shape;4794;p21"/>
            <p:cNvSpPr/>
            <p:nvPr/>
          </p:nvSpPr>
          <p:spPr>
            <a:xfrm>
              <a:off x="2718791" y="5754520"/>
              <a:ext cx="12688" cy="11375"/>
            </a:xfrm>
            <a:custGeom>
              <a:rect b="b" l="l" r="r" t="t"/>
              <a:pathLst>
                <a:path extrusionOk="0" h="520" w="580">
                  <a:moveTo>
                    <a:pt x="278" y="0"/>
                  </a:moveTo>
                  <a:cubicBezTo>
                    <a:pt x="136" y="0"/>
                    <a:pt x="29" y="89"/>
                    <a:pt x="16" y="231"/>
                  </a:cubicBezTo>
                  <a:cubicBezTo>
                    <a:pt x="0" y="385"/>
                    <a:pt x="103" y="504"/>
                    <a:pt x="264" y="517"/>
                  </a:cubicBezTo>
                  <a:cubicBezTo>
                    <a:pt x="275" y="519"/>
                    <a:pt x="287" y="519"/>
                    <a:pt x="298"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5" name="Google Shape;4795;p21"/>
            <p:cNvSpPr/>
            <p:nvPr/>
          </p:nvSpPr>
          <p:spPr>
            <a:xfrm>
              <a:off x="2720694" y="5734832"/>
              <a:ext cx="12644" cy="11375"/>
            </a:xfrm>
            <a:custGeom>
              <a:rect b="b" l="l" r="r" t="t"/>
              <a:pathLst>
                <a:path extrusionOk="0" h="520" w="578">
                  <a:moveTo>
                    <a:pt x="278" y="0"/>
                  </a:moveTo>
                  <a:cubicBezTo>
                    <a:pt x="134" y="0"/>
                    <a:pt x="29" y="89"/>
                    <a:pt x="14" y="231"/>
                  </a:cubicBezTo>
                  <a:cubicBezTo>
                    <a:pt x="0" y="385"/>
                    <a:pt x="103" y="504"/>
                    <a:pt x="264" y="517"/>
                  </a:cubicBezTo>
                  <a:cubicBezTo>
                    <a:pt x="275" y="519"/>
                    <a:pt x="287" y="519"/>
                    <a:pt x="298" y="519"/>
                  </a:cubicBezTo>
                  <a:cubicBezTo>
                    <a:pt x="440" y="519"/>
                    <a:pt x="549" y="428"/>
                    <a:pt x="561" y="288"/>
                  </a:cubicBezTo>
                  <a:cubicBezTo>
                    <a:pt x="577" y="126"/>
                    <a:pt x="470"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6" name="Google Shape;4796;p21"/>
            <p:cNvSpPr/>
            <p:nvPr/>
          </p:nvSpPr>
          <p:spPr>
            <a:xfrm>
              <a:off x="2722597" y="5715145"/>
              <a:ext cx="12644" cy="11375"/>
            </a:xfrm>
            <a:custGeom>
              <a:rect b="b" l="l" r="r" t="t"/>
              <a:pathLst>
                <a:path extrusionOk="0" h="520" w="578">
                  <a:moveTo>
                    <a:pt x="276" y="0"/>
                  </a:moveTo>
                  <a:cubicBezTo>
                    <a:pt x="133" y="0"/>
                    <a:pt x="27" y="89"/>
                    <a:pt x="14" y="231"/>
                  </a:cubicBezTo>
                  <a:cubicBezTo>
                    <a:pt x="0" y="384"/>
                    <a:pt x="101" y="504"/>
                    <a:pt x="264" y="517"/>
                  </a:cubicBezTo>
                  <a:cubicBezTo>
                    <a:pt x="275" y="519"/>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7" name="Google Shape;4797;p21"/>
            <p:cNvSpPr/>
            <p:nvPr/>
          </p:nvSpPr>
          <p:spPr>
            <a:xfrm>
              <a:off x="2724500" y="5695457"/>
              <a:ext cx="12644" cy="11375"/>
            </a:xfrm>
            <a:custGeom>
              <a:rect b="b" l="l" r="r" t="t"/>
              <a:pathLst>
                <a:path extrusionOk="0" h="520" w="578">
                  <a:moveTo>
                    <a:pt x="276" y="0"/>
                  </a:moveTo>
                  <a:cubicBezTo>
                    <a:pt x="133" y="0"/>
                    <a:pt x="27" y="89"/>
                    <a:pt x="14" y="231"/>
                  </a:cubicBezTo>
                  <a:cubicBezTo>
                    <a:pt x="0" y="384"/>
                    <a:pt x="101" y="504"/>
                    <a:pt x="264" y="517"/>
                  </a:cubicBezTo>
                  <a:cubicBezTo>
                    <a:pt x="275" y="518"/>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8" name="Google Shape;4798;p21"/>
            <p:cNvSpPr/>
            <p:nvPr/>
          </p:nvSpPr>
          <p:spPr>
            <a:xfrm>
              <a:off x="2726359" y="5675726"/>
              <a:ext cx="12644" cy="11419"/>
            </a:xfrm>
            <a:custGeom>
              <a:rect b="b" l="l" r="r" t="t"/>
              <a:pathLst>
                <a:path extrusionOk="0" h="522" w="578">
                  <a:moveTo>
                    <a:pt x="282" y="0"/>
                  </a:moveTo>
                  <a:cubicBezTo>
                    <a:pt x="136" y="0"/>
                    <a:pt x="29" y="90"/>
                    <a:pt x="16" y="233"/>
                  </a:cubicBezTo>
                  <a:cubicBezTo>
                    <a:pt x="0" y="386"/>
                    <a:pt x="103" y="506"/>
                    <a:pt x="263" y="519"/>
                  </a:cubicBezTo>
                  <a:cubicBezTo>
                    <a:pt x="275" y="520"/>
                    <a:pt x="287" y="521"/>
                    <a:pt x="298" y="521"/>
                  </a:cubicBezTo>
                  <a:cubicBezTo>
                    <a:pt x="440" y="521"/>
                    <a:pt x="549" y="430"/>
                    <a:pt x="563" y="290"/>
                  </a:cubicBezTo>
                  <a:cubicBezTo>
                    <a:pt x="577" y="130"/>
                    <a:pt x="470" y="18"/>
                    <a:pt x="314" y="2"/>
                  </a:cubicBezTo>
                  <a:cubicBezTo>
                    <a:pt x="303" y="1"/>
                    <a:pt x="292"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799" name="Google Shape;4799;p21"/>
            <p:cNvSpPr/>
            <p:nvPr/>
          </p:nvSpPr>
          <p:spPr>
            <a:xfrm>
              <a:off x="2728263" y="5656082"/>
              <a:ext cx="12644" cy="11375"/>
            </a:xfrm>
            <a:custGeom>
              <a:rect b="b" l="l" r="r" t="t"/>
              <a:pathLst>
                <a:path extrusionOk="0" h="520" w="578">
                  <a:moveTo>
                    <a:pt x="278" y="0"/>
                  </a:moveTo>
                  <a:cubicBezTo>
                    <a:pt x="133" y="0"/>
                    <a:pt x="29" y="89"/>
                    <a:pt x="14" y="231"/>
                  </a:cubicBezTo>
                  <a:cubicBezTo>
                    <a:pt x="0" y="384"/>
                    <a:pt x="103" y="504"/>
                    <a:pt x="263" y="517"/>
                  </a:cubicBezTo>
                  <a:cubicBezTo>
                    <a:pt x="275" y="518"/>
                    <a:pt x="287" y="519"/>
                    <a:pt x="298" y="519"/>
                  </a:cubicBezTo>
                  <a:cubicBezTo>
                    <a:pt x="440" y="519"/>
                    <a:pt x="548" y="428"/>
                    <a:pt x="561" y="288"/>
                  </a:cubicBezTo>
                  <a:cubicBezTo>
                    <a:pt x="577" y="126"/>
                    <a:pt x="470" y="16"/>
                    <a:pt x="314" y="2"/>
                  </a:cubicBezTo>
                  <a:cubicBezTo>
                    <a:pt x="302" y="1"/>
                    <a:pt x="289"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0" name="Google Shape;4800;p21"/>
            <p:cNvSpPr/>
            <p:nvPr/>
          </p:nvSpPr>
          <p:spPr>
            <a:xfrm>
              <a:off x="2730166" y="5636395"/>
              <a:ext cx="12644" cy="11375"/>
            </a:xfrm>
            <a:custGeom>
              <a:rect b="b" l="l" r="r" t="t"/>
              <a:pathLst>
                <a:path extrusionOk="0" h="520" w="578">
                  <a:moveTo>
                    <a:pt x="276" y="0"/>
                  </a:moveTo>
                  <a:cubicBezTo>
                    <a:pt x="133" y="0"/>
                    <a:pt x="29" y="89"/>
                    <a:pt x="14" y="231"/>
                  </a:cubicBezTo>
                  <a:cubicBezTo>
                    <a:pt x="0" y="384"/>
                    <a:pt x="101" y="501"/>
                    <a:pt x="263" y="517"/>
                  </a:cubicBezTo>
                  <a:cubicBezTo>
                    <a:pt x="275" y="518"/>
                    <a:pt x="286" y="519"/>
                    <a:pt x="298" y="519"/>
                  </a:cubicBezTo>
                  <a:cubicBezTo>
                    <a:pt x="438" y="519"/>
                    <a:pt x="548" y="428"/>
                    <a:pt x="561" y="288"/>
                  </a:cubicBezTo>
                  <a:cubicBezTo>
                    <a:pt x="577" y="126"/>
                    <a:pt x="470" y="16"/>
                    <a:pt x="312" y="2"/>
                  </a:cubicBezTo>
                  <a:cubicBezTo>
                    <a:pt x="299"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1" name="Google Shape;4801;p21"/>
            <p:cNvSpPr/>
            <p:nvPr/>
          </p:nvSpPr>
          <p:spPr>
            <a:xfrm>
              <a:off x="2732003" y="5616707"/>
              <a:ext cx="12709" cy="11353"/>
            </a:xfrm>
            <a:custGeom>
              <a:rect b="b" l="l" r="r" t="t"/>
              <a:pathLst>
                <a:path extrusionOk="0" h="519" w="581">
                  <a:moveTo>
                    <a:pt x="280" y="0"/>
                  </a:moveTo>
                  <a:cubicBezTo>
                    <a:pt x="137" y="0"/>
                    <a:pt x="30" y="91"/>
                    <a:pt x="17" y="231"/>
                  </a:cubicBezTo>
                  <a:cubicBezTo>
                    <a:pt x="1" y="382"/>
                    <a:pt x="104" y="503"/>
                    <a:pt x="264" y="517"/>
                  </a:cubicBezTo>
                  <a:cubicBezTo>
                    <a:pt x="276" y="518"/>
                    <a:pt x="288" y="519"/>
                    <a:pt x="299" y="519"/>
                  </a:cubicBezTo>
                  <a:cubicBezTo>
                    <a:pt x="441" y="519"/>
                    <a:pt x="552" y="428"/>
                    <a:pt x="564" y="288"/>
                  </a:cubicBezTo>
                  <a:cubicBezTo>
                    <a:pt x="580" y="128"/>
                    <a:pt x="473" y="16"/>
                    <a:pt x="315" y="2"/>
                  </a:cubicBezTo>
                  <a:cubicBezTo>
                    <a:pt x="303"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2" name="Google Shape;4802;p21"/>
            <p:cNvSpPr/>
            <p:nvPr/>
          </p:nvSpPr>
          <p:spPr>
            <a:xfrm>
              <a:off x="2733906" y="5596976"/>
              <a:ext cx="12709" cy="11397"/>
            </a:xfrm>
            <a:custGeom>
              <a:rect b="b" l="l" r="r" t="t"/>
              <a:pathLst>
                <a:path extrusionOk="0" h="521" w="581">
                  <a:moveTo>
                    <a:pt x="284" y="0"/>
                  </a:moveTo>
                  <a:cubicBezTo>
                    <a:pt x="139" y="0"/>
                    <a:pt x="30" y="92"/>
                    <a:pt x="15" y="233"/>
                  </a:cubicBezTo>
                  <a:cubicBezTo>
                    <a:pt x="1" y="384"/>
                    <a:pt x="104" y="505"/>
                    <a:pt x="264" y="519"/>
                  </a:cubicBezTo>
                  <a:cubicBezTo>
                    <a:pt x="276" y="520"/>
                    <a:pt x="288" y="521"/>
                    <a:pt x="299" y="521"/>
                  </a:cubicBezTo>
                  <a:cubicBezTo>
                    <a:pt x="440" y="521"/>
                    <a:pt x="549" y="430"/>
                    <a:pt x="564" y="290"/>
                  </a:cubicBezTo>
                  <a:cubicBezTo>
                    <a:pt x="580" y="130"/>
                    <a:pt x="473" y="18"/>
                    <a:pt x="315" y="2"/>
                  </a:cubicBezTo>
                  <a:cubicBezTo>
                    <a:pt x="304" y="1"/>
                    <a:pt x="29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3" name="Google Shape;4803;p21"/>
            <p:cNvSpPr/>
            <p:nvPr/>
          </p:nvSpPr>
          <p:spPr>
            <a:xfrm>
              <a:off x="2735809" y="5577288"/>
              <a:ext cx="12666" cy="11397"/>
            </a:xfrm>
            <a:custGeom>
              <a:rect b="b" l="l" r="r" t="t"/>
              <a:pathLst>
                <a:path extrusionOk="0" h="521" w="579">
                  <a:moveTo>
                    <a:pt x="283" y="0"/>
                  </a:moveTo>
                  <a:cubicBezTo>
                    <a:pt x="136" y="0"/>
                    <a:pt x="30" y="90"/>
                    <a:pt x="15" y="233"/>
                  </a:cubicBezTo>
                  <a:cubicBezTo>
                    <a:pt x="1" y="384"/>
                    <a:pt x="104" y="503"/>
                    <a:pt x="264" y="519"/>
                  </a:cubicBezTo>
                  <a:cubicBezTo>
                    <a:pt x="276" y="520"/>
                    <a:pt x="287" y="521"/>
                    <a:pt x="298" y="521"/>
                  </a:cubicBezTo>
                  <a:cubicBezTo>
                    <a:pt x="438" y="521"/>
                    <a:pt x="549" y="430"/>
                    <a:pt x="564" y="290"/>
                  </a:cubicBezTo>
                  <a:cubicBezTo>
                    <a:pt x="578" y="128"/>
                    <a:pt x="470" y="18"/>
                    <a:pt x="315" y="2"/>
                  </a:cubicBezTo>
                  <a:cubicBezTo>
                    <a:pt x="304" y="1"/>
                    <a:pt x="293"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4" name="Google Shape;4804;p21"/>
            <p:cNvSpPr/>
            <p:nvPr/>
          </p:nvSpPr>
          <p:spPr>
            <a:xfrm>
              <a:off x="2739725" y="5926085"/>
              <a:ext cx="13300" cy="12097"/>
            </a:xfrm>
            <a:custGeom>
              <a:rect b="b" l="l" r="r" t="t"/>
              <a:pathLst>
                <a:path extrusionOk="0" h="553" w="608">
                  <a:moveTo>
                    <a:pt x="303" y="1"/>
                  </a:moveTo>
                  <a:cubicBezTo>
                    <a:pt x="266" y="1"/>
                    <a:pt x="227" y="10"/>
                    <a:pt x="188" y="28"/>
                  </a:cubicBezTo>
                  <a:cubicBezTo>
                    <a:pt x="51" y="92"/>
                    <a:pt x="1" y="243"/>
                    <a:pt x="69" y="388"/>
                  </a:cubicBezTo>
                  <a:cubicBezTo>
                    <a:pt x="120" y="492"/>
                    <a:pt x="210" y="553"/>
                    <a:pt x="310" y="553"/>
                  </a:cubicBezTo>
                  <a:cubicBezTo>
                    <a:pt x="347" y="553"/>
                    <a:pt x="385" y="544"/>
                    <a:pt x="422" y="527"/>
                  </a:cubicBezTo>
                  <a:cubicBezTo>
                    <a:pt x="566" y="459"/>
                    <a:pt x="607" y="307"/>
                    <a:pt x="539" y="165"/>
                  </a:cubicBezTo>
                  <a:cubicBezTo>
                    <a:pt x="489" y="61"/>
                    <a:pt x="401"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5" name="Google Shape;4805;p21"/>
            <p:cNvSpPr/>
            <p:nvPr/>
          </p:nvSpPr>
          <p:spPr>
            <a:xfrm>
              <a:off x="2757356" y="5918188"/>
              <a:ext cx="13191" cy="12075"/>
            </a:xfrm>
            <a:custGeom>
              <a:rect b="b" l="l" r="r" t="t"/>
              <a:pathLst>
                <a:path extrusionOk="0" h="552" w="603">
                  <a:moveTo>
                    <a:pt x="301" y="0"/>
                  </a:moveTo>
                  <a:cubicBezTo>
                    <a:pt x="267" y="0"/>
                    <a:pt x="231" y="7"/>
                    <a:pt x="195" y="23"/>
                  </a:cubicBezTo>
                  <a:cubicBezTo>
                    <a:pt x="56" y="84"/>
                    <a:pt x="1" y="231"/>
                    <a:pt x="65" y="380"/>
                  </a:cubicBezTo>
                  <a:cubicBezTo>
                    <a:pt x="111" y="487"/>
                    <a:pt x="202" y="552"/>
                    <a:pt x="304" y="552"/>
                  </a:cubicBezTo>
                  <a:cubicBezTo>
                    <a:pt x="339" y="552"/>
                    <a:pt x="375" y="544"/>
                    <a:pt x="411" y="529"/>
                  </a:cubicBezTo>
                  <a:lnTo>
                    <a:pt x="411" y="531"/>
                  </a:lnTo>
                  <a:cubicBezTo>
                    <a:pt x="557" y="467"/>
                    <a:pt x="603" y="318"/>
                    <a:pt x="541" y="174"/>
                  </a:cubicBezTo>
                  <a:cubicBezTo>
                    <a:pt x="493" y="63"/>
                    <a:pt x="402"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6" name="Google Shape;4806;p21"/>
            <p:cNvSpPr/>
            <p:nvPr/>
          </p:nvSpPr>
          <p:spPr>
            <a:xfrm>
              <a:off x="2775403" y="5910729"/>
              <a:ext cx="13147" cy="12119"/>
            </a:xfrm>
            <a:custGeom>
              <a:rect b="b" l="l" r="r" t="t"/>
              <a:pathLst>
                <a:path extrusionOk="0" h="554" w="601">
                  <a:moveTo>
                    <a:pt x="300" y="1"/>
                  </a:moveTo>
                  <a:cubicBezTo>
                    <a:pt x="268" y="1"/>
                    <a:pt x="235" y="7"/>
                    <a:pt x="202" y="20"/>
                  </a:cubicBezTo>
                  <a:cubicBezTo>
                    <a:pt x="60" y="77"/>
                    <a:pt x="0" y="224"/>
                    <a:pt x="60" y="373"/>
                  </a:cubicBezTo>
                  <a:cubicBezTo>
                    <a:pt x="104" y="486"/>
                    <a:pt x="198" y="554"/>
                    <a:pt x="305" y="554"/>
                  </a:cubicBezTo>
                  <a:cubicBezTo>
                    <a:pt x="336" y="554"/>
                    <a:pt x="368" y="548"/>
                    <a:pt x="401" y="535"/>
                  </a:cubicBezTo>
                  <a:cubicBezTo>
                    <a:pt x="550" y="476"/>
                    <a:pt x="600" y="329"/>
                    <a:pt x="543" y="183"/>
                  </a:cubicBezTo>
                  <a:cubicBezTo>
                    <a:pt x="497" y="67"/>
                    <a:pt x="40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7" name="Google Shape;4807;p21"/>
            <p:cNvSpPr/>
            <p:nvPr/>
          </p:nvSpPr>
          <p:spPr>
            <a:xfrm>
              <a:off x="2793581" y="5903948"/>
              <a:ext cx="13038" cy="12097"/>
            </a:xfrm>
            <a:custGeom>
              <a:rect b="b" l="l" r="r" t="t"/>
              <a:pathLst>
                <a:path extrusionOk="0" h="553" w="596">
                  <a:moveTo>
                    <a:pt x="299" y="0"/>
                  </a:moveTo>
                  <a:cubicBezTo>
                    <a:pt x="270" y="0"/>
                    <a:pt x="239" y="5"/>
                    <a:pt x="209" y="16"/>
                  </a:cubicBezTo>
                  <a:cubicBezTo>
                    <a:pt x="65" y="69"/>
                    <a:pt x="0" y="213"/>
                    <a:pt x="55" y="364"/>
                  </a:cubicBezTo>
                  <a:cubicBezTo>
                    <a:pt x="97" y="481"/>
                    <a:pt x="190" y="553"/>
                    <a:pt x="298" y="553"/>
                  </a:cubicBezTo>
                  <a:cubicBezTo>
                    <a:pt x="328" y="553"/>
                    <a:pt x="359" y="547"/>
                    <a:pt x="390" y="536"/>
                  </a:cubicBezTo>
                  <a:cubicBezTo>
                    <a:pt x="541" y="481"/>
                    <a:pt x="596" y="337"/>
                    <a:pt x="543" y="190"/>
                  </a:cubicBezTo>
                  <a:cubicBezTo>
                    <a:pt x="500" y="70"/>
                    <a:pt x="40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8" name="Google Shape;4808;p21"/>
            <p:cNvSpPr/>
            <p:nvPr/>
          </p:nvSpPr>
          <p:spPr>
            <a:xfrm>
              <a:off x="2811956" y="5897735"/>
              <a:ext cx="13016" cy="12119"/>
            </a:xfrm>
            <a:custGeom>
              <a:rect b="b" l="l" r="r" t="t"/>
              <a:pathLst>
                <a:path extrusionOk="0" h="554" w="595">
                  <a:moveTo>
                    <a:pt x="299" y="1"/>
                  </a:moveTo>
                  <a:cubicBezTo>
                    <a:pt x="272" y="1"/>
                    <a:pt x="244" y="5"/>
                    <a:pt x="216" y="14"/>
                  </a:cubicBezTo>
                  <a:cubicBezTo>
                    <a:pt x="70" y="62"/>
                    <a:pt x="1" y="202"/>
                    <a:pt x="51" y="358"/>
                  </a:cubicBezTo>
                  <a:cubicBezTo>
                    <a:pt x="90" y="478"/>
                    <a:pt x="186" y="554"/>
                    <a:pt x="299" y="554"/>
                  </a:cubicBezTo>
                  <a:cubicBezTo>
                    <a:pt x="326" y="554"/>
                    <a:pt x="353" y="549"/>
                    <a:pt x="381" y="541"/>
                  </a:cubicBezTo>
                  <a:cubicBezTo>
                    <a:pt x="535" y="490"/>
                    <a:pt x="594" y="346"/>
                    <a:pt x="546" y="197"/>
                  </a:cubicBezTo>
                  <a:cubicBezTo>
                    <a:pt x="505" y="74"/>
                    <a:pt x="410"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09" name="Google Shape;4809;p21"/>
            <p:cNvSpPr/>
            <p:nvPr/>
          </p:nvSpPr>
          <p:spPr>
            <a:xfrm>
              <a:off x="2830506" y="5892113"/>
              <a:ext cx="12884" cy="12097"/>
            </a:xfrm>
            <a:custGeom>
              <a:rect b="b" l="l" r="r" t="t"/>
              <a:pathLst>
                <a:path extrusionOk="0" h="553" w="589">
                  <a:moveTo>
                    <a:pt x="301" y="0"/>
                  </a:moveTo>
                  <a:cubicBezTo>
                    <a:pt x="275" y="0"/>
                    <a:pt x="249" y="4"/>
                    <a:pt x="222" y="12"/>
                  </a:cubicBezTo>
                  <a:cubicBezTo>
                    <a:pt x="76" y="53"/>
                    <a:pt x="0" y="193"/>
                    <a:pt x="46" y="349"/>
                  </a:cubicBezTo>
                  <a:cubicBezTo>
                    <a:pt x="82" y="473"/>
                    <a:pt x="178" y="553"/>
                    <a:pt x="293" y="553"/>
                  </a:cubicBezTo>
                  <a:cubicBezTo>
                    <a:pt x="317" y="553"/>
                    <a:pt x="343" y="549"/>
                    <a:pt x="369" y="541"/>
                  </a:cubicBezTo>
                  <a:cubicBezTo>
                    <a:pt x="525" y="498"/>
                    <a:pt x="589" y="356"/>
                    <a:pt x="545" y="205"/>
                  </a:cubicBezTo>
                  <a:cubicBezTo>
                    <a:pt x="510" y="77"/>
                    <a:pt x="41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0" name="Google Shape;4810;p21"/>
            <p:cNvSpPr/>
            <p:nvPr/>
          </p:nvSpPr>
          <p:spPr>
            <a:xfrm>
              <a:off x="2849384" y="5887082"/>
              <a:ext cx="12753" cy="12097"/>
            </a:xfrm>
            <a:custGeom>
              <a:rect b="b" l="l" r="r" t="t"/>
              <a:pathLst>
                <a:path extrusionOk="0" h="553" w="583">
                  <a:moveTo>
                    <a:pt x="295" y="0"/>
                  </a:moveTo>
                  <a:cubicBezTo>
                    <a:pt x="273" y="0"/>
                    <a:pt x="251" y="3"/>
                    <a:pt x="227" y="9"/>
                  </a:cubicBezTo>
                  <a:cubicBezTo>
                    <a:pt x="79" y="48"/>
                    <a:pt x="1" y="183"/>
                    <a:pt x="40" y="341"/>
                  </a:cubicBezTo>
                  <a:cubicBezTo>
                    <a:pt x="73" y="471"/>
                    <a:pt x="171" y="553"/>
                    <a:pt x="289" y="553"/>
                  </a:cubicBezTo>
                  <a:cubicBezTo>
                    <a:pt x="311" y="553"/>
                    <a:pt x="333" y="550"/>
                    <a:pt x="356" y="545"/>
                  </a:cubicBezTo>
                  <a:cubicBezTo>
                    <a:pt x="514" y="506"/>
                    <a:pt x="582" y="366"/>
                    <a:pt x="543" y="215"/>
                  </a:cubicBezTo>
                  <a:lnTo>
                    <a:pt x="546" y="215"/>
                  </a:lnTo>
                  <a:cubicBezTo>
                    <a:pt x="511" y="81"/>
                    <a:pt x="41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1" name="Google Shape;4811;p21"/>
            <p:cNvSpPr/>
            <p:nvPr/>
          </p:nvSpPr>
          <p:spPr>
            <a:xfrm>
              <a:off x="2868175" y="5882860"/>
              <a:ext cx="12600" cy="12075"/>
            </a:xfrm>
            <a:custGeom>
              <a:rect b="b" l="l" r="r" t="t"/>
              <a:pathLst>
                <a:path extrusionOk="0" h="552" w="576">
                  <a:moveTo>
                    <a:pt x="293" y="0"/>
                  </a:moveTo>
                  <a:cubicBezTo>
                    <a:pt x="274" y="0"/>
                    <a:pt x="254" y="3"/>
                    <a:pt x="234" y="7"/>
                  </a:cubicBezTo>
                  <a:cubicBezTo>
                    <a:pt x="83" y="37"/>
                    <a:pt x="0" y="172"/>
                    <a:pt x="33" y="330"/>
                  </a:cubicBezTo>
                  <a:cubicBezTo>
                    <a:pt x="60" y="463"/>
                    <a:pt x="161" y="551"/>
                    <a:pt x="284" y="551"/>
                  </a:cubicBezTo>
                  <a:cubicBezTo>
                    <a:pt x="303" y="551"/>
                    <a:pt x="322" y="549"/>
                    <a:pt x="342" y="545"/>
                  </a:cubicBezTo>
                  <a:cubicBezTo>
                    <a:pt x="500" y="511"/>
                    <a:pt x="575" y="376"/>
                    <a:pt x="541" y="222"/>
                  </a:cubicBezTo>
                  <a:cubicBezTo>
                    <a:pt x="513" y="86"/>
                    <a:pt x="4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2" name="Google Shape;4812;p21"/>
            <p:cNvSpPr/>
            <p:nvPr/>
          </p:nvSpPr>
          <p:spPr>
            <a:xfrm>
              <a:off x="2887359" y="5879207"/>
              <a:ext cx="12403" cy="12119"/>
            </a:xfrm>
            <a:custGeom>
              <a:rect b="b" l="l" r="r" t="t"/>
              <a:pathLst>
                <a:path extrusionOk="0" h="554" w="567">
                  <a:moveTo>
                    <a:pt x="288" y="0"/>
                  </a:moveTo>
                  <a:cubicBezTo>
                    <a:pt x="273" y="0"/>
                    <a:pt x="257" y="2"/>
                    <a:pt x="241" y="5"/>
                  </a:cubicBezTo>
                  <a:cubicBezTo>
                    <a:pt x="90" y="32"/>
                    <a:pt x="1" y="163"/>
                    <a:pt x="28" y="321"/>
                  </a:cubicBezTo>
                  <a:cubicBezTo>
                    <a:pt x="51" y="460"/>
                    <a:pt x="152" y="553"/>
                    <a:pt x="282" y="553"/>
                  </a:cubicBezTo>
                  <a:cubicBezTo>
                    <a:pt x="297" y="553"/>
                    <a:pt x="312" y="552"/>
                    <a:pt x="328" y="550"/>
                  </a:cubicBezTo>
                  <a:cubicBezTo>
                    <a:pt x="488" y="522"/>
                    <a:pt x="566" y="389"/>
                    <a:pt x="541" y="234"/>
                  </a:cubicBezTo>
                  <a:cubicBezTo>
                    <a:pt x="517" y="91"/>
                    <a:pt x="41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3" name="Google Shape;4813;p21"/>
            <p:cNvSpPr/>
            <p:nvPr/>
          </p:nvSpPr>
          <p:spPr>
            <a:xfrm>
              <a:off x="2906588" y="5876451"/>
              <a:ext cx="12206" cy="12075"/>
            </a:xfrm>
            <a:custGeom>
              <a:rect b="b" l="l" r="r" t="t"/>
              <a:pathLst>
                <a:path extrusionOk="0" h="552" w="558">
                  <a:moveTo>
                    <a:pt x="282" y="0"/>
                  </a:moveTo>
                  <a:cubicBezTo>
                    <a:pt x="270" y="0"/>
                    <a:pt x="258" y="1"/>
                    <a:pt x="246" y="2"/>
                  </a:cubicBezTo>
                  <a:cubicBezTo>
                    <a:pt x="95" y="21"/>
                    <a:pt x="1" y="149"/>
                    <a:pt x="22" y="309"/>
                  </a:cubicBezTo>
                  <a:cubicBezTo>
                    <a:pt x="41" y="453"/>
                    <a:pt x="142" y="552"/>
                    <a:pt x="278" y="552"/>
                  </a:cubicBezTo>
                  <a:cubicBezTo>
                    <a:pt x="289" y="552"/>
                    <a:pt x="301" y="551"/>
                    <a:pt x="312" y="550"/>
                  </a:cubicBezTo>
                  <a:cubicBezTo>
                    <a:pt x="473" y="529"/>
                    <a:pt x="557" y="398"/>
                    <a:pt x="537" y="243"/>
                  </a:cubicBezTo>
                  <a:cubicBezTo>
                    <a:pt x="518" y="95"/>
                    <a:pt x="418"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4" name="Google Shape;4814;p21"/>
            <p:cNvSpPr/>
            <p:nvPr/>
          </p:nvSpPr>
          <p:spPr>
            <a:xfrm>
              <a:off x="2925794" y="5874460"/>
              <a:ext cx="11944" cy="12097"/>
            </a:xfrm>
            <a:custGeom>
              <a:rect b="b" l="l" r="r" t="t"/>
              <a:pathLst>
                <a:path extrusionOk="0" h="553" w="546">
                  <a:moveTo>
                    <a:pt x="279" y="0"/>
                  </a:moveTo>
                  <a:cubicBezTo>
                    <a:pt x="270" y="0"/>
                    <a:pt x="261" y="1"/>
                    <a:pt x="252" y="2"/>
                  </a:cubicBezTo>
                  <a:cubicBezTo>
                    <a:pt x="99" y="13"/>
                    <a:pt x="0" y="137"/>
                    <a:pt x="14" y="297"/>
                  </a:cubicBezTo>
                  <a:cubicBezTo>
                    <a:pt x="25" y="447"/>
                    <a:pt x="129" y="552"/>
                    <a:pt x="271" y="552"/>
                  </a:cubicBezTo>
                  <a:cubicBezTo>
                    <a:pt x="278" y="552"/>
                    <a:pt x="286" y="552"/>
                    <a:pt x="293" y="551"/>
                  </a:cubicBezTo>
                  <a:cubicBezTo>
                    <a:pt x="454" y="538"/>
                    <a:pt x="545" y="412"/>
                    <a:pt x="531" y="254"/>
                  </a:cubicBezTo>
                  <a:cubicBezTo>
                    <a:pt x="518" y="103"/>
                    <a:pt x="418"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5" name="Google Shape;4815;p21"/>
            <p:cNvSpPr/>
            <p:nvPr/>
          </p:nvSpPr>
          <p:spPr>
            <a:xfrm>
              <a:off x="2945328" y="5873366"/>
              <a:ext cx="11638" cy="12075"/>
            </a:xfrm>
            <a:custGeom>
              <a:rect b="b" l="l" r="r" t="t"/>
              <a:pathLst>
                <a:path extrusionOk="0" h="552" w="532">
                  <a:moveTo>
                    <a:pt x="272" y="1"/>
                  </a:moveTo>
                  <a:cubicBezTo>
                    <a:pt x="268" y="1"/>
                    <a:pt x="264" y="1"/>
                    <a:pt x="259" y="1"/>
                  </a:cubicBezTo>
                  <a:cubicBezTo>
                    <a:pt x="106" y="6"/>
                    <a:pt x="0" y="123"/>
                    <a:pt x="7" y="285"/>
                  </a:cubicBezTo>
                  <a:cubicBezTo>
                    <a:pt x="12" y="438"/>
                    <a:pt x="117" y="551"/>
                    <a:pt x="264" y="551"/>
                  </a:cubicBezTo>
                  <a:cubicBezTo>
                    <a:pt x="267" y="551"/>
                    <a:pt x="270" y="551"/>
                    <a:pt x="273" y="551"/>
                  </a:cubicBezTo>
                  <a:cubicBezTo>
                    <a:pt x="435" y="546"/>
                    <a:pt x="532" y="425"/>
                    <a:pt x="525" y="267"/>
                  </a:cubicBezTo>
                  <a:cubicBezTo>
                    <a:pt x="520" y="109"/>
                    <a:pt x="417"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6" name="Google Shape;4816;p21"/>
            <p:cNvSpPr/>
            <p:nvPr/>
          </p:nvSpPr>
          <p:spPr>
            <a:xfrm>
              <a:off x="2964513" y="5873191"/>
              <a:ext cx="11484" cy="12097"/>
            </a:xfrm>
            <a:custGeom>
              <a:rect b="b" l="l" r="r" t="t"/>
              <a:pathLst>
                <a:path extrusionOk="0" h="553" w="525">
                  <a:moveTo>
                    <a:pt x="264" y="0"/>
                  </a:moveTo>
                  <a:cubicBezTo>
                    <a:pt x="115" y="0"/>
                    <a:pt x="5" y="112"/>
                    <a:pt x="3" y="273"/>
                  </a:cubicBezTo>
                  <a:cubicBezTo>
                    <a:pt x="0" y="428"/>
                    <a:pt x="103" y="550"/>
                    <a:pt x="257" y="552"/>
                  </a:cubicBezTo>
                  <a:cubicBezTo>
                    <a:pt x="258" y="552"/>
                    <a:pt x="260" y="552"/>
                    <a:pt x="262" y="552"/>
                  </a:cubicBezTo>
                  <a:cubicBezTo>
                    <a:pt x="419" y="552"/>
                    <a:pt x="520" y="436"/>
                    <a:pt x="523" y="280"/>
                  </a:cubicBezTo>
                  <a:cubicBezTo>
                    <a:pt x="525" y="119"/>
                    <a:pt x="422" y="5"/>
                    <a:pt x="268" y="0"/>
                  </a:cubicBezTo>
                  <a:cubicBezTo>
                    <a:pt x="267" y="0"/>
                    <a:pt x="26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7" name="Google Shape;4817;p21"/>
            <p:cNvSpPr/>
            <p:nvPr/>
          </p:nvSpPr>
          <p:spPr>
            <a:xfrm>
              <a:off x="2983347" y="5874066"/>
              <a:ext cx="11834" cy="12031"/>
            </a:xfrm>
            <a:custGeom>
              <a:rect b="b" l="l" r="r" t="t"/>
              <a:pathLst>
                <a:path extrusionOk="0" h="550" w="541">
                  <a:moveTo>
                    <a:pt x="271" y="0"/>
                  </a:moveTo>
                  <a:cubicBezTo>
                    <a:pt x="129" y="0"/>
                    <a:pt x="23" y="103"/>
                    <a:pt x="12" y="258"/>
                  </a:cubicBezTo>
                  <a:cubicBezTo>
                    <a:pt x="0" y="416"/>
                    <a:pt x="99" y="540"/>
                    <a:pt x="250" y="549"/>
                  </a:cubicBezTo>
                  <a:cubicBezTo>
                    <a:pt x="258" y="549"/>
                    <a:pt x="266" y="549"/>
                    <a:pt x="273" y="549"/>
                  </a:cubicBezTo>
                  <a:cubicBezTo>
                    <a:pt x="423" y="549"/>
                    <a:pt x="521" y="443"/>
                    <a:pt x="532" y="292"/>
                  </a:cubicBezTo>
                  <a:cubicBezTo>
                    <a:pt x="541" y="132"/>
                    <a:pt x="445" y="10"/>
                    <a:pt x="294" y="1"/>
                  </a:cubicBezTo>
                  <a:cubicBezTo>
                    <a:pt x="286" y="1"/>
                    <a:pt x="278" y="0"/>
                    <a:pt x="2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8" name="Google Shape;4818;p21"/>
            <p:cNvSpPr/>
            <p:nvPr/>
          </p:nvSpPr>
          <p:spPr>
            <a:xfrm>
              <a:off x="3002334" y="5875970"/>
              <a:ext cx="12184" cy="12075"/>
            </a:xfrm>
            <a:custGeom>
              <a:rect b="b" l="l" r="r" t="t"/>
              <a:pathLst>
                <a:path extrusionOk="0" h="552" w="557">
                  <a:moveTo>
                    <a:pt x="277" y="1"/>
                  </a:moveTo>
                  <a:cubicBezTo>
                    <a:pt x="142" y="1"/>
                    <a:pt x="40" y="96"/>
                    <a:pt x="21" y="242"/>
                  </a:cubicBezTo>
                  <a:cubicBezTo>
                    <a:pt x="0" y="400"/>
                    <a:pt x="90" y="528"/>
                    <a:pt x="243" y="549"/>
                  </a:cubicBezTo>
                  <a:cubicBezTo>
                    <a:pt x="256" y="550"/>
                    <a:pt x="269" y="551"/>
                    <a:pt x="282" y="551"/>
                  </a:cubicBezTo>
                  <a:cubicBezTo>
                    <a:pt x="420" y="551"/>
                    <a:pt x="517" y="451"/>
                    <a:pt x="536" y="308"/>
                  </a:cubicBezTo>
                  <a:cubicBezTo>
                    <a:pt x="557" y="148"/>
                    <a:pt x="468" y="22"/>
                    <a:pt x="316" y="4"/>
                  </a:cubicBezTo>
                  <a:cubicBezTo>
                    <a:pt x="303" y="2"/>
                    <a:pt x="290"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19" name="Google Shape;4819;p21"/>
            <p:cNvSpPr/>
            <p:nvPr/>
          </p:nvSpPr>
          <p:spPr>
            <a:xfrm>
              <a:off x="3021125" y="5879032"/>
              <a:ext cx="12447" cy="12031"/>
            </a:xfrm>
            <a:custGeom>
              <a:rect b="b" l="l" r="r" t="t"/>
              <a:pathLst>
                <a:path extrusionOk="0" h="550" w="569">
                  <a:moveTo>
                    <a:pt x="282" y="0"/>
                  </a:moveTo>
                  <a:cubicBezTo>
                    <a:pt x="157" y="0"/>
                    <a:pt x="56" y="87"/>
                    <a:pt x="28" y="225"/>
                  </a:cubicBezTo>
                  <a:cubicBezTo>
                    <a:pt x="0" y="381"/>
                    <a:pt x="80" y="516"/>
                    <a:pt x="229" y="544"/>
                  </a:cubicBezTo>
                  <a:cubicBezTo>
                    <a:pt x="250" y="548"/>
                    <a:pt x="270" y="550"/>
                    <a:pt x="289" y="550"/>
                  </a:cubicBezTo>
                  <a:cubicBezTo>
                    <a:pt x="419" y="550"/>
                    <a:pt x="514" y="458"/>
                    <a:pt x="538" y="324"/>
                  </a:cubicBezTo>
                  <a:cubicBezTo>
                    <a:pt x="568" y="166"/>
                    <a:pt x="488" y="33"/>
                    <a:pt x="337" y="6"/>
                  </a:cubicBezTo>
                  <a:cubicBezTo>
                    <a:pt x="318" y="2"/>
                    <a:pt x="300"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0" name="Google Shape;4820;p21"/>
            <p:cNvSpPr/>
            <p:nvPr/>
          </p:nvSpPr>
          <p:spPr>
            <a:xfrm>
              <a:off x="3039259" y="5883123"/>
              <a:ext cx="12797" cy="12075"/>
            </a:xfrm>
            <a:custGeom>
              <a:rect b="b" l="l" r="r" t="t"/>
              <a:pathLst>
                <a:path extrusionOk="0" h="552" w="585">
                  <a:moveTo>
                    <a:pt x="293" y="0"/>
                  </a:moveTo>
                  <a:cubicBezTo>
                    <a:pt x="173" y="0"/>
                    <a:pt x="74" y="79"/>
                    <a:pt x="39" y="210"/>
                  </a:cubicBezTo>
                  <a:cubicBezTo>
                    <a:pt x="0" y="364"/>
                    <a:pt x="74" y="503"/>
                    <a:pt x="222" y="542"/>
                  </a:cubicBezTo>
                  <a:cubicBezTo>
                    <a:pt x="247" y="548"/>
                    <a:pt x="271" y="551"/>
                    <a:pt x="294" y="551"/>
                  </a:cubicBezTo>
                  <a:cubicBezTo>
                    <a:pt x="416" y="551"/>
                    <a:pt x="510" y="468"/>
                    <a:pt x="543" y="341"/>
                  </a:cubicBezTo>
                  <a:cubicBezTo>
                    <a:pt x="584" y="183"/>
                    <a:pt x="511" y="48"/>
                    <a:pt x="362" y="9"/>
                  </a:cubicBezTo>
                  <a:cubicBezTo>
                    <a:pt x="339" y="3"/>
                    <a:pt x="3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1" name="Google Shape;4821;p21"/>
            <p:cNvSpPr/>
            <p:nvPr/>
          </p:nvSpPr>
          <p:spPr>
            <a:xfrm>
              <a:off x="3057394" y="5888482"/>
              <a:ext cx="12994" cy="12053"/>
            </a:xfrm>
            <a:custGeom>
              <a:rect b="b" l="l" r="r" t="t"/>
              <a:pathLst>
                <a:path extrusionOk="0" h="551" w="594">
                  <a:moveTo>
                    <a:pt x="295" y="1"/>
                  </a:moveTo>
                  <a:cubicBezTo>
                    <a:pt x="185" y="1"/>
                    <a:pt x="88" y="72"/>
                    <a:pt x="48" y="194"/>
                  </a:cubicBezTo>
                  <a:cubicBezTo>
                    <a:pt x="0" y="345"/>
                    <a:pt x="62" y="490"/>
                    <a:pt x="209" y="535"/>
                  </a:cubicBezTo>
                  <a:cubicBezTo>
                    <a:pt x="240" y="546"/>
                    <a:pt x="270" y="551"/>
                    <a:pt x="299" y="551"/>
                  </a:cubicBezTo>
                  <a:cubicBezTo>
                    <a:pt x="412" y="551"/>
                    <a:pt x="503" y="476"/>
                    <a:pt x="543" y="357"/>
                  </a:cubicBezTo>
                  <a:cubicBezTo>
                    <a:pt x="593" y="203"/>
                    <a:pt x="529" y="64"/>
                    <a:pt x="383" y="16"/>
                  </a:cubicBezTo>
                  <a:cubicBezTo>
                    <a:pt x="353" y="6"/>
                    <a:pt x="324"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2" name="Google Shape;4822;p21"/>
            <p:cNvSpPr/>
            <p:nvPr/>
          </p:nvSpPr>
          <p:spPr>
            <a:xfrm>
              <a:off x="3075375" y="5895132"/>
              <a:ext cx="13191" cy="12075"/>
            </a:xfrm>
            <a:custGeom>
              <a:rect b="b" l="l" r="r" t="t"/>
              <a:pathLst>
                <a:path extrusionOk="0" h="552" w="603">
                  <a:moveTo>
                    <a:pt x="304" y="0"/>
                  </a:moveTo>
                  <a:cubicBezTo>
                    <a:pt x="201" y="0"/>
                    <a:pt x="107" y="65"/>
                    <a:pt x="60" y="179"/>
                  </a:cubicBezTo>
                  <a:cubicBezTo>
                    <a:pt x="0" y="323"/>
                    <a:pt x="53" y="472"/>
                    <a:pt x="195" y="529"/>
                  </a:cubicBezTo>
                  <a:cubicBezTo>
                    <a:pt x="232" y="544"/>
                    <a:pt x="269" y="552"/>
                    <a:pt x="303" y="552"/>
                  </a:cubicBezTo>
                  <a:cubicBezTo>
                    <a:pt x="409" y="552"/>
                    <a:pt x="498" y="484"/>
                    <a:pt x="543" y="373"/>
                  </a:cubicBezTo>
                  <a:cubicBezTo>
                    <a:pt x="603" y="225"/>
                    <a:pt x="548" y="78"/>
                    <a:pt x="406" y="21"/>
                  </a:cubicBezTo>
                  <a:cubicBezTo>
                    <a:pt x="372" y="7"/>
                    <a:pt x="33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3" name="Google Shape;4823;p21"/>
            <p:cNvSpPr/>
            <p:nvPr/>
          </p:nvSpPr>
          <p:spPr>
            <a:xfrm>
              <a:off x="3092613" y="5902920"/>
              <a:ext cx="13300" cy="12053"/>
            </a:xfrm>
            <a:custGeom>
              <a:rect b="b" l="l" r="r" t="t"/>
              <a:pathLst>
                <a:path extrusionOk="0" h="551" w="608">
                  <a:moveTo>
                    <a:pt x="307" y="1"/>
                  </a:moveTo>
                  <a:cubicBezTo>
                    <a:pt x="211" y="1"/>
                    <a:pt x="122" y="57"/>
                    <a:pt x="71" y="162"/>
                  </a:cubicBezTo>
                  <a:cubicBezTo>
                    <a:pt x="0" y="301"/>
                    <a:pt x="44" y="455"/>
                    <a:pt x="181" y="521"/>
                  </a:cubicBezTo>
                  <a:cubicBezTo>
                    <a:pt x="222" y="541"/>
                    <a:pt x="263" y="551"/>
                    <a:pt x="302" y="551"/>
                  </a:cubicBezTo>
                  <a:cubicBezTo>
                    <a:pt x="400" y="551"/>
                    <a:pt x="487" y="490"/>
                    <a:pt x="536" y="388"/>
                  </a:cubicBezTo>
                  <a:cubicBezTo>
                    <a:pt x="607" y="244"/>
                    <a:pt x="564" y="95"/>
                    <a:pt x="426" y="29"/>
                  </a:cubicBezTo>
                  <a:cubicBezTo>
                    <a:pt x="387" y="10"/>
                    <a:pt x="346"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4" name="Google Shape;4824;p21"/>
            <p:cNvSpPr/>
            <p:nvPr/>
          </p:nvSpPr>
          <p:spPr>
            <a:xfrm>
              <a:off x="3109084" y="5911779"/>
              <a:ext cx="13344" cy="12031"/>
            </a:xfrm>
            <a:custGeom>
              <a:rect b="b" l="l" r="r" t="t"/>
              <a:pathLst>
                <a:path extrusionOk="0" h="550" w="610">
                  <a:moveTo>
                    <a:pt x="310" y="0"/>
                  </a:moveTo>
                  <a:cubicBezTo>
                    <a:pt x="220" y="0"/>
                    <a:pt x="134" y="50"/>
                    <a:pt x="81" y="144"/>
                  </a:cubicBezTo>
                  <a:cubicBezTo>
                    <a:pt x="1" y="281"/>
                    <a:pt x="33" y="435"/>
                    <a:pt x="166" y="510"/>
                  </a:cubicBezTo>
                  <a:cubicBezTo>
                    <a:pt x="211" y="537"/>
                    <a:pt x="257" y="550"/>
                    <a:pt x="302" y="550"/>
                  </a:cubicBezTo>
                  <a:cubicBezTo>
                    <a:pt x="394" y="550"/>
                    <a:pt x="477" y="496"/>
                    <a:pt x="530" y="405"/>
                  </a:cubicBezTo>
                  <a:cubicBezTo>
                    <a:pt x="610" y="265"/>
                    <a:pt x="578" y="114"/>
                    <a:pt x="445" y="38"/>
                  </a:cubicBezTo>
                  <a:cubicBezTo>
                    <a:pt x="401" y="13"/>
                    <a:pt x="355"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5" name="Google Shape;4825;p21"/>
            <p:cNvSpPr/>
            <p:nvPr/>
          </p:nvSpPr>
          <p:spPr>
            <a:xfrm>
              <a:off x="3125316" y="5922016"/>
              <a:ext cx="13344" cy="12031"/>
            </a:xfrm>
            <a:custGeom>
              <a:rect b="b" l="l" r="r" t="t"/>
              <a:pathLst>
                <a:path extrusionOk="0" h="550" w="610">
                  <a:moveTo>
                    <a:pt x="312" y="0"/>
                  </a:moveTo>
                  <a:cubicBezTo>
                    <a:pt x="228" y="0"/>
                    <a:pt x="145" y="44"/>
                    <a:pt x="88" y="129"/>
                  </a:cubicBezTo>
                  <a:cubicBezTo>
                    <a:pt x="1" y="257"/>
                    <a:pt x="21" y="415"/>
                    <a:pt x="147" y="500"/>
                  </a:cubicBezTo>
                  <a:cubicBezTo>
                    <a:pt x="197" y="534"/>
                    <a:pt x="248" y="550"/>
                    <a:pt x="298" y="550"/>
                  </a:cubicBezTo>
                  <a:cubicBezTo>
                    <a:pt x="383" y="550"/>
                    <a:pt x="463" y="503"/>
                    <a:pt x="518" y="420"/>
                  </a:cubicBezTo>
                  <a:cubicBezTo>
                    <a:pt x="610" y="285"/>
                    <a:pt x="587" y="134"/>
                    <a:pt x="461" y="47"/>
                  </a:cubicBezTo>
                  <a:cubicBezTo>
                    <a:pt x="414" y="15"/>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6" name="Google Shape;4826;p21"/>
            <p:cNvSpPr/>
            <p:nvPr/>
          </p:nvSpPr>
          <p:spPr>
            <a:xfrm>
              <a:off x="3140409" y="5933020"/>
              <a:ext cx="13234" cy="12031"/>
            </a:xfrm>
            <a:custGeom>
              <a:rect b="b" l="l" r="r" t="t"/>
              <a:pathLst>
                <a:path extrusionOk="0" h="550" w="605">
                  <a:moveTo>
                    <a:pt x="311" y="0"/>
                  </a:moveTo>
                  <a:cubicBezTo>
                    <a:pt x="231" y="0"/>
                    <a:pt x="153" y="40"/>
                    <a:pt x="94" y="116"/>
                  </a:cubicBezTo>
                  <a:cubicBezTo>
                    <a:pt x="0" y="240"/>
                    <a:pt x="12" y="398"/>
                    <a:pt x="133" y="492"/>
                  </a:cubicBezTo>
                  <a:cubicBezTo>
                    <a:pt x="184" y="531"/>
                    <a:pt x="238" y="549"/>
                    <a:pt x="291" y="549"/>
                  </a:cubicBezTo>
                  <a:cubicBezTo>
                    <a:pt x="372" y="549"/>
                    <a:pt x="450" y="507"/>
                    <a:pt x="508" y="432"/>
                  </a:cubicBezTo>
                  <a:cubicBezTo>
                    <a:pt x="605" y="304"/>
                    <a:pt x="591" y="151"/>
                    <a:pt x="470" y="57"/>
                  </a:cubicBezTo>
                  <a:cubicBezTo>
                    <a:pt x="420" y="19"/>
                    <a:pt x="366"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7" name="Google Shape;4827;p21"/>
            <p:cNvSpPr/>
            <p:nvPr/>
          </p:nvSpPr>
          <p:spPr>
            <a:xfrm>
              <a:off x="3155219" y="5945379"/>
              <a:ext cx="13147" cy="11988"/>
            </a:xfrm>
            <a:custGeom>
              <a:rect b="b" l="l" r="r" t="t"/>
              <a:pathLst>
                <a:path extrusionOk="0" h="548" w="601">
                  <a:moveTo>
                    <a:pt x="312" y="1"/>
                  </a:moveTo>
                  <a:cubicBezTo>
                    <a:pt x="239" y="1"/>
                    <a:pt x="165" y="34"/>
                    <a:pt x="106" y="101"/>
                  </a:cubicBezTo>
                  <a:cubicBezTo>
                    <a:pt x="1" y="218"/>
                    <a:pt x="1" y="376"/>
                    <a:pt x="115" y="479"/>
                  </a:cubicBezTo>
                  <a:cubicBezTo>
                    <a:pt x="169" y="525"/>
                    <a:pt x="229" y="547"/>
                    <a:pt x="288" y="547"/>
                  </a:cubicBezTo>
                  <a:cubicBezTo>
                    <a:pt x="362" y="547"/>
                    <a:pt x="436" y="512"/>
                    <a:pt x="493" y="447"/>
                  </a:cubicBezTo>
                  <a:cubicBezTo>
                    <a:pt x="601" y="325"/>
                    <a:pt x="599" y="170"/>
                    <a:pt x="484" y="69"/>
                  </a:cubicBezTo>
                  <a:cubicBezTo>
                    <a:pt x="433" y="23"/>
                    <a:pt x="372"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8" name="Google Shape;4828;p21"/>
            <p:cNvSpPr/>
            <p:nvPr/>
          </p:nvSpPr>
          <p:spPr>
            <a:xfrm>
              <a:off x="3168913" y="5958635"/>
              <a:ext cx="13388" cy="11922"/>
            </a:xfrm>
            <a:custGeom>
              <a:rect b="b" l="l" r="r" t="t"/>
              <a:pathLst>
                <a:path extrusionOk="0" h="545" w="612">
                  <a:moveTo>
                    <a:pt x="320" y="0"/>
                  </a:moveTo>
                  <a:cubicBezTo>
                    <a:pt x="251" y="0"/>
                    <a:pt x="182" y="29"/>
                    <a:pt x="124" y="86"/>
                  </a:cubicBezTo>
                  <a:cubicBezTo>
                    <a:pt x="12" y="198"/>
                    <a:pt x="0" y="354"/>
                    <a:pt x="108" y="464"/>
                  </a:cubicBezTo>
                  <a:cubicBezTo>
                    <a:pt x="163" y="519"/>
                    <a:pt x="227" y="545"/>
                    <a:pt x="291" y="545"/>
                  </a:cubicBezTo>
                  <a:cubicBezTo>
                    <a:pt x="360" y="545"/>
                    <a:pt x="430" y="514"/>
                    <a:pt x="488" y="457"/>
                  </a:cubicBezTo>
                  <a:cubicBezTo>
                    <a:pt x="602" y="345"/>
                    <a:pt x="612" y="189"/>
                    <a:pt x="504" y="81"/>
                  </a:cubicBezTo>
                  <a:cubicBezTo>
                    <a:pt x="451" y="27"/>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29" name="Google Shape;4829;p21"/>
            <p:cNvSpPr/>
            <p:nvPr/>
          </p:nvSpPr>
          <p:spPr>
            <a:xfrm>
              <a:off x="3181469" y="5972526"/>
              <a:ext cx="13606" cy="11878"/>
            </a:xfrm>
            <a:custGeom>
              <a:rect b="b" l="l" r="r" t="t"/>
              <a:pathLst>
                <a:path extrusionOk="0" h="543" w="622">
                  <a:moveTo>
                    <a:pt x="328" y="0"/>
                  </a:moveTo>
                  <a:cubicBezTo>
                    <a:pt x="264" y="0"/>
                    <a:pt x="199" y="24"/>
                    <a:pt x="141" y="74"/>
                  </a:cubicBezTo>
                  <a:cubicBezTo>
                    <a:pt x="22" y="177"/>
                    <a:pt x="1" y="333"/>
                    <a:pt x="99" y="449"/>
                  </a:cubicBezTo>
                  <a:cubicBezTo>
                    <a:pt x="154" y="512"/>
                    <a:pt x="223" y="543"/>
                    <a:pt x="293" y="543"/>
                  </a:cubicBezTo>
                  <a:cubicBezTo>
                    <a:pt x="357" y="543"/>
                    <a:pt x="423" y="517"/>
                    <a:pt x="480" y="468"/>
                  </a:cubicBezTo>
                  <a:cubicBezTo>
                    <a:pt x="603" y="362"/>
                    <a:pt x="622" y="209"/>
                    <a:pt x="521" y="92"/>
                  </a:cubicBezTo>
                  <a:cubicBezTo>
                    <a:pt x="469" y="31"/>
                    <a:pt x="399"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0" name="Google Shape;4830;p21"/>
            <p:cNvSpPr/>
            <p:nvPr/>
          </p:nvSpPr>
          <p:spPr>
            <a:xfrm>
              <a:off x="3193259" y="5987423"/>
              <a:ext cx="13738" cy="11834"/>
            </a:xfrm>
            <a:custGeom>
              <a:rect b="b" l="l" r="r" t="t"/>
              <a:pathLst>
                <a:path extrusionOk="0" h="541" w="628">
                  <a:moveTo>
                    <a:pt x="331" y="1"/>
                  </a:moveTo>
                  <a:cubicBezTo>
                    <a:pt x="273" y="1"/>
                    <a:pt x="214" y="21"/>
                    <a:pt x="158" y="61"/>
                  </a:cubicBezTo>
                  <a:cubicBezTo>
                    <a:pt x="32" y="158"/>
                    <a:pt x="0" y="311"/>
                    <a:pt x="92" y="432"/>
                  </a:cubicBezTo>
                  <a:cubicBezTo>
                    <a:pt x="147" y="506"/>
                    <a:pt x="220" y="541"/>
                    <a:pt x="295" y="541"/>
                  </a:cubicBezTo>
                  <a:cubicBezTo>
                    <a:pt x="354" y="541"/>
                    <a:pt x="414" y="519"/>
                    <a:pt x="470" y="478"/>
                  </a:cubicBezTo>
                  <a:cubicBezTo>
                    <a:pt x="600" y="382"/>
                    <a:pt x="628" y="229"/>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1" name="Google Shape;4831;p21"/>
            <p:cNvSpPr/>
            <p:nvPr/>
          </p:nvSpPr>
          <p:spPr>
            <a:xfrm>
              <a:off x="3204022" y="6003173"/>
              <a:ext cx="13847" cy="11769"/>
            </a:xfrm>
            <a:custGeom>
              <a:rect b="b" l="l" r="r" t="t"/>
              <a:pathLst>
                <a:path extrusionOk="0" h="538" w="633">
                  <a:moveTo>
                    <a:pt x="334" y="0"/>
                  </a:moveTo>
                  <a:cubicBezTo>
                    <a:pt x="282" y="0"/>
                    <a:pt x="228" y="16"/>
                    <a:pt x="177" y="49"/>
                  </a:cubicBezTo>
                  <a:cubicBezTo>
                    <a:pt x="44" y="134"/>
                    <a:pt x="1" y="287"/>
                    <a:pt x="83" y="416"/>
                  </a:cubicBezTo>
                  <a:cubicBezTo>
                    <a:pt x="137" y="497"/>
                    <a:pt x="214" y="537"/>
                    <a:pt x="295" y="537"/>
                  </a:cubicBezTo>
                  <a:cubicBezTo>
                    <a:pt x="348" y="537"/>
                    <a:pt x="404" y="520"/>
                    <a:pt x="456" y="486"/>
                  </a:cubicBezTo>
                  <a:cubicBezTo>
                    <a:pt x="594" y="399"/>
                    <a:pt x="633" y="251"/>
                    <a:pt x="550" y="122"/>
                  </a:cubicBezTo>
                  <a:cubicBezTo>
                    <a:pt x="499" y="43"/>
                    <a:pt x="420"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2" name="Google Shape;4832;p21"/>
            <p:cNvSpPr/>
            <p:nvPr/>
          </p:nvSpPr>
          <p:spPr>
            <a:xfrm>
              <a:off x="3213581" y="6019360"/>
              <a:ext cx="13869" cy="11725"/>
            </a:xfrm>
            <a:custGeom>
              <a:rect b="b" l="l" r="r" t="t"/>
              <a:pathLst>
                <a:path extrusionOk="0" h="536" w="634">
                  <a:moveTo>
                    <a:pt x="337" y="1"/>
                  </a:moveTo>
                  <a:cubicBezTo>
                    <a:pt x="290" y="1"/>
                    <a:pt x="241" y="13"/>
                    <a:pt x="193" y="40"/>
                  </a:cubicBezTo>
                  <a:cubicBezTo>
                    <a:pt x="54" y="115"/>
                    <a:pt x="1" y="264"/>
                    <a:pt x="74" y="399"/>
                  </a:cubicBezTo>
                  <a:cubicBezTo>
                    <a:pt x="125" y="491"/>
                    <a:pt x="205" y="536"/>
                    <a:pt x="294" y="536"/>
                  </a:cubicBezTo>
                  <a:cubicBezTo>
                    <a:pt x="342" y="536"/>
                    <a:pt x="393" y="522"/>
                    <a:pt x="443" y="495"/>
                  </a:cubicBezTo>
                  <a:cubicBezTo>
                    <a:pt x="585" y="420"/>
                    <a:pt x="633" y="273"/>
                    <a:pt x="560" y="138"/>
                  </a:cubicBezTo>
                  <a:cubicBezTo>
                    <a:pt x="511" y="49"/>
                    <a:pt x="428"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3" name="Google Shape;4833;p21"/>
            <p:cNvSpPr/>
            <p:nvPr/>
          </p:nvSpPr>
          <p:spPr>
            <a:xfrm>
              <a:off x="3222069" y="6036313"/>
              <a:ext cx="13781" cy="11638"/>
            </a:xfrm>
            <a:custGeom>
              <a:rect b="b" l="l" r="r" t="t"/>
              <a:pathLst>
                <a:path extrusionOk="0" h="532" w="630">
                  <a:moveTo>
                    <a:pt x="334" y="1"/>
                  </a:moveTo>
                  <a:cubicBezTo>
                    <a:pt x="293" y="1"/>
                    <a:pt x="249" y="10"/>
                    <a:pt x="206" y="30"/>
                  </a:cubicBezTo>
                  <a:cubicBezTo>
                    <a:pt x="64" y="96"/>
                    <a:pt x="0" y="240"/>
                    <a:pt x="64" y="378"/>
                  </a:cubicBezTo>
                  <a:cubicBezTo>
                    <a:pt x="112" y="480"/>
                    <a:pt x="197" y="532"/>
                    <a:pt x="293" y="532"/>
                  </a:cubicBezTo>
                  <a:cubicBezTo>
                    <a:pt x="335" y="532"/>
                    <a:pt x="380" y="522"/>
                    <a:pt x="424" y="501"/>
                  </a:cubicBezTo>
                  <a:cubicBezTo>
                    <a:pt x="570" y="435"/>
                    <a:pt x="630" y="291"/>
                    <a:pt x="566" y="153"/>
                  </a:cubicBezTo>
                  <a:cubicBezTo>
                    <a:pt x="520" y="55"/>
                    <a:pt x="43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4" name="Google Shape;4834;p21"/>
            <p:cNvSpPr/>
            <p:nvPr/>
          </p:nvSpPr>
          <p:spPr>
            <a:xfrm>
              <a:off x="3229419" y="6053879"/>
              <a:ext cx="13650" cy="11594"/>
            </a:xfrm>
            <a:custGeom>
              <a:rect b="b" l="l" r="r" t="t"/>
              <a:pathLst>
                <a:path extrusionOk="0" h="530" w="624">
                  <a:moveTo>
                    <a:pt x="330" y="0"/>
                  </a:moveTo>
                  <a:cubicBezTo>
                    <a:pt x="295" y="0"/>
                    <a:pt x="258" y="7"/>
                    <a:pt x="221" y="21"/>
                  </a:cubicBezTo>
                  <a:cubicBezTo>
                    <a:pt x="74" y="78"/>
                    <a:pt x="1" y="218"/>
                    <a:pt x="56" y="360"/>
                  </a:cubicBezTo>
                  <a:cubicBezTo>
                    <a:pt x="96" y="471"/>
                    <a:pt x="186" y="529"/>
                    <a:pt x="289" y="529"/>
                  </a:cubicBezTo>
                  <a:cubicBezTo>
                    <a:pt x="326" y="529"/>
                    <a:pt x="365" y="522"/>
                    <a:pt x="404" y="507"/>
                  </a:cubicBezTo>
                  <a:cubicBezTo>
                    <a:pt x="555" y="452"/>
                    <a:pt x="624" y="312"/>
                    <a:pt x="571" y="170"/>
                  </a:cubicBezTo>
                  <a:cubicBezTo>
                    <a:pt x="530" y="63"/>
                    <a:pt x="437" y="0"/>
                    <a:pt x="3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5" name="Google Shape;4835;p21"/>
            <p:cNvSpPr/>
            <p:nvPr/>
          </p:nvSpPr>
          <p:spPr>
            <a:xfrm>
              <a:off x="3235588" y="6072057"/>
              <a:ext cx="13497" cy="11528"/>
            </a:xfrm>
            <a:custGeom>
              <a:rect b="b" l="l" r="r" t="t"/>
              <a:pathLst>
                <a:path extrusionOk="0" h="527" w="617">
                  <a:moveTo>
                    <a:pt x="325" y="1"/>
                  </a:moveTo>
                  <a:cubicBezTo>
                    <a:pt x="296" y="1"/>
                    <a:pt x="265" y="5"/>
                    <a:pt x="234" y="15"/>
                  </a:cubicBezTo>
                  <a:cubicBezTo>
                    <a:pt x="83" y="60"/>
                    <a:pt x="0" y="193"/>
                    <a:pt x="44" y="340"/>
                  </a:cubicBezTo>
                  <a:cubicBezTo>
                    <a:pt x="80" y="462"/>
                    <a:pt x="175" y="526"/>
                    <a:pt x="287" y="526"/>
                  </a:cubicBezTo>
                  <a:cubicBezTo>
                    <a:pt x="318" y="526"/>
                    <a:pt x="350" y="521"/>
                    <a:pt x="383" y="512"/>
                  </a:cubicBezTo>
                  <a:cubicBezTo>
                    <a:pt x="536" y="466"/>
                    <a:pt x="616" y="333"/>
                    <a:pt x="573" y="186"/>
                  </a:cubicBezTo>
                  <a:cubicBezTo>
                    <a:pt x="536" y="70"/>
                    <a:pt x="440"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6" name="Google Shape;4836;p21"/>
            <p:cNvSpPr/>
            <p:nvPr/>
          </p:nvSpPr>
          <p:spPr>
            <a:xfrm>
              <a:off x="3240400" y="6090170"/>
              <a:ext cx="13234" cy="11506"/>
            </a:xfrm>
            <a:custGeom>
              <a:rect b="b" l="l" r="r" t="t"/>
              <a:pathLst>
                <a:path extrusionOk="0" h="526" w="605">
                  <a:moveTo>
                    <a:pt x="317" y="1"/>
                  </a:moveTo>
                  <a:cubicBezTo>
                    <a:pt x="294" y="1"/>
                    <a:pt x="270" y="3"/>
                    <a:pt x="245" y="9"/>
                  </a:cubicBezTo>
                  <a:cubicBezTo>
                    <a:pt x="92" y="45"/>
                    <a:pt x="0" y="174"/>
                    <a:pt x="35" y="323"/>
                  </a:cubicBezTo>
                  <a:cubicBezTo>
                    <a:pt x="63" y="454"/>
                    <a:pt x="164" y="526"/>
                    <a:pt x="285" y="526"/>
                  </a:cubicBezTo>
                  <a:cubicBezTo>
                    <a:pt x="309" y="526"/>
                    <a:pt x="334" y="523"/>
                    <a:pt x="360" y="517"/>
                  </a:cubicBezTo>
                  <a:cubicBezTo>
                    <a:pt x="518" y="481"/>
                    <a:pt x="605" y="352"/>
                    <a:pt x="573" y="203"/>
                  </a:cubicBezTo>
                  <a:cubicBezTo>
                    <a:pt x="544" y="78"/>
                    <a:pt x="443"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7" name="Google Shape;4837;p21"/>
            <p:cNvSpPr/>
            <p:nvPr/>
          </p:nvSpPr>
          <p:spPr>
            <a:xfrm>
              <a:off x="3244097" y="6109091"/>
              <a:ext cx="12950" cy="11441"/>
            </a:xfrm>
            <a:custGeom>
              <a:rect b="b" l="l" r="r" t="t"/>
              <a:pathLst>
                <a:path extrusionOk="0" h="523" w="592">
                  <a:moveTo>
                    <a:pt x="308" y="1"/>
                  </a:moveTo>
                  <a:cubicBezTo>
                    <a:pt x="291" y="1"/>
                    <a:pt x="273" y="2"/>
                    <a:pt x="255" y="5"/>
                  </a:cubicBezTo>
                  <a:cubicBezTo>
                    <a:pt x="101" y="28"/>
                    <a:pt x="1" y="149"/>
                    <a:pt x="24" y="300"/>
                  </a:cubicBezTo>
                  <a:cubicBezTo>
                    <a:pt x="46" y="442"/>
                    <a:pt x="150" y="522"/>
                    <a:pt x="281" y="522"/>
                  </a:cubicBezTo>
                  <a:cubicBezTo>
                    <a:pt x="298" y="522"/>
                    <a:pt x="317" y="521"/>
                    <a:pt x="335" y="518"/>
                  </a:cubicBezTo>
                  <a:cubicBezTo>
                    <a:pt x="495" y="493"/>
                    <a:pt x="592" y="371"/>
                    <a:pt x="569" y="222"/>
                  </a:cubicBezTo>
                  <a:cubicBezTo>
                    <a:pt x="546" y="86"/>
                    <a:pt x="4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8" name="Google Shape;4838;p21"/>
            <p:cNvSpPr/>
            <p:nvPr/>
          </p:nvSpPr>
          <p:spPr>
            <a:xfrm>
              <a:off x="3246459" y="6127795"/>
              <a:ext cx="12534" cy="11397"/>
            </a:xfrm>
            <a:custGeom>
              <a:rect b="b" l="l" r="r" t="t"/>
              <a:pathLst>
                <a:path extrusionOk="0" h="521" w="573">
                  <a:moveTo>
                    <a:pt x="293" y="1"/>
                  </a:moveTo>
                  <a:cubicBezTo>
                    <a:pt x="283" y="1"/>
                    <a:pt x="274" y="1"/>
                    <a:pt x="264" y="2"/>
                  </a:cubicBezTo>
                  <a:cubicBezTo>
                    <a:pt x="108" y="16"/>
                    <a:pt x="0" y="130"/>
                    <a:pt x="12" y="281"/>
                  </a:cubicBezTo>
                  <a:cubicBezTo>
                    <a:pt x="25" y="433"/>
                    <a:pt x="135" y="521"/>
                    <a:pt x="278" y="521"/>
                  </a:cubicBezTo>
                  <a:cubicBezTo>
                    <a:pt x="288" y="521"/>
                    <a:pt x="299" y="520"/>
                    <a:pt x="309" y="519"/>
                  </a:cubicBezTo>
                  <a:cubicBezTo>
                    <a:pt x="470" y="506"/>
                    <a:pt x="573" y="393"/>
                    <a:pt x="561" y="240"/>
                  </a:cubicBezTo>
                  <a:cubicBezTo>
                    <a:pt x="548" y="98"/>
                    <a:pt x="441"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39" name="Google Shape;4839;p21"/>
            <p:cNvSpPr/>
            <p:nvPr/>
          </p:nvSpPr>
          <p:spPr>
            <a:xfrm>
              <a:off x="3247553" y="6146563"/>
              <a:ext cx="12206" cy="11397"/>
            </a:xfrm>
            <a:custGeom>
              <a:rect b="b" l="l" r="r" t="t"/>
              <a:pathLst>
                <a:path extrusionOk="0" h="521" w="558">
                  <a:moveTo>
                    <a:pt x="278" y="0"/>
                  </a:moveTo>
                  <a:cubicBezTo>
                    <a:pt x="277" y="0"/>
                    <a:pt x="275" y="0"/>
                    <a:pt x="273" y="0"/>
                  </a:cubicBezTo>
                  <a:cubicBezTo>
                    <a:pt x="117" y="3"/>
                    <a:pt x="1" y="110"/>
                    <a:pt x="3" y="261"/>
                  </a:cubicBezTo>
                  <a:cubicBezTo>
                    <a:pt x="5" y="422"/>
                    <a:pt x="124" y="520"/>
                    <a:pt x="277" y="520"/>
                  </a:cubicBezTo>
                  <a:cubicBezTo>
                    <a:pt x="279" y="520"/>
                    <a:pt x="281" y="520"/>
                    <a:pt x="282" y="520"/>
                  </a:cubicBezTo>
                  <a:cubicBezTo>
                    <a:pt x="445" y="518"/>
                    <a:pt x="557" y="410"/>
                    <a:pt x="553" y="257"/>
                  </a:cubicBezTo>
                  <a:cubicBezTo>
                    <a:pt x="550" y="105"/>
                    <a:pt x="438"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0" name="Google Shape;4840;p21"/>
            <p:cNvSpPr/>
            <p:nvPr/>
          </p:nvSpPr>
          <p:spPr>
            <a:xfrm>
              <a:off x="3247116" y="6165595"/>
              <a:ext cx="12381" cy="11397"/>
            </a:xfrm>
            <a:custGeom>
              <a:rect b="b" l="l" r="r" t="t"/>
              <a:pathLst>
                <a:path extrusionOk="0" h="521" w="566">
                  <a:moveTo>
                    <a:pt x="276" y="0"/>
                  </a:moveTo>
                  <a:cubicBezTo>
                    <a:pt x="127" y="0"/>
                    <a:pt x="16" y="99"/>
                    <a:pt x="7" y="243"/>
                  </a:cubicBezTo>
                  <a:cubicBezTo>
                    <a:pt x="0" y="406"/>
                    <a:pt x="112" y="511"/>
                    <a:pt x="270" y="520"/>
                  </a:cubicBezTo>
                  <a:cubicBezTo>
                    <a:pt x="276" y="521"/>
                    <a:pt x="281" y="521"/>
                    <a:pt x="286" y="521"/>
                  </a:cubicBezTo>
                  <a:cubicBezTo>
                    <a:pt x="438" y="521"/>
                    <a:pt x="550" y="424"/>
                    <a:pt x="557" y="275"/>
                  </a:cubicBezTo>
                  <a:cubicBezTo>
                    <a:pt x="566" y="122"/>
                    <a:pt x="458" y="7"/>
                    <a:pt x="296" y="1"/>
                  </a:cubicBezTo>
                  <a:cubicBezTo>
                    <a:pt x="289" y="0"/>
                    <a:pt x="282"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1" name="Google Shape;4841;p21"/>
            <p:cNvSpPr/>
            <p:nvPr/>
          </p:nvSpPr>
          <p:spPr>
            <a:xfrm>
              <a:off x="3245256" y="6184473"/>
              <a:ext cx="12797" cy="11397"/>
            </a:xfrm>
            <a:custGeom>
              <a:rect b="b" l="l" r="r" t="t"/>
              <a:pathLst>
                <a:path extrusionOk="0" h="521" w="585">
                  <a:moveTo>
                    <a:pt x="283" y="1"/>
                  </a:moveTo>
                  <a:cubicBezTo>
                    <a:pt x="146" y="1"/>
                    <a:pt x="36" y="88"/>
                    <a:pt x="21" y="228"/>
                  </a:cubicBezTo>
                  <a:cubicBezTo>
                    <a:pt x="0" y="388"/>
                    <a:pt x="106" y="500"/>
                    <a:pt x="264" y="519"/>
                  </a:cubicBezTo>
                  <a:cubicBezTo>
                    <a:pt x="278" y="520"/>
                    <a:pt x="291" y="521"/>
                    <a:pt x="305" y="521"/>
                  </a:cubicBezTo>
                  <a:cubicBezTo>
                    <a:pt x="445" y="521"/>
                    <a:pt x="549" y="434"/>
                    <a:pt x="566" y="294"/>
                  </a:cubicBezTo>
                  <a:cubicBezTo>
                    <a:pt x="584" y="143"/>
                    <a:pt x="484" y="22"/>
                    <a:pt x="323" y="3"/>
                  </a:cubicBezTo>
                  <a:cubicBezTo>
                    <a:pt x="310" y="2"/>
                    <a:pt x="2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2" name="Google Shape;4842;p21"/>
            <p:cNvSpPr/>
            <p:nvPr/>
          </p:nvSpPr>
          <p:spPr>
            <a:xfrm>
              <a:off x="3242150" y="6203438"/>
              <a:ext cx="13103" cy="11463"/>
            </a:xfrm>
            <a:custGeom>
              <a:rect b="b" l="l" r="r" t="t"/>
              <a:pathLst>
                <a:path extrusionOk="0" h="524" w="599">
                  <a:moveTo>
                    <a:pt x="286" y="0"/>
                  </a:moveTo>
                  <a:cubicBezTo>
                    <a:pt x="158" y="0"/>
                    <a:pt x="54" y="80"/>
                    <a:pt x="30" y="210"/>
                  </a:cubicBezTo>
                  <a:cubicBezTo>
                    <a:pt x="0" y="368"/>
                    <a:pt x="99" y="487"/>
                    <a:pt x="252" y="517"/>
                  </a:cubicBezTo>
                  <a:cubicBezTo>
                    <a:pt x="274" y="521"/>
                    <a:pt x="295" y="523"/>
                    <a:pt x="316" y="523"/>
                  </a:cubicBezTo>
                  <a:cubicBezTo>
                    <a:pt x="446" y="523"/>
                    <a:pt x="547" y="444"/>
                    <a:pt x="571" y="313"/>
                  </a:cubicBezTo>
                  <a:cubicBezTo>
                    <a:pt x="598" y="165"/>
                    <a:pt x="506" y="36"/>
                    <a:pt x="348" y="7"/>
                  </a:cubicBezTo>
                  <a:cubicBezTo>
                    <a:pt x="327" y="2"/>
                    <a:pt x="30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3" name="Google Shape;4843;p21"/>
            <p:cNvSpPr/>
            <p:nvPr/>
          </p:nvSpPr>
          <p:spPr>
            <a:xfrm>
              <a:off x="3237841" y="6221901"/>
              <a:ext cx="13388" cy="11528"/>
            </a:xfrm>
            <a:custGeom>
              <a:rect b="b" l="l" r="r" t="t"/>
              <a:pathLst>
                <a:path extrusionOk="0" h="527" w="612">
                  <a:moveTo>
                    <a:pt x="289" y="1"/>
                  </a:moveTo>
                  <a:cubicBezTo>
                    <a:pt x="171" y="1"/>
                    <a:pt x="71" y="72"/>
                    <a:pt x="42" y="193"/>
                  </a:cubicBezTo>
                  <a:cubicBezTo>
                    <a:pt x="0" y="349"/>
                    <a:pt x="90" y="475"/>
                    <a:pt x="243" y="516"/>
                  </a:cubicBezTo>
                  <a:cubicBezTo>
                    <a:pt x="271" y="523"/>
                    <a:pt x="298" y="526"/>
                    <a:pt x="324" y="526"/>
                  </a:cubicBezTo>
                  <a:cubicBezTo>
                    <a:pt x="444" y="526"/>
                    <a:pt x="541" y="455"/>
                    <a:pt x="573" y="335"/>
                  </a:cubicBezTo>
                  <a:cubicBezTo>
                    <a:pt x="612" y="186"/>
                    <a:pt x="529" y="51"/>
                    <a:pt x="371" y="12"/>
                  </a:cubicBezTo>
                  <a:cubicBezTo>
                    <a:pt x="343" y="4"/>
                    <a:pt x="31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4" name="Google Shape;4844;p21"/>
            <p:cNvSpPr/>
            <p:nvPr/>
          </p:nvSpPr>
          <p:spPr>
            <a:xfrm>
              <a:off x="3232372" y="6240035"/>
              <a:ext cx="13606" cy="11572"/>
            </a:xfrm>
            <a:custGeom>
              <a:rect b="b" l="l" r="r" t="t"/>
              <a:pathLst>
                <a:path extrusionOk="0" h="529" w="622">
                  <a:moveTo>
                    <a:pt x="295" y="1"/>
                  </a:moveTo>
                  <a:cubicBezTo>
                    <a:pt x="184" y="1"/>
                    <a:pt x="88" y="63"/>
                    <a:pt x="51" y="177"/>
                  </a:cubicBezTo>
                  <a:cubicBezTo>
                    <a:pt x="1" y="328"/>
                    <a:pt x="81" y="461"/>
                    <a:pt x="230" y="511"/>
                  </a:cubicBezTo>
                  <a:cubicBezTo>
                    <a:pt x="265" y="523"/>
                    <a:pt x="300" y="528"/>
                    <a:pt x="333" y="528"/>
                  </a:cubicBezTo>
                  <a:cubicBezTo>
                    <a:pt x="444" y="528"/>
                    <a:pt x="536" y="464"/>
                    <a:pt x="573" y="351"/>
                  </a:cubicBezTo>
                  <a:cubicBezTo>
                    <a:pt x="621" y="207"/>
                    <a:pt x="548" y="67"/>
                    <a:pt x="395" y="17"/>
                  </a:cubicBezTo>
                  <a:cubicBezTo>
                    <a:pt x="361"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5" name="Google Shape;4845;p21"/>
            <p:cNvSpPr/>
            <p:nvPr/>
          </p:nvSpPr>
          <p:spPr>
            <a:xfrm>
              <a:off x="3225766" y="6257754"/>
              <a:ext cx="13694" cy="11616"/>
            </a:xfrm>
            <a:custGeom>
              <a:rect b="b" l="l" r="r" t="t"/>
              <a:pathLst>
                <a:path extrusionOk="0" h="531" w="626">
                  <a:moveTo>
                    <a:pt x="294" y="0"/>
                  </a:moveTo>
                  <a:cubicBezTo>
                    <a:pt x="192" y="0"/>
                    <a:pt x="102" y="56"/>
                    <a:pt x="60" y="159"/>
                  </a:cubicBezTo>
                  <a:cubicBezTo>
                    <a:pt x="0" y="308"/>
                    <a:pt x="71" y="446"/>
                    <a:pt x="218" y="505"/>
                  </a:cubicBezTo>
                  <a:cubicBezTo>
                    <a:pt x="259" y="522"/>
                    <a:pt x="299" y="530"/>
                    <a:pt x="338" y="530"/>
                  </a:cubicBezTo>
                  <a:cubicBezTo>
                    <a:pt x="440" y="530"/>
                    <a:pt x="527" y="473"/>
                    <a:pt x="568" y="370"/>
                  </a:cubicBezTo>
                  <a:cubicBezTo>
                    <a:pt x="626" y="228"/>
                    <a:pt x="562" y="84"/>
                    <a:pt x="413" y="24"/>
                  </a:cubicBezTo>
                  <a:cubicBezTo>
                    <a:pt x="373" y="8"/>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6" name="Google Shape;4846;p21"/>
            <p:cNvSpPr/>
            <p:nvPr/>
          </p:nvSpPr>
          <p:spPr>
            <a:xfrm>
              <a:off x="3217803" y="6275254"/>
              <a:ext cx="13803" cy="11681"/>
            </a:xfrm>
            <a:custGeom>
              <a:rect b="b" l="l" r="r" t="t"/>
              <a:pathLst>
                <a:path extrusionOk="0" h="534" w="631">
                  <a:moveTo>
                    <a:pt x="295" y="0"/>
                  </a:moveTo>
                  <a:cubicBezTo>
                    <a:pt x="201" y="0"/>
                    <a:pt x="117" y="49"/>
                    <a:pt x="71" y="143"/>
                  </a:cubicBezTo>
                  <a:cubicBezTo>
                    <a:pt x="0" y="289"/>
                    <a:pt x="62" y="431"/>
                    <a:pt x="204" y="500"/>
                  </a:cubicBezTo>
                  <a:cubicBezTo>
                    <a:pt x="250" y="522"/>
                    <a:pt x="295" y="533"/>
                    <a:pt x="339" y="533"/>
                  </a:cubicBezTo>
                  <a:cubicBezTo>
                    <a:pt x="434" y="533"/>
                    <a:pt x="518" y="482"/>
                    <a:pt x="564" y="388"/>
                  </a:cubicBezTo>
                  <a:cubicBezTo>
                    <a:pt x="630" y="250"/>
                    <a:pt x="577" y="104"/>
                    <a:pt x="431" y="33"/>
                  </a:cubicBezTo>
                  <a:cubicBezTo>
                    <a:pt x="386" y="11"/>
                    <a:pt x="339"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7" name="Google Shape;4847;p21"/>
            <p:cNvSpPr/>
            <p:nvPr/>
          </p:nvSpPr>
          <p:spPr>
            <a:xfrm>
              <a:off x="3208922" y="6291682"/>
              <a:ext cx="13803" cy="11747"/>
            </a:xfrm>
            <a:custGeom>
              <a:rect b="b" l="l" r="r" t="t"/>
              <a:pathLst>
                <a:path extrusionOk="0" h="537" w="631">
                  <a:moveTo>
                    <a:pt x="297" y="1"/>
                  </a:moveTo>
                  <a:cubicBezTo>
                    <a:pt x="210" y="1"/>
                    <a:pt x="129" y="45"/>
                    <a:pt x="81" y="129"/>
                  </a:cubicBezTo>
                  <a:cubicBezTo>
                    <a:pt x="1" y="269"/>
                    <a:pt x="51" y="415"/>
                    <a:pt x="189" y="493"/>
                  </a:cubicBezTo>
                  <a:cubicBezTo>
                    <a:pt x="239" y="522"/>
                    <a:pt x="292" y="537"/>
                    <a:pt x="341" y="537"/>
                  </a:cubicBezTo>
                  <a:cubicBezTo>
                    <a:pt x="428" y="537"/>
                    <a:pt x="507" y="492"/>
                    <a:pt x="555" y="406"/>
                  </a:cubicBezTo>
                  <a:cubicBezTo>
                    <a:pt x="631" y="276"/>
                    <a:pt x="587" y="125"/>
                    <a:pt x="448" y="44"/>
                  </a:cubicBezTo>
                  <a:cubicBezTo>
                    <a:pt x="398" y="15"/>
                    <a:pt x="34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8" name="Google Shape;4848;p21"/>
            <p:cNvSpPr/>
            <p:nvPr/>
          </p:nvSpPr>
          <p:spPr>
            <a:xfrm>
              <a:off x="3198816" y="6307760"/>
              <a:ext cx="13803" cy="11813"/>
            </a:xfrm>
            <a:custGeom>
              <a:rect b="b" l="l" r="r" t="t"/>
              <a:pathLst>
                <a:path extrusionOk="0" h="540" w="631">
                  <a:moveTo>
                    <a:pt x="298" y="1"/>
                  </a:moveTo>
                  <a:cubicBezTo>
                    <a:pt x="218" y="1"/>
                    <a:pt x="142" y="38"/>
                    <a:pt x="92" y="113"/>
                  </a:cubicBezTo>
                  <a:cubicBezTo>
                    <a:pt x="0" y="248"/>
                    <a:pt x="44" y="397"/>
                    <a:pt x="174" y="484"/>
                  </a:cubicBezTo>
                  <a:cubicBezTo>
                    <a:pt x="228" y="521"/>
                    <a:pt x="286" y="540"/>
                    <a:pt x="341" y="540"/>
                  </a:cubicBezTo>
                  <a:cubicBezTo>
                    <a:pt x="421" y="540"/>
                    <a:pt x="495" y="501"/>
                    <a:pt x="545"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49" name="Google Shape;4849;p21"/>
            <p:cNvSpPr/>
            <p:nvPr/>
          </p:nvSpPr>
          <p:spPr>
            <a:xfrm>
              <a:off x="3187638" y="6323116"/>
              <a:ext cx="13694" cy="11878"/>
            </a:xfrm>
            <a:custGeom>
              <a:rect b="b" l="l" r="r" t="t"/>
              <a:pathLst>
                <a:path extrusionOk="0" h="543" w="626">
                  <a:moveTo>
                    <a:pt x="296" y="1"/>
                  </a:moveTo>
                  <a:cubicBezTo>
                    <a:pt x="222" y="1"/>
                    <a:pt x="151" y="34"/>
                    <a:pt x="99" y="101"/>
                  </a:cubicBezTo>
                  <a:cubicBezTo>
                    <a:pt x="1" y="226"/>
                    <a:pt x="30" y="380"/>
                    <a:pt x="156" y="476"/>
                  </a:cubicBezTo>
                  <a:cubicBezTo>
                    <a:pt x="213" y="520"/>
                    <a:pt x="275" y="542"/>
                    <a:pt x="335" y="542"/>
                  </a:cubicBezTo>
                  <a:cubicBezTo>
                    <a:pt x="408" y="542"/>
                    <a:pt x="479" y="509"/>
                    <a:pt x="532" y="442"/>
                  </a:cubicBezTo>
                  <a:cubicBezTo>
                    <a:pt x="626"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0" name="Google Shape;4850;p21"/>
            <p:cNvSpPr/>
            <p:nvPr/>
          </p:nvSpPr>
          <p:spPr>
            <a:xfrm>
              <a:off x="3175519" y="6337510"/>
              <a:ext cx="13541" cy="11922"/>
            </a:xfrm>
            <a:custGeom>
              <a:rect b="b" l="l" r="r" t="t"/>
              <a:pathLst>
                <a:path extrusionOk="0" h="545" w="619">
                  <a:moveTo>
                    <a:pt x="295" y="1"/>
                  </a:moveTo>
                  <a:cubicBezTo>
                    <a:pt x="228" y="1"/>
                    <a:pt x="162" y="29"/>
                    <a:pt x="110" y="86"/>
                  </a:cubicBezTo>
                  <a:cubicBezTo>
                    <a:pt x="0" y="205"/>
                    <a:pt x="21" y="359"/>
                    <a:pt x="138" y="466"/>
                  </a:cubicBezTo>
                  <a:cubicBezTo>
                    <a:pt x="197" y="519"/>
                    <a:pt x="264" y="545"/>
                    <a:pt x="329" y="545"/>
                  </a:cubicBezTo>
                  <a:cubicBezTo>
                    <a:pt x="397" y="545"/>
                    <a:pt x="463" y="516"/>
                    <a:pt x="516" y="457"/>
                  </a:cubicBezTo>
                  <a:cubicBezTo>
                    <a:pt x="619" y="345"/>
                    <a:pt x="607" y="187"/>
                    <a:pt x="486" y="79"/>
                  </a:cubicBezTo>
                  <a:cubicBezTo>
                    <a:pt x="429" y="27"/>
                    <a:pt x="361"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1" name="Google Shape;4851;p21"/>
            <p:cNvSpPr/>
            <p:nvPr/>
          </p:nvSpPr>
          <p:spPr>
            <a:xfrm>
              <a:off x="3162394" y="6351073"/>
              <a:ext cx="13256" cy="11988"/>
            </a:xfrm>
            <a:custGeom>
              <a:rect b="b" l="l" r="r" t="t"/>
              <a:pathLst>
                <a:path extrusionOk="0" h="548" w="606">
                  <a:moveTo>
                    <a:pt x="291" y="0"/>
                  </a:moveTo>
                  <a:cubicBezTo>
                    <a:pt x="230" y="0"/>
                    <a:pt x="168" y="24"/>
                    <a:pt x="117" y="73"/>
                  </a:cubicBezTo>
                  <a:cubicBezTo>
                    <a:pt x="0" y="185"/>
                    <a:pt x="10" y="341"/>
                    <a:pt x="120" y="453"/>
                  </a:cubicBezTo>
                  <a:cubicBezTo>
                    <a:pt x="179" y="515"/>
                    <a:pt x="251" y="547"/>
                    <a:pt x="321" y="547"/>
                  </a:cubicBezTo>
                  <a:cubicBezTo>
                    <a:pt x="383" y="547"/>
                    <a:pt x="444" y="523"/>
                    <a:pt x="495" y="474"/>
                  </a:cubicBezTo>
                  <a:cubicBezTo>
                    <a:pt x="605" y="368"/>
                    <a:pt x="605" y="210"/>
                    <a:pt x="493" y="94"/>
                  </a:cubicBezTo>
                  <a:cubicBezTo>
                    <a:pt x="435" y="32"/>
                    <a:pt x="36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2" name="Google Shape;4852;p21"/>
            <p:cNvSpPr/>
            <p:nvPr/>
          </p:nvSpPr>
          <p:spPr>
            <a:xfrm>
              <a:off x="3148416" y="6363563"/>
              <a:ext cx="13256" cy="12009"/>
            </a:xfrm>
            <a:custGeom>
              <a:rect b="b" l="l" r="r" t="t"/>
              <a:pathLst>
                <a:path extrusionOk="0" h="549" w="606">
                  <a:moveTo>
                    <a:pt x="288" y="0"/>
                  </a:moveTo>
                  <a:cubicBezTo>
                    <a:pt x="232" y="0"/>
                    <a:pt x="176" y="20"/>
                    <a:pt x="126" y="61"/>
                  </a:cubicBezTo>
                  <a:cubicBezTo>
                    <a:pt x="3" y="164"/>
                    <a:pt x="1" y="319"/>
                    <a:pt x="101" y="441"/>
                  </a:cubicBezTo>
                  <a:cubicBezTo>
                    <a:pt x="160" y="512"/>
                    <a:pt x="236" y="549"/>
                    <a:pt x="313" y="549"/>
                  </a:cubicBezTo>
                  <a:cubicBezTo>
                    <a:pt x="369" y="549"/>
                    <a:pt x="426" y="529"/>
                    <a:pt x="477" y="487"/>
                  </a:cubicBezTo>
                  <a:cubicBezTo>
                    <a:pt x="594" y="388"/>
                    <a:pt x="605" y="232"/>
                    <a:pt x="502" y="109"/>
                  </a:cubicBezTo>
                  <a:cubicBezTo>
                    <a:pt x="443"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3" name="Google Shape;4853;p21"/>
            <p:cNvSpPr/>
            <p:nvPr/>
          </p:nvSpPr>
          <p:spPr>
            <a:xfrm>
              <a:off x="3133234" y="6375135"/>
              <a:ext cx="13344" cy="12053"/>
            </a:xfrm>
            <a:custGeom>
              <a:rect b="b" l="l" r="r" t="t"/>
              <a:pathLst>
                <a:path extrusionOk="0" h="551" w="610">
                  <a:moveTo>
                    <a:pt x="293" y="0"/>
                  </a:moveTo>
                  <a:cubicBezTo>
                    <a:pt x="243" y="0"/>
                    <a:pt x="192" y="16"/>
                    <a:pt x="145" y="49"/>
                  </a:cubicBezTo>
                  <a:cubicBezTo>
                    <a:pt x="14" y="143"/>
                    <a:pt x="1" y="299"/>
                    <a:pt x="92" y="425"/>
                  </a:cubicBezTo>
                  <a:cubicBezTo>
                    <a:pt x="150" y="507"/>
                    <a:pt x="231" y="551"/>
                    <a:pt x="313" y="551"/>
                  </a:cubicBezTo>
                  <a:cubicBezTo>
                    <a:pt x="364" y="551"/>
                    <a:pt x="415" y="534"/>
                    <a:pt x="463" y="500"/>
                  </a:cubicBezTo>
                  <a:cubicBezTo>
                    <a:pt x="587" y="411"/>
                    <a:pt x="610" y="255"/>
                    <a:pt x="516" y="125"/>
                  </a:cubicBezTo>
                  <a:cubicBezTo>
                    <a:pt x="458" y="45"/>
                    <a:pt x="37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4" name="Google Shape;4854;p21"/>
            <p:cNvSpPr/>
            <p:nvPr/>
          </p:nvSpPr>
          <p:spPr>
            <a:xfrm>
              <a:off x="3117397" y="6385504"/>
              <a:ext cx="13366" cy="12075"/>
            </a:xfrm>
            <a:custGeom>
              <a:rect b="b" l="l" r="r" t="t"/>
              <a:pathLst>
                <a:path extrusionOk="0" h="552" w="611">
                  <a:moveTo>
                    <a:pt x="297" y="1"/>
                  </a:moveTo>
                  <a:cubicBezTo>
                    <a:pt x="253" y="1"/>
                    <a:pt x="207" y="13"/>
                    <a:pt x="164" y="40"/>
                  </a:cubicBezTo>
                  <a:cubicBezTo>
                    <a:pt x="24" y="125"/>
                    <a:pt x="1" y="276"/>
                    <a:pt x="83" y="411"/>
                  </a:cubicBezTo>
                  <a:cubicBezTo>
                    <a:pt x="138" y="502"/>
                    <a:pt x="222" y="552"/>
                    <a:pt x="310" y="552"/>
                  </a:cubicBezTo>
                  <a:cubicBezTo>
                    <a:pt x="355" y="552"/>
                    <a:pt x="401" y="539"/>
                    <a:pt x="445" y="512"/>
                  </a:cubicBezTo>
                  <a:cubicBezTo>
                    <a:pt x="576" y="432"/>
                    <a:pt x="610" y="278"/>
                    <a:pt x="525" y="141"/>
                  </a:cubicBezTo>
                  <a:cubicBezTo>
                    <a:pt x="470" y="51"/>
                    <a:pt x="38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5" name="Google Shape;4855;p21"/>
            <p:cNvSpPr/>
            <p:nvPr/>
          </p:nvSpPr>
          <p:spPr>
            <a:xfrm>
              <a:off x="3100881" y="6394757"/>
              <a:ext cx="13344" cy="12119"/>
            </a:xfrm>
            <a:custGeom>
              <a:rect b="b" l="l" r="r" t="t"/>
              <a:pathLst>
                <a:path extrusionOk="0" h="554" w="610">
                  <a:moveTo>
                    <a:pt x="300" y="1"/>
                  </a:moveTo>
                  <a:cubicBezTo>
                    <a:pt x="260" y="1"/>
                    <a:pt x="219" y="11"/>
                    <a:pt x="179" y="32"/>
                  </a:cubicBezTo>
                  <a:cubicBezTo>
                    <a:pt x="35" y="105"/>
                    <a:pt x="0" y="256"/>
                    <a:pt x="71" y="396"/>
                  </a:cubicBezTo>
                  <a:cubicBezTo>
                    <a:pt x="124" y="497"/>
                    <a:pt x="211" y="553"/>
                    <a:pt x="306" y="553"/>
                  </a:cubicBezTo>
                  <a:cubicBezTo>
                    <a:pt x="346" y="553"/>
                    <a:pt x="387" y="543"/>
                    <a:pt x="428" y="522"/>
                  </a:cubicBezTo>
                  <a:cubicBezTo>
                    <a:pt x="564" y="451"/>
                    <a:pt x="609" y="300"/>
                    <a:pt x="534" y="155"/>
                  </a:cubicBezTo>
                  <a:cubicBezTo>
                    <a:pt x="484" y="57"/>
                    <a:pt x="39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6" name="Google Shape;4856;p21"/>
            <p:cNvSpPr/>
            <p:nvPr/>
          </p:nvSpPr>
          <p:spPr>
            <a:xfrm>
              <a:off x="3083797" y="6402763"/>
              <a:ext cx="13191" cy="12097"/>
            </a:xfrm>
            <a:custGeom>
              <a:rect b="b" l="l" r="r" t="t"/>
              <a:pathLst>
                <a:path extrusionOk="0" h="553" w="603">
                  <a:moveTo>
                    <a:pt x="298" y="0"/>
                  </a:moveTo>
                  <a:cubicBezTo>
                    <a:pt x="264" y="0"/>
                    <a:pt x="228" y="7"/>
                    <a:pt x="193" y="23"/>
                  </a:cubicBezTo>
                  <a:cubicBezTo>
                    <a:pt x="46" y="87"/>
                    <a:pt x="0" y="234"/>
                    <a:pt x="62" y="380"/>
                  </a:cubicBezTo>
                  <a:cubicBezTo>
                    <a:pt x="110" y="489"/>
                    <a:pt x="199" y="553"/>
                    <a:pt x="300" y="553"/>
                  </a:cubicBezTo>
                  <a:cubicBezTo>
                    <a:pt x="335" y="553"/>
                    <a:pt x="371" y="545"/>
                    <a:pt x="408" y="529"/>
                  </a:cubicBezTo>
                  <a:cubicBezTo>
                    <a:pt x="548" y="470"/>
                    <a:pt x="603" y="323"/>
                    <a:pt x="541" y="174"/>
                  </a:cubicBezTo>
                  <a:cubicBezTo>
                    <a:pt x="493" y="66"/>
                    <a:pt x="401"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7" name="Google Shape;4857;p21"/>
            <p:cNvSpPr/>
            <p:nvPr/>
          </p:nvSpPr>
          <p:spPr>
            <a:xfrm>
              <a:off x="3066166" y="6409632"/>
              <a:ext cx="13081" cy="12097"/>
            </a:xfrm>
            <a:custGeom>
              <a:rect b="b" l="l" r="r" t="t"/>
              <a:pathLst>
                <a:path extrusionOk="0" h="553" w="598">
                  <a:moveTo>
                    <a:pt x="297" y="0"/>
                  </a:moveTo>
                  <a:cubicBezTo>
                    <a:pt x="269" y="0"/>
                    <a:pt x="239" y="5"/>
                    <a:pt x="208" y="16"/>
                  </a:cubicBezTo>
                  <a:cubicBezTo>
                    <a:pt x="55" y="68"/>
                    <a:pt x="0" y="215"/>
                    <a:pt x="53" y="362"/>
                  </a:cubicBezTo>
                  <a:cubicBezTo>
                    <a:pt x="94" y="482"/>
                    <a:pt x="187" y="553"/>
                    <a:pt x="295" y="553"/>
                  </a:cubicBezTo>
                  <a:cubicBezTo>
                    <a:pt x="325" y="553"/>
                    <a:pt x="356" y="547"/>
                    <a:pt x="387" y="536"/>
                  </a:cubicBezTo>
                  <a:cubicBezTo>
                    <a:pt x="531" y="485"/>
                    <a:pt x="598" y="343"/>
                    <a:pt x="543" y="190"/>
                  </a:cubicBezTo>
                  <a:cubicBezTo>
                    <a:pt x="501" y="72"/>
                    <a:pt x="407"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8" name="Google Shape;4858;p21"/>
            <p:cNvSpPr/>
            <p:nvPr/>
          </p:nvSpPr>
          <p:spPr>
            <a:xfrm>
              <a:off x="3048119" y="6415254"/>
              <a:ext cx="12797" cy="12097"/>
            </a:xfrm>
            <a:custGeom>
              <a:rect b="b" l="l" r="r" t="t"/>
              <a:pathLst>
                <a:path extrusionOk="0" h="553" w="585">
                  <a:moveTo>
                    <a:pt x="293" y="1"/>
                  </a:moveTo>
                  <a:cubicBezTo>
                    <a:pt x="269" y="1"/>
                    <a:pt x="245" y="4"/>
                    <a:pt x="220" y="11"/>
                  </a:cubicBezTo>
                  <a:cubicBezTo>
                    <a:pt x="65" y="54"/>
                    <a:pt x="1" y="194"/>
                    <a:pt x="42" y="345"/>
                  </a:cubicBezTo>
                  <a:cubicBezTo>
                    <a:pt x="78" y="474"/>
                    <a:pt x="173" y="553"/>
                    <a:pt x="288" y="553"/>
                  </a:cubicBezTo>
                  <a:cubicBezTo>
                    <a:pt x="312" y="553"/>
                    <a:pt x="337" y="549"/>
                    <a:pt x="362" y="542"/>
                  </a:cubicBezTo>
                  <a:cubicBezTo>
                    <a:pt x="511" y="501"/>
                    <a:pt x="585" y="363"/>
                    <a:pt x="541" y="208"/>
                  </a:cubicBezTo>
                  <a:cubicBezTo>
                    <a:pt x="507" y="82"/>
                    <a:pt x="409"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59" name="Google Shape;4859;p21"/>
            <p:cNvSpPr/>
            <p:nvPr/>
          </p:nvSpPr>
          <p:spPr>
            <a:xfrm>
              <a:off x="3029788" y="6419695"/>
              <a:ext cx="12600" cy="12075"/>
            </a:xfrm>
            <a:custGeom>
              <a:rect b="b" l="l" r="r" t="t"/>
              <a:pathLst>
                <a:path extrusionOk="0" h="552" w="576">
                  <a:moveTo>
                    <a:pt x="289" y="1"/>
                  </a:moveTo>
                  <a:cubicBezTo>
                    <a:pt x="271" y="1"/>
                    <a:pt x="251" y="3"/>
                    <a:pt x="232" y="7"/>
                  </a:cubicBezTo>
                  <a:cubicBezTo>
                    <a:pt x="74" y="41"/>
                    <a:pt x="0" y="179"/>
                    <a:pt x="35" y="332"/>
                  </a:cubicBezTo>
                  <a:cubicBezTo>
                    <a:pt x="64" y="468"/>
                    <a:pt x="162" y="552"/>
                    <a:pt x="284" y="552"/>
                  </a:cubicBezTo>
                  <a:cubicBezTo>
                    <a:pt x="303" y="552"/>
                    <a:pt x="323" y="550"/>
                    <a:pt x="344" y="545"/>
                  </a:cubicBezTo>
                  <a:cubicBezTo>
                    <a:pt x="493" y="513"/>
                    <a:pt x="575" y="380"/>
                    <a:pt x="543" y="222"/>
                  </a:cubicBezTo>
                  <a:cubicBezTo>
                    <a:pt x="513" y="89"/>
                    <a:pt x="413"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0" name="Google Shape;4860;p21"/>
            <p:cNvSpPr/>
            <p:nvPr/>
          </p:nvSpPr>
          <p:spPr>
            <a:xfrm>
              <a:off x="3011150" y="6423216"/>
              <a:ext cx="12338" cy="12119"/>
            </a:xfrm>
            <a:custGeom>
              <a:rect b="b" l="l" r="r" t="t"/>
              <a:pathLst>
                <a:path extrusionOk="0" h="554" w="564">
                  <a:moveTo>
                    <a:pt x="282" y="1"/>
                  </a:moveTo>
                  <a:cubicBezTo>
                    <a:pt x="268" y="1"/>
                    <a:pt x="253" y="2"/>
                    <a:pt x="239" y="4"/>
                  </a:cubicBezTo>
                  <a:cubicBezTo>
                    <a:pt x="81" y="31"/>
                    <a:pt x="1" y="164"/>
                    <a:pt x="26" y="318"/>
                  </a:cubicBezTo>
                  <a:cubicBezTo>
                    <a:pt x="48" y="461"/>
                    <a:pt x="148" y="553"/>
                    <a:pt x="276" y="553"/>
                  </a:cubicBezTo>
                  <a:cubicBezTo>
                    <a:pt x="292" y="553"/>
                    <a:pt x="307" y="552"/>
                    <a:pt x="323" y="549"/>
                  </a:cubicBezTo>
                  <a:cubicBezTo>
                    <a:pt x="475" y="524"/>
                    <a:pt x="564" y="396"/>
                    <a:pt x="539" y="235"/>
                  </a:cubicBezTo>
                  <a:cubicBezTo>
                    <a:pt x="516" y="95"/>
                    <a:pt x="413"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1" name="Google Shape;4861;p21"/>
            <p:cNvSpPr/>
            <p:nvPr/>
          </p:nvSpPr>
          <p:spPr>
            <a:xfrm>
              <a:off x="2992272" y="6425710"/>
              <a:ext cx="12031" cy="12075"/>
            </a:xfrm>
            <a:custGeom>
              <a:rect b="b" l="l" r="r" t="t"/>
              <a:pathLst>
                <a:path extrusionOk="0" h="552" w="550">
                  <a:moveTo>
                    <a:pt x="278" y="1"/>
                  </a:moveTo>
                  <a:cubicBezTo>
                    <a:pt x="268" y="1"/>
                    <a:pt x="258" y="1"/>
                    <a:pt x="247" y="2"/>
                  </a:cubicBezTo>
                  <a:cubicBezTo>
                    <a:pt x="87" y="21"/>
                    <a:pt x="0" y="146"/>
                    <a:pt x="18" y="305"/>
                  </a:cubicBezTo>
                  <a:cubicBezTo>
                    <a:pt x="33" y="454"/>
                    <a:pt x="135" y="551"/>
                    <a:pt x="271" y="551"/>
                  </a:cubicBezTo>
                  <a:cubicBezTo>
                    <a:pt x="281" y="551"/>
                    <a:pt x="292" y="551"/>
                    <a:pt x="302" y="550"/>
                  </a:cubicBezTo>
                  <a:cubicBezTo>
                    <a:pt x="454" y="534"/>
                    <a:pt x="550" y="410"/>
                    <a:pt x="534" y="250"/>
                  </a:cubicBezTo>
                  <a:cubicBezTo>
                    <a:pt x="519" y="102"/>
                    <a:pt x="416"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2" name="Google Shape;4862;p21"/>
            <p:cNvSpPr/>
            <p:nvPr/>
          </p:nvSpPr>
          <p:spPr>
            <a:xfrm>
              <a:off x="2973175" y="6427198"/>
              <a:ext cx="11747" cy="12053"/>
            </a:xfrm>
            <a:custGeom>
              <a:rect b="b" l="l" r="r" t="t"/>
              <a:pathLst>
                <a:path extrusionOk="0" h="551" w="537">
                  <a:moveTo>
                    <a:pt x="274" y="0"/>
                  </a:moveTo>
                  <a:cubicBezTo>
                    <a:pt x="269" y="0"/>
                    <a:pt x="263" y="0"/>
                    <a:pt x="257" y="1"/>
                  </a:cubicBezTo>
                  <a:cubicBezTo>
                    <a:pt x="97" y="8"/>
                    <a:pt x="1" y="131"/>
                    <a:pt x="10" y="287"/>
                  </a:cubicBezTo>
                  <a:cubicBezTo>
                    <a:pt x="16" y="445"/>
                    <a:pt x="122" y="551"/>
                    <a:pt x="266" y="551"/>
                  </a:cubicBezTo>
                  <a:cubicBezTo>
                    <a:pt x="271" y="551"/>
                    <a:pt x="275" y="550"/>
                    <a:pt x="280" y="550"/>
                  </a:cubicBezTo>
                  <a:cubicBezTo>
                    <a:pt x="433" y="543"/>
                    <a:pt x="536" y="424"/>
                    <a:pt x="530" y="262"/>
                  </a:cubicBezTo>
                  <a:cubicBezTo>
                    <a:pt x="521" y="112"/>
                    <a:pt x="419" y="0"/>
                    <a:pt x="2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3" name="Google Shape;4863;p21"/>
            <p:cNvSpPr/>
            <p:nvPr/>
          </p:nvSpPr>
          <p:spPr>
            <a:xfrm>
              <a:off x="2954538" y="6427504"/>
              <a:ext cx="11441" cy="12097"/>
            </a:xfrm>
            <a:custGeom>
              <a:rect b="b" l="l" r="r" t="t"/>
              <a:pathLst>
                <a:path extrusionOk="0" h="553" w="523">
                  <a:moveTo>
                    <a:pt x="266" y="0"/>
                  </a:moveTo>
                  <a:cubicBezTo>
                    <a:pt x="106" y="0"/>
                    <a:pt x="5" y="117"/>
                    <a:pt x="3" y="275"/>
                  </a:cubicBezTo>
                  <a:cubicBezTo>
                    <a:pt x="1" y="435"/>
                    <a:pt x="106" y="550"/>
                    <a:pt x="259" y="552"/>
                  </a:cubicBezTo>
                  <a:cubicBezTo>
                    <a:pt x="411" y="552"/>
                    <a:pt x="521" y="440"/>
                    <a:pt x="523" y="277"/>
                  </a:cubicBezTo>
                  <a:cubicBezTo>
                    <a:pt x="523" y="122"/>
                    <a:pt x="420" y="3"/>
                    <a:pt x="2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4" name="Google Shape;4864;p21"/>
            <p:cNvSpPr/>
            <p:nvPr/>
          </p:nvSpPr>
          <p:spPr>
            <a:xfrm>
              <a:off x="2935200" y="6426782"/>
              <a:ext cx="11791" cy="12031"/>
            </a:xfrm>
            <a:custGeom>
              <a:rect b="b" l="l" r="r" t="t"/>
              <a:pathLst>
                <a:path extrusionOk="0" h="550" w="539">
                  <a:moveTo>
                    <a:pt x="267" y="0"/>
                  </a:moveTo>
                  <a:cubicBezTo>
                    <a:pt x="119" y="0"/>
                    <a:pt x="21" y="107"/>
                    <a:pt x="10" y="258"/>
                  </a:cubicBezTo>
                  <a:cubicBezTo>
                    <a:pt x="1" y="418"/>
                    <a:pt x="97" y="539"/>
                    <a:pt x="250" y="549"/>
                  </a:cubicBezTo>
                  <a:cubicBezTo>
                    <a:pt x="258" y="549"/>
                    <a:pt x="265" y="549"/>
                    <a:pt x="273" y="549"/>
                  </a:cubicBezTo>
                  <a:cubicBezTo>
                    <a:pt x="413" y="549"/>
                    <a:pt x="519" y="447"/>
                    <a:pt x="530" y="292"/>
                  </a:cubicBezTo>
                  <a:cubicBezTo>
                    <a:pt x="539" y="136"/>
                    <a:pt x="443" y="10"/>
                    <a:pt x="289" y="1"/>
                  </a:cubicBezTo>
                  <a:cubicBezTo>
                    <a:pt x="282" y="1"/>
                    <a:pt x="274"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5" name="Google Shape;4865;p21"/>
            <p:cNvSpPr/>
            <p:nvPr/>
          </p:nvSpPr>
          <p:spPr>
            <a:xfrm>
              <a:off x="2915775" y="6424879"/>
              <a:ext cx="12184" cy="12053"/>
            </a:xfrm>
            <a:custGeom>
              <a:rect b="b" l="l" r="r" t="t"/>
              <a:pathLst>
                <a:path extrusionOk="0" h="551" w="557">
                  <a:moveTo>
                    <a:pt x="276" y="1"/>
                  </a:moveTo>
                  <a:cubicBezTo>
                    <a:pt x="137" y="1"/>
                    <a:pt x="40" y="99"/>
                    <a:pt x="21" y="242"/>
                  </a:cubicBezTo>
                  <a:cubicBezTo>
                    <a:pt x="0" y="402"/>
                    <a:pt x="89" y="528"/>
                    <a:pt x="243" y="549"/>
                  </a:cubicBezTo>
                  <a:cubicBezTo>
                    <a:pt x="255" y="550"/>
                    <a:pt x="267" y="551"/>
                    <a:pt x="278" y="551"/>
                  </a:cubicBezTo>
                  <a:cubicBezTo>
                    <a:pt x="413" y="551"/>
                    <a:pt x="517" y="456"/>
                    <a:pt x="536" y="308"/>
                  </a:cubicBezTo>
                  <a:cubicBezTo>
                    <a:pt x="557" y="152"/>
                    <a:pt x="467" y="22"/>
                    <a:pt x="316" y="4"/>
                  </a:cubicBezTo>
                  <a:cubicBezTo>
                    <a:pt x="302" y="2"/>
                    <a:pt x="28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6" name="Google Shape;4866;p21"/>
            <p:cNvSpPr/>
            <p:nvPr/>
          </p:nvSpPr>
          <p:spPr>
            <a:xfrm>
              <a:off x="2896984" y="6421926"/>
              <a:ext cx="12447" cy="12031"/>
            </a:xfrm>
            <a:custGeom>
              <a:rect b="b" l="l" r="r" t="t"/>
              <a:pathLst>
                <a:path extrusionOk="0" h="550" w="569">
                  <a:moveTo>
                    <a:pt x="281" y="0"/>
                  </a:moveTo>
                  <a:cubicBezTo>
                    <a:pt x="151" y="0"/>
                    <a:pt x="54" y="91"/>
                    <a:pt x="30" y="228"/>
                  </a:cubicBezTo>
                  <a:cubicBezTo>
                    <a:pt x="0" y="386"/>
                    <a:pt x="83" y="516"/>
                    <a:pt x="232" y="544"/>
                  </a:cubicBezTo>
                  <a:cubicBezTo>
                    <a:pt x="251" y="548"/>
                    <a:pt x="269" y="550"/>
                    <a:pt x="288" y="550"/>
                  </a:cubicBezTo>
                  <a:cubicBezTo>
                    <a:pt x="414" y="550"/>
                    <a:pt x="515" y="462"/>
                    <a:pt x="541" y="322"/>
                  </a:cubicBezTo>
                  <a:cubicBezTo>
                    <a:pt x="568" y="168"/>
                    <a:pt x="488" y="33"/>
                    <a:pt x="337" y="6"/>
                  </a:cubicBezTo>
                  <a:cubicBezTo>
                    <a:pt x="318" y="2"/>
                    <a:pt x="29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7" name="Google Shape;4867;p21"/>
            <p:cNvSpPr/>
            <p:nvPr/>
          </p:nvSpPr>
          <p:spPr>
            <a:xfrm>
              <a:off x="2878194" y="6417835"/>
              <a:ext cx="12753" cy="12075"/>
            </a:xfrm>
            <a:custGeom>
              <a:rect b="b" l="l" r="r" t="t"/>
              <a:pathLst>
                <a:path extrusionOk="0" h="552" w="583">
                  <a:moveTo>
                    <a:pt x="290" y="1"/>
                  </a:moveTo>
                  <a:cubicBezTo>
                    <a:pt x="167" y="1"/>
                    <a:pt x="72" y="86"/>
                    <a:pt x="39" y="213"/>
                  </a:cubicBezTo>
                  <a:cubicBezTo>
                    <a:pt x="0" y="371"/>
                    <a:pt x="76" y="506"/>
                    <a:pt x="225" y="543"/>
                  </a:cubicBezTo>
                  <a:cubicBezTo>
                    <a:pt x="248" y="549"/>
                    <a:pt x="271" y="552"/>
                    <a:pt x="293" y="552"/>
                  </a:cubicBezTo>
                  <a:cubicBezTo>
                    <a:pt x="413" y="552"/>
                    <a:pt x="513" y="471"/>
                    <a:pt x="546" y="339"/>
                  </a:cubicBezTo>
                  <a:cubicBezTo>
                    <a:pt x="582" y="186"/>
                    <a:pt x="509" y="46"/>
                    <a:pt x="360" y="10"/>
                  </a:cubicBezTo>
                  <a:cubicBezTo>
                    <a:pt x="336" y="3"/>
                    <a:pt x="312"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8" name="Google Shape;4868;p21"/>
            <p:cNvSpPr/>
            <p:nvPr/>
          </p:nvSpPr>
          <p:spPr>
            <a:xfrm>
              <a:off x="2859666" y="6412629"/>
              <a:ext cx="12928" cy="12075"/>
            </a:xfrm>
            <a:custGeom>
              <a:rect b="b" l="l" r="r" t="t"/>
              <a:pathLst>
                <a:path extrusionOk="0" h="552" w="591">
                  <a:moveTo>
                    <a:pt x="294" y="0"/>
                  </a:moveTo>
                  <a:cubicBezTo>
                    <a:pt x="179" y="0"/>
                    <a:pt x="85" y="77"/>
                    <a:pt x="48" y="199"/>
                  </a:cubicBezTo>
                  <a:cubicBezTo>
                    <a:pt x="0" y="353"/>
                    <a:pt x="67" y="493"/>
                    <a:pt x="213" y="538"/>
                  </a:cubicBezTo>
                  <a:cubicBezTo>
                    <a:pt x="241" y="547"/>
                    <a:pt x="269" y="552"/>
                    <a:pt x="296" y="552"/>
                  </a:cubicBezTo>
                  <a:cubicBezTo>
                    <a:pt x="408" y="552"/>
                    <a:pt x="506" y="478"/>
                    <a:pt x="545" y="353"/>
                  </a:cubicBezTo>
                  <a:cubicBezTo>
                    <a:pt x="591" y="204"/>
                    <a:pt x="527" y="60"/>
                    <a:pt x="380" y="14"/>
                  </a:cubicBezTo>
                  <a:cubicBezTo>
                    <a:pt x="351" y="5"/>
                    <a:pt x="32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69" name="Google Shape;4869;p21"/>
            <p:cNvSpPr/>
            <p:nvPr/>
          </p:nvSpPr>
          <p:spPr>
            <a:xfrm>
              <a:off x="2841531" y="6406351"/>
              <a:ext cx="13147" cy="12097"/>
            </a:xfrm>
            <a:custGeom>
              <a:rect b="b" l="l" r="r" t="t"/>
              <a:pathLst>
                <a:path extrusionOk="0" h="553" w="601">
                  <a:moveTo>
                    <a:pt x="301" y="0"/>
                  </a:moveTo>
                  <a:cubicBezTo>
                    <a:pt x="192" y="0"/>
                    <a:pt x="102" y="71"/>
                    <a:pt x="57" y="184"/>
                  </a:cubicBezTo>
                  <a:cubicBezTo>
                    <a:pt x="0" y="338"/>
                    <a:pt x="60" y="480"/>
                    <a:pt x="202" y="535"/>
                  </a:cubicBezTo>
                  <a:cubicBezTo>
                    <a:pt x="234" y="546"/>
                    <a:pt x="266" y="552"/>
                    <a:pt x="298" y="552"/>
                  </a:cubicBezTo>
                  <a:cubicBezTo>
                    <a:pt x="406" y="552"/>
                    <a:pt x="501" y="484"/>
                    <a:pt x="545" y="367"/>
                  </a:cubicBezTo>
                  <a:cubicBezTo>
                    <a:pt x="600" y="221"/>
                    <a:pt x="543" y="74"/>
                    <a:pt x="401" y="19"/>
                  </a:cubicBezTo>
                  <a:cubicBezTo>
                    <a:pt x="366" y="6"/>
                    <a:pt x="33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0" name="Google Shape;4870;p21"/>
            <p:cNvSpPr/>
            <p:nvPr/>
          </p:nvSpPr>
          <p:spPr>
            <a:xfrm>
              <a:off x="2823988" y="6399132"/>
              <a:ext cx="13256" cy="12053"/>
            </a:xfrm>
            <a:custGeom>
              <a:rect b="b" l="l" r="r" t="t"/>
              <a:pathLst>
                <a:path extrusionOk="0" h="551" w="606">
                  <a:moveTo>
                    <a:pt x="304" y="1"/>
                  </a:moveTo>
                  <a:cubicBezTo>
                    <a:pt x="202" y="1"/>
                    <a:pt x="114" y="65"/>
                    <a:pt x="67" y="171"/>
                  </a:cubicBezTo>
                  <a:cubicBezTo>
                    <a:pt x="1" y="319"/>
                    <a:pt x="51" y="464"/>
                    <a:pt x="191" y="526"/>
                  </a:cubicBezTo>
                  <a:cubicBezTo>
                    <a:pt x="228" y="542"/>
                    <a:pt x="266" y="550"/>
                    <a:pt x="302" y="550"/>
                  </a:cubicBezTo>
                  <a:cubicBezTo>
                    <a:pt x="402" y="550"/>
                    <a:pt x="492" y="490"/>
                    <a:pt x="541" y="381"/>
                  </a:cubicBezTo>
                  <a:cubicBezTo>
                    <a:pt x="605" y="237"/>
                    <a:pt x="557" y="88"/>
                    <a:pt x="417" y="26"/>
                  </a:cubicBezTo>
                  <a:cubicBezTo>
                    <a:pt x="379" y="9"/>
                    <a:pt x="340"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1" name="Google Shape;4871;p21"/>
            <p:cNvSpPr/>
            <p:nvPr/>
          </p:nvSpPr>
          <p:spPr>
            <a:xfrm>
              <a:off x="2806553" y="6390754"/>
              <a:ext cx="13300" cy="12075"/>
            </a:xfrm>
            <a:custGeom>
              <a:rect b="b" l="l" r="r" t="t"/>
              <a:pathLst>
                <a:path extrusionOk="0" h="552" w="608">
                  <a:moveTo>
                    <a:pt x="307" y="1"/>
                  </a:moveTo>
                  <a:cubicBezTo>
                    <a:pt x="210" y="1"/>
                    <a:pt x="124" y="59"/>
                    <a:pt x="74" y="157"/>
                  </a:cubicBezTo>
                  <a:cubicBezTo>
                    <a:pt x="1" y="302"/>
                    <a:pt x="40" y="451"/>
                    <a:pt x="177" y="519"/>
                  </a:cubicBezTo>
                  <a:cubicBezTo>
                    <a:pt x="218" y="541"/>
                    <a:pt x="260" y="551"/>
                    <a:pt x="301" y="551"/>
                  </a:cubicBezTo>
                  <a:cubicBezTo>
                    <a:pt x="395" y="551"/>
                    <a:pt x="484" y="496"/>
                    <a:pt x="536" y="396"/>
                  </a:cubicBezTo>
                  <a:cubicBezTo>
                    <a:pt x="607" y="256"/>
                    <a:pt x="569" y="102"/>
                    <a:pt x="433" y="34"/>
                  </a:cubicBezTo>
                  <a:cubicBezTo>
                    <a:pt x="390" y="11"/>
                    <a:pt x="348"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2" name="Google Shape;4872;p21"/>
            <p:cNvSpPr/>
            <p:nvPr/>
          </p:nvSpPr>
          <p:spPr>
            <a:xfrm>
              <a:off x="2789775" y="6381523"/>
              <a:ext cx="13344" cy="12031"/>
            </a:xfrm>
            <a:custGeom>
              <a:rect b="b" l="l" r="r" t="t"/>
              <a:pathLst>
                <a:path extrusionOk="0" h="550" w="610">
                  <a:moveTo>
                    <a:pt x="311" y="1"/>
                  </a:moveTo>
                  <a:cubicBezTo>
                    <a:pt x="219" y="1"/>
                    <a:pt x="135" y="53"/>
                    <a:pt x="83" y="144"/>
                  </a:cubicBezTo>
                  <a:cubicBezTo>
                    <a:pt x="0" y="284"/>
                    <a:pt x="35" y="435"/>
                    <a:pt x="165" y="511"/>
                  </a:cubicBezTo>
                  <a:cubicBezTo>
                    <a:pt x="210" y="537"/>
                    <a:pt x="257" y="550"/>
                    <a:pt x="302" y="550"/>
                  </a:cubicBezTo>
                  <a:cubicBezTo>
                    <a:pt x="392" y="550"/>
                    <a:pt x="476" y="500"/>
                    <a:pt x="529" y="408"/>
                  </a:cubicBezTo>
                  <a:cubicBezTo>
                    <a:pt x="610" y="273"/>
                    <a:pt x="580" y="117"/>
                    <a:pt x="447" y="39"/>
                  </a:cubicBezTo>
                  <a:cubicBezTo>
                    <a:pt x="401"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3" name="Google Shape;4873;p21"/>
            <p:cNvSpPr/>
            <p:nvPr/>
          </p:nvSpPr>
          <p:spPr>
            <a:xfrm>
              <a:off x="2773500" y="6371307"/>
              <a:ext cx="13388" cy="12075"/>
            </a:xfrm>
            <a:custGeom>
              <a:rect b="b" l="l" r="r" t="t"/>
              <a:pathLst>
                <a:path extrusionOk="0" h="552" w="612">
                  <a:moveTo>
                    <a:pt x="315" y="1"/>
                  </a:moveTo>
                  <a:cubicBezTo>
                    <a:pt x="229" y="1"/>
                    <a:pt x="148" y="49"/>
                    <a:pt x="92" y="133"/>
                  </a:cubicBezTo>
                  <a:cubicBezTo>
                    <a:pt x="0" y="268"/>
                    <a:pt x="25" y="421"/>
                    <a:pt x="154" y="506"/>
                  </a:cubicBezTo>
                  <a:cubicBezTo>
                    <a:pt x="200" y="536"/>
                    <a:pt x="250" y="551"/>
                    <a:pt x="299" y="551"/>
                  </a:cubicBezTo>
                  <a:cubicBezTo>
                    <a:pt x="385" y="551"/>
                    <a:pt x="468" y="507"/>
                    <a:pt x="525" y="421"/>
                  </a:cubicBezTo>
                  <a:cubicBezTo>
                    <a:pt x="612" y="291"/>
                    <a:pt x="589" y="133"/>
                    <a:pt x="460" y="48"/>
                  </a:cubicBezTo>
                  <a:cubicBezTo>
                    <a:pt x="413" y="16"/>
                    <a:pt x="36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4" name="Google Shape;4874;p21"/>
            <p:cNvSpPr/>
            <p:nvPr/>
          </p:nvSpPr>
          <p:spPr>
            <a:xfrm>
              <a:off x="2758122" y="6360370"/>
              <a:ext cx="13278" cy="12031"/>
            </a:xfrm>
            <a:custGeom>
              <a:rect b="b" l="l" r="r" t="t"/>
              <a:pathLst>
                <a:path extrusionOk="0" h="550" w="607">
                  <a:moveTo>
                    <a:pt x="314" y="0"/>
                  </a:moveTo>
                  <a:cubicBezTo>
                    <a:pt x="232" y="0"/>
                    <a:pt x="153" y="43"/>
                    <a:pt x="96" y="120"/>
                  </a:cubicBezTo>
                  <a:cubicBezTo>
                    <a:pt x="0" y="250"/>
                    <a:pt x="16" y="404"/>
                    <a:pt x="137" y="495"/>
                  </a:cubicBezTo>
                  <a:cubicBezTo>
                    <a:pt x="186" y="532"/>
                    <a:pt x="240" y="550"/>
                    <a:pt x="294" y="550"/>
                  </a:cubicBezTo>
                  <a:cubicBezTo>
                    <a:pt x="374" y="550"/>
                    <a:pt x="454" y="509"/>
                    <a:pt x="513" y="431"/>
                  </a:cubicBezTo>
                  <a:cubicBezTo>
                    <a:pt x="607" y="305"/>
                    <a:pt x="593" y="149"/>
                    <a:pt x="472" y="56"/>
                  </a:cubicBezTo>
                  <a:cubicBezTo>
                    <a:pt x="421" y="18"/>
                    <a:pt x="366"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5" name="Google Shape;4875;p21"/>
            <p:cNvSpPr/>
            <p:nvPr/>
          </p:nvSpPr>
          <p:spPr>
            <a:xfrm>
              <a:off x="2743028" y="6348404"/>
              <a:ext cx="13256" cy="11988"/>
            </a:xfrm>
            <a:custGeom>
              <a:rect b="b" l="l" r="r" t="t"/>
              <a:pathLst>
                <a:path extrusionOk="0" h="548" w="606">
                  <a:moveTo>
                    <a:pt x="317" y="0"/>
                  </a:moveTo>
                  <a:cubicBezTo>
                    <a:pt x="240" y="0"/>
                    <a:pt x="164" y="38"/>
                    <a:pt x="106" y="108"/>
                  </a:cubicBezTo>
                  <a:cubicBezTo>
                    <a:pt x="1" y="232"/>
                    <a:pt x="10" y="385"/>
                    <a:pt x="127" y="486"/>
                  </a:cubicBezTo>
                  <a:cubicBezTo>
                    <a:pt x="177" y="527"/>
                    <a:pt x="235" y="548"/>
                    <a:pt x="293" y="548"/>
                  </a:cubicBezTo>
                  <a:cubicBezTo>
                    <a:pt x="370" y="548"/>
                    <a:pt x="446" y="512"/>
                    <a:pt x="505" y="442"/>
                  </a:cubicBezTo>
                  <a:cubicBezTo>
                    <a:pt x="605" y="321"/>
                    <a:pt x="601" y="163"/>
                    <a:pt x="484" y="64"/>
                  </a:cubicBezTo>
                  <a:cubicBezTo>
                    <a:pt x="431" y="21"/>
                    <a:pt x="37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6" name="Google Shape;4876;p21"/>
            <p:cNvSpPr/>
            <p:nvPr/>
          </p:nvSpPr>
          <p:spPr>
            <a:xfrm>
              <a:off x="2728853" y="6335738"/>
              <a:ext cx="13191" cy="11944"/>
            </a:xfrm>
            <a:custGeom>
              <a:rect b="b" l="l" r="r" t="t"/>
              <a:pathLst>
                <a:path extrusionOk="0" h="546" w="603">
                  <a:moveTo>
                    <a:pt x="315" y="0"/>
                  </a:moveTo>
                  <a:cubicBezTo>
                    <a:pt x="243" y="0"/>
                    <a:pt x="170" y="34"/>
                    <a:pt x="111" y="96"/>
                  </a:cubicBezTo>
                  <a:lnTo>
                    <a:pt x="113" y="96"/>
                  </a:lnTo>
                  <a:cubicBezTo>
                    <a:pt x="1" y="213"/>
                    <a:pt x="1" y="369"/>
                    <a:pt x="111" y="472"/>
                  </a:cubicBezTo>
                  <a:cubicBezTo>
                    <a:pt x="163" y="521"/>
                    <a:pt x="225" y="546"/>
                    <a:pt x="288" y="546"/>
                  </a:cubicBezTo>
                  <a:cubicBezTo>
                    <a:pt x="359" y="546"/>
                    <a:pt x="431" y="514"/>
                    <a:pt x="491" y="451"/>
                  </a:cubicBezTo>
                  <a:cubicBezTo>
                    <a:pt x="598" y="337"/>
                    <a:pt x="603" y="178"/>
                    <a:pt x="491" y="75"/>
                  </a:cubicBezTo>
                  <a:cubicBezTo>
                    <a:pt x="437" y="24"/>
                    <a:pt x="376"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7" name="Google Shape;4877;p21"/>
            <p:cNvSpPr/>
            <p:nvPr/>
          </p:nvSpPr>
          <p:spPr>
            <a:xfrm>
              <a:off x="2715138" y="6322220"/>
              <a:ext cx="13431" cy="11922"/>
            </a:xfrm>
            <a:custGeom>
              <a:rect b="b" l="l" r="r" t="t"/>
              <a:pathLst>
                <a:path extrusionOk="0" h="545" w="614">
                  <a:moveTo>
                    <a:pt x="321" y="0"/>
                  </a:moveTo>
                  <a:cubicBezTo>
                    <a:pt x="253" y="0"/>
                    <a:pt x="185" y="30"/>
                    <a:pt x="128" y="84"/>
                  </a:cubicBezTo>
                  <a:cubicBezTo>
                    <a:pt x="9" y="196"/>
                    <a:pt x="0" y="350"/>
                    <a:pt x="105" y="462"/>
                  </a:cubicBezTo>
                  <a:cubicBezTo>
                    <a:pt x="158" y="517"/>
                    <a:pt x="224" y="545"/>
                    <a:pt x="291" y="545"/>
                  </a:cubicBezTo>
                  <a:cubicBezTo>
                    <a:pt x="358" y="545"/>
                    <a:pt x="427" y="517"/>
                    <a:pt x="486" y="462"/>
                  </a:cubicBezTo>
                  <a:cubicBezTo>
                    <a:pt x="600" y="354"/>
                    <a:pt x="614" y="196"/>
                    <a:pt x="506" y="87"/>
                  </a:cubicBezTo>
                  <a:cubicBezTo>
                    <a:pt x="452" y="28"/>
                    <a:pt x="387"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8" name="Google Shape;4878;p21"/>
            <p:cNvSpPr/>
            <p:nvPr/>
          </p:nvSpPr>
          <p:spPr>
            <a:xfrm>
              <a:off x="2702603" y="6308198"/>
              <a:ext cx="13650" cy="11900"/>
            </a:xfrm>
            <a:custGeom>
              <a:rect b="b" l="l" r="r" t="t"/>
              <a:pathLst>
                <a:path extrusionOk="0" h="544" w="624">
                  <a:moveTo>
                    <a:pt x="329" y="1"/>
                  </a:moveTo>
                  <a:cubicBezTo>
                    <a:pt x="266" y="1"/>
                    <a:pt x="202" y="25"/>
                    <a:pt x="145" y="73"/>
                  </a:cubicBezTo>
                  <a:cubicBezTo>
                    <a:pt x="21" y="178"/>
                    <a:pt x="1" y="331"/>
                    <a:pt x="99" y="448"/>
                  </a:cubicBezTo>
                  <a:cubicBezTo>
                    <a:pt x="152" y="511"/>
                    <a:pt x="223" y="544"/>
                    <a:pt x="297" y="544"/>
                  </a:cubicBezTo>
                  <a:cubicBezTo>
                    <a:pt x="359" y="544"/>
                    <a:pt x="422" y="521"/>
                    <a:pt x="479" y="473"/>
                  </a:cubicBezTo>
                  <a:cubicBezTo>
                    <a:pt x="601" y="370"/>
                    <a:pt x="623" y="215"/>
                    <a:pt x="525" y="98"/>
                  </a:cubicBezTo>
                  <a:cubicBezTo>
                    <a:pt x="469" y="32"/>
                    <a:pt x="400" y="1"/>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79" name="Google Shape;4879;p21"/>
            <p:cNvSpPr/>
            <p:nvPr/>
          </p:nvSpPr>
          <p:spPr>
            <a:xfrm>
              <a:off x="2690725" y="6293104"/>
              <a:ext cx="13759" cy="11856"/>
            </a:xfrm>
            <a:custGeom>
              <a:rect b="b" l="l" r="r" t="t"/>
              <a:pathLst>
                <a:path extrusionOk="0" h="542" w="629">
                  <a:moveTo>
                    <a:pt x="335" y="0"/>
                  </a:moveTo>
                  <a:cubicBezTo>
                    <a:pt x="276" y="0"/>
                    <a:pt x="216" y="21"/>
                    <a:pt x="161" y="62"/>
                  </a:cubicBezTo>
                  <a:cubicBezTo>
                    <a:pt x="31" y="156"/>
                    <a:pt x="1" y="307"/>
                    <a:pt x="90" y="433"/>
                  </a:cubicBezTo>
                  <a:cubicBezTo>
                    <a:pt x="143" y="504"/>
                    <a:pt x="217" y="541"/>
                    <a:pt x="296" y="541"/>
                  </a:cubicBezTo>
                  <a:cubicBezTo>
                    <a:pt x="353" y="541"/>
                    <a:pt x="413" y="522"/>
                    <a:pt x="468" y="481"/>
                  </a:cubicBezTo>
                  <a:cubicBezTo>
                    <a:pt x="594" y="389"/>
                    <a:pt x="628" y="234"/>
                    <a:pt x="539" y="112"/>
                  </a:cubicBezTo>
                  <a:cubicBezTo>
                    <a:pt x="484" y="37"/>
                    <a:pt x="411"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80" name="Google Shape;4880;p21"/>
            <p:cNvSpPr/>
            <p:nvPr/>
          </p:nvSpPr>
          <p:spPr>
            <a:xfrm>
              <a:off x="2680159" y="6277376"/>
              <a:ext cx="13847" cy="11747"/>
            </a:xfrm>
            <a:custGeom>
              <a:rect b="b" l="l" r="r" t="t"/>
              <a:pathLst>
                <a:path extrusionOk="0" h="537" w="633">
                  <a:moveTo>
                    <a:pt x="339" y="0"/>
                  </a:moveTo>
                  <a:cubicBezTo>
                    <a:pt x="287" y="0"/>
                    <a:pt x="233" y="16"/>
                    <a:pt x="181" y="48"/>
                  </a:cubicBezTo>
                  <a:cubicBezTo>
                    <a:pt x="44" y="133"/>
                    <a:pt x="1" y="282"/>
                    <a:pt x="83" y="412"/>
                  </a:cubicBezTo>
                  <a:cubicBezTo>
                    <a:pt x="133" y="494"/>
                    <a:pt x="212" y="537"/>
                    <a:pt x="298" y="537"/>
                  </a:cubicBezTo>
                  <a:cubicBezTo>
                    <a:pt x="349" y="537"/>
                    <a:pt x="403" y="522"/>
                    <a:pt x="454" y="490"/>
                  </a:cubicBezTo>
                  <a:cubicBezTo>
                    <a:pt x="589" y="410"/>
                    <a:pt x="633" y="256"/>
                    <a:pt x="552" y="126"/>
                  </a:cubicBezTo>
                  <a:cubicBezTo>
                    <a:pt x="500" y="41"/>
                    <a:pt x="422"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81" name="Google Shape;4881;p21"/>
            <p:cNvSpPr/>
            <p:nvPr/>
          </p:nvSpPr>
          <p:spPr>
            <a:xfrm>
              <a:off x="2671234" y="6261101"/>
              <a:ext cx="13803" cy="11681"/>
            </a:xfrm>
            <a:custGeom>
              <a:rect b="b" l="l" r="r" t="t"/>
              <a:pathLst>
                <a:path extrusionOk="0" h="534" w="631">
                  <a:moveTo>
                    <a:pt x="337" y="1"/>
                  </a:moveTo>
                  <a:cubicBezTo>
                    <a:pt x="293" y="1"/>
                    <a:pt x="247" y="12"/>
                    <a:pt x="202" y="34"/>
                  </a:cubicBezTo>
                  <a:cubicBezTo>
                    <a:pt x="56" y="105"/>
                    <a:pt x="1" y="249"/>
                    <a:pt x="67" y="387"/>
                  </a:cubicBezTo>
                  <a:cubicBezTo>
                    <a:pt x="115" y="481"/>
                    <a:pt x="200" y="534"/>
                    <a:pt x="297" y="534"/>
                  </a:cubicBezTo>
                  <a:cubicBezTo>
                    <a:pt x="340" y="534"/>
                    <a:pt x="386" y="523"/>
                    <a:pt x="431" y="501"/>
                  </a:cubicBezTo>
                  <a:cubicBezTo>
                    <a:pt x="571" y="432"/>
                    <a:pt x="631" y="286"/>
                    <a:pt x="564" y="148"/>
                  </a:cubicBezTo>
                  <a:cubicBezTo>
                    <a:pt x="516" y="50"/>
                    <a:pt x="431"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82" name="Google Shape;4882;p21"/>
            <p:cNvSpPr/>
            <p:nvPr/>
          </p:nvSpPr>
          <p:spPr>
            <a:xfrm>
              <a:off x="2664388" y="6244301"/>
              <a:ext cx="13584" cy="11528"/>
            </a:xfrm>
            <a:custGeom>
              <a:rect b="b" l="l" r="r" t="t"/>
              <a:pathLst>
                <a:path extrusionOk="0" h="527" w="621">
                  <a:moveTo>
                    <a:pt x="331" y="1"/>
                  </a:moveTo>
                  <a:cubicBezTo>
                    <a:pt x="297" y="1"/>
                    <a:pt x="262" y="7"/>
                    <a:pt x="227" y="19"/>
                  </a:cubicBezTo>
                  <a:cubicBezTo>
                    <a:pt x="73" y="71"/>
                    <a:pt x="0" y="206"/>
                    <a:pt x="51" y="351"/>
                  </a:cubicBezTo>
                  <a:cubicBezTo>
                    <a:pt x="88" y="462"/>
                    <a:pt x="180" y="527"/>
                    <a:pt x="291" y="527"/>
                  </a:cubicBezTo>
                  <a:cubicBezTo>
                    <a:pt x="324" y="527"/>
                    <a:pt x="359" y="521"/>
                    <a:pt x="394" y="509"/>
                  </a:cubicBezTo>
                  <a:cubicBezTo>
                    <a:pt x="543" y="458"/>
                    <a:pt x="621" y="321"/>
                    <a:pt x="570" y="177"/>
                  </a:cubicBezTo>
                  <a:cubicBezTo>
                    <a:pt x="530" y="61"/>
                    <a:pt x="438"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83" name="Google Shape;4883;p21"/>
            <p:cNvSpPr/>
            <p:nvPr/>
          </p:nvSpPr>
          <p:spPr>
            <a:xfrm>
              <a:off x="2729159" y="5532970"/>
              <a:ext cx="38281" cy="38259"/>
            </a:xfrm>
            <a:custGeom>
              <a:rect b="b" l="l" r="r" t="t"/>
              <a:pathLst>
                <a:path extrusionOk="0" h="1749" w="1750">
                  <a:moveTo>
                    <a:pt x="875" y="1"/>
                  </a:moveTo>
                  <a:cubicBezTo>
                    <a:pt x="392" y="1"/>
                    <a:pt x="0" y="392"/>
                    <a:pt x="0" y="876"/>
                  </a:cubicBezTo>
                  <a:cubicBezTo>
                    <a:pt x="0" y="1357"/>
                    <a:pt x="392" y="1748"/>
                    <a:pt x="875" y="1748"/>
                  </a:cubicBezTo>
                  <a:cubicBezTo>
                    <a:pt x="1358" y="1748"/>
                    <a:pt x="1750" y="1357"/>
                    <a:pt x="1750" y="876"/>
                  </a:cubicBezTo>
                  <a:cubicBezTo>
                    <a:pt x="1750" y="392"/>
                    <a:pt x="1358" y="1"/>
                    <a:pt x="8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84" name="Google Shape;4884;p21"/>
            <p:cNvSpPr/>
            <p:nvPr/>
          </p:nvSpPr>
          <p:spPr>
            <a:xfrm>
              <a:off x="2696281" y="5932604"/>
              <a:ext cx="38303" cy="38281"/>
            </a:xfrm>
            <a:custGeom>
              <a:rect b="b" l="l" r="r" t="t"/>
              <a:pathLst>
                <a:path extrusionOk="0" h="1750" w="1751">
                  <a:moveTo>
                    <a:pt x="876" y="0"/>
                  </a:moveTo>
                  <a:cubicBezTo>
                    <a:pt x="393" y="0"/>
                    <a:pt x="1" y="392"/>
                    <a:pt x="1" y="875"/>
                  </a:cubicBezTo>
                  <a:cubicBezTo>
                    <a:pt x="1" y="1358"/>
                    <a:pt x="393" y="1750"/>
                    <a:pt x="876" y="1750"/>
                  </a:cubicBezTo>
                  <a:cubicBezTo>
                    <a:pt x="1359" y="1750"/>
                    <a:pt x="1751" y="1358"/>
                    <a:pt x="1751" y="875"/>
                  </a:cubicBezTo>
                  <a:cubicBezTo>
                    <a:pt x="1751" y="392"/>
                    <a:pt x="1359"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885" name="Google Shape;4885;p21"/>
            <p:cNvSpPr/>
            <p:nvPr/>
          </p:nvSpPr>
          <p:spPr>
            <a:xfrm>
              <a:off x="2647391" y="6197860"/>
              <a:ext cx="38259" cy="38238"/>
            </a:xfrm>
            <a:custGeom>
              <a:rect b="b" l="l" r="r" t="t"/>
              <a:pathLst>
                <a:path extrusionOk="0" h="1748" w="1749">
                  <a:moveTo>
                    <a:pt x="876" y="0"/>
                  </a:moveTo>
                  <a:cubicBezTo>
                    <a:pt x="392" y="0"/>
                    <a:pt x="1" y="392"/>
                    <a:pt x="1" y="875"/>
                  </a:cubicBezTo>
                  <a:cubicBezTo>
                    <a:pt x="1" y="1358"/>
                    <a:pt x="392" y="1748"/>
                    <a:pt x="876" y="1748"/>
                  </a:cubicBezTo>
                  <a:cubicBezTo>
                    <a:pt x="1357" y="1748"/>
                    <a:pt x="1748" y="1358"/>
                    <a:pt x="1748" y="875"/>
                  </a:cubicBezTo>
                  <a:cubicBezTo>
                    <a:pt x="1748" y="392"/>
                    <a:pt x="1357"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4886" name="Google Shape;4886;p21"/>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88" name="Shape 14888"/>
        <p:cNvGrpSpPr/>
        <p:nvPr/>
      </p:nvGrpSpPr>
      <p:grpSpPr>
        <a:xfrm>
          <a:off x="0" y="0"/>
          <a:ext cx="0" cy="0"/>
          <a:chOff x="0" y="0"/>
          <a:chExt cx="0" cy="0"/>
        </a:xfrm>
      </p:grpSpPr>
      <p:sp>
        <p:nvSpPr>
          <p:cNvPr id="14889" name="Google Shape;14889;p75"/>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4890" name="Google Shape;14890;p75"/>
          <p:cNvSpPr/>
          <p:nvPr/>
        </p:nvSpPr>
        <p:spPr>
          <a:xfrm>
            <a:off x="290325" y="1787350"/>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91" name="Google Shape;14891;p75"/>
          <p:cNvGrpSpPr/>
          <p:nvPr/>
        </p:nvGrpSpPr>
        <p:grpSpPr>
          <a:xfrm>
            <a:off x="7205077" y="1084147"/>
            <a:ext cx="956354" cy="1126660"/>
            <a:chOff x="2855400" y="1698200"/>
            <a:chExt cx="1456525" cy="1715900"/>
          </a:xfrm>
        </p:grpSpPr>
        <p:sp>
          <p:nvSpPr>
            <p:cNvPr id="14892" name="Google Shape;14892;p75"/>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75"/>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75"/>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75"/>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75"/>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75"/>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75"/>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75"/>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75"/>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75"/>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75"/>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75"/>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75"/>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75"/>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75"/>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75"/>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75"/>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75"/>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75"/>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75"/>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912" name="Google Shape;14912;p75"/>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4913" name="Google Shape;14913;p75"/>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4914" name="Google Shape;14914;p75"/>
          <p:cNvGrpSpPr/>
          <p:nvPr/>
        </p:nvGrpSpPr>
        <p:grpSpPr>
          <a:xfrm flipH="1">
            <a:off x="9478081" y="6198633"/>
            <a:ext cx="1010547" cy="1015149"/>
            <a:chOff x="2423000" y="1876050"/>
            <a:chExt cx="1657450" cy="1664725"/>
          </a:xfrm>
        </p:grpSpPr>
        <p:sp>
          <p:nvSpPr>
            <p:cNvPr id="14915" name="Google Shape;14915;p75"/>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75"/>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75"/>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75"/>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75"/>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75"/>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75"/>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75"/>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75"/>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75"/>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75"/>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75"/>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75"/>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75"/>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75"/>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75"/>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931" name="Google Shape;14931;p75"/>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4932" name="Google Shape;14932;p75"/>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4933" name="Google Shape;14933;p75"/>
          <p:cNvGrpSpPr/>
          <p:nvPr/>
        </p:nvGrpSpPr>
        <p:grpSpPr>
          <a:xfrm flipH="1">
            <a:off x="9478081" y="6198633"/>
            <a:ext cx="1010547" cy="1015149"/>
            <a:chOff x="2423000" y="1876050"/>
            <a:chExt cx="1657450" cy="1664725"/>
          </a:xfrm>
        </p:grpSpPr>
        <p:sp>
          <p:nvSpPr>
            <p:cNvPr id="14934" name="Google Shape;14934;p75"/>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75"/>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75"/>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75"/>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75"/>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75"/>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75"/>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75"/>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75"/>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75"/>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75"/>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75"/>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75"/>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75"/>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75"/>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75"/>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0" name="Google Shape;14950;p75"/>
          <p:cNvGrpSpPr/>
          <p:nvPr/>
        </p:nvGrpSpPr>
        <p:grpSpPr>
          <a:xfrm>
            <a:off x="792472" y="5471349"/>
            <a:ext cx="1270940" cy="829953"/>
            <a:chOff x="2943525" y="2635675"/>
            <a:chExt cx="2326450" cy="1519225"/>
          </a:xfrm>
        </p:grpSpPr>
        <p:sp>
          <p:nvSpPr>
            <p:cNvPr id="14951" name="Google Shape;14951;p75"/>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75"/>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75"/>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75"/>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75"/>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75"/>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75"/>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75"/>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75"/>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75"/>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75"/>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75"/>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75"/>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75"/>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75"/>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75"/>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75"/>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75"/>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75"/>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75"/>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75"/>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72" name="Google Shape;14972;p75"/>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73" name="Google Shape;14973;p75"/>
          <p:cNvGrpSpPr/>
          <p:nvPr/>
        </p:nvGrpSpPr>
        <p:grpSpPr>
          <a:xfrm rot="-214069">
            <a:off x="7674206" y="6611682"/>
            <a:ext cx="335968" cy="274617"/>
            <a:chOff x="3419525" y="3514050"/>
            <a:chExt cx="1000350" cy="817675"/>
          </a:xfrm>
        </p:grpSpPr>
        <p:sp>
          <p:nvSpPr>
            <p:cNvPr id="14974" name="Google Shape;14974;p75"/>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75"/>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75"/>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75"/>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75"/>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9" name="Google Shape;14979;p75"/>
          <p:cNvGrpSpPr/>
          <p:nvPr/>
        </p:nvGrpSpPr>
        <p:grpSpPr>
          <a:xfrm>
            <a:off x="1967196" y="1139993"/>
            <a:ext cx="336010" cy="336017"/>
            <a:chOff x="6241525" y="2196000"/>
            <a:chExt cx="1140175" cy="1140200"/>
          </a:xfrm>
        </p:grpSpPr>
        <p:sp>
          <p:nvSpPr>
            <p:cNvPr id="14980" name="Google Shape;14980;p75"/>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75"/>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75"/>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75"/>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75"/>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75"/>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75"/>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75"/>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8" name="Google Shape;14988;p75"/>
          <p:cNvGrpSpPr/>
          <p:nvPr/>
        </p:nvGrpSpPr>
        <p:grpSpPr>
          <a:xfrm flipH="1" rot="-5400000">
            <a:off x="9805280" y="608706"/>
            <a:ext cx="298200" cy="316822"/>
            <a:chOff x="6904650" y="3361025"/>
            <a:chExt cx="298200" cy="318350"/>
          </a:xfrm>
        </p:grpSpPr>
        <p:sp>
          <p:nvSpPr>
            <p:cNvPr id="14989" name="Google Shape;14989;p75"/>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75"/>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75"/>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75"/>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75"/>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75"/>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95" name="Google Shape;14995;p75"/>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75"/>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75"/>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4998" name="Google Shape;14998;p75"/>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4999" name="Google Shape;14999;p75"/>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5000" name="Google Shape;15000;p75"/>
          <p:cNvSpPr txBox="1"/>
          <p:nvPr/>
        </p:nvSpPr>
        <p:spPr>
          <a:xfrm>
            <a:off x="1610025" y="5288050"/>
            <a:ext cx="3136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La bonne réponse:</a:t>
            </a:r>
            <a:endParaRPr sz="2000">
              <a:latin typeface="Rubik"/>
              <a:ea typeface="Rubik"/>
              <a:cs typeface="Rubik"/>
              <a:sym typeface="Rubik"/>
            </a:endParaRPr>
          </a:p>
        </p:txBody>
      </p:sp>
      <p:sp>
        <p:nvSpPr>
          <p:cNvPr id="15001" name="Google Shape;15001;p75"/>
          <p:cNvSpPr/>
          <p:nvPr/>
        </p:nvSpPr>
        <p:spPr>
          <a:xfrm>
            <a:off x="4449375" y="5138075"/>
            <a:ext cx="435000" cy="902400"/>
          </a:xfrm>
          <a:prstGeom prst="upArrow">
            <a:avLst>
              <a:gd fmla="val 50000" name="adj1"/>
              <a:gd fmla="val 50000" name="adj2"/>
            </a:avLst>
          </a:prstGeom>
          <a:solidFill>
            <a:srgbClr val="4A86E8"/>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002" name="Google Shape;15002;p75"/>
          <p:cNvSpPr/>
          <p:nvPr/>
        </p:nvSpPr>
        <p:spPr>
          <a:xfrm>
            <a:off x="4945350" y="5162500"/>
            <a:ext cx="435000" cy="902400"/>
          </a:xfrm>
          <a:prstGeom prst="upArrow">
            <a:avLst>
              <a:gd fmla="val 50000" name="adj1"/>
              <a:gd fmla="val 50000" name="adj2"/>
            </a:avLst>
          </a:prstGeom>
          <a:solidFill>
            <a:srgbClr val="6AA84F"/>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003" name="Google Shape;15003;p75"/>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07" name="Shape 15007"/>
        <p:cNvGrpSpPr/>
        <p:nvPr/>
      </p:nvGrpSpPr>
      <p:grpSpPr>
        <a:xfrm>
          <a:off x="0" y="0"/>
          <a:ext cx="0" cy="0"/>
          <a:chOff x="0" y="0"/>
          <a:chExt cx="0" cy="0"/>
        </a:xfrm>
      </p:grpSpPr>
      <p:sp>
        <p:nvSpPr>
          <p:cNvPr id="15008" name="Google Shape;15008;p76"/>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5009" name="Google Shape;15009;p76"/>
          <p:cNvSpPr/>
          <p:nvPr/>
        </p:nvSpPr>
        <p:spPr>
          <a:xfrm>
            <a:off x="504000" y="1759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10" name="Google Shape;15010;p76"/>
          <p:cNvGrpSpPr/>
          <p:nvPr/>
        </p:nvGrpSpPr>
        <p:grpSpPr>
          <a:xfrm>
            <a:off x="7205077" y="1084147"/>
            <a:ext cx="956354" cy="1126660"/>
            <a:chOff x="2855400" y="1698200"/>
            <a:chExt cx="1456525" cy="1715900"/>
          </a:xfrm>
        </p:grpSpPr>
        <p:sp>
          <p:nvSpPr>
            <p:cNvPr id="15011" name="Google Shape;15011;p76"/>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76"/>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76"/>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76"/>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76"/>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76"/>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76"/>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76"/>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76"/>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76"/>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76"/>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76"/>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76"/>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76"/>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76"/>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76"/>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76"/>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76"/>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76"/>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76"/>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031" name="Google Shape;15031;p76"/>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5032" name="Google Shape;15032;p76"/>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5033" name="Google Shape;15033;p76"/>
          <p:cNvGrpSpPr/>
          <p:nvPr/>
        </p:nvGrpSpPr>
        <p:grpSpPr>
          <a:xfrm flipH="1">
            <a:off x="9478081" y="6198633"/>
            <a:ext cx="1010547" cy="1015149"/>
            <a:chOff x="2423000" y="1876050"/>
            <a:chExt cx="1657450" cy="1664725"/>
          </a:xfrm>
        </p:grpSpPr>
        <p:sp>
          <p:nvSpPr>
            <p:cNvPr id="15034" name="Google Shape;15034;p76"/>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76"/>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76"/>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76"/>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76"/>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76"/>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76"/>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76"/>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76"/>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76"/>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76"/>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76"/>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76"/>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76"/>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76"/>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76"/>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050" name="Google Shape;15050;p76"/>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5051" name="Google Shape;15051;p76"/>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5052" name="Google Shape;15052;p76"/>
          <p:cNvGrpSpPr/>
          <p:nvPr/>
        </p:nvGrpSpPr>
        <p:grpSpPr>
          <a:xfrm flipH="1">
            <a:off x="9478081" y="6198633"/>
            <a:ext cx="1010547" cy="1015149"/>
            <a:chOff x="2423000" y="1876050"/>
            <a:chExt cx="1657450" cy="1664725"/>
          </a:xfrm>
        </p:grpSpPr>
        <p:sp>
          <p:nvSpPr>
            <p:cNvPr id="15053" name="Google Shape;15053;p76"/>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76"/>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76"/>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76"/>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76"/>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76"/>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76"/>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76"/>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76"/>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76"/>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76"/>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76"/>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76"/>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76"/>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76"/>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76"/>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9" name="Google Shape;15069;p76"/>
          <p:cNvGrpSpPr/>
          <p:nvPr/>
        </p:nvGrpSpPr>
        <p:grpSpPr>
          <a:xfrm>
            <a:off x="792472" y="5471349"/>
            <a:ext cx="1270940" cy="829953"/>
            <a:chOff x="2943525" y="2635675"/>
            <a:chExt cx="2326450" cy="1519225"/>
          </a:xfrm>
        </p:grpSpPr>
        <p:sp>
          <p:nvSpPr>
            <p:cNvPr id="15070" name="Google Shape;15070;p76"/>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76"/>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76"/>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76"/>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76"/>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76"/>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76"/>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76"/>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76"/>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76"/>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76"/>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76"/>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76"/>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76"/>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76"/>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76"/>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76"/>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76"/>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76"/>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76"/>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76"/>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91" name="Google Shape;15091;p76"/>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92" name="Google Shape;15092;p76"/>
          <p:cNvGrpSpPr/>
          <p:nvPr/>
        </p:nvGrpSpPr>
        <p:grpSpPr>
          <a:xfrm rot="-214069">
            <a:off x="7674206" y="6611682"/>
            <a:ext cx="335968" cy="274617"/>
            <a:chOff x="3419525" y="3514050"/>
            <a:chExt cx="1000350" cy="817675"/>
          </a:xfrm>
        </p:grpSpPr>
        <p:sp>
          <p:nvSpPr>
            <p:cNvPr id="15093" name="Google Shape;15093;p76"/>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76"/>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76"/>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76"/>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76"/>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98" name="Google Shape;15098;p76"/>
          <p:cNvGrpSpPr/>
          <p:nvPr/>
        </p:nvGrpSpPr>
        <p:grpSpPr>
          <a:xfrm>
            <a:off x="1967196" y="1139993"/>
            <a:ext cx="336010" cy="336017"/>
            <a:chOff x="6241525" y="2196000"/>
            <a:chExt cx="1140175" cy="1140200"/>
          </a:xfrm>
        </p:grpSpPr>
        <p:sp>
          <p:nvSpPr>
            <p:cNvPr id="15099" name="Google Shape;15099;p76"/>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76"/>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76"/>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76"/>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76"/>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76"/>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76"/>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76"/>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7" name="Google Shape;15107;p76"/>
          <p:cNvGrpSpPr/>
          <p:nvPr/>
        </p:nvGrpSpPr>
        <p:grpSpPr>
          <a:xfrm flipH="1" rot="-5400000">
            <a:off x="9805280" y="608706"/>
            <a:ext cx="298200" cy="316822"/>
            <a:chOff x="6904650" y="3361025"/>
            <a:chExt cx="298200" cy="318350"/>
          </a:xfrm>
        </p:grpSpPr>
        <p:sp>
          <p:nvSpPr>
            <p:cNvPr id="15108" name="Google Shape;15108;p76"/>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76"/>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76"/>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76"/>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76"/>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76"/>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14" name="Google Shape;15114;p76"/>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76"/>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76"/>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5117" name="Google Shape;15117;p76"/>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5118" name="Google Shape;15118;p76"/>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5119" name="Google Shape;15119;p76"/>
          <p:cNvSpPr/>
          <p:nvPr/>
        </p:nvSpPr>
        <p:spPr>
          <a:xfrm>
            <a:off x="4092925" y="50841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120" name="Google Shape;15120;p76"/>
          <p:cNvSpPr/>
          <p:nvPr/>
        </p:nvSpPr>
        <p:spPr>
          <a:xfrm>
            <a:off x="45506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121" name="Google Shape;15121;p76"/>
          <p:cNvSpPr/>
          <p:nvPr/>
        </p:nvSpPr>
        <p:spPr>
          <a:xfrm>
            <a:off x="5044925"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122" name="Google Shape;15122;p76"/>
          <p:cNvSpPr/>
          <p:nvPr/>
        </p:nvSpPr>
        <p:spPr>
          <a:xfrm>
            <a:off x="5618650" y="5129525"/>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123" name="Google Shape;15123;p76"/>
          <p:cNvSpPr/>
          <p:nvPr/>
        </p:nvSpPr>
        <p:spPr>
          <a:xfrm>
            <a:off x="6192375" y="5160300"/>
            <a:ext cx="293100" cy="5862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124" name="Google Shape;15124;p76"/>
          <p:cNvSpPr/>
          <p:nvPr/>
        </p:nvSpPr>
        <p:spPr>
          <a:xfrm>
            <a:off x="3873775" y="577022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16</a:t>
            </a:r>
            <a:endParaRPr>
              <a:latin typeface="Rubik"/>
              <a:ea typeface="Rubik"/>
              <a:cs typeface="Rubik"/>
              <a:sym typeface="Rubik"/>
            </a:endParaRPr>
          </a:p>
        </p:txBody>
      </p:sp>
      <p:sp>
        <p:nvSpPr>
          <p:cNvPr id="15125" name="Google Shape;15125;p76"/>
          <p:cNvSpPr/>
          <p:nvPr/>
        </p:nvSpPr>
        <p:spPr>
          <a:xfrm>
            <a:off x="4435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8</a:t>
            </a:r>
            <a:endParaRPr>
              <a:latin typeface="Rubik"/>
              <a:ea typeface="Rubik"/>
              <a:cs typeface="Rubik"/>
              <a:sym typeface="Rubik"/>
            </a:endParaRPr>
          </a:p>
        </p:txBody>
      </p:sp>
      <p:sp>
        <p:nvSpPr>
          <p:cNvPr id="15126" name="Google Shape;15126;p76"/>
          <p:cNvSpPr/>
          <p:nvPr/>
        </p:nvSpPr>
        <p:spPr>
          <a:xfrm>
            <a:off x="4996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4</a:t>
            </a:r>
            <a:endParaRPr>
              <a:latin typeface="Rubik"/>
              <a:ea typeface="Rubik"/>
              <a:cs typeface="Rubik"/>
              <a:sym typeface="Rubik"/>
            </a:endParaRPr>
          </a:p>
        </p:txBody>
      </p:sp>
      <p:sp>
        <p:nvSpPr>
          <p:cNvPr id="15127" name="Google Shape;15127;p76"/>
          <p:cNvSpPr/>
          <p:nvPr/>
        </p:nvSpPr>
        <p:spPr>
          <a:xfrm>
            <a:off x="55582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2</a:t>
            </a:r>
            <a:endParaRPr>
              <a:latin typeface="Rubik"/>
              <a:ea typeface="Rubik"/>
              <a:cs typeface="Rubik"/>
              <a:sym typeface="Rubik"/>
            </a:endParaRPr>
          </a:p>
        </p:txBody>
      </p:sp>
      <p:sp>
        <p:nvSpPr>
          <p:cNvPr id="15128" name="Google Shape;15128;p76"/>
          <p:cNvSpPr/>
          <p:nvPr/>
        </p:nvSpPr>
        <p:spPr>
          <a:xfrm>
            <a:off x="6119775" y="5779275"/>
            <a:ext cx="451200" cy="384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Rubik"/>
                <a:ea typeface="Rubik"/>
                <a:cs typeface="Rubik"/>
                <a:sym typeface="Rubik"/>
              </a:rPr>
              <a:t>1</a:t>
            </a:r>
            <a:endParaRPr>
              <a:latin typeface="Rubik"/>
              <a:ea typeface="Rubik"/>
              <a:cs typeface="Rubik"/>
              <a:sym typeface="Rubik"/>
            </a:endParaRPr>
          </a:p>
        </p:txBody>
      </p:sp>
      <p:sp>
        <p:nvSpPr>
          <p:cNvPr id="15129" name="Google Shape;15129;p76"/>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33" name="Shape 15133"/>
        <p:cNvGrpSpPr/>
        <p:nvPr/>
      </p:nvGrpSpPr>
      <p:grpSpPr>
        <a:xfrm>
          <a:off x="0" y="0"/>
          <a:ext cx="0" cy="0"/>
          <a:chOff x="0" y="0"/>
          <a:chExt cx="0" cy="0"/>
        </a:xfrm>
      </p:grpSpPr>
      <p:sp>
        <p:nvSpPr>
          <p:cNvPr id="15134" name="Google Shape;15134;p77"/>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5135" name="Google Shape;15135;p77"/>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5136" name="Google Shape;15136;p77"/>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37" name="Google Shape;15137;p77"/>
          <p:cNvGrpSpPr/>
          <p:nvPr/>
        </p:nvGrpSpPr>
        <p:grpSpPr>
          <a:xfrm rot="-214069">
            <a:off x="7645356" y="6599932"/>
            <a:ext cx="335968" cy="274617"/>
            <a:chOff x="3419525" y="3514050"/>
            <a:chExt cx="1000350" cy="817675"/>
          </a:xfrm>
        </p:grpSpPr>
        <p:sp>
          <p:nvSpPr>
            <p:cNvPr id="15138" name="Google Shape;15138;p77"/>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77"/>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77"/>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77"/>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77"/>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3" name="Google Shape;15143;p77"/>
          <p:cNvGrpSpPr/>
          <p:nvPr/>
        </p:nvGrpSpPr>
        <p:grpSpPr>
          <a:xfrm>
            <a:off x="8676141" y="6629982"/>
            <a:ext cx="1658570" cy="930116"/>
            <a:chOff x="5174600" y="1718575"/>
            <a:chExt cx="2206425" cy="1237350"/>
          </a:xfrm>
        </p:grpSpPr>
        <p:sp>
          <p:nvSpPr>
            <p:cNvPr id="15144" name="Google Shape;15144;p77"/>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77"/>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77"/>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77"/>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77"/>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77"/>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77"/>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77"/>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77"/>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77"/>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77"/>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77"/>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77"/>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77"/>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77"/>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77"/>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77"/>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77"/>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77"/>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77"/>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77"/>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77"/>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6" name="Google Shape;15166;p77"/>
          <p:cNvGrpSpPr/>
          <p:nvPr/>
        </p:nvGrpSpPr>
        <p:grpSpPr>
          <a:xfrm>
            <a:off x="8096651" y="767305"/>
            <a:ext cx="1416380" cy="1324192"/>
            <a:chOff x="2717575" y="1865850"/>
            <a:chExt cx="1949325" cy="1822450"/>
          </a:xfrm>
        </p:grpSpPr>
        <p:sp>
          <p:nvSpPr>
            <p:cNvPr id="15167" name="Google Shape;15167;p77"/>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77"/>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77"/>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77"/>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77"/>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77"/>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77"/>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77"/>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77"/>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77"/>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77"/>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77"/>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77"/>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77"/>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77"/>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77"/>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77"/>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77"/>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77"/>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77"/>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77"/>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77"/>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77"/>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77"/>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77"/>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77"/>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3" name="Google Shape;15193;p77"/>
          <p:cNvGrpSpPr/>
          <p:nvPr/>
        </p:nvGrpSpPr>
        <p:grpSpPr>
          <a:xfrm rot="3569144">
            <a:off x="2009066" y="6627190"/>
            <a:ext cx="462257" cy="656760"/>
            <a:chOff x="5997050" y="1070425"/>
            <a:chExt cx="527325" cy="749250"/>
          </a:xfrm>
        </p:grpSpPr>
        <p:sp>
          <p:nvSpPr>
            <p:cNvPr id="15194" name="Google Shape;15194;p77"/>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77"/>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77"/>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7" name="Google Shape;15197;p77"/>
          <p:cNvGrpSpPr/>
          <p:nvPr/>
        </p:nvGrpSpPr>
        <p:grpSpPr>
          <a:xfrm>
            <a:off x="2131971" y="1040368"/>
            <a:ext cx="336010" cy="336017"/>
            <a:chOff x="6241525" y="2196000"/>
            <a:chExt cx="1140175" cy="1140200"/>
          </a:xfrm>
        </p:grpSpPr>
        <p:sp>
          <p:nvSpPr>
            <p:cNvPr id="15198" name="Google Shape;15198;p77"/>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77"/>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77"/>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77"/>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77"/>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77"/>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77"/>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77"/>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6" name="Google Shape;15206;p77"/>
          <p:cNvGrpSpPr/>
          <p:nvPr/>
        </p:nvGrpSpPr>
        <p:grpSpPr>
          <a:xfrm flipH="1" rot="-5400000">
            <a:off x="9805280" y="608706"/>
            <a:ext cx="298200" cy="316822"/>
            <a:chOff x="6904650" y="3361025"/>
            <a:chExt cx="298200" cy="318350"/>
          </a:xfrm>
        </p:grpSpPr>
        <p:sp>
          <p:nvSpPr>
            <p:cNvPr id="15207" name="Google Shape;15207;p77"/>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77"/>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77"/>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77"/>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77"/>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77"/>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13" name="Google Shape;15213;p77"/>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5214" name="Google Shape;15214;p77"/>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5215" name="Google Shape;15215;p77"/>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8</a:t>
            </a:r>
            <a:r>
              <a:rPr b="1" lang="en" sz="2000">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15216" name="Google Shape;15216;p77"/>
          <p:cNvSpPr txBox="1"/>
          <p:nvPr/>
        </p:nvSpPr>
        <p:spPr>
          <a:xfrm>
            <a:off x="3183150" y="5181275"/>
            <a:ext cx="43257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latin typeface="Rubik"/>
              <a:ea typeface="Rubik"/>
              <a:cs typeface="Rubik"/>
              <a:sym typeface="Rubik"/>
            </a:endParaRPr>
          </a:p>
        </p:txBody>
      </p:sp>
      <p:grpSp>
        <p:nvGrpSpPr>
          <p:cNvPr id="15217" name="Google Shape;15217;p77"/>
          <p:cNvGrpSpPr/>
          <p:nvPr/>
        </p:nvGrpSpPr>
        <p:grpSpPr>
          <a:xfrm rot="1413296">
            <a:off x="7694137" y="4403037"/>
            <a:ext cx="956370" cy="1126678"/>
            <a:chOff x="2855400" y="1698200"/>
            <a:chExt cx="1456525" cy="1715900"/>
          </a:xfrm>
        </p:grpSpPr>
        <p:sp>
          <p:nvSpPr>
            <p:cNvPr id="15218" name="Google Shape;15218;p77"/>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77"/>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77"/>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77"/>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77"/>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77"/>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77"/>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77"/>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77"/>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77"/>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77"/>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77"/>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77"/>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77"/>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77"/>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77"/>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77"/>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77"/>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77"/>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77"/>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38" name="Google Shape;15238;p77"/>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239" name="Google Shape;15239;p77"/>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43" name="Shape 15243"/>
        <p:cNvGrpSpPr/>
        <p:nvPr/>
      </p:nvGrpSpPr>
      <p:grpSpPr>
        <a:xfrm>
          <a:off x="0" y="0"/>
          <a:ext cx="0" cy="0"/>
          <a:chOff x="0" y="0"/>
          <a:chExt cx="0" cy="0"/>
        </a:xfrm>
      </p:grpSpPr>
      <p:sp>
        <p:nvSpPr>
          <p:cNvPr id="15244" name="Google Shape;15244;p78"/>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Étapes de conversion</a:t>
            </a:r>
            <a:endParaRPr/>
          </a:p>
        </p:txBody>
      </p:sp>
      <p:cxnSp>
        <p:nvCxnSpPr>
          <p:cNvPr id="15245" name="Google Shape;15245;p78"/>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5246" name="Google Shape;15246;p78"/>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47" name="Google Shape;15247;p78"/>
          <p:cNvGrpSpPr/>
          <p:nvPr/>
        </p:nvGrpSpPr>
        <p:grpSpPr>
          <a:xfrm rot="-214069">
            <a:off x="7645356" y="6599932"/>
            <a:ext cx="335968" cy="274617"/>
            <a:chOff x="3419525" y="3514050"/>
            <a:chExt cx="1000350" cy="817675"/>
          </a:xfrm>
        </p:grpSpPr>
        <p:sp>
          <p:nvSpPr>
            <p:cNvPr id="15248" name="Google Shape;15248;p78"/>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78"/>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78"/>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78"/>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78"/>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3" name="Google Shape;15253;p78"/>
          <p:cNvGrpSpPr/>
          <p:nvPr/>
        </p:nvGrpSpPr>
        <p:grpSpPr>
          <a:xfrm>
            <a:off x="8676141" y="6629982"/>
            <a:ext cx="1658570" cy="930116"/>
            <a:chOff x="5174600" y="1718575"/>
            <a:chExt cx="2206425" cy="1237350"/>
          </a:xfrm>
        </p:grpSpPr>
        <p:sp>
          <p:nvSpPr>
            <p:cNvPr id="15254" name="Google Shape;15254;p78"/>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78"/>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78"/>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78"/>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78"/>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78"/>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78"/>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78"/>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78"/>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78"/>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78"/>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78"/>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78"/>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78"/>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78"/>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78"/>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78"/>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78"/>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78"/>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78"/>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78"/>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78"/>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6" name="Google Shape;15276;p78"/>
          <p:cNvGrpSpPr/>
          <p:nvPr/>
        </p:nvGrpSpPr>
        <p:grpSpPr>
          <a:xfrm>
            <a:off x="8096651" y="767305"/>
            <a:ext cx="1416380" cy="1324192"/>
            <a:chOff x="2717575" y="1865850"/>
            <a:chExt cx="1949325" cy="1822450"/>
          </a:xfrm>
        </p:grpSpPr>
        <p:sp>
          <p:nvSpPr>
            <p:cNvPr id="15277" name="Google Shape;15277;p78"/>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78"/>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78"/>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78"/>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78"/>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78"/>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78"/>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78"/>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78"/>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78"/>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78"/>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78"/>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78"/>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78"/>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78"/>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78"/>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78"/>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78"/>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78"/>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78"/>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78"/>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78"/>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78"/>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78"/>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78"/>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78"/>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3" name="Google Shape;15303;p78"/>
          <p:cNvGrpSpPr/>
          <p:nvPr/>
        </p:nvGrpSpPr>
        <p:grpSpPr>
          <a:xfrm rot="3569144">
            <a:off x="2009066" y="6627190"/>
            <a:ext cx="462257" cy="656760"/>
            <a:chOff x="5997050" y="1070425"/>
            <a:chExt cx="527325" cy="749250"/>
          </a:xfrm>
        </p:grpSpPr>
        <p:sp>
          <p:nvSpPr>
            <p:cNvPr id="15304" name="Google Shape;15304;p78"/>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78"/>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78"/>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7" name="Google Shape;15307;p78"/>
          <p:cNvGrpSpPr/>
          <p:nvPr/>
        </p:nvGrpSpPr>
        <p:grpSpPr>
          <a:xfrm>
            <a:off x="2131971" y="1040368"/>
            <a:ext cx="336010" cy="336017"/>
            <a:chOff x="6241525" y="2196000"/>
            <a:chExt cx="1140175" cy="1140200"/>
          </a:xfrm>
        </p:grpSpPr>
        <p:sp>
          <p:nvSpPr>
            <p:cNvPr id="15308" name="Google Shape;15308;p78"/>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78"/>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78"/>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78"/>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78"/>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78"/>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78"/>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78"/>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6" name="Google Shape;15316;p78"/>
          <p:cNvGrpSpPr/>
          <p:nvPr/>
        </p:nvGrpSpPr>
        <p:grpSpPr>
          <a:xfrm flipH="1" rot="-5400000">
            <a:off x="9805280" y="608706"/>
            <a:ext cx="298200" cy="316822"/>
            <a:chOff x="6904650" y="3361025"/>
            <a:chExt cx="298200" cy="318350"/>
          </a:xfrm>
        </p:grpSpPr>
        <p:sp>
          <p:nvSpPr>
            <p:cNvPr id="15317" name="Google Shape;15317;p78"/>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78"/>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78"/>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78"/>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78"/>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78"/>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23" name="Google Shape;15323;p78"/>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5324" name="Google Shape;15324;p78"/>
          <p:cNvGraphicFramePr/>
          <p:nvPr/>
        </p:nvGraphicFramePr>
        <p:xfrm>
          <a:off x="3005000" y="3250213"/>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5325" name="Google Shape;15325;p78"/>
          <p:cNvSpPr txBox="1"/>
          <p:nvPr/>
        </p:nvSpPr>
        <p:spPr>
          <a:xfrm>
            <a:off x="2927100" y="2171413"/>
            <a:ext cx="4837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Exemple: convertir </a:t>
            </a:r>
            <a:r>
              <a:rPr b="1" lang="en" sz="2000">
                <a:latin typeface="Rubik"/>
                <a:ea typeface="Rubik"/>
                <a:cs typeface="Rubik"/>
                <a:sym typeface="Rubik"/>
              </a:rPr>
              <a:t>8</a:t>
            </a:r>
            <a:r>
              <a:rPr b="1" lang="en" sz="2000">
                <a:latin typeface="Rubik"/>
                <a:ea typeface="Rubik"/>
                <a:cs typeface="Rubik"/>
                <a:sym typeface="Rubik"/>
              </a:rPr>
              <a:t> </a:t>
            </a:r>
            <a:r>
              <a:rPr lang="en" sz="2000">
                <a:latin typeface="Rubik"/>
                <a:ea typeface="Rubik"/>
                <a:cs typeface="Rubik"/>
                <a:sym typeface="Rubik"/>
              </a:rPr>
              <a:t>en binaire</a:t>
            </a:r>
            <a:endParaRPr sz="2000">
              <a:latin typeface="Rubik"/>
              <a:ea typeface="Rubik"/>
              <a:cs typeface="Rubik"/>
              <a:sym typeface="Rubik"/>
            </a:endParaRPr>
          </a:p>
        </p:txBody>
      </p:sp>
      <p:sp>
        <p:nvSpPr>
          <p:cNvPr id="15326" name="Google Shape;15326;p78"/>
          <p:cNvSpPr txBox="1"/>
          <p:nvPr/>
        </p:nvSpPr>
        <p:spPr>
          <a:xfrm>
            <a:off x="2880050" y="5181275"/>
            <a:ext cx="46287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Le nombre </a:t>
            </a:r>
            <a:r>
              <a:rPr b="1" lang="en" sz="2000">
                <a:latin typeface="Rubik"/>
                <a:ea typeface="Rubik"/>
                <a:cs typeface="Rubik"/>
                <a:sym typeface="Rubik"/>
              </a:rPr>
              <a:t>8</a:t>
            </a:r>
            <a:r>
              <a:rPr lang="en" sz="2000">
                <a:latin typeface="Rubik"/>
                <a:ea typeface="Rubik"/>
                <a:cs typeface="Rubik"/>
                <a:sym typeface="Rubik"/>
              </a:rPr>
              <a:t> est </a:t>
            </a:r>
            <a:r>
              <a:rPr b="1" lang="en" sz="2000">
                <a:latin typeface="Rubik"/>
                <a:ea typeface="Rubik"/>
                <a:cs typeface="Rubik"/>
                <a:sym typeface="Rubik"/>
              </a:rPr>
              <a:t>01000 </a:t>
            </a:r>
            <a:r>
              <a:rPr lang="en" sz="2000">
                <a:latin typeface="Rubik"/>
                <a:ea typeface="Rubik"/>
                <a:cs typeface="Rubik"/>
                <a:sym typeface="Rubik"/>
              </a:rPr>
              <a:t>en binaire.</a:t>
            </a:r>
            <a:endParaRPr sz="2000">
              <a:latin typeface="Rubik"/>
              <a:ea typeface="Rubik"/>
              <a:cs typeface="Rubik"/>
              <a:sym typeface="Rubik"/>
            </a:endParaRPr>
          </a:p>
          <a:p>
            <a:pPr indent="0" lvl="0" marL="0" rtl="0" algn="l">
              <a:spcBef>
                <a:spcPts val="0"/>
              </a:spcBef>
              <a:spcAft>
                <a:spcPts val="0"/>
              </a:spcAft>
              <a:buNone/>
            </a:pPr>
            <a:r>
              <a:t/>
            </a:r>
            <a:endParaRPr sz="2000">
              <a:latin typeface="Rubik"/>
              <a:ea typeface="Rubik"/>
              <a:cs typeface="Rubik"/>
              <a:sym typeface="Rubik"/>
            </a:endParaRPr>
          </a:p>
        </p:txBody>
      </p:sp>
      <p:grpSp>
        <p:nvGrpSpPr>
          <p:cNvPr id="15327" name="Google Shape;15327;p78"/>
          <p:cNvGrpSpPr/>
          <p:nvPr/>
        </p:nvGrpSpPr>
        <p:grpSpPr>
          <a:xfrm rot="1413296">
            <a:off x="7694137" y="4403037"/>
            <a:ext cx="956370" cy="1126678"/>
            <a:chOff x="2855400" y="1698200"/>
            <a:chExt cx="1456525" cy="1715900"/>
          </a:xfrm>
        </p:grpSpPr>
        <p:sp>
          <p:nvSpPr>
            <p:cNvPr id="15328" name="Google Shape;15328;p78"/>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78"/>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78"/>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78"/>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78"/>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78"/>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78"/>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78"/>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78"/>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78"/>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78"/>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78"/>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78"/>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78"/>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78"/>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78"/>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78"/>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78"/>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78"/>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78"/>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48" name="Google Shape;15348;p78"/>
          <p:cNvSpPr/>
          <p:nvPr/>
        </p:nvSpPr>
        <p:spPr>
          <a:xfrm>
            <a:off x="3381825" y="2900250"/>
            <a:ext cx="39246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349" name="Google Shape;15349;p78"/>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53" name="Shape 15353"/>
        <p:cNvGrpSpPr/>
        <p:nvPr/>
      </p:nvGrpSpPr>
      <p:grpSpPr>
        <a:xfrm>
          <a:off x="0" y="0"/>
          <a:ext cx="0" cy="0"/>
          <a:chOff x="0" y="0"/>
          <a:chExt cx="0" cy="0"/>
        </a:xfrm>
      </p:grpSpPr>
      <p:sp>
        <p:nvSpPr>
          <p:cNvPr id="15354" name="Google Shape;15354;p79"/>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5355" name="Google Shape;15355;p79"/>
          <p:cNvSpPr/>
          <p:nvPr/>
        </p:nvSpPr>
        <p:spPr>
          <a:xfrm>
            <a:off x="388000" y="1810050"/>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56" name="Google Shape;15356;p79"/>
          <p:cNvGrpSpPr/>
          <p:nvPr/>
        </p:nvGrpSpPr>
        <p:grpSpPr>
          <a:xfrm>
            <a:off x="7205077" y="1084147"/>
            <a:ext cx="956354" cy="1126660"/>
            <a:chOff x="2855400" y="1698200"/>
            <a:chExt cx="1456525" cy="1715900"/>
          </a:xfrm>
        </p:grpSpPr>
        <p:sp>
          <p:nvSpPr>
            <p:cNvPr id="15357" name="Google Shape;15357;p79"/>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79"/>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79"/>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79"/>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79"/>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79"/>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79"/>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79"/>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79"/>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79"/>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79"/>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79"/>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79"/>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79"/>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79"/>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79"/>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79"/>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79"/>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79"/>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79"/>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377" name="Google Shape;15377;p79"/>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5378" name="Google Shape;15378;p79"/>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5379" name="Google Shape;15379;p79"/>
          <p:cNvGrpSpPr/>
          <p:nvPr/>
        </p:nvGrpSpPr>
        <p:grpSpPr>
          <a:xfrm flipH="1">
            <a:off x="9478081" y="6198633"/>
            <a:ext cx="1010547" cy="1015149"/>
            <a:chOff x="2423000" y="1876050"/>
            <a:chExt cx="1657450" cy="1664725"/>
          </a:xfrm>
        </p:grpSpPr>
        <p:sp>
          <p:nvSpPr>
            <p:cNvPr id="15380" name="Google Shape;15380;p79"/>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79"/>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79"/>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79"/>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79"/>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79"/>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79"/>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79"/>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79"/>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79"/>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79"/>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79"/>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79"/>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79"/>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79"/>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79"/>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396" name="Google Shape;15396;p79"/>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5397" name="Google Shape;15397;p79"/>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5398" name="Google Shape;15398;p79"/>
          <p:cNvGrpSpPr/>
          <p:nvPr/>
        </p:nvGrpSpPr>
        <p:grpSpPr>
          <a:xfrm flipH="1">
            <a:off x="9478081" y="6198633"/>
            <a:ext cx="1010547" cy="1015149"/>
            <a:chOff x="2423000" y="1876050"/>
            <a:chExt cx="1657450" cy="1664725"/>
          </a:xfrm>
        </p:grpSpPr>
        <p:sp>
          <p:nvSpPr>
            <p:cNvPr id="15399" name="Google Shape;15399;p79"/>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79"/>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79"/>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79"/>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79"/>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79"/>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79"/>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79"/>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79"/>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79"/>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79"/>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79"/>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79"/>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79"/>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79"/>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79"/>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5" name="Google Shape;15415;p79"/>
          <p:cNvGrpSpPr/>
          <p:nvPr/>
        </p:nvGrpSpPr>
        <p:grpSpPr>
          <a:xfrm>
            <a:off x="792472" y="5471349"/>
            <a:ext cx="1270940" cy="829953"/>
            <a:chOff x="2943525" y="2635675"/>
            <a:chExt cx="2326450" cy="1519225"/>
          </a:xfrm>
        </p:grpSpPr>
        <p:sp>
          <p:nvSpPr>
            <p:cNvPr id="15416" name="Google Shape;15416;p79"/>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79"/>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79"/>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79"/>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79"/>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79"/>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79"/>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79"/>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79"/>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79"/>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79"/>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79"/>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79"/>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79"/>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79"/>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79"/>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79"/>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79"/>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79"/>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79"/>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79"/>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37" name="Google Shape;15437;p79"/>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38" name="Google Shape;15438;p79"/>
          <p:cNvGrpSpPr/>
          <p:nvPr/>
        </p:nvGrpSpPr>
        <p:grpSpPr>
          <a:xfrm rot="-214069">
            <a:off x="7674206" y="6611682"/>
            <a:ext cx="335968" cy="274617"/>
            <a:chOff x="3419525" y="3514050"/>
            <a:chExt cx="1000350" cy="817675"/>
          </a:xfrm>
        </p:grpSpPr>
        <p:sp>
          <p:nvSpPr>
            <p:cNvPr id="15439" name="Google Shape;15439;p79"/>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79"/>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79"/>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79"/>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79"/>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4" name="Google Shape;15444;p79"/>
          <p:cNvGrpSpPr/>
          <p:nvPr/>
        </p:nvGrpSpPr>
        <p:grpSpPr>
          <a:xfrm>
            <a:off x="1967196" y="1139993"/>
            <a:ext cx="336010" cy="336017"/>
            <a:chOff x="6241525" y="2196000"/>
            <a:chExt cx="1140175" cy="1140200"/>
          </a:xfrm>
        </p:grpSpPr>
        <p:sp>
          <p:nvSpPr>
            <p:cNvPr id="15445" name="Google Shape;15445;p79"/>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79"/>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79"/>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79"/>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79"/>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79"/>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79"/>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79"/>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3" name="Google Shape;15453;p79"/>
          <p:cNvGrpSpPr/>
          <p:nvPr/>
        </p:nvGrpSpPr>
        <p:grpSpPr>
          <a:xfrm flipH="1" rot="-5400000">
            <a:off x="9805280" y="608706"/>
            <a:ext cx="298200" cy="316822"/>
            <a:chOff x="6904650" y="3361025"/>
            <a:chExt cx="298200" cy="318350"/>
          </a:xfrm>
        </p:grpSpPr>
        <p:sp>
          <p:nvSpPr>
            <p:cNvPr id="15454" name="Google Shape;15454;p79"/>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79"/>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79"/>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79"/>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79"/>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79"/>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60" name="Google Shape;15460;p79"/>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79"/>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79"/>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5463" name="Google Shape;15463;p79"/>
          <p:cNvPicPr preferRelativeResize="0"/>
          <p:nvPr/>
        </p:nvPicPr>
        <p:blipFill>
          <a:blip r:embed="rId3">
            <a:alphaModFix/>
          </a:blip>
          <a:stretch>
            <a:fillRect/>
          </a:stretch>
        </p:blipFill>
        <p:spPr>
          <a:xfrm>
            <a:off x="7607071" y="248625"/>
            <a:ext cx="2580929" cy="1227375"/>
          </a:xfrm>
          <a:prstGeom prst="rect">
            <a:avLst/>
          </a:prstGeom>
          <a:noFill/>
          <a:ln>
            <a:noFill/>
          </a:ln>
        </p:spPr>
      </p:pic>
      <p:pic>
        <p:nvPicPr>
          <p:cNvPr id="15464" name="Google Shape;15464;p79"/>
          <p:cNvPicPr preferRelativeResize="0"/>
          <p:nvPr/>
        </p:nvPicPr>
        <p:blipFill>
          <a:blip r:embed="rId4">
            <a:alphaModFix/>
          </a:blip>
          <a:stretch>
            <a:fillRect/>
          </a:stretch>
        </p:blipFill>
        <p:spPr>
          <a:xfrm>
            <a:off x="4040274" y="2069775"/>
            <a:ext cx="3061325" cy="3388475"/>
          </a:xfrm>
          <a:prstGeom prst="rect">
            <a:avLst/>
          </a:prstGeom>
          <a:noFill/>
          <a:ln>
            <a:noFill/>
          </a:ln>
        </p:spPr>
      </p:pic>
      <p:sp>
        <p:nvSpPr>
          <p:cNvPr id="15465" name="Google Shape;15465;p79"/>
          <p:cNvSpPr txBox="1"/>
          <p:nvPr/>
        </p:nvSpPr>
        <p:spPr>
          <a:xfrm>
            <a:off x="1610025" y="5288050"/>
            <a:ext cx="3136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latin typeface="Rubik"/>
                <a:ea typeface="Rubik"/>
                <a:cs typeface="Rubik"/>
                <a:sym typeface="Rubik"/>
              </a:rPr>
              <a:t>La bonne réponse:</a:t>
            </a:r>
            <a:endParaRPr sz="2000">
              <a:latin typeface="Rubik"/>
              <a:ea typeface="Rubik"/>
              <a:cs typeface="Rubik"/>
              <a:sym typeface="Rubik"/>
            </a:endParaRPr>
          </a:p>
        </p:txBody>
      </p:sp>
      <p:sp>
        <p:nvSpPr>
          <p:cNvPr id="15466" name="Google Shape;15466;p79"/>
          <p:cNvSpPr/>
          <p:nvPr/>
        </p:nvSpPr>
        <p:spPr>
          <a:xfrm>
            <a:off x="4449375" y="5162500"/>
            <a:ext cx="435000" cy="902400"/>
          </a:xfrm>
          <a:prstGeom prst="upArrow">
            <a:avLst>
              <a:gd fmla="val 50000" name="adj1"/>
              <a:gd fmla="val 50000" name="adj2"/>
            </a:avLst>
          </a:prstGeom>
          <a:solidFill>
            <a:srgbClr val="6AA84F"/>
          </a:solidFill>
          <a:ln cap="flat" cmpd="sng" w="9525">
            <a:solidFill>
              <a:srgbClr val="6AA84F"/>
            </a:solidFill>
            <a:prstDash val="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5467" name="Google Shape;15467;p79"/>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71" name="Shape 15471"/>
        <p:cNvGrpSpPr/>
        <p:nvPr/>
      </p:nvGrpSpPr>
      <p:grpSpPr>
        <a:xfrm>
          <a:off x="0" y="0"/>
          <a:ext cx="0" cy="0"/>
          <a:chOff x="0" y="0"/>
          <a:chExt cx="0" cy="0"/>
        </a:xfrm>
      </p:grpSpPr>
      <p:sp>
        <p:nvSpPr>
          <p:cNvPr id="15472" name="Google Shape;15472;p80"/>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Circuit</a:t>
            </a:r>
            <a:endParaRPr/>
          </a:p>
          <a:p>
            <a:pPr indent="0" lvl="0" marL="0" rtl="0" algn="ctr">
              <a:spcBef>
                <a:spcPts val="0"/>
              </a:spcBef>
              <a:spcAft>
                <a:spcPts val="0"/>
              </a:spcAft>
              <a:buNone/>
            </a:pPr>
            <a:r>
              <a:t/>
            </a:r>
            <a:endParaRPr/>
          </a:p>
        </p:txBody>
      </p:sp>
      <p:sp>
        <p:nvSpPr>
          <p:cNvPr id="15473" name="Google Shape;15473;p80"/>
          <p:cNvSpPr/>
          <p:nvPr/>
        </p:nvSpPr>
        <p:spPr>
          <a:xfrm>
            <a:off x="388000" y="1810050"/>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74" name="Google Shape;15474;p80"/>
          <p:cNvGrpSpPr/>
          <p:nvPr/>
        </p:nvGrpSpPr>
        <p:grpSpPr>
          <a:xfrm>
            <a:off x="7205077" y="1084147"/>
            <a:ext cx="956354" cy="1126660"/>
            <a:chOff x="2855400" y="1698200"/>
            <a:chExt cx="1456525" cy="1715900"/>
          </a:xfrm>
        </p:grpSpPr>
        <p:sp>
          <p:nvSpPr>
            <p:cNvPr id="15475" name="Google Shape;15475;p80"/>
            <p:cNvSpPr/>
            <p:nvPr/>
          </p:nvSpPr>
          <p:spPr>
            <a:xfrm>
              <a:off x="2855400" y="2768625"/>
              <a:ext cx="78575" cy="96200"/>
            </a:xfrm>
            <a:custGeom>
              <a:rect b="b" l="l" r="r" t="t"/>
              <a:pathLst>
                <a:path extrusionOk="0" h="3848" w="3143">
                  <a:moveTo>
                    <a:pt x="3143" y="1"/>
                  </a:moveTo>
                  <a:lnTo>
                    <a:pt x="1" y="1592"/>
                  </a:lnTo>
                  <a:lnTo>
                    <a:pt x="3098" y="3847"/>
                  </a:lnTo>
                  <a:lnTo>
                    <a:pt x="31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80"/>
            <p:cNvSpPr/>
            <p:nvPr/>
          </p:nvSpPr>
          <p:spPr>
            <a:xfrm>
              <a:off x="2929950" y="2345775"/>
              <a:ext cx="1329550" cy="949950"/>
            </a:xfrm>
            <a:custGeom>
              <a:rect b="b" l="l" r="r" t="t"/>
              <a:pathLst>
                <a:path extrusionOk="0" h="37998" w="53182">
                  <a:moveTo>
                    <a:pt x="26592" y="0"/>
                  </a:moveTo>
                  <a:cubicBezTo>
                    <a:pt x="19539" y="0"/>
                    <a:pt x="12776" y="2002"/>
                    <a:pt x="7789" y="5565"/>
                  </a:cubicBezTo>
                  <a:cubicBezTo>
                    <a:pt x="2803" y="9128"/>
                    <a:pt x="0" y="13960"/>
                    <a:pt x="0" y="18999"/>
                  </a:cubicBezTo>
                  <a:cubicBezTo>
                    <a:pt x="0" y="24038"/>
                    <a:pt x="2803" y="28870"/>
                    <a:pt x="7789" y="32432"/>
                  </a:cubicBezTo>
                  <a:cubicBezTo>
                    <a:pt x="12776" y="35995"/>
                    <a:pt x="19539" y="37998"/>
                    <a:pt x="26592" y="37998"/>
                  </a:cubicBezTo>
                  <a:cubicBezTo>
                    <a:pt x="33643" y="37998"/>
                    <a:pt x="40408" y="35995"/>
                    <a:pt x="45394" y="32432"/>
                  </a:cubicBezTo>
                  <a:cubicBezTo>
                    <a:pt x="50380" y="28870"/>
                    <a:pt x="53182" y="24038"/>
                    <a:pt x="53182" y="18999"/>
                  </a:cubicBezTo>
                  <a:cubicBezTo>
                    <a:pt x="53182" y="13960"/>
                    <a:pt x="50380" y="9128"/>
                    <a:pt x="45394" y="5565"/>
                  </a:cubicBezTo>
                  <a:cubicBezTo>
                    <a:pt x="40408" y="2002"/>
                    <a:pt x="33643" y="0"/>
                    <a:pt x="2659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80"/>
            <p:cNvSpPr/>
            <p:nvPr/>
          </p:nvSpPr>
          <p:spPr>
            <a:xfrm>
              <a:off x="3573375" y="2346850"/>
              <a:ext cx="178750" cy="947625"/>
            </a:xfrm>
            <a:custGeom>
              <a:rect b="b" l="l" r="r" t="t"/>
              <a:pathLst>
                <a:path extrusionOk="0" h="37905" w="7150">
                  <a:moveTo>
                    <a:pt x="2576" y="1"/>
                  </a:moveTo>
                  <a:lnTo>
                    <a:pt x="2576" y="1"/>
                  </a:lnTo>
                  <a:cubicBezTo>
                    <a:pt x="1" y="12506"/>
                    <a:pt x="41" y="25410"/>
                    <a:pt x="2688" y="37905"/>
                  </a:cubicBezTo>
                  <a:cubicBezTo>
                    <a:pt x="4213" y="37830"/>
                    <a:pt x="5705" y="37665"/>
                    <a:pt x="7150" y="37413"/>
                  </a:cubicBezTo>
                  <a:cubicBezTo>
                    <a:pt x="4509" y="25245"/>
                    <a:pt x="4471" y="12659"/>
                    <a:pt x="7041" y="480"/>
                  </a:cubicBezTo>
                  <a:cubicBezTo>
                    <a:pt x="5594" y="233"/>
                    <a:pt x="4102" y="71"/>
                    <a:pt x="2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80"/>
            <p:cNvSpPr/>
            <p:nvPr/>
          </p:nvSpPr>
          <p:spPr>
            <a:xfrm>
              <a:off x="3334175" y="2349650"/>
              <a:ext cx="179425" cy="942425"/>
            </a:xfrm>
            <a:custGeom>
              <a:rect b="b" l="l" r="r" t="t"/>
              <a:pathLst>
                <a:path extrusionOk="0" h="37697" w="7177">
                  <a:moveTo>
                    <a:pt x="7061" y="1"/>
                  </a:moveTo>
                  <a:lnTo>
                    <a:pt x="7061" y="1"/>
                  </a:lnTo>
                  <a:cubicBezTo>
                    <a:pt x="5440" y="148"/>
                    <a:pt x="3864" y="395"/>
                    <a:pt x="2348" y="739"/>
                  </a:cubicBezTo>
                  <a:cubicBezTo>
                    <a:pt x="1" y="12704"/>
                    <a:pt x="29" y="25017"/>
                    <a:pt x="2447" y="36971"/>
                  </a:cubicBezTo>
                  <a:cubicBezTo>
                    <a:pt x="3969" y="37312"/>
                    <a:pt x="5551" y="37554"/>
                    <a:pt x="7177" y="37697"/>
                  </a:cubicBezTo>
                  <a:cubicBezTo>
                    <a:pt x="4423" y="25283"/>
                    <a:pt x="4384" y="12427"/>
                    <a:pt x="70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80"/>
            <p:cNvSpPr/>
            <p:nvPr/>
          </p:nvSpPr>
          <p:spPr>
            <a:xfrm>
              <a:off x="3100050" y="2411375"/>
              <a:ext cx="160175" cy="819750"/>
            </a:xfrm>
            <a:custGeom>
              <a:rect b="b" l="l" r="r" t="t"/>
              <a:pathLst>
                <a:path extrusionOk="0" h="32790" w="6407">
                  <a:moveTo>
                    <a:pt x="6304" y="1"/>
                  </a:moveTo>
                  <a:cubicBezTo>
                    <a:pt x="4497" y="762"/>
                    <a:pt x="2830" y="1672"/>
                    <a:pt x="1331" y="2705"/>
                  </a:cubicBezTo>
                  <a:lnTo>
                    <a:pt x="1329" y="2705"/>
                  </a:lnTo>
                  <a:cubicBezTo>
                    <a:pt x="1" y="11791"/>
                    <a:pt x="31" y="21023"/>
                    <a:pt x="1416" y="30102"/>
                  </a:cubicBezTo>
                  <a:cubicBezTo>
                    <a:pt x="2922" y="31131"/>
                    <a:pt x="4596" y="32035"/>
                    <a:pt x="6406" y="32789"/>
                  </a:cubicBezTo>
                  <a:cubicBezTo>
                    <a:pt x="4324" y="21960"/>
                    <a:pt x="4290" y="10841"/>
                    <a:pt x="63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80"/>
            <p:cNvSpPr/>
            <p:nvPr/>
          </p:nvSpPr>
          <p:spPr>
            <a:xfrm>
              <a:off x="2929950" y="2554225"/>
              <a:ext cx="1324825" cy="741500"/>
            </a:xfrm>
            <a:custGeom>
              <a:rect b="b" l="l" r="r" t="t"/>
              <a:pathLst>
                <a:path extrusionOk="0" h="29660" w="52993">
                  <a:moveTo>
                    <a:pt x="4581" y="0"/>
                  </a:moveTo>
                  <a:cubicBezTo>
                    <a:pt x="1691" y="3039"/>
                    <a:pt x="0" y="6708"/>
                    <a:pt x="0" y="10661"/>
                  </a:cubicBezTo>
                  <a:cubicBezTo>
                    <a:pt x="0" y="21154"/>
                    <a:pt x="11906" y="29660"/>
                    <a:pt x="26592" y="29660"/>
                  </a:cubicBezTo>
                  <a:cubicBezTo>
                    <a:pt x="40218" y="29660"/>
                    <a:pt x="51445" y="22333"/>
                    <a:pt x="52993" y="12893"/>
                  </a:cubicBezTo>
                  <a:lnTo>
                    <a:pt x="52993" y="12893"/>
                  </a:lnTo>
                  <a:cubicBezTo>
                    <a:pt x="48210" y="17924"/>
                    <a:pt x="40137" y="21231"/>
                    <a:pt x="30982" y="21231"/>
                  </a:cubicBezTo>
                  <a:cubicBezTo>
                    <a:pt x="16296" y="21231"/>
                    <a:pt x="4392" y="12725"/>
                    <a:pt x="4392" y="2232"/>
                  </a:cubicBezTo>
                  <a:cubicBezTo>
                    <a:pt x="4392" y="1476"/>
                    <a:pt x="4461" y="732"/>
                    <a:pt x="4581"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80"/>
            <p:cNvSpPr/>
            <p:nvPr/>
          </p:nvSpPr>
          <p:spPr>
            <a:xfrm>
              <a:off x="3229125" y="2422125"/>
              <a:ext cx="662150" cy="267450"/>
            </a:xfrm>
            <a:custGeom>
              <a:rect b="b" l="l" r="r" t="t"/>
              <a:pathLst>
                <a:path extrusionOk="0" h="10698" w="26486">
                  <a:moveTo>
                    <a:pt x="16303" y="1"/>
                  </a:moveTo>
                  <a:cubicBezTo>
                    <a:pt x="14068" y="1"/>
                    <a:pt x="11834" y="202"/>
                    <a:pt x="9642" y="643"/>
                  </a:cubicBezTo>
                  <a:cubicBezTo>
                    <a:pt x="7806" y="1011"/>
                    <a:pt x="6002" y="1548"/>
                    <a:pt x="4272" y="2266"/>
                  </a:cubicBezTo>
                  <a:cubicBezTo>
                    <a:pt x="3140" y="2735"/>
                    <a:pt x="2011" y="3305"/>
                    <a:pt x="1210" y="4230"/>
                  </a:cubicBezTo>
                  <a:cubicBezTo>
                    <a:pt x="407" y="5154"/>
                    <a:pt x="0" y="6511"/>
                    <a:pt x="484" y="7636"/>
                  </a:cubicBezTo>
                  <a:cubicBezTo>
                    <a:pt x="1102" y="9072"/>
                    <a:pt x="2831" y="9610"/>
                    <a:pt x="4368" y="9898"/>
                  </a:cubicBezTo>
                  <a:cubicBezTo>
                    <a:pt x="7256" y="10444"/>
                    <a:pt x="10194" y="10697"/>
                    <a:pt x="13133" y="10697"/>
                  </a:cubicBezTo>
                  <a:cubicBezTo>
                    <a:pt x="14556" y="10697"/>
                    <a:pt x="15979" y="10638"/>
                    <a:pt x="17397" y="10523"/>
                  </a:cubicBezTo>
                  <a:cubicBezTo>
                    <a:pt x="19500" y="10353"/>
                    <a:pt x="21670" y="10035"/>
                    <a:pt x="23443" y="8892"/>
                  </a:cubicBezTo>
                  <a:cubicBezTo>
                    <a:pt x="25217" y="7750"/>
                    <a:pt x="26486" y="5579"/>
                    <a:pt x="25970" y="3533"/>
                  </a:cubicBezTo>
                  <a:cubicBezTo>
                    <a:pt x="25222" y="556"/>
                    <a:pt x="21955" y="335"/>
                    <a:pt x="19446" y="130"/>
                  </a:cubicBezTo>
                  <a:cubicBezTo>
                    <a:pt x="18401" y="45"/>
                    <a:pt x="17352" y="1"/>
                    <a:pt x="16303"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80"/>
            <p:cNvSpPr/>
            <p:nvPr/>
          </p:nvSpPr>
          <p:spPr>
            <a:xfrm>
              <a:off x="3362450" y="3247450"/>
              <a:ext cx="103050" cy="150850"/>
            </a:xfrm>
            <a:custGeom>
              <a:rect b="b" l="l" r="r" t="t"/>
              <a:pathLst>
                <a:path extrusionOk="0" h="6034" w="4122">
                  <a:moveTo>
                    <a:pt x="3800" y="0"/>
                  </a:moveTo>
                  <a:cubicBezTo>
                    <a:pt x="3675" y="0"/>
                    <a:pt x="3558" y="81"/>
                    <a:pt x="3519" y="208"/>
                  </a:cubicBezTo>
                  <a:lnTo>
                    <a:pt x="1994" y="5374"/>
                  </a:lnTo>
                  <a:lnTo>
                    <a:pt x="419" y="4848"/>
                  </a:lnTo>
                  <a:cubicBezTo>
                    <a:pt x="389" y="4839"/>
                    <a:pt x="359" y="4834"/>
                    <a:pt x="329" y="4834"/>
                  </a:cubicBezTo>
                  <a:cubicBezTo>
                    <a:pt x="207" y="4834"/>
                    <a:pt x="93" y="4910"/>
                    <a:pt x="52" y="5032"/>
                  </a:cubicBezTo>
                  <a:cubicBezTo>
                    <a:pt x="1" y="5183"/>
                    <a:pt x="84" y="5348"/>
                    <a:pt x="235" y="5399"/>
                  </a:cubicBezTo>
                  <a:lnTo>
                    <a:pt x="2095" y="6019"/>
                  </a:lnTo>
                  <a:cubicBezTo>
                    <a:pt x="2125" y="6029"/>
                    <a:pt x="2156" y="6034"/>
                    <a:pt x="2186" y="6034"/>
                  </a:cubicBezTo>
                  <a:cubicBezTo>
                    <a:pt x="2233" y="6034"/>
                    <a:pt x="2279" y="6023"/>
                    <a:pt x="2321" y="6000"/>
                  </a:cubicBezTo>
                  <a:cubicBezTo>
                    <a:pt x="2391" y="5965"/>
                    <a:pt x="2443" y="5901"/>
                    <a:pt x="2465" y="5826"/>
                  </a:cubicBezTo>
                  <a:lnTo>
                    <a:pt x="4075" y="372"/>
                  </a:lnTo>
                  <a:cubicBezTo>
                    <a:pt x="4122" y="219"/>
                    <a:pt x="4033" y="58"/>
                    <a:pt x="3880" y="11"/>
                  </a:cubicBezTo>
                  <a:cubicBezTo>
                    <a:pt x="3853" y="4"/>
                    <a:pt x="3826" y="0"/>
                    <a:pt x="38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80"/>
            <p:cNvSpPr/>
            <p:nvPr/>
          </p:nvSpPr>
          <p:spPr>
            <a:xfrm>
              <a:off x="3120375" y="3178800"/>
              <a:ext cx="113325" cy="151325"/>
            </a:xfrm>
            <a:custGeom>
              <a:rect b="b" l="l" r="r" t="t"/>
              <a:pathLst>
                <a:path extrusionOk="0" h="6053" w="4533">
                  <a:moveTo>
                    <a:pt x="4203" y="0"/>
                  </a:moveTo>
                  <a:cubicBezTo>
                    <a:pt x="4094" y="0"/>
                    <a:pt x="3988" y="61"/>
                    <a:pt x="3938" y="168"/>
                  </a:cubicBezTo>
                  <a:lnTo>
                    <a:pt x="1561" y="5367"/>
                  </a:lnTo>
                  <a:lnTo>
                    <a:pt x="463" y="4810"/>
                  </a:lnTo>
                  <a:cubicBezTo>
                    <a:pt x="422" y="4789"/>
                    <a:pt x="377" y="4779"/>
                    <a:pt x="333" y="4779"/>
                  </a:cubicBezTo>
                  <a:cubicBezTo>
                    <a:pt x="227" y="4779"/>
                    <a:pt x="125" y="4837"/>
                    <a:pt x="74" y="4938"/>
                  </a:cubicBezTo>
                  <a:cubicBezTo>
                    <a:pt x="0" y="5080"/>
                    <a:pt x="58" y="5255"/>
                    <a:pt x="200" y="5329"/>
                  </a:cubicBezTo>
                  <a:lnTo>
                    <a:pt x="1567" y="6021"/>
                  </a:lnTo>
                  <a:cubicBezTo>
                    <a:pt x="1607" y="6042"/>
                    <a:pt x="1652" y="6053"/>
                    <a:pt x="1698" y="6053"/>
                  </a:cubicBezTo>
                  <a:cubicBezTo>
                    <a:pt x="1731" y="6053"/>
                    <a:pt x="1763" y="6048"/>
                    <a:pt x="1793" y="6037"/>
                  </a:cubicBezTo>
                  <a:cubicBezTo>
                    <a:pt x="1868" y="6010"/>
                    <a:pt x="1929" y="5955"/>
                    <a:pt x="1961" y="5883"/>
                  </a:cubicBezTo>
                  <a:lnTo>
                    <a:pt x="4467" y="410"/>
                  </a:lnTo>
                  <a:cubicBezTo>
                    <a:pt x="4533" y="264"/>
                    <a:pt x="4469" y="93"/>
                    <a:pt x="4323" y="26"/>
                  </a:cubicBezTo>
                  <a:cubicBezTo>
                    <a:pt x="4284" y="8"/>
                    <a:pt x="4244"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80"/>
            <p:cNvSpPr/>
            <p:nvPr/>
          </p:nvSpPr>
          <p:spPr>
            <a:xfrm>
              <a:off x="3570050" y="3288425"/>
              <a:ext cx="98400" cy="125675"/>
            </a:xfrm>
            <a:custGeom>
              <a:rect b="b" l="l" r="r" t="t"/>
              <a:pathLst>
                <a:path extrusionOk="0" h="5027" w="3936">
                  <a:moveTo>
                    <a:pt x="327" y="1"/>
                  </a:moveTo>
                  <a:cubicBezTo>
                    <a:pt x="295" y="1"/>
                    <a:pt x="262" y="6"/>
                    <a:pt x="230" y="18"/>
                  </a:cubicBezTo>
                  <a:cubicBezTo>
                    <a:pt x="79" y="72"/>
                    <a:pt x="1" y="239"/>
                    <a:pt x="55" y="389"/>
                  </a:cubicBezTo>
                  <a:lnTo>
                    <a:pt x="1648" y="4834"/>
                  </a:lnTo>
                  <a:cubicBezTo>
                    <a:pt x="1675" y="4912"/>
                    <a:pt x="1734" y="4973"/>
                    <a:pt x="1811" y="5005"/>
                  </a:cubicBezTo>
                  <a:cubicBezTo>
                    <a:pt x="1847" y="5020"/>
                    <a:pt x="1883" y="5026"/>
                    <a:pt x="1920" y="5026"/>
                  </a:cubicBezTo>
                  <a:cubicBezTo>
                    <a:pt x="1964" y="5026"/>
                    <a:pt x="2007" y="5016"/>
                    <a:pt x="2047" y="4997"/>
                  </a:cubicBezTo>
                  <a:lnTo>
                    <a:pt x="3732" y="4177"/>
                  </a:lnTo>
                  <a:cubicBezTo>
                    <a:pt x="3877" y="4106"/>
                    <a:pt x="3936" y="3933"/>
                    <a:pt x="3865" y="3789"/>
                  </a:cubicBezTo>
                  <a:cubicBezTo>
                    <a:pt x="3816" y="3686"/>
                    <a:pt x="3713" y="3627"/>
                    <a:pt x="3606" y="3627"/>
                  </a:cubicBezTo>
                  <a:cubicBezTo>
                    <a:pt x="3563" y="3627"/>
                    <a:pt x="3520" y="3637"/>
                    <a:pt x="3479" y="3656"/>
                  </a:cubicBezTo>
                  <a:lnTo>
                    <a:pt x="2084" y="4334"/>
                  </a:lnTo>
                  <a:lnTo>
                    <a:pt x="600" y="192"/>
                  </a:lnTo>
                  <a:cubicBezTo>
                    <a:pt x="559" y="74"/>
                    <a:pt x="447"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80"/>
            <p:cNvSpPr/>
            <p:nvPr/>
          </p:nvSpPr>
          <p:spPr>
            <a:xfrm>
              <a:off x="3298250" y="3241450"/>
              <a:ext cx="80575" cy="112325"/>
            </a:xfrm>
            <a:custGeom>
              <a:rect b="b" l="l" r="r" t="t"/>
              <a:pathLst>
                <a:path extrusionOk="0" h="4493" w="3223">
                  <a:moveTo>
                    <a:pt x="321" y="0"/>
                  </a:moveTo>
                  <a:cubicBezTo>
                    <a:pt x="300" y="0"/>
                    <a:pt x="279" y="3"/>
                    <a:pt x="258" y="8"/>
                  </a:cubicBezTo>
                  <a:cubicBezTo>
                    <a:pt x="101" y="40"/>
                    <a:pt x="0" y="194"/>
                    <a:pt x="34" y="351"/>
                  </a:cubicBezTo>
                  <a:lnTo>
                    <a:pt x="854" y="4261"/>
                  </a:lnTo>
                  <a:cubicBezTo>
                    <a:pt x="872" y="4343"/>
                    <a:pt x="923" y="4414"/>
                    <a:pt x="997" y="4455"/>
                  </a:cubicBezTo>
                  <a:cubicBezTo>
                    <a:pt x="1042" y="4479"/>
                    <a:pt x="1090" y="4492"/>
                    <a:pt x="1138" y="4492"/>
                  </a:cubicBezTo>
                  <a:cubicBezTo>
                    <a:pt x="1172" y="4492"/>
                    <a:pt x="1205" y="4486"/>
                    <a:pt x="1237" y="4475"/>
                  </a:cubicBezTo>
                  <a:lnTo>
                    <a:pt x="2995" y="3837"/>
                  </a:lnTo>
                  <a:cubicBezTo>
                    <a:pt x="3144" y="3782"/>
                    <a:pt x="3222" y="3616"/>
                    <a:pt x="3168" y="3465"/>
                  </a:cubicBezTo>
                  <a:cubicBezTo>
                    <a:pt x="3125" y="3347"/>
                    <a:pt x="3015" y="3275"/>
                    <a:pt x="2896" y="3275"/>
                  </a:cubicBezTo>
                  <a:cubicBezTo>
                    <a:pt x="2863" y="3275"/>
                    <a:pt x="2829" y="3280"/>
                    <a:pt x="2796" y="3292"/>
                  </a:cubicBezTo>
                  <a:lnTo>
                    <a:pt x="1354" y="3816"/>
                  </a:lnTo>
                  <a:lnTo>
                    <a:pt x="601" y="232"/>
                  </a:lnTo>
                  <a:cubicBezTo>
                    <a:pt x="574" y="96"/>
                    <a:pt x="453" y="0"/>
                    <a:pt x="3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80"/>
            <p:cNvSpPr/>
            <p:nvPr/>
          </p:nvSpPr>
          <p:spPr>
            <a:xfrm>
              <a:off x="3591050" y="1752175"/>
              <a:ext cx="438575" cy="579525"/>
            </a:xfrm>
            <a:custGeom>
              <a:rect b="b" l="l" r="r" t="t"/>
              <a:pathLst>
                <a:path extrusionOk="0" h="23181" w="17543">
                  <a:moveTo>
                    <a:pt x="8239" y="1"/>
                  </a:moveTo>
                  <a:cubicBezTo>
                    <a:pt x="7253" y="1"/>
                    <a:pt x="6368" y="273"/>
                    <a:pt x="5592" y="817"/>
                  </a:cubicBezTo>
                  <a:cubicBezTo>
                    <a:pt x="0" y="4738"/>
                    <a:pt x="1829" y="21264"/>
                    <a:pt x="1910" y="21966"/>
                  </a:cubicBezTo>
                  <a:cubicBezTo>
                    <a:pt x="1918" y="22039"/>
                    <a:pt x="1976" y="22093"/>
                    <a:pt x="2054" y="22093"/>
                  </a:cubicBezTo>
                  <a:cubicBezTo>
                    <a:pt x="2060" y="22093"/>
                    <a:pt x="2065" y="22093"/>
                    <a:pt x="2070" y="22093"/>
                  </a:cubicBezTo>
                  <a:cubicBezTo>
                    <a:pt x="2151" y="22083"/>
                    <a:pt x="2207" y="22012"/>
                    <a:pt x="2197" y="21932"/>
                  </a:cubicBezTo>
                  <a:cubicBezTo>
                    <a:pt x="2178" y="21762"/>
                    <a:pt x="306" y="4877"/>
                    <a:pt x="5759" y="1054"/>
                  </a:cubicBezTo>
                  <a:cubicBezTo>
                    <a:pt x="6484" y="546"/>
                    <a:pt x="7313" y="292"/>
                    <a:pt x="8242" y="292"/>
                  </a:cubicBezTo>
                  <a:cubicBezTo>
                    <a:pt x="9285" y="292"/>
                    <a:pt x="10452" y="612"/>
                    <a:pt x="11736" y="1251"/>
                  </a:cubicBezTo>
                  <a:cubicBezTo>
                    <a:pt x="14906" y="2831"/>
                    <a:pt x="16596" y="4880"/>
                    <a:pt x="16763" y="7341"/>
                  </a:cubicBezTo>
                  <a:cubicBezTo>
                    <a:pt x="17242" y="14434"/>
                    <a:pt x="5022" y="22831"/>
                    <a:pt x="4898" y="22916"/>
                  </a:cubicBezTo>
                  <a:cubicBezTo>
                    <a:pt x="4833" y="22961"/>
                    <a:pt x="4815" y="23051"/>
                    <a:pt x="4860" y="23118"/>
                  </a:cubicBezTo>
                  <a:cubicBezTo>
                    <a:pt x="4889" y="23158"/>
                    <a:pt x="4934" y="23180"/>
                    <a:pt x="4980" y="23180"/>
                  </a:cubicBezTo>
                  <a:cubicBezTo>
                    <a:pt x="5007" y="23180"/>
                    <a:pt x="5036" y="23172"/>
                    <a:pt x="5062" y="23156"/>
                  </a:cubicBezTo>
                  <a:cubicBezTo>
                    <a:pt x="5571" y="22809"/>
                    <a:pt x="17543" y="14580"/>
                    <a:pt x="17053" y="7322"/>
                  </a:cubicBezTo>
                  <a:cubicBezTo>
                    <a:pt x="16878" y="4751"/>
                    <a:pt x="15133" y="2621"/>
                    <a:pt x="11866" y="993"/>
                  </a:cubicBezTo>
                  <a:cubicBezTo>
                    <a:pt x="10540" y="332"/>
                    <a:pt x="9328" y="1"/>
                    <a:pt x="82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80"/>
            <p:cNvSpPr/>
            <p:nvPr/>
          </p:nvSpPr>
          <p:spPr>
            <a:xfrm>
              <a:off x="3060925" y="1698200"/>
              <a:ext cx="515050" cy="627700"/>
            </a:xfrm>
            <a:custGeom>
              <a:rect b="b" l="l" r="r" t="t"/>
              <a:pathLst>
                <a:path extrusionOk="0" h="25108" w="20602">
                  <a:moveTo>
                    <a:pt x="8286" y="1"/>
                  </a:moveTo>
                  <a:cubicBezTo>
                    <a:pt x="7461" y="1"/>
                    <a:pt x="6613" y="189"/>
                    <a:pt x="5746" y="567"/>
                  </a:cubicBezTo>
                  <a:cubicBezTo>
                    <a:pt x="2027" y="2186"/>
                    <a:pt x="52" y="4596"/>
                    <a:pt x="34" y="7536"/>
                  </a:cubicBezTo>
                  <a:cubicBezTo>
                    <a:pt x="1" y="13177"/>
                    <a:pt x="7202" y="20068"/>
                    <a:pt x="18379" y="25094"/>
                  </a:cubicBezTo>
                  <a:cubicBezTo>
                    <a:pt x="18398" y="25104"/>
                    <a:pt x="18419" y="25107"/>
                    <a:pt x="18440" y="25107"/>
                  </a:cubicBezTo>
                  <a:cubicBezTo>
                    <a:pt x="18495" y="25107"/>
                    <a:pt x="18547" y="25075"/>
                    <a:pt x="18571" y="25021"/>
                  </a:cubicBezTo>
                  <a:cubicBezTo>
                    <a:pt x="18605" y="24948"/>
                    <a:pt x="18571" y="24862"/>
                    <a:pt x="18499" y="24830"/>
                  </a:cubicBezTo>
                  <a:cubicBezTo>
                    <a:pt x="7427" y="19850"/>
                    <a:pt x="292" y="13064"/>
                    <a:pt x="324" y="7538"/>
                  </a:cubicBezTo>
                  <a:cubicBezTo>
                    <a:pt x="342" y="4721"/>
                    <a:pt x="2256" y="2403"/>
                    <a:pt x="5861" y="834"/>
                  </a:cubicBezTo>
                  <a:cubicBezTo>
                    <a:pt x="6690" y="473"/>
                    <a:pt x="7499" y="292"/>
                    <a:pt x="8286" y="292"/>
                  </a:cubicBezTo>
                  <a:cubicBezTo>
                    <a:pt x="9187" y="292"/>
                    <a:pt x="10059" y="530"/>
                    <a:pt x="10892" y="1004"/>
                  </a:cubicBezTo>
                  <a:cubicBezTo>
                    <a:pt x="17818" y="4947"/>
                    <a:pt x="20279" y="23941"/>
                    <a:pt x="20303" y="24131"/>
                  </a:cubicBezTo>
                  <a:cubicBezTo>
                    <a:pt x="20313" y="24207"/>
                    <a:pt x="20372" y="24258"/>
                    <a:pt x="20454" y="24258"/>
                  </a:cubicBezTo>
                  <a:cubicBezTo>
                    <a:pt x="20458" y="24258"/>
                    <a:pt x="20462" y="24258"/>
                    <a:pt x="20465" y="24258"/>
                  </a:cubicBezTo>
                  <a:cubicBezTo>
                    <a:pt x="20544" y="24247"/>
                    <a:pt x="20601" y="24175"/>
                    <a:pt x="20590" y="24096"/>
                  </a:cubicBezTo>
                  <a:cubicBezTo>
                    <a:pt x="20491" y="23308"/>
                    <a:pt x="18088" y="4767"/>
                    <a:pt x="11036" y="752"/>
                  </a:cubicBezTo>
                  <a:cubicBezTo>
                    <a:pt x="10156" y="251"/>
                    <a:pt x="9237" y="1"/>
                    <a:pt x="82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80"/>
            <p:cNvSpPr/>
            <p:nvPr/>
          </p:nvSpPr>
          <p:spPr>
            <a:xfrm>
              <a:off x="3974000" y="2763950"/>
              <a:ext cx="137100" cy="88900"/>
            </a:xfrm>
            <a:custGeom>
              <a:rect b="b" l="l" r="r" t="t"/>
              <a:pathLst>
                <a:path extrusionOk="0" h="3556" w="5484">
                  <a:moveTo>
                    <a:pt x="5231" y="0"/>
                  </a:moveTo>
                  <a:cubicBezTo>
                    <a:pt x="5223" y="0"/>
                    <a:pt x="5215" y="1"/>
                    <a:pt x="5206" y="3"/>
                  </a:cubicBezTo>
                  <a:cubicBezTo>
                    <a:pt x="5128" y="10"/>
                    <a:pt x="5067" y="79"/>
                    <a:pt x="5073" y="159"/>
                  </a:cubicBezTo>
                  <a:cubicBezTo>
                    <a:pt x="5075" y="175"/>
                    <a:pt x="5184" y="1791"/>
                    <a:pt x="4322" y="2681"/>
                  </a:cubicBezTo>
                  <a:cubicBezTo>
                    <a:pt x="3950" y="3063"/>
                    <a:pt x="3441" y="3265"/>
                    <a:pt x="2817" y="3265"/>
                  </a:cubicBezTo>
                  <a:cubicBezTo>
                    <a:pt x="2765" y="3265"/>
                    <a:pt x="2711" y="3263"/>
                    <a:pt x="2657" y="3261"/>
                  </a:cubicBezTo>
                  <a:cubicBezTo>
                    <a:pt x="1930" y="3230"/>
                    <a:pt x="1380" y="2983"/>
                    <a:pt x="1023" y="2532"/>
                  </a:cubicBezTo>
                  <a:cubicBezTo>
                    <a:pt x="312" y="1633"/>
                    <a:pt x="579" y="189"/>
                    <a:pt x="583" y="176"/>
                  </a:cubicBezTo>
                  <a:cubicBezTo>
                    <a:pt x="599" y="96"/>
                    <a:pt x="546" y="21"/>
                    <a:pt x="469" y="7"/>
                  </a:cubicBezTo>
                  <a:cubicBezTo>
                    <a:pt x="459" y="5"/>
                    <a:pt x="449" y="4"/>
                    <a:pt x="440" y="4"/>
                  </a:cubicBezTo>
                  <a:cubicBezTo>
                    <a:pt x="368" y="4"/>
                    <a:pt x="312" y="51"/>
                    <a:pt x="299" y="120"/>
                  </a:cubicBezTo>
                  <a:cubicBezTo>
                    <a:pt x="286" y="184"/>
                    <a:pt x="1" y="1705"/>
                    <a:pt x="794" y="2711"/>
                  </a:cubicBezTo>
                  <a:cubicBezTo>
                    <a:pt x="1206" y="3233"/>
                    <a:pt x="1829" y="3515"/>
                    <a:pt x="2645" y="3552"/>
                  </a:cubicBezTo>
                  <a:cubicBezTo>
                    <a:pt x="2697" y="3554"/>
                    <a:pt x="2749" y="3555"/>
                    <a:pt x="2798" y="3555"/>
                  </a:cubicBezTo>
                  <a:cubicBezTo>
                    <a:pt x="3516" y="3555"/>
                    <a:pt x="4098" y="3329"/>
                    <a:pt x="4532" y="2882"/>
                  </a:cubicBezTo>
                  <a:cubicBezTo>
                    <a:pt x="5484" y="1899"/>
                    <a:pt x="5368" y="208"/>
                    <a:pt x="5362" y="138"/>
                  </a:cubicBezTo>
                  <a:cubicBezTo>
                    <a:pt x="5356" y="65"/>
                    <a:pt x="5296" y="0"/>
                    <a:pt x="52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80"/>
            <p:cNvSpPr/>
            <p:nvPr/>
          </p:nvSpPr>
          <p:spPr>
            <a:xfrm>
              <a:off x="3856775" y="2681600"/>
              <a:ext cx="88850" cy="68325"/>
            </a:xfrm>
            <a:custGeom>
              <a:rect b="b" l="l" r="r" t="t"/>
              <a:pathLst>
                <a:path extrusionOk="0" h="2733" w="3554">
                  <a:moveTo>
                    <a:pt x="364" y="2732"/>
                  </a:moveTo>
                  <a:lnTo>
                    <a:pt x="364" y="2732"/>
                  </a:lnTo>
                  <a:cubicBezTo>
                    <a:pt x="363" y="2732"/>
                    <a:pt x="363" y="2732"/>
                    <a:pt x="362" y="2732"/>
                  </a:cubicBezTo>
                  <a:lnTo>
                    <a:pt x="364" y="2732"/>
                  </a:lnTo>
                  <a:cubicBezTo>
                    <a:pt x="364" y="2732"/>
                    <a:pt x="364" y="2732"/>
                    <a:pt x="364" y="2732"/>
                  </a:cubicBezTo>
                  <a:close/>
                  <a:moveTo>
                    <a:pt x="1788" y="0"/>
                  </a:moveTo>
                  <a:cubicBezTo>
                    <a:pt x="1297" y="0"/>
                    <a:pt x="906" y="165"/>
                    <a:pt x="632" y="490"/>
                  </a:cubicBezTo>
                  <a:cubicBezTo>
                    <a:pt x="0" y="1235"/>
                    <a:pt x="210" y="2556"/>
                    <a:pt x="220" y="2610"/>
                  </a:cubicBezTo>
                  <a:cubicBezTo>
                    <a:pt x="233" y="2682"/>
                    <a:pt x="293" y="2732"/>
                    <a:pt x="364" y="2732"/>
                  </a:cubicBezTo>
                  <a:lnTo>
                    <a:pt x="364" y="2732"/>
                  </a:lnTo>
                  <a:cubicBezTo>
                    <a:pt x="371" y="2732"/>
                    <a:pt x="379" y="2732"/>
                    <a:pt x="386" y="2730"/>
                  </a:cubicBezTo>
                  <a:cubicBezTo>
                    <a:pt x="467" y="2716"/>
                    <a:pt x="519" y="2642"/>
                    <a:pt x="507" y="2564"/>
                  </a:cubicBezTo>
                  <a:cubicBezTo>
                    <a:pt x="503" y="2551"/>
                    <a:pt x="306" y="1320"/>
                    <a:pt x="853" y="678"/>
                  </a:cubicBezTo>
                  <a:cubicBezTo>
                    <a:pt x="1069" y="421"/>
                    <a:pt x="1386" y="290"/>
                    <a:pt x="1788" y="290"/>
                  </a:cubicBezTo>
                  <a:cubicBezTo>
                    <a:pt x="2189" y="290"/>
                    <a:pt x="2500" y="418"/>
                    <a:pt x="2711" y="673"/>
                  </a:cubicBezTo>
                  <a:cubicBezTo>
                    <a:pt x="3243" y="1314"/>
                    <a:pt x="3020" y="2548"/>
                    <a:pt x="3019" y="2560"/>
                  </a:cubicBezTo>
                  <a:cubicBezTo>
                    <a:pt x="3004" y="2639"/>
                    <a:pt x="3056" y="2714"/>
                    <a:pt x="3134" y="2730"/>
                  </a:cubicBezTo>
                  <a:cubicBezTo>
                    <a:pt x="3144" y="2732"/>
                    <a:pt x="3153" y="2733"/>
                    <a:pt x="3163" y="2733"/>
                  </a:cubicBezTo>
                  <a:cubicBezTo>
                    <a:pt x="3233" y="2733"/>
                    <a:pt x="3291" y="2682"/>
                    <a:pt x="3304" y="2613"/>
                  </a:cubicBezTo>
                  <a:cubicBezTo>
                    <a:pt x="3314" y="2557"/>
                    <a:pt x="3554" y="1234"/>
                    <a:pt x="2934" y="489"/>
                  </a:cubicBezTo>
                  <a:cubicBezTo>
                    <a:pt x="2665" y="165"/>
                    <a:pt x="2280" y="0"/>
                    <a:pt x="17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80"/>
            <p:cNvSpPr/>
            <p:nvPr/>
          </p:nvSpPr>
          <p:spPr>
            <a:xfrm>
              <a:off x="4129550" y="2681600"/>
              <a:ext cx="88825" cy="68350"/>
            </a:xfrm>
            <a:custGeom>
              <a:rect b="b" l="l" r="r" t="t"/>
              <a:pathLst>
                <a:path extrusionOk="0" h="2734" w="3553">
                  <a:moveTo>
                    <a:pt x="1787" y="0"/>
                  </a:moveTo>
                  <a:cubicBezTo>
                    <a:pt x="1295" y="0"/>
                    <a:pt x="905" y="165"/>
                    <a:pt x="630" y="490"/>
                  </a:cubicBezTo>
                  <a:cubicBezTo>
                    <a:pt x="0" y="1235"/>
                    <a:pt x="210" y="2556"/>
                    <a:pt x="220" y="2610"/>
                  </a:cubicBezTo>
                  <a:cubicBezTo>
                    <a:pt x="232" y="2680"/>
                    <a:pt x="290" y="2733"/>
                    <a:pt x="357" y="2733"/>
                  </a:cubicBezTo>
                  <a:cubicBezTo>
                    <a:pt x="367" y="2733"/>
                    <a:pt x="377" y="2732"/>
                    <a:pt x="386" y="2730"/>
                  </a:cubicBezTo>
                  <a:cubicBezTo>
                    <a:pt x="465" y="2716"/>
                    <a:pt x="519" y="2642"/>
                    <a:pt x="507" y="2564"/>
                  </a:cubicBezTo>
                  <a:cubicBezTo>
                    <a:pt x="503" y="2551"/>
                    <a:pt x="308" y="1319"/>
                    <a:pt x="853" y="676"/>
                  </a:cubicBezTo>
                  <a:cubicBezTo>
                    <a:pt x="1069" y="420"/>
                    <a:pt x="1386" y="290"/>
                    <a:pt x="1787" y="290"/>
                  </a:cubicBezTo>
                  <a:cubicBezTo>
                    <a:pt x="2189" y="290"/>
                    <a:pt x="2498" y="418"/>
                    <a:pt x="2710" y="673"/>
                  </a:cubicBezTo>
                  <a:cubicBezTo>
                    <a:pt x="3243" y="1314"/>
                    <a:pt x="3020" y="2548"/>
                    <a:pt x="3017" y="2560"/>
                  </a:cubicBezTo>
                  <a:cubicBezTo>
                    <a:pt x="3003" y="2639"/>
                    <a:pt x="3056" y="2714"/>
                    <a:pt x="3134" y="2730"/>
                  </a:cubicBezTo>
                  <a:cubicBezTo>
                    <a:pt x="3142" y="2732"/>
                    <a:pt x="3152" y="2732"/>
                    <a:pt x="3160" y="2732"/>
                  </a:cubicBezTo>
                  <a:cubicBezTo>
                    <a:pt x="3229" y="2732"/>
                    <a:pt x="3290" y="2684"/>
                    <a:pt x="3304" y="2613"/>
                  </a:cubicBezTo>
                  <a:cubicBezTo>
                    <a:pt x="3314" y="2557"/>
                    <a:pt x="3552" y="1235"/>
                    <a:pt x="2934" y="489"/>
                  </a:cubicBezTo>
                  <a:cubicBezTo>
                    <a:pt x="2665" y="165"/>
                    <a:pt x="2280"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80"/>
            <p:cNvSpPr/>
            <p:nvPr/>
          </p:nvSpPr>
          <p:spPr>
            <a:xfrm>
              <a:off x="3784275" y="2768625"/>
              <a:ext cx="109450" cy="57350"/>
            </a:xfrm>
            <a:custGeom>
              <a:rect b="b" l="l" r="r" t="t"/>
              <a:pathLst>
                <a:path extrusionOk="0" h="2294" w="4378">
                  <a:moveTo>
                    <a:pt x="2189" y="1"/>
                  </a:moveTo>
                  <a:cubicBezTo>
                    <a:pt x="981" y="1"/>
                    <a:pt x="0" y="513"/>
                    <a:pt x="0" y="1148"/>
                  </a:cubicBezTo>
                  <a:cubicBezTo>
                    <a:pt x="0" y="1781"/>
                    <a:pt x="981" y="2293"/>
                    <a:pt x="2189" y="2293"/>
                  </a:cubicBezTo>
                  <a:cubicBezTo>
                    <a:pt x="3399" y="2293"/>
                    <a:pt x="4378" y="1781"/>
                    <a:pt x="4378" y="1148"/>
                  </a:cubicBezTo>
                  <a:cubicBezTo>
                    <a:pt x="4378" y="513"/>
                    <a:pt x="3399"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80"/>
            <p:cNvSpPr/>
            <p:nvPr/>
          </p:nvSpPr>
          <p:spPr>
            <a:xfrm>
              <a:off x="4174575" y="2768625"/>
              <a:ext cx="84925" cy="57350"/>
            </a:xfrm>
            <a:custGeom>
              <a:rect b="b" l="l" r="r" t="t"/>
              <a:pathLst>
                <a:path extrusionOk="0" h="2294" w="3397">
                  <a:moveTo>
                    <a:pt x="2189" y="1"/>
                  </a:moveTo>
                  <a:cubicBezTo>
                    <a:pt x="979" y="1"/>
                    <a:pt x="0" y="513"/>
                    <a:pt x="0" y="1146"/>
                  </a:cubicBezTo>
                  <a:lnTo>
                    <a:pt x="0" y="1148"/>
                  </a:lnTo>
                  <a:cubicBezTo>
                    <a:pt x="0" y="1781"/>
                    <a:pt x="979" y="2293"/>
                    <a:pt x="2189" y="2293"/>
                  </a:cubicBezTo>
                  <a:cubicBezTo>
                    <a:pt x="2636" y="2293"/>
                    <a:pt x="3051" y="2223"/>
                    <a:pt x="3397" y="2103"/>
                  </a:cubicBezTo>
                  <a:cubicBezTo>
                    <a:pt x="3397" y="2096"/>
                    <a:pt x="3397" y="2090"/>
                    <a:pt x="3397" y="2085"/>
                  </a:cubicBezTo>
                  <a:cubicBezTo>
                    <a:pt x="3397" y="1433"/>
                    <a:pt x="3350" y="789"/>
                    <a:pt x="3261" y="153"/>
                  </a:cubicBezTo>
                  <a:cubicBezTo>
                    <a:pt x="2943" y="58"/>
                    <a:pt x="2580" y="1"/>
                    <a:pt x="21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80"/>
            <p:cNvSpPr/>
            <p:nvPr/>
          </p:nvSpPr>
          <p:spPr>
            <a:xfrm>
              <a:off x="3803625" y="1983875"/>
              <a:ext cx="147350" cy="596050"/>
            </a:xfrm>
            <a:custGeom>
              <a:rect b="b" l="l" r="r" t="t"/>
              <a:pathLst>
                <a:path extrusionOk="0" h="23842" w="5894">
                  <a:moveTo>
                    <a:pt x="732" y="1"/>
                  </a:moveTo>
                  <a:cubicBezTo>
                    <a:pt x="327" y="1"/>
                    <a:pt x="0" y="328"/>
                    <a:pt x="0" y="733"/>
                  </a:cubicBezTo>
                  <a:cubicBezTo>
                    <a:pt x="0" y="1137"/>
                    <a:pt x="327" y="1465"/>
                    <a:pt x="732" y="1465"/>
                  </a:cubicBezTo>
                  <a:cubicBezTo>
                    <a:pt x="736" y="1465"/>
                    <a:pt x="739" y="1464"/>
                    <a:pt x="742" y="1464"/>
                  </a:cubicBezTo>
                  <a:lnTo>
                    <a:pt x="5592" y="23727"/>
                  </a:lnTo>
                  <a:cubicBezTo>
                    <a:pt x="5606" y="23795"/>
                    <a:pt x="5667" y="23841"/>
                    <a:pt x="5733" y="23841"/>
                  </a:cubicBezTo>
                  <a:cubicBezTo>
                    <a:pt x="5744" y="23841"/>
                    <a:pt x="5754" y="23841"/>
                    <a:pt x="5765" y="23838"/>
                  </a:cubicBezTo>
                  <a:cubicBezTo>
                    <a:pt x="5843" y="23822"/>
                    <a:pt x="5893" y="23743"/>
                    <a:pt x="5875" y="23666"/>
                  </a:cubicBezTo>
                  <a:lnTo>
                    <a:pt x="1026" y="1401"/>
                  </a:lnTo>
                  <a:cubicBezTo>
                    <a:pt x="1284" y="1287"/>
                    <a:pt x="1465" y="1033"/>
                    <a:pt x="1465" y="733"/>
                  </a:cubicBezTo>
                  <a:cubicBezTo>
                    <a:pt x="1465" y="328"/>
                    <a:pt x="1136" y="1"/>
                    <a:pt x="7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80"/>
            <p:cNvSpPr/>
            <p:nvPr/>
          </p:nvSpPr>
          <p:spPr>
            <a:xfrm>
              <a:off x="4071875" y="2195525"/>
              <a:ext cx="240050" cy="384400"/>
            </a:xfrm>
            <a:custGeom>
              <a:rect b="b" l="l" r="r" t="t"/>
              <a:pathLst>
                <a:path extrusionOk="0" h="15376" w="9602">
                  <a:moveTo>
                    <a:pt x="8868" y="1"/>
                  </a:moveTo>
                  <a:cubicBezTo>
                    <a:pt x="8868" y="1"/>
                    <a:pt x="8869" y="1"/>
                    <a:pt x="8869" y="1"/>
                  </a:cubicBezTo>
                  <a:lnTo>
                    <a:pt x="8869" y="1"/>
                  </a:lnTo>
                  <a:cubicBezTo>
                    <a:pt x="8869" y="1"/>
                    <a:pt x="8870" y="1"/>
                    <a:pt x="8870" y="1"/>
                  </a:cubicBezTo>
                  <a:close/>
                  <a:moveTo>
                    <a:pt x="8869" y="1"/>
                  </a:moveTo>
                  <a:cubicBezTo>
                    <a:pt x="8464" y="1"/>
                    <a:pt x="8138" y="328"/>
                    <a:pt x="8138" y="733"/>
                  </a:cubicBezTo>
                  <a:cubicBezTo>
                    <a:pt x="8138" y="951"/>
                    <a:pt x="8237" y="1141"/>
                    <a:pt x="8389" y="1276"/>
                  </a:cubicBezTo>
                  <a:cubicBezTo>
                    <a:pt x="8381" y="1284"/>
                    <a:pt x="8368" y="1286"/>
                    <a:pt x="8360" y="1297"/>
                  </a:cubicBezTo>
                  <a:lnTo>
                    <a:pt x="40" y="15156"/>
                  </a:lnTo>
                  <a:cubicBezTo>
                    <a:pt x="0" y="15225"/>
                    <a:pt x="21" y="15314"/>
                    <a:pt x="90" y="15354"/>
                  </a:cubicBezTo>
                  <a:cubicBezTo>
                    <a:pt x="114" y="15369"/>
                    <a:pt x="139" y="15375"/>
                    <a:pt x="165" y="15375"/>
                  </a:cubicBezTo>
                  <a:cubicBezTo>
                    <a:pt x="215" y="15375"/>
                    <a:pt x="261" y="15349"/>
                    <a:pt x="288" y="15305"/>
                  </a:cubicBezTo>
                  <a:lnTo>
                    <a:pt x="8609" y="1447"/>
                  </a:lnTo>
                  <a:cubicBezTo>
                    <a:pt x="8615" y="1436"/>
                    <a:pt x="8610" y="1425"/>
                    <a:pt x="8613" y="1414"/>
                  </a:cubicBezTo>
                  <a:lnTo>
                    <a:pt x="8613" y="1414"/>
                  </a:lnTo>
                  <a:cubicBezTo>
                    <a:pt x="8694" y="1443"/>
                    <a:pt x="8778" y="1465"/>
                    <a:pt x="8868" y="1465"/>
                  </a:cubicBezTo>
                  <a:cubicBezTo>
                    <a:pt x="9274" y="1465"/>
                    <a:pt x="9602" y="1137"/>
                    <a:pt x="9602" y="733"/>
                  </a:cubicBezTo>
                  <a:cubicBezTo>
                    <a:pt x="9602" y="328"/>
                    <a:pt x="9274" y="1"/>
                    <a:pt x="88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495" name="Google Shape;15495;p80"/>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5496" name="Google Shape;15496;p80"/>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5497" name="Google Shape;15497;p80"/>
          <p:cNvGrpSpPr/>
          <p:nvPr/>
        </p:nvGrpSpPr>
        <p:grpSpPr>
          <a:xfrm flipH="1">
            <a:off x="9478081" y="6198633"/>
            <a:ext cx="1010547" cy="1015149"/>
            <a:chOff x="2423000" y="1876050"/>
            <a:chExt cx="1657450" cy="1664725"/>
          </a:xfrm>
        </p:grpSpPr>
        <p:sp>
          <p:nvSpPr>
            <p:cNvPr id="15498" name="Google Shape;15498;p80"/>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80"/>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80"/>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80"/>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80"/>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80"/>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80"/>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80"/>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80"/>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80"/>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80"/>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80"/>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80"/>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80"/>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80"/>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80"/>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514" name="Google Shape;15514;p80"/>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15515" name="Google Shape;15515;p80"/>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15516" name="Google Shape;15516;p80"/>
          <p:cNvGrpSpPr/>
          <p:nvPr/>
        </p:nvGrpSpPr>
        <p:grpSpPr>
          <a:xfrm flipH="1">
            <a:off x="9478081" y="6198633"/>
            <a:ext cx="1010547" cy="1015149"/>
            <a:chOff x="2423000" y="1876050"/>
            <a:chExt cx="1657450" cy="1664725"/>
          </a:xfrm>
        </p:grpSpPr>
        <p:sp>
          <p:nvSpPr>
            <p:cNvPr id="15517" name="Google Shape;15517;p80"/>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80"/>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80"/>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80"/>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80"/>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80"/>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80"/>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80"/>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80"/>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80"/>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80"/>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80"/>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80"/>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80"/>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80"/>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80"/>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3" name="Google Shape;15533;p80"/>
          <p:cNvGrpSpPr/>
          <p:nvPr/>
        </p:nvGrpSpPr>
        <p:grpSpPr>
          <a:xfrm>
            <a:off x="792472" y="5471349"/>
            <a:ext cx="1270940" cy="829953"/>
            <a:chOff x="2943525" y="2635675"/>
            <a:chExt cx="2326450" cy="1519225"/>
          </a:xfrm>
        </p:grpSpPr>
        <p:sp>
          <p:nvSpPr>
            <p:cNvPr id="15534" name="Google Shape;15534;p80"/>
            <p:cNvSpPr/>
            <p:nvPr/>
          </p:nvSpPr>
          <p:spPr>
            <a:xfrm>
              <a:off x="3371800" y="3046725"/>
              <a:ext cx="809525" cy="1079025"/>
            </a:xfrm>
            <a:custGeom>
              <a:rect b="b" l="l" r="r" t="t"/>
              <a:pathLst>
                <a:path extrusionOk="0" h="43161" w="32381">
                  <a:moveTo>
                    <a:pt x="22580" y="1"/>
                  </a:moveTo>
                  <a:lnTo>
                    <a:pt x="8965" y="41701"/>
                  </a:lnTo>
                  <a:cubicBezTo>
                    <a:pt x="8965" y="41701"/>
                    <a:pt x="6017" y="38382"/>
                    <a:pt x="5427" y="38064"/>
                  </a:cubicBezTo>
                  <a:cubicBezTo>
                    <a:pt x="5410" y="38055"/>
                    <a:pt x="5389" y="38051"/>
                    <a:pt x="5366" y="38051"/>
                  </a:cubicBezTo>
                  <a:cubicBezTo>
                    <a:pt x="4564" y="38051"/>
                    <a:pt x="1" y="43160"/>
                    <a:pt x="1" y="43160"/>
                  </a:cubicBezTo>
                  <a:lnTo>
                    <a:pt x="9546" y="43160"/>
                  </a:lnTo>
                  <a:lnTo>
                    <a:pt x="22976" y="3852"/>
                  </a:lnTo>
                  <a:lnTo>
                    <a:pt x="29014" y="23773"/>
                  </a:lnTo>
                  <a:cubicBezTo>
                    <a:pt x="30154" y="23337"/>
                    <a:pt x="31288" y="22897"/>
                    <a:pt x="32380" y="22363"/>
                  </a:cubicBezTo>
                  <a:lnTo>
                    <a:pt x="2258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80"/>
            <p:cNvSpPr/>
            <p:nvPr/>
          </p:nvSpPr>
          <p:spPr>
            <a:xfrm>
              <a:off x="4475900" y="3830075"/>
              <a:ext cx="277400" cy="324825"/>
            </a:xfrm>
            <a:custGeom>
              <a:rect b="b" l="l" r="r" t="t"/>
              <a:pathLst>
                <a:path extrusionOk="0" h="12993" w="11096">
                  <a:moveTo>
                    <a:pt x="1100" y="0"/>
                  </a:moveTo>
                  <a:lnTo>
                    <a:pt x="1" y="1300"/>
                  </a:lnTo>
                  <a:lnTo>
                    <a:pt x="4897"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80"/>
            <p:cNvSpPr/>
            <p:nvPr/>
          </p:nvSpPr>
          <p:spPr>
            <a:xfrm>
              <a:off x="3225450" y="3520900"/>
              <a:ext cx="1323375" cy="521400"/>
            </a:xfrm>
            <a:custGeom>
              <a:rect b="b" l="l" r="r" t="t"/>
              <a:pathLst>
                <a:path extrusionOk="0" h="20856" w="52935">
                  <a:moveTo>
                    <a:pt x="49081" y="0"/>
                  </a:moveTo>
                  <a:lnTo>
                    <a:pt x="1" y="4355"/>
                  </a:lnTo>
                  <a:cubicBezTo>
                    <a:pt x="1" y="4355"/>
                    <a:pt x="6362" y="20855"/>
                    <a:pt x="28578" y="20855"/>
                  </a:cubicBezTo>
                  <a:cubicBezTo>
                    <a:pt x="35203" y="20855"/>
                    <a:pt x="43238" y="19388"/>
                    <a:pt x="52934" y="15578"/>
                  </a:cubicBezTo>
                  <a:lnTo>
                    <a:pt x="490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80"/>
            <p:cNvSpPr/>
            <p:nvPr/>
          </p:nvSpPr>
          <p:spPr>
            <a:xfrm>
              <a:off x="4314000" y="3520900"/>
              <a:ext cx="234825" cy="458625"/>
            </a:xfrm>
            <a:custGeom>
              <a:rect b="b" l="l" r="r" t="t"/>
              <a:pathLst>
                <a:path extrusionOk="0" h="18345" w="9393">
                  <a:moveTo>
                    <a:pt x="5539" y="0"/>
                  </a:moveTo>
                  <a:lnTo>
                    <a:pt x="1481" y="359"/>
                  </a:lnTo>
                  <a:cubicBezTo>
                    <a:pt x="1442" y="475"/>
                    <a:pt x="1403" y="588"/>
                    <a:pt x="1363" y="704"/>
                  </a:cubicBezTo>
                  <a:cubicBezTo>
                    <a:pt x="1029" y="1747"/>
                    <a:pt x="763" y="2815"/>
                    <a:pt x="556" y="3890"/>
                  </a:cubicBezTo>
                  <a:cubicBezTo>
                    <a:pt x="135" y="6083"/>
                    <a:pt x="0" y="8317"/>
                    <a:pt x="106" y="10546"/>
                  </a:cubicBezTo>
                  <a:cubicBezTo>
                    <a:pt x="207" y="12754"/>
                    <a:pt x="450" y="14961"/>
                    <a:pt x="947" y="17114"/>
                  </a:cubicBezTo>
                  <a:cubicBezTo>
                    <a:pt x="1041" y="17522"/>
                    <a:pt x="1147" y="17933"/>
                    <a:pt x="1260" y="18344"/>
                  </a:cubicBezTo>
                  <a:cubicBezTo>
                    <a:pt x="3834" y="17606"/>
                    <a:pt x="6536" y="16700"/>
                    <a:pt x="9392" y="15578"/>
                  </a:cubicBezTo>
                  <a:lnTo>
                    <a:pt x="5539"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80"/>
            <p:cNvSpPr/>
            <p:nvPr/>
          </p:nvSpPr>
          <p:spPr>
            <a:xfrm>
              <a:off x="4192550" y="3535550"/>
              <a:ext cx="47900" cy="484700"/>
            </a:xfrm>
            <a:custGeom>
              <a:rect b="b" l="l" r="r" t="t"/>
              <a:pathLst>
                <a:path extrusionOk="0" h="19388" w="1916">
                  <a:moveTo>
                    <a:pt x="1706" y="1"/>
                  </a:moveTo>
                  <a:cubicBezTo>
                    <a:pt x="1614" y="1"/>
                    <a:pt x="1555" y="80"/>
                    <a:pt x="1546" y="170"/>
                  </a:cubicBezTo>
                  <a:lnTo>
                    <a:pt x="8" y="19193"/>
                  </a:lnTo>
                  <a:cubicBezTo>
                    <a:pt x="1" y="19291"/>
                    <a:pt x="75" y="19380"/>
                    <a:pt x="173" y="19387"/>
                  </a:cubicBezTo>
                  <a:lnTo>
                    <a:pt x="188" y="19387"/>
                  </a:lnTo>
                  <a:cubicBezTo>
                    <a:pt x="281" y="19387"/>
                    <a:pt x="360" y="19316"/>
                    <a:pt x="370" y="19222"/>
                  </a:cubicBezTo>
                  <a:lnTo>
                    <a:pt x="1908" y="199"/>
                  </a:lnTo>
                  <a:cubicBezTo>
                    <a:pt x="1915" y="98"/>
                    <a:pt x="1841" y="12"/>
                    <a:pt x="1743" y="5"/>
                  </a:cubicBezTo>
                  <a:cubicBezTo>
                    <a:pt x="1730" y="2"/>
                    <a:pt x="1717" y="1"/>
                    <a:pt x="17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80"/>
            <p:cNvSpPr/>
            <p:nvPr/>
          </p:nvSpPr>
          <p:spPr>
            <a:xfrm>
              <a:off x="3988750" y="3554725"/>
              <a:ext cx="84625" cy="485150"/>
            </a:xfrm>
            <a:custGeom>
              <a:rect b="b" l="l" r="r" t="t"/>
              <a:pathLst>
                <a:path extrusionOk="0" h="19406" w="3385">
                  <a:moveTo>
                    <a:pt x="203" y="0"/>
                  </a:moveTo>
                  <a:cubicBezTo>
                    <a:pt x="191" y="0"/>
                    <a:pt x="180" y="1"/>
                    <a:pt x="168" y="3"/>
                  </a:cubicBezTo>
                  <a:cubicBezTo>
                    <a:pt x="67" y="18"/>
                    <a:pt x="1" y="111"/>
                    <a:pt x="18" y="210"/>
                  </a:cubicBezTo>
                  <a:lnTo>
                    <a:pt x="3012" y="19252"/>
                  </a:lnTo>
                  <a:cubicBezTo>
                    <a:pt x="3025" y="19341"/>
                    <a:pt x="3101" y="19405"/>
                    <a:pt x="3190" y="19405"/>
                  </a:cubicBezTo>
                  <a:cubicBezTo>
                    <a:pt x="3197" y="19405"/>
                    <a:pt x="3207" y="19403"/>
                    <a:pt x="3217" y="19403"/>
                  </a:cubicBezTo>
                  <a:cubicBezTo>
                    <a:pt x="3318" y="19385"/>
                    <a:pt x="3384" y="19294"/>
                    <a:pt x="3367" y="19193"/>
                  </a:cubicBezTo>
                  <a:lnTo>
                    <a:pt x="372" y="153"/>
                  </a:lnTo>
                  <a:cubicBezTo>
                    <a:pt x="361" y="65"/>
                    <a:pt x="299" y="0"/>
                    <a:pt x="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80"/>
            <p:cNvSpPr/>
            <p:nvPr/>
          </p:nvSpPr>
          <p:spPr>
            <a:xfrm>
              <a:off x="3831400" y="3571025"/>
              <a:ext cx="89475" cy="475475"/>
            </a:xfrm>
            <a:custGeom>
              <a:rect b="b" l="l" r="r" t="t"/>
              <a:pathLst>
                <a:path extrusionOk="0" h="19019" w="3579">
                  <a:moveTo>
                    <a:pt x="208" y="1"/>
                  </a:moveTo>
                  <a:cubicBezTo>
                    <a:pt x="194" y="1"/>
                    <a:pt x="180" y="2"/>
                    <a:pt x="165" y="6"/>
                  </a:cubicBezTo>
                  <a:cubicBezTo>
                    <a:pt x="67" y="20"/>
                    <a:pt x="0" y="114"/>
                    <a:pt x="18" y="212"/>
                  </a:cubicBezTo>
                  <a:lnTo>
                    <a:pt x="3204" y="18869"/>
                  </a:lnTo>
                  <a:cubicBezTo>
                    <a:pt x="3219" y="18957"/>
                    <a:pt x="3298" y="19019"/>
                    <a:pt x="3384" y="19019"/>
                  </a:cubicBezTo>
                  <a:cubicBezTo>
                    <a:pt x="3394" y="19019"/>
                    <a:pt x="3403" y="19019"/>
                    <a:pt x="3413" y="19016"/>
                  </a:cubicBezTo>
                  <a:cubicBezTo>
                    <a:pt x="3512" y="18999"/>
                    <a:pt x="3578" y="18906"/>
                    <a:pt x="3561" y="18807"/>
                  </a:cubicBezTo>
                  <a:lnTo>
                    <a:pt x="374" y="153"/>
                  </a:lnTo>
                  <a:cubicBezTo>
                    <a:pt x="362" y="66"/>
                    <a:pt x="297" y="1"/>
                    <a:pt x="2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80"/>
            <p:cNvSpPr/>
            <p:nvPr/>
          </p:nvSpPr>
          <p:spPr>
            <a:xfrm>
              <a:off x="3711500" y="3581725"/>
              <a:ext cx="23475" cy="443250"/>
            </a:xfrm>
            <a:custGeom>
              <a:rect b="b" l="l" r="r" t="t"/>
              <a:pathLst>
                <a:path extrusionOk="0" h="17730" w="939">
                  <a:moveTo>
                    <a:pt x="178" y="1"/>
                  </a:moveTo>
                  <a:cubicBezTo>
                    <a:pt x="79" y="3"/>
                    <a:pt x="1" y="87"/>
                    <a:pt x="3" y="188"/>
                  </a:cubicBezTo>
                  <a:lnTo>
                    <a:pt x="574" y="17555"/>
                  </a:lnTo>
                  <a:cubicBezTo>
                    <a:pt x="576" y="17653"/>
                    <a:pt x="655" y="17730"/>
                    <a:pt x="753" y="17730"/>
                  </a:cubicBezTo>
                  <a:lnTo>
                    <a:pt x="758" y="17730"/>
                  </a:lnTo>
                  <a:cubicBezTo>
                    <a:pt x="859" y="17727"/>
                    <a:pt x="938" y="17643"/>
                    <a:pt x="933" y="17545"/>
                  </a:cubicBezTo>
                  <a:lnTo>
                    <a:pt x="365" y="175"/>
                  </a:lnTo>
                  <a:cubicBezTo>
                    <a:pt x="362" y="77"/>
                    <a:pt x="281" y="1"/>
                    <a:pt x="1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80"/>
            <p:cNvSpPr/>
            <p:nvPr/>
          </p:nvSpPr>
          <p:spPr>
            <a:xfrm>
              <a:off x="3558575" y="3593600"/>
              <a:ext cx="28500" cy="375100"/>
            </a:xfrm>
            <a:custGeom>
              <a:rect b="b" l="l" r="r" t="t"/>
              <a:pathLst>
                <a:path extrusionOk="0" h="15004" w="1140">
                  <a:moveTo>
                    <a:pt x="962" y="1"/>
                  </a:moveTo>
                  <a:cubicBezTo>
                    <a:pt x="839" y="1"/>
                    <a:pt x="778" y="72"/>
                    <a:pt x="771" y="173"/>
                  </a:cubicBezTo>
                  <a:lnTo>
                    <a:pt x="5" y="14814"/>
                  </a:lnTo>
                  <a:cubicBezTo>
                    <a:pt x="0" y="14912"/>
                    <a:pt x="79" y="14998"/>
                    <a:pt x="178" y="15003"/>
                  </a:cubicBezTo>
                  <a:lnTo>
                    <a:pt x="187" y="15003"/>
                  </a:lnTo>
                  <a:cubicBezTo>
                    <a:pt x="283" y="15003"/>
                    <a:pt x="362" y="14929"/>
                    <a:pt x="367" y="14831"/>
                  </a:cubicBezTo>
                  <a:lnTo>
                    <a:pt x="1132" y="190"/>
                  </a:lnTo>
                  <a:cubicBezTo>
                    <a:pt x="1140" y="92"/>
                    <a:pt x="1061" y="6"/>
                    <a:pt x="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80"/>
            <p:cNvSpPr/>
            <p:nvPr/>
          </p:nvSpPr>
          <p:spPr>
            <a:xfrm>
              <a:off x="3403300" y="3601300"/>
              <a:ext cx="71575" cy="269150"/>
            </a:xfrm>
            <a:custGeom>
              <a:rect b="b" l="l" r="r" t="t"/>
              <a:pathLst>
                <a:path extrusionOk="0" h="10766" w="2863">
                  <a:moveTo>
                    <a:pt x="2667" y="1"/>
                  </a:moveTo>
                  <a:cubicBezTo>
                    <a:pt x="2586" y="1"/>
                    <a:pt x="2507" y="56"/>
                    <a:pt x="2488" y="140"/>
                  </a:cubicBezTo>
                  <a:lnTo>
                    <a:pt x="23" y="10544"/>
                  </a:lnTo>
                  <a:cubicBezTo>
                    <a:pt x="1" y="10642"/>
                    <a:pt x="60" y="10738"/>
                    <a:pt x="156" y="10761"/>
                  </a:cubicBezTo>
                  <a:cubicBezTo>
                    <a:pt x="170" y="10765"/>
                    <a:pt x="185" y="10765"/>
                    <a:pt x="200" y="10765"/>
                  </a:cubicBezTo>
                  <a:cubicBezTo>
                    <a:pt x="281" y="10765"/>
                    <a:pt x="355" y="10711"/>
                    <a:pt x="375" y="10628"/>
                  </a:cubicBezTo>
                  <a:lnTo>
                    <a:pt x="2840" y="222"/>
                  </a:lnTo>
                  <a:cubicBezTo>
                    <a:pt x="2862" y="126"/>
                    <a:pt x="2803" y="27"/>
                    <a:pt x="2707" y="5"/>
                  </a:cubicBezTo>
                  <a:cubicBezTo>
                    <a:pt x="2694" y="2"/>
                    <a:pt x="2681" y="1"/>
                    <a:pt x="26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80"/>
            <p:cNvSpPr/>
            <p:nvPr/>
          </p:nvSpPr>
          <p:spPr>
            <a:xfrm>
              <a:off x="2943525" y="2977025"/>
              <a:ext cx="1170550" cy="1148725"/>
            </a:xfrm>
            <a:custGeom>
              <a:rect b="b" l="l" r="r" t="t"/>
              <a:pathLst>
                <a:path extrusionOk="0" h="45949" w="46822">
                  <a:moveTo>
                    <a:pt x="24607" y="1"/>
                  </a:moveTo>
                  <a:lnTo>
                    <a:pt x="10360" y="44489"/>
                  </a:lnTo>
                  <a:cubicBezTo>
                    <a:pt x="10360" y="44489"/>
                    <a:pt x="5712" y="41170"/>
                    <a:pt x="4782" y="40852"/>
                  </a:cubicBezTo>
                  <a:cubicBezTo>
                    <a:pt x="4755" y="40843"/>
                    <a:pt x="4726" y="40839"/>
                    <a:pt x="4695" y="40839"/>
                  </a:cubicBezTo>
                  <a:cubicBezTo>
                    <a:pt x="3635" y="40839"/>
                    <a:pt x="1" y="45948"/>
                    <a:pt x="1" y="45948"/>
                  </a:cubicBezTo>
                  <a:lnTo>
                    <a:pt x="11278" y="45948"/>
                  </a:lnTo>
                  <a:lnTo>
                    <a:pt x="24969" y="1460"/>
                  </a:lnTo>
                  <a:lnTo>
                    <a:pt x="41507" y="28923"/>
                  </a:lnTo>
                  <a:cubicBezTo>
                    <a:pt x="42846" y="27437"/>
                    <a:pt x="44716" y="26440"/>
                    <a:pt x="46822" y="26241"/>
                  </a:cubicBezTo>
                  <a:lnTo>
                    <a:pt x="246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80"/>
            <p:cNvSpPr/>
            <p:nvPr/>
          </p:nvSpPr>
          <p:spPr>
            <a:xfrm>
              <a:off x="3959275" y="3631350"/>
              <a:ext cx="185950" cy="98050"/>
            </a:xfrm>
            <a:custGeom>
              <a:rect b="b" l="l" r="r" t="t"/>
              <a:pathLst>
                <a:path extrusionOk="0" h="3922" w="7438">
                  <a:moveTo>
                    <a:pt x="6604" y="1"/>
                  </a:moveTo>
                  <a:cubicBezTo>
                    <a:pt x="5309" y="1"/>
                    <a:pt x="2383" y="400"/>
                    <a:pt x="60" y="3633"/>
                  </a:cubicBezTo>
                  <a:cubicBezTo>
                    <a:pt x="1" y="3715"/>
                    <a:pt x="21" y="3828"/>
                    <a:pt x="99" y="3887"/>
                  </a:cubicBezTo>
                  <a:cubicBezTo>
                    <a:pt x="131" y="3909"/>
                    <a:pt x="171" y="3921"/>
                    <a:pt x="205" y="3921"/>
                  </a:cubicBezTo>
                  <a:cubicBezTo>
                    <a:pt x="262" y="3921"/>
                    <a:pt x="318" y="3894"/>
                    <a:pt x="353" y="3845"/>
                  </a:cubicBezTo>
                  <a:cubicBezTo>
                    <a:pt x="2581" y="740"/>
                    <a:pt x="5369" y="361"/>
                    <a:pt x="6590" y="361"/>
                  </a:cubicBezTo>
                  <a:cubicBezTo>
                    <a:pt x="6972" y="361"/>
                    <a:pt x="7201" y="398"/>
                    <a:pt x="7211" y="400"/>
                  </a:cubicBezTo>
                  <a:cubicBezTo>
                    <a:pt x="7223" y="403"/>
                    <a:pt x="7234" y="404"/>
                    <a:pt x="7246" y="404"/>
                  </a:cubicBezTo>
                  <a:cubicBezTo>
                    <a:pt x="7329" y="404"/>
                    <a:pt x="7405" y="339"/>
                    <a:pt x="7420" y="252"/>
                  </a:cubicBezTo>
                  <a:cubicBezTo>
                    <a:pt x="7437" y="154"/>
                    <a:pt x="7373" y="61"/>
                    <a:pt x="7272" y="43"/>
                  </a:cubicBezTo>
                  <a:cubicBezTo>
                    <a:pt x="7262" y="41"/>
                    <a:pt x="7015" y="1"/>
                    <a:pt x="66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80"/>
            <p:cNvSpPr/>
            <p:nvPr/>
          </p:nvSpPr>
          <p:spPr>
            <a:xfrm>
              <a:off x="3380850" y="2635675"/>
              <a:ext cx="1448975" cy="658375"/>
            </a:xfrm>
            <a:custGeom>
              <a:rect b="b" l="l" r="r" t="t"/>
              <a:pathLst>
                <a:path extrusionOk="0" h="26335" w="57959">
                  <a:moveTo>
                    <a:pt x="1546" y="1"/>
                  </a:moveTo>
                  <a:cubicBezTo>
                    <a:pt x="692" y="1"/>
                    <a:pt x="1" y="692"/>
                    <a:pt x="1" y="1544"/>
                  </a:cubicBezTo>
                  <a:cubicBezTo>
                    <a:pt x="1" y="2397"/>
                    <a:pt x="692" y="3089"/>
                    <a:pt x="1546" y="3089"/>
                  </a:cubicBezTo>
                  <a:cubicBezTo>
                    <a:pt x="2333" y="3089"/>
                    <a:pt x="2961" y="2488"/>
                    <a:pt x="3054" y="1726"/>
                  </a:cubicBezTo>
                  <a:cubicBezTo>
                    <a:pt x="5676" y="1494"/>
                    <a:pt x="8180" y="1387"/>
                    <a:pt x="10569" y="1387"/>
                  </a:cubicBezTo>
                  <a:cubicBezTo>
                    <a:pt x="27888" y="1387"/>
                    <a:pt x="39186" y="7040"/>
                    <a:pt x="45887" y="12245"/>
                  </a:cubicBezTo>
                  <a:cubicBezTo>
                    <a:pt x="54393" y="18857"/>
                    <a:pt x="57558" y="26152"/>
                    <a:pt x="57587" y="26224"/>
                  </a:cubicBezTo>
                  <a:cubicBezTo>
                    <a:pt x="57617" y="26293"/>
                    <a:pt x="57683" y="26334"/>
                    <a:pt x="57754" y="26334"/>
                  </a:cubicBezTo>
                  <a:cubicBezTo>
                    <a:pt x="57779" y="26334"/>
                    <a:pt x="57804" y="26329"/>
                    <a:pt x="57826" y="26320"/>
                  </a:cubicBezTo>
                  <a:cubicBezTo>
                    <a:pt x="57917" y="26280"/>
                    <a:pt x="57959" y="26174"/>
                    <a:pt x="57922" y="26083"/>
                  </a:cubicBezTo>
                  <a:cubicBezTo>
                    <a:pt x="57890" y="26010"/>
                    <a:pt x="54698" y="18640"/>
                    <a:pt x="46125" y="11972"/>
                  </a:cubicBezTo>
                  <a:cubicBezTo>
                    <a:pt x="39378" y="6726"/>
                    <a:pt x="28010" y="1022"/>
                    <a:pt x="10586" y="1022"/>
                  </a:cubicBezTo>
                  <a:cubicBezTo>
                    <a:pt x="8191" y="1022"/>
                    <a:pt x="5680" y="1130"/>
                    <a:pt x="3052" y="1361"/>
                  </a:cubicBezTo>
                  <a:cubicBezTo>
                    <a:pt x="2958" y="599"/>
                    <a:pt x="2333" y="1"/>
                    <a:pt x="1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80"/>
            <p:cNvSpPr/>
            <p:nvPr/>
          </p:nvSpPr>
          <p:spPr>
            <a:xfrm>
              <a:off x="3225450" y="2867425"/>
              <a:ext cx="1559650" cy="455225"/>
            </a:xfrm>
            <a:custGeom>
              <a:rect b="b" l="l" r="r" t="t"/>
              <a:pathLst>
                <a:path extrusionOk="0" h="18209" w="62386">
                  <a:moveTo>
                    <a:pt x="23261" y="0"/>
                  </a:moveTo>
                  <a:cubicBezTo>
                    <a:pt x="17311" y="0"/>
                    <a:pt x="10556" y="828"/>
                    <a:pt x="2971" y="2899"/>
                  </a:cubicBezTo>
                  <a:cubicBezTo>
                    <a:pt x="2740" y="2335"/>
                    <a:pt x="2188" y="1939"/>
                    <a:pt x="1544" y="1939"/>
                  </a:cubicBezTo>
                  <a:cubicBezTo>
                    <a:pt x="692" y="1939"/>
                    <a:pt x="1" y="2630"/>
                    <a:pt x="1" y="3482"/>
                  </a:cubicBezTo>
                  <a:cubicBezTo>
                    <a:pt x="1" y="4336"/>
                    <a:pt x="690" y="5027"/>
                    <a:pt x="1544" y="5027"/>
                  </a:cubicBezTo>
                  <a:cubicBezTo>
                    <a:pt x="2398" y="5027"/>
                    <a:pt x="3089" y="4336"/>
                    <a:pt x="3089" y="3482"/>
                  </a:cubicBezTo>
                  <a:cubicBezTo>
                    <a:pt x="3089" y="3400"/>
                    <a:pt x="3055" y="3329"/>
                    <a:pt x="3042" y="3250"/>
                  </a:cubicBezTo>
                  <a:cubicBezTo>
                    <a:pt x="10601" y="1185"/>
                    <a:pt x="17329" y="360"/>
                    <a:pt x="23252" y="360"/>
                  </a:cubicBezTo>
                  <a:cubicBezTo>
                    <a:pt x="34299" y="360"/>
                    <a:pt x="42549" y="3229"/>
                    <a:pt x="48180" y="6267"/>
                  </a:cubicBezTo>
                  <a:cubicBezTo>
                    <a:pt x="57661" y="11383"/>
                    <a:pt x="61985" y="18058"/>
                    <a:pt x="62029" y="18125"/>
                  </a:cubicBezTo>
                  <a:cubicBezTo>
                    <a:pt x="62061" y="18179"/>
                    <a:pt x="62120" y="18209"/>
                    <a:pt x="62181" y="18209"/>
                  </a:cubicBezTo>
                  <a:cubicBezTo>
                    <a:pt x="62213" y="18209"/>
                    <a:pt x="62245" y="18199"/>
                    <a:pt x="62277" y="18179"/>
                  </a:cubicBezTo>
                  <a:cubicBezTo>
                    <a:pt x="62361" y="18127"/>
                    <a:pt x="62386" y="18014"/>
                    <a:pt x="62334" y="17931"/>
                  </a:cubicBezTo>
                  <a:cubicBezTo>
                    <a:pt x="62290" y="17864"/>
                    <a:pt x="57927" y="11122"/>
                    <a:pt x="48372" y="5960"/>
                  </a:cubicBezTo>
                  <a:cubicBezTo>
                    <a:pt x="42699" y="2893"/>
                    <a:pt x="34386" y="0"/>
                    <a:pt x="232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80"/>
            <p:cNvSpPr/>
            <p:nvPr/>
          </p:nvSpPr>
          <p:spPr>
            <a:xfrm>
              <a:off x="4992575" y="3830075"/>
              <a:ext cx="277400" cy="324825"/>
            </a:xfrm>
            <a:custGeom>
              <a:rect b="b" l="l" r="r" t="t"/>
              <a:pathLst>
                <a:path extrusionOk="0" h="12993" w="11096">
                  <a:moveTo>
                    <a:pt x="1100" y="0"/>
                  </a:moveTo>
                  <a:lnTo>
                    <a:pt x="0" y="1300"/>
                  </a:lnTo>
                  <a:lnTo>
                    <a:pt x="4900" y="12992"/>
                  </a:lnTo>
                  <a:lnTo>
                    <a:pt x="11096" y="12992"/>
                  </a:lnTo>
                  <a:lnTo>
                    <a:pt x="8197" y="9395"/>
                  </a:lnTo>
                  <a:lnTo>
                    <a:pt x="6036" y="11826"/>
                  </a:lnTo>
                  <a:lnTo>
                    <a:pt x="110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80"/>
            <p:cNvSpPr/>
            <p:nvPr/>
          </p:nvSpPr>
          <p:spPr>
            <a:xfrm>
              <a:off x="4398025" y="3252875"/>
              <a:ext cx="745475" cy="745475"/>
            </a:xfrm>
            <a:custGeom>
              <a:rect b="b" l="l" r="r" t="t"/>
              <a:pathLst>
                <a:path extrusionOk="0" h="29819" w="29819">
                  <a:moveTo>
                    <a:pt x="14909" y="0"/>
                  </a:moveTo>
                  <a:cubicBezTo>
                    <a:pt x="10955" y="0"/>
                    <a:pt x="7163" y="1570"/>
                    <a:pt x="4368" y="4368"/>
                  </a:cubicBezTo>
                  <a:cubicBezTo>
                    <a:pt x="1573" y="7163"/>
                    <a:pt x="0" y="10955"/>
                    <a:pt x="0" y="14909"/>
                  </a:cubicBezTo>
                  <a:cubicBezTo>
                    <a:pt x="0" y="18863"/>
                    <a:pt x="1573" y="22655"/>
                    <a:pt x="4368" y="25451"/>
                  </a:cubicBezTo>
                  <a:cubicBezTo>
                    <a:pt x="7163" y="28246"/>
                    <a:pt x="10955" y="29818"/>
                    <a:pt x="14909" y="29818"/>
                  </a:cubicBezTo>
                  <a:cubicBezTo>
                    <a:pt x="18864" y="29818"/>
                    <a:pt x="22656" y="28246"/>
                    <a:pt x="25451" y="25451"/>
                  </a:cubicBezTo>
                  <a:cubicBezTo>
                    <a:pt x="28249" y="22655"/>
                    <a:pt x="29818" y="18863"/>
                    <a:pt x="29818" y="14909"/>
                  </a:cubicBezTo>
                  <a:cubicBezTo>
                    <a:pt x="29818" y="10955"/>
                    <a:pt x="28249" y="7163"/>
                    <a:pt x="25451" y="4368"/>
                  </a:cubicBezTo>
                  <a:cubicBezTo>
                    <a:pt x="22656" y="1570"/>
                    <a:pt x="18864" y="0"/>
                    <a:pt x="14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80"/>
            <p:cNvSpPr/>
            <p:nvPr/>
          </p:nvSpPr>
          <p:spPr>
            <a:xfrm>
              <a:off x="4797925" y="3626225"/>
              <a:ext cx="187850" cy="121375"/>
            </a:xfrm>
            <a:custGeom>
              <a:rect b="b" l="l" r="r" t="t"/>
              <a:pathLst>
                <a:path extrusionOk="0" h="4855" w="7514">
                  <a:moveTo>
                    <a:pt x="7178" y="0"/>
                  </a:moveTo>
                  <a:cubicBezTo>
                    <a:pt x="7170" y="0"/>
                    <a:pt x="7161" y="1"/>
                    <a:pt x="7152" y="2"/>
                  </a:cubicBezTo>
                  <a:cubicBezTo>
                    <a:pt x="7053" y="10"/>
                    <a:pt x="6979" y="96"/>
                    <a:pt x="6987" y="194"/>
                  </a:cubicBezTo>
                  <a:cubicBezTo>
                    <a:pt x="6989" y="216"/>
                    <a:pt x="7139" y="2453"/>
                    <a:pt x="5946" y="3683"/>
                  </a:cubicBezTo>
                  <a:cubicBezTo>
                    <a:pt x="5423" y="4222"/>
                    <a:pt x="4713" y="4492"/>
                    <a:pt x="3825" y="4492"/>
                  </a:cubicBezTo>
                  <a:cubicBezTo>
                    <a:pt x="3764" y="4492"/>
                    <a:pt x="3703" y="4490"/>
                    <a:pt x="3640" y="4488"/>
                  </a:cubicBezTo>
                  <a:cubicBezTo>
                    <a:pt x="2629" y="4444"/>
                    <a:pt x="1869" y="4104"/>
                    <a:pt x="1372" y="3477"/>
                  </a:cubicBezTo>
                  <a:cubicBezTo>
                    <a:pt x="387" y="2229"/>
                    <a:pt x="759" y="236"/>
                    <a:pt x="764" y="216"/>
                  </a:cubicBezTo>
                  <a:cubicBezTo>
                    <a:pt x="781" y="118"/>
                    <a:pt x="720" y="22"/>
                    <a:pt x="619" y="5"/>
                  </a:cubicBezTo>
                  <a:cubicBezTo>
                    <a:pt x="607" y="2"/>
                    <a:pt x="596" y="1"/>
                    <a:pt x="584" y="1"/>
                  </a:cubicBezTo>
                  <a:cubicBezTo>
                    <a:pt x="502" y="1"/>
                    <a:pt x="424" y="61"/>
                    <a:pt x="407" y="147"/>
                  </a:cubicBezTo>
                  <a:cubicBezTo>
                    <a:pt x="390" y="236"/>
                    <a:pt x="1" y="2323"/>
                    <a:pt x="1086" y="3701"/>
                  </a:cubicBezTo>
                  <a:cubicBezTo>
                    <a:pt x="1652" y="4414"/>
                    <a:pt x="2503" y="4800"/>
                    <a:pt x="3623" y="4850"/>
                  </a:cubicBezTo>
                  <a:cubicBezTo>
                    <a:pt x="3694" y="4852"/>
                    <a:pt x="3765" y="4855"/>
                    <a:pt x="3836" y="4855"/>
                  </a:cubicBezTo>
                  <a:lnTo>
                    <a:pt x="3836" y="4855"/>
                  </a:lnTo>
                  <a:cubicBezTo>
                    <a:pt x="4817" y="4854"/>
                    <a:pt x="5614" y="4544"/>
                    <a:pt x="6207" y="3934"/>
                  </a:cubicBezTo>
                  <a:cubicBezTo>
                    <a:pt x="7513" y="2583"/>
                    <a:pt x="7353" y="266"/>
                    <a:pt x="7346" y="167"/>
                  </a:cubicBezTo>
                  <a:cubicBezTo>
                    <a:pt x="7341" y="77"/>
                    <a:pt x="7279" y="0"/>
                    <a:pt x="7178" y="0"/>
                  </a:cubicBezTo>
                  <a:close/>
                  <a:moveTo>
                    <a:pt x="3836" y="4855"/>
                  </a:moveTo>
                  <a:lnTo>
                    <a:pt x="3836" y="4855"/>
                  </a:lnTo>
                  <a:cubicBezTo>
                    <a:pt x="3836" y="4855"/>
                    <a:pt x="3835" y="4855"/>
                    <a:pt x="3835" y="4855"/>
                  </a:cubicBezTo>
                  <a:lnTo>
                    <a:pt x="3837" y="4855"/>
                  </a:lnTo>
                  <a:cubicBezTo>
                    <a:pt x="3837" y="4855"/>
                    <a:pt x="3836" y="4855"/>
                    <a:pt x="3836" y="485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80"/>
            <p:cNvSpPr/>
            <p:nvPr/>
          </p:nvSpPr>
          <p:spPr>
            <a:xfrm>
              <a:off x="4636400" y="3512700"/>
              <a:ext cx="121400" cy="93125"/>
            </a:xfrm>
            <a:custGeom>
              <a:rect b="b" l="l" r="r" t="t"/>
              <a:pathLst>
                <a:path extrusionOk="0" h="3725" w="4856">
                  <a:moveTo>
                    <a:pt x="2444" y="1"/>
                  </a:moveTo>
                  <a:cubicBezTo>
                    <a:pt x="1770" y="1"/>
                    <a:pt x="1241" y="225"/>
                    <a:pt x="864" y="665"/>
                  </a:cubicBezTo>
                  <a:cubicBezTo>
                    <a:pt x="0" y="1686"/>
                    <a:pt x="291" y="3497"/>
                    <a:pt x="303" y="3574"/>
                  </a:cubicBezTo>
                  <a:cubicBezTo>
                    <a:pt x="316" y="3659"/>
                    <a:pt x="393" y="3725"/>
                    <a:pt x="477" y="3725"/>
                  </a:cubicBezTo>
                  <a:cubicBezTo>
                    <a:pt x="488" y="3725"/>
                    <a:pt x="499" y="3724"/>
                    <a:pt x="510" y="3721"/>
                  </a:cubicBezTo>
                  <a:cubicBezTo>
                    <a:pt x="608" y="3704"/>
                    <a:pt x="675" y="3613"/>
                    <a:pt x="660" y="3512"/>
                  </a:cubicBezTo>
                  <a:cubicBezTo>
                    <a:pt x="655" y="3497"/>
                    <a:pt x="384" y="1790"/>
                    <a:pt x="1142" y="899"/>
                  </a:cubicBezTo>
                  <a:cubicBezTo>
                    <a:pt x="1445" y="542"/>
                    <a:pt x="1883" y="363"/>
                    <a:pt x="2444" y="363"/>
                  </a:cubicBezTo>
                  <a:cubicBezTo>
                    <a:pt x="3005" y="363"/>
                    <a:pt x="3435" y="542"/>
                    <a:pt x="3731" y="897"/>
                  </a:cubicBezTo>
                  <a:cubicBezTo>
                    <a:pt x="4469" y="1787"/>
                    <a:pt x="4159" y="3493"/>
                    <a:pt x="4156" y="3510"/>
                  </a:cubicBezTo>
                  <a:cubicBezTo>
                    <a:pt x="4139" y="3608"/>
                    <a:pt x="4203" y="3702"/>
                    <a:pt x="4302" y="3721"/>
                  </a:cubicBezTo>
                  <a:cubicBezTo>
                    <a:pt x="4311" y="3724"/>
                    <a:pt x="4324" y="3724"/>
                    <a:pt x="4334" y="3724"/>
                  </a:cubicBezTo>
                  <a:cubicBezTo>
                    <a:pt x="4420" y="3724"/>
                    <a:pt x="4496" y="3662"/>
                    <a:pt x="4513" y="3576"/>
                  </a:cubicBezTo>
                  <a:cubicBezTo>
                    <a:pt x="4525" y="3500"/>
                    <a:pt x="4855" y="1686"/>
                    <a:pt x="4009" y="665"/>
                  </a:cubicBezTo>
                  <a:cubicBezTo>
                    <a:pt x="3642" y="222"/>
                    <a:pt x="3116" y="1"/>
                    <a:pt x="24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80"/>
            <p:cNvSpPr/>
            <p:nvPr/>
          </p:nvSpPr>
          <p:spPr>
            <a:xfrm>
              <a:off x="5012125" y="3512700"/>
              <a:ext cx="121350" cy="93125"/>
            </a:xfrm>
            <a:custGeom>
              <a:rect b="b" l="l" r="r" t="t"/>
              <a:pathLst>
                <a:path extrusionOk="0" h="3725" w="4854">
                  <a:moveTo>
                    <a:pt x="2442" y="1"/>
                  </a:moveTo>
                  <a:cubicBezTo>
                    <a:pt x="1773" y="1"/>
                    <a:pt x="1239" y="225"/>
                    <a:pt x="865" y="668"/>
                  </a:cubicBezTo>
                  <a:cubicBezTo>
                    <a:pt x="1" y="1686"/>
                    <a:pt x="291" y="3497"/>
                    <a:pt x="304" y="3574"/>
                  </a:cubicBezTo>
                  <a:cubicBezTo>
                    <a:pt x="317" y="3661"/>
                    <a:pt x="393" y="3725"/>
                    <a:pt x="477" y="3725"/>
                  </a:cubicBezTo>
                  <a:cubicBezTo>
                    <a:pt x="488" y="3725"/>
                    <a:pt x="499" y="3724"/>
                    <a:pt x="510" y="3721"/>
                  </a:cubicBezTo>
                  <a:cubicBezTo>
                    <a:pt x="609" y="3704"/>
                    <a:pt x="675" y="3611"/>
                    <a:pt x="658" y="3515"/>
                  </a:cubicBezTo>
                  <a:cubicBezTo>
                    <a:pt x="656" y="3497"/>
                    <a:pt x="385" y="1792"/>
                    <a:pt x="1140" y="902"/>
                  </a:cubicBezTo>
                  <a:cubicBezTo>
                    <a:pt x="1443" y="542"/>
                    <a:pt x="1883" y="363"/>
                    <a:pt x="2442" y="363"/>
                  </a:cubicBezTo>
                  <a:cubicBezTo>
                    <a:pt x="3003" y="363"/>
                    <a:pt x="3434" y="542"/>
                    <a:pt x="3729" y="897"/>
                  </a:cubicBezTo>
                  <a:cubicBezTo>
                    <a:pt x="4470" y="1787"/>
                    <a:pt x="4159" y="3493"/>
                    <a:pt x="4157" y="3510"/>
                  </a:cubicBezTo>
                  <a:cubicBezTo>
                    <a:pt x="4137" y="3608"/>
                    <a:pt x="4204" y="3702"/>
                    <a:pt x="4300" y="3721"/>
                  </a:cubicBezTo>
                  <a:cubicBezTo>
                    <a:pt x="4312" y="3724"/>
                    <a:pt x="4322" y="3724"/>
                    <a:pt x="4334" y="3724"/>
                  </a:cubicBezTo>
                  <a:cubicBezTo>
                    <a:pt x="4420" y="3724"/>
                    <a:pt x="4497" y="3662"/>
                    <a:pt x="4511" y="3576"/>
                  </a:cubicBezTo>
                  <a:cubicBezTo>
                    <a:pt x="4526" y="3500"/>
                    <a:pt x="4853" y="1686"/>
                    <a:pt x="4007" y="665"/>
                  </a:cubicBezTo>
                  <a:cubicBezTo>
                    <a:pt x="3640" y="225"/>
                    <a:pt x="3114" y="1"/>
                    <a:pt x="24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80"/>
            <p:cNvSpPr/>
            <p:nvPr/>
          </p:nvSpPr>
          <p:spPr>
            <a:xfrm>
              <a:off x="4536075" y="3632100"/>
              <a:ext cx="150725" cy="78950"/>
            </a:xfrm>
            <a:custGeom>
              <a:rect b="b" l="l" r="r" t="t"/>
              <a:pathLst>
                <a:path extrusionOk="0" h="3158" w="6029">
                  <a:moveTo>
                    <a:pt x="3014" y="1"/>
                  </a:moveTo>
                  <a:cubicBezTo>
                    <a:pt x="1348" y="1"/>
                    <a:pt x="0" y="707"/>
                    <a:pt x="0" y="1581"/>
                  </a:cubicBezTo>
                  <a:cubicBezTo>
                    <a:pt x="0" y="2452"/>
                    <a:pt x="1348" y="3158"/>
                    <a:pt x="3014" y="3158"/>
                  </a:cubicBezTo>
                  <a:cubicBezTo>
                    <a:pt x="4680" y="3158"/>
                    <a:pt x="6029" y="2452"/>
                    <a:pt x="6029" y="1581"/>
                  </a:cubicBezTo>
                  <a:cubicBezTo>
                    <a:pt x="6029" y="707"/>
                    <a:pt x="4680" y="1"/>
                    <a:pt x="301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80"/>
            <p:cNvSpPr/>
            <p:nvPr/>
          </p:nvSpPr>
          <p:spPr>
            <a:xfrm>
              <a:off x="5073650" y="3632425"/>
              <a:ext cx="69475" cy="77775"/>
            </a:xfrm>
            <a:custGeom>
              <a:rect b="b" l="l" r="r" t="t"/>
              <a:pathLst>
                <a:path extrusionOk="0" h="3111" w="2779">
                  <a:moveTo>
                    <a:pt x="2779" y="0"/>
                  </a:moveTo>
                  <a:cubicBezTo>
                    <a:pt x="1226" y="64"/>
                    <a:pt x="1" y="736"/>
                    <a:pt x="1" y="1568"/>
                  </a:cubicBezTo>
                  <a:cubicBezTo>
                    <a:pt x="1" y="2328"/>
                    <a:pt x="1027" y="2960"/>
                    <a:pt x="2392" y="3111"/>
                  </a:cubicBezTo>
                  <a:cubicBezTo>
                    <a:pt x="2626" y="2109"/>
                    <a:pt x="2761" y="1068"/>
                    <a:pt x="277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55" name="Google Shape;15555;p80"/>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56" name="Google Shape;15556;p80"/>
          <p:cNvGrpSpPr/>
          <p:nvPr/>
        </p:nvGrpSpPr>
        <p:grpSpPr>
          <a:xfrm rot="-214069">
            <a:off x="7674206" y="6611682"/>
            <a:ext cx="335968" cy="274617"/>
            <a:chOff x="3419525" y="3514050"/>
            <a:chExt cx="1000350" cy="817675"/>
          </a:xfrm>
        </p:grpSpPr>
        <p:sp>
          <p:nvSpPr>
            <p:cNvPr id="15557" name="Google Shape;15557;p80"/>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80"/>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80"/>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80"/>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80"/>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2" name="Google Shape;15562;p80"/>
          <p:cNvGrpSpPr/>
          <p:nvPr/>
        </p:nvGrpSpPr>
        <p:grpSpPr>
          <a:xfrm>
            <a:off x="1967196" y="1139993"/>
            <a:ext cx="336010" cy="336017"/>
            <a:chOff x="6241525" y="2196000"/>
            <a:chExt cx="1140175" cy="1140200"/>
          </a:xfrm>
        </p:grpSpPr>
        <p:sp>
          <p:nvSpPr>
            <p:cNvPr id="15563" name="Google Shape;15563;p80"/>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80"/>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80"/>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80"/>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80"/>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80"/>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80"/>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80"/>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1" name="Google Shape;15571;p80"/>
          <p:cNvGrpSpPr/>
          <p:nvPr/>
        </p:nvGrpSpPr>
        <p:grpSpPr>
          <a:xfrm flipH="1" rot="-5400000">
            <a:off x="9805280" y="608706"/>
            <a:ext cx="298200" cy="316822"/>
            <a:chOff x="6904650" y="3361025"/>
            <a:chExt cx="298200" cy="318350"/>
          </a:xfrm>
        </p:grpSpPr>
        <p:sp>
          <p:nvSpPr>
            <p:cNvPr id="15572" name="Google Shape;15572;p80"/>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80"/>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80"/>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80"/>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80"/>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80"/>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78" name="Google Shape;15578;p80"/>
          <p:cNvSpPr/>
          <p:nvPr/>
        </p:nvSpPr>
        <p:spPr>
          <a:xfrm>
            <a:off x="1129088" y="681791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80"/>
          <p:cNvSpPr/>
          <p:nvPr/>
        </p:nvSpPr>
        <p:spPr>
          <a:xfrm flipH="1">
            <a:off x="2250151" y="6601501"/>
            <a:ext cx="748805"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80"/>
          <p:cNvSpPr/>
          <p:nvPr/>
        </p:nvSpPr>
        <p:spPr>
          <a:xfrm>
            <a:off x="8662600" y="353900"/>
            <a:ext cx="1867500" cy="10767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5581" name="Google Shape;15581;p80"/>
          <p:cNvPicPr preferRelativeResize="0"/>
          <p:nvPr/>
        </p:nvPicPr>
        <p:blipFill>
          <a:blip r:embed="rId3">
            <a:alphaModFix/>
          </a:blip>
          <a:stretch>
            <a:fillRect/>
          </a:stretch>
        </p:blipFill>
        <p:spPr>
          <a:xfrm>
            <a:off x="7607071" y="248625"/>
            <a:ext cx="2580929" cy="1227375"/>
          </a:xfrm>
          <a:prstGeom prst="rect">
            <a:avLst/>
          </a:prstGeom>
          <a:noFill/>
          <a:ln>
            <a:noFill/>
          </a:ln>
        </p:spPr>
      </p:pic>
      <p:sp>
        <p:nvSpPr>
          <p:cNvPr id="15582" name="Google Shape;15582;p80"/>
          <p:cNvSpPr txBox="1"/>
          <p:nvPr/>
        </p:nvSpPr>
        <p:spPr>
          <a:xfrm>
            <a:off x="3661900" y="3638550"/>
            <a:ext cx="31362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latin typeface="Rubik"/>
                <a:ea typeface="Rubik"/>
                <a:cs typeface="Rubik"/>
                <a:sym typeface="Rubik"/>
              </a:rPr>
              <a:t>Félicitations ! </a:t>
            </a:r>
            <a:endParaRPr sz="2000">
              <a:latin typeface="Rubik"/>
              <a:ea typeface="Rubik"/>
              <a:cs typeface="Rubik"/>
              <a:sym typeface="Rubik"/>
            </a:endParaRPr>
          </a:p>
          <a:p>
            <a:pPr indent="0" lvl="0" marL="0" rtl="0" algn="ctr">
              <a:spcBef>
                <a:spcPts val="0"/>
              </a:spcBef>
              <a:spcAft>
                <a:spcPts val="0"/>
              </a:spcAft>
              <a:buNone/>
            </a:pPr>
            <a:r>
              <a:rPr lang="en" sz="2000">
                <a:latin typeface="Rubik"/>
                <a:ea typeface="Rubik"/>
                <a:cs typeface="Rubik"/>
                <a:sym typeface="Rubik"/>
              </a:rPr>
              <a:t>Le circuit est terminé !</a:t>
            </a:r>
            <a:endParaRPr sz="2000">
              <a:latin typeface="Rubik"/>
              <a:ea typeface="Rubik"/>
              <a:cs typeface="Rubik"/>
              <a:sym typeface="Rubik"/>
            </a:endParaRPr>
          </a:p>
        </p:txBody>
      </p:sp>
      <p:sp>
        <p:nvSpPr>
          <p:cNvPr id="15583" name="Google Shape;15583;p80"/>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87" name="Shape 15587"/>
        <p:cNvGrpSpPr/>
        <p:nvPr/>
      </p:nvGrpSpPr>
      <p:grpSpPr>
        <a:xfrm>
          <a:off x="0" y="0"/>
          <a:ext cx="0" cy="0"/>
          <a:chOff x="0" y="0"/>
          <a:chExt cx="0" cy="0"/>
        </a:xfrm>
      </p:grpSpPr>
      <p:sp>
        <p:nvSpPr>
          <p:cNvPr id="15588" name="Google Shape;15588;p81"/>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Qu’avons-nous appris?</a:t>
            </a:r>
            <a:endParaRPr/>
          </a:p>
        </p:txBody>
      </p:sp>
      <p:cxnSp>
        <p:nvCxnSpPr>
          <p:cNvPr id="15589" name="Google Shape;15589;p81"/>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5590" name="Google Shape;15590;p81"/>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91" name="Google Shape;15591;p81"/>
          <p:cNvGrpSpPr/>
          <p:nvPr/>
        </p:nvGrpSpPr>
        <p:grpSpPr>
          <a:xfrm rot="-214069">
            <a:off x="6295606" y="6692032"/>
            <a:ext cx="335968" cy="274617"/>
            <a:chOff x="3419525" y="3514050"/>
            <a:chExt cx="1000350" cy="817675"/>
          </a:xfrm>
        </p:grpSpPr>
        <p:sp>
          <p:nvSpPr>
            <p:cNvPr id="15592" name="Google Shape;15592;p81"/>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81"/>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81"/>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81"/>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81"/>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7" name="Google Shape;15597;p81"/>
          <p:cNvGrpSpPr/>
          <p:nvPr/>
        </p:nvGrpSpPr>
        <p:grpSpPr>
          <a:xfrm>
            <a:off x="8676141" y="6629982"/>
            <a:ext cx="1658570" cy="930116"/>
            <a:chOff x="5174600" y="1718575"/>
            <a:chExt cx="2206425" cy="1237350"/>
          </a:xfrm>
        </p:grpSpPr>
        <p:sp>
          <p:nvSpPr>
            <p:cNvPr id="15598" name="Google Shape;15598;p81"/>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81"/>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81"/>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81"/>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81"/>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81"/>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81"/>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81"/>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81"/>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81"/>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81"/>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81"/>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81"/>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81"/>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81"/>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81"/>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81"/>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81"/>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81"/>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81"/>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81"/>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81"/>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0" name="Google Shape;15620;p81"/>
          <p:cNvGrpSpPr/>
          <p:nvPr/>
        </p:nvGrpSpPr>
        <p:grpSpPr>
          <a:xfrm>
            <a:off x="8096651" y="767305"/>
            <a:ext cx="1416380" cy="1324192"/>
            <a:chOff x="2717575" y="1865850"/>
            <a:chExt cx="1949325" cy="1822450"/>
          </a:xfrm>
        </p:grpSpPr>
        <p:sp>
          <p:nvSpPr>
            <p:cNvPr id="15621" name="Google Shape;15621;p81"/>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81"/>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81"/>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81"/>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81"/>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81"/>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81"/>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81"/>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81"/>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81"/>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81"/>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81"/>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81"/>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81"/>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81"/>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81"/>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81"/>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81"/>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81"/>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81"/>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81"/>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81"/>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81"/>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81"/>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81"/>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81"/>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7" name="Google Shape;15647;p81"/>
          <p:cNvGrpSpPr/>
          <p:nvPr/>
        </p:nvGrpSpPr>
        <p:grpSpPr>
          <a:xfrm rot="3569144">
            <a:off x="2009066" y="6627190"/>
            <a:ext cx="462257" cy="656760"/>
            <a:chOff x="5997050" y="1070425"/>
            <a:chExt cx="527325" cy="749250"/>
          </a:xfrm>
        </p:grpSpPr>
        <p:sp>
          <p:nvSpPr>
            <p:cNvPr id="15648" name="Google Shape;15648;p81"/>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81"/>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81"/>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1" name="Google Shape;15651;p81"/>
          <p:cNvGrpSpPr/>
          <p:nvPr/>
        </p:nvGrpSpPr>
        <p:grpSpPr>
          <a:xfrm>
            <a:off x="2131971" y="1040368"/>
            <a:ext cx="336010" cy="336017"/>
            <a:chOff x="6241525" y="2196000"/>
            <a:chExt cx="1140175" cy="1140200"/>
          </a:xfrm>
        </p:grpSpPr>
        <p:sp>
          <p:nvSpPr>
            <p:cNvPr id="15652" name="Google Shape;15652;p81"/>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81"/>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81"/>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81"/>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81"/>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81"/>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81"/>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81"/>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0" name="Google Shape;15660;p81"/>
          <p:cNvGrpSpPr/>
          <p:nvPr/>
        </p:nvGrpSpPr>
        <p:grpSpPr>
          <a:xfrm flipH="1" rot="-5400000">
            <a:off x="9805280" y="608706"/>
            <a:ext cx="298200" cy="316822"/>
            <a:chOff x="6904650" y="3361025"/>
            <a:chExt cx="298200" cy="318350"/>
          </a:xfrm>
        </p:grpSpPr>
        <p:sp>
          <p:nvSpPr>
            <p:cNvPr id="15661" name="Google Shape;15661;p81"/>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81"/>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81"/>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81"/>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81"/>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81"/>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67" name="Google Shape;15667;p81"/>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5668" name="Google Shape;15668;p81"/>
          <p:cNvGraphicFramePr/>
          <p:nvPr/>
        </p:nvGraphicFramePr>
        <p:xfrm>
          <a:off x="4676000" y="4413550"/>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5669" name="Google Shape;15669;p81"/>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pic>
        <p:nvPicPr>
          <p:cNvPr id="15670" name="Google Shape;15670;p81"/>
          <p:cNvPicPr preferRelativeResize="0"/>
          <p:nvPr/>
        </p:nvPicPr>
        <p:blipFill>
          <a:blip r:embed="rId3">
            <a:alphaModFix/>
          </a:blip>
          <a:stretch>
            <a:fillRect/>
          </a:stretch>
        </p:blipFill>
        <p:spPr>
          <a:xfrm>
            <a:off x="953875" y="2690050"/>
            <a:ext cx="3249199" cy="3596424"/>
          </a:xfrm>
          <a:prstGeom prst="rect">
            <a:avLst/>
          </a:prstGeom>
          <a:noFill/>
          <a:ln>
            <a:noFill/>
          </a:ln>
        </p:spPr>
      </p:pic>
      <p:sp>
        <p:nvSpPr>
          <p:cNvPr id="15671" name="Google Shape;15671;p81"/>
          <p:cNvSpPr/>
          <p:nvPr/>
        </p:nvSpPr>
        <p:spPr>
          <a:xfrm>
            <a:off x="4675950" y="4124325"/>
            <a:ext cx="46821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75" name="Shape 15675"/>
        <p:cNvGrpSpPr/>
        <p:nvPr/>
      </p:nvGrpSpPr>
      <p:grpSpPr>
        <a:xfrm>
          <a:off x="0" y="0"/>
          <a:ext cx="0" cy="0"/>
          <a:chOff x="0" y="0"/>
          <a:chExt cx="0" cy="0"/>
        </a:xfrm>
      </p:grpSpPr>
      <p:sp>
        <p:nvSpPr>
          <p:cNvPr id="15676" name="Google Shape;15676;p82"/>
          <p:cNvSpPr txBox="1"/>
          <p:nvPr>
            <p:ph type="title"/>
          </p:nvPr>
        </p:nvSpPr>
        <p:spPr>
          <a:xfrm>
            <a:off x="504000" y="684000"/>
            <a:ext cx="96783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Qu’avons-nous appris?</a:t>
            </a:r>
            <a:endParaRPr/>
          </a:p>
        </p:txBody>
      </p:sp>
      <p:cxnSp>
        <p:nvCxnSpPr>
          <p:cNvPr id="15677" name="Google Shape;15677;p82"/>
          <p:cNvCxnSpPr/>
          <p:nvPr/>
        </p:nvCxnSpPr>
        <p:spPr>
          <a:xfrm>
            <a:off x="504000" y="1843975"/>
            <a:ext cx="9678300" cy="0"/>
          </a:xfrm>
          <a:prstGeom prst="straightConnector1">
            <a:avLst/>
          </a:prstGeom>
          <a:noFill/>
          <a:ln cap="flat" cmpd="sng" w="9525">
            <a:solidFill>
              <a:schemeClr val="dk1"/>
            </a:solidFill>
            <a:prstDash val="dash"/>
            <a:round/>
            <a:headEnd len="med" w="med" type="none"/>
            <a:tailEnd len="med" w="med" type="none"/>
          </a:ln>
        </p:spPr>
      </p:cxnSp>
      <p:sp>
        <p:nvSpPr>
          <p:cNvPr id="15678" name="Google Shape;15678;p82"/>
          <p:cNvSpPr/>
          <p:nvPr/>
        </p:nvSpPr>
        <p:spPr>
          <a:xfrm flipH="1" rot="-900172">
            <a:off x="666856" y="572946"/>
            <a:ext cx="748819" cy="587897"/>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79" name="Google Shape;15679;p82"/>
          <p:cNvGrpSpPr/>
          <p:nvPr/>
        </p:nvGrpSpPr>
        <p:grpSpPr>
          <a:xfrm rot="-214069">
            <a:off x="6295606" y="6692032"/>
            <a:ext cx="335968" cy="274617"/>
            <a:chOff x="3419525" y="3514050"/>
            <a:chExt cx="1000350" cy="817675"/>
          </a:xfrm>
        </p:grpSpPr>
        <p:sp>
          <p:nvSpPr>
            <p:cNvPr id="15680" name="Google Shape;15680;p82"/>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82"/>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82"/>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82"/>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82"/>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5" name="Google Shape;15685;p82"/>
          <p:cNvGrpSpPr/>
          <p:nvPr/>
        </p:nvGrpSpPr>
        <p:grpSpPr>
          <a:xfrm>
            <a:off x="8676141" y="6629982"/>
            <a:ext cx="1658570" cy="930116"/>
            <a:chOff x="5174600" y="1718575"/>
            <a:chExt cx="2206425" cy="1237350"/>
          </a:xfrm>
        </p:grpSpPr>
        <p:sp>
          <p:nvSpPr>
            <p:cNvPr id="15686" name="Google Shape;15686;p82"/>
            <p:cNvSpPr/>
            <p:nvPr/>
          </p:nvSpPr>
          <p:spPr>
            <a:xfrm>
              <a:off x="5512625" y="1849150"/>
              <a:ext cx="1511850" cy="755975"/>
            </a:xfrm>
            <a:custGeom>
              <a:rect b="b" l="l" r="r" t="t"/>
              <a:pathLst>
                <a:path extrusionOk="0" h="30239" w="60474">
                  <a:moveTo>
                    <a:pt x="30237" y="1"/>
                  </a:moveTo>
                  <a:cubicBezTo>
                    <a:pt x="13538" y="1"/>
                    <a:pt x="0" y="13540"/>
                    <a:pt x="0" y="30239"/>
                  </a:cubicBezTo>
                  <a:lnTo>
                    <a:pt x="60473" y="30239"/>
                  </a:lnTo>
                  <a:cubicBezTo>
                    <a:pt x="60473" y="13540"/>
                    <a:pt x="46936" y="1"/>
                    <a:pt x="302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82"/>
            <p:cNvSpPr/>
            <p:nvPr/>
          </p:nvSpPr>
          <p:spPr>
            <a:xfrm>
              <a:off x="5512625" y="2195275"/>
              <a:ext cx="1511850" cy="409850"/>
            </a:xfrm>
            <a:custGeom>
              <a:rect b="b" l="l" r="r" t="t"/>
              <a:pathLst>
                <a:path extrusionOk="0" h="16394" w="60474">
                  <a:moveTo>
                    <a:pt x="4852" y="0"/>
                  </a:moveTo>
                  <a:cubicBezTo>
                    <a:pt x="1795" y="4725"/>
                    <a:pt x="0" y="10346"/>
                    <a:pt x="0" y="16394"/>
                  </a:cubicBezTo>
                  <a:lnTo>
                    <a:pt x="60473" y="16394"/>
                  </a:lnTo>
                  <a:cubicBezTo>
                    <a:pt x="60473" y="10346"/>
                    <a:pt x="58679" y="4725"/>
                    <a:pt x="55620" y="0"/>
                  </a:cubicBezTo>
                  <a:cubicBezTo>
                    <a:pt x="50235" y="8323"/>
                    <a:pt x="40888" y="13843"/>
                    <a:pt x="30237" y="13843"/>
                  </a:cubicBezTo>
                  <a:cubicBezTo>
                    <a:pt x="19584" y="13843"/>
                    <a:pt x="10239" y="8323"/>
                    <a:pt x="4852" y="0"/>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82"/>
            <p:cNvSpPr/>
            <p:nvPr/>
          </p:nvSpPr>
          <p:spPr>
            <a:xfrm>
              <a:off x="5931100" y="1882775"/>
              <a:ext cx="475875" cy="242975"/>
            </a:xfrm>
            <a:custGeom>
              <a:rect b="b" l="l" r="r" t="t"/>
              <a:pathLst>
                <a:path extrusionOk="0" h="9719" w="19035">
                  <a:moveTo>
                    <a:pt x="12884" y="1"/>
                  </a:moveTo>
                  <a:cubicBezTo>
                    <a:pt x="12622" y="1"/>
                    <a:pt x="12362" y="10"/>
                    <a:pt x="12103" y="31"/>
                  </a:cubicBezTo>
                  <a:cubicBezTo>
                    <a:pt x="11064" y="111"/>
                    <a:pt x="9870" y="314"/>
                    <a:pt x="8887" y="601"/>
                  </a:cubicBezTo>
                  <a:cubicBezTo>
                    <a:pt x="6126" y="1409"/>
                    <a:pt x="3710" y="1986"/>
                    <a:pt x="1617" y="4194"/>
                  </a:cubicBezTo>
                  <a:lnTo>
                    <a:pt x="1617" y="4196"/>
                  </a:lnTo>
                  <a:cubicBezTo>
                    <a:pt x="679" y="5183"/>
                    <a:pt x="0" y="6671"/>
                    <a:pt x="607" y="7889"/>
                  </a:cubicBezTo>
                  <a:cubicBezTo>
                    <a:pt x="1010" y="8698"/>
                    <a:pt x="1883" y="9170"/>
                    <a:pt x="2753" y="9415"/>
                  </a:cubicBezTo>
                  <a:cubicBezTo>
                    <a:pt x="3558" y="9643"/>
                    <a:pt x="4395" y="9718"/>
                    <a:pt x="5233" y="9718"/>
                  </a:cubicBezTo>
                  <a:cubicBezTo>
                    <a:pt x="5529" y="9718"/>
                    <a:pt x="5825" y="9709"/>
                    <a:pt x="6119" y="9693"/>
                  </a:cubicBezTo>
                  <a:cubicBezTo>
                    <a:pt x="9635" y="9506"/>
                    <a:pt x="13102" y="8447"/>
                    <a:pt x="16122" y="6636"/>
                  </a:cubicBezTo>
                  <a:cubicBezTo>
                    <a:pt x="17045" y="6084"/>
                    <a:pt x="17958" y="5429"/>
                    <a:pt x="18480" y="4489"/>
                  </a:cubicBezTo>
                  <a:cubicBezTo>
                    <a:pt x="19005" y="3548"/>
                    <a:pt x="19035" y="2259"/>
                    <a:pt x="18291" y="1479"/>
                  </a:cubicBezTo>
                  <a:cubicBezTo>
                    <a:pt x="17913" y="1083"/>
                    <a:pt x="17389" y="863"/>
                    <a:pt x="16869" y="688"/>
                  </a:cubicBezTo>
                  <a:cubicBezTo>
                    <a:pt x="15607" y="261"/>
                    <a:pt x="14232" y="1"/>
                    <a:pt x="12884"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82"/>
            <p:cNvSpPr/>
            <p:nvPr/>
          </p:nvSpPr>
          <p:spPr>
            <a:xfrm>
              <a:off x="6044925" y="2326750"/>
              <a:ext cx="68725" cy="68675"/>
            </a:xfrm>
            <a:custGeom>
              <a:rect b="b" l="l" r="r" t="t"/>
              <a:pathLst>
                <a:path extrusionOk="0" h="2747" w="2749">
                  <a:moveTo>
                    <a:pt x="1375" y="0"/>
                  </a:moveTo>
                  <a:cubicBezTo>
                    <a:pt x="616" y="0"/>
                    <a:pt x="1" y="615"/>
                    <a:pt x="1" y="1373"/>
                  </a:cubicBezTo>
                  <a:cubicBezTo>
                    <a:pt x="1" y="2133"/>
                    <a:pt x="616" y="2747"/>
                    <a:pt x="1375" y="2747"/>
                  </a:cubicBezTo>
                  <a:cubicBezTo>
                    <a:pt x="2134" y="2747"/>
                    <a:pt x="2749" y="2133"/>
                    <a:pt x="2749" y="1373"/>
                  </a:cubicBezTo>
                  <a:cubicBezTo>
                    <a:pt x="2749" y="615"/>
                    <a:pt x="2134"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82"/>
            <p:cNvSpPr/>
            <p:nvPr/>
          </p:nvSpPr>
          <p:spPr>
            <a:xfrm>
              <a:off x="6190100" y="2326750"/>
              <a:ext cx="68675" cy="68675"/>
            </a:xfrm>
            <a:custGeom>
              <a:rect b="b" l="l" r="r" t="t"/>
              <a:pathLst>
                <a:path extrusionOk="0" h="2747" w="2747">
                  <a:moveTo>
                    <a:pt x="1373" y="0"/>
                  </a:moveTo>
                  <a:cubicBezTo>
                    <a:pt x="615" y="0"/>
                    <a:pt x="0" y="615"/>
                    <a:pt x="0" y="1373"/>
                  </a:cubicBezTo>
                  <a:cubicBezTo>
                    <a:pt x="0" y="2133"/>
                    <a:pt x="615" y="2747"/>
                    <a:pt x="1373" y="2747"/>
                  </a:cubicBezTo>
                  <a:cubicBezTo>
                    <a:pt x="2131" y="2747"/>
                    <a:pt x="2746" y="2133"/>
                    <a:pt x="2746" y="1373"/>
                  </a:cubicBezTo>
                  <a:cubicBezTo>
                    <a:pt x="2746" y="615"/>
                    <a:pt x="2131" y="0"/>
                    <a:pt x="13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82"/>
            <p:cNvSpPr/>
            <p:nvPr/>
          </p:nvSpPr>
          <p:spPr>
            <a:xfrm>
              <a:off x="6335225" y="2326750"/>
              <a:ext cx="68700" cy="68675"/>
            </a:xfrm>
            <a:custGeom>
              <a:rect b="b" l="l" r="r" t="t"/>
              <a:pathLst>
                <a:path extrusionOk="0" h="2747" w="2748">
                  <a:moveTo>
                    <a:pt x="1375" y="0"/>
                  </a:moveTo>
                  <a:cubicBezTo>
                    <a:pt x="615" y="0"/>
                    <a:pt x="0" y="615"/>
                    <a:pt x="0" y="1373"/>
                  </a:cubicBezTo>
                  <a:cubicBezTo>
                    <a:pt x="0" y="2133"/>
                    <a:pt x="617" y="2747"/>
                    <a:pt x="1375" y="2747"/>
                  </a:cubicBezTo>
                  <a:cubicBezTo>
                    <a:pt x="2133" y="2747"/>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82"/>
            <p:cNvSpPr/>
            <p:nvPr/>
          </p:nvSpPr>
          <p:spPr>
            <a:xfrm>
              <a:off x="6480375" y="2326750"/>
              <a:ext cx="68675" cy="68675"/>
            </a:xfrm>
            <a:custGeom>
              <a:rect b="b" l="l" r="r" t="t"/>
              <a:pathLst>
                <a:path extrusionOk="0" h="2747" w="2747">
                  <a:moveTo>
                    <a:pt x="1374" y="0"/>
                  </a:moveTo>
                  <a:cubicBezTo>
                    <a:pt x="616" y="0"/>
                    <a:pt x="1" y="615"/>
                    <a:pt x="1" y="1373"/>
                  </a:cubicBezTo>
                  <a:cubicBezTo>
                    <a:pt x="1" y="2133"/>
                    <a:pt x="616" y="2747"/>
                    <a:pt x="1374" y="2747"/>
                  </a:cubicBezTo>
                  <a:cubicBezTo>
                    <a:pt x="2132" y="2747"/>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82"/>
            <p:cNvSpPr/>
            <p:nvPr/>
          </p:nvSpPr>
          <p:spPr>
            <a:xfrm>
              <a:off x="6403900" y="2215750"/>
              <a:ext cx="68700" cy="68725"/>
            </a:xfrm>
            <a:custGeom>
              <a:rect b="b" l="l" r="r" t="t"/>
              <a:pathLst>
                <a:path extrusionOk="0" h="2749" w="2748">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82"/>
            <p:cNvSpPr/>
            <p:nvPr/>
          </p:nvSpPr>
          <p:spPr>
            <a:xfrm>
              <a:off x="6258750" y="2215750"/>
              <a:ext cx="68725" cy="68725"/>
            </a:xfrm>
            <a:custGeom>
              <a:rect b="b" l="l" r="r" t="t"/>
              <a:pathLst>
                <a:path extrusionOk="0" h="2749" w="2749">
                  <a:moveTo>
                    <a:pt x="1375" y="0"/>
                  </a:moveTo>
                  <a:cubicBezTo>
                    <a:pt x="615" y="0"/>
                    <a:pt x="0" y="615"/>
                    <a:pt x="0" y="1373"/>
                  </a:cubicBezTo>
                  <a:cubicBezTo>
                    <a:pt x="0" y="2133"/>
                    <a:pt x="615" y="2748"/>
                    <a:pt x="1375" y="2748"/>
                  </a:cubicBezTo>
                  <a:cubicBezTo>
                    <a:pt x="2133" y="2748"/>
                    <a:pt x="2748" y="2133"/>
                    <a:pt x="2748" y="1373"/>
                  </a:cubicBezTo>
                  <a:cubicBezTo>
                    <a:pt x="2748" y="615"/>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82"/>
            <p:cNvSpPr/>
            <p:nvPr/>
          </p:nvSpPr>
          <p:spPr>
            <a:xfrm>
              <a:off x="6258750" y="2092825"/>
              <a:ext cx="68725" cy="68675"/>
            </a:xfrm>
            <a:custGeom>
              <a:rect b="b" l="l" r="r" t="t"/>
              <a:pathLst>
                <a:path extrusionOk="0" h="2747" w="2749">
                  <a:moveTo>
                    <a:pt x="1375" y="0"/>
                  </a:moveTo>
                  <a:cubicBezTo>
                    <a:pt x="615" y="0"/>
                    <a:pt x="0" y="616"/>
                    <a:pt x="0" y="1374"/>
                  </a:cubicBezTo>
                  <a:cubicBezTo>
                    <a:pt x="0" y="2132"/>
                    <a:pt x="615" y="2747"/>
                    <a:pt x="1375" y="2747"/>
                  </a:cubicBezTo>
                  <a:cubicBezTo>
                    <a:pt x="2133" y="2747"/>
                    <a:pt x="2748" y="2132"/>
                    <a:pt x="2748" y="1374"/>
                  </a:cubicBezTo>
                  <a:cubicBezTo>
                    <a:pt x="2748" y="616"/>
                    <a:pt x="2133" y="0"/>
                    <a:pt x="13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82"/>
            <p:cNvSpPr/>
            <p:nvPr/>
          </p:nvSpPr>
          <p:spPr>
            <a:xfrm>
              <a:off x="6113625" y="2215750"/>
              <a:ext cx="68675" cy="68725"/>
            </a:xfrm>
            <a:custGeom>
              <a:rect b="b" l="l" r="r" t="t"/>
              <a:pathLst>
                <a:path extrusionOk="0" h="2749" w="2747">
                  <a:moveTo>
                    <a:pt x="1374" y="0"/>
                  </a:moveTo>
                  <a:cubicBezTo>
                    <a:pt x="616" y="0"/>
                    <a:pt x="1" y="615"/>
                    <a:pt x="1" y="1373"/>
                  </a:cubicBezTo>
                  <a:cubicBezTo>
                    <a:pt x="1" y="2133"/>
                    <a:pt x="616" y="2748"/>
                    <a:pt x="1374" y="2748"/>
                  </a:cubicBezTo>
                  <a:cubicBezTo>
                    <a:pt x="2132" y="2748"/>
                    <a:pt x="2747" y="2133"/>
                    <a:pt x="2747" y="1373"/>
                  </a:cubicBezTo>
                  <a:cubicBezTo>
                    <a:pt x="2747" y="615"/>
                    <a:pt x="2132" y="0"/>
                    <a:pt x="13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82"/>
            <p:cNvSpPr/>
            <p:nvPr/>
          </p:nvSpPr>
          <p:spPr>
            <a:xfrm>
              <a:off x="6206000" y="2499325"/>
              <a:ext cx="26825" cy="62025"/>
            </a:xfrm>
            <a:custGeom>
              <a:rect b="b" l="l" r="r" t="t"/>
              <a:pathLst>
                <a:path extrusionOk="0" h="2481" w="1073">
                  <a:moveTo>
                    <a:pt x="1" y="1"/>
                  </a:moveTo>
                  <a:lnTo>
                    <a:pt x="519" y="2480"/>
                  </a:lnTo>
                  <a:lnTo>
                    <a:pt x="1073"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82"/>
            <p:cNvSpPr/>
            <p:nvPr/>
          </p:nvSpPr>
          <p:spPr>
            <a:xfrm>
              <a:off x="6337925" y="2499325"/>
              <a:ext cx="26875" cy="62025"/>
            </a:xfrm>
            <a:custGeom>
              <a:rect b="b" l="l" r="r" t="t"/>
              <a:pathLst>
                <a:path extrusionOk="0" h="2481" w="1075">
                  <a:moveTo>
                    <a:pt x="1" y="1"/>
                  </a:moveTo>
                  <a:lnTo>
                    <a:pt x="519" y="2480"/>
                  </a:lnTo>
                  <a:lnTo>
                    <a:pt x="107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82"/>
            <p:cNvSpPr/>
            <p:nvPr/>
          </p:nvSpPr>
          <p:spPr>
            <a:xfrm>
              <a:off x="6164225" y="2494550"/>
              <a:ext cx="246300" cy="9575"/>
            </a:xfrm>
            <a:custGeom>
              <a:rect b="b" l="l" r="r" t="t"/>
              <a:pathLst>
                <a:path extrusionOk="0" h="383" w="9852">
                  <a:moveTo>
                    <a:pt x="192" y="1"/>
                  </a:moveTo>
                  <a:cubicBezTo>
                    <a:pt x="86" y="1"/>
                    <a:pt x="1" y="85"/>
                    <a:pt x="1" y="192"/>
                  </a:cubicBezTo>
                  <a:cubicBezTo>
                    <a:pt x="1" y="299"/>
                    <a:pt x="85" y="382"/>
                    <a:pt x="192" y="382"/>
                  </a:cubicBezTo>
                  <a:lnTo>
                    <a:pt x="9660" y="382"/>
                  </a:lnTo>
                  <a:cubicBezTo>
                    <a:pt x="9767" y="382"/>
                    <a:pt x="9851" y="299"/>
                    <a:pt x="9851" y="192"/>
                  </a:cubicBezTo>
                  <a:cubicBezTo>
                    <a:pt x="9851" y="85"/>
                    <a:pt x="9767" y="1"/>
                    <a:pt x="96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82"/>
            <p:cNvSpPr/>
            <p:nvPr/>
          </p:nvSpPr>
          <p:spPr>
            <a:xfrm>
              <a:off x="5174600" y="1833500"/>
              <a:ext cx="553175" cy="799225"/>
            </a:xfrm>
            <a:custGeom>
              <a:rect b="b" l="l" r="r" t="t"/>
              <a:pathLst>
                <a:path extrusionOk="0" h="31969" w="22127">
                  <a:moveTo>
                    <a:pt x="9854" y="1"/>
                  </a:moveTo>
                  <a:cubicBezTo>
                    <a:pt x="9838" y="1"/>
                    <a:pt x="9821" y="3"/>
                    <a:pt x="9805" y="9"/>
                  </a:cubicBezTo>
                  <a:cubicBezTo>
                    <a:pt x="9734" y="25"/>
                    <a:pt x="9680" y="79"/>
                    <a:pt x="9664" y="152"/>
                  </a:cubicBezTo>
                  <a:lnTo>
                    <a:pt x="2555" y="31523"/>
                  </a:lnTo>
                  <a:lnTo>
                    <a:pt x="284" y="30684"/>
                  </a:lnTo>
                  <a:cubicBezTo>
                    <a:pt x="263" y="30676"/>
                    <a:pt x="242" y="30673"/>
                    <a:pt x="220" y="30673"/>
                  </a:cubicBezTo>
                  <a:cubicBezTo>
                    <a:pt x="143" y="30673"/>
                    <a:pt x="67" y="30719"/>
                    <a:pt x="39" y="30797"/>
                  </a:cubicBezTo>
                  <a:cubicBezTo>
                    <a:pt x="1" y="30896"/>
                    <a:pt x="52" y="31006"/>
                    <a:pt x="152" y="31042"/>
                  </a:cubicBezTo>
                  <a:lnTo>
                    <a:pt x="2627" y="31957"/>
                  </a:lnTo>
                  <a:cubicBezTo>
                    <a:pt x="2648" y="31965"/>
                    <a:pt x="2670" y="31968"/>
                    <a:pt x="2693" y="31968"/>
                  </a:cubicBezTo>
                  <a:cubicBezTo>
                    <a:pt x="2724" y="31968"/>
                    <a:pt x="2755" y="31962"/>
                    <a:pt x="2785" y="31947"/>
                  </a:cubicBezTo>
                  <a:cubicBezTo>
                    <a:pt x="2833" y="31919"/>
                    <a:pt x="2867" y="31873"/>
                    <a:pt x="2880" y="31819"/>
                  </a:cubicBezTo>
                  <a:lnTo>
                    <a:pt x="9951" y="614"/>
                  </a:lnTo>
                  <a:lnTo>
                    <a:pt x="21765" y="14807"/>
                  </a:lnTo>
                  <a:cubicBezTo>
                    <a:pt x="21802" y="14851"/>
                    <a:pt x="21856" y="14875"/>
                    <a:pt x="21912" y="14875"/>
                  </a:cubicBezTo>
                  <a:cubicBezTo>
                    <a:pt x="21955" y="14875"/>
                    <a:pt x="21999" y="14860"/>
                    <a:pt x="22035" y="14830"/>
                  </a:cubicBezTo>
                  <a:cubicBezTo>
                    <a:pt x="22115" y="14762"/>
                    <a:pt x="22127" y="14642"/>
                    <a:pt x="22058" y="14562"/>
                  </a:cubicBezTo>
                  <a:lnTo>
                    <a:pt x="9996" y="71"/>
                  </a:lnTo>
                  <a:cubicBezTo>
                    <a:pt x="9962" y="28"/>
                    <a:pt x="9908" y="1"/>
                    <a:pt x="98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82"/>
            <p:cNvSpPr/>
            <p:nvPr/>
          </p:nvSpPr>
          <p:spPr>
            <a:xfrm>
              <a:off x="5337375" y="2174125"/>
              <a:ext cx="336225" cy="718900"/>
            </a:xfrm>
            <a:custGeom>
              <a:rect b="b" l="l" r="r" t="t"/>
              <a:pathLst>
                <a:path extrusionOk="0" h="28756" w="13449">
                  <a:moveTo>
                    <a:pt x="4037" y="0"/>
                  </a:moveTo>
                  <a:cubicBezTo>
                    <a:pt x="4001" y="0"/>
                    <a:pt x="3964" y="11"/>
                    <a:pt x="3930" y="31"/>
                  </a:cubicBezTo>
                  <a:cubicBezTo>
                    <a:pt x="3878" y="64"/>
                    <a:pt x="3845" y="121"/>
                    <a:pt x="3843" y="185"/>
                  </a:cubicBezTo>
                  <a:lnTo>
                    <a:pt x="2893" y="27305"/>
                  </a:lnTo>
                  <a:lnTo>
                    <a:pt x="147" y="28386"/>
                  </a:lnTo>
                  <a:cubicBezTo>
                    <a:pt x="48" y="28425"/>
                    <a:pt x="0" y="28535"/>
                    <a:pt x="38" y="28634"/>
                  </a:cubicBezTo>
                  <a:cubicBezTo>
                    <a:pt x="68" y="28710"/>
                    <a:pt x="140" y="28756"/>
                    <a:pt x="216" y="28756"/>
                  </a:cubicBezTo>
                  <a:cubicBezTo>
                    <a:pt x="240" y="28756"/>
                    <a:pt x="263" y="28751"/>
                    <a:pt x="286" y="28743"/>
                  </a:cubicBezTo>
                  <a:lnTo>
                    <a:pt x="3149" y="27615"/>
                  </a:lnTo>
                  <a:cubicBezTo>
                    <a:pt x="3220" y="27587"/>
                    <a:pt x="3268" y="27519"/>
                    <a:pt x="3271" y="27444"/>
                  </a:cubicBezTo>
                  <a:lnTo>
                    <a:pt x="4215" y="476"/>
                  </a:lnTo>
                  <a:lnTo>
                    <a:pt x="13156" y="4272"/>
                  </a:lnTo>
                  <a:cubicBezTo>
                    <a:pt x="13181" y="4283"/>
                    <a:pt x="13207" y="4288"/>
                    <a:pt x="13232" y="4288"/>
                  </a:cubicBezTo>
                  <a:cubicBezTo>
                    <a:pt x="13307" y="4288"/>
                    <a:pt x="13377" y="4243"/>
                    <a:pt x="13407" y="4170"/>
                  </a:cubicBezTo>
                  <a:cubicBezTo>
                    <a:pt x="13448" y="4073"/>
                    <a:pt x="13402" y="3961"/>
                    <a:pt x="13305" y="3920"/>
                  </a:cubicBezTo>
                  <a:lnTo>
                    <a:pt x="4108" y="16"/>
                  </a:lnTo>
                  <a:cubicBezTo>
                    <a:pt x="4085" y="5"/>
                    <a:pt x="4061" y="0"/>
                    <a:pt x="40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82"/>
            <p:cNvSpPr/>
            <p:nvPr/>
          </p:nvSpPr>
          <p:spPr>
            <a:xfrm>
              <a:off x="5563100" y="2362850"/>
              <a:ext cx="121275" cy="593075"/>
            </a:xfrm>
            <a:custGeom>
              <a:rect b="b" l="l" r="r" t="t"/>
              <a:pathLst>
                <a:path extrusionOk="0" h="23723" w="4851">
                  <a:moveTo>
                    <a:pt x="4637" y="0"/>
                  </a:moveTo>
                  <a:cubicBezTo>
                    <a:pt x="4618" y="0"/>
                    <a:pt x="4599" y="3"/>
                    <a:pt x="4581" y="8"/>
                  </a:cubicBezTo>
                  <a:lnTo>
                    <a:pt x="590" y="1222"/>
                  </a:lnTo>
                  <a:cubicBezTo>
                    <a:pt x="501" y="1248"/>
                    <a:pt x="445" y="1334"/>
                    <a:pt x="455" y="1424"/>
                  </a:cubicBezTo>
                  <a:lnTo>
                    <a:pt x="2441" y="20947"/>
                  </a:lnTo>
                  <a:lnTo>
                    <a:pt x="73" y="23399"/>
                  </a:lnTo>
                  <a:cubicBezTo>
                    <a:pt x="1" y="23474"/>
                    <a:pt x="2" y="23596"/>
                    <a:pt x="78" y="23669"/>
                  </a:cubicBezTo>
                  <a:cubicBezTo>
                    <a:pt x="116" y="23705"/>
                    <a:pt x="164" y="23723"/>
                    <a:pt x="211" y="23723"/>
                  </a:cubicBezTo>
                  <a:cubicBezTo>
                    <a:pt x="262" y="23723"/>
                    <a:pt x="312" y="23703"/>
                    <a:pt x="348" y="23665"/>
                  </a:cubicBezTo>
                  <a:lnTo>
                    <a:pt x="2777" y="21148"/>
                  </a:lnTo>
                  <a:cubicBezTo>
                    <a:pt x="2816" y="21108"/>
                    <a:pt x="2836" y="21052"/>
                    <a:pt x="2829" y="20996"/>
                  </a:cubicBezTo>
                  <a:lnTo>
                    <a:pt x="851" y="1543"/>
                  </a:lnTo>
                  <a:lnTo>
                    <a:pt x="4692" y="373"/>
                  </a:lnTo>
                  <a:cubicBezTo>
                    <a:pt x="4793" y="344"/>
                    <a:pt x="4850" y="235"/>
                    <a:pt x="4819" y="135"/>
                  </a:cubicBezTo>
                  <a:cubicBezTo>
                    <a:pt x="4796" y="53"/>
                    <a:pt x="4720" y="0"/>
                    <a:pt x="46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82"/>
            <p:cNvSpPr/>
            <p:nvPr/>
          </p:nvSpPr>
          <p:spPr>
            <a:xfrm>
              <a:off x="5265825" y="1718575"/>
              <a:ext cx="490250" cy="994400"/>
            </a:xfrm>
            <a:custGeom>
              <a:rect b="b" l="l" r="r" t="t"/>
              <a:pathLst>
                <a:path extrusionOk="0" h="39776" w="19610">
                  <a:moveTo>
                    <a:pt x="9153" y="0"/>
                  </a:moveTo>
                  <a:cubicBezTo>
                    <a:pt x="9140" y="0"/>
                    <a:pt x="9126" y="2"/>
                    <a:pt x="9113" y="4"/>
                  </a:cubicBezTo>
                  <a:cubicBezTo>
                    <a:pt x="9034" y="21"/>
                    <a:pt x="8975" y="83"/>
                    <a:pt x="8963" y="161"/>
                  </a:cubicBezTo>
                  <a:lnTo>
                    <a:pt x="2907" y="38402"/>
                  </a:lnTo>
                  <a:lnTo>
                    <a:pt x="149" y="39405"/>
                  </a:lnTo>
                  <a:cubicBezTo>
                    <a:pt x="50" y="39441"/>
                    <a:pt x="1" y="39550"/>
                    <a:pt x="35" y="39650"/>
                  </a:cubicBezTo>
                  <a:cubicBezTo>
                    <a:pt x="65" y="39727"/>
                    <a:pt x="137" y="39775"/>
                    <a:pt x="215" y="39775"/>
                  </a:cubicBezTo>
                  <a:cubicBezTo>
                    <a:pt x="238" y="39775"/>
                    <a:pt x="257" y="39774"/>
                    <a:pt x="280" y="39764"/>
                  </a:cubicBezTo>
                  <a:lnTo>
                    <a:pt x="3143" y="38723"/>
                  </a:lnTo>
                  <a:cubicBezTo>
                    <a:pt x="3208" y="38700"/>
                    <a:pt x="3255" y="38642"/>
                    <a:pt x="3267" y="38573"/>
                  </a:cubicBezTo>
                  <a:lnTo>
                    <a:pt x="9261" y="717"/>
                  </a:lnTo>
                  <a:lnTo>
                    <a:pt x="19229" y="16260"/>
                  </a:lnTo>
                  <a:cubicBezTo>
                    <a:pt x="19267" y="16317"/>
                    <a:pt x="19329" y="16347"/>
                    <a:pt x="19392" y="16347"/>
                  </a:cubicBezTo>
                  <a:cubicBezTo>
                    <a:pt x="19427" y="16347"/>
                    <a:pt x="19463" y="16337"/>
                    <a:pt x="19494" y="16317"/>
                  </a:cubicBezTo>
                  <a:cubicBezTo>
                    <a:pt x="19583" y="16261"/>
                    <a:pt x="19609" y="16141"/>
                    <a:pt x="19552" y="16054"/>
                  </a:cubicBezTo>
                  <a:lnTo>
                    <a:pt x="9312" y="88"/>
                  </a:lnTo>
                  <a:cubicBezTo>
                    <a:pt x="9276" y="32"/>
                    <a:pt x="9217" y="0"/>
                    <a:pt x="9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82"/>
            <p:cNvSpPr/>
            <p:nvPr/>
          </p:nvSpPr>
          <p:spPr>
            <a:xfrm>
              <a:off x="6827925" y="1833500"/>
              <a:ext cx="553100" cy="799225"/>
            </a:xfrm>
            <a:custGeom>
              <a:rect b="b" l="l" r="r" t="t"/>
              <a:pathLst>
                <a:path extrusionOk="0" h="31969" w="22124">
                  <a:moveTo>
                    <a:pt x="12270" y="0"/>
                  </a:moveTo>
                  <a:cubicBezTo>
                    <a:pt x="12215" y="0"/>
                    <a:pt x="12164" y="28"/>
                    <a:pt x="12130" y="71"/>
                  </a:cubicBezTo>
                  <a:lnTo>
                    <a:pt x="70" y="14562"/>
                  </a:lnTo>
                  <a:cubicBezTo>
                    <a:pt x="1" y="14642"/>
                    <a:pt x="12" y="14762"/>
                    <a:pt x="93" y="14830"/>
                  </a:cubicBezTo>
                  <a:cubicBezTo>
                    <a:pt x="129" y="14860"/>
                    <a:pt x="172" y="14875"/>
                    <a:pt x="215" y="14875"/>
                  </a:cubicBezTo>
                  <a:cubicBezTo>
                    <a:pt x="270" y="14875"/>
                    <a:pt x="325" y="14851"/>
                    <a:pt x="363" y="14807"/>
                  </a:cubicBezTo>
                  <a:lnTo>
                    <a:pt x="12175" y="614"/>
                  </a:lnTo>
                  <a:lnTo>
                    <a:pt x="19247" y="31819"/>
                  </a:lnTo>
                  <a:cubicBezTo>
                    <a:pt x="19259" y="31873"/>
                    <a:pt x="19295" y="31919"/>
                    <a:pt x="19343" y="31947"/>
                  </a:cubicBezTo>
                  <a:cubicBezTo>
                    <a:pt x="19371" y="31962"/>
                    <a:pt x="19404" y="31968"/>
                    <a:pt x="19435" y="31968"/>
                  </a:cubicBezTo>
                  <a:cubicBezTo>
                    <a:pt x="19456" y="31968"/>
                    <a:pt x="19479" y="31965"/>
                    <a:pt x="19501" y="31957"/>
                  </a:cubicBezTo>
                  <a:lnTo>
                    <a:pt x="21974" y="31042"/>
                  </a:lnTo>
                  <a:cubicBezTo>
                    <a:pt x="22074" y="31006"/>
                    <a:pt x="22123" y="30896"/>
                    <a:pt x="22087" y="30797"/>
                  </a:cubicBezTo>
                  <a:cubicBezTo>
                    <a:pt x="22058" y="30719"/>
                    <a:pt x="21980" y="30673"/>
                    <a:pt x="21904" y="30673"/>
                  </a:cubicBezTo>
                  <a:cubicBezTo>
                    <a:pt x="21883" y="30673"/>
                    <a:pt x="21862" y="30676"/>
                    <a:pt x="21842" y="30684"/>
                  </a:cubicBezTo>
                  <a:lnTo>
                    <a:pt x="19573" y="31523"/>
                  </a:lnTo>
                  <a:lnTo>
                    <a:pt x="12462" y="152"/>
                  </a:lnTo>
                  <a:cubicBezTo>
                    <a:pt x="12446" y="79"/>
                    <a:pt x="12390" y="25"/>
                    <a:pt x="12321" y="9"/>
                  </a:cubicBezTo>
                  <a:cubicBezTo>
                    <a:pt x="12304" y="3"/>
                    <a:pt x="12287" y="0"/>
                    <a:pt x="122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82"/>
            <p:cNvSpPr/>
            <p:nvPr/>
          </p:nvSpPr>
          <p:spPr>
            <a:xfrm>
              <a:off x="6882075" y="2174100"/>
              <a:ext cx="336225" cy="718925"/>
            </a:xfrm>
            <a:custGeom>
              <a:rect b="b" l="l" r="r" t="t"/>
              <a:pathLst>
                <a:path extrusionOk="0" h="28757" w="13449">
                  <a:moveTo>
                    <a:pt x="9414" y="0"/>
                  </a:moveTo>
                  <a:cubicBezTo>
                    <a:pt x="9389" y="0"/>
                    <a:pt x="9364" y="5"/>
                    <a:pt x="9341" y="15"/>
                  </a:cubicBezTo>
                  <a:lnTo>
                    <a:pt x="144" y="3919"/>
                  </a:lnTo>
                  <a:cubicBezTo>
                    <a:pt x="47" y="3962"/>
                    <a:pt x="1" y="4074"/>
                    <a:pt x="42" y="4171"/>
                  </a:cubicBezTo>
                  <a:cubicBezTo>
                    <a:pt x="72" y="4244"/>
                    <a:pt x="146" y="4289"/>
                    <a:pt x="219" y="4289"/>
                  </a:cubicBezTo>
                  <a:cubicBezTo>
                    <a:pt x="244" y="4289"/>
                    <a:pt x="269" y="4284"/>
                    <a:pt x="292" y="4273"/>
                  </a:cubicBezTo>
                  <a:lnTo>
                    <a:pt x="9234" y="477"/>
                  </a:lnTo>
                  <a:lnTo>
                    <a:pt x="10178" y="27443"/>
                  </a:lnTo>
                  <a:cubicBezTo>
                    <a:pt x="10181" y="27520"/>
                    <a:pt x="10229" y="27588"/>
                    <a:pt x="10300" y="27616"/>
                  </a:cubicBezTo>
                  <a:lnTo>
                    <a:pt x="13163" y="28744"/>
                  </a:lnTo>
                  <a:cubicBezTo>
                    <a:pt x="13186" y="28752"/>
                    <a:pt x="13209" y="28757"/>
                    <a:pt x="13233" y="28757"/>
                  </a:cubicBezTo>
                  <a:lnTo>
                    <a:pt x="13232" y="28755"/>
                  </a:lnTo>
                  <a:cubicBezTo>
                    <a:pt x="13309" y="28755"/>
                    <a:pt x="13380" y="28709"/>
                    <a:pt x="13411" y="28635"/>
                  </a:cubicBezTo>
                  <a:cubicBezTo>
                    <a:pt x="13449" y="28536"/>
                    <a:pt x="13401" y="28426"/>
                    <a:pt x="13302" y="28387"/>
                  </a:cubicBezTo>
                  <a:lnTo>
                    <a:pt x="10556" y="27306"/>
                  </a:lnTo>
                  <a:lnTo>
                    <a:pt x="9606" y="186"/>
                  </a:lnTo>
                  <a:cubicBezTo>
                    <a:pt x="9602" y="122"/>
                    <a:pt x="9570" y="65"/>
                    <a:pt x="9519" y="30"/>
                  </a:cubicBezTo>
                  <a:cubicBezTo>
                    <a:pt x="9486" y="11"/>
                    <a:pt x="9450" y="0"/>
                    <a:pt x="94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82"/>
            <p:cNvSpPr/>
            <p:nvPr/>
          </p:nvSpPr>
          <p:spPr>
            <a:xfrm>
              <a:off x="6871300" y="2362825"/>
              <a:ext cx="121275" cy="593100"/>
            </a:xfrm>
            <a:custGeom>
              <a:rect b="b" l="l" r="r" t="t"/>
              <a:pathLst>
                <a:path extrusionOk="0" h="23724" w="4851">
                  <a:moveTo>
                    <a:pt x="215" y="1"/>
                  </a:moveTo>
                  <a:cubicBezTo>
                    <a:pt x="133" y="1"/>
                    <a:pt x="55" y="54"/>
                    <a:pt x="32" y="136"/>
                  </a:cubicBezTo>
                  <a:cubicBezTo>
                    <a:pt x="1" y="236"/>
                    <a:pt x="58" y="345"/>
                    <a:pt x="159" y="374"/>
                  </a:cubicBezTo>
                  <a:lnTo>
                    <a:pt x="4000" y="1544"/>
                  </a:lnTo>
                  <a:lnTo>
                    <a:pt x="2022" y="20997"/>
                  </a:lnTo>
                  <a:cubicBezTo>
                    <a:pt x="2015" y="21053"/>
                    <a:pt x="2035" y="21109"/>
                    <a:pt x="2074" y="21149"/>
                  </a:cubicBezTo>
                  <a:lnTo>
                    <a:pt x="4503" y="23666"/>
                  </a:lnTo>
                  <a:cubicBezTo>
                    <a:pt x="4539" y="23704"/>
                    <a:pt x="4589" y="23724"/>
                    <a:pt x="4640" y="23724"/>
                  </a:cubicBezTo>
                  <a:cubicBezTo>
                    <a:pt x="4687" y="23724"/>
                    <a:pt x="4735" y="23706"/>
                    <a:pt x="4773" y="23670"/>
                  </a:cubicBezTo>
                  <a:cubicBezTo>
                    <a:pt x="4848" y="23597"/>
                    <a:pt x="4850" y="23475"/>
                    <a:pt x="4778" y="23400"/>
                  </a:cubicBezTo>
                  <a:lnTo>
                    <a:pt x="2410" y="20948"/>
                  </a:lnTo>
                  <a:lnTo>
                    <a:pt x="4396" y="1425"/>
                  </a:lnTo>
                  <a:cubicBezTo>
                    <a:pt x="4406" y="1335"/>
                    <a:pt x="4350" y="1249"/>
                    <a:pt x="4261" y="1223"/>
                  </a:cubicBezTo>
                  <a:lnTo>
                    <a:pt x="270" y="9"/>
                  </a:lnTo>
                  <a:cubicBezTo>
                    <a:pt x="252" y="4"/>
                    <a:pt x="233" y="1"/>
                    <a:pt x="2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82"/>
            <p:cNvSpPr/>
            <p:nvPr/>
          </p:nvSpPr>
          <p:spPr>
            <a:xfrm>
              <a:off x="6799600" y="1718575"/>
              <a:ext cx="490275" cy="994400"/>
            </a:xfrm>
            <a:custGeom>
              <a:rect b="b" l="l" r="r" t="t"/>
              <a:pathLst>
                <a:path extrusionOk="0" h="39776" w="19611">
                  <a:moveTo>
                    <a:pt x="10458" y="0"/>
                  </a:moveTo>
                  <a:cubicBezTo>
                    <a:pt x="10395" y="0"/>
                    <a:pt x="10333" y="32"/>
                    <a:pt x="10297" y="87"/>
                  </a:cubicBezTo>
                  <a:lnTo>
                    <a:pt x="58" y="16054"/>
                  </a:lnTo>
                  <a:cubicBezTo>
                    <a:pt x="1" y="16141"/>
                    <a:pt x="25" y="16261"/>
                    <a:pt x="116" y="16317"/>
                  </a:cubicBezTo>
                  <a:cubicBezTo>
                    <a:pt x="147" y="16337"/>
                    <a:pt x="183" y="16346"/>
                    <a:pt x="218" y="16346"/>
                  </a:cubicBezTo>
                  <a:cubicBezTo>
                    <a:pt x="281" y="16346"/>
                    <a:pt x="343" y="16317"/>
                    <a:pt x="381" y="16260"/>
                  </a:cubicBezTo>
                  <a:lnTo>
                    <a:pt x="10348" y="717"/>
                  </a:lnTo>
                  <a:lnTo>
                    <a:pt x="16343" y="38573"/>
                  </a:lnTo>
                  <a:cubicBezTo>
                    <a:pt x="16353" y="38642"/>
                    <a:pt x="16402" y="38698"/>
                    <a:pt x="16467" y="38723"/>
                  </a:cubicBezTo>
                  <a:lnTo>
                    <a:pt x="19331" y="39764"/>
                  </a:lnTo>
                  <a:cubicBezTo>
                    <a:pt x="19352" y="39772"/>
                    <a:pt x="19373" y="39775"/>
                    <a:pt x="19396" y="39775"/>
                  </a:cubicBezTo>
                  <a:lnTo>
                    <a:pt x="19396" y="39775"/>
                  </a:lnTo>
                  <a:cubicBezTo>
                    <a:pt x="19475" y="39775"/>
                    <a:pt x="19547" y="39727"/>
                    <a:pt x="19575" y="39650"/>
                  </a:cubicBezTo>
                  <a:cubicBezTo>
                    <a:pt x="19611" y="39550"/>
                    <a:pt x="19560" y="39440"/>
                    <a:pt x="19461" y="39405"/>
                  </a:cubicBezTo>
                  <a:lnTo>
                    <a:pt x="16703" y="38400"/>
                  </a:lnTo>
                  <a:lnTo>
                    <a:pt x="10647" y="161"/>
                  </a:lnTo>
                  <a:cubicBezTo>
                    <a:pt x="10635" y="83"/>
                    <a:pt x="10575" y="19"/>
                    <a:pt x="10497" y="4"/>
                  </a:cubicBezTo>
                  <a:cubicBezTo>
                    <a:pt x="10484" y="2"/>
                    <a:pt x="10471" y="0"/>
                    <a:pt x="10458" y="0"/>
                  </a:cubicBezTo>
                  <a:close/>
                  <a:moveTo>
                    <a:pt x="19396" y="39775"/>
                  </a:moveTo>
                  <a:cubicBezTo>
                    <a:pt x="19396" y="39775"/>
                    <a:pt x="19396" y="39775"/>
                    <a:pt x="19395" y="39775"/>
                  </a:cubicBezTo>
                  <a:lnTo>
                    <a:pt x="19397" y="39775"/>
                  </a:lnTo>
                  <a:cubicBezTo>
                    <a:pt x="19397" y="39775"/>
                    <a:pt x="19396" y="39775"/>
                    <a:pt x="19396" y="397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8" name="Google Shape;15708;p82"/>
          <p:cNvGrpSpPr/>
          <p:nvPr/>
        </p:nvGrpSpPr>
        <p:grpSpPr>
          <a:xfrm>
            <a:off x="8096651" y="767305"/>
            <a:ext cx="1416380" cy="1324192"/>
            <a:chOff x="2717575" y="1865850"/>
            <a:chExt cx="1949325" cy="1822450"/>
          </a:xfrm>
        </p:grpSpPr>
        <p:sp>
          <p:nvSpPr>
            <p:cNvPr id="15709" name="Google Shape;15709;p82"/>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rgbClr val="FEC9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82"/>
            <p:cNvSpPr/>
            <p:nvPr/>
          </p:nvSpPr>
          <p:spPr>
            <a:xfrm>
              <a:off x="3464650" y="2635200"/>
              <a:ext cx="659250" cy="827625"/>
            </a:xfrm>
            <a:custGeom>
              <a:rect b="b" l="l" r="r" t="t"/>
              <a:pathLst>
                <a:path extrusionOk="0" h="33105" w="26370">
                  <a:moveTo>
                    <a:pt x="8714" y="0"/>
                  </a:moveTo>
                  <a:lnTo>
                    <a:pt x="5052" y="2702"/>
                  </a:lnTo>
                  <a:lnTo>
                    <a:pt x="829" y="4402"/>
                  </a:lnTo>
                  <a:cubicBezTo>
                    <a:pt x="829" y="4402"/>
                    <a:pt x="0" y="11112"/>
                    <a:pt x="3849" y="20245"/>
                  </a:cubicBezTo>
                  <a:cubicBezTo>
                    <a:pt x="7239" y="28289"/>
                    <a:pt x="16550" y="33104"/>
                    <a:pt x="20566" y="33104"/>
                  </a:cubicBezTo>
                  <a:cubicBezTo>
                    <a:pt x="21109" y="33104"/>
                    <a:pt x="21555" y="33016"/>
                    <a:pt x="21876" y="32837"/>
                  </a:cubicBezTo>
                  <a:cubicBezTo>
                    <a:pt x="24580" y="31328"/>
                    <a:pt x="26369" y="18949"/>
                    <a:pt x="20616" y="10883"/>
                  </a:cubicBezTo>
                  <a:cubicBezTo>
                    <a:pt x="14861" y="2815"/>
                    <a:pt x="8714" y="0"/>
                    <a:pt x="87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82"/>
            <p:cNvSpPr/>
            <p:nvPr/>
          </p:nvSpPr>
          <p:spPr>
            <a:xfrm>
              <a:off x="3482425" y="2635200"/>
              <a:ext cx="244850" cy="178725"/>
            </a:xfrm>
            <a:custGeom>
              <a:rect b="b" l="l" r="r" t="t"/>
              <a:pathLst>
                <a:path extrusionOk="0" h="7149" w="9794">
                  <a:moveTo>
                    <a:pt x="8003" y="0"/>
                  </a:moveTo>
                  <a:lnTo>
                    <a:pt x="4339" y="2702"/>
                  </a:lnTo>
                  <a:lnTo>
                    <a:pt x="118" y="4402"/>
                  </a:lnTo>
                  <a:cubicBezTo>
                    <a:pt x="118" y="4402"/>
                    <a:pt x="1" y="5372"/>
                    <a:pt x="62" y="7070"/>
                  </a:cubicBezTo>
                  <a:cubicBezTo>
                    <a:pt x="441" y="7117"/>
                    <a:pt x="868" y="7148"/>
                    <a:pt x="1328" y="7148"/>
                  </a:cubicBezTo>
                  <a:cubicBezTo>
                    <a:pt x="3949" y="7148"/>
                    <a:pt x="7655" y="6128"/>
                    <a:pt x="9794" y="1022"/>
                  </a:cubicBezTo>
                  <a:cubicBezTo>
                    <a:pt x="8684" y="317"/>
                    <a:pt x="8003" y="0"/>
                    <a:pt x="8003"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82"/>
            <p:cNvSpPr/>
            <p:nvPr/>
          </p:nvSpPr>
          <p:spPr>
            <a:xfrm>
              <a:off x="3485200" y="2702200"/>
              <a:ext cx="308125" cy="181250"/>
            </a:xfrm>
            <a:custGeom>
              <a:rect b="b" l="l" r="r" t="t"/>
              <a:pathLst>
                <a:path extrusionOk="0" h="7250" w="12325">
                  <a:moveTo>
                    <a:pt x="12186" y="0"/>
                  </a:moveTo>
                  <a:cubicBezTo>
                    <a:pt x="12131" y="0"/>
                    <a:pt x="12080" y="37"/>
                    <a:pt x="12066" y="95"/>
                  </a:cubicBezTo>
                  <a:cubicBezTo>
                    <a:pt x="12064" y="102"/>
                    <a:pt x="11867" y="876"/>
                    <a:pt x="11218" y="1979"/>
                  </a:cubicBezTo>
                  <a:cubicBezTo>
                    <a:pt x="9386" y="5092"/>
                    <a:pt x="6037" y="7001"/>
                    <a:pt x="2436" y="7001"/>
                  </a:cubicBezTo>
                  <a:cubicBezTo>
                    <a:pt x="2368" y="7001"/>
                    <a:pt x="2299" y="7000"/>
                    <a:pt x="2230" y="6999"/>
                  </a:cubicBezTo>
                  <a:cubicBezTo>
                    <a:pt x="948" y="6972"/>
                    <a:pt x="187" y="6734"/>
                    <a:pt x="180" y="6730"/>
                  </a:cubicBezTo>
                  <a:cubicBezTo>
                    <a:pt x="167" y="6726"/>
                    <a:pt x="155" y="6724"/>
                    <a:pt x="142" y="6724"/>
                  </a:cubicBezTo>
                  <a:cubicBezTo>
                    <a:pt x="89" y="6724"/>
                    <a:pt x="40" y="6759"/>
                    <a:pt x="22" y="6812"/>
                  </a:cubicBezTo>
                  <a:cubicBezTo>
                    <a:pt x="1" y="6878"/>
                    <a:pt x="37" y="6948"/>
                    <a:pt x="104" y="6969"/>
                  </a:cubicBezTo>
                  <a:cubicBezTo>
                    <a:pt x="135" y="6979"/>
                    <a:pt x="903" y="7221"/>
                    <a:pt x="2225" y="7248"/>
                  </a:cubicBezTo>
                  <a:cubicBezTo>
                    <a:pt x="2298" y="7249"/>
                    <a:pt x="2371" y="7250"/>
                    <a:pt x="2444" y="7250"/>
                  </a:cubicBezTo>
                  <a:cubicBezTo>
                    <a:pt x="4250" y="7250"/>
                    <a:pt x="5995" y="6779"/>
                    <a:pt x="7525" y="5924"/>
                  </a:cubicBezTo>
                  <a:cubicBezTo>
                    <a:pt x="9117" y="5035"/>
                    <a:pt x="10477" y="3730"/>
                    <a:pt x="11432" y="2107"/>
                  </a:cubicBezTo>
                  <a:cubicBezTo>
                    <a:pt x="12102" y="967"/>
                    <a:pt x="12300" y="186"/>
                    <a:pt x="12308" y="155"/>
                  </a:cubicBezTo>
                  <a:cubicBezTo>
                    <a:pt x="12324" y="87"/>
                    <a:pt x="12283" y="19"/>
                    <a:pt x="12217" y="4"/>
                  </a:cubicBezTo>
                  <a:cubicBezTo>
                    <a:pt x="12207" y="1"/>
                    <a:pt x="12196" y="0"/>
                    <a:pt x="12186" y="0"/>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82"/>
            <p:cNvSpPr/>
            <p:nvPr/>
          </p:nvSpPr>
          <p:spPr>
            <a:xfrm>
              <a:off x="3504850" y="2775775"/>
              <a:ext cx="370825" cy="213700"/>
            </a:xfrm>
            <a:custGeom>
              <a:rect b="b" l="l" r="r" t="t"/>
              <a:pathLst>
                <a:path extrusionOk="0" h="8548" w="14833">
                  <a:moveTo>
                    <a:pt x="14691" y="1"/>
                  </a:moveTo>
                  <a:cubicBezTo>
                    <a:pt x="14642" y="1"/>
                    <a:pt x="14594" y="31"/>
                    <a:pt x="14575" y="81"/>
                  </a:cubicBezTo>
                  <a:cubicBezTo>
                    <a:pt x="14573" y="82"/>
                    <a:pt x="14527" y="202"/>
                    <a:pt x="14432" y="414"/>
                  </a:cubicBezTo>
                  <a:cubicBezTo>
                    <a:pt x="12280" y="5227"/>
                    <a:pt x="7424" y="8297"/>
                    <a:pt x="2240" y="8297"/>
                  </a:cubicBezTo>
                  <a:cubicBezTo>
                    <a:pt x="1668" y="8297"/>
                    <a:pt x="1093" y="8260"/>
                    <a:pt x="517" y="8184"/>
                  </a:cubicBezTo>
                  <a:cubicBezTo>
                    <a:pt x="286" y="8154"/>
                    <a:pt x="160" y="8131"/>
                    <a:pt x="158" y="8131"/>
                  </a:cubicBezTo>
                  <a:cubicBezTo>
                    <a:pt x="150" y="8129"/>
                    <a:pt x="142" y="8128"/>
                    <a:pt x="134" y="8128"/>
                  </a:cubicBezTo>
                  <a:cubicBezTo>
                    <a:pt x="76" y="8128"/>
                    <a:pt x="24" y="8170"/>
                    <a:pt x="13" y="8230"/>
                  </a:cubicBezTo>
                  <a:cubicBezTo>
                    <a:pt x="1" y="8298"/>
                    <a:pt x="46" y="8363"/>
                    <a:pt x="114" y="8376"/>
                  </a:cubicBezTo>
                  <a:cubicBezTo>
                    <a:pt x="114" y="8376"/>
                    <a:pt x="245" y="8399"/>
                    <a:pt x="483" y="8431"/>
                  </a:cubicBezTo>
                  <a:cubicBezTo>
                    <a:pt x="1072" y="8509"/>
                    <a:pt x="1660" y="8547"/>
                    <a:pt x="2243" y="8547"/>
                  </a:cubicBezTo>
                  <a:cubicBezTo>
                    <a:pt x="4591" y="8547"/>
                    <a:pt x="6874" y="7929"/>
                    <a:pt x="8877" y="6811"/>
                  </a:cubicBezTo>
                  <a:lnTo>
                    <a:pt x="8877" y="6809"/>
                  </a:lnTo>
                  <a:cubicBezTo>
                    <a:pt x="11378" y="5412"/>
                    <a:pt x="13444" y="3238"/>
                    <a:pt x="14661" y="515"/>
                  </a:cubicBezTo>
                  <a:cubicBezTo>
                    <a:pt x="14759" y="295"/>
                    <a:pt x="14807" y="170"/>
                    <a:pt x="14807" y="170"/>
                  </a:cubicBezTo>
                  <a:cubicBezTo>
                    <a:pt x="14832" y="107"/>
                    <a:pt x="14801" y="34"/>
                    <a:pt x="14736" y="9"/>
                  </a:cubicBezTo>
                  <a:cubicBezTo>
                    <a:pt x="14721" y="4"/>
                    <a:pt x="14706" y="1"/>
                    <a:pt x="14691"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82"/>
            <p:cNvSpPr/>
            <p:nvPr/>
          </p:nvSpPr>
          <p:spPr>
            <a:xfrm>
              <a:off x="3537275" y="2859725"/>
              <a:ext cx="412900" cy="235875"/>
            </a:xfrm>
            <a:custGeom>
              <a:rect b="b" l="l" r="r" t="t"/>
              <a:pathLst>
                <a:path extrusionOk="0" h="9435" w="16516">
                  <a:moveTo>
                    <a:pt x="16374" y="1"/>
                  </a:moveTo>
                  <a:cubicBezTo>
                    <a:pt x="16327" y="1"/>
                    <a:pt x="16282" y="29"/>
                    <a:pt x="16260" y="74"/>
                  </a:cubicBezTo>
                  <a:cubicBezTo>
                    <a:pt x="16258" y="76"/>
                    <a:pt x="16223" y="157"/>
                    <a:pt x="16152" y="303"/>
                  </a:cubicBezTo>
                  <a:cubicBezTo>
                    <a:pt x="13537" y="5759"/>
                    <a:pt x="8001" y="9184"/>
                    <a:pt x="2041" y="9184"/>
                  </a:cubicBezTo>
                  <a:cubicBezTo>
                    <a:pt x="1497" y="9184"/>
                    <a:pt x="949" y="9156"/>
                    <a:pt x="400" y="9098"/>
                  </a:cubicBezTo>
                  <a:cubicBezTo>
                    <a:pt x="238" y="9081"/>
                    <a:pt x="150" y="9070"/>
                    <a:pt x="150" y="9070"/>
                  </a:cubicBezTo>
                  <a:cubicBezTo>
                    <a:pt x="144" y="9069"/>
                    <a:pt x="138" y="9068"/>
                    <a:pt x="132" y="9068"/>
                  </a:cubicBezTo>
                  <a:cubicBezTo>
                    <a:pt x="70" y="9068"/>
                    <a:pt x="18" y="9115"/>
                    <a:pt x="9" y="9177"/>
                  </a:cubicBezTo>
                  <a:cubicBezTo>
                    <a:pt x="1" y="9245"/>
                    <a:pt x="49" y="9308"/>
                    <a:pt x="117" y="9317"/>
                  </a:cubicBezTo>
                  <a:cubicBezTo>
                    <a:pt x="117" y="9317"/>
                    <a:pt x="208" y="9330"/>
                    <a:pt x="372" y="9347"/>
                  </a:cubicBezTo>
                  <a:cubicBezTo>
                    <a:pt x="931" y="9406"/>
                    <a:pt x="1488" y="9435"/>
                    <a:pt x="2041" y="9435"/>
                  </a:cubicBezTo>
                  <a:cubicBezTo>
                    <a:pt x="4794" y="9435"/>
                    <a:pt x="7455" y="8716"/>
                    <a:pt x="9790" y="7411"/>
                  </a:cubicBezTo>
                  <a:cubicBezTo>
                    <a:pt x="12595" y="5846"/>
                    <a:pt x="14928" y="3436"/>
                    <a:pt x="16378" y="411"/>
                  </a:cubicBezTo>
                  <a:cubicBezTo>
                    <a:pt x="16451" y="260"/>
                    <a:pt x="16487" y="177"/>
                    <a:pt x="16487" y="177"/>
                  </a:cubicBezTo>
                  <a:cubicBezTo>
                    <a:pt x="16515" y="114"/>
                    <a:pt x="16487" y="40"/>
                    <a:pt x="16424" y="11"/>
                  </a:cubicBezTo>
                  <a:cubicBezTo>
                    <a:pt x="16408" y="4"/>
                    <a:pt x="16391" y="1"/>
                    <a:pt x="16374" y="1"/>
                  </a:cubicBezTo>
                  <a:close/>
                </a:path>
              </a:pathLst>
            </a:custGeom>
            <a:solidFill>
              <a:srgbClr val="48122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82"/>
            <p:cNvSpPr/>
            <p:nvPr/>
          </p:nvSpPr>
          <p:spPr>
            <a:xfrm>
              <a:off x="3573900" y="2932875"/>
              <a:ext cx="546125" cy="529950"/>
            </a:xfrm>
            <a:custGeom>
              <a:rect b="b" l="l" r="r" t="t"/>
              <a:pathLst>
                <a:path extrusionOk="0" h="21198" w="21845">
                  <a:moveTo>
                    <a:pt x="16918" y="1"/>
                  </a:moveTo>
                  <a:cubicBezTo>
                    <a:pt x="16271" y="3546"/>
                    <a:pt x="14103" y="6785"/>
                    <a:pt x="10710" y="8679"/>
                  </a:cubicBezTo>
                  <a:cubicBezTo>
                    <a:pt x="10700" y="8686"/>
                    <a:pt x="10687" y="8691"/>
                    <a:pt x="10677" y="8697"/>
                  </a:cubicBezTo>
                  <a:cubicBezTo>
                    <a:pt x="10665" y="8702"/>
                    <a:pt x="10655" y="8711"/>
                    <a:pt x="10644" y="8717"/>
                  </a:cubicBezTo>
                  <a:cubicBezTo>
                    <a:pt x="8715" y="9794"/>
                    <a:pt x="6624" y="10306"/>
                    <a:pt x="4561" y="10306"/>
                  </a:cubicBezTo>
                  <a:cubicBezTo>
                    <a:pt x="2996" y="10306"/>
                    <a:pt x="1448" y="10011"/>
                    <a:pt x="0" y="9447"/>
                  </a:cubicBezTo>
                  <a:lnTo>
                    <a:pt x="0" y="9447"/>
                  </a:lnTo>
                  <a:cubicBezTo>
                    <a:pt x="3738" y="16822"/>
                    <a:pt x="12372" y="21197"/>
                    <a:pt x="16198" y="21197"/>
                  </a:cubicBezTo>
                  <a:cubicBezTo>
                    <a:pt x="16740" y="21197"/>
                    <a:pt x="17185" y="21109"/>
                    <a:pt x="17506" y="20930"/>
                  </a:cubicBezTo>
                  <a:cubicBezTo>
                    <a:pt x="20097" y="19482"/>
                    <a:pt x="21845" y="8052"/>
                    <a:pt x="169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82"/>
            <p:cNvSpPr/>
            <p:nvPr/>
          </p:nvSpPr>
          <p:spPr>
            <a:xfrm>
              <a:off x="3934475" y="2932875"/>
              <a:ext cx="185550" cy="529825"/>
            </a:xfrm>
            <a:custGeom>
              <a:rect b="b" l="l" r="r" t="t"/>
              <a:pathLst>
                <a:path extrusionOk="0" h="21193" w="7422">
                  <a:moveTo>
                    <a:pt x="2495" y="1"/>
                  </a:moveTo>
                  <a:cubicBezTo>
                    <a:pt x="2340" y="842"/>
                    <a:pt x="2097" y="1661"/>
                    <a:pt x="1777" y="2454"/>
                  </a:cubicBezTo>
                  <a:cubicBezTo>
                    <a:pt x="4243" y="9691"/>
                    <a:pt x="2274" y="18082"/>
                    <a:pt x="0" y="20958"/>
                  </a:cubicBezTo>
                  <a:cubicBezTo>
                    <a:pt x="668" y="21113"/>
                    <a:pt x="1272" y="21193"/>
                    <a:pt x="1789" y="21193"/>
                  </a:cubicBezTo>
                  <a:cubicBezTo>
                    <a:pt x="2324" y="21193"/>
                    <a:pt x="2765" y="21107"/>
                    <a:pt x="3083" y="20930"/>
                  </a:cubicBezTo>
                  <a:cubicBezTo>
                    <a:pt x="5675" y="19482"/>
                    <a:pt x="7422" y="8052"/>
                    <a:pt x="2495"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82"/>
            <p:cNvSpPr/>
            <p:nvPr/>
          </p:nvSpPr>
          <p:spPr>
            <a:xfrm>
              <a:off x="3206425" y="2265175"/>
              <a:ext cx="548475" cy="480175"/>
            </a:xfrm>
            <a:custGeom>
              <a:rect b="b" l="l" r="r" t="t"/>
              <a:pathLst>
                <a:path extrusionOk="0" h="19207" w="21939">
                  <a:moveTo>
                    <a:pt x="10962" y="0"/>
                  </a:moveTo>
                  <a:cubicBezTo>
                    <a:pt x="9377" y="0"/>
                    <a:pt x="7771" y="393"/>
                    <a:pt x="6289" y="1221"/>
                  </a:cubicBezTo>
                  <a:cubicBezTo>
                    <a:pt x="1659" y="3805"/>
                    <a:pt x="1" y="9654"/>
                    <a:pt x="2586" y="14284"/>
                  </a:cubicBezTo>
                  <a:cubicBezTo>
                    <a:pt x="4344" y="17433"/>
                    <a:pt x="7612" y="19207"/>
                    <a:pt x="10979" y="19207"/>
                  </a:cubicBezTo>
                  <a:cubicBezTo>
                    <a:pt x="12563" y="19207"/>
                    <a:pt x="14169" y="18814"/>
                    <a:pt x="15649" y="17987"/>
                  </a:cubicBezTo>
                  <a:cubicBezTo>
                    <a:pt x="20280" y="15402"/>
                    <a:pt x="21938" y="9553"/>
                    <a:pt x="19353" y="4922"/>
                  </a:cubicBezTo>
                  <a:cubicBezTo>
                    <a:pt x="17595" y="1774"/>
                    <a:pt x="14328" y="0"/>
                    <a:pt x="109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82"/>
            <p:cNvSpPr/>
            <p:nvPr/>
          </p:nvSpPr>
          <p:spPr>
            <a:xfrm>
              <a:off x="3414175" y="2455975"/>
              <a:ext cx="113175" cy="95375"/>
            </a:xfrm>
            <a:custGeom>
              <a:rect b="b" l="l" r="r" t="t"/>
              <a:pathLst>
                <a:path extrusionOk="0" h="3815" w="4527">
                  <a:moveTo>
                    <a:pt x="3579" y="1"/>
                  </a:moveTo>
                  <a:cubicBezTo>
                    <a:pt x="3551" y="1"/>
                    <a:pt x="3523" y="10"/>
                    <a:pt x="3499" y="30"/>
                  </a:cubicBezTo>
                  <a:cubicBezTo>
                    <a:pt x="3445" y="75"/>
                    <a:pt x="3439" y="154"/>
                    <a:pt x="3484" y="206"/>
                  </a:cubicBezTo>
                  <a:cubicBezTo>
                    <a:pt x="3492" y="216"/>
                    <a:pt x="4261" y="1143"/>
                    <a:pt x="4112" y="2073"/>
                  </a:cubicBezTo>
                  <a:cubicBezTo>
                    <a:pt x="4038" y="2541"/>
                    <a:pt x="3742" y="2936"/>
                    <a:pt x="3232" y="3251"/>
                  </a:cubicBezTo>
                  <a:cubicBezTo>
                    <a:pt x="2893" y="3462"/>
                    <a:pt x="2562" y="3565"/>
                    <a:pt x="2240" y="3565"/>
                  </a:cubicBezTo>
                  <a:cubicBezTo>
                    <a:pt x="2093" y="3565"/>
                    <a:pt x="1949" y="3544"/>
                    <a:pt x="1807" y="3501"/>
                  </a:cubicBezTo>
                  <a:cubicBezTo>
                    <a:pt x="833" y="3208"/>
                    <a:pt x="263" y="2004"/>
                    <a:pt x="256" y="1992"/>
                  </a:cubicBezTo>
                  <a:cubicBezTo>
                    <a:pt x="236" y="1946"/>
                    <a:pt x="190" y="1919"/>
                    <a:pt x="143" y="1919"/>
                  </a:cubicBezTo>
                  <a:cubicBezTo>
                    <a:pt x="125" y="1919"/>
                    <a:pt x="107" y="1923"/>
                    <a:pt x="90" y="1931"/>
                  </a:cubicBezTo>
                  <a:cubicBezTo>
                    <a:pt x="24" y="1950"/>
                    <a:pt x="1" y="2033"/>
                    <a:pt x="31" y="2096"/>
                  </a:cubicBezTo>
                  <a:cubicBezTo>
                    <a:pt x="56" y="2151"/>
                    <a:pt x="651" y="3413"/>
                    <a:pt x="1734" y="3740"/>
                  </a:cubicBezTo>
                  <a:cubicBezTo>
                    <a:pt x="1900" y="3790"/>
                    <a:pt x="2069" y="3815"/>
                    <a:pt x="2238" y="3815"/>
                  </a:cubicBezTo>
                  <a:cubicBezTo>
                    <a:pt x="2572" y="3815"/>
                    <a:pt x="2911" y="3719"/>
                    <a:pt x="3253" y="3528"/>
                  </a:cubicBezTo>
                  <a:cubicBezTo>
                    <a:pt x="3290" y="3508"/>
                    <a:pt x="3326" y="3486"/>
                    <a:pt x="3363" y="3463"/>
                  </a:cubicBezTo>
                  <a:cubicBezTo>
                    <a:pt x="3938" y="3108"/>
                    <a:pt x="4273" y="2654"/>
                    <a:pt x="4359" y="2111"/>
                  </a:cubicBezTo>
                  <a:cubicBezTo>
                    <a:pt x="4527" y="1068"/>
                    <a:pt x="3709" y="86"/>
                    <a:pt x="3674" y="45"/>
                  </a:cubicBezTo>
                  <a:cubicBezTo>
                    <a:pt x="3649" y="16"/>
                    <a:pt x="3614" y="1"/>
                    <a:pt x="3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82"/>
            <p:cNvSpPr/>
            <p:nvPr/>
          </p:nvSpPr>
          <p:spPr>
            <a:xfrm>
              <a:off x="3509675" y="2358975"/>
              <a:ext cx="74600" cy="68125"/>
            </a:xfrm>
            <a:custGeom>
              <a:rect b="b" l="l" r="r" t="t"/>
              <a:pathLst>
                <a:path extrusionOk="0" h="2725" w="2984">
                  <a:moveTo>
                    <a:pt x="1425" y="1"/>
                  </a:moveTo>
                  <a:cubicBezTo>
                    <a:pt x="1214" y="1"/>
                    <a:pt x="997" y="62"/>
                    <a:pt x="778" y="184"/>
                  </a:cubicBezTo>
                  <a:cubicBezTo>
                    <a:pt x="423" y="383"/>
                    <a:pt x="211" y="656"/>
                    <a:pt x="146" y="1000"/>
                  </a:cubicBezTo>
                  <a:cubicBezTo>
                    <a:pt x="0" y="1787"/>
                    <a:pt x="705" y="2645"/>
                    <a:pt x="735" y="2679"/>
                  </a:cubicBezTo>
                  <a:cubicBezTo>
                    <a:pt x="760" y="2710"/>
                    <a:pt x="796" y="2725"/>
                    <a:pt x="831" y="2725"/>
                  </a:cubicBezTo>
                  <a:cubicBezTo>
                    <a:pt x="852" y="2725"/>
                    <a:pt x="874" y="2720"/>
                    <a:pt x="893" y="2709"/>
                  </a:cubicBezTo>
                  <a:cubicBezTo>
                    <a:pt x="899" y="2706"/>
                    <a:pt x="906" y="2701"/>
                    <a:pt x="911" y="2696"/>
                  </a:cubicBezTo>
                  <a:cubicBezTo>
                    <a:pt x="964" y="2653"/>
                    <a:pt x="972" y="2573"/>
                    <a:pt x="927" y="2520"/>
                  </a:cubicBezTo>
                  <a:cubicBezTo>
                    <a:pt x="921" y="2512"/>
                    <a:pt x="267" y="1716"/>
                    <a:pt x="392" y="1044"/>
                  </a:cubicBezTo>
                  <a:cubicBezTo>
                    <a:pt x="441" y="779"/>
                    <a:pt x="612" y="562"/>
                    <a:pt x="899" y="402"/>
                  </a:cubicBezTo>
                  <a:cubicBezTo>
                    <a:pt x="1080" y="302"/>
                    <a:pt x="1257" y="251"/>
                    <a:pt x="1426" y="251"/>
                  </a:cubicBezTo>
                  <a:cubicBezTo>
                    <a:pt x="1527" y="251"/>
                    <a:pt x="1626" y="269"/>
                    <a:pt x="1722" y="305"/>
                  </a:cubicBezTo>
                  <a:cubicBezTo>
                    <a:pt x="2368" y="547"/>
                    <a:pt x="2722" y="1510"/>
                    <a:pt x="2725" y="1520"/>
                  </a:cubicBezTo>
                  <a:cubicBezTo>
                    <a:pt x="2743" y="1571"/>
                    <a:pt x="2791" y="1602"/>
                    <a:pt x="2842" y="1602"/>
                  </a:cubicBezTo>
                  <a:cubicBezTo>
                    <a:pt x="2856" y="1602"/>
                    <a:pt x="2870" y="1600"/>
                    <a:pt x="2884" y="1595"/>
                  </a:cubicBezTo>
                  <a:cubicBezTo>
                    <a:pt x="2949" y="1573"/>
                    <a:pt x="2984" y="1499"/>
                    <a:pt x="2961" y="1436"/>
                  </a:cubicBezTo>
                  <a:cubicBezTo>
                    <a:pt x="2944" y="1391"/>
                    <a:pt x="2566" y="354"/>
                    <a:pt x="1810" y="71"/>
                  </a:cubicBezTo>
                  <a:cubicBezTo>
                    <a:pt x="1684" y="24"/>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82"/>
            <p:cNvSpPr/>
            <p:nvPr/>
          </p:nvSpPr>
          <p:spPr>
            <a:xfrm>
              <a:off x="3313525" y="2468475"/>
              <a:ext cx="74650" cy="68150"/>
            </a:xfrm>
            <a:custGeom>
              <a:rect b="b" l="l" r="r" t="t"/>
              <a:pathLst>
                <a:path extrusionOk="0" h="2726" w="2986">
                  <a:moveTo>
                    <a:pt x="1425" y="1"/>
                  </a:moveTo>
                  <a:cubicBezTo>
                    <a:pt x="1214" y="1"/>
                    <a:pt x="998" y="62"/>
                    <a:pt x="778" y="185"/>
                  </a:cubicBezTo>
                  <a:cubicBezTo>
                    <a:pt x="423" y="382"/>
                    <a:pt x="211" y="658"/>
                    <a:pt x="146" y="999"/>
                  </a:cubicBezTo>
                  <a:cubicBezTo>
                    <a:pt x="0" y="1787"/>
                    <a:pt x="705" y="2645"/>
                    <a:pt x="735" y="2681"/>
                  </a:cubicBezTo>
                  <a:cubicBezTo>
                    <a:pt x="760" y="2710"/>
                    <a:pt x="796" y="2726"/>
                    <a:pt x="831" y="2726"/>
                  </a:cubicBezTo>
                  <a:cubicBezTo>
                    <a:pt x="852" y="2726"/>
                    <a:pt x="873" y="2720"/>
                    <a:pt x="893" y="2709"/>
                  </a:cubicBezTo>
                  <a:cubicBezTo>
                    <a:pt x="899" y="2706"/>
                    <a:pt x="906" y="2703"/>
                    <a:pt x="912" y="2698"/>
                  </a:cubicBezTo>
                  <a:cubicBezTo>
                    <a:pt x="966" y="2653"/>
                    <a:pt x="972" y="2575"/>
                    <a:pt x="927" y="2520"/>
                  </a:cubicBezTo>
                  <a:cubicBezTo>
                    <a:pt x="921" y="2513"/>
                    <a:pt x="267" y="1716"/>
                    <a:pt x="393" y="1044"/>
                  </a:cubicBezTo>
                  <a:cubicBezTo>
                    <a:pt x="443" y="779"/>
                    <a:pt x="612" y="563"/>
                    <a:pt x="901" y="402"/>
                  </a:cubicBezTo>
                  <a:cubicBezTo>
                    <a:pt x="1080" y="302"/>
                    <a:pt x="1255" y="251"/>
                    <a:pt x="1425" y="251"/>
                  </a:cubicBezTo>
                  <a:cubicBezTo>
                    <a:pt x="1527" y="251"/>
                    <a:pt x="1626" y="269"/>
                    <a:pt x="1723" y="306"/>
                  </a:cubicBezTo>
                  <a:cubicBezTo>
                    <a:pt x="2370" y="547"/>
                    <a:pt x="2723" y="1510"/>
                    <a:pt x="2727" y="1520"/>
                  </a:cubicBezTo>
                  <a:cubicBezTo>
                    <a:pt x="2745" y="1571"/>
                    <a:pt x="2793" y="1602"/>
                    <a:pt x="2844" y="1602"/>
                  </a:cubicBezTo>
                  <a:cubicBezTo>
                    <a:pt x="2858" y="1602"/>
                    <a:pt x="2872" y="1600"/>
                    <a:pt x="2886" y="1595"/>
                  </a:cubicBezTo>
                  <a:cubicBezTo>
                    <a:pt x="2949" y="1575"/>
                    <a:pt x="2985" y="1500"/>
                    <a:pt x="2962" y="1436"/>
                  </a:cubicBezTo>
                  <a:cubicBezTo>
                    <a:pt x="2946" y="1391"/>
                    <a:pt x="2568" y="354"/>
                    <a:pt x="1811" y="72"/>
                  </a:cubicBezTo>
                  <a:cubicBezTo>
                    <a:pt x="1685" y="25"/>
                    <a:pt x="1556" y="1"/>
                    <a:pt x="14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82"/>
            <p:cNvSpPr/>
            <p:nvPr/>
          </p:nvSpPr>
          <p:spPr>
            <a:xfrm>
              <a:off x="3574850" y="2391675"/>
              <a:ext cx="91450" cy="60275"/>
            </a:xfrm>
            <a:custGeom>
              <a:rect b="b" l="l" r="r" t="t"/>
              <a:pathLst>
                <a:path extrusionOk="0" h="2411" w="3658">
                  <a:moveTo>
                    <a:pt x="2662" y="0"/>
                  </a:moveTo>
                  <a:cubicBezTo>
                    <a:pt x="2285" y="0"/>
                    <a:pt x="1821" y="128"/>
                    <a:pt x="1368" y="381"/>
                  </a:cubicBezTo>
                  <a:cubicBezTo>
                    <a:pt x="499" y="866"/>
                    <a:pt x="0" y="1629"/>
                    <a:pt x="254" y="2085"/>
                  </a:cubicBezTo>
                  <a:cubicBezTo>
                    <a:pt x="376" y="2302"/>
                    <a:pt x="649" y="2410"/>
                    <a:pt x="996" y="2410"/>
                  </a:cubicBezTo>
                  <a:cubicBezTo>
                    <a:pt x="1373" y="2410"/>
                    <a:pt x="1836" y="2283"/>
                    <a:pt x="2289" y="2030"/>
                  </a:cubicBezTo>
                  <a:cubicBezTo>
                    <a:pt x="3158" y="1544"/>
                    <a:pt x="3657" y="783"/>
                    <a:pt x="3402" y="327"/>
                  </a:cubicBezTo>
                  <a:cubicBezTo>
                    <a:pt x="3280" y="108"/>
                    <a:pt x="3008" y="0"/>
                    <a:pt x="266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82"/>
            <p:cNvSpPr/>
            <p:nvPr/>
          </p:nvSpPr>
          <p:spPr>
            <a:xfrm>
              <a:off x="3294200" y="2548350"/>
              <a:ext cx="91450" cy="60300"/>
            </a:xfrm>
            <a:custGeom>
              <a:rect b="b" l="l" r="r" t="t"/>
              <a:pathLst>
                <a:path extrusionOk="0" h="2412" w="3658">
                  <a:moveTo>
                    <a:pt x="2661" y="1"/>
                  </a:moveTo>
                  <a:cubicBezTo>
                    <a:pt x="2285" y="1"/>
                    <a:pt x="1821" y="129"/>
                    <a:pt x="1369" y="382"/>
                  </a:cubicBezTo>
                  <a:cubicBezTo>
                    <a:pt x="498" y="867"/>
                    <a:pt x="0" y="1630"/>
                    <a:pt x="254" y="2085"/>
                  </a:cubicBezTo>
                  <a:cubicBezTo>
                    <a:pt x="377" y="2303"/>
                    <a:pt x="649" y="2411"/>
                    <a:pt x="995" y="2411"/>
                  </a:cubicBezTo>
                  <a:cubicBezTo>
                    <a:pt x="1372" y="2411"/>
                    <a:pt x="1836" y="2283"/>
                    <a:pt x="2289" y="2030"/>
                  </a:cubicBezTo>
                  <a:cubicBezTo>
                    <a:pt x="3158" y="1546"/>
                    <a:pt x="3657" y="783"/>
                    <a:pt x="3402" y="327"/>
                  </a:cubicBezTo>
                  <a:cubicBezTo>
                    <a:pt x="3280" y="109"/>
                    <a:pt x="3008" y="1"/>
                    <a:pt x="26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82"/>
            <p:cNvSpPr/>
            <p:nvPr/>
          </p:nvSpPr>
          <p:spPr>
            <a:xfrm>
              <a:off x="2894800" y="2202525"/>
              <a:ext cx="421650" cy="175875"/>
            </a:xfrm>
            <a:custGeom>
              <a:rect b="b" l="l" r="r" t="t"/>
              <a:pathLst>
                <a:path extrusionOk="0" h="7035" w="16866">
                  <a:moveTo>
                    <a:pt x="924" y="0"/>
                  </a:moveTo>
                  <a:cubicBezTo>
                    <a:pt x="907" y="0"/>
                    <a:pt x="891" y="4"/>
                    <a:pt x="875" y="10"/>
                  </a:cubicBezTo>
                  <a:cubicBezTo>
                    <a:pt x="845" y="24"/>
                    <a:pt x="820" y="48"/>
                    <a:pt x="807" y="80"/>
                  </a:cubicBezTo>
                  <a:lnTo>
                    <a:pt x="26" y="2085"/>
                  </a:lnTo>
                  <a:cubicBezTo>
                    <a:pt x="1" y="2150"/>
                    <a:pt x="34" y="2221"/>
                    <a:pt x="97" y="2246"/>
                  </a:cubicBezTo>
                  <a:cubicBezTo>
                    <a:pt x="112" y="2252"/>
                    <a:pt x="128" y="2254"/>
                    <a:pt x="143" y="2254"/>
                  </a:cubicBezTo>
                  <a:cubicBezTo>
                    <a:pt x="193" y="2254"/>
                    <a:pt x="241" y="2224"/>
                    <a:pt x="260" y="2175"/>
                  </a:cubicBezTo>
                  <a:lnTo>
                    <a:pt x="993" y="291"/>
                  </a:lnTo>
                  <a:lnTo>
                    <a:pt x="16673" y="7025"/>
                  </a:lnTo>
                  <a:cubicBezTo>
                    <a:pt x="16689" y="7032"/>
                    <a:pt x="16706" y="7035"/>
                    <a:pt x="16722" y="7035"/>
                  </a:cubicBezTo>
                  <a:cubicBezTo>
                    <a:pt x="16744" y="7035"/>
                    <a:pt x="16765" y="7029"/>
                    <a:pt x="16784" y="7019"/>
                  </a:cubicBezTo>
                  <a:cubicBezTo>
                    <a:pt x="16807" y="7005"/>
                    <a:pt x="16826" y="6986"/>
                    <a:pt x="16837" y="6959"/>
                  </a:cubicBezTo>
                  <a:cubicBezTo>
                    <a:pt x="16865" y="6896"/>
                    <a:pt x="16836" y="6823"/>
                    <a:pt x="16773" y="6795"/>
                  </a:cubicBezTo>
                  <a:lnTo>
                    <a:pt x="973" y="10"/>
                  </a:lnTo>
                  <a:cubicBezTo>
                    <a:pt x="957" y="4"/>
                    <a:pt x="940" y="0"/>
                    <a:pt x="92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82"/>
            <p:cNvSpPr/>
            <p:nvPr/>
          </p:nvSpPr>
          <p:spPr>
            <a:xfrm>
              <a:off x="3454700" y="1865850"/>
              <a:ext cx="122500" cy="431525"/>
            </a:xfrm>
            <a:custGeom>
              <a:rect b="b" l="l" r="r" t="t"/>
              <a:pathLst>
                <a:path extrusionOk="0" h="17261" w="4900">
                  <a:moveTo>
                    <a:pt x="2649" y="1"/>
                  </a:moveTo>
                  <a:cubicBezTo>
                    <a:pt x="2623" y="1"/>
                    <a:pt x="2598" y="10"/>
                    <a:pt x="2576" y="24"/>
                  </a:cubicBezTo>
                  <a:cubicBezTo>
                    <a:pt x="2548" y="44"/>
                    <a:pt x="2529" y="74"/>
                    <a:pt x="2524" y="107"/>
                  </a:cubicBezTo>
                  <a:lnTo>
                    <a:pt x="10" y="17117"/>
                  </a:lnTo>
                  <a:cubicBezTo>
                    <a:pt x="0" y="17185"/>
                    <a:pt x="47" y="17249"/>
                    <a:pt x="116" y="17258"/>
                  </a:cubicBezTo>
                  <a:cubicBezTo>
                    <a:pt x="123" y="17260"/>
                    <a:pt x="129" y="17260"/>
                    <a:pt x="135" y="17260"/>
                  </a:cubicBezTo>
                  <a:cubicBezTo>
                    <a:pt x="156" y="17260"/>
                    <a:pt x="176" y="17254"/>
                    <a:pt x="194" y="17244"/>
                  </a:cubicBezTo>
                  <a:cubicBezTo>
                    <a:pt x="227" y="17225"/>
                    <a:pt x="251" y="17194"/>
                    <a:pt x="257" y="17152"/>
                  </a:cubicBezTo>
                  <a:lnTo>
                    <a:pt x="2752" y="271"/>
                  </a:lnTo>
                  <a:lnTo>
                    <a:pt x="4742" y="635"/>
                  </a:lnTo>
                  <a:cubicBezTo>
                    <a:pt x="4750" y="636"/>
                    <a:pt x="4758" y="637"/>
                    <a:pt x="4766" y="637"/>
                  </a:cubicBezTo>
                  <a:cubicBezTo>
                    <a:pt x="4824" y="637"/>
                    <a:pt x="4876" y="595"/>
                    <a:pt x="4886" y="535"/>
                  </a:cubicBezTo>
                  <a:cubicBezTo>
                    <a:pt x="4899" y="467"/>
                    <a:pt x="4854" y="402"/>
                    <a:pt x="4786" y="389"/>
                  </a:cubicBezTo>
                  <a:lnTo>
                    <a:pt x="2670" y="3"/>
                  </a:lnTo>
                  <a:cubicBezTo>
                    <a:pt x="2663" y="1"/>
                    <a:pt x="2656" y="1"/>
                    <a:pt x="26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82"/>
            <p:cNvSpPr/>
            <p:nvPr/>
          </p:nvSpPr>
          <p:spPr>
            <a:xfrm>
              <a:off x="2717575" y="2778600"/>
              <a:ext cx="767525" cy="246975"/>
            </a:xfrm>
            <a:custGeom>
              <a:rect b="b" l="l" r="r" t="t"/>
              <a:pathLst>
                <a:path extrusionOk="0" h="9879" w="30701">
                  <a:moveTo>
                    <a:pt x="7486" y="0"/>
                  </a:moveTo>
                  <a:cubicBezTo>
                    <a:pt x="5551" y="0"/>
                    <a:pt x="3845" y="269"/>
                    <a:pt x="2562" y="923"/>
                  </a:cubicBezTo>
                  <a:cubicBezTo>
                    <a:pt x="1345" y="1548"/>
                    <a:pt x="582" y="2480"/>
                    <a:pt x="281" y="3716"/>
                  </a:cubicBezTo>
                  <a:cubicBezTo>
                    <a:pt x="0" y="4857"/>
                    <a:pt x="236" y="5858"/>
                    <a:pt x="977" y="6693"/>
                  </a:cubicBezTo>
                  <a:cubicBezTo>
                    <a:pt x="3212" y="9204"/>
                    <a:pt x="9718" y="9879"/>
                    <a:pt x="16067" y="9879"/>
                  </a:cubicBezTo>
                  <a:cubicBezTo>
                    <a:pt x="23157" y="9879"/>
                    <a:pt x="30052" y="9037"/>
                    <a:pt x="30586" y="8970"/>
                  </a:cubicBezTo>
                  <a:cubicBezTo>
                    <a:pt x="30603" y="8968"/>
                    <a:pt x="30618" y="8963"/>
                    <a:pt x="30631" y="8955"/>
                  </a:cubicBezTo>
                  <a:cubicBezTo>
                    <a:pt x="30674" y="8931"/>
                    <a:pt x="30701" y="8883"/>
                    <a:pt x="30694" y="8830"/>
                  </a:cubicBezTo>
                  <a:cubicBezTo>
                    <a:pt x="30687" y="8767"/>
                    <a:pt x="30632" y="8722"/>
                    <a:pt x="30570" y="8722"/>
                  </a:cubicBezTo>
                  <a:cubicBezTo>
                    <a:pt x="30565" y="8722"/>
                    <a:pt x="30560" y="8722"/>
                    <a:pt x="30555" y="8722"/>
                  </a:cubicBezTo>
                  <a:cubicBezTo>
                    <a:pt x="30423" y="8738"/>
                    <a:pt x="23344" y="9603"/>
                    <a:pt x="16079" y="9603"/>
                  </a:cubicBezTo>
                  <a:cubicBezTo>
                    <a:pt x="9770" y="9603"/>
                    <a:pt x="3322" y="8951"/>
                    <a:pt x="1163" y="6525"/>
                  </a:cubicBezTo>
                  <a:cubicBezTo>
                    <a:pt x="480" y="5757"/>
                    <a:pt x="264" y="4832"/>
                    <a:pt x="523" y="3775"/>
                  </a:cubicBezTo>
                  <a:cubicBezTo>
                    <a:pt x="808" y="2615"/>
                    <a:pt x="1536" y="1729"/>
                    <a:pt x="2677" y="1147"/>
                  </a:cubicBezTo>
                  <a:cubicBezTo>
                    <a:pt x="3903" y="521"/>
                    <a:pt x="5547" y="264"/>
                    <a:pt x="7422" y="264"/>
                  </a:cubicBezTo>
                  <a:cubicBezTo>
                    <a:pt x="16086" y="264"/>
                    <a:pt x="29689" y="5760"/>
                    <a:pt x="29855" y="5829"/>
                  </a:cubicBezTo>
                  <a:cubicBezTo>
                    <a:pt x="29870" y="5834"/>
                    <a:pt x="29886" y="5837"/>
                    <a:pt x="29902" y="5837"/>
                  </a:cubicBezTo>
                  <a:cubicBezTo>
                    <a:pt x="29952" y="5837"/>
                    <a:pt x="29999" y="5808"/>
                    <a:pt x="30018" y="5759"/>
                  </a:cubicBezTo>
                  <a:cubicBezTo>
                    <a:pt x="30044" y="5696"/>
                    <a:pt x="30013" y="5623"/>
                    <a:pt x="29950" y="5596"/>
                  </a:cubicBezTo>
                  <a:cubicBezTo>
                    <a:pt x="29272" y="5321"/>
                    <a:pt x="16103" y="0"/>
                    <a:pt x="74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82"/>
            <p:cNvSpPr/>
            <p:nvPr/>
          </p:nvSpPr>
          <p:spPr>
            <a:xfrm>
              <a:off x="3071900" y="3019825"/>
              <a:ext cx="469500" cy="668475"/>
            </a:xfrm>
            <a:custGeom>
              <a:rect b="b" l="l" r="r" t="t"/>
              <a:pathLst>
                <a:path extrusionOk="0" h="26739" w="18780">
                  <a:moveTo>
                    <a:pt x="16914" y="1"/>
                  </a:moveTo>
                  <a:cubicBezTo>
                    <a:pt x="16887" y="1"/>
                    <a:pt x="16860" y="10"/>
                    <a:pt x="16838" y="30"/>
                  </a:cubicBezTo>
                  <a:cubicBezTo>
                    <a:pt x="16680" y="158"/>
                    <a:pt x="929" y="12918"/>
                    <a:pt x="148" y="21333"/>
                  </a:cubicBezTo>
                  <a:cubicBezTo>
                    <a:pt x="0" y="22940"/>
                    <a:pt x="400" y="24311"/>
                    <a:pt x="1340" y="25407"/>
                  </a:cubicBezTo>
                  <a:cubicBezTo>
                    <a:pt x="2099" y="26292"/>
                    <a:pt x="2955" y="26739"/>
                    <a:pt x="3892" y="26739"/>
                  </a:cubicBezTo>
                  <a:cubicBezTo>
                    <a:pt x="4066" y="26739"/>
                    <a:pt x="4243" y="26723"/>
                    <a:pt x="4423" y="26693"/>
                  </a:cubicBezTo>
                  <a:cubicBezTo>
                    <a:pt x="4881" y="26613"/>
                    <a:pt x="5345" y="26435"/>
                    <a:pt x="5814" y="26173"/>
                  </a:cubicBezTo>
                  <a:lnTo>
                    <a:pt x="5813" y="26173"/>
                  </a:lnTo>
                  <a:cubicBezTo>
                    <a:pt x="11823" y="22818"/>
                    <a:pt x="18455" y="5641"/>
                    <a:pt x="18755" y="4855"/>
                  </a:cubicBezTo>
                  <a:cubicBezTo>
                    <a:pt x="18780" y="4792"/>
                    <a:pt x="18748" y="4719"/>
                    <a:pt x="18684" y="4694"/>
                  </a:cubicBezTo>
                  <a:cubicBezTo>
                    <a:pt x="18669" y="4688"/>
                    <a:pt x="18654" y="4686"/>
                    <a:pt x="18639" y="4686"/>
                  </a:cubicBezTo>
                  <a:cubicBezTo>
                    <a:pt x="18589" y="4686"/>
                    <a:pt x="18541" y="4717"/>
                    <a:pt x="18523" y="4767"/>
                  </a:cubicBezTo>
                  <a:cubicBezTo>
                    <a:pt x="18448" y="4957"/>
                    <a:pt x="11622" y="22646"/>
                    <a:pt x="5687" y="25958"/>
                  </a:cubicBezTo>
                  <a:cubicBezTo>
                    <a:pt x="5246" y="26203"/>
                    <a:pt x="4809" y="26371"/>
                    <a:pt x="4380" y="26445"/>
                  </a:cubicBezTo>
                  <a:cubicBezTo>
                    <a:pt x="4216" y="26474"/>
                    <a:pt x="4055" y="26488"/>
                    <a:pt x="3896" y="26488"/>
                  </a:cubicBezTo>
                  <a:cubicBezTo>
                    <a:pt x="3033" y="26488"/>
                    <a:pt x="2238" y="26071"/>
                    <a:pt x="1529" y="25245"/>
                  </a:cubicBezTo>
                  <a:cubicBezTo>
                    <a:pt x="635" y="24202"/>
                    <a:pt x="254" y="22893"/>
                    <a:pt x="396" y="21356"/>
                  </a:cubicBezTo>
                  <a:cubicBezTo>
                    <a:pt x="1168" y="13046"/>
                    <a:pt x="16836" y="352"/>
                    <a:pt x="16996" y="224"/>
                  </a:cubicBezTo>
                  <a:cubicBezTo>
                    <a:pt x="17049" y="181"/>
                    <a:pt x="17057" y="103"/>
                    <a:pt x="17014" y="50"/>
                  </a:cubicBezTo>
                  <a:cubicBezTo>
                    <a:pt x="16989" y="19"/>
                    <a:pt x="16952" y="1"/>
                    <a:pt x="1691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82"/>
            <p:cNvSpPr/>
            <p:nvPr/>
          </p:nvSpPr>
          <p:spPr>
            <a:xfrm>
              <a:off x="3428325" y="2922450"/>
              <a:ext cx="88950" cy="33850"/>
            </a:xfrm>
            <a:custGeom>
              <a:rect b="b" l="l" r="r" t="t"/>
              <a:pathLst>
                <a:path extrusionOk="0" h="1354" w="3558">
                  <a:moveTo>
                    <a:pt x="132" y="1"/>
                  </a:moveTo>
                  <a:cubicBezTo>
                    <a:pt x="128" y="1"/>
                    <a:pt x="124" y="1"/>
                    <a:pt x="120" y="2"/>
                  </a:cubicBezTo>
                  <a:cubicBezTo>
                    <a:pt x="52" y="10"/>
                    <a:pt x="0" y="71"/>
                    <a:pt x="9" y="139"/>
                  </a:cubicBezTo>
                  <a:lnTo>
                    <a:pt x="105" y="1126"/>
                  </a:lnTo>
                  <a:cubicBezTo>
                    <a:pt x="110" y="1187"/>
                    <a:pt x="161" y="1235"/>
                    <a:pt x="224" y="1239"/>
                  </a:cubicBezTo>
                  <a:lnTo>
                    <a:pt x="3427" y="1353"/>
                  </a:lnTo>
                  <a:cubicBezTo>
                    <a:pt x="3429" y="1353"/>
                    <a:pt x="3432" y="1353"/>
                    <a:pt x="3434" y="1353"/>
                  </a:cubicBezTo>
                  <a:cubicBezTo>
                    <a:pt x="3455" y="1353"/>
                    <a:pt x="3475" y="1347"/>
                    <a:pt x="3491" y="1338"/>
                  </a:cubicBezTo>
                  <a:lnTo>
                    <a:pt x="3491" y="1337"/>
                  </a:lnTo>
                  <a:cubicBezTo>
                    <a:pt x="3528" y="1317"/>
                    <a:pt x="3554" y="1279"/>
                    <a:pt x="3556" y="1232"/>
                  </a:cubicBezTo>
                  <a:cubicBezTo>
                    <a:pt x="3558" y="1164"/>
                    <a:pt x="3505" y="1106"/>
                    <a:pt x="3435" y="1103"/>
                  </a:cubicBezTo>
                  <a:lnTo>
                    <a:pt x="342" y="992"/>
                  </a:lnTo>
                  <a:lnTo>
                    <a:pt x="258" y="114"/>
                  </a:lnTo>
                  <a:cubicBezTo>
                    <a:pt x="251" y="50"/>
                    <a:pt x="196" y="1"/>
                    <a:pt x="1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82"/>
            <p:cNvSpPr/>
            <p:nvPr/>
          </p:nvSpPr>
          <p:spPr>
            <a:xfrm>
              <a:off x="3453125" y="3035725"/>
              <a:ext cx="90325" cy="118750"/>
            </a:xfrm>
            <a:custGeom>
              <a:rect b="b" l="l" r="r" t="t"/>
              <a:pathLst>
                <a:path extrusionOk="0" h="4750" w="3613">
                  <a:moveTo>
                    <a:pt x="3473" y="0"/>
                  </a:moveTo>
                  <a:cubicBezTo>
                    <a:pt x="3439" y="0"/>
                    <a:pt x="3406" y="14"/>
                    <a:pt x="3380" y="41"/>
                  </a:cubicBezTo>
                  <a:lnTo>
                    <a:pt x="35" y="3713"/>
                  </a:lnTo>
                  <a:cubicBezTo>
                    <a:pt x="12" y="3738"/>
                    <a:pt x="0" y="3773"/>
                    <a:pt x="4" y="3806"/>
                  </a:cubicBezTo>
                  <a:cubicBezTo>
                    <a:pt x="5" y="3841"/>
                    <a:pt x="22" y="3872"/>
                    <a:pt x="48" y="3894"/>
                  </a:cubicBezTo>
                  <a:lnTo>
                    <a:pt x="1078" y="4721"/>
                  </a:lnTo>
                  <a:cubicBezTo>
                    <a:pt x="1102" y="4740"/>
                    <a:pt x="1129" y="4749"/>
                    <a:pt x="1157" y="4749"/>
                  </a:cubicBezTo>
                  <a:cubicBezTo>
                    <a:pt x="1178" y="4749"/>
                    <a:pt x="1199" y="4744"/>
                    <a:pt x="1217" y="4733"/>
                  </a:cubicBezTo>
                  <a:cubicBezTo>
                    <a:pt x="1231" y="4726"/>
                    <a:pt x="1244" y="4715"/>
                    <a:pt x="1254" y="4703"/>
                  </a:cubicBezTo>
                  <a:cubicBezTo>
                    <a:pt x="1297" y="4648"/>
                    <a:pt x="1289" y="4570"/>
                    <a:pt x="1234" y="4527"/>
                  </a:cubicBezTo>
                  <a:lnTo>
                    <a:pt x="309" y="3782"/>
                  </a:lnTo>
                  <a:lnTo>
                    <a:pt x="3566" y="210"/>
                  </a:lnTo>
                  <a:cubicBezTo>
                    <a:pt x="3612" y="159"/>
                    <a:pt x="3609" y="79"/>
                    <a:pt x="3557" y="33"/>
                  </a:cubicBezTo>
                  <a:cubicBezTo>
                    <a:pt x="3533" y="11"/>
                    <a:pt x="3503" y="0"/>
                    <a:pt x="34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82"/>
            <p:cNvSpPr/>
            <p:nvPr/>
          </p:nvSpPr>
          <p:spPr>
            <a:xfrm>
              <a:off x="3579950" y="3191275"/>
              <a:ext cx="44500" cy="161150"/>
            </a:xfrm>
            <a:custGeom>
              <a:rect b="b" l="l" r="r" t="t"/>
              <a:pathLst>
                <a:path extrusionOk="0" h="6446" w="1780">
                  <a:moveTo>
                    <a:pt x="768" y="0"/>
                  </a:moveTo>
                  <a:cubicBezTo>
                    <a:pt x="762" y="0"/>
                    <a:pt x="756" y="1"/>
                    <a:pt x="750" y="2"/>
                  </a:cubicBezTo>
                  <a:cubicBezTo>
                    <a:pt x="682" y="13"/>
                    <a:pt x="634" y="76"/>
                    <a:pt x="645" y="144"/>
                  </a:cubicBezTo>
                  <a:lnTo>
                    <a:pt x="1508" y="5881"/>
                  </a:lnTo>
                  <a:lnTo>
                    <a:pt x="110" y="6199"/>
                  </a:lnTo>
                  <a:cubicBezTo>
                    <a:pt x="42" y="6214"/>
                    <a:pt x="0" y="6280"/>
                    <a:pt x="15" y="6348"/>
                  </a:cubicBezTo>
                  <a:cubicBezTo>
                    <a:pt x="28" y="6406"/>
                    <a:pt x="81" y="6446"/>
                    <a:pt x="138" y="6446"/>
                  </a:cubicBezTo>
                  <a:cubicBezTo>
                    <a:pt x="147" y="6446"/>
                    <a:pt x="156" y="6445"/>
                    <a:pt x="164" y="6443"/>
                  </a:cubicBezTo>
                  <a:lnTo>
                    <a:pt x="1677" y="6100"/>
                  </a:lnTo>
                  <a:cubicBezTo>
                    <a:pt x="1689" y="6096"/>
                    <a:pt x="1699" y="6091"/>
                    <a:pt x="1710" y="6086"/>
                  </a:cubicBezTo>
                  <a:lnTo>
                    <a:pt x="1708" y="6086"/>
                  </a:lnTo>
                  <a:cubicBezTo>
                    <a:pt x="1753" y="6061"/>
                    <a:pt x="1780" y="6012"/>
                    <a:pt x="1771" y="5959"/>
                  </a:cubicBezTo>
                  <a:lnTo>
                    <a:pt x="893" y="108"/>
                  </a:lnTo>
                  <a:cubicBezTo>
                    <a:pt x="882" y="46"/>
                    <a:pt x="829" y="0"/>
                    <a:pt x="7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82"/>
            <p:cNvSpPr/>
            <p:nvPr/>
          </p:nvSpPr>
          <p:spPr>
            <a:xfrm>
              <a:off x="3839700" y="2048625"/>
              <a:ext cx="454725" cy="720225"/>
            </a:xfrm>
            <a:custGeom>
              <a:rect b="b" l="l" r="r" t="t"/>
              <a:pathLst>
                <a:path extrusionOk="0" h="28809" w="18189">
                  <a:moveTo>
                    <a:pt x="12699" y="0"/>
                  </a:moveTo>
                  <a:cubicBezTo>
                    <a:pt x="11920" y="0"/>
                    <a:pt x="11149" y="230"/>
                    <a:pt x="10404" y="684"/>
                  </a:cubicBezTo>
                  <a:cubicBezTo>
                    <a:pt x="3697" y="4768"/>
                    <a:pt x="159" y="25566"/>
                    <a:pt x="12" y="26450"/>
                  </a:cubicBezTo>
                  <a:cubicBezTo>
                    <a:pt x="0" y="26518"/>
                    <a:pt x="47" y="26583"/>
                    <a:pt x="115" y="26595"/>
                  </a:cubicBezTo>
                  <a:cubicBezTo>
                    <a:pt x="121" y="26595"/>
                    <a:pt x="128" y="26596"/>
                    <a:pt x="134" y="26596"/>
                  </a:cubicBezTo>
                  <a:cubicBezTo>
                    <a:pt x="196" y="26596"/>
                    <a:pt x="248" y="26553"/>
                    <a:pt x="259" y="26492"/>
                  </a:cubicBezTo>
                  <a:cubicBezTo>
                    <a:pt x="294" y="26276"/>
                    <a:pt x="3924" y="4922"/>
                    <a:pt x="10533" y="898"/>
                  </a:cubicBezTo>
                  <a:cubicBezTo>
                    <a:pt x="11245" y="466"/>
                    <a:pt x="11970" y="250"/>
                    <a:pt x="12700" y="250"/>
                  </a:cubicBezTo>
                  <a:cubicBezTo>
                    <a:pt x="13099" y="250"/>
                    <a:pt x="13500" y="314"/>
                    <a:pt x="13901" y="443"/>
                  </a:cubicBezTo>
                  <a:cubicBezTo>
                    <a:pt x="14936" y="778"/>
                    <a:pt x="15611" y="1446"/>
                    <a:pt x="15906" y="2433"/>
                  </a:cubicBezTo>
                  <a:cubicBezTo>
                    <a:pt x="17911" y="9123"/>
                    <a:pt x="2511" y="28412"/>
                    <a:pt x="2355" y="28606"/>
                  </a:cubicBezTo>
                  <a:cubicBezTo>
                    <a:pt x="2312" y="28659"/>
                    <a:pt x="2320" y="28737"/>
                    <a:pt x="2373" y="28780"/>
                  </a:cubicBezTo>
                  <a:cubicBezTo>
                    <a:pt x="2397" y="28799"/>
                    <a:pt x="2425" y="28809"/>
                    <a:pt x="2453" y="28809"/>
                  </a:cubicBezTo>
                  <a:cubicBezTo>
                    <a:pt x="2474" y="28809"/>
                    <a:pt x="2494" y="28803"/>
                    <a:pt x="2513" y="28794"/>
                  </a:cubicBezTo>
                  <a:lnTo>
                    <a:pt x="2514" y="28794"/>
                  </a:lnTo>
                  <a:cubicBezTo>
                    <a:pt x="2528" y="28785"/>
                    <a:pt x="2539" y="28775"/>
                    <a:pt x="2549" y="28762"/>
                  </a:cubicBezTo>
                  <a:cubicBezTo>
                    <a:pt x="3189" y="27966"/>
                    <a:pt x="18188" y="9176"/>
                    <a:pt x="16147" y="2360"/>
                  </a:cubicBezTo>
                  <a:cubicBezTo>
                    <a:pt x="15825" y="1292"/>
                    <a:pt x="15095" y="568"/>
                    <a:pt x="13977" y="206"/>
                  </a:cubicBezTo>
                  <a:cubicBezTo>
                    <a:pt x="13551" y="69"/>
                    <a:pt x="13124" y="0"/>
                    <a:pt x="126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82"/>
            <p:cNvSpPr/>
            <p:nvPr/>
          </p:nvSpPr>
          <p:spPr>
            <a:xfrm>
              <a:off x="3910475" y="2681775"/>
              <a:ext cx="756425" cy="249625"/>
            </a:xfrm>
            <a:custGeom>
              <a:rect b="b" l="l" r="r" t="t"/>
              <a:pathLst>
                <a:path extrusionOk="0" h="9985" w="30257">
                  <a:moveTo>
                    <a:pt x="20703" y="1"/>
                  </a:moveTo>
                  <a:cubicBezTo>
                    <a:pt x="11975" y="1"/>
                    <a:pt x="249" y="4118"/>
                    <a:pt x="100" y="4171"/>
                  </a:cubicBezTo>
                  <a:cubicBezTo>
                    <a:pt x="28" y="4191"/>
                    <a:pt x="0" y="4265"/>
                    <a:pt x="23" y="4330"/>
                  </a:cubicBezTo>
                  <a:cubicBezTo>
                    <a:pt x="42" y="4381"/>
                    <a:pt x="90" y="4413"/>
                    <a:pt x="141" y="4413"/>
                  </a:cubicBezTo>
                  <a:cubicBezTo>
                    <a:pt x="155" y="4413"/>
                    <a:pt x="169" y="4411"/>
                    <a:pt x="183" y="4406"/>
                  </a:cubicBezTo>
                  <a:cubicBezTo>
                    <a:pt x="332" y="4353"/>
                    <a:pt x="12035" y="245"/>
                    <a:pt x="20695" y="245"/>
                  </a:cubicBezTo>
                  <a:cubicBezTo>
                    <a:pt x="23093" y="245"/>
                    <a:pt x="25258" y="560"/>
                    <a:pt x="26880" y="1363"/>
                  </a:cubicBezTo>
                  <a:cubicBezTo>
                    <a:pt x="28263" y="2048"/>
                    <a:pt x="29177" y="3060"/>
                    <a:pt x="29596" y="4366"/>
                  </a:cubicBezTo>
                  <a:cubicBezTo>
                    <a:pt x="29989" y="5595"/>
                    <a:pt x="29830" y="6624"/>
                    <a:pt x="29124" y="7425"/>
                  </a:cubicBezTo>
                  <a:cubicBezTo>
                    <a:pt x="27587" y="9164"/>
                    <a:pt x="23681" y="9714"/>
                    <a:pt x="19356" y="9714"/>
                  </a:cubicBezTo>
                  <a:cubicBezTo>
                    <a:pt x="11980" y="9714"/>
                    <a:pt x="3384" y="8115"/>
                    <a:pt x="3247" y="8090"/>
                  </a:cubicBezTo>
                  <a:cubicBezTo>
                    <a:pt x="3239" y="8088"/>
                    <a:pt x="3231" y="8087"/>
                    <a:pt x="3223" y="8087"/>
                  </a:cubicBezTo>
                  <a:cubicBezTo>
                    <a:pt x="3164" y="8087"/>
                    <a:pt x="3112" y="8129"/>
                    <a:pt x="3101" y="8187"/>
                  </a:cubicBezTo>
                  <a:cubicBezTo>
                    <a:pt x="3088" y="8255"/>
                    <a:pt x="3133" y="8322"/>
                    <a:pt x="3201" y="8333"/>
                  </a:cubicBezTo>
                  <a:cubicBezTo>
                    <a:pt x="3754" y="8439"/>
                    <a:pt x="12061" y="9984"/>
                    <a:pt x="19291" y="9984"/>
                  </a:cubicBezTo>
                  <a:cubicBezTo>
                    <a:pt x="22854" y="9984"/>
                    <a:pt x="26155" y="9609"/>
                    <a:pt x="28139" y="8501"/>
                  </a:cubicBezTo>
                  <a:cubicBezTo>
                    <a:pt x="28608" y="8240"/>
                    <a:pt x="29003" y="7939"/>
                    <a:pt x="29309" y="7590"/>
                  </a:cubicBezTo>
                  <a:cubicBezTo>
                    <a:pt x="30081" y="6718"/>
                    <a:pt x="30256" y="5609"/>
                    <a:pt x="29835" y="4290"/>
                  </a:cubicBezTo>
                  <a:cubicBezTo>
                    <a:pt x="29394" y="2915"/>
                    <a:pt x="28437" y="1856"/>
                    <a:pt x="26991" y="1139"/>
                  </a:cubicBezTo>
                  <a:cubicBezTo>
                    <a:pt x="25339" y="321"/>
                    <a:pt x="23138" y="1"/>
                    <a:pt x="207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82"/>
            <p:cNvSpPr/>
            <p:nvPr/>
          </p:nvSpPr>
          <p:spPr>
            <a:xfrm>
              <a:off x="3834475" y="2684525"/>
              <a:ext cx="46575" cy="90900"/>
            </a:xfrm>
            <a:custGeom>
              <a:rect b="b" l="l" r="r" t="t"/>
              <a:pathLst>
                <a:path extrusionOk="0" h="3636" w="1863">
                  <a:moveTo>
                    <a:pt x="935" y="0"/>
                  </a:moveTo>
                  <a:cubicBezTo>
                    <a:pt x="897" y="0"/>
                    <a:pt x="860" y="17"/>
                    <a:pt x="836" y="49"/>
                  </a:cubicBezTo>
                  <a:cubicBezTo>
                    <a:pt x="795" y="104"/>
                    <a:pt x="805" y="182"/>
                    <a:pt x="859" y="225"/>
                  </a:cubicBezTo>
                  <a:lnTo>
                    <a:pt x="1561" y="757"/>
                  </a:lnTo>
                  <a:lnTo>
                    <a:pt x="33" y="3449"/>
                  </a:lnTo>
                  <a:cubicBezTo>
                    <a:pt x="0" y="3508"/>
                    <a:pt x="20" y="3585"/>
                    <a:pt x="82" y="3620"/>
                  </a:cubicBezTo>
                  <a:cubicBezTo>
                    <a:pt x="100" y="3630"/>
                    <a:pt x="121" y="3635"/>
                    <a:pt x="141" y="3635"/>
                  </a:cubicBezTo>
                  <a:cubicBezTo>
                    <a:pt x="163" y="3635"/>
                    <a:pt x="184" y="3630"/>
                    <a:pt x="203" y="3620"/>
                  </a:cubicBezTo>
                  <a:cubicBezTo>
                    <a:pt x="223" y="3608"/>
                    <a:pt x="239" y="3593"/>
                    <a:pt x="251" y="3572"/>
                  </a:cubicBezTo>
                  <a:lnTo>
                    <a:pt x="1833" y="785"/>
                  </a:lnTo>
                  <a:cubicBezTo>
                    <a:pt x="1863" y="731"/>
                    <a:pt x="1849" y="663"/>
                    <a:pt x="1800" y="625"/>
                  </a:cubicBezTo>
                  <a:lnTo>
                    <a:pt x="1010" y="26"/>
                  </a:lnTo>
                  <a:cubicBezTo>
                    <a:pt x="988" y="9"/>
                    <a:pt x="961" y="0"/>
                    <a:pt x="9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82"/>
            <p:cNvSpPr/>
            <p:nvPr/>
          </p:nvSpPr>
          <p:spPr>
            <a:xfrm>
              <a:off x="3894050" y="2813075"/>
              <a:ext cx="132775" cy="39025"/>
            </a:xfrm>
            <a:custGeom>
              <a:rect b="b" l="l" r="r" t="t"/>
              <a:pathLst>
                <a:path extrusionOk="0" h="1561" w="5311">
                  <a:moveTo>
                    <a:pt x="5014" y="0"/>
                  </a:moveTo>
                  <a:cubicBezTo>
                    <a:pt x="5007" y="0"/>
                    <a:pt x="5000" y="1"/>
                    <a:pt x="4992" y="2"/>
                  </a:cubicBezTo>
                  <a:lnTo>
                    <a:pt x="112" y="925"/>
                  </a:lnTo>
                  <a:cubicBezTo>
                    <a:pt x="45" y="937"/>
                    <a:pt x="0" y="1003"/>
                    <a:pt x="12" y="1071"/>
                  </a:cubicBezTo>
                  <a:cubicBezTo>
                    <a:pt x="24" y="1132"/>
                    <a:pt x="78" y="1173"/>
                    <a:pt x="137" y="1173"/>
                  </a:cubicBezTo>
                  <a:cubicBezTo>
                    <a:pt x="145" y="1173"/>
                    <a:pt x="152" y="1172"/>
                    <a:pt x="160" y="1171"/>
                  </a:cubicBezTo>
                  <a:lnTo>
                    <a:pt x="4909" y="272"/>
                  </a:lnTo>
                  <a:lnTo>
                    <a:pt x="5057" y="1451"/>
                  </a:lnTo>
                  <a:cubicBezTo>
                    <a:pt x="5065" y="1513"/>
                    <a:pt x="5118" y="1560"/>
                    <a:pt x="5179" y="1560"/>
                  </a:cubicBezTo>
                  <a:cubicBezTo>
                    <a:pt x="5185" y="1560"/>
                    <a:pt x="5190" y="1560"/>
                    <a:pt x="5196" y="1559"/>
                  </a:cubicBezTo>
                  <a:cubicBezTo>
                    <a:pt x="5213" y="1557"/>
                    <a:pt x="5228" y="1552"/>
                    <a:pt x="5241" y="1546"/>
                  </a:cubicBezTo>
                  <a:cubicBezTo>
                    <a:pt x="5284" y="1521"/>
                    <a:pt x="5311" y="1473"/>
                    <a:pt x="5304" y="1420"/>
                  </a:cubicBezTo>
                  <a:lnTo>
                    <a:pt x="5140" y="109"/>
                  </a:lnTo>
                  <a:cubicBezTo>
                    <a:pt x="5137" y="75"/>
                    <a:pt x="5117" y="45"/>
                    <a:pt x="5090" y="25"/>
                  </a:cubicBezTo>
                  <a:cubicBezTo>
                    <a:pt x="5068" y="8"/>
                    <a:pt x="5041" y="0"/>
                    <a:pt x="50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82"/>
            <p:cNvSpPr/>
            <p:nvPr/>
          </p:nvSpPr>
          <p:spPr>
            <a:xfrm>
              <a:off x="3995300" y="2968150"/>
              <a:ext cx="147050" cy="101750"/>
            </a:xfrm>
            <a:custGeom>
              <a:rect b="b" l="l" r="r" t="t"/>
              <a:pathLst>
                <a:path extrusionOk="0" h="4070" w="5882">
                  <a:moveTo>
                    <a:pt x="137" y="1"/>
                  </a:moveTo>
                  <a:cubicBezTo>
                    <a:pt x="102" y="1"/>
                    <a:pt x="68" y="15"/>
                    <a:pt x="43" y="44"/>
                  </a:cubicBezTo>
                  <a:cubicBezTo>
                    <a:pt x="0" y="97"/>
                    <a:pt x="7" y="177"/>
                    <a:pt x="58" y="222"/>
                  </a:cubicBezTo>
                  <a:lnTo>
                    <a:pt x="4578" y="4041"/>
                  </a:lnTo>
                  <a:cubicBezTo>
                    <a:pt x="4602" y="4060"/>
                    <a:pt x="4630" y="4070"/>
                    <a:pt x="4659" y="4070"/>
                  </a:cubicBezTo>
                  <a:cubicBezTo>
                    <a:pt x="4680" y="4070"/>
                    <a:pt x="4701" y="4065"/>
                    <a:pt x="4720" y="4054"/>
                  </a:cubicBezTo>
                  <a:cubicBezTo>
                    <a:pt x="4730" y="4049"/>
                    <a:pt x="4740" y="4041"/>
                    <a:pt x="4748" y="4033"/>
                  </a:cubicBezTo>
                  <a:lnTo>
                    <a:pt x="5833" y="2927"/>
                  </a:lnTo>
                  <a:cubicBezTo>
                    <a:pt x="5881" y="2877"/>
                    <a:pt x="5881" y="2797"/>
                    <a:pt x="5831" y="2749"/>
                  </a:cubicBezTo>
                  <a:cubicBezTo>
                    <a:pt x="5807" y="2725"/>
                    <a:pt x="5775" y="2713"/>
                    <a:pt x="5744" y="2713"/>
                  </a:cubicBezTo>
                  <a:cubicBezTo>
                    <a:pt x="5712" y="2713"/>
                    <a:pt x="5680" y="2726"/>
                    <a:pt x="5655" y="2751"/>
                  </a:cubicBezTo>
                  <a:lnTo>
                    <a:pt x="4650" y="3774"/>
                  </a:lnTo>
                  <a:lnTo>
                    <a:pt x="221" y="31"/>
                  </a:lnTo>
                  <a:cubicBezTo>
                    <a:pt x="196" y="11"/>
                    <a:pt x="166" y="1"/>
                    <a:pt x="1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5" name="Google Shape;15735;p82"/>
          <p:cNvGrpSpPr/>
          <p:nvPr/>
        </p:nvGrpSpPr>
        <p:grpSpPr>
          <a:xfrm rot="3569144">
            <a:off x="2009066" y="6627190"/>
            <a:ext cx="462257" cy="656760"/>
            <a:chOff x="5997050" y="1070425"/>
            <a:chExt cx="527325" cy="749250"/>
          </a:xfrm>
        </p:grpSpPr>
        <p:sp>
          <p:nvSpPr>
            <p:cNvPr id="15736" name="Google Shape;15736;p82"/>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82"/>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82"/>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9" name="Google Shape;15739;p82"/>
          <p:cNvGrpSpPr/>
          <p:nvPr/>
        </p:nvGrpSpPr>
        <p:grpSpPr>
          <a:xfrm>
            <a:off x="2131971" y="1040368"/>
            <a:ext cx="336010" cy="336017"/>
            <a:chOff x="6241525" y="2196000"/>
            <a:chExt cx="1140175" cy="1140200"/>
          </a:xfrm>
        </p:grpSpPr>
        <p:sp>
          <p:nvSpPr>
            <p:cNvPr id="15740" name="Google Shape;15740;p82"/>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82"/>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82"/>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82"/>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82"/>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82"/>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82"/>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82"/>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48" name="Google Shape;15748;p82"/>
          <p:cNvGrpSpPr/>
          <p:nvPr/>
        </p:nvGrpSpPr>
        <p:grpSpPr>
          <a:xfrm flipH="1" rot="-5400000">
            <a:off x="9805280" y="608706"/>
            <a:ext cx="298200" cy="316822"/>
            <a:chOff x="6904650" y="3361025"/>
            <a:chExt cx="298200" cy="318350"/>
          </a:xfrm>
        </p:grpSpPr>
        <p:sp>
          <p:nvSpPr>
            <p:cNvPr id="15749" name="Google Shape;15749;p82"/>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82"/>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82"/>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82"/>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82"/>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82"/>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5" name="Google Shape;15755;p82"/>
          <p:cNvSpPr/>
          <p:nvPr/>
        </p:nvSpPr>
        <p:spPr>
          <a:xfrm>
            <a:off x="792463" y="6718663"/>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aphicFrame>
        <p:nvGraphicFramePr>
          <p:cNvPr id="15756" name="Google Shape;15756;p82"/>
          <p:cNvGraphicFramePr/>
          <p:nvPr/>
        </p:nvGraphicFramePr>
        <p:xfrm>
          <a:off x="3317250" y="6098200"/>
          <a:ext cx="3000000" cy="3000000"/>
        </p:xfrm>
        <a:graphic>
          <a:graphicData uri="http://schemas.openxmlformats.org/drawingml/2006/table">
            <a:tbl>
              <a:tblPr>
                <a:noFill/>
                <a:tableStyleId>{2D250A12-F130-4540-9A2D-DFA9F043B751}</a:tableStyleId>
              </a:tblPr>
              <a:tblGrid>
                <a:gridCol w="936400"/>
                <a:gridCol w="936400"/>
                <a:gridCol w="936400"/>
                <a:gridCol w="936400"/>
                <a:gridCol w="936400"/>
              </a:tblGrid>
              <a:tr h="381000">
                <a:tc>
                  <a:txBody>
                    <a:bodyPr/>
                    <a:lstStyle/>
                    <a:p>
                      <a:pPr indent="0" lvl="0" marL="0" rtl="0" algn="ctr">
                        <a:spcBef>
                          <a:spcPts val="0"/>
                        </a:spcBef>
                        <a:spcAft>
                          <a:spcPts val="0"/>
                        </a:spcAft>
                        <a:buNone/>
                      </a:pPr>
                      <a:r>
                        <a:rPr b="1" lang="en" sz="2000">
                          <a:solidFill>
                            <a:srgbClr val="FFFFFF"/>
                          </a:solidFill>
                        </a:rPr>
                        <a:t>16</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8</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4</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2</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c>
                  <a:txBody>
                    <a:bodyPr/>
                    <a:lstStyle/>
                    <a:p>
                      <a:pPr indent="0" lvl="0" marL="0" rtl="0" algn="ctr">
                        <a:spcBef>
                          <a:spcPts val="0"/>
                        </a:spcBef>
                        <a:spcAft>
                          <a:spcPts val="0"/>
                        </a:spcAft>
                        <a:buNone/>
                      </a:pPr>
                      <a:r>
                        <a:rPr b="1" lang="en" sz="2000">
                          <a:solidFill>
                            <a:srgbClr val="FFFFFF"/>
                          </a:solidFill>
                        </a:rPr>
                        <a:t>1</a:t>
                      </a:r>
                      <a:endParaRPr b="1" sz="2000">
                        <a:solidFill>
                          <a:srgbClr val="FFFFFF"/>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9900"/>
                    </a:solidFill>
                  </a:tcPr>
                </a:tc>
              </a:tr>
              <a:tr h="381000">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1</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c>
                  <a:txBody>
                    <a:bodyPr/>
                    <a:lstStyle/>
                    <a:p>
                      <a:pPr indent="0" lvl="0" marL="0" rtl="0" algn="ctr">
                        <a:spcBef>
                          <a:spcPts val="0"/>
                        </a:spcBef>
                        <a:spcAft>
                          <a:spcPts val="0"/>
                        </a:spcAft>
                        <a:buNone/>
                      </a:pPr>
                      <a:r>
                        <a:rPr b="1" lang="en" sz="2000">
                          <a:solidFill>
                            <a:srgbClr val="212121"/>
                          </a:solidFill>
                        </a:rPr>
                        <a:t>0</a:t>
                      </a:r>
                      <a:endParaRPr b="1" sz="2000">
                        <a:solidFill>
                          <a:srgbClr val="212121"/>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CE5CD"/>
                    </a:solidFill>
                  </a:tcPr>
                </a:tc>
              </a:tr>
            </a:tbl>
          </a:graphicData>
        </a:graphic>
      </p:graphicFrame>
      <p:sp>
        <p:nvSpPr>
          <p:cNvPr id="15757" name="Google Shape;15757;p82"/>
          <p:cNvSpPr txBox="1"/>
          <p:nvPr/>
        </p:nvSpPr>
        <p:spPr>
          <a:xfrm>
            <a:off x="792475" y="2300800"/>
            <a:ext cx="65139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latin typeface="Rubik"/>
              <a:ea typeface="Rubik"/>
              <a:cs typeface="Rubik"/>
              <a:sym typeface="Rubik"/>
            </a:endParaRPr>
          </a:p>
          <a:p>
            <a:pPr indent="-355600" lvl="0" marL="457200" rtl="0" algn="l">
              <a:spcBef>
                <a:spcPts val="0"/>
              </a:spcBef>
              <a:spcAft>
                <a:spcPts val="0"/>
              </a:spcAft>
              <a:buSzPts val="2000"/>
              <a:buFont typeface="Rubik"/>
              <a:buChar char="●"/>
            </a:pPr>
            <a:r>
              <a:rPr lang="en" sz="2000">
                <a:latin typeface="Rubik"/>
                <a:ea typeface="Rubik"/>
                <a:cs typeface="Rubik"/>
                <a:sym typeface="Rubik"/>
              </a:rPr>
              <a:t>Passer d’un </a:t>
            </a:r>
            <a:r>
              <a:rPr lang="en" sz="2000">
                <a:solidFill>
                  <a:schemeClr val="accent1"/>
                </a:solidFill>
                <a:latin typeface="Rubik"/>
                <a:ea typeface="Rubik"/>
                <a:cs typeface="Rubik"/>
                <a:sym typeface="Rubik"/>
              </a:rPr>
              <a:t>nombre entier</a:t>
            </a:r>
            <a:r>
              <a:rPr lang="en" sz="2000">
                <a:latin typeface="Rubik"/>
                <a:ea typeface="Rubik"/>
                <a:cs typeface="Rubik"/>
                <a:sym typeface="Rubik"/>
              </a:rPr>
              <a:t> au </a:t>
            </a:r>
            <a:r>
              <a:rPr lang="en" sz="2000">
                <a:solidFill>
                  <a:schemeClr val="lt2"/>
                </a:solidFill>
                <a:latin typeface="Rubik"/>
                <a:ea typeface="Rubik"/>
                <a:cs typeface="Rubik"/>
                <a:sym typeface="Rubik"/>
              </a:rPr>
              <a:t>code binaire</a:t>
            </a:r>
            <a:endParaRPr sz="2000">
              <a:solidFill>
                <a:schemeClr val="lt2"/>
              </a:solidFill>
              <a:latin typeface="Rubik"/>
              <a:ea typeface="Rubik"/>
              <a:cs typeface="Rubik"/>
              <a:sym typeface="Rubik"/>
            </a:endParaRPr>
          </a:p>
          <a:p>
            <a:pPr indent="0" lvl="0" marL="457200" rtl="0" algn="l">
              <a:spcBef>
                <a:spcPts val="0"/>
              </a:spcBef>
              <a:spcAft>
                <a:spcPts val="0"/>
              </a:spcAft>
              <a:buNone/>
            </a:pPr>
            <a:r>
              <a:t/>
            </a:r>
            <a:endParaRPr sz="2000">
              <a:latin typeface="Rubik"/>
              <a:ea typeface="Rubik"/>
              <a:cs typeface="Rubik"/>
              <a:sym typeface="Rubik"/>
            </a:endParaRPr>
          </a:p>
          <a:p>
            <a:pPr indent="-355600" lvl="0" marL="457200" rtl="0" algn="l">
              <a:spcBef>
                <a:spcPts val="0"/>
              </a:spcBef>
              <a:spcAft>
                <a:spcPts val="0"/>
              </a:spcAft>
              <a:buSzPts val="2000"/>
              <a:buFont typeface="Rubik"/>
              <a:buChar char="●"/>
            </a:pPr>
            <a:r>
              <a:rPr lang="en" sz="2000">
                <a:latin typeface="Rubik"/>
                <a:ea typeface="Rubik"/>
                <a:cs typeface="Rubik"/>
                <a:sym typeface="Rubik"/>
              </a:rPr>
              <a:t>Passer du </a:t>
            </a:r>
            <a:r>
              <a:rPr lang="en" sz="2000">
                <a:solidFill>
                  <a:schemeClr val="lt2"/>
                </a:solidFill>
                <a:latin typeface="Rubik"/>
                <a:ea typeface="Rubik"/>
                <a:cs typeface="Rubik"/>
                <a:sym typeface="Rubik"/>
              </a:rPr>
              <a:t>code binaire</a:t>
            </a:r>
            <a:r>
              <a:rPr lang="en" sz="2000">
                <a:latin typeface="Rubik"/>
                <a:ea typeface="Rubik"/>
                <a:cs typeface="Rubik"/>
                <a:sym typeface="Rubik"/>
              </a:rPr>
              <a:t> à un </a:t>
            </a:r>
            <a:r>
              <a:rPr lang="en" sz="2000">
                <a:solidFill>
                  <a:schemeClr val="accent1"/>
                </a:solidFill>
                <a:latin typeface="Rubik"/>
                <a:ea typeface="Rubik"/>
                <a:cs typeface="Rubik"/>
                <a:sym typeface="Rubik"/>
              </a:rPr>
              <a:t>nombre entier</a:t>
            </a:r>
            <a:endParaRPr sz="2000">
              <a:solidFill>
                <a:schemeClr val="accent1"/>
              </a:solidFill>
              <a:latin typeface="Rubik"/>
              <a:ea typeface="Rubik"/>
              <a:cs typeface="Rubik"/>
              <a:sym typeface="Rubik"/>
            </a:endParaRPr>
          </a:p>
          <a:p>
            <a:pPr indent="0" lvl="0" marL="457200" rtl="0" algn="l">
              <a:spcBef>
                <a:spcPts val="0"/>
              </a:spcBef>
              <a:spcAft>
                <a:spcPts val="0"/>
              </a:spcAft>
              <a:buNone/>
            </a:pPr>
            <a:r>
              <a:t/>
            </a:r>
            <a:endParaRPr sz="2000">
              <a:latin typeface="Rubik"/>
              <a:ea typeface="Rubik"/>
              <a:cs typeface="Rubik"/>
              <a:sym typeface="Rubik"/>
            </a:endParaRPr>
          </a:p>
          <a:p>
            <a:pPr indent="-355600" lvl="0" marL="457200" rtl="0" algn="l">
              <a:spcBef>
                <a:spcPts val="0"/>
              </a:spcBef>
              <a:spcAft>
                <a:spcPts val="0"/>
              </a:spcAft>
              <a:buSzPts val="2000"/>
              <a:buFont typeface="Rubik"/>
              <a:buChar char="●"/>
            </a:pPr>
            <a:r>
              <a:rPr lang="en" sz="2000">
                <a:latin typeface="Rubik"/>
                <a:ea typeface="Rubik"/>
                <a:cs typeface="Rubik"/>
                <a:sym typeface="Rubik"/>
              </a:rPr>
              <a:t>Pratiquer les calculs mathématiques pour faire la conversion</a:t>
            </a:r>
            <a:endParaRPr sz="2000">
              <a:latin typeface="Rubik"/>
              <a:ea typeface="Rubik"/>
              <a:cs typeface="Rubik"/>
              <a:sym typeface="Rubik"/>
            </a:endParaRPr>
          </a:p>
          <a:p>
            <a:pPr indent="0" lvl="0" marL="457200" rtl="0" algn="l">
              <a:spcBef>
                <a:spcPts val="0"/>
              </a:spcBef>
              <a:spcAft>
                <a:spcPts val="0"/>
              </a:spcAft>
              <a:buNone/>
            </a:pPr>
            <a:r>
              <a:t/>
            </a:r>
            <a:endParaRPr sz="2000">
              <a:latin typeface="Rubik"/>
              <a:ea typeface="Rubik"/>
              <a:cs typeface="Rubik"/>
              <a:sym typeface="Rubik"/>
            </a:endParaRPr>
          </a:p>
          <a:p>
            <a:pPr indent="-355600" lvl="0" marL="457200" rtl="0" algn="l">
              <a:spcBef>
                <a:spcPts val="0"/>
              </a:spcBef>
              <a:spcAft>
                <a:spcPts val="0"/>
              </a:spcAft>
              <a:buSzPts val="2000"/>
              <a:buFont typeface="Rubik"/>
              <a:buChar char="●"/>
            </a:pPr>
            <a:r>
              <a:rPr lang="en" sz="2000">
                <a:latin typeface="Rubik"/>
                <a:ea typeface="Rubik"/>
                <a:cs typeface="Rubik"/>
                <a:sym typeface="Rubik"/>
              </a:rPr>
              <a:t>Interagir avec un</a:t>
            </a:r>
            <a:r>
              <a:rPr lang="en" sz="2000">
                <a:solidFill>
                  <a:schemeClr val="lt1"/>
                </a:solidFill>
                <a:latin typeface="Rubik"/>
                <a:ea typeface="Rubik"/>
                <a:cs typeface="Rubik"/>
                <a:sym typeface="Rubik"/>
              </a:rPr>
              <a:t> circuit informatique</a:t>
            </a:r>
            <a:endParaRPr sz="2000">
              <a:solidFill>
                <a:schemeClr val="lt1"/>
              </a:solidFill>
              <a:latin typeface="Rubik"/>
              <a:ea typeface="Rubik"/>
              <a:cs typeface="Rubik"/>
              <a:sym typeface="Rubik"/>
            </a:endParaRPr>
          </a:p>
        </p:txBody>
      </p:sp>
      <p:sp>
        <p:nvSpPr>
          <p:cNvPr id="15758" name="Google Shape;15758;p82"/>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pic>
        <p:nvPicPr>
          <p:cNvPr id="15759" name="Google Shape;15759;p82"/>
          <p:cNvPicPr preferRelativeResize="0"/>
          <p:nvPr/>
        </p:nvPicPr>
        <p:blipFill>
          <a:blip r:embed="rId3">
            <a:alphaModFix/>
          </a:blip>
          <a:stretch>
            <a:fillRect/>
          </a:stretch>
        </p:blipFill>
        <p:spPr>
          <a:xfrm>
            <a:off x="7769724" y="2398500"/>
            <a:ext cx="2412566" cy="2670387"/>
          </a:xfrm>
          <a:prstGeom prst="rect">
            <a:avLst/>
          </a:prstGeom>
          <a:noFill/>
          <a:ln>
            <a:noFill/>
          </a:ln>
        </p:spPr>
      </p:pic>
      <p:sp>
        <p:nvSpPr>
          <p:cNvPr id="15760" name="Google Shape;15760;p82"/>
          <p:cNvSpPr/>
          <p:nvPr/>
        </p:nvSpPr>
        <p:spPr>
          <a:xfrm>
            <a:off x="3317250" y="5805025"/>
            <a:ext cx="4682100" cy="225300"/>
          </a:xfrm>
          <a:prstGeom prst="rightArrow">
            <a:avLst>
              <a:gd fmla="val 50000" name="adj1"/>
              <a:gd fmla="val 50000" name="adj2"/>
            </a:avLst>
          </a:pr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64" name="Shape 15764"/>
        <p:cNvGrpSpPr/>
        <p:nvPr/>
      </p:nvGrpSpPr>
      <p:grpSpPr>
        <a:xfrm>
          <a:off x="0" y="0"/>
          <a:ext cx="0" cy="0"/>
          <a:chOff x="0" y="0"/>
          <a:chExt cx="0" cy="0"/>
        </a:xfrm>
      </p:grpSpPr>
      <p:sp>
        <p:nvSpPr>
          <p:cNvPr id="15765" name="Google Shape;15765;p83"/>
          <p:cNvSpPr txBox="1"/>
          <p:nvPr>
            <p:ph type="title"/>
          </p:nvPr>
        </p:nvSpPr>
        <p:spPr>
          <a:xfrm>
            <a:off x="1459175" y="-25"/>
            <a:ext cx="7971900" cy="66957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Merci!</a:t>
            </a:r>
            <a:endParaRPr/>
          </a:p>
          <a:p>
            <a:pPr indent="0" lvl="0" marL="0" rtl="0" algn="ctr">
              <a:spcBef>
                <a:spcPts val="0"/>
              </a:spcBef>
              <a:spcAft>
                <a:spcPts val="0"/>
              </a:spcAft>
              <a:buNone/>
            </a:pPr>
            <a:r>
              <a:t/>
            </a:r>
            <a:endParaRPr b="0" sz="3500"/>
          </a:p>
          <a:p>
            <a:pPr indent="0" lvl="0" marL="0" rtl="0" algn="ctr">
              <a:spcBef>
                <a:spcPts val="0"/>
              </a:spcBef>
              <a:spcAft>
                <a:spcPts val="0"/>
              </a:spcAft>
              <a:buNone/>
            </a:pPr>
            <a:r>
              <a:rPr b="0" lang="en" sz="3500"/>
              <a:t>Remplir le formulaire d’évaluation.</a:t>
            </a:r>
            <a:endParaRPr b="0" sz="3500"/>
          </a:p>
          <a:p>
            <a:pPr indent="0" lvl="0" marL="0" rtl="0" algn="ctr">
              <a:spcBef>
                <a:spcPts val="0"/>
              </a:spcBef>
              <a:spcAft>
                <a:spcPts val="0"/>
              </a:spcAft>
              <a:buNone/>
            </a:pPr>
            <a:r>
              <a:t/>
            </a:r>
            <a:endParaRPr sz="3500"/>
          </a:p>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grpSp>
        <p:nvGrpSpPr>
          <p:cNvPr id="15766" name="Google Shape;15766;p83"/>
          <p:cNvGrpSpPr/>
          <p:nvPr/>
        </p:nvGrpSpPr>
        <p:grpSpPr>
          <a:xfrm flipH="1">
            <a:off x="822860" y="5810502"/>
            <a:ext cx="1402731" cy="885052"/>
            <a:chOff x="3462125" y="1247825"/>
            <a:chExt cx="1560150" cy="984375"/>
          </a:xfrm>
        </p:grpSpPr>
        <p:sp>
          <p:nvSpPr>
            <p:cNvPr id="15767" name="Google Shape;15767;p83"/>
            <p:cNvSpPr/>
            <p:nvPr/>
          </p:nvSpPr>
          <p:spPr>
            <a:xfrm>
              <a:off x="3462125" y="1557850"/>
              <a:ext cx="801325" cy="674350"/>
            </a:xfrm>
            <a:custGeom>
              <a:rect b="b" l="l" r="r" t="t"/>
              <a:pathLst>
                <a:path extrusionOk="0" h="26974" w="32053">
                  <a:moveTo>
                    <a:pt x="12231" y="1"/>
                  </a:moveTo>
                  <a:cubicBezTo>
                    <a:pt x="11621" y="1"/>
                    <a:pt x="11073" y="58"/>
                    <a:pt x="10605" y="183"/>
                  </a:cubicBezTo>
                  <a:cubicBezTo>
                    <a:pt x="5672" y="1509"/>
                    <a:pt x="1" y="7849"/>
                    <a:pt x="2893" y="16319"/>
                  </a:cubicBezTo>
                  <a:cubicBezTo>
                    <a:pt x="4684" y="21564"/>
                    <a:pt x="9544" y="24407"/>
                    <a:pt x="13995" y="24407"/>
                  </a:cubicBezTo>
                  <a:cubicBezTo>
                    <a:pt x="16587" y="24407"/>
                    <a:pt x="19041" y="23443"/>
                    <a:pt x="20669" y="21427"/>
                  </a:cubicBezTo>
                  <a:lnTo>
                    <a:pt x="20669" y="21427"/>
                  </a:lnTo>
                  <a:cubicBezTo>
                    <a:pt x="20539" y="22092"/>
                    <a:pt x="20513" y="22706"/>
                    <a:pt x="20629" y="23234"/>
                  </a:cubicBezTo>
                  <a:cubicBezTo>
                    <a:pt x="21163" y="25675"/>
                    <a:pt x="22835" y="26974"/>
                    <a:pt x="24671" y="26974"/>
                  </a:cubicBezTo>
                  <a:cubicBezTo>
                    <a:pt x="26495" y="26974"/>
                    <a:pt x="28479" y="25692"/>
                    <a:pt x="29668" y="22973"/>
                  </a:cubicBezTo>
                  <a:cubicBezTo>
                    <a:pt x="32052" y="17514"/>
                    <a:pt x="30417" y="7884"/>
                    <a:pt x="30417" y="7884"/>
                  </a:cubicBezTo>
                  <a:lnTo>
                    <a:pt x="30028" y="6792"/>
                  </a:lnTo>
                  <a:lnTo>
                    <a:pt x="29453" y="5183"/>
                  </a:lnTo>
                  <a:cubicBezTo>
                    <a:pt x="29453" y="5183"/>
                    <a:pt x="18052" y="1"/>
                    <a:pt x="12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83"/>
            <p:cNvSpPr/>
            <p:nvPr/>
          </p:nvSpPr>
          <p:spPr>
            <a:xfrm>
              <a:off x="4261250" y="1247825"/>
              <a:ext cx="761025" cy="787575"/>
            </a:xfrm>
            <a:custGeom>
              <a:rect b="b" l="l" r="r" t="t"/>
              <a:pathLst>
                <a:path extrusionOk="0" h="31503" w="30441">
                  <a:moveTo>
                    <a:pt x="15813" y="1"/>
                  </a:moveTo>
                  <a:cubicBezTo>
                    <a:pt x="14196" y="1"/>
                    <a:pt x="12675" y="318"/>
                    <a:pt x="11424" y="881"/>
                  </a:cubicBezTo>
                  <a:cubicBezTo>
                    <a:pt x="6767" y="2980"/>
                    <a:pt x="1" y="16687"/>
                    <a:pt x="1" y="16687"/>
                  </a:cubicBezTo>
                  <a:lnTo>
                    <a:pt x="746" y="18774"/>
                  </a:lnTo>
                  <a:lnTo>
                    <a:pt x="966" y="19388"/>
                  </a:lnTo>
                  <a:cubicBezTo>
                    <a:pt x="966" y="19388"/>
                    <a:pt x="5799" y="27878"/>
                    <a:pt x="11100" y="30592"/>
                  </a:cubicBezTo>
                  <a:cubicBezTo>
                    <a:pt x="12335" y="31224"/>
                    <a:pt x="13505" y="31503"/>
                    <a:pt x="14545" y="31503"/>
                  </a:cubicBezTo>
                  <a:cubicBezTo>
                    <a:pt x="17974" y="31503"/>
                    <a:pt x="19994" y="28477"/>
                    <a:pt x="18262" y="25071"/>
                  </a:cubicBezTo>
                  <a:cubicBezTo>
                    <a:pt x="18017" y="24587"/>
                    <a:pt x="17607" y="24131"/>
                    <a:pt x="17087" y="23697"/>
                  </a:cubicBezTo>
                  <a:lnTo>
                    <a:pt x="17087" y="23697"/>
                  </a:lnTo>
                  <a:cubicBezTo>
                    <a:pt x="17609" y="23806"/>
                    <a:pt x="18130" y="23858"/>
                    <a:pt x="18646" y="23858"/>
                  </a:cubicBezTo>
                  <a:cubicBezTo>
                    <a:pt x="24937" y="23858"/>
                    <a:pt x="30440" y="16083"/>
                    <a:pt x="27611" y="8488"/>
                  </a:cubicBezTo>
                  <a:cubicBezTo>
                    <a:pt x="25325" y="2352"/>
                    <a:pt x="20215" y="1"/>
                    <a:pt x="15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83"/>
            <p:cNvSpPr/>
            <p:nvPr/>
          </p:nvSpPr>
          <p:spPr>
            <a:xfrm>
              <a:off x="3961225" y="1794450"/>
              <a:ext cx="240250" cy="376625"/>
            </a:xfrm>
            <a:custGeom>
              <a:rect b="b" l="l" r="r" t="t"/>
              <a:pathLst>
                <a:path extrusionOk="0" h="15065" w="9610">
                  <a:moveTo>
                    <a:pt x="9609" y="0"/>
                  </a:moveTo>
                  <a:cubicBezTo>
                    <a:pt x="9609" y="1"/>
                    <a:pt x="0" y="12613"/>
                    <a:pt x="4013" y="14809"/>
                  </a:cubicBezTo>
                  <a:cubicBezTo>
                    <a:pt x="4332" y="14983"/>
                    <a:pt x="4633" y="15065"/>
                    <a:pt x="4918" y="15065"/>
                  </a:cubicBezTo>
                  <a:cubicBezTo>
                    <a:pt x="8795" y="15065"/>
                    <a:pt x="9609" y="1"/>
                    <a:pt x="9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83"/>
            <p:cNvSpPr/>
            <p:nvPr/>
          </p:nvSpPr>
          <p:spPr>
            <a:xfrm>
              <a:off x="4058400" y="2114150"/>
              <a:ext cx="42500" cy="41850"/>
            </a:xfrm>
            <a:custGeom>
              <a:rect b="b" l="l" r="r" t="t"/>
              <a:pathLst>
                <a:path extrusionOk="0" h="1674" w="1700">
                  <a:moveTo>
                    <a:pt x="1331" y="0"/>
                  </a:moveTo>
                  <a:cubicBezTo>
                    <a:pt x="1331" y="0"/>
                    <a:pt x="1" y="612"/>
                    <a:pt x="26" y="1009"/>
                  </a:cubicBezTo>
                  <a:cubicBezTo>
                    <a:pt x="30" y="1080"/>
                    <a:pt x="73" y="1109"/>
                    <a:pt x="139" y="1109"/>
                  </a:cubicBezTo>
                  <a:cubicBezTo>
                    <a:pt x="400" y="1109"/>
                    <a:pt x="1021" y="654"/>
                    <a:pt x="1021" y="654"/>
                  </a:cubicBezTo>
                  <a:cubicBezTo>
                    <a:pt x="1021" y="654"/>
                    <a:pt x="1076" y="1673"/>
                    <a:pt x="1311" y="1673"/>
                  </a:cubicBezTo>
                  <a:cubicBezTo>
                    <a:pt x="1331" y="1673"/>
                    <a:pt x="1353" y="1666"/>
                    <a:pt x="1376" y="1649"/>
                  </a:cubicBezTo>
                  <a:cubicBezTo>
                    <a:pt x="1700" y="1417"/>
                    <a:pt x="1331" y="0"/>
                    <a:pt x="1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83"/>
            <p:cNvSpPr/>
            <p:nvPr/>
          </p:nvSpPr>
          <p:spPr>
            <a:xfrm>
              <a:off x="3639300" y="1740675"/>
              <a:ext cx="536925" cy="368075"/>
            </a:xfrm>
            <a:custGeom>
              <a:rect b="b" l="l" r="r" t="t"/>
              <a:pathLst>
                <a:path extrusionOk="0" h="14723" w="21477">
                  <a:moveTo>
                    <a:pt x="21476" y="0"/>
                  </a:moveTo>
                  <a:lnTo>
                    <a:pt x="21476" y="0"/>
                  </a:lnTo>
                  <a:cubicBezTo>
                    <a:pt x="21475" y="1"/>
                    <a:pt x="0" y="9675"/>
                    <a:pt x="3026" y="14051"/>
                  </a:cubicBezTo>
                  <a:cubicBezTo>
                    <a:pt x="3347" y="14515"/>
                    <a:pt x="3808" y="14723"/>
                    <a:pt x="4375" y="14723"/>
                  </a:cubicBezTo>
                  <a:cubicBezTo>
                    <a:pt x="9152" y="14723"/>
                    <a:pt x="21476" y="1"/>
                    <a:pt x="21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83"/>
            <p:cNvSpPr/>
            <p:nvPr/>
          </p:nvSpPr>
          <p:spPr>
            <a:xfrm>
              <a:off x="3723200" y="2047600"/>
              <a:ext cx="39725" cy="39600"/>
            </a:xfrm>
            <a:custGeom>
              <a:rect b="b" l="l" r="r" t="t"/>
              <a:pathLst>
                <a:path extrusionOk="0" h="1584" w="1589">
                  <a:moveTo>
                    <a:pt x="1589" y="0"/>
                  </a:moveTo>
                  <a:cubicBezTo>
                    <a:pt x="1589" y="0"/>
                    <a:pt x="134" y="155"/>
                    <a:pt x="30" y="539"/>
                  </a:cubicBezTo>
                  <a:cubicBezTo>
                    <a:pt x="1" y="650"/>
                    <a:pt x="100" y="687"/>
                    <a:pt x="247" y="687"/>
                  </a:cubicBezTo>
                  <a:cubicBezTo>
                    <a:pt x="558" y="687"/>
                    <a:pt x="1085" y="520"/>
                    <a:pt x="1086" y="520"/>
                  </a:cubicBezTo>
                  <a:lnTo>
                    <a:pt x="1086" y="520"/>
                  </a:lnTo>
                  <a:cubicBezTo>
                    <a:pt x="1086" y="520"/>
                    <a:pt x="791" y="1584"/>
                    <a:pt x="1065" y="1584"/>
                  </a:cubicBezTo>
                  <a:cubicBezTo>
                    <a:pt x="1078" y="1584"/>
                    <a:pt x="1091" y="1582"/>
                    <a:pt x="1106" y="1577"/>
                  </a:cubicBezTo>
                  <a:cubicBezTo>
                    <a:pt x="1486" y="1460"/>
                    <a:pt x="1589" y="0"/>
                    <a:pt x="1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83"/>
            <p:cNvSpPr/>
            <p:nvPr/>
          </p:nvSpPr>
          <p:spPr>
            <a:xfrm>
              <a:off x="3524600" y="1723250"/>
              <a:ext cx="645400" cy="200425"/>
            </a:xfrm>
            <a:custGeom>
              <a:rect b="b" l="l" r="r" t="t"/>
              <a:pathLst>
                <a:path extrusionOk="0" h="8017" w="25816">
                  <a:moveTo>
                    <a:pt x="25816" y="1"/>
                  </a:moveTo>
                  <a:lnTo>
                    <a:pt x="25816" y="1"/>
                  </a:lnTo>
                  <a:cubicBezTo>
                    <a:pt x="25815" y="1"/>
                    <a:pt x="1" y="876"/>
                    <a:pt x="1084" y="6522"/>
                  </a:cubicBezTo>
                  <a:cubicBezTo>
                    <a:pt x="1288" y="7585"/>
                    <a:pt x="2292" y="8017"/>
                    <a:pt x="3788" y="8017"/>
                  </a:cubicBezTo>
                  <a:cubicBezTo>
                    <a:pt x="10235" y="8017"/>
                    <a:pt x="25815" y="1"/>
                    <a:pt x="25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83"/>
            <p:cNvSpPr/>
            <p:nvPr/>
          </p:nvSpPr>
          <p:spPr>
            <a:xfrm>
              <a:off x="3579125" y="1850375"/>
              <a:ext cx="46075" cy="38500"/>
            </a:xfrm>
            <a:custGeom>
              <a:rect b="b" l="l" r="r" t="t"/>
              <a:pathLst>
                <a:path extrusionOk="0" h="1540" w="1843">
                  <a:moveTo>
                    <a:pt x="456" y="1"/>
                  </a:moveTo>
                  <a:cubicBezTo>
                    <a:pt x="388" y="1"/>
                    <a:pt x="330" y="14"/>
                    <a:pt x="288" y="45"/>
                  </a:cubicBezTo>
                  <a:cubicBezTo>
                    <a:pt x="0" y="257"/>
                    <a:pt x="1125" y="690"/>
                    <a:pt x="1125" y="690"/>
                  </a:cubicBezTo>
                  <a:cubicBezTo>
                    <a:pt x="1125" y="690"/>
                    <a:pt x="148" y="1396"/>
                    <a:pt x="480" y="1526"/>
                  </a:cubicBezTo>
                  <a:cubicBezTo>
                    <a:pt x="504" y="1535"/>
                    <a:pt x="530" y="1539"/>
                    <a:pt x="558" y="1539"/>
                  </a:cubicBezTo>
                  <a:cubicBezTo>
                    <a:pt x="973" y="1539"/>
                    <a:pt x="1842" y="597"/>
                    <a:pt x="1842" y="597"/>
                  </a:cubicBezTo>
                  <a:cubicBezTo>
                    <a:pt x="1842" y="597"/>
                    <a:pt x="910"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83"/>
            <p:cNvSpPr/>
            <p:nvPr/>
          </p:nvSpPr>
          <p:spPr>
            <a:xfrm>
              <a:off x="3628550" y="1602150"/>
              <a:ext cx="534075" cy="122200"/>
            </a:xfrm>
            <a:custGeom>
              <a:rect b="b" l="l" r="r" t="t"/>
              <a:pathLst>
                <a:path extrusionOk="0" h="4888" w="21363">
                  <a:moveTo>
                    <a:pt x="5084" y="0"/>
                  </a:moveTo>
                  <a:cubicBezTo>
                    <a:pt x="2947" y="0"/>
                    <a:pt x="1326" y="499"/>
                    <a:pt x="849" y="1849"/>
                  </a:cubicBezTo>
                  <a:cubicBezTo>
                    <a:pt x="0" y="4244"/>
                    <a:pt x="4327" y="4888"/>
                    <a:pt x="9223" y="4888"/>
                  </a:cubicBezTo>
                  <a:cubicBezTo>
                    <a:pt x="14909" y="4888"/>
                    <a:pt x="21363" y="4019"/>
                    <a:pt x="21363" y="4019"/>
                  </a:cubicBezTo>
                  <a:cubicBezTo>
                    <a:pt x="21363" y="4019"/>
                    <a:pt x="11148" y="0"/>
                    <a:pt x="5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83"/>
            <p:cNvSpPr/>
            <p:nvPr/>
          </p:nvSpPr>
          <p:spPr>
            <a:xfrm>
              <a:off x="3671350" y="1630675"/>
              <a:ext cx="46375" cy="38400"/>
            </a:xfrm>
            <a:custGeom>
              <a:rect b="b" l="l" r="r" t="t"/>
              <a:pathLst>
                <a:path extrusionOk="0" h="1536" w="1855">
                  <a:moveTo>
                    <a:pt x="596" y="0"/>
                  </a:moveTo>
                  <a:cubicBezTo>
                    <a:pt x="572" y="0"/>
                    <a:pt x="550" y="4"/>
                    <a:pt x="529" y="11"/>
                  </a:cubicBezTo>
                  <a:lnTo>
                    <a:pt x="529" y="13"/>
                  </a:lnTo>
                  <a:cubicBezTo>
                    <a:pt x="192" y="129"/>
                    <a:pt x="1141" y="873"/>
                    <a:pt x="1141" y="873"/>
                  </a:cubicBezTo>
                  <a:cubicBezTo>
                    <a:pt x="1141" y="873"/>
                    <a:pt x="0" y="1261"/>
                    <a:pt x="279" y="1485"/>
                  </a:cubicBezTo>
                  <a:cubicBezTo>
                    <a:pt x="324" y="1520"/>
                    <a:pt x="388" y="1536"/>
                    <a:pt x="466" y="1536"/>
                  </a:cubicBezTo>
                  <a:cubicBezTo>
                    <a:pt x="928" y="1536"/>
                    <a:pt x="1854" y="995"/>
                    <a:pt x="1854" y="995"/>
                  </a:cubicBezTo>
                  <a:cubicBezTo>
                    <a:pt x="1854" y="995"/>
                    <a:pt x="1007"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83"/>
            <p:cNvSpPr/>
            <p:nvPr/>
          </p:nvSpPr>
          <p:spPr>
            <a:xfrm>
              <a:off x="4326725" y="1749725"/>
              <a:ext cx="385625" cy="226100"/>
            </a:xfrm>
            <a:custGeom>
              <a:rect b="b" l="l" r="r" t="t"/>
              <a:pathLst>
                <a:path extrusionOk="0" h="9044" w="15425">
                  <a:moveTo>
                    <a:pt x="1" y="0"/>
                  </a:moveTo>
                  <a:lnTo>
                    <a:pt x="1" y="0"/>
                  </a:lnTo>
                  <a:cubicBezTo>
                    <a:pt x="1" y="1"/>
                    <a:pt x="8252" y="9044"/>
                    <a:pt x="12083" y="9044"/>
                  </a:cubicBezTo>
                  <a:cubicBezTo>
                    <a:pt x="12817" y="9044"/>
                    <a:pt x="13389" y="8711"/>
                    <a:pt x="13709" y="7919"/>
                  </a:cubicBezTo>
                  <a:cubicBezTo>
                    <a:pt x="15425" y="3678"/>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83"/>
            <p:cNvSpPr/>
            <p:nvPr/>
          </p:nvSpPr>
          <p:spPr>
            <a:xfrm>
              <a:off x="4614125" y="1923225"/>
              <a:ext cx="46475" cy="37075"/>
            </a:xfrm>
            <a:custGeom>
              <a:rect b="b" l="l" r="r" t="t"/>
              <a:pathLst>
                <a:path extrusionOk="0" h="1483" w="1859">
                  <a:moveTo>
                    <a:pt x="1180" y="1"/>
                  </a:moveTo>
                  <a:cubicBezTo>
                    <a:pt x="685" y="1"/>
                    <a:pt x="1" y="179"/>
                    <a:pt x="1" y="179"/>
                  </a:cubicBezTo>
                  <a:cubicBezTo>
                    <a:pt x="1" y="179"/>
                    <a:pt x="601" y="1483"/>
                    <a:pt x="998" y="1483"/>
                  </a:cubicBezTo>
                  <a:cubicBezTo>
                    <a:pt x="1002" y="1483"/>
                    <a:pt x="1006" y="1483"/>
                    <a:pt x="1010" y="1482"/>
                  </a:cubicBezTo>
                  <a:cubicBezTo>
                    <a:pt x="1366" y="1461"/>
                    <a:pt x="654" y="487"/>
                    <a:pt x="654" y="487"/>
                  </a:cubicBezTo>
                  <a:cubicBezTo>
                    <a:pt x="654" y="487"/>
                    <a:pt x="1858" y="422"/>
                    <a:pt x="1650" y="134"/>
                  </a:cubicBezTo>
                  <a:cubicBezTo>
                    <a:pt x="1579" y="35"/>
                    <a:pt x="1397" y="1"/>
                    <a:pt x="1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83"/>
            <p:cNvSpPr/>
            <p:nvPr/>
          </p:nvSpPr>
          <p:spPr>
            <a:xfrm>
              <a:off x="4312225" y="1617800"/>
              <a:ext cx="583450" cy="118800"/>
            </a:xfrm>
            <a:custGeom>
              <a:rect b="b" l="l" r="r" t="t"/>
              <a:pathLst>
                <a:path extrusionOk="0" h="4752" w="23338">
                  <a:moveTo>
                    <a:pt x="17906" y="1"/>
                  </a:moveTo>
                  <a:cubicBezTo>
                    <a:pt x="11065" y="1"/>
                    <a:pt x="0" y="2973"/>
                    <a:pt x="0" y="2973"/>
                  </a:cubicBezTo>
                  <a:cubicBezTo>
                    <a:pt x="0" y="2973"/>
                    <a:pt x="9339" y="4751"/>
                    <a:pt x="16162" y="4751"/>
                  </a:cubicBezTo>
                  <a:cubicBezTo>
                    <a:pt x="20187" y="4751"/>
                    <a:pt x="23337" y="4132"/>
                    <a:pt x="23178" y="2165"/>
                  </a:cubicBezTo>
                  <a:cubicBezTo>
                    <a:pt x="23048" y="560"/>
                    <a:pt x="20875" y="1"/>
                    <a:pt x="17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83"/>
            <p:cNvSpPr/>
            <p:nvPr/>
          </p:nvSpPr>
          <p:spPr>
            <a:xfrm>
              <a:off x="4826450" y="1652675"/>
              <a:ext cx="45950" cy="38550"/>
            </a:xfrm>
            <a:custGeom>
              <a:rect b="b" l="l" r="r" t="t"/>
              <a:pathLst>
                <a:path extrusionOk="0" h="1542" w="1838">
                  <a:moveTo>
                    <a:pt x="1385" y="0"/>
                  </a:moveTo>
                  <a:cubicBezTo>
                    <a:pt x="933" y="0"/>
                    <a:pt x="0" y="613"/>
                    <a:pt x="0" y="613"/>
                  </a:cubicBezTo>
                  <a:cubicBezTo>
                    <a:pt x="0" y="613"/>
                    <a:pt x="876" y="1541"/>
                    <a:pt x="1292" y="1541"/>
                  </a:cubicBezTo>
                  <a:cubicBezTo>
                    <a:pt x="1321" y="1541"/>
                    <a:pt x="1348" y="1537"/>
                    <a:pt x="1372" y="1527"/>
                  </a:cubicBezTo>
                  <a:cubicBezTo>
                    <a:pt x="1702" y="1392"/>
                    <a:pt x="719" y="696"/>
                    <a:pt x="719" y="696"/>
                  </a:cubicBezTo>
                  <a:cubicBezTo>
                    <a:pt x="719" y="696"/>
                    <a:pt x="1837" y="251"/>
                    <a:pt x="1547" y="43"/>
                  </a:cubicBezTo>
                  <a:cubicBezTo>
                    <a:pt x="1506" y="13"/>
                    <a:pt x="1451" y="0"/>
                    <a:pt x="13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83"/>
            <p:cNvSpPr/>
            <p:nvPr/>
          </p:nvSpPr>
          <p:spPr>
            <a:xfrm>
              <a:off x="4306025" y="1384250"/>
              <a:ext cx="650175" cy="290475"/>
            </a:xfrm>
            <a:custGeom>
              <a:rect b="b" l="l" r="r" t="t"/>
              <a:pathLst>
                <a:path extrusionOk="0" h="11619" w="26007">
                  <a:moveTo>
                    <a:pt x="21201" y="1"/>
                  </a:moveTo>
                  <a:cubicBezTo>
                    <a:pt x="15225" y="1"/>
                    <a:pt x="0" y="11618"/>
                    <a:pt x="0" y="11618"/>
                  </a:cubicBezTo>
                  <a:cubicBezTo>
                    <a:pt x="0" y="11618"/>
                    <a:pt x="26007" y="6062"/>
                    <a:pt x="23269" y="1006"/>
                  </a:cubicBezTo>
                  <a:cubicBezTo>
                    <a:pt x="22889" y="303"/>
                    <a:pt x="22166" y="1"/>
                    <a:pt x="21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83"/>
            <p:cNvSpPr/>
            <p:nvPr/>
          </p:nvSpPr>
          <p:spPr>
            <a:xfrm>
              <a:off x="4817600" y="1404375"/>
              <a:ext cx="44075" cy="36800"/>
            </a:xfrm>
            <a:custGeom>
              <a:rect b="b" l="l" r="r" t="t"/>
              <a:pathLst>
                <a:path extrusionOk="0" h="1472" w="1763">
                  <a:moveTo>
                    <a:pt x="863" y="0"/>
                  </a:moveTo>
                  <a:cubicBezTo>
                    <a:pt x="860" y="0"/>
                    <a:pt x="857" y="0"/>
                    <a:pt x="854" y="1"/>
                  </a:cubicBezTo>
                  <a:cubicBezTo>
                    <a:pt x="456" y="21"/>
                    <a:pt x="1" y="1413"/>
                    <a:pt x="1" y="1413"/>
                  </a:cubicBezTo>
                  <a:cubicBezTo>
                    <a:pt x="1" y="1413"/>
                    <a:pt x="423" y="1472"/>
                    <a:pt x="842" y="1472"/>
                  </a:cubicBezTo>
                  <a:cubicBezTo>
                    <a:pt x="1199" y="1472"/>
                    <a:pt x="1554" y="1429"/>
                    <a:pt x="1643" y="1269"/>
                  </a:cubicBezTo>
                  <a:cubicBezTo>
                    <a:pt x="1763" y="1056"/>
                    <a:pt x="1236" y="1022"/>
                    <a:pt x="892" y="1022"/>
                  </a:cubicBezTo>
                  <a:cubicBezTo>
                    <a:pt x="734" y="1022"/>
                    <a:pt x="614" y="1029"/>
                    <a:pt x="614" y="1029"/>
                  </a:cubicBezTo>
                  <a:cubicBezTo>
                    <a:pt x="614" y="1029"/>
                    <a:pt x="120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83"/>
            <p:cNvSpPr/>
            <p:nvPr/>
          </p:nvSpPr>
          <p:spPr>
            <a:xfrm>
              <a:off x="4298625" y="1279475"/>
              <a:ext cx="480075" cy="374575"/>
            </a:xfrm>
            <a:custGeom>
              <a:rect b="b" l="l" r="r" t="t"/>
              <a:pathLst>
                <a:path extrusionOk="0" h="14983" w="19203">
                  <a:moveTo>
                    <a:pt x="13365" y="1"/>
                  </a:moveTo>
                  <a:cubicBezTo>
                    <a:pt x="8388" y="1"/>
                    <a:pt x="1" y="14983"/>
                    <a:pt x="1" y="14983"/>
                  </a:cubicBezTo>
                  <a:cubicBezTo>
                    <a:pt x="1" y="14983"/>
                    <a:pt x="19203" y="3161"/>
                    <a:pt x="14505" y="314"/>
                  </a:cubicBezTo>
                  <a:cubicBezTo>
                    <a:pt x="14152" y="100"/>
                    <a:pt x="13770" y="1"/>
                    <a:pt x="13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83"/>
            <p:cNvSpPr/>
            <p:nvPr/>
          </p:nvSpPr>
          <p:spPr>
            <a:xfrm>
              <a:off x="4613175" y="1295675"/>
              <a:ext cx="38800" cy="40250"/>
            </a:xfrm>
            <a:custGeom>
              <a:rect b="b" l="l" r="r" t="t"/>
              <a:pathLst>
                <a:path extrusionOk="0" h="1610" w="1552">
                  <a:moveTo>
                    <a:pt x="449" y="0"/>
                  </a:moveTo>
                  <a:cubicBezTo>
                    <a:pt x="436" y="0"/>
                    <a:pt x="421" y="3"/>
                    <a:pt x="404" y="9"/>
                  </a:cubicBezTo>
                  <a:cubicBezTo>
                    <a:pt x="29" y="146"/>
                    <a:pt x="1" y="1610"/>
                    <a:pt x="1" y="1610"/>
                  </a:cubicBezTo>
                  <a:cubicBezTo>
                    <a:pt x="1" y="1610"/>
                    <a:pt x="1446" y="1380"/>
                    <a:pt x="1529" y="991"/>
                  </a:cubicBezTo>
                  <a:cubicBezTo>
                    <a:pt x="1551" y="888"/>
                    <a:pt x="1470" y="852"/>
                    <a:pt x="1344" y="852"/>
                  </a:cubicBezTo>
                  <a:cubicBezTo>
                    <a:pt x="1039" y="852"/>
                    <a:pt x="476" y="1063"/>
                    <a:pt x="476" y="1063"/>
                  </a:cubicBezTo>
                  <a:cubicBezTo>
                    <a:pt x="476" y="1063"/>
                    <a:pt x="714" y="0"/>
                    <a:pt x="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83"/>
            <p:cNvSpPr/>
            <p:nvPr/>
          </p:nvSpPr>
          <p:spPr>
            <a:xfrm>
              <a:off x="4020975" y="1459225"/>
              <a:ext cx="161075" cy="141675"/>
            </a:xfrm>
            <a:custGeom>
              <a:rect b="b" l="l" r="r" t="t"/>
              <a:pathLst>
                <a:path extrusionOk="0" h="5667" w="6443">
                  <a:moveTo>
                    <a:pt x="600" y="0"/>
                  </a:moveTo>
                  <a:cubicBezTo>
                    <a:pt x="598" y="0"/>
                    <a:pt x="596" y="0"/>
                    <a:pt x="594" y="1"/>
                  </a:cubicBezTo>
                  <a:cubicBezTo>
                    <a:pt x="576" y="1"/>
                    <a:pt x="559" y="11"/>
                    <a:pt x="546" y="24"/>
                  </a:cubicBezTo>
                  <a:lnTo>
                    <a:pt x="24" y="646"/>
                  </a:lnTo>
                  <a:cubicBezTo>
                    <a:pt x="1" y="674"/>
                    <a:pt x="6" y="717"/>
                    <a:pt x="32" y="741"/>
                  </a:cubicBezTo>
                  <a:cubicBezTo>
                    <a:pt x="45" y="751"/>
                    <a:pt x="60" y="757"/>
                    <a:pt x="76" y="757"/>
                  </a:cubicBezTo>
                  <a:cubicBezTo>
                    <a:pt x="94" y="757"/>
                    <a:pt x="113" y="749"/>
                    <a:pt x="127" y="732"/>
                  </a:cubicBezTo>
                  <a:lnTo>
                    <a:pt x="603" y="164"/>
                  </a:lnTo>
                  <a:lnTo>
                    <a:pt x="6324" y="5649"/>
                  </a:lnTo>
                  <a:cubicBezTo>
                    <a:pt x="6336" y="5660"/>
                    <a:pt x="6353" y="5666"/>
                    <a:pt x="6369" y="5666"/>
                  </a:cubicBezTo>
                  <a:cubicBezTo>
                    <a:pt x="6383" y="5666"/>
                    <a:pt x="6398" y="5661"/>
                    <a:pt x="6411" y="5652"/>
                  </a:cubicBezTo>
                  <a:cubicBezTo>
                    <a:pt x="6412" y="5650"/>
                    <a:pt x="6416" y="5649"/>
                    <a:pt x="6417" y="5645"/>
                  </a:cubicBezTo>
                  <a:cubicBezTo>
                    <a:pt x="6442" y="5620"/>
                    <a:pt x="6442" y="5577"/>
                    <a:pt x="6416" y="5552"/>
                  </a:cubicBezTo>
                  <a:lnTo>
                    <a:pt x="644" y="19"/>
                  </a:lnTo>
                  <a:cubicBezTo>
                    <a:pt x="632" y="7"/>
                    <a:pt x="616"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83"/>
            <p:cNvSpPr/>
            <p:nvPr/>
          </p:nvSpPr>
          <p:spPr>
            <a:xfrm>
              <a:off x="4217775" y="1385050"/>
              <a:ext cx="47625" cy="201825"/>
            </a:xfrm>
            <a:custGeom>
              <a:rect b="b" l="l" r="r" t="t"/>
              <a:pathLst>
                <a:path extrusionOk="0" h="8073" w="1905">
                  <a:moveTo>
                    <a:pt x="1036" y="1"/>
                  </a:moveTo>
                  <a:cubicBezTo>
                    <a:pt x="1022" y="1"/>
                    <a:pt x="1008" y="6"/>
                    <a:pt x="996" y="13"/>
                  </a:cubicBezTo>
                  <a:cubicBezTo>
                    <a:pt x="981" y="27"/>
                    <a:pt x="971" y="42"/>
                    <a:pt x="969" y="60"/>
                  </a:cubicBezTo>
                  <a:lnTo>
                    <a:pt x="6" y="7997"/>
                  </a:lnTo>
                  <a:cubicBezTo>
                    <a:pt x="1" y="8034"/>
                    <a:pt x="27" y="8067"/>
                    <a:pt x="62" y="8072"/>
                  </a:cubicBezTo>
                  <a:cubicBezTo>
                    <a:pt x="65" y="8072"/>
                    <a:pt x="67" y="8073"/>
                    <a:pt x="69" y="8073"/>
                  </a:cubicBezTo>
                  <a:cubicBezTo>
                    <a:pt x="85" y="8073"/>
                    <a:pt x="101" y="8068"/>
                    <a:pt x="112" y="8059"/>
                  </a:cubicBezTo>
                  <a:cubicBezTo>
                    <a:pt x="126" y="8047"/>
                    <a:pt x="136" y="8032"/>
                    <a:pt x="137" y="8014"/>
                  </a:cubicBezTo>
                  <a:lnTo>
                    <a:pt x="1093" y="147"/>
                  </a:lnTo>
                  <a:lnTo>
                    <a:pt x="1820" y="285"/>
                  </a:lnTo>
                  <a:cubicBezTo>
                    <a:pt x="1823" y="286"/>
                    <a:pt x="1827" y="286"/>
                    <a:pt x="1831" y="286"/>
                  </a:cubicBezTo>
                  <a:cubicBezTo>
                    <a:pt x="1862" y="286"/>
                    <a:pt x="1892" y="263"/>
                    <a:pt x="1898" y="232"/>
                  </a:cubicBezTo>
                  <a:cubicBezTo>
                    <a:pt x="1905" y="195"/>
                    <a:pt x="1881" y="160"/>
                    <a:pt x="1845" y="153"/>
                  </a:cubicBezTo>
                  <a:lnTo>
                    <a:pt x="1048" y="2"/>
                  </a:lnTo>
                  <a:cubicBezTo>
                    <a:pt x="1044" y="1"/>
                    <a:pt x="1040"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83"/>
            <p:cNvSpPr/>
            <p:nvPr/>
          </p:nvSpPr>
          <p:spPr>
            <a:xfrm>
              <a:off x="4166350" y="1570200"/>
              <a:ext cx="206200" cy="433800"/>
            </a:xfrm>
            <a:custGeom>
              <a:rect b="b" l="l" r="r" t="t"/>
              <a:pathLst>
                <a:path extrusionOk="0" h="17352" w="8248">
                  <a:moveTo>
                    <a:pt x="1500" y="0"/>
                  </a:moveTo>
                  <a:cubicBezTo>
                    <a:pt x="1352" y="0"/>
                    <a:pt x="1201" y="25"/>
                    <a:pt x="1054" y="78"/>
                  </a:cubicBezTo>
                  <a:cubicBezTo>
                    <a:pt x="364" y="324"/>
                    <a:pt x="1" y="1091"/>
                    <a:pt x="247" y="1782"/>
                  </a:cubicBezTo>
                  <a:lnTo>
                    <a:pt x="5489" y="16467"/>
                  </a:lnTo>
                  <a:cubicBezTo>
                    <a:pt x="5683" y="17010"/>
                    <a:pt x="6200" y="17351"/>
                    <a:pt x="6747" y="17351"/>
                  </a:cubicBezTo>
                  <a:cubicBezTo>
                    <a:pt x="6895" y="17351"/>
                    <a:pt x="7046" y="17326"/>
                    <a:pt x="7192" y="17274"/>
                  </a:cubicBezTo>
                  <a:cubicBezTo>
                    <a:pt x="7884" y="17027"/>
                    <a:pt x="8248" y="16260"/>
                    <a:pt x="8001" y="15570"/>
                  </a:cubicBezTo>
                  <a:lnTo>
                    <a:pt x="2760" y="885"/>
                  </a:lnTo>
                  <a:cubicBezTo>
                    <a:pt x="2565" y="341"/>
                    <a:pt x="2049"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83"/>
            <p:cNvSpPr/>
            <p:nvPr/>
          </p:nvSpPr>
          <p:spPr>
            <a:xfrm>
              <a:off x="4195225" y="1611225"/>
              <a:ext cx="32575" cy="28050"/>
            </a:xfrm>
            <a:custGeom>
              <a:rect b="b" l="l" r="r" t="t"/>
              <a:pathLst>
                <a:path extrusionOk="0" h="1122" w="1303">
                  <a:moveTo>
                    <a:pt x="1000" y="0"/>
                  </a:moveTo>
                  <a:cubicBezTo>
                    <a:pt x="988" y="0"/>
                    <a:pt x="976" y="3"/>
                    <a:pt x="964" y="10"/>
                  </a:cubicBezTo>
                  <a:cubicBezTo>
                    <a:pt x="939" y="30"/>
                    <a:pt x="923" y="70"/>
                    <a:pt x="943" y="102"/>
                  </a:cubicBezTo>
                  <a:cubicBezTo>
                    <a:pt x="944" y="105"/>
                    <a:pt x="1156" y="454"/>
                    <a:pt x="1064" y="716"/>
                  </a:cubicBezTo>
                  <a:cubicBezTo>
                    <a:pt x="1026" y="826"/>
                    <a:pt x="939" y="904"/>
                    <a:pt x="798" y="954"/>
                  </a:cubicBezTo>
                  <a:cubicBezTo>
                    <a:pt x="734" y="977"/>
                    <a:pt x="675" y="988"/>
                    <a:pt x="620" y="988"/>
                  </a:cubicBezTo>
                  <a:cubicBezTo>
                    <a:pt x="554" y="988"/>
                    <a:pt x="493" y="972"/>
                    <a:pt x="438" y="939"/>
                  </a:cubicBezTo>
                  <a:cubicBezTo>
                    <a:pt x="201" y="796"/>
                    <a:pt x="138" y="392"/>
                    <a:pt x="138" y="389"/>
                  </a:cubicBezTo>
                  <a:cubicBezTo>
                    <a:pt x="133" y="355"/>
                    <a:pt x="103" y="332"/>
                    <a:pt x="70" y="332"/>
                  </a:cubicBezTo>
                  <a:cubicBezTo>
                    <a:pt x="67" y="332"/>
                    <a:pt x="64" y="332"/>
                    <a:pt x="61" y="332"/>
                  </a:cubicBezTo>
                  <a:cubicBezTo>
                    <a:pt x="26" y="339"/>
                    <a:pt x="1" y="372"/>
                    <a:pt x="6" y="409"/>
                  </a:cubicBezTo>
                  <a:cubicBezTo>
                    <a:pt x="8" y="427"/>
                    <a:pt x="78" y="877"/>
                    <a:pt x="369" y="1052"/>
                  </a:cubicBezTo>
                  <a:cubicBezTo>
                    <a:pt x="446" y="1099"/>
                    <a:pt x="530" y="1122"/>
                    <a:pt x="621" y="1122"/>
                  </a:cubicBezTo>
                  <a:cubicBezTo>
                    <a:pt x="691" y="1122"/>
                    <a:pt x="765" y="1108"/>
                    <a:pt x="843" y="1081"/>
                  </a:cubicBezTo>
                  <a:cubicBezTo>
                    <a:pt x="914" y="1054"/>
                    <a:pt x="978" y="1021"/>
                    <a:pt x="1028" y="981"/>
                  </a:cubicBezTo>
                  <a:lnTo>
                    <a:pt x="1029" y="981"/>
                  </a:lnTo>
                  <a:cubicBezTo>
                    <a:pt x="1105" y="922"/>
                    <a:pt x="1160" y="849"/>
                    <a:pt x="1191" y="759"/>
                  </a:cubicBezTo>
                  <a:cubicBezTo>
                    <a:pt x="1303" y="439"/>
                    <a:pt x="1066" y="49"/>
                    <a:pt x="1056" y="32"/>
                  </a:cubicBezTo>
                  <a:cubicBezTo>
                    <a:pt x="1043" y="12"/>
                    <a:pt x="1022"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83"/>
            <p:cNvSpPr/>
            <p:nvPr/>
          </p:nvSpPr>
          <p:spPr>
            <a:xfrm>
              <a:off x="4178025" y="1609850"/>
              <a:ext cx="7475" cy="6625"/>
            </a:xfrm>
            <a:custGeom>
              <a:rect b="b" l="l" r="r" t="t"/>
              <a:pathLst>
                <a:path extrusionOk="0" h="265" w="299">
                  <a:moveTo>
                    <a:pt x="151" y="1"/>
                  </a:moveTo>
                  <a:cubicBezTo>
                    <a:pt x="136" y="1"/>
                    <a:pt x="120" y="3"/>
                    <a:pt x="105" y="9"/>
                  </a:cubicBezTo>
                  <a:cubicBezTo>
                    <a:pt x="37" y="32"/>
                    <a:pt x="0" y="107"/>
                    <a:pt x="25" y="177"/>
                  </a:cubicBezTo>
                  <a:cubicBezTo>
                    <a:pt x="45" y="231"/>
                    <a:pt x="96" y="264"/>
                    <a:pt x="150" y="264"/>
                  </a:cubicBezTo>
                  <a:cubicBezTo>
                    <a:pt x="165" y="264"/>
                    <a:pt x="179" y="262"/>
                    <a:pt x="194" y="257"/>
                  </a:cubicBezTo>
                  <a:cubicBezTo>
                    <a:pt x="262" y="232"/>
                    <a:pt x="299" y="157"/>
                    <a:pt x="274" y="89"/>
                  </a:cubicBezTo>
                  <a:cubicBezTo>
                    <a:pt x="254" y="34"/>
                    <a:pt x="204"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83"/>
            <p:cNvSpPr/>
            <p:nvPr/>
          </p:nvSpPr>
          <p:spPr>
            <a:xfrm>
              <a:off x="4223450" y="1593650"/>
              <a:ext cx="7450" cy="6600"/>
            </a:xfrm>
            <a:custGeom>
              <a:rect b="b" l="l" r="r" t="t"/>
              <a:pathLst>
                <a:path extrusionOk="0" h="264" w="298">
                  <a:moveTo>
                    <a:pt x="151" y="0"/>
                  </a:moveTo>
                  <a:cubicBezTo>
                    <a:pt x="136" y="0"/>
                    <a:pt x="120" y="3"/>
                    <a:pt x="106" y="8"/>
                  </a:cubicBezTo>
                  <a:cubicBezTo>
                    <a:pt x="37" y="32"/>
                    <a:pt x="1" y="108"/>
                    <a:pt x="26" y="177"/>
                  </a:cubicBezTo>
                  <a:cubicBezTo>
                    <a:pt x="44" y="231"/>
                    <a:pt x="96" y="264"/>
                    <a:pt x="150" y="264"/>
                  </a:cubicBezTo>
                  <a:cubicBezTo>
                    <a:pt x="165" y="264"/>
                    <a:pt x="180" y="262"/>
                    <a:pt x="194" y="257"/>
                  </a:cubicBezTo>
                  <a:cubicBezTo>
                    <a:pt x="262" y="232"/>
                    <a:pt x="297" y="157"/>
                    <a:pt x="274" y="88"/>
                  </a:cubicBezTo>
                  <a:cubicBezTo>
                    <a:pt x="254" y="34"/>
                    <a:pt x="20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1" name="Google Shape;15791;p83"/>
          <p:cNvGrpSpPr/>
          <p:nvPr/>
        </p:nvGrpSpPr>
        <p:grpSpPr>
          <a:xfrm rot="9022020">
            <a:off x="9049965" y="1024337"/>
            <a:ext cx="462223" cy="656750"/>
            <a:chOff x="5997050" y="1070425"/>
            <a:chExt cx="527325" cy="749250"/>
          </a:xfrm>
        </p:grpSpPr>
        <p:sp>
          <p:nvSpPr>
            <p:cNvPr id="15792" name="Google Shape;15792;p83"/>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83"/>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83"/>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95" name="Google Shape;15795;p83"/>
          <p:cNvSpPr/>
          <p:nvPr/>
        </p:nvSpPr>
        <p:spPr>
          <a:xfrm flipH="1" rot="10800000">
            <a:off x="710573" y="252640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96" name="Google Shape;15796;p83"/>
          <p:cNvGrpSpPr/>
          <p:nvPr/>
        </p:nvGrpSpPr>
        <p:grpSpPr>
          <a:xfrm flipH="1" rot="-9643152">
            <a:off x="1515630" y="430719"/>
            <a:ext cx="1214360" cy="1324217"/>
            <a:chOff x="2793250" y="2159975"/>
            <a:chExt cx="1805400" cy="1968725"/>
          </a:xfrm>
        </p:grpSpPr>
        <p:sp>
          <p:nvSpPr>
            <p:cNvPr id="15797" name="Google Shape;15797;p83"/>
            <p:cNvSpPr/>
            <p:nvPr/>
          </p:nvSpPr>
          <p:spPr>
            <a:xfrm>
              <a:off x="4208325" y="3626425"/>
              <a:ext cx="390325" cy="294175"/>
            </a:xfrm>
            <a:custGeom>
              <a:rect b="b" l="l" r="r" t="t"/>
              <a:pathLst>
                <a:path extrusionOk="0" h="11767" w="15613">
                  <a:moveTo>
                    <a:pt x="153" y="0"/>
                  </a:moveTo>
                  <a:cubicBezTo>
                    <a:pt x="129" y="0"/>
                    <a:pt x="105" y="7"/>
                    <a:pt x="84" y="20"/>
                  </a:cubicBezTo>
                  <a:cubicBezTo>
                    <a:pt x="70" y="27"/>
                    <a:pt x="57" y="39"/>
                    <a:pt x="46" y="53"/>
                  </a:cubicBezTo>
                  <a:cubicBezTo>
                    <a:pt x="0" y="112"/>
                    <a:pt x="10" y="197"/>
                    <a:pt x="70" y="244"/>
                  </a:cubicBezTo>
                  <a:lnTo>
                    <a:pt x="14697" y="11738"/>
                  </a:lnTo>
                  <a:cubicBezTo>
                    <a:pt x="14721" y="11756"/>
                    <a:pt x="14751" y="11766"/>
                    <a:pt x="14780" y="11766"/>
                  </a:cubicBezTo>
                  <a:cubicBezTo>
                    <a:pt x="14786" y="11766"/>
                    <a:pt x="14792" y="11766"/>
                    <a:pt x="14798" y="11765"/>
                  </a:cubicBezTo>
                  <a:cubicBezTo>
                    <a:pt x="14834" y="11762"/>
                    <a:pt x="14869" y="11743"/>
                    <a:pt x="14890" y="11714"/>
                  </a:cubicBezTo>
                  <a:lnTo>
                    <a:pt x="15565" y="10847"/>
                  </a:lnTo>
                  <a:cubicBezTo>
                    <a:pt x="15613" y="10786"/>
                    <a:pt x="15601" y="10700"/>
                    <a:pt x="15543" y="10654"/>
                  </a:cubicBezTo>
                  <a:cubicBezTo>
                    <a:pt x="15518" y="10635"/>
                    <a:pt x="15489" y="10626"/>
                    <a:pt x="15460" y="10626"/>
                  </a:cubicBezTo>
                  <a:cubicBezTo>
                    <a:pt x="15419" y="10626"/>
                    <a:pt x="15378" y="10645"/>
                    <a:pt x="15350" y="10678"/>
                  </a:cubicBezTo>
                  <a:lnTo>
                    <a:pt x="14758" y="11438"/>
                  </a:lnTo>
                  <a:lnTo>
                    <a:pt x="239" y="29"/>
                  </a:lnTo>
                  <a:cubicBezTo>
                    <a:pt x="213" y="10"/>
                    <a:pt x="183" y="0"/>
                    <a:pt x="1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83"/>
            <p:cNvSpPr/>
            <p:nvPr/>
          </p:nvSpPr>
          <p:spPr>
            <a:xfrm>
              <a:off x="4153900" y="3659100"/>
              <a:ext cx="87450" cy="469600"/>
            </a:xfrm>
            <a:custGeom>
              <a:rect b="b" l="l" r="r" t="t"/>
              <a:pathLst>
                <a:path extrusionOk="0" h="18784" w="3498">
                  <a:moveTo>
                    <a:pt x="145" y="1"/>
                  </a:moveTo>
                  <a:cubicBezTo>
                    <a:pt x="137" y="1"/>
                    <a:pt x="129" y="1"/>
                    <a:pt x="121" y="3"/>
                  </a:cubicBezTo>
                  <a:cubicBezTo>
                    <a:pt x="104" y="6"/>
                    <a:pt x="88" y="12"/>
                    <a:pt x="75" y="20"/>
                  </a:cubicBezTo>
                  <a:cubicBezTo>
                    <a:pt x="28" y="49"/>
                    <a:pt x="1" y="104"/>
                    <a:pt x="10" y="160"/>
                  </a:cubicBezTo>
                  <a:lnTo>
                    <a:pt x="3199" y="18349"/>
                  </a:lnTo>
                  <a:lnTo>
                    <a:pt x="2250" y="18513"/>
                  </a:lnTo>
                  <a:cubicBezTo>
                    <a:pt x="2180" y="18525"/>
                    <a:pt x="2126" y="18595"/>
                    <a:pt x="2139" y="18670"/>
                  </a:cubicBezTo>
                  <a:cubicBezTo>
                    <a:pt x="2150" y="18737"/>
                    <a:pt x="2208" y="18783"/>
                    <a:pt x="2273" y="18783"/>
                  </a:cubicBezTo>
                  <a:cubicBezTo>
                    <a:pt x="2281" y="18783"/>
                    <a:pt x="2289" y="18782"/>
                    <a:pt x="2296" y="18781"/>
                  </a:cubicBezTo>
                  <a:lnTo>
                    <a:pt x="3380" y="18595"/>
                  </a:lnTo>
                  <a:cubicBezTo>
                    <a:pt x="3415" y="18589"/>
                    <a:pt x="3447" y="18570"/>
                    <a:pt x="3469" y="18540"/>
                  </a:cubicBezTo>
                  <a:cubicBezTo>
                    <a:pt x="3490" y="18509"/>
                    <a:pt x="3497" y="18473"/>
                    <a:pt x="3491" y="18438"/>
                  </a:cubicBezTo>
                  <a:lnTo>
                    <a:pt x="279" y="114"/>
                  </a:lnTo>
                  <a:cubicBezTo>
                    <a:pt x="267" y="47"/>
                    <a:pt x="210" y="1"/>
                    <a:pt x="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83"/>
            <p:cNvSpPr/>
            <p:nvPr/>
          </p:nvSpPr>
          <p:spPr>
            <a:xfrm>
              <a:off x="4266475" y="3572975"/>
              <a:ext cx="29600" cy="26850"/>
            </a:xfrm>
            <a:custGeom>
              <a:rect b="b" l="l" r="r" t="t"/>
              <a:pathLst>
                <a:path extrusionOk="0" h="1074" w="1184">
                  <a:moveTo>
                    <a:pt x="591" y="1"/>
                  </a:moveTo>
                  <a:cubicBezTo>
                    <a:pt x="351" y="1"/>
                    <a:pt x="132" y="163"/>
                    <a:pt x="72" y="407"/>
                  </a:cubicBezTo>
                  <a:cubicBezTo>
                    <a:pt x="0" y="693"/>
                    <a:pt x="173" y="985"/>
                    <a:pt x="461" y="1057"/>
                  </a:cubicBezTo>
                  <a:cubicBezTo>
                    <a:pt x="505" y="1068"/>
                    <a:pt x="549" y="1073"/>
                    <a:pt x="593" y="1073"/>
                  </a:cubicBezTo>
                  <a:cubicBezTo>
                    <a:pt x="833" y="1073"/>
                    <a:pt x="1050" y="911"/>
                    <a:pt x="1112" y="667"/>
                  </a:cubicBezTo>
                  <a:cubicBezTo>
                    <a:pt x="1184" y="381"/>
                    <a:pt x="1009" y="89"/>
                    <a:pt x="723" y="18"/>
                  </a:cubicBezTo>
                  <a:cubicBezTo>
                    <a:pt x="679" y="6"/>
                    <a:pt x="634"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83"/>
            <p:cNvSpPr/>
            <p:nvPr/>
          </p:nvSpPr>
          <p:spPr>
            <a:xfrm>
              <a:off x="4071775" y="3689475"/>
              <a:ext cx="29600" cy="26825"/>
            </a:xfrm>
            <a:custGeom>
              <a:rect b="b" l="l" r="r" t="t"/>
              <a:pathLst>
                <a:path extrusionOk="0" h="1073" w="1184">
                  <a:moveTo>
                    <a:pt x="591" y="1"/>
                  </a:moveTo>
                  <a:cubicBezTo>
                    <a:pt x="351" y="1"/>
                    <a:pt x="134" y="163"/>
                    <a:pt x="72" y="406"/>
                  </a:cubicBezTo>
                  <a:cubicBezTo>
                    <a:pt x="0" y="692"/>
                    <a:pt x="175" y="985"/>
                    <a:pt x="461" y="1056"/>
                  </a:cubicBezTo>
                  <a:cubicBezTo>
                    <a:pt x="505" y="1067"/>
                    <a:pt x="549" y="1072"/>
                    <a:pt x="592" y="1072"/>
                  </a:cubicBezTo>
                  <a:cubicBezTo>
                    <a:pt x="832" y="1072"/>
                    <a:pt x="1050" y="911"/>
                    <a:pt x="1112" y="667"/>
                  </a:cubicBezTo>
                  <a:cubicBezTo>
                    <a:pt x="1184" y="379"/>
                    <a:pt x="1011" y="89"/>
                    <a:pt x="723" y="17"/>
                  </a:cubicBezTo>
                  <a:cubicBezTo>
                    <a:pt x="679" y="6"/>
                    <a:pt x="635" y="1"/>
                    <a:pt x="5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83"/>
            <p:cNvSpPr/>
            <p:nvPr/>
          </p:nvSpPr>
          <p:spPr>
            <a:xfrm>
              <a:off x="3746675" y="2159975"/>
              <a:ext cx="611525" cy="1341400"/>
            </a:xfrm>
            <a:custGeom>
              <a:rect b="b" l="l" r="r" t="t"/>
              <a:pathLst>
                <a:path extrusionOk="0" h="53656" w="24461">
                  <a:moveTo>
                    <a:pt x="24460" y="0"/>
                  </a:moveTo>
                  <a:lnTo>
                    <a:pt x="8596" y="9493"/>
                  </a:lnTo>
                  <a:cubicBezTo>
                    <a:pt x="2112" y="13372"/>
                    <a:pt x="1" y="21772"/>
                    <a:pt x="3880" y="28255"/>
                  </a:cubicBezTo>
                  <a:lnTo>
                    <a:pt x="19076" y="53656"/>
                  </a:lnTo>
                  <a:lnTo>
                    <a:pt x="2446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83"/>
            <p:cNvSpPr/>
            <p:nvPr/>
          </p:nvSpPr>
          <p:spPr>
            <a:xfrm>
              <a:off x="4103225" y="2306175"/>
              <a:ext cx="186375" cy="1136450"/>
            </a:xfrm>
            <a:custGeom>
              <a:rect b="b" l="l" r="r" t="t"/>
              <a:pathLst>
                <a:path extrusionOk="0" h="45458" w="7455">
                  <a:moveTo>
                    <a:pt x="7455" y="0"/>
                  </a:moveTo>
                  <a:lnTo>
                    <a:pt x="7455" y="0"/>
                  </a:lnTo>
                  <a:cubicBezTo>
                    <a:pt x="7454" y="1"/>
                    <a:pt x="1532" y="7595"/>
                    <a:pt x="766" y="24509"/>
                  </a:cubicBezTo>
                  <a:cubicBezTo>
                    <a:pt x="1" y="41426"/>
                    <a:pt x="3416" y="45458"/>
                    <a:pt x="3416" y="45458"/>
                  </a:cubicBezTo>
                  <a:lnTo>
                    <a:pt x="745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83"/>
            <p:cNvSpPr/>
            <p:nvPr/>
          </p:nvSpPr>
          <p:spPr>
            <a:xfrm>
              <a:off x="3989825" y="2348000"/>
              <a:ext cx="135700" cy="899900"/>
            </a:xfrm>
            <a:custGeom>
              <a:rect b="b" l="l" r="r" t="t"/>
              <a:pathLst>
                <a:path extrusionOk="0" h="35996" w="5428">
                  <a:moveTo>
                    <a:pt x="5428" y="0"/>
                  </a:moveTo>
                  <a:cubicBezTo>
                    <a:pt x="5427" y="0"/>
                    <a:pt x="1227" y="5774"/>
                    <a:pt x="614" y="19300"/>
                  </a:cubicBezTo>
                  <a:cubicBezTo>
                    <a:pt x="1" y="32824"/>
                    <a:pt x="3288" y="35995"/>
                    <a:pt x="3288" y="35995"/>
                  </a:cubicBezTo>
                  <a:lnTo>
                    <a:pt x="542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83"/>
            <p:cNvSpPr/>
            <p:nvPr/>
          </p:nvSpPr>
          <p:spPr>
            <a:xfrm>
              <a:off x="3864600" y="2459550"/>
              <a:ext cx="111325" cy="576975"/>
            </a:xfrm>
            <a:custGeom>
              <a:rect b="b" l="l" r="r" t="t"/>
              <a:pathLst>
                <a:path extrusionOk="0" h="23079" w="4453">
                  <a:moveTo>
                    <a:pt x="4452" y="1"/>
                  </a:moveTo>
                  <a:cubicBezTo>
                    <a:pt x="4452" y="1"/>
                    <a:pt x="1119" y="4905"/>
                    <a:pt x="560" y="11230"/>
                  </a:cubicBezTo>
                  <a:cubicBezTo>
                    <a:pt x="0" y="17554"/>
                    <a:pt x="3289" y="23078"/>
                    <a:pt x="3289" y="23078"/>
                  </a:cubicBezTo>
                  <a:lnTo>
                    <a:pt x="44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83"/>
            <p:cNvSpPr/>
            <p:nvPr/>
          </p:nvSpPr>
          <p:spPr>
            <a:xfrm>
              <a:off x="3509550" y="2628050"/>
              <a:ext cx="787175" cy="1062475"/>
            </a:xfrm>
            <a:custGeom>
              <a:rect b="b" l="l" r="r" t="t"/>
              <a:pathLst>
                <a:path extrusionOk="0" h="42499" w="31487">
                  <a:moveTo>
                    <a:pt x="2747" y="0"/>
                  </a:moveTo>
                  <a:cubicBezTo>
                    <a:pt x="2682" y="0"/>
                    <a:pt x="2648" y="3"/>
                    <a:pt x="2648" y="3"/>
                  </a:cubicBezTo>
                  <a:cubicBezTo>
                    <a:pt x="2648" y="3"/>
                    <a:pt x="1" y="4093"/>
                    <a:pt x="5234" y="12840"/>
                  </a:cubicBezTo>
                  <a:lnTo>
                    <a:pt x="21174" y="39352"/>
                  </a:lnTo>
                  <a:cubicBezTo>
                    <a:pt x="21174" y="39352"/>
                    <a:pt x="22983" y="42499"/>
                    <a:pt x="25676" y="42499"/>
                  </a:cubicBezTo>
                  <a:cubicBezTo>
                    <a:pt x="26310" y="42499"/>
                    <a:pt x="26992" y="42325"/>
                    <a:pt x="27711" y="41894"/>
                  </a:cubicBezTo>
                  <a:cubicBezTo>
                    <a:pt x="31486" y="39635"/>
                    <a:pt x="28561" y="34931"/>
                    <a:pt x="28561" y="34931"/>
                  </a:cubicBezTo>
                  <a:lnTo>
                    <a:pt x="12736" y="8352"/>
                  </a:lnTo>
                  <a:cubicBezTo>
                    <a:pt x="7940" y="335"/>
                    <a:pt x="3462" y="0"/>
                    <a:pt x="2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83"/>
            <p:cNvSpPr/>
            <p:nvPr/>
          </p:nvSpPr>
          <p:spPr>
            <a:xfrm>
              <a:off x="2793250" y="2810425"/>
              <a:ext cx="1245650" cy="801450"/>
            </a:xfrm>
            <a:custGeom>
              <a:rect b="b" l="l" r="r" t="t"/>
              <a:pathLst>
                <a:path extrusionOk="0" h="32058" w="49826">
                  <a:moveTo>
                    <a:pt x="22877" y="0"/>
                  </a:moveTo>
                  <a:cubicBezTo>
                    <a:pt x="20487" y="0"/>
                    <a:pt x="18067" y="627"/>
                    <a:pt x="15867" y="1943"/>
                  </a:cubicBezTo>
                  <a:lnTo>
                    <a:pt x="0" y="11434"/>
                  </a:lnTo>
                  <a:lnTo>
                    <a:pt x="49826" y="32057"/>
                  </a:lnTo>
                  <a:lnTo>
                    <a:pt x="34630" y="6659"/>
                  </a:lnTo>
                  <a:cubicBezTo>
                    <a:pt x="32067" y="2375"/>
                    <a:pt x="27530" y="0"/>
                    <a:pt x="228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83"/>
            <p:cNvSpPr/>
            <p:nvPr/>
          </p:nvSpPr>
          <p:spPr>
            <a:xfrm>
              <a:off x="2954500" y="3101075"/>
              <a:ext cx="1049175" cy="452225"/>
            </a:xfrm>
            <a:custGeom>
              <a:rect b="b" l="l" r="r" t="t"/>
              <a:pathLst>
                <a:path extrusionOk="0" h="18089" w="41967">
                  <a:moveTo>
                    <a:pt x="2587" y="1"/>
                  </a:moveTo>
                  <a:cubicBezTo>
                    <a:pt x="899" y="1"/>
                    <a:pt x="1" y="155"/>
                    <a:pt x="1" y="155"/>
                  </a:cubicBezTo>
                  <a:lnTo>
                    <a:pt x="41967" y="18088"/>
                  </a:lnTo>
                  <a:cubicBezTo>
                    <a:pt x="41967" y="18088"/>
                    <a:pt x="40028" y="13171"/>
                    <a:pt x="24761" y="5850"/>
                  </a:cubicBezTo>
                  <a:cubicBezTo>
                    <a:pt x="14189" y="781"/>
                    <a:pt x="6387" y="1"/>
                    <a:pt x="258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83"/>
            <p:cNvSpPr/>
            <p:nvPr/>
          </p:nvSpPr>
          <p:spPr>
            <a:xfrm>
              <a:off x="3068975" y="2978625"/>
              <a:ext cx="818250" cy="379850"/>
            </a:xfrm>
            <a:custGeom>
              <a:rect b="b" l="l" r="r" t="t"/>
              <a:pathLst>
                <a:path extrusionOk="0" h="15194" w="32730">
                  <a:moveTo>
                    <a:pt x="1289" y="0"/>
                  </a:moveTo>
                  <a:cubicBezTo>
                    <a:pt x="440" y="0"/>
                    <a:pt x="0" y="61"/>
                    <a:pt x="0" y="61"/>
                  </a:cubicBezTo>
                  <a:lnTo>
                    <a:pt x="32729" y="15193"/>
                  </a:lnTo>
                  <a:cubicBezTo>
                    <a:pt x="32729" y="15193"/>
                    <a:pt x="31489" y="10797"/>
                    <a:pt x="19281" y="4943"/>
                  </a:cubicBezTo>
                  <a:cubicBezTo>
                    <a:pt x="10117" y="548"/>
                    <a:pt x="3847" y="0"/>
                    <a:pt x="128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83"/>
            <p:cNvSpPr/>
            <p:nvPr/>
          </p:nvSpPr>
          <p:spPr>
            <a:xfrm>
              <a:off x="3237975" y="2899375"/>
              <a:ext cx="522200" cy="248875"/>
            </a:xfrm>
            <a:custGeom>
              <a:rect b="b" l="l" r="r" t="t"/>
              <a:pathLst>
                <a:path extrusionOk="0" h="9955" w="20888">
                  <a:moveTo>
                    <a:pt x="1724" y="0"/>
                  </a:moveTo>
                  <a:cubicBezTo>
                    <a:pt x="647" y="0"/>
                    <a:pt x="0" y="68"/>
                    <a:pt x="0" y="68"/>
                  </a:cubicBezTo>
                  <a:lnTo>
                    <a:pt x="20887" y="9954"/>
                  </a:lnTo>
                  <a:cubicBezTo>
                    <a:pt x="20887" y="9954"/>
                    <a:pt x="17575" y="4443"/>
                    <a:pt x="11736" y="1947"/>
                  </a:cubicBezTo>
                  <a:cubicBezTo>
                    <a:pt x="7832" y="277"/>
                    <a:pt x="3899" y="0"/>
                    <a:pt x="172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10" name="Google Shape;15810;p83"/>
          <p:cNvSpPr/>
          <p:nvPr/>
        </p:nvSpPr>
        <p:spPr>
          <a:xfrm>
            <a:off x="9089238" y="46703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11" name="Google Shape;15811;p83"/>
          <p:cNvGrpSpPr/>
          <p:nvPr/>
        </p:nvGrpSpPr>
        <p:grpSpPr>
          <a:xfrm rot="4499896">
            <a:off x="3204874" y="5230015"/>
            <a:ext cx="462240" cy="656774"/>
            <a:chOff x="5997050" y="1070425"/>
            <a:chExt cx="527325" cy="749250"/>
          </a:xfrm>
        </p:grpSpPr>
        <p:sp>
          <p:nvSpPr>
            <p:cNvPr id="15812" name="Google Shape;15812;p83"/>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83"/>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83"/>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15" name="Google Shape;15815;p83"/>
          <p:cNvSpPr/>
          <p:nvPr/>
        </p:nvSpPr>
        <p:spPr>
          <a:xfrm>
            <a:off x="4525725" y="480801"/>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16" name="Google Shape;15816;p83"/>
          <p:cNvGrpSpPr/>
          <p:nvPr/>
        </p:nvGrpSpPr>
        <p:grpSpPr>
          <a:xfrm flipH="1">
            <a:off x="8123585" y="5628516"/>
            <a:ext cx="2016636" cy="1249007"/>
            <a:chOff x="3054425" y="3076250"/>
            <a:chExt cx="2242950" cy="1389175"/>
          </a:xfrm>
        </p:grpSpPr>
        <p:sp>
          <p:nvSpPr>
            <p:cNvPr id="15817" name="Google Shape;15817;p83"/>
            <p:cNvSpPr/>
            <p:nvPr/>
          </p:nvSpPr>
          <p:spPr>
            <a:xfrm>
              <a:off x="3054425" y="3076250"/>
              <a:ext cx="1092000" cy="1129550"/>
            </a:xfrm>
            <a:custGeom>
              <a:rect b="b" l="l" r="r" t="t"/>
              <a:pathLst>
                <a:path extrusionOk="0" h="45182" w="43680">
                  <a:moveTo>
                    <a:pt x="20795" y="0"/>
                  </a:moveTo>
                  <a:cubicBezTo>
                    <a:pt x="14359" y="0"/>
                    <a:pt x="6807" y="3540"/>
                    <a:pt x="3700" y="12685"/>
                  </a:cubicBezTo>
                  <a:cubicBezTo>
                    <a:pt x="0" y="23577"/>
                    <a:pt x="7989" y="34380"/>
                    <a:pt x="16894" y="34380"/>
                  </a:cubicBezTo>
                  <a:cubicBezTo>
                    <a:pt x="17739" y="34380"/>
                    <a:pt x="18593" y="34283"/>
                    <a:pt x="19446" y="34079"/>
                  </a:cubicBezTo>
                  <a:lnTo>
                    <a:pt x="19446" y="34079"/>
                  </a:lnTo>
                  <a:cubicBezTo>
                    <a:pt x="18716" y="34722"/>
                    <a:pt x="18147" y="35396"/>
                    <a:pt x="17816" y="36099"/>
                  </a:cubicBezTo>
                  <a:cubicBezTo>
                    <a:pt x="15513" y="40979"/>
                    <a:pt x="18402" y="45181"/>
                    <a:pt x="23180" y="45181"/>
                  </a:cubicBezTo>
                  <a:cubicBezTo>
                    <a:pt x="24735" y="45181"/>
                    <a:pt x="26489" y="44736"/>
                    <a:pt x="28330" y="43725"/>
                  </a:cubicBezTo>
                  <a:cubicBezTo>
                    <a:pt x="35825" y="39607"/>
                    <a:pt x="42409" y="27215"/>
                    <a:pt x="42409" y="27215"/>
                  </a:cubicBezTo>
                  <a:lnTo>
                    <a:pt x="42922" y="25631"/>
                  </a:lnTo>
                  <a:lnTo>
                    <a:pt x="43679" y="23298"/>
                  </a:lnTo>
                  <a:cubicBezTo>
                    <a:pt x="43679" y="23298"/>
                    <a:pt x="33391" y="3904"/>
                    <a:pt x="26618" y="1088"/>
                  </a:cubicBezTo>
                  <a:cubicBezTo>
                    <a:pt x="24934" y="388"/>
                    <a:pt x="22926" y="0"/>
                    <a:pt x="20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83"/>
            <p:cNvSpPr/>
            <p:nvPr/>
          </p:nvSpPr>
          <p:spPr>
            <a:xfrm>
              <a:off x="4157150" y="3484100"/>
              <a:ext cx="1140225" cy="981325"/>
            </a:xfrm>
            <a:custGeom>
              <a:rect b="b" l="l" r="r" t="t"/>
              <a:pathLst>
                <a:path extrusionOk="0" h="39253" w="45609">
                  <a:moveTo>
                    <a:pt x="28109" y="0"/>
                  </a:moveTo>
                  <a:cubicBezTo>
                    <a:pt x="19876" y="0"/>
                    <a:pt x="3214" y="8166"/>
                    <a:pt x="3214" y="8166"/>
                  </a:cubicBezTo>
                  <a:lnTo>
                    <a:pt x="2232" y="11195"/>
                  </a:lnTo>
                  <a:lnTo>
                    <a:pt x="1944" y="12085"/>
                  </a:lnTo>
                  <a:cubicBezTo>
                    <a:pt x="1944" y="12085"/>
                    <a:pt x="0" y="25980"/>
                    <a:pt x="3653" y="33714"/>
                  </a:cubicBezTo>
                  <a:cubicBezTo>
                    <a:pt x="5434" y="37489"/>
                    <a:pt x="8255" y="39253"/>
                    <a:pt x="10829" y="39253"/>
                  </a:cubicBezTo>
                  <a:cubicBezTo>
                    <a:pt x="13531" y="39253"/>
                    <a:pt x="15962" y="37311"/>
                    <a:pt x="16640" y="33712"/>
                  </a:cubicBezTo>
                  <a:cubicBezTo>
                    <a:pt x="16785" y="32947"/>
                    <a:pt x="16720" y="32068"/>
                    <a:pt x="16506" y="31120"/>
                  </a:cubicBezTo>
                  <a:lnTo>
                    <a:pt x="16506" y="31120"/>
                  </a:lnTo>
                  <a:cubicBezTo>
                    <a:pt x="18834" y="33835"/>
                    <a:pt x="22215" y="35124"/>
                    <a:pt x="25778" y="35124"/>
                  </a:cubicBezTo>
                  <a:cubicBezTo>
                    <a:pt x="32288" y="35124"/>
                    <a:pt x="39406" y="30818"/>
                    <a:pt x="41811" y="23041"/>
                  </a:cubicBezTo>
                  <a:cubicBezTo>
                    <a:pt x="45609" y="10760"/>
                    <a:pt x="37202" y="1894"/>
                    <a:pt x="30065" y="200"/>
                  </a:cubicBezTo>
                  <a:cubicBezTo>
                    <a:pt x="29489" y="63"/>
                    <a:pt x="28831" y="0"/>
                    <a:pt x="281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83"/>
            <p:cNvSpPr/>
            <p:nvPr/>
          </p:nvSpPr>
          <p:spPr>
            <a:xfrm>
              <a:off x="3506275" y="3783075"/>
              <a:ext cx="549700" cy="337275"/>
            </a:xfrm>
            <a:custGeom>
              <a:rect b="b" l="l" r="r" t="t"/>
              <a:pathLst>
                <a:path extrusionOk="0" h="13491" w="21988">
                  <a:moveTo>
                    <a:pt x="21987" y="1"/>
                  </a:moveTo>
                  <a:cubicBezTo>
                    <a:pt x="21987" y="1"/>
                    <a:pt x="0" y="5926"/>
                    <a:pt x="2639" y="11942"/>
                  </a:cubicBezTo>
                  <a:cubicBezTo>
                    <a:pt x="3116" y="13031"/>
                    <a:pt x="3915" y="13490"/>
                    <a:pt x="4922" y="13490"/>
                  </a:cubicBezTo>
                  <a:cubicBezTo>
                    <a:pt x="10382" y="13490"/>
                    <a:pt x="21987" y="1"/>
                    <a:pt x="2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83"/>
            <p:cNvSpPr/>
            <p:nvPr/>
          </p:nvSpPr>
          <p:spPr>
            <a:xfrm>
              <a:off x="3584450" y="4045400"/>
              <a:ext cx="66425" cy="53075"/>
            </a:xfrm>
            <a:custGeom>
              <a:rect b="b" l="l" r="r" t="t"/>
              <a:pathLst>
                <a:path extrusionOk="0" h="2123" w="2657">
                  <a:moveTo>
                    <a:pt x="1051" y="1"/>
                  </a:moveTo>
                  <a:cubicBezTo>
                    <a:pt x="697" y="1"/>
                    <a:pt x="395" y="53"/>
                    <a:pt x="287" y="212"/>
                  </a:cubicBezTo>
                  <a:cubicBezTo>
                    <a:pt x="0" y="637"/>
                    <a:pt x="1729" y="681"/>
                    <a:pt x="1729" y="681"/>
                  </a:cubicBezTo>
                  <a:cubicBezTo>
                    <a:pt x="1729" y="681"/>
                    <a:pt x="749" y="2104"/>
                    <a:pt x="1261" y="2123"/>
                  </a:cubicBezTo>
                  <a:cubicBezTo>
                    <a:pt x="1264" y="2123"/>
                    <a:pt x="1267" y="2123"/>
                    <a:pt x="1270" y="2123"/>
                  </a:cubicBezTo>
                  <a:cubicBezTo>
                    <a:pt x="1841" y="2123"/>
                    <a:pt x="2656" y="207"/>
                    <a:pt x="2656" y="207"/>
                  </a:cubicBezTo>
                  <a:cubicBezTo>
                    <a:pt x="2656" y="207"/>
                    <a:pt x="1752" y="1"/>
                    <a:pt x="1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83"/>
            <p:cNvSpPr/>
            <p:nvPr/>
          </p:nvSpPr>
          <p:spPr>
            <a:xfrm>
              <a:off x="3238350" y="3611500"/>
              <a:ext cx="836050" cy="169625"/>
            </a:xfrm>
            <a:custGeom>
              <a:rect b="b" l="l" r="r" t="t"/>
              <a:pathLst>
                <a:path extrusionOk="0" h="6785" w="33442">
                  <a:moveTo>
                    <a:pt x="8703" y="0"/>
                  </a:moveTo>
                  <a:cubicBezTo>
                    <a:pt x="3888" y="0"/>
                    <a:pt x="263" y="841"/>
                    <a:pt x="134" y="3343"/>
                  </a:cubicBezTo>
                  <a:cubicBezTo>
                    <a:pt x="1" y="5930"/>
                    <a:pt x="3785" y="6785"/>
                    <a:pt x="8845" y="6785"/>
                  </a:cubicBezTo>
                  <a:cubicBezTo>
                    <a:pt x="18715" y="6785"/>
                    <a:pt x="33441" y="3533"/>
                    <a:pt x="33441" y="3533"/>
                  </a:cubicBezTo>
                  <a:cubicBezTo>
                    <a:pt x="33441" y="3533"/>
                    <a:pt x="18573" y="0"/>
                    <a:pt x="8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83"/>
            <p:cNvSpPr/>
            <p:nvPr/>
          </p:nvSpPr>
          <p:spPr>
            <a:xfrm>
              <a:off x="3268825" y="3666150"/>
              <a:ext cx="66375" cy="55225"/>
            </a:xfrm>
            <a:custGeom>
              <a:rect b="b" l="l" r="r" t="t"/>
              <a:pathLst>
                <a:path extrusionOk="0" h="2209" w="2655">
                  <a:moveTo>
                    <a:pt x="661" y="1"/>
                  </a:moveTo>
                  <a:cubicBezTo>
                    <a:pt x="558" y="1"/>
                    <a:pt x="471" y="21"/>
                    <a:pt x="409" y="68"/>
                  </a:cubicBezTo>
                  <a:cubicBezTo>
                    <a:pt x="0" y="380"/>
                    <a:pt x="1626" y="974"/>
                    <a:pt x="1626" y="974"/>
                  </a:cubicBezTo>
                  <a:cubicBezTo>
                    <a:pt x="1626" y="974"/>
                    <a:pt x="242" y="2010"/>
                    <a:pt x="722" y="2191"/>
                  </a:cubicBezTo>
                  <a:cubicBezTo>
                    <a:pt x="755" y="2203"/>
                    <a:pt x="790" y="2208"/>
                    <a:pt x="828" y="2208"/>
                  </a:cubicBezTo>
                  <a:cubicBezTo>
                    <a:pt x="1421" y="2208"/>
                    <a:pt x="2655" y="822"/>
                    <a:pt x="2655" y="822"/>
                  </a:cubicBezTo>
                  <a:cubicBezTo>
                    <a:pt x="2655" y="822"/>
                    <a:pt x="1318" y="1"/>
                    <a:pt x="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83"/>
            <p:cNvSpPr/>
            <p:nvPr/>
          </p:nvSpPr>
          <p:spPr>
            <a:xfrm>
              <a:off x="3143375" y="3279700"/>
              <a:ext cx="939200" cy="394850"/>
            </a:xfrm>
            <a:custGeom>
              <a:rect b="b" l="l" r="r" t="t"/>
              <a:pathLst>
                <a:path extrusionOk="0" h="15794" w="37568">
                  <a:moveTo>
                    <a:pt x="6845" y="1"/>
                  </a:moveTo>
                  <a:cubicBezTo>
                    <a:pt x="5358" y="1"/>
                    <a:pt x="4257" y="459"/>
                    <a:pt x="3716" y="1533"/>
                  </a:cubicBezTo>
                  <a:cubicBezTo>
                    <a:pt x="1" y="8906"/>
                    <a:pt x="37567" y="15793"/>
                    <a:pt x="37567" y="15793"/>
                  </a:cubicBezTo>
                  <a:cubicBezTo>
                    <a:pt x="37567" y="15793"/>
                    <a:pt x="15568" y="1"/>
                    <a:pt x="6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83"/>
            <p:cNvSpPr/>
            <p:nvPr/>
          </p:nvSpPr>
          <p:spPr>
            <a:xfrm>
              <a:off x="3273925" y="3308800"/>
              <a:ext cx="64400" cy="52850"/>
            </a:xfrm>
            <a:custGeom>
              <a:rect b="b" l="l" r="r" t="t"/>
              <a:pathLst>
                <a:path extrusionOk="0" h="2114" w="2576">
                  <a:moveTo>
                    <a:pt x="1284" y="0"/>
                  </a:moveTo>
                  <a:cubicBezTo>
                    <a:pt x="784" y="0"/>
                    <a:pt x="1677" y="1467"/>
                    <a:pt x="1677" y="1467"/>
                  </a:cubicBezTo>
                  <a:cubicBezTo>
                    <a:pt x="1677" y="1467"/>
                    <a:pt x="1608" y="1465"/>
                    <a:pt x="1499" y="1465"/>
                  </a:cubicBezTo>
                  <a:cubicBezTo>
                    <a:pt x="1065" y="1465"/>
                    <a:pt x="1" y="1500"/>
                    <a:pt x="210" y="1852"/>
                  </a:cubicBezTo>
                  <a:cubicBezTo>
                    <a:pt x="330" y="2054"/>
                    <a:pt x="750" y="2114"/>
                    <a:pt x="1203" y="2114"/>
                  </a:cubicBezTo>
                  <a:cubicBezTo>
                    <a:pt x="1855" y="2114"/>
                    <a:pt x="2576" y="1991"/>
                    <a:pt x="2576" y="1991"/>
                  </a:cubicBezTo>
                  <a:cubicBezTo>
                    <a:pt x="2576" y="1991"/>
                    <a:pt x="1862" y="12"/>
                    <a:pt x="1290" y="0"/>
                  </a:cubicBezTo>
                  <a:cubicBezTo>
                    <a:pt x="1288" y="0"/>
                    <a:pt x="1286" y="0"/>
                    <a:pt x="1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83"/>
            <p:cNvSpPr/>
            <p:nvPr/>
          </p:nvSpPr>
          <p:spPr>
            <a:xfrm>
              <a:off x="3390775" y="3120825"/>
              <a:ext cx="701550" cy="523750"/>
            </a:xfrm>
            <a:custGeom>
              <a:rect b="b" l="l" r="r" t="t"/>
              <a:pathLst>
                <a:path extrusionOk="0" h="20950" w="28062">
                  <a:moveTo>
                    <a:pt x="8355" y="0"/>
                  </a:moveTo>
                  <a:cubicBezTo>
                    <a:pt x="7734" y="0"/>
                    <a:pt x="7154" y="157"/>
                    <a:pt x="6626" y="499"/>
                  </a:cubicBezTo>
                  <a:cubicBezTo>
                    <a:pt x="0" y="4784"/>
                    <a:pt x="28061" y="20949"/>
                    <a:pt x="28061" y="20949"/>
                  </a:cubicBezTo>
                  <a:cubicBezTo>
                    <a:pt x="28061" y="20949"/>
                    <a:pt x="15518" y="0"/>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83"/>
            <p:cNvSpPr/>
            <p:nvPr/>
          </p:nvSpPr>
          <p:spPr>
            <a:xfrm>
              <a:off x="3570925" y="3143775"/>
              <a:ext cx="56475" cy="57275"/>
            </a:xfrm>
            <a:custGeom>
              <a:rect b="b" l="l" r="r" t="t"/>
              <a:pathLst>
                <a:path extrusionOk="0" h="2291" w="2259">
                  <a:moveTo>
                    <a:pt x="1552" y="0"/>
                  </a:moveTo>
                  <a:cubicBezTo>
                    <a:pt x="1165" y="0"/>
                    <a:pt x="1553" y="1527"/>
                    <a:pt x="1553" y="1527"/>
                  </a:cubicBezTo>
                  <a:cubicBezTo>
                    <a:pt x="1553" y="1527"/>
                    <a:pt x="769" y="1259"/>
                    <a:pt x="327" y="1259"/>
                  </a:cubicBezTo>
                  <a:cubicBezTo>
                    <a:pt x="130" y="1259"/>
                    <a:pt x="1" y="1312"/>
                    <a:pt x="38" y="1465"/>
                  </a:cubicBezTo>
                  <a:cubicBezTo>
                    <a:pt x="175" y="2022"/>
                    <a:pt x="2259" y="2290"/>
                    <a:pt x="2259" y="2290"/>
                  </a:cubicBezTo>
                  <a:cubicBezTo>
                    <a:pt x="2259" y="2290"/>
                    <a:pt x="2157" y="190"/>
                    <a:pt x="1613" y="10"/>
                  </a:cubicBezTo>
                  <a:lnTo>
                    <a:pt x="1613" y="11"/>
                  </a:lnTo>
                  <a:cubicBezTo>
                    <a:pt x="1591" y="4"/>
                    <a:pt x="1571" y="0"/>
                    <a:pt x="1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83"/>
            <p:cNvSpPr/>
            <p:nvPr/>
          </p:nvSpPr>
          <p:spPr>
            <a:xfrm>
              <a:off x="4237700" y="3842050"/>
              <a:ext cx="358125" cy="535825"/>
            </a:xfrm>
            <a:custGeom>
              <a:rect b="b" l="l" r="r" t="t"/>
              <a:pathLst>
                <a:path extrusionOk="0" h="21433" w="14325">
                  <a:moveTo>
                    <a:pt x="1" y="1"/>
                  </a:moveTo>
                  <a:lnTo>
                    <a:pt x="1" y="1"/>
                  </a:lnTo>
                  <a:cubicBezTo>
                    <a:pt x="1" y="2"/>
                    <a:pt x="1787" y="21432"/>
                    <a:pt x="7305" y="21432"/>
                  </a:cubicBezTo>
                  <a:cubicBezTo>
                    <a:pt x="7733" y="21432"/>
                    <a:pt x="8183" y="21304"/>
                    <a:pt x="8656" y="21026"/>
                  </a:cubicBezTo>
                  <a:cubicBezTo>
                    <a:pt x="14324" y="17704"/>
                    <a:pt x="1" y="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83"/>
            <p:cNvSpPr/>
            <p:nvPr/>
          </p:nvSpPr>
          <p:spPr>
            <a:xfrm>
              <a:off x="4396950" y="4296375"/>
              <a:ext cx="60125" cy="60050"/>
            </a:xfrm>
            <a:custGeom>
              <a:rect b="b" l="l" r="r" t="t"/>
              <a:pathLst>
                <a:path extrusionOk="0" h="2402" w="2405">
                  <a:moveTo>
                    <a:pt x="469" y="1"/>
                  </a:moveTo>
                  <a:lnTo>
                    <a:pt x="469" y="1"/>
                  </a:lnTo>
                  <a:cubicBezTo>
                    <a:pt x="469" y="1"/>
                    <a:pt x="1" y="2050"/>
                    <a:pt x="474" y="2370"/>
                  </a:cubicBezTo>
                  <a:cubicBezTo>
                    <a:pt x="507" y="2392"/>
                    <a:pt x="537" y="2402"/>
                    <a:pt x="565" y="2402"/>
                  </a:cubicBezTo>
                  <a:cubicBezTo>
                    <a:pt x="906" y="2402"/>
                    <a:pt x="943" y="928"/>
                    <a:pt x="943" y="928"/>
                  </a:cubicBezTo>
                  <a:cubicBezTo>
                    <a:pt x="943" y="928"/>
                    <a:pt x="1839" y="1544"/>
                    <a:pt x="2218" y="1544"/>
                  </a:cubicBezTo>
                  <a:cubicBezTo>
                    <a:pt x="2317" y="1544"/>
                    <a:pt x="2381" y="1502"/>
                    <a:pt x="2385" y="1396"/>
                  </a:cubicBezTo>
                  <a:cubicBezTo>
                    <a:pt x="2405" y="824"/>
                    <a:pt x="469"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83"/>
            <p:cNvSpPr/>
            <p:nvPr/>
          </p:nvSpPr>
          <p:spPr>
            <a:xfrm>
              <a:off x="4271725" y="3763775"/>
              <a:ext cx="780875" cy="510550"/>
            </a:xfrm>
            <a:custGeom>
              <a:rect b="b" l="l" r="r" t="t"/>
              <a:pathLst>
                <a:path extrusionOk="0" h="20422" w="31235">
                  <a:moveTo>
                    <a:pt x="0" y="1"/>
                  </a:moveTo>
                  <a:lnTo>
                    <a:pt x="0" y="1"/>
                  </a:lnTo>
                  <a:cubicBezTo>
                    <a:pt x="1" y="2"/>
                    <a:pt x="18132" y="20422"/>
                    <a:pt x="25067" y="20422"/>
                  </a:cubicBezTo>
                  <a:cubicBezTo>
                    <a:pt x="25928" y="20422"/>
                    <a:pt x="26616" y="20107"/>
                    <a:pt x="27075" y="19399"/>
                  </a:cubicBezTo>
                  <a:cubicBezTo>
                    <a:pt x="31235" y="12989"/>
                    <a:pt x="1"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83"/>
            <p:cNvSpPr/>
            <p:nvPr/>
          </p:nvSpPr>
          <p:spPr>
            <a:xfrm>
              <a:off x="4877825" y="4187075"/>
              <a:ext cx="57825" cy="56275"/>
            </a:xfrm>
            <a:custGeom>
              <a:rect b="b" l="l" r="r" t="t"/>
              <a:pathLst>
                <a:path extrusionOk="0" h="2251" w="2313">
                  <a:moveTo>
                    <a:pt x="1" y="0"/>
                  </a:moveTo>
                  <a:cubicBezTo>
                    <a:pt x="1" y="0"/>
                    <a:pt x="211" y="2091"/>
                    <a:pt x="763" y="2242"/>
                  </a:cubicBezTo>
                  <a:cubicBezTo>
                    <a:pt x="782" y="2248"/>
                    <a:pt x="800" y="2250"/>
                    <a:pt x="817" y="2250"/>
                  </a:cubicBezTo>
                  <a:cubicBezTo>
                    <a:pt x="1216" y="2250"/>
                    <a:pt x="746" y="727"/>
                    <a:pt x="746" y="727"/>
                  </a:cubicBezTo>
                  <a:lnTo>
                    <a:pt x="746" y="727"/>
                  </a:lnTo>
                  <a:cubicBezTo>
                    <a:pt x="746" y="727"/>
                    <a:pt x="1467" y="932"/>
                    <a:pt x="1917" y="932"/>
                  </a:cubicBezTo>
                  <a:cubicBezTo>
                    <a:pt x="2151" y="932"/>
                    <a:pt x="2312" y="877"/>
                    <a:pt x="2261" y="709"/>
                  </a:cubicBezTo>
                  <a:cubicBezTo>
                    <a:pt x="2098" y="16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83"/>
            <p:cNvSpPr/>
            <p:nvPr/>
          </p:nvSpPr>
          <p:spPr>
            <a:xfrm>
              <a:off x="4279875" y="3738525"/>
              <a:ext cx="927450" cy="264775"/>
            </a:xfrm>
            <a:custGeom>
              <a:rect b="b" l="l" r="r" t="t"/>
              <a:pathLst>
                <a:path extrusionOk="0" h="10591" w="37098">
                  <a:moveTo>
                    <a:pt x="1" y="1"/>
                  </a:moveTo>
                  <a:cubicBezTo>
                    <a:pt x="1" y="1"/>
                    <a:pt x="22148" y="10590"/>
                    <a:pt x="31611" y="10590"/>
                  </a:cubicBezTo>
                  <a:cubicBezTo>
                    <a:pt x="33952" y="10590"/>
                    <a:pt x="35517" y="9942"/>
                    <a:pt x="35778" y="8326"/>
                  </a:cubicBezTo>
                  <a:cubicBezTo>
                    <a:pt x="37097" y="176"/>
                    <a:pt x="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83"/>
            <p:cNvSpPr/>
            <p:nvPr/>
          </p:nvSpPr>
          <p:spPr>
            <a:xfrm>
              <a:off x="5067925" y="3896750"/>
              <a:ext cx="65800" cy="55350"/>
            </a:xfrm>
            <a:custGeom>
              <a:rect b="b" l="l" r="r" t="t"/>
              <a:pathLst>
                <a:path extrusionOk="0" h="2214" w="2632">
                  <a:moveTo>
                    <a:pt x="1988" y="0"/>
                  </a:moveTo>
                  <a:cubicBezTo>
                    <a:pt x="1344" y="0"/>
                    <a:pt x="0" y="914"/>
                    <a:pt x="0" y="914"/>
                  </a:cubicBezTo>
                  <a:cubicBezTo>
                    <a:pt x="0" y="914"/>
                    <a:pt x="1272" y="2214"/>
                    <a:pt x="1872" y="2214"/>
                  </a:cubicBezTo>
                  <a:cubicBezTo>
                    <a:pt x="1918" y="2214"/>
                    <a:pt x="1959" y="2207"/>
                    <a:pt x="1996" y="2191"/>
                  </a:cubicBezTo>
                  <a:cubicBezTo>
                    <a:pt x="2468" y="1989"/>
                    <a:pt x="1036" y="1017"/>
                    <a:pt x="1036" y="1017"/>
                  </a:cubicBezTo>
                  <a:cubicBezTo>
                    <a:pt x="1036" y="1017"/>
                    <a:pt x="2631" y="348"/>
                    <a:pt x="2209" y="57"/>
                  </a:cubicBezTo>
                  <a:cubicBezTo>
                    <a:pt x="2152" y="17"/>
                    <a:pt x="2077" y="0"/>
                    <a:pt x="1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83"/>
            <p:cNvSpPr/>
            <p:nvPr/>
          </p:nvSpPr>
          <p:spPr>
            <a:xfrm>
              <a:off x="4289625" y="3547075"/>
              <a:ext cx="771075" cy="180925"/>
            </a:xfrm>
            <a:custGeom>
              <a:rect b="b" l="l" r="r" t="t"/>
              <a:pathLst>
                <a:path extrusionOk="0" h="7237" w="30843">
                  <a:moveTo>
                    <a:pt x="23740" y="1"/>
                  </a:moveTo>
                  <a:cubicBezTo>
                    <a:pt x="15110" y="1"/>
                    <a:pt x="1" y="6460"/>
                    <a:pt x="1" y="6460"/>
                  </a:cubicBezTo>
                  <a:cubicBezTo>
                    <a:pt x="1" y="6460"/>
                    <a:pt x="7390" y="7236"/>
                    <a:pt x="14777" y="7236"/>
                  </a:cubicBezTo>
                  <a:cubicBezTo>
                    <a:pt x="22811" y="7236"/>
                    <a:pt x="30843" y="6318"/>
                    <a:pt x="29359" y="2484"/>
                  </a:cubicBezTo>
                  <a:cubicBezTo>
                    <a:pt x="28660" y="681"/>
                    <a:pt x="26542" y="1"/>
                    <a:pt x="2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83"/>
            <p:cNvSpPr/>
            <p:nvPr/>
          </p:nvSpPr>
          <p:spPr>
            <a:xfrm>
              <a:off x="4926350" y="3585375"/>
              <a:ext cx="66825" cy="54950"/>
            </a:xfrm>
            <a:custGeom>
              <a:rect b="b" l="l" r="r" t="t"/>
              <a:pathLst>
                <a:path extrusionOk="0" h="2198" w="2673">
                  <a:moveTo>
                    <a:pt x="1773" y="1"/>
                  </a:moveTo>
                  <a:cubicBezTo>
                    <a:pt x="1187" y="1"/>
                    <a:pt x="0" y="1479"/>
                    <a:pt x="0" y="1479"/>
                  </a:cubicBezTo>
                  <a:cubicBezTo>
                    <a:pt x="0" y="1479"/>
                    <a:pt x="1317" y="2197"/>
                    <a:pt x="1989" y="2197"/>
                  </a:cubicBezTo>
                  <a:cubicBezTo>
                    <a:pt x="2113" y="2197"/>
                    <a:pt x="2215" y="2173"/>
                    <a:pt x="2282" y="2116"/>
                  </a:cubicBezTo>
                  <a:cubicBezTo>
                    <a:pt x="2673" y="1784"/>
                    <a:pt x="1019" y="1275"/>
                    <a:pt x="1019" y="1275"/>
                  </a:cubicBezTo>
                  <a:cubicBezTo>
                    <a:pt x="1019" y="1275"/>
                    <a:pt x="2349" y="168"/>
                    <a:pt x="1861" y="13"/>
                  </a:cubicBezTo>
                  <a:cubicBezTo>
                    <a:pt x="1833" y="5"/>
                    <a:pt x="1804" y="1"/>
                    <a:pt x="1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83"/>
            <p:cNvSpPr/>
            <p:nvPr/>
          </p:nvSpPr>
          <p:spPr>
            <a:xfrm>
              <a:off x="4128925" y="3256100"/>
              <a:ext cx="76575" cy="288700"/>
            </a:xfrm>
            <a:custGeom>
              <a:rect b="b" l="l" r="r" t="t"/>
              <a:pathLst>
                <a:path extrusionOk="0" h="11548" w="3063">
                  <a:moveTo>
                    <a:pt x="1244" y="1"/>
                  </a:moveTo>
                  <a:cubicBezTo>
                    <a:pt x="1238" y="1"/>
                    <a:pt x="1231" y="1"/>
                    <a:pt x="1224" y="3"/>
                  </a:cubicBezTo>
                  <a:lnTo>
                    <a:pt x="86" y="253"/>
                  </a:lnTo>
                  <a:cubicBezTo>
                    <a:pt x="34" y="264"/>
                    <a:pt x="1" y="316"/>
                    <a:pt x="12" y="368"/>
                  </a:cubicBezTo>
                  <a:cubicBezTo>
                    <a:pt x="22" y="413"/>
                    <a:pt x="58" y="443"/>
                    <a:pt x="105" y="443"/>
                  </a:cubicBezTo>
                  <a:cubicBezTo>
                    <a:pt x="112" y="443"/>
                    <a:pt x="119" y="442"/>
                    <a:pt x="126" y="441"/>
                  </a:cubicBezTo>
                  <a:lnTo>
                    <a:pt x="1166" y="213"/>
                  </a:lnTo>
                  <a:lnTo>
                    <a:pt x="2866" y="11466"/>
                  </a:lnTo>
                  <a:cubicBezTo>
                    <a:pt x="2875" y="11512"/>
                    <a:pt x="2915" y="11547"/>
                    <a:pt x="2961" y="11547"/>
                  </a:cubicBezTo>
                  <a:cubicBezTo>
                    <a:pt x="2966" y="11547"/>
                    <a:pt x="2970" y="11546"/>
                    <a:pt x="2976" y="11546"/>
                  </a:cubicBezTo>
                  <a:cubicBezTo>
                    <a:pt x="3028" y="11537"/>
                    <a:pt x="3063" y="11489"/>
                    <a:pt x="3056" y="11436"/>
                  </a:cubicBezTo>
                  <a:lnTo>
                    <a:pt x="1339" y="81"/>
                  </a:lnTo>
                  <a:cubicBezTo>
                    <a:pt x="1336" y="56"/>
                    <a:pt x="1321" y="33"/>
                    <a:pt x="1299" y="18"/>
                  </a:cubicBezTo>
                  <a:cubicBezTo>
                    <a:pt x="1283" y="6"/>
                    <a:pt x="1264" y="1"/>
                    <a:pt x="1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83"/>
            <p:cNvSpPr/>
            <p:nvPr/>
          </p:nvSpPr>
          <p:spPr>
            <a:xfrm>
              <a:off x="4257375" y="3353850"/>
              <a:ext cx="226050" cy="209450"/>
            </a:xfrm>
            <a:custGeom>
              <a:rect b="b" l="l" r="r" t="t"/>
              <a:pathLst>
                <a:path extrusionOk="0" h="8378" w="9042">
                  <a:moveTo>
                    <a:pt x="8163" y="0"/>
                  </a:moveTo>
                  <a:cubicBezTo>
                    <a:pt x="8134" y="2"/>
                    <a:pt x="8111" y="10"/>
                    <a:pt x="8091" y="29"/>
                  </a:cubicBezTo>
                  <a:lnTo>
                    <a:pt x="37" y="8214"/>
                  </a:lnTo>
                  <a:cubicBezTo>
                    <a:pt x="1" y="8253"/>
                    <a:pt x="1" y="8313"/>
                    <a:pt x="39" y="8351"/>
                  </a:cubicBezTo>
                  <a:cubicBezTo>
                    <a:pt x="57" y="8369"/>
                    <a:pt x="82" y="8378"/>
                    <a:pt x="106" y="8378"/>
                  </a:cubicBezTo>
                  <a:cubicBezTo>
                    <a:pt x="131" y="8378"/>
                    <a:pt x="156" y="8368"/>
                    <a:pt x="174" y="8349"/>
                  </a:cubicBezTo>
                  <a:lnTo>
                    <a:pt x="8156" y="237"/>
                  </a:lnTo>
                  <a:lnTo>
                    <a:pt x="8863" y="1031"/>
                  </a:lnTo>
                  <a:cubicBezTo>
                    <a:pt x="8882" y="1052"/>
                    <a:pt x="8908" y="1063"/>
                    <a:pt x="8934" y="1063"/>
                  </a:cubicBezTo>
                  <a:cubicBezTo>
                    <a:pt x="8957" y="1063"/>
                    <a:pt x="8979" y="1055"/>
                    <a:pt x="8998" y="1039"/>
                  </a:cubicBezTo>
                  <a:cubicBezTo>
                    <a:pt x="9038" y="1004"/>
                    <a:pt x="9041" y="944"/>
                    <a:pt x="9006" y="904"/>
                  </a:cubicBezTo>
                  <a:lnTo>
                    <a:pt x="8231" y="34"/>
                  </a:lnTo>
                  <a:cubicBezTo>
                    <a:pt x="8214" y="14"/>
                    <a:pt x="8189" y="2"/>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83"/>
            <p:cNvSpPr/>
            <p:nvPr/>
          </p:nvSpPr>
          <p:spPr>
            <a:xfrm>
              <a:off x="3999725" y="3520175"/>
              <a:ext cx="280150" cy="628325"/>
            </a:xfrm>
            <a:custGeom>
              <a:rect b="b" l="l" r="r" t="t"/>
              <a:pathLst>
                <a:path extrusionOk="0" h="25133" w="11206">
                  <a:moveTo>
                    <a:pt x="9061" y="1"/>
                  </a:moveTo>
                  <a:cubicBezTo>
                    <a:pt x="8253" y="1"/>
                    <a:pt x="7498" y="517"/>
                    <a:pt x="7236" y="1324"/>
                  </a:cubicBezTo>
                  <a:lnTo>
                    <a:pt x="326" y="22627"/>
                  </a:lnTo>
                  <a:cubicBezTo>
                    <a:pt x="0" y="23629"/>
                    <a:pt x="554" y="24714"/>
                    <a:pt x="1558" y="25039"/>
                  </a:cubicBezTo>
                  <a:cubicBezTo>
                    <a:pt x="1752" y="25102"/>
                    <a:pt x="1950" y="25132"/>
                    <a:pt x="2145" y="25132"/>
                  </a:cubicBezTo>
                  <a:cubicBezTo>
                    <a:pt x="2952" y="25132"/>
                    <a:pt x="3708" y="24616"/>
                    <a:pt x="3970" y="23809"/>
                  </a:cubicBezTo>
                  <a:lnTo>
                    <a:pt x="10880" y="2508"/>
                  </a:lnTo>
                  <a:cubicBezTo>
                    <a:pt x="11205" y="1504"/>
                    <a:pt x="10650" y="419"/>
                    <a:pt x="9648" y="94"/>
                  </a:cubicBezTo>
                  <a:cubicBezTo>
                    <a:pt x="9453" y="31"/>
                    <a:pt x="9256"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83"/>
            <p:cNvSpPr/>
            <p:nvPr/>
          </p:nvSpPr>
          <p:spPr>
            <a:xfrm>
              <a:off x="4192475" y="3579700"/>
              <a:ext cx="46500" cy="39950"/>
            </a:xfrm>
            <a:custGeom>
              <a:rect b="b" l="l" r="r" t="t"/>
              <a:pathLst>
                <a:path extrusionOk="0" h="1598" w="1860">
                  <a:moveTo>
                    <a:pt x="413" y="0"/>
                  </a:moveTo>
                  <a:cubicBezTo>
                    <a:pt x="380" y="0"/>
                    <a:pt x="348" y="18"/>
                    <a:pt x="329" y="49"/>
                  </a:cubicBezTo>
                  <a:cubicBezTo>
                    <a:pt x="316" y="72"/>
                    <a:pt x="1" y="646"/>
                    <a:pt x="179" y="1101"/>
                  </a:cubicBezTo>
                  <a:cubicBezTo>
                    <a:pt x="261" y="1312"/>
                    <a:pt x="436" y="1464"/>
                    <a:pt x="694" y="1547"/>
                  </a:cubicBezTo>
                  <a:cubicBezTo>
                    <a:pt x="798" y="1581"/>
                    <a:pt x="898" y="1597"/>
                    <a:pt x="991" y="1597"/>
                  </a:cubicBezTo>
                  <a:cubicBezTo>
                    <a:pt x="1129" y="1597"/>
                    <a:pt x="1256" y="1561"/>
                    <a:pt x="1370" y="1487"/>
                  </a:cubicBezTo>
                  <a:cubicBezTo>
                    <a:pt x="1780" y="1222"/>
                    <a:pt x="1851" y="569"/>
                    <a:pt x="1855" y="542"/>
                  </a:cubicBezTo>
                  <a:cubicBezTo>
                    <a:pt x="1860" y="489"/>
                    <a:pt x="1821" y="442"/>
                    <a:pt x="1768" y="437"/>
                  </a:cubicBezTo>
                  <a:cubicBezTo>
                    <a:pt x="1723" y="439"/>
                    <a:pt x="1670" y="471"/>
                    <a:pt x="1663" y="522"/>
                  </a:cubicBezTo>
                  <a:cubicBezTo>
                    <a:pt x="1663" y="527"/>
                    <a:pt x="1598" y="1111"/>
                    <a:pt x="1266" y="1327"/>
                  </a:cubicBezTo>
                  <a:cubicBezTo>
                    <a:pt x="1184" y="1381"/>
                    <a:pt x="1093" y="1408"/>
                    <a:pt x="991" y="1408"/>
                  </a:cubicBezTo>
                  <a:cubicBezTo>
                    <a:pt x="918" y="1408"/>
                    <a:pt x="839" y="1394"/>
                    <a:pt x="753" y="1366"/>
                  </a:cubicBezTo>
                  <a:cubicBezTo>
                    <a:pt x="549" y="1299"/>
                    <a:pt x="419" y="1189"/>
                    <a:pt x="358" y="1032"/>
                  </a:cubicBezTo>
                  <a:cubicBezTo>
                    <a:pt x="211" y="661"/>
                    <a:pt x="494" y="147"/>
                    <a:pt x="498" y="142"/>
                  </a:cubicBezTo>
                  <a:cubicBezTo>
                    <a:pt x="523" y="97"/>
                    <a:pt x="506" y="39"/>
                    <a:pt x="459" y="12"/>
                  </a:cubicBezTo>
                  <a:cubicBezTo>
                    <a:pt x="445" y="4"/>
                    <a:pt x="429"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83"/>
            <p:cNvSpPr/>
            <p:nvPr/>
          </p:nvSpPr>
          <p:spPr>
            <a:xfrm>
              <a:off x="4187150" y="3554850"/>
              <a:ext cx="10700" cy="9500"/>
            </a:xfrm>
            <a:custGeom>
              <a:rect b="b" l="l" r="r" t="t"/>
              <a:pathLst>
                <a:path extrusionOk="0" h="380" w="428">
                  <a:moveTo>
                    <a:pt x="214" y="0"/>
                  </a:moveTo>
                  <a:cubicBezTo>
                    <a:pt x="134" y="0"/>
                    <a:pt x="59" y="51"/>
                    <a:pt x="34" y="131"/>
                  </a:cubicBezTo>
                  <a:cubicBezTo>
                    <a:pt x="0" y="231"/>
                    <a:pt x="55" y="338"/>
                    <a:pt x="156" y="371"/>
                  </a:cubicBezTo>
                  <a:cubicBezTo>
                    <a:pt x="175" y="377"/>
                    <a:pt x="194" y="380"/>
                    <a:pt x="213" y="380"/>
                  </a:cubicBezTo>
                  <a:cubicBezTo>
                    <a:pt x="294" y="380"/>
                    <a:pt x="368" y="328"/>
                    <a:pt x="394" y="248"/>
                  </a:cubicBezTo>
                  <a:cubicBezTo>
                    <a:pt x="427" y="149"/>
                    <a:pt x="372" y="42"/>
                    <a:pt x="272" y="9"/>
                  </a:cubicBezTo>
                  <a:cubicBezTo>
                    <a:pt x="253" y="3"/>
                    <a:pt x="234"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83"/>
            <p:cNvSpPr/>
            <p:nvPr/>
          </p:nvSpPr>
          <p:spPr>
            <a:xfrm>
              <a:off x="4253050" y="3576200"/>
              <a:ext cx="10650" cy="9525"/>
            </a:xfrm>
            <a:custGeom>
              <a:rect b="b" l="l" r="r" t="t"/>
              <a:pathLst>
                <a:path extrusionOk="0" h="381" w="426">
                  <a:moveTo>
                    <a:pt x="212" y="1"/>
                  </a:moveTo>
                  <a:cubicBezTo>
                    <a:pt x="133" y="1"/>
                    <a:pt x="59" y="52"/>
                    <a:pt x="34" y="132"/>
                  </a:cubicBezTo>
                  <a:cubicBezTo>
                    <a:pt x="0" y="232"/>
                    <a:pt x="55" y="339"/>
                    <a:pt x="155" y="370"/>
                  </a:cubicBezTo>
                  <a:cubicBezTo>
                    <a:pt x="175" y="377"/>
                    <a:pt x="195" y="380"/>
                    <a:pt x="215" y="380"/>
                  </a:cubicBezTo>
                  <a:cubicBezTo>
                    <a:pt x="295" y="380"/>
                    <a:pt x="368" y="329"/>
                    <a:pt x="394" y="249"/>
                  </a:cubicBezTo>
                  <a:cubicBezTo>
                    <a:pt x="425" y="149"/>
                    <a:pt x="372" y="42"/>
                    <a:pt x="272" y="10"/>
                  </a:cubicBezTo>
                  <a:cubicBezTo>
                    <a:pt x="252" y="4"/>
                    <a:pt x="232"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41" name="Google Shape;15841;p83"/>
          <p:cNvSpPr/>
          <p:nvPr/>
        </p:nvSpPr>
        <p:spPr>
          <a:xfrm>
            <a:off x="2942250" y="4618925"/>
            <a:ext cx="4710900" cy="740400"/>
          </a:xfrm>
          <a:prstGeom prst="rect">
            <a:avLst/>
          </a:prstGeom>
          <a:solidFill>
            <a:schemeClr val="accent4"/>
          </a:solidFill>
          <a:ln cap="flat" cmpd="sng" w="9525">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pic>
        <p:nvPicPr>
          <p:cNvPr id="15842" name="Google Shape;15842;p83"/>
          <p:cNvPicPr preferRelativeResize="0"/>
          <p:nvPr/>
        </p:nvPicPr>
        <p:blipFill>
          <a:blip r:embed="rId3">
            <a:alphaModFix/>
          </a:blip>
          <a:stretch>
            <a:fillRect/>
          </a:stretch>
        </p:blipFill>
        <p:spPr>
          <a:xfrm>
            <a:off x="3277425" y="3609096"/>
            <a:ext cx="4040549" cy="2502225"/>
          </a:xfrm>
          <a:prstGeom prst="rect">
            <a:avLst/>
          </a:prstGeom>
          <a:noFill/>
          <a:ln>
            <a:noFill/>
          </a:ln>
        </p:spPr>
      </p:pic>
      <p:sp>
        <p:nvSpPr>
          <p:cNvPr id="15843" name="Google Shape;15843;p83"/>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0" name="Shape 4890"/>
        <p:cNvGrpSpPr/>
        <p:nvPr/>
      </p:nvGrpSpPr>
      <p:grpSpPr>
        <a:xfrm>
          <a:off x="0" y="0"/>
          <a:ext cx="0" cy="0"/>
          <a:chOff x="0" y="0"/>
          <a:chExt cx="0" cy="0"/>
        </a:xfrm>
      </p:grpSpPr>
      <p:sp>
        <p:nvSpPr>
          <p:cNvPr id="4891" name="Google Shape;4891;p22"/>
          <p:cNvSpPr/>
          <p:nvPr/>
        </p:nvSpPr>
        <p:spPr>
          <a:xfrm>
            <a:off x="5037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22"/>
          <p:cNvSpPr/>
          <p:nvPr/>
        </p:nvSpPr>
        <p:spPr>
          <a:xfrm>
            <a:off x="37824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22"/>
          <p:cNvSpPr/>
          <p:nvPr/>
        </p:nvSpPr>
        <p:spPr>
          <a:xfrm>
            <a:off x="7060800" y="1843975"/>
            <a:ext cx="31269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22"/>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Concepts de base</a:t>
            </a:r>
            <a:endParaRPr/>
          </a:p>
        </p:txBody>
      </p:sp>
      <p:sp>
        <p:nvSpPr>
          <p:cNvPr id="4895" name="Google Shape;4895;p22"/>
          <p:cNvSpPr/>
          <p:nvPr/>
        </p:nvSpPr>
        <p:spPr>
          <a:xfrm>
            <a:off x="1427233" y="5253264"/>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22"/>
          <p:cNvSpPr/>
          <p:nvPr/>
        </p:nvSpPr>
        <p:spPr>
          <a:xfrm>
            <a:off x="727200" y="5253251"/>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22"/>
          <p:cNvSpPr/>
          <p:nvPr/>
        </p:nvSpPr>
        <p:spPr>
          <a:xfrm>
            <a:off x="2827085" y="456354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22"/>
          <p:cNvSpPr/>
          <p:nvPr/>
        </p:nvSpPr>
        <p:spPr>
          <a:xfrm>
            <a:off x="2127173" y="456354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22"/>
          <p:cNvSpPr/>
          <p:nvPr/>
        </p:nvSpPr>
        <p:spPr>
          <a:xfrm>
            <a:off x="1427233" y="387382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22"/>
          <p:cNvSpPr/>
          <p:nvPr/>
        </p:nvSpPr>
        <p:spPr>
          <a:xfrm>
            <a:off x="2127173" y="3873822"/>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22"/>
          <p:cNvSpPr/>
          <p:nvPr/>
        </p:nvSpPr>
        <p:spPr>
          <a:xfrm>
            <a:off x="2827085" y="3874844"/>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22"/>
          <p:cNvSpPr/>
          <p:nvPr/>
        </p:nvSpPr>
        <p:spPr>
          <a:xfrm>
            <a:off x="727200" y="4563535"/>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22"/>
          <p:cNvSpPr/>
          <p:nvPr/>
        </p:nvSpPr>
        <p:spPr>
          <a:xfrm>
            <a:off x="1427233" y="4563548"/>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04" name="Google Shape;4904;p22"/>
          <p:cNvGrpSpPr/>
          <p:nvPr/>
        </p:nvGrpSpPr>
        <p:grpSpPr>
          <a:xfrm>
            <a:off x="1574853" y="5346221"/>
            <a:ext cx="285260" cy="441230"/>
            <a:chOff x="4254503" y="3707216"/>
            <a:chExt cx="728634" cy="1126738"/>
          </a:xfrm>
        </p:grpSpPr>
        <p:sp>
          <p:nvSpPr>
            <p:cNvPr id="4905" name="Google Shape;4905;p22"/>
            <p:cNvSpPr/>
            <p:nvPr/>
          </p:nvSpPr>
          <p:spPr>
            <a:xfrm>
              <a:off x="4254503" y="3707216"/>
              <a:ext cx="728634" cy="998681"/>
            </a:xfrm>
            <a:custGeom>
              <a:rect b="b" l="l" r="r" t="t"/>
              <a:pathLst>
                <a:path extrusionOk="0" h="45654" w="33309">
                  <a:moveTo>
                    <a:pt x="16654" y="5790"/>
                  </a:moveTo>
                  <a:cubicBezTo>
                    <a:pt x="18285" y="5790"/>
                    <a:pt x="19753" y="6055"/>
                    <a:pt x="21058" y="6591"/>
                  </a:cubicBezTo>
                  <a:cubicBezTo>
                    <a:pt x="22368" y="7127"/>
                    <a:pt x="23470" y="7846"/>
                    <a:pt x="24370" y="8746"/>
                  </a:cubicBezTo>
                  <a:cubicBezTo>
                    <a:pt x="25270" y="9646"/>
                    <a:pt x="25968" y="10674"/>
                    <a:pt x="26461" y="11833"/>
                  </a:cubicBezTo>
                  <a:cubicBezTo>
                    <a:pt x="26953" y="12990"/>
                    <a:pt x="27201" y="14213"/>
                    <a:pt x="27201" y="15497"/>
                  </a:cubicBezTo>
                  <a:cubicBezTo>
                    <a:pt x="27201" y="16784"/>
                    <a:pt x="26953" y="18005"/>
                    <a:pt x="26461" y="19164"/>
                  </a:cubicBezTo>
                  <a:cubicBezTo>
                    <a:pt x="25968" y="20320"/>
                    <a:pt x="25270" y="21349"/>
                    <a:pt x="24370" y="22249"/>
                  </a:cubicBezTo>
                  <a:cubicBezTo>
                    <a:pt x="23470" y="23151"/>
                    <a:pt x="22368" y="23868"/>
                    <a:pt x="21058" y="24404"/>
                  </a:cubicBezTo>
                  <a:cubicBezTo>
                    <a:pt x="19753" y="24940"/>
                    <a:pt x="18283" y="25208"/>
                    <a:pt x="16654" y="25208"/>
                  </a:cubicBezTo>
                  <a:cubicBezTo>
                    <a:pt x="15026" y="25208"/>
                    <a:pt x="13558" y="24940"/>
                    <a:pt x="12250" y="24404"/>
                  </a:cubicBezTo>
                  <a:cubicBezTo>
                    <a:pt x="10943" y="23868"/>
                    <a:pt x="9839" y="23149"/>
                    <a:pt x="8939" y="22249"/>
                  </a:cubicBezTo>
                  <a:cubicBezTo>
                    <a:pt x="8039" y="21349"/>
                    <a:pt x="7343" y="20320"/>
                    <a:pt x="6848" y="19164"/>
                  </a:cubicBezTo>
                  <a:cubicBezTo>
                    <a:pt x="6356" y="18005"/>
                    <a:pt x="6108" y="16784"/>
                    <a:pt x="6108" y="15497"/>
                  </a:cubicBezTo>
                  <a:cubicBezTo>
                    <a:pt x="6108" y="14213"/>
                    <a:pt x="6356" y="12990"/>
                    <a:pt x="6848" y="11833"/>
                  </a:cubicBezTo>
                  <a:cubicBezTo>
                    <a:pt x="7343" y="10674"/>
                    <a:pt x="8039" y="9646"/>
                    <a:pt x="8939" y="8746"/>
                  </a:cubicBezTo>
                  <a:cubicBezTo>
                    <a:pt x="9839" y="7846"/>
                    <a:pt x="10943" y="7127"/>
                    <a:pt x="12250" y="6591"/>
                  </a:cubicBezTo>
                  <a:cubicBezTo>
                    <a:pt x="13558" y="6055"/>
                    <a:pt x="15024" y="5790"/>
                    <a:pt x="16654" y="5790"/>
                  </a:cubicBezTo>
                  <a:close/>
                  <a:moveTo>
                    <a:pt x="16654" y="0"/>
                  </a:moveTo>
                  <a:cubicBezTo>
                    <a:pt x="14254" y="0"/>
                    <a:pt x="12035" y="399"/>
                    <a:pt x="9999" y="1191"/>
                  </a:cubicBezTo>
                  <a:cubicBezTo>
                    <a:pt x="7963" y="1983"/>
                    <a:pt x="6205" y="3076"/>
                    <a:pt x="4727" y="4470"/>
                  </a:cubicBezTo>
                  <a:cubicBezTo>
                    <a:pt x="3248" y="5863"/>
                    <a:pt x="2089" y="7503"/>
                    <a:pt x="1253" y="9390"/>
                  </a:cubicBezTo>
                  <a:cubicBezTo>
                    <a:pt x="417" y="11274"/>
                    <a:pt x="1" y="13313"/>
                    <a:pt x="1" y="15497"/>
                  </a:cubicBezTo>
                  <a:cubicBezTo>
                    <a:pt x="1" y="17685"/>
                    <a:pt x="417" y="19720"/>
                    <a:pt x="1253" y="21607"/>
                  </a:cubicBezTo>
                  <a:cubicBezTo>
                    <a:pt x="2089" y="23492"/>
                    <a:pt x="3248" y="25132"/>
                    <a:pt x="4727" y="26524"/>
                  </a:cubicBezTo>
                  <a:cubicBezTo>
                    <a:pt x="6207" y="27919"/>
                    <a:pt x="7963" y="29011"/>
                    <a:pt x="9999" y="29804"/>
                  </a:cubicBezTo>
                  <a:cubicBezTo>
                    <a:pt x="12035" y="30599"/>
                    <a:pt x="14254" y="30995"/>
                    <a:pt x="16654" y="30995"/>
                  </a:cubicBezTo>
                  <a:cubicBezTo>
                    <a:pt x="16998" y="30995"/>
                    <a:pt x="17394" y="30963"/>
                    <a:pt x="17845" y="30899"/>
                  </a:cubicBezTo>
                  <a:cubicBezTo>
                    <a:pt x="18293" y="30835"/>
                    <a:pt x="18668" y="30759"/>
                    <a:pt x="18968" y="30675"/>
                  </a:cubicBezTo>
                  <a:lnTo>
                    <a:pt x="18968" y="30675"/>
                  </a:lnTo>
                  <a:lnTo>
                    <a:pt x="10290" y="43405"/>
                  </a:lnTo>
                  <a:cubicBezTo>
                    <a:pt x="10203" y="43490"/>
                    <a:pt x="10128" y="43597"/>
                    <a:pt x="10063" y="43726"/>
                  </a:cubicBezTo>
                  <a:cubicBezTo>
                    <a:pt x="9999" y="43854"/>
                    <a:pt x="9967" y="44026"/>
                    <a:pt x="9967" y="44241"/>
                  </a:cubicBezTo>
                  <a:cubicBezTo>
                    <a:pt x="9967" y="44626"/>
                    <a:pt x="10086" y="44958"/>
                    <a:pt x="10322" y="45237"/>
                  </a:cubicBezTo>
                  <a:cubicBezTo>
                    <a:pt x="10558" y="45514"/>
                    <a:pt x="10867" y="45654"/>
                    <a:pt x="11254" y="45654"/>
                  </a:cubicBezTo>
                  <a:lnTo>
                    <a:pt x="14918" y="45654"/>
                  </a:lnTo>
                  <a:cubicBezTo>
                    <a:pt x="15519" y="45654"/>
                    <a:pt x="15947" y="45494"/>
                    <a:pt x="16206" y="45173"/>
                  </a:cubicBezTo>
                  <a:cubicBezTo>
                    <a:pt x="16462" y="44852"/>
                    <a:pt x="16698" y="44582"/>
                    <a:pt x="16913" y="44369"/>
                  </a:cubicBezTo>
                  <a:lnTo>
                    <a:pt x="28614" y="27136"/>
                  </a:lnTo>
                  <a:cubicBezTo>
                    <a:pt x="29172" y="26364"/>
                    <a:pt x="29731" y="25549"/>
                    <a:pt x="30285" y="24692"/>
                  </a:cubicBezTo>
                  <a:cubicBezTo>
                    <a:pt x="30844" y="23836"/>
                    <a:pt x="31348" y="22936"/>
                    <a:pt x="31797" y="21992"/>
                  </a:cubicBezTo>
                  <a:cubicBezTo>
                    <a:pt x="32248" y="21049"/>
                    <a:pt x="32612" y="20041"/>
                    <a:pt x="32892" y="18969"/>
                  </a:cubicBezTo>
                  <a:cubicBezTo>
                    <a:pt x="33171" y="17897"/>
                    <a:pt x="33308" y="16741"/>
                    <a:pt x="33308" y="15497"/>
                  </a:cubicBezTo>
                  <a:cubicBezTo>
                    <a:pt x="33308" y="13313"/>
                    <a:pt x="32892" y="11274"/>
                    <a:pt x="32056" y="9390"/>
                  </a:cubicBezTo>
                  <a:cubicBezTo>
                    <a:pt x="31220" y="7503"/>
                    <a:pt x="30061" y="5863"/>
                    <a:pt x="28581" y="4470"/>
                  </a:cubicBezTo>
                  <a:cubicBezTo>
                    <a:pt x="27104" y="3076"/>
                    <a:pt x="25346" y="1983"/>
                    <a:pt x="23310" y="1191"/>
                  </a:cubicBezTo>
                  <a:cubicBezTo>
                    <a:pt x="21274" y="399"/>
                    <a:pt x="19054" y="0"/>
                    <a:pt x="166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06" name="Google Shape;4906;p22"/>
            <p:cNvSpPr/>
            <p:nvPr/>
          </p:nvSpPr>
          <p:spPr>
            <a:xfrm>
              <a:off x="4460609" y="4720051"/>
              <a:ext cx="76803" cy="113903"/>
            </a:xfrm>
            <a:custGeom>
              <a:rect b="b" l="l" r="r" t="t"/>
              <a:pathLst>
                <a:path extrusionOk="0" h="5207" w="3511">
                  <a:moveTo>
                    <a:pt x="3092" y="1"/>
                  </a:moveTo>
                  <a:lnTo>
                    <a:pt x="195" y="2158"/>
                  </a:lnTo>
                  <a:lnTo>
                    <a:pt x="1493" y="2719"/>
                  </a:lnTo>
                  <a:lnTo>
                    <a:pt x="0" y="4320"/>
                  </a:lnTo>
                  <a:lnTo>
                    <a:pt x="2057" y="5206"/>
                  </a:lnTo>
                  <a:lnTo>
                    <a:pt x="2194" y="3019"/>
                  </a:lnTo>
                  <a:lnTo>
                    <a:pt x="3511" y="3587"/>
                  </a:lnTo>
                  <a:lnTo>
                    <a:pt x="309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07" name="Google Shape;4907;p22"/>
            <p:cNvSpPr/>
            <p:nvPr/>
          </p:nvSpPr>
          <p:spPr>
            <a:xfrm>
              <a:off x="4599581" y="4581363"/>
              <a:ext cx="13738" cy="11813"/>
            </a:xfrm>
            <a:custGeom>
              <a:rect b="b" l="l" r="r" t="t"/>
              <a:pathLst>
                <a:path extrusionOk="0" h="540" w="628">
                  <a:moveTo>
                    <a:pt x="291" y="1"/>
                  </a:moveTo>
                  <a:cubicBezTo>
                    <a:pt x="210" y="1"/>
                    <a:pt x="135" y="39"/>
                    <a:pt x="85" y="114"/>
                  </a:cubicBezTo>
                  <a:cubicBezTo>
                    <a:pt x="0" y="240"/>
                    <a:pt x="32" y="396"/>
                    <a:pt x="165" y="485"/>
                  </a:cubicBezTo>
                  <a:cubicBezTo>
                    <a:pt x="218" y="522"/>
                    <a:pt x="276" y="540"/>
                    <a:pt x="332" y="540"/>
                  </a:cubicBezTo>
                  <a:cubicBezTo>
                    <a:pt x="412" y="540"/>
                    <a:pt x="488" y="501"/>
                    <a:pt x="538" y="426"/>
                  </a:cubicBezTo>
                  <a:cubicBezTo>
                    <a:pt x="628" y="293"/>
                    <a:pt x="586" y="144"/>
                    <a:pt x="458" y="55"/>
                  </a:cubicBezTo>
                  <a:cubicBezTo>
                    <a:pt x="403" y="18"/>
                    <a:pt x="34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08" name="Google Shape;4908;p22"/>
            <p:cNvSpPr/>
            <p:nvPr/>
          </p:nvSpPr>
          <p:spPr>
            <a:xfrm>
              <a:off x="4610541" y="4565088"/>
              <a:ext cx="13803" cy="11834"/>
            </a:xfrm>
            <a:custGeom>
              <a:rect b="b" l="l" r="r" t="t"/>
              <a:pathLst>
                <a:path extrusionOk="0" h="541" w="631">
                  <a:moveTo>
                    <a:pt x="292" y="1"/>
                  </a:moveTo>
                  <a:cubicBezTo>
                    <a:pt x="212" y="1"/>
                    <a:pt x="138" y="39"/>
                    <a:pt x="88" y="114"/>
                  </a:cubicBezTo>
                  <a:cubicBezTo>
                    <a:pt x="1" y="242"/>
                    <a:pt x="33" y="395"/>
                    <a:pt x="168" y="487"/>
                  </a:cubicBezTo>
                  <a:cubicBezTo>
                    <a:pt x="221" y="522"/>
                    <a:pt x="278" y="540"/>
                    <a:pt x="333" y="540"/>
                  </a:cubicBezTo>
                  <a:cubicBezTo>
                    <a:pt x="413" y="540"/>
                    <a:pt x="488" y="502"/>
                    <a:pt x="539" y="428"/>
                  </a:cubicBezTo>
                  <a:cubicBezTo>
                    <a:pt x="630" y="292"/>
                    <a:pt x="589" y="144"/>
                    <a:pt x="459" y="57"/>
                  </a:cubicBezTo>
                  <a:cubicBezTo>
                    <a:pt x="404" y="19"/>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09" name="Google Shape;4909;p22"/>
            <p:cNvSpPr/>
            <p:nvPr/>
          </p:nvSpPr>
          <p:spPr>
            <a:xfrm>
              <a:off x="4621763" y="4548573"/>
              <a:ext cx="13759" cy="11791"/>
            </a:xfrm>
            <a:custGeom>
              <a:rect b="b" l="l" r="r" t="t"/>
              <a:pathLst>
                <a:path extrusionOk="0" h="539" w="629">
                  <a:moveTo>
                    <a:pt x="290" y="0"/>
                  </a:moveTo>
                  <a:cubicBezTo>
                    <a:pt x="210" y="0"/>
                    <a:pt x="135" y="39"/>
                    <a:pt x="85" y="113"/>
                  </a:cubicBezTo>
                  <a:cubicBezTo>
                    <a:pt x="1" y="241"/>
                    <a:pt x="33" y="395"/>
                    <a:pt x="165" y="484"/>
                  </a:cubicBezTo>
                  <a:cubicBezTo>
                    <a:pt x="219" y="521"/>
                    <a:pt x="277" y="539"/>
                    <a:pt x="332" y="539"/>
                  </a:cubicBezTo>
                  <a:cubicBezTo>
                    <a:pt x="412" y="539"/>
                    <a:pt x="487" y="501"/>
                    <a:pt x="539" y="427"/>
                  </a:cubicBezTo>
                  <a:cubicBezTo>
                    <a:pt x="628" y="292"/>
                    <a:pt x="587" y="143"/>
                    <a:pt x="459" y="56"/>
                  </a:cubicBezTo>
                  <a:cubicBezTo>
                    <a:pt x="403" y="18"/>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0" name="Google Shape;4910;p22"/>
            <p:cNvSpPr/>
            <p:nvPr/>
          </p:nvSpPr>
          <p:spPr>
            <a:xfrm>
              <a:off x="4632831" y="4532166"/>
              <a:ext cx="13803" cy="11791"/>
            </a:xfrm>
            <a:custGeom>
              <a:rect b="b" l="l" r="r" t="t"/>
              <a:pathLst>
                <a:path extrusionOk="0" h="539" w="631">
                  <a:moveTo>
                    <a:pt x="292" y="1"/>
                  </a:moveTo>
                  <a:cubicBezTo>
                    <a:pt x="212" y="1"/>
                    <a:pt x="137" y="39"/>
                    <a:pt x="85" y="114"/>
                  </a:cubicBezTo>
                  <a:cubicBezTo>
                    <a:pt x="1" y="240"/>
                    <a:pt x="33" y="394"/>
                    <a:pt x="166" y="485"/>
                  </a:cubicBezTo>
                  <a:cubicBezTo>
                    <a:pt x="219" y="521"/>
                    <a:pt x="276" y="538"/>
                    <a:pt x="331" y="538"/>
                  </a:cubicBezTo>
                  <a:cubicBezTo>
                    <a:pt x="412" y="538"/>
                    <a:pt x="489" y="500"/>
                    <a:pt x="539" y="426"/>
                  </a:cubicBezTo>
                  <a:cubicBezTo>
                    <a:pt x="630" y="293"/>
                    <a:pt x="589" y="144"/>
                    <a:pt x="459" y="55"/>
                  </a:cubicBezTo>
                  <a:cubicBezTo>
                    <a:pt x="404" y="18"/>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1" name="Google Shape;4911;p22"/>
            <p:cNvSpPr/>
            <p:nvPr/>
          </p:nvSpPr>
          <p:spPr>
            <a:xfrm>
              <a:off x="4643856" y="4515891"/>
              <a:ext cx="13738" cy="11813"/>
            </a:xfrm>
            <a:custGeom>
              <a:rect b="b" l="l" r="r" t="t"/>
              <a:pathLst>
                <a:path extrusionOk="0" h="540" w="628">
                  <a:moveTo>
                    <a:pt x="291" y="0"/>
                  </a:moveTo>
                  <a:cubicBezTo>
                    <a:pt x="210" y="0"/>
                    <a:pt x="136" y="39"/>
                    <a:pt x="85" y="114"/>
                  </a:cubicBezTo>
                  <a:cubicBezTo>
                    <a:pt x="0" y="240"/>
                    <a:pt x="33" y="396"/>
                    <a:pt x="165" y="485"/>
                  </a:cubicBezTo>
                  <a:cubicBezTo>
                    <a:pt x="219" y="521"/>
                    <a:pt x="276" y="539"/>
                    <a:pt x="331" y="539"/>
                  </a:cubicBezTo>
                  <a:cubicBezTo>
                    <a:pt x="412" y="539"/>
                    <a:pt x="487" y="501"/>
                    <a:pt x="539" y="425"/>
                  </a:cubicBezTo>
                  <a:cubicBezTo>
                    <a:pt x="628" y="293"/>
                    <a:pt x="587" y="144"/>
                    <a:pt x="459" y="54"/>
                  </a:cubicBezTo>
                  <a:cubicBezTo>
                    <a:pt x="404"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2" name="Google Shape;4912;p22"/>
            <p:cNvSpPr/>
            <p:nvPr/>
          </p:nvSpPr>
          <p:spPr>
            <a:xfrm>
              <a:off x="4654925" y="4499507"/>
              <a:ext cx="13803" cy="11813"/>
            </a:xfrm>
            <a:custGeom>
              <a:rect b="b" l="l" r="r" t="t"/>
              <a:pathLst>
                <a:path extrusionOk="0" h="540" w="631">
                  <a:moveTo>
                    <a:pt x="292" y="1"/>
                  </a:moveTo>
                  <a:cubicBezTo>
                    <a:pt x="212" y="1"/>
                    <a:pt x="137" y="39"/>
                    <a:pt x="85" y="114"/>
                  </a:cubicBezTo>
                  <a:cubicBezTo>
                    <a:pt x="1" y="240"/>
                    <a:pt x="33" y="396"/>
                    <a:pt x="166" y="485"/>
                  </a:cubicBezTo>
                  <a:cubicBezTo>
                    <a:pt x="219" y="521"/>
                    <a:pt x="277" y="540"/>
                    <a:pt x="332" y="540"/>
                  </a:cubicBezTo>
                  <a:cubicBezTo>
                    <a:pt x="413" y="540"/>
                    <a:pt x="489" y="501"/>
                    <a:pt x="539" y="425"/>
                  </a:cubicBezTo>
                  <a:cubicBezTo>
                    <a:pt x="630" y="293"/>
                    <a:pt x="589" y="144"/>
                    <a:pt x="459" y="54"/>
                  </a:cubicBezTo>
                  <a:cubicBezTo>
                    <a:pt x="404" y="18"/>
                    <a:pt x="347"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3" name="Google Shape;4913;p22"/>
            <p:cNvSpPr/>
            <p:nvPr/>
          </p:nvSpPr>
          <p:spPr>
            <a:xfrm>
              <a:off x="4665950" y="4483145"/>
              <a:ext cx="13803" cy="11813"/>
            </a:xfrm>
            <a:custGeom>
              <a:rect b="b" l="l" r="r" t="t"/>
              <a:pathLst>
                <a:path extrusionOk="0" h="540" w="631">
                  <a:moveTo>
                    <a:pt x="292" y="0"/>
                  </a:moveTo>
                  <a:cubicBezTo>
                    <a:pt x="212" y="0"/>
                    <a:pt x="138" y="39"/>
                    <a:pt x="87" y="115"/>
                  </a:cubicBezTo>
                  <a:cubicBezTo>
                    <a:pt x="0" y="241"/>
                    <a:pt x="35" y="395"/>
                    <a:pt x="168" y="486"/>
                  </a:cubicBezTo>
                  <a:cubicBezTo>
                    <a:pt x="221" y="522"/>
                    <a:pt x="278" y="539"/>
                    <a:pt x="333" y="539"/>
                  </a:cubicBezTo>
                  <a:cubicBezTo>
                    <a:pt x="413" y="539"/>
                    <a:pt x="488" y="502"/>
                    <a:pt x="539" y="427"/>
                  </a:cubicBezTo>
                  <a:cubicBezTo>
                    <a:pt x="630" y="294"/>
                    <a:pt x="589" y="143"/>
                    <a:pt x="458" y="56"/>
                  </a:cubicBezTo>
                  <a:cubicBezTo>
                    <a:pt x="404" y="19"/>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4" name="Google Shape;4914;p22"/>
            <p:cNvSpPr/>
            <p:nvPr/>
          </p:nvSpPr>
          <p:spPr>
            <a:xfrm>
              <a:off x="4677172" y="4466607"/>
              <a:ext cx="13738" cy="11813"/>
            </a:xfrm>
            <a:custGeom>
              <a:rect b="b" l="l" r="r" t="t"/>
              <a:pathLst>
                <a:path extrusionOk="0" h="540" w="628">
                  <a:moveTo>
                    <a:pt x="290" y="0"/>
                  </a:moveTo>
                  <a:cubicBezTo>
                    <a:pt x="209" y="0"/>
                    <a:pt x="135" y="39"/>
                    <a:pt x="85" y="113"/>
                  </a:cubicBezTo>
                  <a:cubicBezTo>
                    <a:pt x="0" y="242"/>
                    <a:pt x="32" y="395"/>
                    <a:pt x="165" y="487"/>
                  </a:cubicBezTo>
                  <a:cubicBezTo>
                    <a:pt x="218" y="522"/>
                    <a:pt x="275" y="540"/>
                    <a:pt x="330" y="540"/>
                  </a:cubicBezTo>
                  <a:cubicBezTo>
                    <a:pt x="411" y="540"/>
                    <a:pt x="487" y="502"/>
                    <a:pt x="539" y="427"/>
                  </a:cubicBezTo>
                  <a:cubicBezTo>
                    <a:pt x="628" y="292"/>
                    <a:pt x="587" y="143"/>
                    <a:pt x="458" y="56"/>
                  </a:cubicBezTo>
                  <a:cubicBezTo>
                    <a:pt x="403" y="19"/>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5" name="Google Shape;4915;p22"/>
            <p:cNvSpPr/>
            <p:nvPr/>
          </p:nvSpPr>
          <p:spPr>
            <a:xfrm>
              <a:off x="4688197" y="4450288"/>
              <a:ext cx="13738" cy="11813"/>
            </a:xfrm>
            <a:custGeom>
              <a:rect b="b" l="l" r="r" t="t"/>
              <a:pathLst>
                <a:path extrusionOk="0" h="540" w="628">
                  <a:moveTo>
                    <a:pt x="290" y="0"/>
                  </a:moveTo>
                  <a:cubicBezTo>
                    <a:pt x="210" y="0"/>
                    <a:pt x="135" y="39"/>
                    <a:pt x="85" y="115"/>
                  </a:cubicBezTo>
                  <a:cubicBezTo>
                    <a:pt x="0" y="241"/>
                    <a:pt x="32" y="395"/>
                    <a:pt x="165" y="486"/>
                  </a:cubicBezTo>
                  <a:cubicBezTo>
                    <a:pt x="218" y="521"/>
                    <a:pt x="276" y="539"/>
                    <a:pt x="331" y="539"/>
                  </a:cubicBezTo>
                  <a:cubicBezTo>
                    <a:pt x="412" y="539"/>
                    <a:pt x="488" y="501"/>
                    <a:pt x="538" y="427"/>
                  </a:cubicBezTo>
                  <a:cubicBezTo>
                    <a:pt x="628" y="294"/>
                    <a:pt x="587" y="143"/>
                    <a:pt x="458" y="56"/>
                  </a:cubicBezTo>
                  <a:cubicBezTo>
                    <a:pt x="403" y="18"/>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6" name="Google Shape;4916;p22"/>
            <p:cNvSpPr/>
            <p:nvPr/>
          </p:nvSpPr>
          <p:spPr>
            <a:xfrm>
              <a:off x="4699266" y="4433948"/>
              <a:ext cx="13738" cy="11791"/>
            </a:xfrm>
            <a:custGeom>
              <a:rect b="b" l="l" r="r" t="t"/>
              <a:pathLst>
                <a:path extrusionOk="0" h="539" w="628">
                  <a:moveTo>
                    <a:pt x="290" y="0"/>
                  </a:moveTo>
                  <a:cubicBezTo>
                    <a:pt x="209" y="0"/>
                    <a:pt x="135" y="39"/>
                    <a:pt x="85" y="113"/>
                  </a:cubicBezTo>
                  <a:cubicBezTo>
                    <a:pt x="0" y="241"/>
                    <a:pt x="32" y="395"/>
                    <a:pt x="165" y="484"/>
                  </a:cubicBezTo>
                  <a:cubicBezTo>
                    <a:pt x="219" y="521"/>
                    <a:pt x="276" y="539"/>
                    <a:pt x="332" y="539"/>
                  </a:cubicBezTo>
                  <a:cubicBezTo>
                    <a:pt x="412" y="539"/>
                    <a:pt x="487" y="501"/>
                    <a:pt x="539" y="427"/>
                  </a:cubicBezTo>
                  <a:cubicBezTo>
                    <a:pt x="628" y="292"/>
                    <a:pt x="587" y="143"/>
                    <a:pt x="458" y="56"/>
                  </a:cubicBezTo>
                  <a:cubicBezTo>
                    <a:pt x="403" y="19"/>
                    <a:pt x="345"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7" name="Google Shape;4917;p22"/>
            <p:cNvSpPr/>
            <p:nvPr/>
          </p:nvSpPr>
          <p:spPr>
            <a:xfrm>
              <a:off x="4710488" y="4417345"/>
              <a:ext cx="13738" cy="11813"/>
            </a:xfrm>
            <a:custGeom>
              <a:rect b="b" l="l" r="r" t="t"/>
              <a:pathLst>
                <a:path extrusionOk="0" h="540" w="628">
                  <a:moveTo>
                    <a:pt x="291" y="1"/>
                  </a:moveTo>
                  <a:cubicBezTo>
                    <a:pt x="210" y="1"/>
                    <a:pt x="136" y="39"/>
                    <a:pt x="85" y="114"/>
                  </a:cubicBezTo>
                  <a:cubicBezTo>
                    <a:pt x="0" y="240"/>
                    <a:pt x="32" y="396"/>
                    <a:pt x="165" y="485"/>
                  </a:cubicBezTo>
                  <a:cubicBezTo>
                    <a:pt x="219" y="522"/>
                    <a:pt x="276" y="540"/>
                    <a:pt x="332" y="540"/>
                  </a:cubicBezTo>
                  <a:cubicBezTo>
                    <a:pt x="412" y="540"/>
                    <a:pt x="487" y="502"/>
                    <a:pt x="539" y="428"/>
                  </a:cubicBezTo>
                  <a:cubicBezTo>
                    <a:pt x="628" y="293"/>
                    <a:pt x="587" y="144"/>
                    <a:pt x="458" y="55"/>
                  </a:cubicBezTo>
                  <a:cubicBezTo>
                    <a:pt x="404" y="19"/>
                    <a:pt x="34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8" name="Google Shape;4918;p22"/>
            <p:cNvSpPr/>
            <p:nvPr/>
          </p:nvSpPr>
          <p:spPr>
            <a:xfrm>
              <a:off x="4721359" y="4401223"/>
              <a:ext cx="13803" cy="11769"/>
            </a:xfrm>
            <a:custGeom>
              <a:rect b="b" l="l" r="r" t="t"/>
              <a:pathLst>
                <a:path extrusionOk="0" h="538" w="631">
                  <a:moveTo>
                    <a:pt x="293" y="0"/>
                  </a:moveTo>
                  <a:cubicBezTo>
                    <a:pt x="213" y="0"/>
                    <a:pt x="138" y="39"/>
                    <a:pt x="87" y="114"/>
                  </a:cubicBezTo>
                  <a:cubicBezTo>
                    <a:pt x="0" y="240"/>
                    <a:pt x="35" y="395"/>
                    <a:pt x="168" y="485"/>
                  </a:cubicBezTo>
                  <a:cubicBezTo>
                    <a:pt x="221" y="520"/>
                    <a:pt x="278" y="538"/>
                    <a:pt x="333" y="538"/>
                  </a:cubicBezTo>
                  <a:cubicBezTo>
                    <a:pt x="413" y="538"/>
                    <a:pt x="488" y="500"/>
                    <a:pt x="539" y="425"/>
                  </a:cubicBezTo>
                  <a:cubicBezTo>
                    <a:pt x="630" y="292"/>
                    <a:pt x="589" y="144"/>
                    <a:pt x="458" y="54"/>
                  </a:cubicBezTo>
                  <a:cubicBezTo>
                    <a:pt x="405" y="18"/>
                    <a:pt x="34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19" name="Google Shape;4919;p22"/>
            <p:cNvSpPr/>
            <p:nvPr/>
          </p:nvSpPr>
          <p:spPr>
            <a:xfrm>
              <a:off x="4732581" y="4384663"/>
              <a:ext cx="13738" cy="11791"/>
            </a:xfrm>
            <a:custGeom>
              <a:rect b="b" l="l" r="r" t="t"/>
              <a:pathLst>
                <a:path extrusionOk="0" h="539" w="628">
                  <a:moveTo>
                    <a:pt x="292" y="1"/>
                  </a:moveTo>
                  <a:cubicBezTo>
                    <a:pt x="211" y="1"/>
                    <a:pt x="136" y="40"/>
                    <a:pt x="85" y="115"/>
                  </a:cubicBezTo>
                  <a:cubicBezTo>
                    <a:pt x="0" y="241"/>
                    <a:pt x="32" y="394"/>
                    <a:pt x="165" y="486"/>
                  </a:cubicBezTo>
                  <a:cubicBezTo>
                    <a:pt x="218" y="521"/>
                    <a:pt x="276" y="539"/>
                    <a:pt x="331" y="539"/>
                  </a:cubicBezTo>
                  <a:cubicBezTo>
                    <a:pt x="412" y="539"/>
                    <a:pt x="488" y="501"/>
                    <a:pt x="539" y="427"/>
                  </a:cubicBezTo>
                  <a:cubicBezTo>
                    <a:pt x="628" y="294"/>
                    <a:pt x="587" y="145"/>
                    <a:pt x="458" y="56"/>
                  </a:cubicBezTo>
                  <a:cubicBezTo>
                    <a:pt x="404" y="19"/>
                    <a:pt x="346"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0" name="Google Shape;4920;p22"/>
            <p:cNvSpPr/>
            <p:nvPr/>
          </p:nvSpPr>
          <p:spPr>
            <a:xfrm>
              <a:off x="4743694" y="4368170"/>
              <a:ext cx="13803" cy="11813"/>
            </a:xfrm>
            <a:custGeom>
              <a:rect b="b" l="l" r="r" t="t"/>
              <a:pathLst>
                <a:path extrusionOk="0" h="540" w="631">
                  <a:moveTo>
                    <a:pt x="292" y="0"/>
                  </a:moveTo>
                  <a:cubicBezTo>
                    <a:pt x="212" y="0"/>
                    <a:pt x="138" y="39"/>
                    <a:pt x="88" y="113"/>
                  </a:cubicBezTo>
                  <a:lnTo>
                    <a:pt x="88" y="116"/>
                  </a:lnTo>
                  <a:cubicBezTo>
                    <a:pt x="1" y="242"/>
                    <a:pt x="33" y="395"/>
                    <a:pt x="168" y="487"/>
                  </a:cubicBezTo>
                  <a:cubicBezTo>
                    <a:pt x="221" y="522"/>
                    <a:pt x="278" y="540"/>
                    <a:pt x="333" y="540"/>
                  </a:cubicBezTo>
                  <a:cubicBezTo>
                    <a:pt x="414" y="540"/>
                    <a:pt x="490" y="502"/>
                    <a:pt x="541" y="427"/>
                  </a:cubicBezTo>
                  <a:cubicBezTo>
                    <a:pt x="631" y="292"/>
                    <a:pt x="589" y="143"/>
                    <a:pt x="459" y="56"/>
                  </a:cubicBezTo>
                  <a:cubicBezTo>
                    <a:pt x="405" y="19"/>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1" name="Google Shape;4921;p22"/>
            <p:cNvSpPr/>
            <p:nvPr/>
          </p:nvSpPr>
          <p:spPr>
            <a:xfrm>
              <a:off x="4754763" y="4351829"/>
              <a:ext cx="13803" cy="11813"/>
            </a:xfrm>
            <a:custGeom>
              <a:rect b="b" l="l" r="r" t="t"/>
              <a:pathLst>
                <a:path extrusionOk="0" h="540" w="631">
                  <a:moveTo>
                    <a:pt x="292" y="0"/>
                  </a:moveTo>
                  <a:cubicBezTo>
                    <a:pt x="212" y="0"/>
                    <a:pt x="137" y="39"/>
                    <a:pt x="86" y="114"/>
                  </a:cubicBezTo>
                  <a:cubicBezTo>
                    <a:pt x="1" y="240"/>
                    <a:pt x="33" y="395"/>
                    <a:pt x="168" y="485"/>
                  </a:cubicBezTo>
                  <a:cubicBezTo>
                    <a:pt x="220" y="521"/>
                    <a:pt x="278" y="539"/>
                    <a:pt x="333" y="539"/>
                  </a:cubicBezTo>
                  <a:cubicBezTo>
                    <a:pt x="413" y="539"/>
                    <a:pt x="489" y="501"/>
                    <a:pt x="539" y="425"/>
                  </a:cubicBezTo>
                  <a:cubicBezTo>
                    <a:pt x="631" y="292"/>
                    <a:pt x="589" y="143"/>
                    <a:pt x="459" y="54"/>
                  </a:cubicBezTo>
                  <a:cubicBezTo>
                    <a:pt x="404" y="18"/>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2" name="Google Shape;4922;p22"/>
            <p:cNvSpPr/>
            <p:nvPr/>
          </p:nvSpPr>
          <p:spPr>
            <a:xfrm>
              <a:off x="4765831" y="4335466"/>
              <a:ext cx="13759" cy="11813"/>
            </a:xfrm>
            <a:custGeom>
              <a:rect b="b" l="l" r="r" t="t"/>
              <a:pathLst>
                <a:path extrusionOk="0" h="540" w="629">
                  <a:moveTo>
                    <a:pt x="291" y="0"/>
                  </a:moveTo>
                  <a:cubicBezTo>
                    <a:pt x="210" y="0"/>
                    <a:pt x="136" y="39"/>
                    <a:pt x="86" y="115"/>
                  </a:cubicBezTo>
                  <a:cubicBezTo>
                    <a:pt x="1" y="241"/>
                    <a:pt x="33" y="395"/>
                    <a:pt x="166" y="486"/>
                  </a:cubicBezTo>
                  <a:cubicBezTo>
                    <a:pt x="219" y="521"/>
                    <a:pt x="276" y="539"/>
                    <a:pt x="332" y="539"/>
                  </a:cubicBezTo>
                  <a:cubicBezTo>
                    <a:pt x="413" y="539"/>
                    <a:pt x="489" y="501"/>
                    <a:pt x="539" y="427"/>
                  </a:cubicBezTo>
                  <a:cubicBezTo>
                    <a:pt x="628" y="294"/>
                    <a:pt x="587" y="143"/>
                    <a:pt x="459" y="56"/>
                  </a:cubicBezTo>
                  <a:cubicBezTo>
                    <a:pt x="404"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3" name="Google Shape;4923;p22"/>
            <p:cNvSpPr/>
            <p:nvPr/>
          </p:nvSpPr>
          <p:spPr>
            <a:xfrm>
              <a:off x="4776966" y="4319016"/>
              <a:ext cx="13738" cy="11813"/>
            </a:xfrm>
            <a:custGeom>
              <a:rect b="b" l="l" r="r" t="t"/>
              <a:pathLst>
                <a:path extrusionOk="0" h="540" w="628">
                  <a:moveTo>
                    <a:pt x="290" y="1"/>
                  </a:moveTo>
                  <a:cubicBezTo>
                    <a:pt x="209" y="1"/>
                    <a:pt x="135" y="39"/>
                    <a:pt x="85" y="114"/>
                  </a:cubicBezTo>
                  <a:cubicBezTo>
                    <a:pt x="0" y="242"/>
                    <a:pt x="32" y="395"/>
                    <a:pt x="165" y="487"/>
                  </a:cubicBezTo>
                  <a:cubicBezTo>
                    <a:pt x="218" y="522"/>
                    <a:pt x="276" y="540"/>
                    <a:pt x="331" y="540"/>
                  </a:cubicBezTo>
                  <a:cubicBezTo>
                    <a:pt x="412" y="540"/>
                    <a:pt x="488" y="502"/>
                    <a:pt x="539" y="427"/>
                  </a:cubicBezTo>
                  <a:cubicBezTo>
                    <a:pt x="628" y="292"/>
                    <a:pt x="587" y="143"/>
                    <a:pt x="458" y="56"/>
                  </a:cubicBezTo>
                  <a:cubicBezTo>
                    <a:pt x="403" y="19"/>
                    <a:pt x="345"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4" name="Google Shape;4924;p22"/>
            <p:cNvSpPr/>
            <p:nvPr/>
          </p:nvSpPr>
          <p:spPr>
            <a:xfrm>
              <a:off x="4787925" y="4302785"/>
              <a:ext cx="13803" cy="11813"/>
            </a:xfrm>
            <a:custGeom>
              <a:rect b="b" l="l" r="r" t="t"/>
              <a:pathLst>
                <a:path extrusionOk="0" h="540" w="631">
                  <a:moveTo>
                    <a:pt x="292" y="0"/>
                  </a:moveTo>
                  <a:cubicBezTo>
                    <a:pt x="212" y="0"/>
                    <a:pt x="137" y="39"/>
                    <a:pt x="86" y="114"/>
                  </a:cubicBezTo>
                  <a:cubicBezTo>
                    <a:pt x="1" y="240"/>
                    <a:pt x="33" y="395"/>
                    <a:pt x="168" y="485"/>
                  </a:cubicBezTo>
                  <a:cubicBezTo>
                    <a:pt x="221" y="521"/>
                    <a:pt x="278" y="539"/>
                    <a:pt x="334" y="539"/>
                  </a:cubicBezTo>
                  <a:cubicBezTo>
                    <a:pt x="414" y="539"/>
                    <a:pt x="489" y="502"/>
                    <a:pt x="539" y="427"/>
                  </a:cubicBezTo>
                  <a:cubicBezTo>
                    <a:pt x="631" y="292"/>
                    <a:pt x="590" y="143"/>
                    <a:pt x="459" y="54"/>
                  </a:cubicBezTo>
                  <a:cubicBezTo>
                    <a:pt x="404" y="18"/>
                    <a:pt x="347"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5" name="Google Shape;4925;p22"/>
            <p:cNvSpPr/>
            <p:nvPr/>
          </p:nvSpPr>
          <p:spPr>
            <a:xfrm>
              <a:off x="4799059" y="4286313"/>
              <a:ext cx="13803" cy="11791"/>
            </a:xfrm>
            <a:custGeom>
              <a:rect b="b" l="l" r="r" t="t"/>
              <a:pathLst>
                <a:path extrusionOk="0" h="539" w="631">
                  <a:moveTo>
                    <a:pt x="291" y="0"/>
                  </a:moveTo>
                  <a:cubicBezTo>
                    <a:pt x="212" y="0"/>
                    <a:pt x="138" y="39"/>
                    <a:pt x="87" y="113"/>
                  </a:cubicBezTo>
                  <a:cubicBezTo>
                    <a:pt x="0" y="241"/>
                    <a:pt x="35" y="395"/>
                    <a:pt x="168" y="484"/>
                  </a:cubicBezTo>
                  <a:cubicBezTo>
                    <a:pt x="221" y="521"/>
                    <a:pt x="279" y="539"/>
                    <a:pt x="334" y="539"/>
                  </a:cubicBezTo>
                  <a:cubicBezTo>
                    <a:pt x="414" y="539"/>
                    <a:pt x="489" y="501"/>
                    <a:pt x="541" y="427"/>
                  </a:cubicBezTo>
                  <a:cubicBezTo>
                    <a:pt x="630" y="292"/>
                    <a:pt x="589" y="143"/>
                    <a:pt x="458" y="56"/>
                  </a:cubicBezTo>
                  <a:cubicBezTo>
                    <a:pt x="404" y="19"/>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6" name="Google Shape;4926;p22"/>
            <p:cNvSpPr/>
            <p:nvPr/>
          </p:nvSpPr>
          <p:spPr>
            <a:xfrm>
              <a:off x="4810084" y="4270038"/>
              <a:ext cx="13781" cy="11813"/>
            </a:xfrm>
            <a:custGeom>
              <a:rect b="b" l="l" r="r" t="t"/>
              <a:pathLst>
                <a:path extrusionOk="0" h="540" w="630">
                  <a:moveTo>
                    <a:pt x="291" y="0"/>
                  </a:moveTo>
                  <a:cubicBezTo>
                    <a:pt x="211" y="0"/>
                    <a:pt x="137" y="39"/>
                    <a:pt x="85" y="115"/>
                  </a:cubicBezTo>
                  <a:cubicBezTo>
                    <a:pt x="0" y="241"/>
                    <a:pt x="32" y="395"/>
                    <a:pt x="167" y="486"/>
                  </a:cubicBezTo>
                  <a:cubicBezTo>
                    <a:pt x="219" y="522"/>
                    <a:pt x="276" y="539"/>
                    <a:pt x="331" y="539"/>
                  </a:cubicBezTo>
                  <a:cubicBezTo>
                    <a:pt x="412" y="539"/>
                    <a:pt x="488" y="502"/>
                    <a:pt x="538" y="427"/>
                  </a:cubicBezTo>
                  <a:cubicBezTo>
                    <a:pt x="630" y="294"/>
                    <a:pt x="589" y="143"/>
                    <a:pt x="458" y="56"/>
                  </a:cubicBezTo>
                  <a:cubicBezTo>
                    <a:pt x="403" y="18"/>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7" name="Google Shape;4927;p22"/>
            <p:cNvSpPr/>
            <p:nvPr/>
          </p:nvSpPr>
          <p:spPr>
            <a:xfrm>
              <a:off x="4821153" y="4253654"/>
              <a:ext cx="13803" cy="11813"/>
            </a:xfrm>
            <a:custGeom>
              <a:rect b="b" l="l" r="r" t="t"/>
              <a:pathLst>
                <a:path extrusionOk="0" h="540" w="631">
                  <a:moveTo>
                    <a:pt x="291" y="0"/>
                  </a:moveTo>
                  <a:cubicBezTo>
                    <a:pt x="211" y="0"/>
                    <a:pt x="137" y="39"/>
                    <a:pt x="85" y="115"/>
                  </a:cubicBezTo>
                  <a:cubicBezTo>
                    <a:pt x="0" y="241"/>
                    <a:pt x="32" y="395"/>
                    <a:pt x="167" y="486"/>
                  </a:cubicBezTo>
                  <a:cubicBezTo>
                    <a:pt x="220" y="522"/>
                    <a:pt x="277" y="539"/>
                    <a:pt x="332" y="539"/>
                  </a:cubicBezTo>
                  <a:cubicBezTo>
                    <a:pt x="412" y="539"/>
                    <a:pt x="488" y="502"/>
                    <a:pt x="538" y="427"/>
                  </a:cubicBezTo>
                  <a:cubicBezTo>
                    <a:pt x="630" y="294"/>
                    <a:pt x="589" y="143"/>
                    <a:pt x="458" y="56"/>
                  </a:cubicBezTo>
                  <a:cubicBezTo>
                    <a:pt x="403" y="19"/>
                    <a:pt x="34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8" name="Google Shape;4928;p22"/>
            <p:cNvSpPr/>
            <p:nvPr/>
          </p:nvSpPr>
          <p:spPr>
            <a:xfrm>
              <a:off x="4832266" y="4237182"/>
              <a:ext cx="13803" cy="11834"/>
            </a:xfrm>
            <a:custGeom>
              <a:rect b="b" l="l" r="r" t="t"/>
              <a:pathLst>
                <a:path extrusionOk="0" h="541" w="631">
                  <a:moveTo>
                    <a:pt x="292" y="0"/>
                  </a:moveTo>
                  <a:cubicBezTo>
                    <a:pt x="213" y="0"/>
                    <a:pt x="139" y="39"/>
                    <a:pt x="88" y="113"/>
                  </a:cubicBezTo>
                  <a:cubicBezTo>
                    <a:pt x="1" y="239"/>
                    <a:pt x="33" y="394"/>
                    <a:pt x="166" y="486"/>
                  </a:cubicBezTo>
                  <a:cubicBezTo>
                    <a:pt x="218" y="523"/>
                    <a:pt x="276" y="541"/>
                    <a:pt x="331" y="541"/>
                  </a:cubicBezTo>
                  <a:cubicBezTo>
                    <a:pt x="411" y="541"/>
                    <a:pt x="488" y="503"/>
                    <a:pt x="539" y="429"/>
                  </a:cubicBezTo>
                  <a:cubicBezTo>
                    <a:pt x="630" y="296"/>
                    <a:pt x="589" y="145"/>
                    <a:pt x="461" y="58"/>
                  </a:cubicBezTo>
                  <a:cubicBezTo>
                    <a:pt x="406" y="19"/>
                    <a:pt x="34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29" name="Google Shape;4929;p22"/>
            <p:cNvSpPr/>
            <p:nvPr/>
          </p:nvSpPr>
          <p:spPr>
            <a:xfrm>
              <a:off x="4843991" y="4219638"/>
              <a:ext cx="13847" cy="11791"/>
            </a:xfrm>
            <a:custGeom>
              <a:rect b="b" l="l" r="r" t="t"/>
              <a:pathLst>
                <a:path extrusionOk="0" h="539" w="633">
                  <a:moveTo>
                    <a:pt x="292" y="0"/>
                  </a:moveTo>
                  <a:cubicBezTo>
                    <a:pt x="209" y="0"/>
                    <a:pt x="133" y="41"/>
                    <a:pt x="83" y="120"/>
                  </a:cubicBezTo>
                  <a:cubicBezTo>
                    <a:pt x="1" y="248"/>
                    <a:pt x="37" y="402"/>
                    <a:pt x="175" y="489"/>
                  </a:cubicBezTo>
                  <a:cubicBezTo>
                    <a:pt x="226" y="522"/>
                    <a:pt x="282" y="538"/>
                    <a:pt x="335" y="538"/>
                  </a:cubicBezTo>
                  <a:cubicBezTo>
                    <a:pt x="418" y="538"/>
                    <a:pt x="495" y="498"/>
                    <a:pt x="546" y="420"/>
                  </a:cubicBezTo>
                  <a:cubicBezTo>
                    <a:pt x="633" y="283"/>
                    <a:pt x="587" y="136"/>
                    <a:pt x="454" y="51"/>
                  </a:cubicBezTo>
                  <a:cubicBezTo>
                    <a:pt x="401" y="17"/>
                    <a:pt x="345"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0" name="Google Shape;4930;p22"/>
            <p:cNvSpPr/>
            <p:nvPr/>
          </p:nvSpPr>
          <p:spPr>
            <a:xfrm>
              <a:off x="4855409" y="4198770"/>
              <a:ext cx="13803" cy="11659"/>
            </a:xfrm>
            <a:custGeom>
              <a:rect b="b" l="l" r="r" t="t"/>
              <a:pathLst>
                <a:path extrusionOk="0" h="533" w="631">
                  <a:moveTo>
                    <a:pt x="291" y="1"/>
                  </a:moveTo>
                  <a:cubicBezTo>
                    <a:pt x="197" y="1"/>
                    <a:pt x="114" y="51"/>
                    <a:pt x="67" y="144"/>
                  </a:cubicBezTo>
                  <a:cubicBezTo>
                    <a:pt x="1" y="279"/>
                    <a:pt x="53" y="428"/>
                    <a:pt x="198" y="499"/>
                  </a:cubicBezTo>
                  <a:cubicBezTo>
                    <a:pt x="243" y="522"/>
                    <a:pt x="290" y="533"/>
                    <a:pt x="334" y="533"/>
                  </a:cubicBezTo>
                  <a:cubicBezTo>
                    <a:pt x="428" y="533"/>
                    <a:pt x="513" y="483"/>
                    <a:pt x="560" y="391"/>
                  </a:cubicBezTo>
                  <a:cubicBezTo>
                    <a:pt x="631" y="245"/>
                    <a:pt x="569" y="103"/>
                    <a:pt x="429" y="34"/>
                  </a:cubicBezTo>
                  <a:cubicBezTo>
                    <a:pt x="382" y="12"/>
                    <a:pt x="335"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1" name="Google Shape;4931;p22"/>
            <p:cNvSpPr/>
            <p:nvPr/>
          </p:nvSpPr>
          <p:spPr>
            <a:xfrm>
              <a:off x="4864531" y="4178360"/>
              <a:ext cx="13759" cy="11638"/>
            </a:xfrm>
            <a:custGeom>
              <a:rect b="b" l="l" r="r" t="t"/>
              <a:pathLst>
                <a:path extrusionOk="0" h="532" w="629">
                  <a:moveTo>
                    <a:pt x="292" y="1"/>
                  </a:moveTo>
                  <a:cubicBezTo>
                    <a:pt x="189" y="1"/>
                    <a:pt x="102" y="58"/>
                    <a:pt x="60" y="161"/>
                  </a:cubicBezTo>
                  <a:cubicBezTo>
                    <a:pt x="1" y="303"/>
                    <a:pt x="65" y="445"/>
                    <a:pt x="214" y="507"/>
                  </a:cubicBezTo>
                  <a:cubicBezTo>
                    <a:pt x="254" y="523"/>
                    <a:pt x="294" y="531"/>
                    <a:pt x="332" y="531"/>
                  </a:cubicBezTo>
                  <a:cubicBezTo>
                    <a:pt x="435" y="531"/>
                    <a:pt x="525" y="476"/>
                    <a:pt x="566" y="374"/>
                  </a:cubicBezTo>
                  <a:cubicBezTo>
                    <a:pt x="628" y="223"/>
                    <a:pt x="557" y="86"/>
                    <a:pt x="413" y="26"/>
                  </a:cubicBezTo>
                  <a:cubicBezTo>
                    <a:pt x="371" y="9"/>
                    <a:pt x="330"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2" name="Google Shape;4932;p22"/>
            <p:cNvSpPr/>
            <p:nvPr/>
          </p:nvSpPr>
          <p:spPr>
            <a:xfrm>
              <a:off x="4872406" y="4157623"/>
              <a:ext cx="13584" cy="11572"/>
            </a:xfrm>
            <a:custGeom>
              <a:rect b="b" l="l" r="r" t="t"/>
              <a:pathLst>
                <a:path extrusionOk="0" h="529" w="621">
                  <a:moveTo>
                    <a:pt x="288" y="0"/>
                  </a:moveTo>
                  <a:cubicBezTo>
                    <a:pt x="178" y="0"/>
                    <a:pt x="87" y="63"/>
                    <a:pt x="48" y="175"/>
                  </a:cubicBezTo>
                  <a:cubicBezTo>
                    <a:pt x="0" y="319"/>
                    <a:pt x="71" y="459"/>
                    <a:pt x="225" y="511"/>
                  </a:cubicBezTo>
                  <a:cubicBezTo>
                    <a:pt x="259" y="523"/>
                    <a:pt x="293" y="529"/>
                    <a:pt x="326" y="529"/>
                  </a:cubicBezTo>
                  <a:cubicBezTo>
                    <a:pt x="435" y="529"/>
                    <a:pt x="529" y="467"/>
                    <a:pt x="568" y="356"/>
                  </a:cubicBezTo>
                  <a:cubicBezTo>
                    <a:pt x="621" y="202"/>
                    <a:pt x="541" y="69"/>
                    <a:pt x="392" y="19"/>
                  </a:cubicBezTo>
                  <a:lnTo>
                    <a:pt x="394" y="19"/>
                  </a:lnTo>
                  <a:cubicBezTo>
                    <a:pt x="358" y="7"/>
                    <a:pt x="32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3" name="Google Shape;4933;p22"/>
            <p:cNvSpPr/>
            <p:nvPr/>
          </p:nvSpPr>
          <p:spPr>
            <a:xfrm>
              <a:off x="4878969" y="4136601"/>
              <a:ext cx="13431" cy="11506"/>
            </a:xfrm>
            <a:custGeom>
              <a:rect b="b" l="l" r="r" t="t"/>
              <a:pathLst>
                <a:path extrusionOk="0" h="526" w="614">
                  <a:moveTo>
                    <a:pt x="286" y="1"/>
                  </a:moveTo>
                  <a:cubicBezTo>
                    <a:pt x="170" y="1"/>
                    <a:pt x="74" y="68"/>
                    <a:pt x="41" y="188"/>
                  </a:cubicBezTo>
                  <a:cubicBezTo>
                    <a:pt x="0" y="334"/>
                    <a:pt x="80" y="469"/>
                    <a:pt x="236" y="513"/>
                  </a:cubicBezTo>
                  <a:cubicBezTo>
                    <a:pt x="266" y="522"/>
                    <a:pt x="296" y="526"/>
                    <a:pt x="325" y="526"/>
                  </a:cubicBezTo>
                  <a:cubicBezTo>
                    <a:pt x="440" y="526"/>
                    <a:pt x="537" y="458"/>
                    <a:pt x="570" y="341"/>
                  </a:cubicBezTo>
                  <a:cubicBezTo>
                    <a:pt x="614" y="185"/>
                    <a:pt x="529" y="55"/>
                    <a:pt x="376" y="14"/>
                  </a:cubicBezTo>
                  <a:cubicBezTo>
                    <a:pt x="345" y="5"/>
                    <a:pt x="315"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4" name="Google Shape;4934;p22"/>
            <p:cNvSpPr/>
            <p:nvPr/>
          </p:nvSpPr>
          <p:spPr>
            <a:xfrm>
              <a:off x="4884372" y="4115666"/>
              <a:ext cx="13256" cy="11506"/>
            </a:xfrm>
            <a:custGeom>
              <a:rect b="b" l="l" r="r" t="t"/>
              <a:pathLst>
                <a:path extrusionOk="0" h="526" w="606">
                  <a:moveTo>
                    <a:pt x="286" y="1"/>
                  </a:moveTo>
                  <a:cubicBezTo>
                    <a:pt x="162" y="1"/>
                    <a:pt x="64" y="74"/>
                    <a:pt x="35" y="199"/>
                  </a:cubicBezTo>
                  <a:cubicBezTo>
                    <a:pt x="0" y="350"/>
                    <a:pt x="87" y="480"/>
                    <a:pt x="246" y="517"/>
                  </a:cubicBezTo>
                  <a:cubicBezTo>
                    <a:pt x="270" y="523"/>
                    <a:pt x="294" y="525"/>
                    <a:pt x="318" y="525"/>
                  </a:cubicBezTo>
                  <a:cubicBezTo>
                    <a:pt x="440" y="525"/>
                    <a:pt x="542" y="452"/>
                    <a:pt x="571" y="327"/>
                  </a:cubicBezTo>
                  <a:cubicBezTo>
                    <a:pt x="605" y="169"/>
                    <a:pt x="513" y="45"/>
                    <a:pt x="360" y="9"/>
                  </a:cubicBezTo>
                  <a:cubicBezTo>
                    <a:pt x="335" y="3"/>
                    <a:pt x="31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5" name="Google Shape;4935;p22"/>
            <p:cNvSpPr/>
            <p:nvPr/>
          </p:nvSpPr>
          <p:spPr>
            <a:xfrm>
              <a:off x="4888681" y="4094623"/>
              <a:ext cx="13038" cy="11441"/>
            </a:xfrm>
            <a:custGeom>
              <a:rect b="b" l="l" r="r" t="t"/>
              <a:pathLst>
                <a:path extrusionOk="0" h="523" w="596">
                  <a:moveTo>
                    <a:pt x="281" y="1"/>
                  </a:moveTo>
                  <a:cubicBezTo>
                    <a:pt x="151" y="1"/>
                    <a:pt x="50" y="81"/>
                    <a:pt x="28" y="210"/>
                  </a:cubicBezTo>
                  <a:cubicBezTo>
                    <a:pt x="0" y="362"/>
                    <a:pt x="94" y="490"/>
                    <a:pt x="252" y="517"/>
                  </a:cubicBezTo>
                  <a:cubicBezTo>
                    <a:pt x="272" y="521"/>
                    <a:pt x="292" y="523"/>
                    <a:pt x="311" y="523"/>
                  </a:cubicBezTo>
                  <a:cubicBezTo>
                    <a:pt x="440" y="523"/>
                    <a:pt x="544" y="443"/>
                    <a:pt x="568" y="311"/>
                  </a:cubicBezTo>
                  <a:cubicBezTo>
                    <a:pt x="596" y="153"/>
                    <a:pt x="497" y="34"/>
                    <a:pt x="344" y="7"/>
                  </a:cubicBezTo>
                  <a:cubicBezTo>
                    <a:pt x="322" y="3"/>
                    <a:pt x="302"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6" name="Google Shape;4936;p22"/>
            <p:cNvSpPr/>
            <p:nvPr/>
          </p:nvSpPr>
          <p:spPr>
            <a:xfrm>
              <a:off x="4892028" y="4073207"/>
              <a:ext cx="12797" cy="11419"/>
            </a:xfrm>
            <a:custGeom>
              <a:rect b="b" l="l" r="r" t="t"/>
              <a:pathLst>
                <a:path extrusionOk="0" h="522" w="585">
                  <a:moveTo>
                    <a:pt x="281" y="0"/>
                  </a:moveTo>
                  <a:cubicBezTo>
                    <a:pt x="143" y="0"/>
                    <a:pt x="38" y="86"/>
                    <a:pt x="19" y="225"/>
                  </a:cubicBezTo>
                  <a:cubicBezTo>
                    <a:pt x="1" y="376"/>
                    <a:pt x="99" y="498"/>
                    <a:pt x="260" y="518"/>
                  </a:cubicBezTo>
                  <a:cubicBezTo>
                    <a:pt x="275" y="520"/>
                    <a:pt x="289" y="521"/>
                    <a:pt x="304" y="521"/>
                  </a:cubicBezTo>
                  <a:cubicBezTo>
                    <a:pt x="439" y="521"/>
                    <a:pt x="548" y="435"/>
                    <a:pt x="564" y="299"/>
                  </a:cubicBezTo>
                  <a:cubicBezTo>
                    <a:pt x="585" y="138"/>
                    <a:pt x="482" y="24"/>
                    <a:pt x="326" y="3"/>
                  </a:cubicBezTo>
                  <a:cubicBezTo>
                    <a:pt x="311" y="1"/>
                    <a:pt x="296"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7" name="Google Shape;4937;p22"/>
            <p:cNvSpPr/>
            <p:nvPr/>
          </p:nvSpPr>
          <p:spPr>
            <a:xfrm>
              <a:off x="4894391" y="4051835"/>
              <a:ext cx="12556" cy="11397"/>
            </a:xfrm>
            <a:custGeom>
              <a:rect b="b" l="l" r="r" t="t"/>
              <a:pathLst>
                <a:path extrusionOk="0" h="521" w="574">
                  <a:moveTo>
                    <a:pt x="277" y="1"/>
                  </a:moveTo>
                  <a:cubicBezTo>
                    <a:pt x="132" y="1"/>
                    <a:pt x="25" y="92"/>
                    <a:pt x="12" y="236"/>
                  </a:cubicBezTo>
                  <a:cubicBezTo>
                    <a:pt x="0" y="387"/>
                    <a:pt x="104" y="506"/>
                    <a:pt x="266" y="520"/>
                  </a:cubicBezTo>
                  <a:cubicBezTo>
                    <a:pt x="275" y="520"/>
                    <a:pt x="283" y="521"/>
                    <a:pt x="292" y="521"/>
                  </a:cubicBezTo>
                  <a:cubicBezTo>
                    <a:pt x="435" y="521"/>
                    <a:pt x="548" y="429"/>
                    <a:pt x="559" y="284"/>
                  </a:cubicBezTo>
                  <a:cubicBezTo>
                    <a:pt x="573" y="124"/>
                    <a:pt x="465" y="14"/>
                    <a:pt x="307" y="2"/>
                  </a:cubicBezTo>
                  <a:cubicBezTo>
                    <a:pt x="297" y="1"/>
                    <a:pt x="287"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8" name="Google Shape;4938;p22"/>
            <p:cNvSpPr/>
            <p:nvPr/>
          </p:nvSpPr>
          <p:spPr>
            <a:xfrm>
              <a:off x="4895791" y="4030682"/>
              <a:ext cx="12294" cy="11353"/>
            </a:xfrm>
            <a:custGeom>
              <a:rect b="b" l="l" r="r" t="t"/>
              <a:pathLst>
                <a:path extrusionOk="0" h="519" w="562">
                  <a:moveTo>
                    <a:pt x="276" y="0"/>
                  </a:moveTo>
                  <a:cubicBezTo>
                    <a:pt x="121" y="0"/>
                    <a:pt x="12" y="99"/>
                    <a:pt x="5" y="246"/>
                  </a:cubicBezTo>
                  <a:cubicBezTo>
                    <a:pt x="1" y="399"/>
                    <a:pt x="108" y="513"/>
                    <a:pt x="271" y="518"/>
                  </a:cubicBezTo>
                  <a:cubicBezTo>
                    <a:pt x="276" y="518"/>
                    <a:pt x="281" y="518"/>
                    <a:pt x="286" y="518"/>
                  </a:cubicBezTo>
                  <a:cubicBezTo>
                    <a:pt x="435" y="518"/>
                    <a:pt x="550" y="421"/>
                    <a:pt x="555" y="273"/>
                  </a:cubicBezTo>
                  <a:cubicBezTo>
                    <a:pt x="562" y="110"/>
                    <a:pt x="447" y="7"/>
                    <a:pt x="291" y="0"/>
                  </a:cubicBezTo>
                  <a:cubicBezTo>
                    <a:pt x="286" y="0"/>
                    <a:pt x="281"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39" name="Google Shape;4939;p22"/>
            <p:cNvSpPr/>
            <p:nvPr/>
          </p:nvSpPr>
          <p:spPr>
            <a:xfrm>
              <a:off x="4896184" y="4008829"/>
              <a:ext cx="12206" cy="11463"/>
            </a:xfrm>
            <a:custGeom>
              <a:rect b="b" l="l" r="r" t="t"/>
              <a:pathLst>
                <a:path extrusionOk="0" h="524" w="558">
                  <a:moveTo>
                    <a:pt x="279" y="1"/>
                  </a:moveTo>
                  <a:cubicBezTo>
                    <a:pt x="277" y="1"/>
                    <a:pt x="275" y="1"/>
                    <a:pt x="273" y="1"/>
                  </a:cubicBezTo>
                  <a:cubicBezTo>
                    <a:pt x="113" y="6"/>
                    <a:pt x="1" y="111"/>
                    <a:pt x="6" y="264"/>
                  </a:cubicBezTo>
                  <a:cubicBezTo>
                    <a:pt x="8" y="416"/>
                    <a:pt x="120" y="523"/>
                    <a:pt x="280" y="523"/>
                  </a:cubicBezTo>
                  <a:cubicBezTo>
                    <a:pt x="282" y="523"/>
                    <a:pt x="283" y="523"/>
                    <a:pt x="285" y="523"/>
                  </a:cubicBezTo>
                  <a:cubicBezTo>
                    <a:pt x="441" y="519"/>
                    <a:pt x="557" y="411"/>
                    <a:pt x="555" y="260"/>
                  </a:cubicBezTo>
                  <a:cubicBezTo>
                    <a:pt x="551" y="99"/>
                    <a:pt x="434"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0" name="Google Shape;4940;p22"/>
            <p:cNvSpPr/>
            <p:nvPr/>
          </p:nvSpPr>
          <p:spPr>
            <a:xfrm>
              <a:off x="4894697" y="3985598"/>
              <a:ext cx="12644" cy="11419"/>
            </a:xfrm>
            <a:custGeom>
              <a:rect b="b" l="l" r="r" t="t"/>
              <a:pathLst>
                <a:path extrusionOk="0" h="522" w="578">
                  <a:moveTo>
                    <a:pt x="300" y="1"/>
                  </a:moveTo>
                  <a:cubicBezTo>
                    <a:pt x="288" y="1"/>
                    <a:pt x="276" y="1"/>
                    <a:pt x="264" y="3"/>
                  </a:cubicBezTo>
                  <a:cubicBezTo>
                    <a:pt x="101" y="19"/>
                    <a:pt x="0" y="133"/>
                    <a:pt x="14" y="287"/>
                  </a:cubicBezTo>
                  <a:cubicBezTo>
                    <a:pt x="29" y="427"/>
                    <a:pt x="137" y="522"/>
                    <a:pt x="280" y="522"/>
                  </a:cubicBezTo>
                  <a:cubicBezTo>
                    <a:pt x="291" y="522"/>
                    <a:pt x="303" y="521"/>
                    <a:pt x="314" y="520"/>
                  </a:cubicBezTo>
                  <a:cubicBezTo>
                    <a:pt x="470" y="504"/>
                    <a:pt x="577" y="387"/>
                    <a:pt x="564" y="236"/>
                  </a:cubicBezTo>
                  <a:cubicBezTo>
                    <a:pt x="547" y="86"/>
                    <a:pt x="438"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1" name="Google Shape;4941;p22"/>
            <p:cNvSpPr/>
            <p:nvPr/>
          </p:nvSpPr>
          <p:spPr>
            <a:xfrm>
              <a:off x="4890978" y="3962804"/>
              <a:ext cx="13147" cy="11463"/>
            </a:xfrm>
            <a:custGeom>
              <a:rect b="b" l="l" r="r" t="t"/>
              <a:pathLst>
                <a:path extrusionOk="0" h="524" w="601">
                  <a:moveTo>
                    <a:pt x="316" y="1"/>
                  </a:moveTo>
                  <a:cubicBezTo>
                    <a:pt x="295" y="1"/>
                    <a:pt x="273" y="3"/>
                    <a:pt x="250" y="7"/>
                  </a:cubicBezTo>
                  <a:cubicBezTo>
                    <a:pt x="92" y="39"/>
                    <a:pt x="1" y="163"/>
                    <a:pt x="31" y="314"/>
                  </a:cubicBezTo>
                  <a:cubicBezTo>
                    <a:pt x="56" y="443"/>
                    <a:pt x="159" y="524"/>
                    <a:pt x="289" y="524"/>
                  </a:cubicBezTo>
                  <a:cubicBezTo>
                    <a:pt x="309" y="524"/>
                    <a:pt x="330" y="522"/>
                    <a:pt x="351" y="518"/>
                  </a:cubicBezTo>
                  <a:cubicBezTo>
                    <a:pt x="505" y="488"/>
                    <a:pt x="601" y="362"/>
                    <a:pt x="571" y="211"/>
                  </a:cubicBezTo>
                  <a:cubicBezTo>
                    <a:pt x="544" y="76"/>
                    <a:pt x="442"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2" name="Google Shape;4942;p22"/>
            <p:cNvSpPr/>
            <p:nvPr/>
          </p:nvSpPr>
          <p:spPr>
            <a:xfrm>
              <a:off x="4885181" y="3940054"/>
              <a:ext cx="13497" cy="11550"/>
            </a:xfrm>
            <a:custGeom>
              <a:rect b="b" l="l" r="r" t="t"/>
              <a:pathLst>
                <a:path extrusionOk="0" h="528" w="617">
                  <a:moveTo>
                    <a:pt x="328" y="1"/>
                  </a:moveTo>
                  <a:cubicBezTo>
                    <a:pt x="299" y="1"/>
                    <a:pt x="268" y="5"/>
                    <a:pt x="236" y="14"/>
                  </a:cubicBezTo>
                  <a:cubicBezTo>
                    <a:pt x="80" y="60"/>
                    <a:pt x="0" y="193"/>
                    <a:pt x="44" y="340"/>
                  </a:cubicBezTo>
                  <a:cubicBezTo>
                    <a:pt x="78" y="457"/>
                    <a:pt x="175" y="527"/>
                    <a:pt x="292" y="527"/>
                  </a:cubicBezTo>
                  <a:cubicBezTo>
                    <a:pt x="321" y="527"/>
                    <a:pt x="351" y="523"/>
                    <a:pt x="383" y="514"/>
                  </a:cubicBezTo>
                  <a:cubicBezTo>
                    <a:pt x="534" y="468"/>
                    <a:pt x="616" y="335"/>
                    <a:pt x="573" y="188"/>
                  </a:cubicBezTo>
                  <a:cubicBezTo>
                    <a:pt x="536" y="65"/>
                    <a:pt x="441" y="1"/>
                    <a:pt x="3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3" name="Google Shape;4943;p22"/>
            <p:cNvSpPr/>
            <p:nvPr/>
          </p:nvSpPr>
          <p:spPr>
            <a:xfrm>
              <a:off x="4877350" y="3917982"/>
              <a:ext cx="13716" cy="11638"/>
            </a:xfrm>
            <a:custGeom>
              <a:rect b="b" l="l" r="r" t="t"/>
              <a:pathLst>
                <a:path extrusionOk="0" h="532" w="627">
                  <a:moveTo>
                    <a:pt x="336" y="1"/>
                  </a:moveTo>
                  <a:cubicBezTo>
                    <a:pt x="298" y="1"/>
                    <a:pt x="258" y="9"/>
                    <a:pt x="218" y="25"/>
                  </a:cubicBezTo>
                  <a:cubicBezTo>
                    <a:pt x="67" y="84"/>
                    <a:pt x="1" y="224"/>
                    <a:pt x="58" y="366"/>
                  </a:cubicBezTo>
                  <a:cubicBezTo>
                    <a:pt x="99" y="471"/>
                    <a:pt x="189" y="531"/>
                    <a:pt x="295" y="531"/>
                  </a:cubicBezTo>
                  <a:cubicBezTo>
                    <a:pt x="332" y="531"/>
                    <a:pt x="371" y="524"/>
                    <a:pt x="411" y="508"/>
                  </a:cubicBezTo>
                  <a:cubicBezTo>
                    <a:pt x="557" y="449"/>
                    <a:pt x="626" y="307"/>
                    <a:pt x="571" y="167"/>
                  </a:cubicBezTo>
                  <a:cubicBezTo>
                    <a:pt x="526" y="57"/>
                    <a:pt x="437" y="1"/>
                    <a:pt x="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4" name="Google Shape;4944;p22"/>
            <p:cNvSpPr/>
            <p:nvPr/>
          </p:nvSpPr>
          <p:spPr>
            <a:xfrm>
              <a:off x="4867834" y="3897004"/>
              <a:ext cx="13803" cy="11681"/>
            </a:xfrm>
            <a:custGeom>
              <a:rect b="b" l="l" r="r" t="t"/>
              <a:pathLst>
                <a:path extrusionOk="0" h="534" w="631">
                  <a:moveTo>
                    <a:pt x="336" y="1"/>
                  </a:moveTo>
                  <a:cubicBezTo>
                    <a:pt x="291" y="1"/>
                    <a:pt x="244" y="12"/>
                    <a:pt x="198" y="36"/>
                  </a:cubicBezTo>
                  <a:cubicBezTo>
                    <a:pt x="53" y="109"/>
                    <a:pt x="1" y="253"/>
                    <a:pt x="69" y="388"/>
                  </a:cubicBezTo>
                  <a:cubicBezTo>
                    <a:pt x="117" y="483"/>
                    <a:pt x="201" y="534"/>
                    <a:pt x="296" y="534"/>
                  </a:cubicBezTo>
                  <a:cubicBezTo>
                    <a:pt x="340" y="534"/>
                    <a:pt x="386" y="523"/>
                    <a:pt x="431" y="501"/>
                  </a:cubicBezTo>
                  <a:cubicBezTo>
                    <a:pt x="573" y="430"/>
                    <a:pt x="631" y="283"/>
                    <a:pt x="562" y="146"/>
                  </a:cubicBezTo>
                  <a:cubicBezTo>
                    <a:pt x="513" y="49"/>
                    <a:pt x="429" y="1"/>
                    <a:pt x="33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5" name="Google Shape;4945;p22"/>
            <p:cNvSpPr/>
            <p:nvPr/>
          </p:nvSpPr>
          <p:spPr>
            <a:xfrm>
              <a:off x="4856525" y="3876879"/>
              <a:ext cx="13847" cy="11769"/>
            </a:xfrm>
            <a:custGeom>
              <a:rect b="b" l="l" r="r" t="t"/>
              <a:pathLst>
                <a:path extrusionOk="0" h="538" w="633">
                  <a:moveTo>
                    <a:pt x="336" y="0"/>
                  </a:moveTo>
                  <a:cubicBezTo>
                    <a:pt x="284" y="0"/>
                    <a:pt x="230" y="16"/>
                    <a:pt x="179" y="49"/>
                  </a:cubicBezTo>
                  <a:cubicBezTo>
                    <a:pt x="41" y="134"/>
                    <a:pt x="0" y="282"/>
                    <a:pt x="80" y="413"/>
                  </a:cubicBezTo>
                  <a:cubicBezTo>
                    <a:pt x="131" y="494"/>
                    <a:pt x="210" y="537"/>
                    <a:pt x="297" y="537"/>
                  </a:cubicBezTo>
                  <a:cubicBezTo>
                    <a:pt x="347" y="537"/>
                    <a:pt x="400" y="522"/>
                    <a:pt x="451" y="491"/>
                  </a:cubicBezTo>
                  <a:cubicBezTo>
                    <a:pt x="586" y="408"/>
                    <a:pt x="632" y="257"/>
                    <a:pt x="550" y="127"/>
                  </a:cubicBezTo>
                  <a:cubicBezTo>
                    <a:pt x="498" y="42"/>
                    <a:pt x="419" y="0"/>
                    <a:pt x="3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6" name="Google Shape;4946;p22"/>
            <p:cNvSpPr/>
            <p:nvPr/>
          </p:nvSpPr>
          <p:spPr>
            <a:xfrm>
              <a:off x="4843488" y="3857695"/>
              <a:ext cx="13759" cy="11878"/>
            </a:xfrm>
            <a:custGeom>
              <a:rect b="b" l="l" r="r" t="t"/>
              <a:pathLst>
                <a:path extrusionOk="0" h="543" w="629">
                  <a:moveTo>
                    <a:pt x="332" y="1"/>
                  </a:moveTo>
                  <a:cubicBezTo>
                    <a:pt x="273" y="1"/>
                    <a:pt x="213" y="22"/>
                    <a:pt x="159" y="63"/>
                  </a:cubicBezTo>
                  <a:cubicBezTo>
                    <a:pt x="28" y="161"/>
                    <a:pt x="1" y="312"/>
                    <a:pt x="92" y="436"/>
                  </a:cubicBezTo>
                  <a:cubicBezTo>
                    <a:pt x="145" y="506"/>
                    <a:pt x="219" y="542"/>
                    <a:pt x="297" y="542"/>
                  </a:cubicBezTo>
                  <a:cubicBezTo>
                    <a:pt x="355" y="542"/>
                    <a:pt x="415" y="522"/>
                    <a:pt x="470" y="482"/>
                  </a:cubicBezTo>
                  <a:cubicBezTo>
                    <a:pt x="596" y="388"/>
                    <a:pt x="628" y="232"/>
                    <a:pt x="537" y="111"/>
                  </a:cubicBezTo>
                  <a:cubicBezTo>
                    <a:pt x="482" y="37"/>
                    <a:pt x="408" y="1"/>
                    <a:pt x="3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7" name="Google Shape;4947;p22"/>
            <p:cNvSpPr/>
            <p:nvPr/>
          </p:nvSpPr>
          <p:spPr>
            <a:xfrm>
              <a:off x="4829116" y="3839954"/>
              <a:ext cx="13541" cy="11878"/>
            </a:xfrm>
            <a:custGeom>
              <a:rect b="b" l="l" r="r" t="t"/>
              <a:pathLst>
                <a:path extrusionOk="0" h="543" w="619">
                  <a:moveTo>
                    <a:pt x="326" y="0"/>
                  </a:moveTo>
                  <a:cubicBezTo>
                    <a:pt x="261" y="0"/>
                    <a:pt x="196" y="27"/>
                    <a:pt x="138" y="77"/>
                  </a:cubicBezTo>
                  <a:cubicBezTo>
                    <a:pt x="16" y="184"/>
                    <a:pt x="0" y="338"/>
                    <a:pt x="103" y="452"/>
                  </a:cubicBezTo>
                  <a:cubicBezTo>
                    <a:pt x="156" y="512"/>
                    <a:pt x="225" y="543"/>
                    <a:pt x="296" y="543"/>
                  </a:cubicBezTo>
                  <a:cubicBezTo>
                    <a:pt x="360" y="543"/>
                    <a:pt x="425" y="518"/>
                    <a:pt x="481" y="468"/>
                  </a:cubicBezTo>
                  <a:cubicBezTo>
                    <a:pt x="600" y="363"/>
                    <a:pt x="619" y="207"/>
                    <a:pt x="518" y="93"/>
                  </a:cubicBezTo>
                  <a:cubicBezTo>
                    <a:pt x="463" y="30"/>
                    <a:pt x="395"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8" name="Google Shape;4948;p22"/>
            <p:cNvSpPr/>
            <p:nvPr/>
          </p:nvSpPr>
          <p:spPr>
            <a:xfrm>
              <a:off x="4813278" y="3823351"/>
              <a:ext cx="13256" cy="11944"/>
            </a:xfrm>
            <a:custGeom>
              <a:rect b="b" l="l" r="r" t="t"/>
              <a:pathLst>
                <a:path extrusionOk="0" h="546" w="606">
                  <a:moveTo>
                    <a:pt x="317" y="1"/>
                  </a:moveTo>
                  <a:cubicBezTo>
                    <a:pt x="245" y="1"/>
                    <a:pt x="174" y="33"/>
                    <a:pt x="115" y="94"/>
                  </a:cubicBezTo>
                  <a:cubicBezTo>
                    <a:pt x="5" y="210"/>
                    <a:pt x="1" y="364"/>
                    <a:pt x="111" y="471"/>
                  </a:cubicBezTo>
                  <a:cubicBezTo>
                    <a:pt x="164" y="521"/>
                    <a:pt x="226" y="546"/>
                    <a:pt x="289" y="546"/>
                  </a:cubicBezTo>
                  <a:cubicBezTo>
                    <a:pt x="360" y="546"/>
                    <a:pt x="432" y="515"/>
                    <a:pt x="491" y="453"/>
                  </a:cubicBezTo>
                  <a:cubicBezTo>
                    <a:pt x="601" y="341"/>
                    <a:pt x="605" y="183"/>
                    <a:pt x="495" y="78"/>
                  </a:cubicBezTo>
                  <a:cubicBezTo>
                    <a:pt x="441" y="25"/>
                    <a:pt x="379"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49" name="Google Shape;4949;p22"/>
            <p:cNvSpPr/>
            <p:nvPr/>
          </p:nvSpPr>
          <p:spPr>
            <a:xfrm>
              <a:off x="4796150" y="3808279"/>
              <a:ext cx="13256" cy="12009"/>
            </a:xfrm>
            <a:custGeom>
              <a:rect b="b" l="l" r="r" t="t"/>
              <a:pathLst>
                <a:path extrusionOk="0" h="549" w="606">
                  <a:moveTo>
                    <a:pt x="314" y="0"/>
                  </a:moveTo>
                  <a:cubicBezTo>
                    <a:pt x="236" y="0"/>
                    <a:pt x="161" y="40"/>
                    <a:pt x="104" y="112"/>
                  </a:cubicBezTo>
                  <a:cubicBezTo>
                    <a:pt x="1" y="238"/>
                    <a:pt x="10" y="391"/>
                    <a:pt x="129" y="487"/>
                  </a:cubicBezTo>
                  <a:cubicBezTo>
                    <a:pt x="179" y="528"/>
                    <a:pt x="237" y="548"/>
                    <a:pt x="294" y="548"/>
                  </a:cubicBezTo>
                  <a:cubicBezTo>
                    <a:pt x="371" y="548"/>
                    <a:pt x="447" y="511"/>
                    <a:pt x="507" y="439"/>
                  </a:cubicBezTo>
                  <a:cubicBezTo>
                    <a:pt x="605" y="318"/>
                    <a:pt x="598" y="160"/>
                    <a:pt x="479" y="63"/>
                  </a:cubicBezTo>
                  <a:cubicBezTo>
                    <a:pt x="427" y="20"/>
                    <a:pt x="370"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0" name="Google Shape;4950;p22"/>
            <p:cNvSpPr/>
            <p:nvPr/>
          </p:nvSpPr>
          <p:spPr>
            <a:xfrm>
              <a:off x="4777666" y="3794541"/>
              <a:ext cx="13344" cy="12009"/>
            </a:xfrm>
            <a:custGeom>
              <a:rect b="b" l="l" r="r" t="t"/>
              <a:pathLst>
                <a:path extrusionOk="0" h="549" w="610">
                  <a:moveTo>
                    <a:pt x="312" y="0"/>
                  </a:moveTo>
                  <a:cubicBezTo>
                    <a:pt x="228" y="0"/>
                    <a:pt x="148" y="46"/>
                    <a:pt x="92" y="128"/>
                  </a:cubicBezTo>
                  <a:cubicBezTo>
                    <a:pt x="0" y="261"/>
                    <a:pt x="23" y="414"/>
                    <a:pt x="149" y="501"/>
                  </a:cubicBezTo>
                  <a:cubicBezTo>
                    <a:pt x="196" y="533"/>
                    <a:pt x="247" y="548"/>
                    <a:pt x="297" y="548"/>
                  </a:cubicBezTo>
                  <a:cubicBezTo>
                    <a:pt x="381" y="548"/>
                    <a:pt x="463" y="505"/>
                    <a:pt x="520" y="421"/>
                  </a:cubicBezTo>
                  <a:cubicBezTo>
                    <a:pt x="610" y="293"/>
                    <a:pt x="589" y="135"/>
                    <a:pt x="463" y="50"/>
                  </a:cubicBezTo>
                  <a:cubicBezTo>
                    <a:pt x="414" y="16"/>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1" name="Google Shape;4951;p22"/>
            <p:cNvSpPr/>
            <p:nvPr/>
          </p:nvSpPr>
          <p:spPr>
            <a:xfrm>
              <a:off x="4758328" y="3782423"/>
              <a:ext cx="13344" cy="12075"/>
            </a:xfrm>
            <a:custGeom>
              <a:rect b="b" l="l" r="r" t="t"/>
              <a:pathLst>
                <a:path extrusionOk="0" h="552" w="610">
                  <a:moveTo>
                    <a:pt x="311" y="1"/>
                  </a:moveTo>
                  <a:cubicBezTo>
                    <a:pt x="218" y="1"/>
                    <a:pt x="134" y="55"/>
                    <a:pt x="81" y="148"/>
                  </a:cubicBezTo>
                  <a:cubicBezTo>
                    <a:pt x="0" y="288"/>
                    <a:pt x="35" y="439"/>
                    <a:pt x="168" y="515"/>
                  </a:cubicBezTo>
                  <a:cubicBezTo>
                    <a:pt x="211" y="540"/>
                    <a:pt x="257" y="552"/>
                    <a:pt x="301" y="552"/>
                  </a:cubicBezTo>
                  <a:cubicBezTo>
                    <a:pt x="392" y="552"/>
                    <a:pt x="478" y="501"/>
                    <a:pt x="532" y="407"/>
                  </a:cubicBezTo>
                  <a:cubicBezTo>
                    <a:pt x="610" y="270"/>
                    <a:pt x="578" y="116"/>
                    <a:pt x="445" y="39"/>
                  </a:cubicBezTo>
                  <a:cubicBezTo>
                    <a:pt x="400"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2" name="Google Shape;4952;p22"/>
            <p:cNvSpPr/>
            <p:nvPr/>
          </p:nvSpPr>
          <p:spPr>
            <a:xfrm>
              <a:off x="4738291" y="3772010"/>
              <a:ext cx="13300" cy="12075"/>
            </a:xfrm>
            <a:custGeom>
              <a:rect b="b" l="l" r="r" t="t"/>
              <a:pathLst>
                <a:path extrusionOk="0" h="552" w="608">
                  <a:moveTo>
                    <a:pt x="305" y="1"/>
                  </a:moveTo>
                  <a:cubicBezTo>
                    <a:pt x="205" y="1"/>
                    <a:pt x="119" y="62"/>
                    <a:pt x="69" y="166"/>
                  </a:cubicBezTo>
                  <a:cubicBezTo>
                    <a:pt x="0" y="311"/>
                    <a:pt x="46" y="460"/>
                    <a:pt x="186" y="524"/>
                  </a:cubicBezTo>
                  <a:cubicBezTo>
                    <a:pt x="224" y="542"/>
                    <a:pt x="263" y="551"/>
                    <a:pt x="301" y="551"/>
                  </a:cubicBezTo>
                  <a:cubicBezTo>
                    <a:pt x="399" y="551"/>
                    <a:pt x="489" y="492"/>
                    <a:pt x="539" y="386"/>
                  </a:cubicBezTo>
                  <a:cubicBezTo>
                    <a:pt x="607" y="247"/>
                    <a:pt x="561" y="93"/>
                    <a:pt x="424" y="29"/>
                  </a:cubicBezTo>
                  <a:cubicBezTo>
                    <a:pt x="383" y="10"/>
                    <a:pt x="343"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3" name="Google Shape;4953;p22"/>
            <p:cNvSpPr/>
            <p:nvPr/>
          </p:nvSpPr>
          <p:spPr>
            <a:xfrm>
              <a:off x="4717291" y="3763107"/>
              <a:ext cx="13103" cy="12075"/>
            </a:xfrm>
            <a:custGeom>
              <a:rect b="b" l="l" r="r" t="t"/>
              <a:pathLst>
                <a:path extrusionOk="0" h="552" w="599">
                  <a:moveTo>
                    <a:pt x="299" y="0"/>
                  </a:moveTo>
                  <a:cubicBezTo>
                    <a:pt x="191" y="0"/>
                    <a:pt x="101" y="71"/>
                    <a:pt x="58" y="184"/>
                  </a:cubicBezTo>
                  <a:cubicBezTo>
                    <a:pt x="1" y="335"/>
                    <a:pt x="58" y="477"/>
                    <a:pt x="200" y="532"/>
                  </a:cubicBezTo>
                  <a:cubicBezTo>
                    <a:pt x="233" y="545"/>
                    <a:pt x="267" y="551"/>
                    <a:pt x="299" y="551"/>
                  </a:cubicBezTo>
                  <a:cubicBezTo>
                    <a:pt x="405" y="551"/>
                    <a:pt x="500" y="484"/>
                    <a:pt x="544" y="367"/>
                  </a:cubicBezTo>
                  <a:cubicBezTo>
                    <a:pt x="599" y="221"/>
                    <a:pt x="544" y="74"/>
                    <a:pt x="399" y="19"/>
                  </a:cubicBezTo>
                  <a:cubicBezTo>
                    <a:pt x="365" y="6"/>
                    <a:pt x="331"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4" name="Google Shape;4954;p22"/>
            <p:cNvSpPr/>
            <p:nvPr/>
          </p:nvSpPr>
          <p:spPr>
            <a:xfrm>
              <a:off x="4695766" y="3755932"/>
              <a:ext cx="12884" cy="12075"/>
            </a:xfrm>
            <a:custGeom>
              <a:rect b="b" l="l" r="r" t="t"/>
              <a:pathLst>
                <a:path extrusionOk="0" h="552" w="589">
                  <a:moveTo>
                    <a:pt x="291" y="0"/>
                  </a:moveTo>
                  <a:cubicBezTo>
                    <a:pt x="173" y="0"/>
                    <a:pt x="81" y="80"/>
                    <a:pt x="46" y="203"/>
                  </a:cubicBezTo>
                  <a:cubicBezTo>
                    <a:pt x="0" y="359"/>
                    <a:pt x="69" y="496"/>
                    <a:pt x="215" y="540"/>
                  </a:cubicBezTo>
                  <a:cubicBezTo>
                    <a:pt x="242" y="548"/>
                    <a:pt x="269" y="551"/>
                    <a:pt x="294" y="551"/>
                  </a:cubicBezTo>
                  <a:cubicBezTo>
                    <a:pt x="409" y="551"/>
                    <a:pt x="507" y="475"/>
                    <a:pt x="543" y="350"/>
                  </a:cubicBezTo>
                  <a:cubicBezTo>
                    <a:pt x="589" y="198"/>
                    <a:pt x="520" y="54"/>
                    <a:pt x="373" y="13"/>
                  </a:cubicBezTo>
                  <a:cubicBezTo>
                    <a:pt x="345" y="4"/>
                    <a:pt x="31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5" name="Google Shape;4955;p22"/>
            <p:cNvSpPr/>
            <p:nvPr/>
          </p:nvSpPr>
          <p:spPr>
            <a:xfrm>
              <a:off x="4673803" y="3750485"/>
              <a:ext cx="12600" cy="12075"/>
            </a:xfrm>
            <a:custGeom>
              <a:rect b="b" l="l" r="r" t="t"/>
              <a:pathLst>
                <a:path extrusionOk="0" h="552" w="576">
                  <a:moveTo>
                    <a:pt x="284" y="1"/>
                  </a:moveTo>
                  <a:cubicBezTo>
                    <a:pt x="157" y="1"/>
                    <a:pt x="63" y="91"/>
                    <a:pt x="35" y="223"/>
                  </a:cubicBezTo>
                  <a:cubicBezTo>
                    <a:pt x="1" y="381"/>
                    <a:pt x="81" y="514"/>
                    <a:pt x="230" y="546"/>
                  </a:cubicBezTo>
                  <a:cubicBezTo>
                    <a:pt x="249" y="550"/>
                    <a:pt x="269" y="552"/>
                    <a:pt x="287" y="552"/>
                  </a:cubicBezTo>
                  <a:cubicBezTo>
                    <a:pt x="413" y="552"/>
                    <a:pt x="514" y="466"/>
                    <a:pt x="544" y="331"/>
                  </a:cubicBezTo>
                  <a:cubicBezTo>
                    <a:pt x="576" y="175"/>
                    <a:pt x="498" y="40"/>
                    <a:pt x="347" y="8"/>
                  </a:cubicBezTo>
                  <a:cubicBezTo>
                    <a:pt x="325" y="3"/>
                    <a:pt x="304"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6" name="Google Shape;4956;p22"/>
            <p:cNvSpPr/>
            <p:nvPr/>
          </p:nvSpPr>
          <p:spPr>
            <a:xfrm>
              <a:off x="4651863" y="3746832"/>
              <a:ext cx="12206" cy="12053"/>
            </a:xfrm>
            <a:custGeom>
              <a:rect b="b" l="l" r="r" t="t"/>
              <a:pathLst>
                <a:path extrusionOk="0" h="551" w="558">
                  <a:moveTo>
                    <a:pt x="277" y="0"/>
                  </a:moveTo>
                  <a:cubicBezTo>
                    <a:pt x="138" y="0"/>
                    <a:pt x="40" y="99"/>
                    <a:pt x="22" y="241"/>
                  </a:cubicBezTo>
                  <a:cubicBezTo>
                    <a:pt x="1" y="401"/>
                    <a:pt x="88" y="527"/>
                    <a:pt x="241" y="548"/>
                  </a:cubicBezTo>
                  <a:cubicBezTo>
                    <a:pt x="255" y="550"/>
                    <a:pt x="268" y="551"/>
                    <a:pt x="281" y="551"/>
                  </a:cubicBezTo>
                  <a:cubicBezTo>
                    <a:pt x="414" y="551"/>
                    <a:pt x="518" y="456"/>
                    <a:pt x="537" y="308"/>
                  </a:cubicBezTo>
                  <a:cubicBezTo>
                    <a:pt x="557" y="152"/>
                    <a:pt x="468" y="21"/>
                    <a:pt x="317" y="3"/>
                  </a:cubicBezTo>
                  <a:cubicBezTo>
                    <a:pt x="303" y="1"/>
                    <a:pt x="290"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7" name="Google Shape;4957;p22"/>
            <p:cNvSpPr/>
            <p:nvPr/>
          </p:nvSpPr>
          <p:spPr>
            <a:xfrm>
              <a:off x="4629681" y="3744776"/>
              <a:ext cx="11791" cy="12053"/>
            </a:xfrm>
            <a:custGeom>
              <a:rect b="b" l="l" r="r" t="t"/>
              <a:pathLst>
                <a:path extrusionOk="0" h="551" w="539">
                  <a:moveTo>
                    <a:pt x="269" y="0"/>
                  </a:moveTo>
                  <a:cubicBezTo>
                    <a:pt x="118" y="0"/>
                    <a:pt x="18" y="110"/>
                    <a:pt x="10" y="262"/>
                  </a:cubicBezTo>
                  <a:cubicBezTo>
                    <a:pt x="0" y="422"/>
                    <a:pt x="99" y="541"/>
                    <a:pt x="252" y="550"/>
                  </a:cubicBezTo>
                  <a:cubicBezTo>
                    <a:pt x="258" y="551"/>
                    <a:pt x="264" y="551"/>
                    <a:pt x="270" y="551"/>
                  </a:cubicBezTo>
                  <a:cubicBezTo>
                    <a:pt x="415" y="551"/>
                    <a:pt x="521" y="445"/>
                    <a:pt x="529" y="289"/>
                  </a:cubicBezTo>
                  <a:cubicBezTo>
                    <a:pt x="539" y="134"/>
                    <a:pt x="440" y="10"/>
                    <a:pt x="287" y="1"/>
                  </a:cubicBezTo>
                  <a:cubicBezTo>
                    <a:pt x="281" y="0"/>
                    <a:pt x="274" y="0"/>
                    <a:pt x="2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8" name="Google Shape;4958;p22"/>
            <p:cNvSpPr/>
            <p:nvPr/>
          </p:nvSpPr>
          <p:spPr>
            <a:xfrm>
              <a:off x="4607084" y="3744382"/>
              <a:ext cx="11441" cy="12053"/>
            </a:xfrm>
            <a:custGeom>
              <a:rect b="b" l="l" r="r" t="t"/>
              <a:pathLst>
                <a:path extrusionOk="0" h="551" w="523">
                  <a:moveTo>
                    <a:pt x="264" y="0"/>
                  </a:moveTo>
                  <a:cubicBezTo>
                    <a:pt x="262" y="0"/>
                    <a:pt x="261" y="0"/>
                    <a:pt x="259" y="0"/>
                  </a:cubicBezTo>
                  <a:cubicBezTo>
                    <a:pt x="99" y="3"/>
                    <a:pt x="1" y="122"/>
                    <a:pt x="3" y="280"/>
                  </a:cubicBezTo>
                  <a:cubicBezTo>
                    <a:pt x="5" y="439"/>
                    <a:pt x="108" y="550"/>
                    <a:pt x="259" y="550"/>
                  </a:cubicBezTo>
                  <a:cubicBezTo>
                    <a:pt x="261" y="550"/>
                    <a:pt x="262" y="550"/>
                    <a:pt x="264" y="550"/>
                  </a:cubicBezTo>
                  <a:cubicBezTo>
                    <a:pt x="415" y="548"/>
                    <a:pt x="523" y="433"/>
                    <a:pt x="523" y="273"/>
                  </a:cubicBezTo>
                  <a:cubicBezTo>
                    <a:pt x="520" y="116"/>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59" name="Google Shape;4959;p22"/>
            <p:cNvSpPr/>
            <p:nvPr/>
          </p:nvSpPr>
          <p:spPr>
            <a:xfrm>
              <a:off x="4585538" y="3745213"/>
              <a:ext cx="11856" cy="12075"/>
            </a:xfrm>
            <a:custGeom>
              <a:rect b="b" l="l" r="r" t="t"/>
              <a:pathLst>
                <a:path extrusionOk="0" h="552" w="542">
                  <a:moveTo>
                    <a:pt x="273" y="1"/>
                  </a:moveTo>
                  <a:cubicBezTo>
                    <a:pt x="267" y="1"/>
                    <a:pt x="261" y="1"/>
                    <a:pt x="255" y="1"/>
                  </a:cubicBezTo>
                  <a:cubicBezTo>
                    <a:pt x="95" y="13"/>
                    <a:pt x="1" y="136"/>
                    <a:pt x="12" y="292"/>
                  </a:cubicBezTo>
                  <a:cubicBezTo>
                    <a:pt x="23" y="448"/>
                    <a:pt x="125" y="552"/>
                    <a:pt x="269" y="552"/>
                  </a:cubicBezTo>
                  <a:cubicBezTo>
                    <a:pt x="275" y="552"/>
                    <a:pt x="281" y="551"/>
                    <a:pt x="287" y="551"/>
                  </a:cubicBezTo>
                  <a:cubicBezTo>
                    <a:pt x="440" y="542"/>
                    <a:pt x="541" y="420"/>
                    <a:pt x="530" y="260"/>
                  </a:cubicBezTo>
                  <a:cubicBezTo>
                    <a:pt x="521" y="108"/>
                    <a:pt x="417" y="1"/>
                    <a:pt x="27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0" name="Google Shape;4960;p22"/>
            <p:cNvSpPr/>
            <p:nvPr/>
          </p:nvSpPr>
          <p:spPr>
            <a:xfrm>
              <a:off x="4563509" y="3747335"/>
              <a:ext cx="12141" cy="12053"/>
            </a:xfrm>
            <a:custGeom>
              <a:rect b="b" l="l" r="r" t="t"/>
              <a:pathLst>
                <a:path extrusionOk="0" h="551" w="555">
                  <a:moveTo>
                    <a:pt x="280" y="1"/>
                  </a:moveTo>
                  <a:cubicBezTo>
                    <a:pt x="269" y="1"/>
                    <a:pt x="257" y="1"/>
                    <a:pt x="245" y="3"/>
                  </a:cubicBezTo>
                  <a:cubicBezTo>
                    <a:pt x="85" y="21"/>
                    <a:pt x="0" y="152"/>
                    <a:pt x="21" y="307"/>
                  </a:cubicBezTo>
                  <a:cubicBezTo>
                    <a:pt x="38" y="455"/>
                    <a:pt x="140" y="550"/>
                    <a:pt x="274" y="550"/>
                  </a:cubicBezTo>
                  <a:cubicBezTo>
                    <a:pt x="285" y="550"/>
                    <a:pt x="297" y="549"/>
                    <a:pt x="309" y="548"/>
                  </a:cubicBezTo>
                  <a:cubicBezTo>
                    <a:pt x="460" y="530"/>
                    <a:pt x="554" y="404"/>
                    <a:pt x="536" y="243"/>
                  </a:cubicBezTo>
                  <a:cubicBezTo>
                    <a:pt x="517" y="100"/>
                    <a:pt x="416"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1" name="Google Shape;4961;p22"/>
            <p:cNvSpPr/>
            <p:nvPr/>
          </p:nvSpPr>
          <p:spPr>
            <a:xfrm>
              <a:off x="4541459" y="3750726"/>
              <a:ext cx="12447" cy="12075"/>
            </a:xfrm>
            <a:custGeom>
              <a:rect b="b" l="l" r="r" t="t"/>
              <a:pathLst>
                <a:path extrusionOk="0" h="552" w="569">
                  <a:moveTo>
                    <a:pt x="289" y="1"/>
                  </a:moveTo>
                  <a:cubicBezTo>
                    <a:pt x="272" y="1"/>
                    <a:pt x="254" y="2"/>
                    <a:pt x="236" y="6"/>
                  </a:cubicBezTo>
                  <a:cubicBezTo>
                    <a:pt x="78" y="36"/>
                    <a:pt x="0" y="168"/>
                    <a:pt x="28" y="324"/>
                  </a:cubicBezTo>
                  <a:cubicBezTo>
                    <a:pt x="54" y="463"/>
                    <a:pt x="153" y="551"/>
                    <a:pt x="280" y="551"/>
                  </a:cubicBezTo>
                  <a:cubicBezTo>
                    <a:pt x="297" y="551"/>
                    <a:pt x="315" y="550"/>
                    <a:pt x="333" y="546"/>
                  </a:cubicBezTo>
                  <a:cubicBezTo>
                    <a:pt x="481" y="519"/>
                    <a:pt x="568" y="388"/>
                    <a:pt x="539" y="228"/>
                  </a:cubicBezTo>
                  <a:cubicBezTo>
                    <a:pt x="514" y="93"/>
                    <a:pt x="41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2" name="Google Shape;4962;p22"/>
            <p:cNvSpPr/>
            <p:nvPr/>
          </p:nvSpPr>
          <p:spPr>
            <a:xfrm>
              <a:off x="4519519" y="3755560"/>
              <a:ext cx="12753" cy="12097"/>
            </a:xfrm>
            <a:custGeom>
              <a:rect b="b" l="l" r="r" t="t"/>
              <a:pathLst>
                <a:path extrusionOk="0" h="553" w="583">
                  <a:moveTo>
                    <a:pt x="291" y="1"/>
                  </a:moveTo>
                  <a:cubicBezTo>
                    <a:pt x="270" y="1"/>
                    <a:pt x="247" y="4"/>
                    <a:pt x="225" y="9"/>
                  </a:cubicBezTo>
                  <a:cubicBezTo>
                    <a:pt x="67" y="50"/>
                    <a:pt x="0" y="188"/>
                    <a:pt x="39" y="341"/>
                  </a:cubicBezTo>
                  <a:cubicBezTo>
                    <a:pt x="72" y="472"/>
                    <a:pt x="169" y="552"/>
                    <a:pt x="287" y="552"/>
                  </a:cubicBezTo>
                  <a:cubicBezTo>
                    <a:pt x="310" y="552"/>
                    <a:pt x="333" y="549"/>
                    <a:pt x="358" y="543"/>
                  </a:cubicBezTo>
                  <a:cubicBezTo>
                    <a:pt x="504" y="506"/>
                    <a:pt x="582" y="369"/>
                    <a:pt x="543" y="213"/>
                  </a:cubicBezTo>
                  <a:cubicBezTo>
                    <a:pt x="510" y="83"/>
                    <a:pt x="410"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3" name="Google Shape;4963;p22"/>
            <p:cNvSpPr/>
            <p:nvPr/>
          </p:nvSpPr>
          <p:spPr>
            <a:xfrm>
              <a:off x="4497819" y="3761948"/>
              <a:ext cx="12994" cy="12075"/>
            </a:xfrm>
            <a:custGeom>
              <a:rect b="b" l="l" r="r" t="t"/>
              <a:pathLst>
                <a:path extrusionOk="0" h="552" w="594">
                  <a:moveTo>
                    <a:pt x="297" y="1"/>
                  </a:moveTo>
                  <a:cubicBezTo>
                    <a:pt x="269" y="1"/>
                    <a:pt x="241" y="5"/>
                    <a:pt x="211" y="15"/>
                  </a:cubicBezTo>
                  <a:cubicBezTo>
                    <a:pt x="58" y="65"/>
                    <a:pt x="1" y="210"/>
                    <a:pt x="51" y="359"/>
                  </a:cubicBezTo>
                  <a:cubicBezTo>
                    <a:pt x="91" y="480"/>
                    <a:pt x="185" y="552"/>
                    <a:pt x="295" y="552"/>
                  </a:cubicBezTo>
                  <a:cubicBezTo>
                    <a:pt x="323" y="552"/>
                    <a:pt x="353" y="547"/>
                    <a:pt x="383" y="537"/>
                  </a:cubicBezTo>
                  <a:cubicBezTo>
                    <a:pt x="527" y="489"/>
                    <a:pt x="594" y="347"/>
                    <a:pt x="543" y="194"/>
                  </a:cubicBezTo>
                  <a:cubicBezTo>
                    <a:pt x="503" y="74"/>
                    <a:pt x="409"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4" name="Google Shape;4964;p22"/>
            <p:cNvSpPr/>
            <p:nvPr/>
          </p:nvSpPr>
          <p:spPr>
            <a:xfrm>
              <a:off x="4476534" y="3769954"/>
              <a:ext cx="13191" cy="12097"/>
            </a:xfrm>
            <a:custGeom>
              <a:rect b="b" l="l" r="r" t="t"/>
              <a:pathLst>
                <a:path extrusionOk="0" h="553" w="603">
                  <a:moveTo>
                    <a:pt x="298" y="1"/>
                  </a:moveTo>
                  <a:cubicBezTo>
                    <a:pt x="264" y="1"/>
                    <a:pt x="230" y="8"/>
                    <a:pt x="195" y="22"/>
                  </a:cubicBezTo>
                  <a:cubicBezTo>
                    <a:pt x="46" y="84"/>
                    <a:pt x="0" y="233"/>
                    <a:pt x="60" y="377"/>
                  </a:cubicBezTo>
                  <a:cubicBezTo>
                    <a:pt x="108" y="489"/>
                    <a:pt x="199" y="553"/>
                    <a:pt x="301" y="553"/>
                  </a:cubicBezTo>
                  <a:cubicBezTo>
                    <a:pt x="335" y="553"/>
                    <a:pt x="370" y="546"/>
                    <a:pt x="406" y="531"/>
                  </a:cubicBezTo>
                  <a:cubicBezTo>
                    <a:pt x="545" y="471"/>
                    <a:pt x="603" y="325"/>
                    <a:pt x="539" y="176"/>
                  </a:cubicBezTo>
                  <a:cubicBezTo>
                    <a:pt x="494" y="67"/>
                    <a:pt x="40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5" name="Google Shape;4965;p22"/>
            <p:cNvSpPr/>
            <p:nvPr/>
          </p:nvSpPr>
          <p:spPr>
            <a:xfrm>
              <a:off x="4455753" y="3779776"/>
              <a:ext cx="13278" cy="12075"/>
            </a:xfrm>
            <a:custGeom>
              <a:rect b="b" l="l" r="r" t="t"/>
              <a:pathLst>
                <a:path extrusionOk="0" h="552" w="607">
                  <a:moveTo>
                    <a:pt x="299" y="0"/>
                  </a:moveTo>
                  <a:cubicBezTo>
                    <a:pt x="259" y="0"/>
                    <a:pt x="217" y="10"/>
                    <a:pt x="176" y="31"/>
                  </a:cubicBezTo>
                  <a:cubicBezTo>
                    <a:pt x="34" y="105"/>
                    <a:pt x="0" y="256"/>
                    <a:pt x="71" y="395"/>
                  </a:cubicBezTo>
                  <a:cubicBezTo>
                    <a:pt x="124" y="497"/>
                    <a:pt x="211" y="552"/>
                    <a:pt x="306" y="552"/>
                  </a:cubicBezTo>
                  <a:cubicBezTo>
                    <a:pt x="346" y="552"/>
                    <a:pt x="387" y="542"/>
                    <a:pt x="428" y="521"/>
                  </a:cubicBezTo>
                  <a:cubicBezTo>
                    <a:pt x="563" y="450"/>
                    <a:pt x="607" y="299"/>
                    <a:pt x="534" y="155"/>
                  </a:cubicBezTo>
                  <a:cubicBezTo>
                    <a:pt x="482" y="57"/>
                    <a:pt x="394"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6" name="Google Shape;4966;p22"/>
            <p:cNvSpPr/>
            <p:nvPr/>
          </p:nvSpPr>
          <p:spPr>
            <a:xfrm>
              <a:off x="4436000" y="3791238"/>
              <a:ext cx="13344" cy="12053"/>
            </a:xfrm>
            <a:custGeom>
              <a:rect b="b" l="l" r="r" t="t"/>
              <a:pathLst>
                <a:path extrusionOk="0" h="551" w="610">
                  <a:moveTo>
                    <a:pt x="294" y="1"/>
                  </a:moveTo>
                  <a:cubicBezTo>
                    <a:pt x="249" y="1"/>
                    <a:pt x="202" y="14"/>
                    <a:pt x="159" y="41"/>
                  </a:cubicBezTo>
                  <a:cubicBezTo>
                    <a:pt x="21" y="128"/>
                    <a:pt x="1" y="281"/>
                    <a:pt x="85" y="414"/>
                  </a:cubicBezTo>
                  <a:cubicBezTo>
                    <a:pt x="142" y="502"/>
                    <a:pt x="225" y="550"/>
                    <a:pt x="312" y="550"/>
                  </a:cubicBezTo>
                  <a:cubicBezTo>
                    <a:pt x="358" y="550"/>
                    <a:pt x="405" y="537"/>
                    <a:pt x="450" y="508"/>
                  </a:cubicBezTo>
                  <a:cubicBezTo>
                    <a:pt x="578" y="426"/>
                    <a:pt x="610" y="272"/>
                    <a:pt x="523" y="135"/>
                  </a:cubicBezTo>
                  <a:cubicBezTo>
                    <a:pt x="467" y="49"/>
                    <a:pt x="382"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7" name="Google Shape;4967;p22"/>
            <p:cNvSpPr/>
            <p:nvPr/>
          </p:nvSpPr>
          <p:spPr>
            <a:xfrm>
              <a:off x="4417078" y="3804648"/>
              <a:ext cx="13234" cy="12031"/>
            </a:xfrm>
            <a:custGeom>
              <a:rect b="b" l="l" r="r" t="t"/>
              <a:pathLst>
                <a:path extrusionOk="0" h="550" w="605">
                  <a:moveTo>
                    <a:pt x="290" y="0"/>
                  </a:moveTo>
                  <a:cubicBezTo>
                    <a:pt x="237" y="0"/>
                    <a:pt x="184" y="18"/>
                    <a:pt x="135" y="55"/>
                  </a:cubicBezTo>
                  <a:cubicBezTo>
                    <a:pt x="7" y="154"/>
                    <a:pt x="0" y="310"/>
                    <a:pt x="94" y="433"/>
                  </a:cubicBezTo>
                  <a:cubicBezTo>
                    <a:pt x="154" y="510"/>
                    <a:pt x="232" y="549"/>
                    <a:pt x="310" y="549"/>
                  </a:cubicBezTo>
                  <a:cubicBezTo>
                    <a:pt x="364" y="549"/>
                    <a:pt x="418" y="531"/>
                    <a:pt x="467" y="493"/>
                  </a:cubicBezTo>
                  <a:cubicBezTo>
                    <a:pt x="589" y="401"/>
                    <a:pt x="605" y="243"/>
                    <a:pt x="506" y="115"/>
                  </a:cubicBezTo>
                  <a:cubicBezTo>
                    <a:pt x="448" y="41"/>
                    <a:pt x="370"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8" name="Google Shape;4968;p22"/>
            <p:cNvSpPr/>
            <p:nvPr/>
          </p:nvSpPr>
          <p:spPr>
            <a:xfrm>
              <a:off x="4399228" y="3819851"/>
              <a:ext cx="13256" cy="11988"/>
            </a:xfrm>
            <a:custGeom>
              <a:rect b="b" l="l" r="r" t="t"/>
              <a:pathLst>
                <a:path extrusionOk="0" h="548" w="606">
                  <a:moveTo>
                    <a:pt x="290" y="1"/>
                  </a:moveTo>
                  <a:cubicBezTo>
                    <a:pt x="229" y="1"/>
                    <a:pt x="169" y="23"/>
                    <a:pt x="118" y="70"/>
                  </a:cubicBezTo>
                  <a:cubicBezTo>
                    <a:pt x="1" y="183"/>
                    <a:pt x="8" y="336"/>
                    <a:pt x="115" y="451"/>
                  </a:cubicBezTo>
                  <a:cubicBezTo>
                    <a:pt x="175" y="515"/>
                    <a:pt x="247" y="548"/>
                    <a:pt x="318" y="548"/>
                  </a:cubicBezTo>
                  <a:cubicBezTo>
                    <a:pt x="379" y="548"/>
                    <a:pt x="439" y="524"/>
                    <a:pt x="491" y="476"/>
                  </a:cubicBezTo>
                  <a:cubicBezTo>
                    <a:pt x="603" y="373"/>
                    <a:pt x="605" y="215"/>
                    <a:pt x="495" y="96"/>
                  </a:cubicBezTo>
                  <a:cubicBezTo>
                    <a:pt x="437" y="33"/>
                    <a:pt x="363"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69" name="Google Shape;4969;p22"/>
            <p:cNvSpPr/>
            <p:nvPr/>
          </p:nvSpPr>
          <p:spPr>
            <a:xfrm>
              <a:off x="4382756" y="3836738"/>
              <a:ext cx="13541" cy="11900"/>
            </a:xfrm>
            <a:custGeom>
              <a:rect b="b" l="l" r="r" t="t"/>
              <a:pathLst>
                <a:path extrusionOk="0" h="544" w="619">
                  <a:moveTo>
                    <a:pt x="294" y="1"/>
                  </a:moveTo>
                  <a:cubicBezTo>
                    <a:pt x="226" y="1"/>
                    <a:pt x="159" y="29"/>
                    <a:pt x="108" y="86"/>
                  </a:cubicBezTo>
                  <a:cubicBezTo>
                    <a:pt x="0" y="208"/>
                    <a:pt x="21" y="361"/>
                    <a:pt x="140" y="466"/>
                  </a:cubicBezTo>
                  <a:cubicBezTo>
                    <a:pt x="198" y="517"/>
                    <a:pt x="264" y="543"/>
                    <a:pt x="328" y="543"/>
                  </a:cubicBezTo>
                  <a:cubicBezTo>
                    <a:pt x="397" y="543"/>
                    <a:pt x="464" y="514"/>
                    <a:pt x="516" y="455"/>
                  </a:cubicBezTo>
                  <a:cubicBezTo>
                    <a:pt x="619" y="343"/>
                    <a:pt x="605" y="185"/>
                    <a:pt x="483" y="77"/>
                  </a:cubicBezTo>
                  <a:cubicBezTo>
                    <a:pt x="426" y="27"/>
                    <a:pt x="359"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0" name="Google Shape;4970;p22"/>
            <p:cNvSpPr/>
            <p:nvPr/>
          </p:nvSpPr>
          <p:spPr>
            <a:xfrm>
              <a:off x="4368122" y="3854873"/>
              <a:ext cx="13759" cy="11856"/>
            </a:xfrm>
            <a:custGeom>
              <a:rect b="b" l="l" r="r" t="t"/>
              <a:pathLst>
                <a:path extrusionOk="0" h="542" w="629">
                  <a:moveTo>
                    <a:pt x="297" y="0"/>
                  </a:moveTo>
                  <a:cubicBezTo>
                    <a:pt x="221" y="0"/>
                    <a:pt x="148" y="35"/>
                    <a:pt x="97" y="104"/>
                  </a:cubicBezTo>
                  <a:cubicBezTo>
                    <a:pt x="1" y="235"/>
                    <a:pt x="37" y="386"/>
                    <a:pt x="163" y="480"/>
                  </a:cubicBezTo>
                  <a:cubicBezTo>
                    <a:pt x="219" y="521"/>
                    <a:pt x="279" y="541"/>
                    <a:pt x="336" y="541"/>
                  </a:cubicBezTo>
                  <a:cubicBezTo>
                    <a:pt x="414" y="541"/>
                    <a:pt x="486" y="505"/>
                    <a:pt x="539" y="434"/>
                  </a:cubicBezTo>
                  <a:cubicBezTo>
                    <a:pt x="628" y="311"/>
                    <a:pt x="601" y="157"/>
                    <a:pt x="470" y="61"/>
                  </a:cubicBezTo>
                  <a:cubicBezTo>
                    <a:pt x="416" y="21"/>
                    <a:pt x="356"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1" name="Google Shape;4971;p22"/>
            <p:cNvSpPr/>
            <p:nvPr/>
          </p:nvSpPr>
          <p:spPr>
            <a:xfrm>
              <a:off x="4355303" y="3874166"/>
              <a:ext cx="13847" cy="11769"/>
            </a:xfrm>
            <a:custGeom>
              <a:rect b="b" l="l" r="r" t="t"/>
              <a:pathLst>
                <a:path extrusionOk="0" h="538" w="633">
                  <a:moveTo>
                    <a:pt x="296" y="0"/>
                  </a:moveTo>
                  <a:cubicBezTo>
                    <a:pt x="212" y="0"/>
                    <a:pt x="133" y="42"/>
                    <a:pt x="85" y="123"/>
                  </a:cubicBezTo>
                  <a:cubicBezTo>
                    <a:pt x="0" y="262"/>
                    <a:pt x="48" y="409"/>
                    <a:pt x="183" y="491"/>
                  </a:cubicBezTo>
                  <a:cubicBezTo>
                    <a:pt x="235" y="522"/>
                    <a:pt x="289" y="537"/>
                    <a:pt x="340" y="537"/>
                  </a:cubicBezTo>
                  <a:cubicBezTo>
                    <a:pt x="425" y="537"/>
                    <a:pt x="504" y="495"/>
                    <a:pt x="552" y="413"/>
                  </a:cubicBezTo>
                  <a:cubicBezTo>
                    <a:pt x="632" y="283"/>
                    <a:pt x="591" y="129"/>
                    <a:pt x="454" y="47"/>
                  </a:cubicBezTo>
                  <a:cubicBezTo>
                    <a:pt x="402" y="16"/>
                    <a:pt x="34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2" name="Google Shape;4972;p22"/>
            <p:cNvSpPr/>
            <p:nvPr/>
          </p:nvSpPr>
          <p:spPr>
            <a:xfrm>
              <a:off x="4344234" y="3894466"/>
              <a:ext cx="13781" cy="11681"/>
            </a:xfrm>
            <a:custGeom>
              <a:rect b="b" l="l" r="r" t="t"/>
              <a:pathLst>
                <a:path extrusionOk="0" h="534" w="630">
                  <a:moveTo>
                    <a:pt x="296" y="1"/>
                  </a:moveTo>
                  <a:cubicBezTo>
                    <a:pt x="203" y="1"/>
                    <a:pt x="118" y="50"/>
                    <a:pt x="71" y="143"/>
                  </a:cubicBezTo>
                  <a:cubicBezTo>
                    <a:pt x="0" y="287"/>
                    <a:pt x="62" y="429"/>
                    <a:pt x="202" y="500"/>
                  </a:cubicBezTo>
                  <a:cubicBezTo>
                    <a:pt x="248" y="523"/>
                    <a:pt x="295" y="534"/>
                    <a:pt x="340" y="534"/>
                  </a:cubicBezTo>
                  <a:cubicBezTo>
                    <a:pt x="434" y="534"/>
                    <a:pt x="517" y="484"/>
                    <a:pt x="564" y="390"/>
                  </a:cubicBezTo>
                  <a:cubicBezTo>
                    <a:pt x="630" y="255"/>
                    <a:pt x="577" y="106"/>
                    <a:pt x="433" y="35"/>
                  </a:cubicBezTo>
                  <a:cubicBezTo>
                    <a:pt x="388" y="12"/>
                    <a:pt x="341"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3" name="Google Shape;4973;p22"/>
            <p:cNvSpPr/>
            <p:nvPr/>
          </p:nvSpPr>
          <p:spPr>
            <a:xfrm>
              <a:off x="4335113" y="3915007"/>
              <a:ext cx="13738" cy="11616"/>
            </a:xfrm>
            <a:custGeom>
              <a:rect b="b" l="l" r="r" t="t"/>
              <a:pathLst>
                <a:path extrusionOk="0" h="531" w="628">
                  <a:moveTo>
                    <a:pt x="299" y="1"/>
                  </a:moveTo>
                  <a:cubicBezTo>
                    <a:pt x="195" y="1"/>
                    <a:pt x="104" y="57"/>
                    <a:pt x="62" y="161"/>
                  </a:cubicBezTo>
                  <a:cubicBezTo>
                    <a:pt x="0" y="310"/>
                    <a:pt x="71" y="447"/>
                    <a:pt x="218" y="507"/>
                  </a:cubicBezTo>
                  <a:cubicBezTo>
                    <a:pt x="259" y="523"/>
                    <a:pt x="299" y="530"/>
                    <a:pt x="337" y="530"/>
                  </a:cubicBezTo>
                  <a:cubicBezTo>
                    <a:pt x="440" y="530"/>
                    <a:pt x="529" y="474"/>
                    <a:pt x="571" y="372"/>
                  </a:cubicBezTo>
                  <a:cubicBezTo>
                    <a:pt x="628" y="230"/>
                    <a:pt x="564" y="85"/>
                    <a:pt x="415" y="23"/>
                  </a:cubicBezTo>
                  <a:cubicBezTo>
                    <a:pt x="376" y="8"/>
                    <a:pt x="336"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4" name="Google Shape;4974;p22"/>
            <p:cNvSpPr/>
            <p:nvPr/>
          </p:nvSpPr>
          <p:spPr>
            <a:xfrm>
              <a:off x="4327544" y="3936204"/>
              <a:ext cx="13606" cy="11550"/>
            </a:xfrm>
            <a:custGeom>
              <a:rect b="b" l="l" r="r" t="t"/>
              <a:pathLst>
                <a:path extrusionOk="0" h="528" w="622">
                  <a:moveTo>
                    <a:pt x="295" y="1"/>
                  </a:moveTo>
                  <a:cubicBezTo>
                    <a:pt x="184" y="1"/>
                    <a:pt x="88" y="64"/>
                    <a:pt x="51" y="177"/>
                  </a:cubicBezTo>
                  <a:cubicBezTo>
                    <a:pt x="1" y="330"/>
                    <a:pt x="83" y="463"/>
                    <a:pt x="232" y="511"/>
                  </a:cubicBezTo>
                  <a:cubicBezTo>
                    <a:pt x="267" y="522"/>
                    <a:pt x="301" y="528"/>
                    <a:pt x="334" y="528"/>
                  </a:cubicBezTo>
                  <a:cubicBezTo>
                    <a:pt x="445" y="528"/>
                    <a:pt x="538" y="464"/>
                    <a:pt x="573" y="351"/>
                  </a:cubicBezTo>
                  <a:cubicBezTo>
                    <a:pt x="621" y="206"/>
                    <a:pt x="546" y="67"/>
                    <a:pt x="392" y="16"/>
                  </a:cubicBezTo>
                  <a:cubicBezTo>
                    <a:pt x="359"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5" name="Google Shape;4975;p22"/>
            <p:cNvSpPr/>
            <p:nvPr/>
          </p:nvSpPr>
          <p:spPr>
            <a:xfrm>
              <a:off x="4321528" y="3957707"/>
              <a:ext cx="13344" cy="11528"/>
            </a:xfrm>
            <a:custGeom>
              <a:rect b="b" l="l" r="r" t="t"/>
              <a:pathLst>
                <a:path extrusionOk="0" h="527" w="610">
                  <a:moveTo>
                    <a:pt x="290" y="1"/>
                  </a:moveTo>
                  <a:cubicBezTo>
                    <a:pt x="172" y="1"/>
                    <a:pt x="72" y="72"/>
                    <a:pt x="40" y="194"/>
                  </a:cubicBezTo>
                  <a:cubicBezTo>
                    <a:pt x="1" y="350"/>
                    <a:pt x="90" y="476"/>
                    <a:pt x="241" y="515"/>
                  </a:cubicBezTo>
                  <a:cubicBezTo>
                    <a:pt x="271" y="523"/>
                    <a:pt x="299" y="526"/>
                    <a:pt x="326" y="526"/>
                  </a:cubicBezTo>
                  <a:cubicBezTo>
                    <a:pt x="446" y="526"/>
                    <a:pt x="541" y="455"/>
                    <a:pt x="571" y="334"/>
                  </a:cubicBezTo>
                  <a:cubicBezTo>
                    <a:pt x="610" y="185"/>
                    <a:pt x="527" y="52"/>
                    <a:pt x="369" y="11"/>
                  </a:cubicBezTo>
                  <a:cubicBezTo>
                    <a:pt x="342" y="4"/>
                    <a:pt x="31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6" name="Google Shape;4976;p22"/>
            <p:cNvSpPr/>
            <p:nvPr/>
          </p:nvSpPr>
          <p:spPr>
            <a:xfrm>
              <a:off x="4316934" y="3979145"/>
              <a:ext cx="13081" cy="11441"/>
            </a:xfrm>
            <a:custGeom>
              <a:rect b="b" l="l" r="r" t="t"/>
              <a:pathLst>
                <a:path extrusionOk="0" h="523" w="598">
                  <a:moveTo>
                    <a:pt x="285" y="1"/>
                  </a:moveTo>
                  <a:cubicBezTo>
                    <a:pt x="159" y="1"/>
                    <a:pt x="55" y="78"/>
                    <a:pt x="30" y="206"/>
                  </a:cubicBezTo>
                  <a:cubicBezTo>
                    <a:pt x="0" y="366"/>
                    <a:pt x="96" y="488"/>
                    <a:pt x="252" y="515"/>
                  </a:cubicBezTo>
                  <a:cubicBezTo>
                    <a:pt x="275" y="520"/>
                    <a:pt x="297" y="522"/>
                    <a:pt x="318" y="522"/>
                  </a:cubicBezTo>
                  <a:cubicBezTo>
                    <a:pt x="446" y="522"/>
                    <a:pt x="545" y="443"/>
                    <a:pt x="570" y="316"/>
                  </a:cubicBezTo>
                  <a:cubicBezTo>
                    <a:pt x="598" y="165"/>
                    <a:pt x="508" y="37"/>
                    <a:pt x="348" y="7"/>
                  </a:cubicBezTo>
                  <a:cubicBezTo>
                    <a:pt x="327" y="3"/>
                    <a:pt x="306"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7" name="Google Shape;4977;p22"/>
            <p:cNvSpPr/>
            <p:nvPr/>
          </p:nvSpPr>
          <p:spPr>
            <a:xfrm>
              <a:off x="4313566" y="4000495"/>
              <a:ext cx="12841" cy="11397"/>
            </a:xfrm>
            <a:custGeom>
              <a:rect b="b" l="l" r="r" t="t"/>
              <a:pathLst>
                <a:path extrusionOk="0" h="521" w="587">
                  <a:moveTo>
                    <a:pt x="282" y="1"/>
                  </a:moveTo>
                  <a:cubicBezTo>
                    <a:pt x="148" y="1"/>
                    <a:pt x="42" y="85"/>
                    <a:pt x="23" y="222"/>
                  </a:cubicBezTo>
                  <a:cubicBezTo>
                    <a:pt x="1" y="380"/>
                    <a:pt x="104" y="497"/>
                    <a:pt x="259" y="517"/>
                  </a:cubicBezTo>
                  <a:cubicBezTo>
                    <a:pt x="276" y="520"/>
                    <a:pt x="293" y="521"/>
                    <a:pt x="308" y="521"/>
                  </a:cubicBezTo>
                  <a:cubicBezTo>
                    <a:pt x="445" y="521"/>
                    <a:pt x="548" y="435"/>
                    <a:pt x="566" y="300"/>
                  </a:cubicBezTo>
                  <a:cubicBezTo>
                    <a:pt x="587" y="148"/>
                    <a:pt x="491" y="25"/>
                    <a:pt x="330" y="4"/>
                  </a:cubicBezTo>
                  <a:cubicBezTo>
                    <a:pt x="314" y="2"/>
                    <a:pt x="298"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8" name="Google Shape;4978;p22"/>
            <p:cNvSpPr/>
            <p:nvPr/>
          </p:nvSpPr>
          <p:spPr>
            <a:xfrm>
              <a:off x="4311313" y="4022238"/>
              <a:ext cx="12600" cy="11397"/>
            </a:xfrm>
            <a:custGeom>
              <a:rect b="b" l="l" r="r" t="t"/>
              <a:pathLst>
                <a:path extrusionOk="0" h="521" w="576">
                  <a:moveTo>
                    <a:pt x="280" y="0"/>
                  </a:moveTo>
                  <a:cubicBezTo>
                    <a:pt x="138" y="0"/>
                    <a:pt x="27" y="92"/>
                    <a:pt x="14" y="233"/>
                  </a:cubicBezTo>
                  <a:cubicBezTo>
                    <a:pt x="1" y="396"/>
                    <a:pt x="108" y="506"/>
                    <a:pt x="264" y="519"/>
                  </a:cubicBezTo>
                  <a:cubicBezTo>
                    <a:pt x="274" y="520"/>
                    <a:pt x="285" y="521"/>
                    <a:pt x="295" y="521"/>
                  </a:cubicBezTo>
                  <a:cubicBezTo>
                    <a:pt x="442" y="521"/>
                    <a:pt x="549" y="429"/>
                    <a:pt x="562" y="286"/>
                  </a:cubicBezTo>
                  <a:cubicBezTo>
                    <a:pt x="575" y="135"/>
                    <a:pt x="472" y="15"/>
                    <a:pt x="310" y="2"/>
                  </a:cubicBezTo>
                  <a:cubicBezTo>
                    <a:pt x="300" y="1"/>
                    <a:pt x="290"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79" name="Google Shape;4979;p22"/>
            <p:cNvSpPr/>
            <p:nvPr/>
          </p:nvSpPr>
          <p:spPr>
            <a:xfrm>
              <a:off x="4310000" y="4043391"/>
              <a:ext cx="12403" cy="11419"/>
            </a:xfrm>
            <a:custGeom>
              <a:rect b="b" l="l" r="r" t="t"/>
              <a:pathLst>
                <a:path extrusionOk="0" h="522" w="567">
                  <a:moveTo>
                    <a:pt x="281" y="1"/>
                  </a:moveTo>
                  <a:cubicBezTo>
                    <a:pt x="131" y="1"/>
                    <a:pt x="17" y="98"/>
                    <a:pt x="10" y="246"/>
                  </a:cubicBezTo>
                  <a:cubicBezTo>
                    <a:pt x="1" y="409"/>
                    <a:pt x="116" y="514"/>
                    <a:pt x="274" y="521"/>
                  </a:cubicBezTo>
                  <a:cubicBezTo>
                    <a:pt x="279" y="521"/>
                    <a:pt x="284" y="521"/>
                    <a:pt x="289" y="521"/>
                  </a:cubicBezTo>
                  <a:cubicBezTo>
                    <a:pt x="442" y="521"/>
                    <a:pt x="553" y="424"/>
                    <a:pt x="560" y="276"/>
                  </a:cubicBezTo>
                  <a:cubicBezTo>
                    <a:pt x="567" y="123"/>
                    <a:pt x="457" y="8"/>
                    <a:pt x="296" y="1"/>
                  </a:cubicBezTo>
                  <a:cubicBezTo>
                    <a:pt x="291" y="1"/>
                    <a:pt x="286"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0" name="Google Shape;4980;p22"/>
            <p:cNvSpPr/>
            <p:nvPr/>
          </p:nvSpPr>
          <p:spPr>
            <a:xfrm>
              <a:off x="4309650" y="4064807"/>
              <a:ext cx="12097" cy="11375"/>
            </a:xfrm>
            <a:custGeom>
              <a:rect b="b" l="l" r="r" t="t"/>
              <a:pathLst>
                <a:path extrusionOk="0" h="520" w="553">
                  <a:moveTo>
                    <a:pt x="275" y="0"/>
                  </a:moveTo>
                  <a:cubicBezTo>
                    <a:pt x="120" y="0"/>
                    <a:pt x="3" y="103"/>
                    <a:pt x="3" y="254"/>
                  </a:cubicBezTo>
                  <a:cubicBezTo>
                    <a:pt x="1" y="415"/>
                    <a:pt x="118" y="518"/>
                    <a:pt x="273" y="520"/>
                  </a:cubicBezTo>
                  <a:cubicBezTo>
                    <a:pt x="436" y="520"/>
                    <a:pt x="551" y="417"/>
                    <a:pt x="553" y="263"/>
                  </a:cubicBezTo>
                  <a:cubicBezTo>
                    <a:pt x="553" y="112"/>
                    <a:pt x="441" y="0"/>
                    <a:pt x="280" y="0"/>
                  </a:cubicBezTo>
                  <a:cubicBezTo>
                    <a:pt x="279" y="0"/>
                    <a:pt x="277"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1" name="Google Shape;4981;p22"/>
            <p:cNvSpPr/>
            <p:nvPr/>
          </p:nvSpPr>
          <p:spPr>
            <a:xfrm>
              <a:off x="4310153" y="4087273"/>
              <a:ext cx="12513" cy="11375"/>
            </a:xfrm>
            <a:custGeom>
              <a:rect b="b" l="l" r="r" t="t"/>
              <a:pathLst>
                <a:path extrusionOk="0" h="520" w="572">
                  <a:moveTo>
                    <a:pt x="294" y="0"/>
                  </a:moveTo>
                  <a:cubicBezTo>
                    <a:pt x="286" y="0"/>
                    <a:pt x="277" y="1"/>
                    <a:pt x="269" y="1"/>
                  </a:cubicBezTo>
                  <a:cubicBezTo>
                    <a:pt x="111" y="11"/>
                    <a:pt x="1" y="123"/>
                    <a:pt x="12" y="276"/>
                  </a:cubicBezTo>
                  <a:cubicBezTo>
                    <a:pt x="21" y="428"/>
                    <a:pt x="134" y="520"/>
                    <a:pt x="278" y="520"/>
                  </a:cubicBezTo>
                  <a:cubicBezTo>
                    <a:pt x="286" y="520"/>
                    <a:pt x="295" y="520"/>
                    <a:pt x="303" y="519"/>
                  </a:cubicBezTo>
                  <a:cubicBezTo>
                    <a:pt x="466" y="510"/>
                    <a:pt x="571" y="395"/>
                    <a:pt x="562" y="244"/>
                  </a:cubicBezTo>
                  <a:cubicBezTo>
                    <a:pt x="551" y="99"/>
                    <a:pt x="44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2" name="Google Shape;4982;p22"/>
            <p:cNvSpPr/>
            <p:nvPr/>
          </p:nvSpPr>
          <p:spPr>
            <a:xfrm>
              <a:off x="4312472" y="4110001"/>
              <a:ext cx="12950" cy="11463"/>
            </a:xfrm>
            <a:custGeom>
              <a:rect b="b" l="l" r="r" t="t"/>
              <a:pathLst>
                <a:path extrusionOk="0" h="524" w="592">
                  <a:moveTo>
                    <a:pt x="305" y="1"/>
                  </a:moveTo>
                  <a:cubicBezTo>
                    <a:pt x="289" y="1"/>
                    <a:pt x="273" y="2"/>
                    <a:pt x="257" y="4"/>
                  </a:cubicBezTo>
                  <a:cubicBezTo>
                    <a:pt x="101" y="27"/>
                    <a:pt x="0" y="151"/>
                    <a:pt x="23" y="302"/>
                  </a:cubicBezTo>
                  <a:cubicBezTo>
                    <a:pt x="43" y="444"/>
                    <a:pt x="150" y="523"/>
                    <a:pt x="283" y="523"/>
                  </a:cubicBezTo>
                  <a:cubicBezTo>
                    <a:pt x="300" y="523"/>
                    <a:pt x="317" y="522"/>
                    <a:pt x="335" y="520"/>
                  </a:cubicBezTo>
                  <a:cubicBezTo>
                    <a:pt x="495" y="494"/>
                    <a:pt x="591" y="375"/>
                    <a:pt x="568" y="224"/>
                  </a:cubicBezTo>
                  <a:cubicBezTo>
                    <a:pt x="548" y="89"/>
                    <a:pt x="442" y="1"/>
                    <a:pt x="3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3" name="Google Shape;4983;p22"/>
            <p:cNvSpPr/>
            <p:nvPr/>
          </p:nvSpPr>
          <p:spPr>
            <a:xfrm>
              <a:off x="4316716" y="4132510"/>
              <a:ext cx="13300" cy="11528"/>
            </a:xfrm>
            <a:custGeom>
              <a:rect b="b" l="l" r="r" t="t"/>
              <a:pathLst>
                <a:path extrusionOk="0" h="527" w="608">
                  <a:moveTo>
                    <a:pt x="321" y="1"/>
                  </a:moveTo>
                  <a:cubicBezTo>
                    <a:pt x="296" y="1"/>
                    <a:pt x="270" y="4"/>
                    <a:pt x="244" y="10"/>
                  </a:cubicBezTo>
                  <a:cubicBezTo>
                    <a:pt x="90" y="47"/>
                    <a:pt x="1" y="178"/>
                    <a:pt x="35" y="327"/>
                  </a:cubicBezTo>
                  <a:cubicBezTo>
                    <a:pt x="67" y="455"/>
                    <a:pt x="167" y="526"/>
                    <a:pt x="287" y="526"/>
                  </a:cubicBezTo>
                  <a:cubicBezTo>
                    <a:pt x="312" y="526"/>
                    <a:pt x="338" y="523"/>
                    <a:pt x="365" y="517"/>
                  </a:cubicBezTo>
                  <a:cubicBezTo>
                    <a:pt x="523" y="478"/>
                    <a:pt x="608" y="349"/>
                    <a:pt x="571" y="201"/>
                  </a:cubicBezTo>
                  <a:lnTo>
                    <a:pt x="573" y="201"/>
                  </a:lnTo>
                  <a:cubicBezTo>
                    <a:pt x="543" y="77"/>
                    <a:pt x="443"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4" name="Google Shape;4984;p22"/>
            <p:cNvSpPr/>
            <p:nvPr/>
          </p:nvSpPr>
          <p:spPr>
            <a:xfrm>
              <a:off x="4323147" y="4154866"/>
              <a:ext cx="13584" cy="11572"/>
            </a:xfrm>
            <a:custGeom>
              <a:rect b="b" l="l" r="r" t="t"/>
              <a:pathLst>
                <a:path extrusionOk="0" h="529" w="621">
                  <a:moveTo>
                    <a:pt x="331" y="1"/>
                  </a:moveTo>
                  <a:cubicBezTo>
                    <a:pt x="298" y="1"/>
                    <a:pt x="263" y="7"/>
                    <a:pt x="227" y="19"/>
                  </a:cubicBezTo>
                  <a:cubicBezTo>
                    <a:pt x="78" y="69"/>
                    <a:pt x="0" y="207"/>
                    <a:pt x="50" y="351"/>
                  </a:cubicBezTo>
                  <a:cubicBezTo>
                    <a:pt x="90" y="467"/>
                    <a:pt x="183" y="528"/>
                    <a:pt x="289" y="528"/>
                  </a:cubicBezTo>
                  <a:cubicBezTo>
                    <a:pt x="323" y="528"/>
                    <a:pt x="358" y="522"/>
                    <a:pt x="394" y="509"/>
                  </a:cubicBezTo>
                  <a:cubicBezTo>
                    <a:pt x="547" y="456"/>
                    <a:pt x="621" y="321"/>
                    <a:pt x="573" y="177"/>
                  </a:cubicBezTo>
                  <a:cubicBezTo>
                    <a:pt x="534" y="65"/>
                    <a:pt x="441"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5" name="Google Shape;4985;p22"/>
            <p:cNvSpPr/>
            <p:nvPr/>
          </p:nvSpPr>
          <p:spPr>
            <a:xfrm>
              <a:off x="4331809" y="4176588"/>
              <a:ext cx="13781" cy="11638"/>
            </a:xfrm>
            <a:custGeom>
              <a:rect b="b" l="l" r="r" t="t"/>
              <a:pathLst>
                <a:path extrusionOk="0" h="532" w="630">
                  <a:moveTo>
                    <a:pt x="333" y="1"/>
                  </a:moveTo>
                  <a:cubicBezTo>
                    <a:pt x="292" y="1"/>
                    <a:pt x="249" y="10"/>
                    <a:pt x="206" y="29"/>
                  </a:cubicBezTo>
                  <a:cubicBezTo>
                    <a:pt x="64" y="93"/>
                    <a:pt x="0" y="238"/>
                    <a:pt x="62" y="377"/>
                  </a:cubicBezTo>
                  <a:cubicBezTo>
                    <a:pt x="110" y="479"/>
                    <a:pt x="196" y="531"/>
                    <a:pt x="292" y="531"/>
                  </a:cubicBezTo>
                  <a:cubicBezTo>
                    <a:pt x="334" y="531"/>
                    <a:pt x="378" y="521"/>
                    <a:pt x="422" y="501"/>
                  </a:cubicBezTo>
                  <a:cubicBezTo>
                    <a:pt x="568" y="434"/>
                    <a:pt x="630" y="292"/>
                    <a:pt x="566" y="153"/>
                  </a:cubicBezTo>
                  <a:cubicBezTo>
                    <a:pt x="520" y="55"/>
                    <a:pt x="432" y="1"/>
                    <a:pt x="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6" name="Google Shape;4986;p22"/>
            <p:cNvSpPr/>
            <p:nvPr/>
          </p:nvSpPr>
          <p:spPr>
            <a:xfrm>
              <a:off x="4342681" y="4197588"/>
              <a:ext cx="13847" cy="11747"/>
            </a:xfrm>
            <a:custGeom>
              <a:rect b="b" l="l" r="r" t="t"/>
              <a:pathLst>
                <a:path extrusionOk="0" h="537" w="633">
                  <a:moveTo>
                    <a:pt x="333" y="1"/>
                  </a:moveTo>
                  <a:cubicBezTo>
                    <a:pt x="285" y="1"/>
                    <a:pt x="234" y="14"/>
                    <a:pt x="186" y="42"/>
                  </a:cubicBezTo>
                  <a:cubicBezTo>
                    <a:pt x="51" y="123"/>
                    <a:pt x="0" y="271"/>
                    <a:pt x="76" y="404"/>
                  </a:cubicBezTo>
                  <a:cubicBezTo>
                    <a:pt x="128" y="493"/>
                    <a:pt x="208" y="536"/>
                    <a:pt x="295" y="536"/>
                  </a:cubicBezTo>
                  <a:cubicBezTo>
                    <a:pt x="345" y="536"/>
                    <a:pt x="397" y="522"/>
                    <a:pt x="447" y="494"/>
                  </a:cubicBezTo>
                  <a:cubicBezTo>
                    <a:pt x="586" y="413"/>
                    <a:pt x="632" y="265"/>
                    <a:pt x="554" y="134"/>
                  </a:cubicBezTo>
                  <a:cubicBezTo>
                    <a:pt x="505" y="48"/>
                    <a:pt x="423" y="1"/>
                    <a:pt x="3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7" name="Google Shape;4987;p22"/>
            <p:cNvSpPr/>
            <p:nvPr/>
          </p:nvSpPr>
          <p:spPr>
            <a:xfrm>
              <a:off x="4355347" y="4217035"/>
              <a:ext cx="13759" cy="11834"/>
            </a:xfrm>
            <a:custGeom>
              <a:rect b="b" l="l" r="r" t="t"/>
              <a:pathLst>
                <a:path extrusionOk="0" h="541" w="629">
                  <a:moveTo>
                    <a:pt x="333" y="0"/>
                  </a:moveTo>
                  <a:cubicBezTo>
                    <a:pt x="276" y="0"/>
                    <a:pt x="218" y="19"/>
                    <a:pt x="163" y="58"/>
                  </a:cubicBezTo>
                  <a:cubicBezTo>
                    <a:pt x="35" y="150"/>
                    <a:pt x="1" y="303"/>
                    <a:pt x="90" y="427"/>
                  </a:cubicBezTo>
                  <a:cubicBezTo>
                    <a:pt x="144" y="503"/>
                    <a:pt x="218" y="540"/>
                    <a:pt x="296" y="540"/>
                  </a:cubicBezTo>
                  <a:cubicBezTo>
                    <a:pt x="352" y="540"/>
                    <a:pt x="411" y="520"/>
                    <a:pt x="465" y="482"/>
                  </a:cubicBezTo>
                  <a:cubicBezTo>
                    <a:pt x="596" y="388"/>
                    <a:pt x="628" y="237"/>
                    <a:pt x="539" y="113"/>
                  </a:cubicBezTo>
                  <a:cubicBezTo>
                    <a:pt x="488" y="39"/>
                    <a:pt x="413"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8" name="Google Shape;4988;p22"/>
            <p:cNvSpPr/>
            <p:nvPr/>
          </p:nvSpPr>
          <p:spPr>
            <a:xfrm>
              <a:off x="4369675" y="4235235"/>
              <a:ext cx="13606" cy="11878"/>
            </a:xfrm>
            <a:custGeom>
              <a:rect b="b" l="l" r="r" t="t"/>
              <a:pathLst>
                <a:path extrusionOk="0" h="543" w="622">
                  <a:moveTo>
                    <a:pt x="329" y="0"/>
                  </a:moveTo>
                  <a:cubicBezTo>
                    <a:pt x="265" y="0"/>
                    <a:pt x="200" y="24"/>
                    <a:pt x="143" y="73"/>
                  </a:cubicBezTo>
                  <a:cubicBezTo>
                    <a:pt x="23" y="174"/>
                    <a:pt x="1" y="332"/>
                    <a:pt x="101" y="447"/>
                  </a:cubicBezTo>
                  <a:cubicBezTo>
                    <a:pt x="157" y="512"/>
                    <a:pt x="225" y="542"/>
                    <a:pt x="296" y="542"/>
                  </a:cubicBezTo>
                  <a:cubicBezTo>
                    <a:pt x="359" y="542"/>
                    <a:pt x="424" y="517"/>
                    <a:pt x="481" y="470"/>
                  </a:cubicBezTo>
                  <a:cubicBezTo>
                    <a:pt x="603" y="364"/>
                    <a:pt x="621" y="211"/>
                    <a:pt x="523" y="94"/>
                  </a:cubicBezTo>
                  <a:cubicBezTo>
                    <a:pt x="470" y="32"/>
                    <a:pt x="401" y="0"/>
                    <a:pt x="3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89" name="Google Shape;4989;p22"/>
            <p:cNvSpPr/>
            <p:nvPr/>
          </p:nvSpPr>
          <p:spPr>
            <a:xfrm>
              <a:off x="4385403" y="4251904"/>
              <a:ext cx="13344" cy="11966"/>
            </a:xfrm>
            <a:custGeom>
              <a:rect b="b" l="l" r="r" t="t"/>
              <a:pathLst>
                <a:path extrusionOk="0" h="547" w="610">
                  <a:moveTo>
                    <a:pt x="320" y="1"/>
                  </a:moveTo>
                  <a:cubicBezTo>
                    <a:pt x="251" y="1"/>
                    <a:pt x="180" y="31"/>
                    <a:pt x="122" y="90"/>
                  </a:cubicBezTo>
                  <a:cubicBezTo>
                    <a:pt x="10" y="200"/>
                    <a:pt x="1" y="358"/>
                    <a:pt x="111" y="466"/>
                  </a:cubicBezTo>
                  <a:cubicBezTo>
                    <a:pt x="165" y="520"/>
                    <a:pt x="229" y="546"/>
                    <a:pt x="292" y="546"/>
                  </a:cubicBezTo>
                  <a:cubicBezTo>
                    <a:pt x="362" y="546"/>
                    <a:pt x="432" y="515"/>
                    <a:pt x="491" y="456"/>
                  </a:cubicBezTo>
                  <a:cubicBezTo>
                    <a:pt x="603" y="342"/>
                    <a:pt x="610" y="186"/>
                    <a:pt x="502" y="79"/>
                  </a:cubicBezTo>
                  <a:cubicBezTo>
                    <a:pt x="449" y="27"/>
                    <a:pt x="385" y="1"/>
                    <a:pt x="3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0" name="Google Shape;4990;p22"/>
            <p:cNvSpPr/>
            <p:nvPr/>
          </p:nvSpPr>
          <p:spPr>
            <a:xfrm>
              <a:off x="4402291" y="4267195"/>
              <a:ext cx="13191" cy="12009"/>
            </a:xfrm>
            <a:custGeom>
              <a:rect b="b" l="l" r="r" t="t"/>
              <a:pathLst>
                <a:path extrusionOk="0" h="549" w="603">
                  <a:moveTo>
                    <a:pt x="312" y="1"/>
                  </a:moveTo>
                  <a:cubicBezTo>
                    <a:pt x="236" y="1"/>
                    <a:pt x="161" y="36"/>
                    <a:pt x="103" y="106"/>
                  </a:cubicBezTo>
                  <a:cubicBezTo>
                    <a:pt x="0" y="225"/>
                    <a:pt x="3" y="383"/>
                    <a:pt x="120" y="481"/>
                  </a:cubicBezTo>
                  <a:cubicBezTo>
                    <a:pt x="173" y="527"/>
                    <a:pt x="232" y="548"/>
                    <a:pt x="290" y="548"/>
                  </a:cubicBezTo>
                  <a:cubicBezTo>
                    <a:pt x="366" y="548"/>
                    <a:pt x="440" y="511"/>
                    <a:pt x="497" y="442"/>
                  </a:cubicBezTo>
                  <a:cubicBezTo>
                    <a:pt x="603" y="321"/>
                    <a:pt x="596" y="165"/>
                    <a:pt x="481" y="67"/>
                  </a:cubicBezTo>
                  <a:cubicBezTo>
                    <a:pt x="430" y="22"/>
                    <a:pt x="371"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1" name="Google Shape;4991;p22"/>
            <p:cNvSpPr/>
            <p:nvPr/>
          </p:nvSpPr>
          <p:spPr>
            <a:xfrm>
              <a:off x="4419769" y="4281041"/>
              <a:ext cx="13344" cy="12009"/>
            </a:xfrm>
            <a:custGeom>
              <a:rect b="b" l="l" r="r" t="t"/>
              <a:pathLst>
                <a:path extrusionOk="0" h="549" w="610">
                  <a:moveTo>
                    <a:pt x="314" y="0"/>
                  </a:moveTo>
                  <a:cubicBezTo>
                    <a:pt x="233" y="0"/>
                    <a:pt x="153" y="42"/>
                    <a:pt x="95" y="121"/>
                  </a:cubicBezTo>
                  <a:cubicBezTo>
                    <a:pt x="1" y="247"/>
                    <a:pt x="17" y="402"/>
                    <a:pt x="138" y="494"/>
                  </a:cubicBezTo>
                  <a:cubicBezTo>
                    <a:pt x="189" y="531"/>
                    <a:pt x="242" y="548"/>
                    <a:pt x="294" y="548"/>
                  </a:cubicBezTo>
                  <a:cubicBezTo>
                    <a:pt x="377" y="548"/>
                    <a:pt x="456" y="505"/>
                    <a:pt x="514" y="428"/>
                  </a:cubicBezTo>
                  <a:cubicBezTo>
                    <a:pt x="610" y="297"/>
                    <a:pt x="592" y="144"/>
                    <a:pt x="468" y="54"/>
                  </a:cubicBezTo>
                  <a:cubicBezTo>
                    <a:pt x="420" y="18"/>
                    <a:pt x="367"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2" name="Google Shape;4992;p22"/>
            <p:cNvSpPr/>
            <p:nvPr/>
          </p:nvSpPr>
          <p:spPr>
            <a:xfrm>
              <a:off x="4438319" y="4293707"/>
              <a:ext cx="13388" cy="12053"/>
            </a:xfrm>
            <a:custGeom>
              <a:rect b="b" l="l" r="r" t="t"/>
              <a:pathLst>
                <a:path extrusionOk="0" h="551" w="612">
                  <a:moveTo>
                    <a:pt x="312" y="0"/>
                  </a:moveTo>
                  <a:cubicBezTo>
                    <a:pt x="225" y="0"/>
                    <a:pt x="141" y="47"/>
                    <a:pt x="85" y="135"/>
                  </a:cubicBezTo>
                  <a:cubicBezTo>
                    <a:pt x="0" y="268"/>
                    <a:pt x="25" y="423"/>
                    <a:pt x="156" y="506"/>
                  </a:cubicBezTo>
                  <a:cubicBezTo>
                    <a:pt x="203" y="536"/>
                    <a:pt x="252" y="550"/>
                    <a:pt x="299" y="550"/>
                  </a:cubicBezTo>
                  <a:cubicBezTo>
                    <a:pt x="387" y="550"/>
                    <a:pt x="469" y="501"/>
                    <a:pt x="524" y="414"/>
                  </a:cubicBezTo>
                  <a:cubicBezTo>
                    <a:pt x="612" y="277"/>
                    <a:pt x="582" y="126"/>
                    <a:pt x="453" y="43"/>
                  </a:cubicBezTo>
                  <a:cubicBezTo>
                    <a:pt x="408" y="14"/>
                    <a:pt x="360"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3" name="Google Shape;4993;p22"/>
            <p:cNvSpPr/>
            <p:nvPr/>
          </p:nvSpPr>
          <p:spPr>
            <a:xfrm>
              <a:off x="4458006" y="4305060"/>
              <a:ext cx="13278" cy="12031"/>
            </a:xfrm>
            <a:custGeom>
              <a:rect b="b" l="l" r="r" t="t"/>
              <a:pathLst>
                <a:path extrusionOk="0" h="550" w="607">
                  <a:moveTo>
                    <a:pt x="307" y="0"/>
                  </a:moveTo>
                  <a:cubicBezTo>
                    <a:pt x="213" y="0"/>
                    <a:pt x="126" y="54"/>
                    <a:pt x="73" y="154"/>
                  </a:cubicBezTo>
                  <a:cubicBezTo>
                    <a:pt x="0" y="291"/>
                    <a:pt x="37" y="445"/>
                    <a:pt x="172" y="516"/>
                  </a:cubicBezTo>
                  <a:cubicBezTo>
                    <a:pt x="215" y="539"/>
                    <a:pt x="258" y="549"/>
                    <a:pt x="299" y="549"/>
                  </a:cubicBezTo>
                  <a:cubicBezTo>
                    <a:pt x="395" y="549"/>
                    <a:pt x="480" y="493"/>
                    <a:pt x="531" y="397"/>
                  </a:cubicBezTo>
                  <a:cubicBezTo>
                    <a:pt x="607" y="252"/>
                    <a:pt x="568" y="104"/>
                    <a:pt x="433" y="33"/>
                  </a:cubicBezTo>
                  <a:cubicBezTo>
                    <a:pt x="391" y="11"/>
                    <a:pt x="349"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4" name="Google Shape;4994;p22"/>
            <p:cNvSpPr/>
            <p:nvPr/>
          </p:nvSpPr>
          <p:spPr>
            <a:xfrm>
              <a:off x="4478678" y="4314904"/>
              <a:ext cx="13213" cy="12053"/>
            </a:xfrm>
            <a:custGeom>
              <a:rect b="b" l="l" r="r" t="t"/>
              <a:pathLst>
                <a:path extrusionOk="0" h="551" w="604">
                  <a:moveTo>
                    <a:pt x="303" y="1"/>
                  </a:moveTo>
                  <a:cubicBezTo>
                    <a:pt x="201" y="1"/>
                    <a:pt x="110" y="63"/>
                    <a:pt x="63" y="171"/>
                  </a:cubicBezTo>
                  <a:cubicBezTo>
                    <a:pt x="1" y="315"/>
                    <a:pt x="49" y="467"/>
                    <a:pt x="189" y="526"/>
                  </a:cubicBezTo>
                  <a:cubicBezTo>
                    <a:pt x="227" y="543"/>
                    <a:pt x="265" y="551"/>
                    <a:pt x="301" y="551"/>
                  </a:cubicBezTo>
                  <a:cubicBezTo>
                    <a:pt x="405" y="551"/>
                    <a:pt x="493" y="486"/>
                    <a:pt x="539" y="377"/>
                  </a:cubicBezTo>
                  <a:cubicBezTo>
                    <a:pt x="603" y="231"/>
                    <a:pt x="553" y="84"/>
                    <a:pt x="413" y="25"/>
                  </a:cubicBezTo>
                  <a:cubicBezTo>
                    <a:pt x="376" y="8"/>
                    <a:pt x="339"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5" name="Google Shape;4995;p22"/>
            <p:cNvSpPr/>
            <p:nvPr/>
          </p:nvSpPr>
          <p:spPr>
            <a:xfrm>
              <a:off x="4499984" y="4322998"/>
              <a:ext cx="12994" cy="12075"/>
            </a:xfrm>
            <a:custGeom>
              <a:rect b="b" l="l" r="r" t="t"/>
              <a:pathLst>
                <a:path extrusionOk="0" h="552" w="594">
                  <a:moveTo>
                    <a:pt x="297" y="1"/>
                  </a:moveTo>
                  <a:cubicBezTo>
                    <a:pt x="188" y="1"/>
                    <a:pt x="92" y="72"/>
                    <a:pt x="51" y="193"/>
                  </a:cubicBezTo>
                  <a:cubicBezTo>
                    <a:pt x="0" y="342"/>
                    <a:pt x="62" y="486"/>
                    <a:pt x="206" y="536"/>
                  </a:cubicBezTo>
                  <a:cubicBezTo>
                    <a:pt x="237" y="547"/>
                    <a:pt x="268" y="552"/>
                    <a:pt x="297" y="552"/>
                  </a:cubicBezTo>
                  <a:cubicBezTo>
                    <a:pt x="409" y="552"/>
                    <a:pt x="501" y="478"/>
                    <a:pt x="543" y="360"/>
                  </a:cubicBezTo>
                  <a:cubicBezTo>
                    <a:pt x="593" y="207"/>
                    <a:pt x="532" y="65"/>
                    <a:pt x="387" y="16"/>
                  </a:cubicBezTo>
                  <a:cubicBezTo>
                    <a:pt x="357" y="6"/>
                    <a:pt x="32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6" name="Google Shape;4996;p22"/>
            <p:cNvSpPr/>
            <p:nvPr/>
          </p:nvSpPr>
          <p:spPr>
            <a:xfrm>
              <a:off x="4522078" y="4329429"/>
              <a:ext cx="12731" cy="12075"/>
            </a:xfrm>
            <a:custGeom>
              <a:rect b="b" l="l" r="r" t="t"/>
              <a:pathLst>
                <a:path extrusionOk="0" h="552" w="582">
                  <a:moveTo>
                    <a:pt x="292" y="0"/>
                  </a:moveTo>
                  <a:cubicBezTo>
                    <a:pt x="172" y="0"/>
                    <a:pt x="72" y="81"/>
                    <a:pt x="39" y="213"/>
                  </a:cubicBezTo>
                  <a:cubicBezTo>
                    <a:pt x="0" y="364"/>
                    <a:pt x="73" y="506"/>
                    <a:pt x="222" y="542"/>
                  </a:cubicBezTo>
                  <a:cubicBezTo>
                    <a:pt x="247" y="548"/>
                    <a:pt x="271" y="551"/>
                    <a:pt x="294" y="551"/>
                  </a:cubicBezTo>
                  <a:cubicBezTo>
                    <a:pt x="416" y="551"/>
                    <a:pt x="510" y="468"/>
                    <a:pt x="543" y="338"/>
                  </a:cubicBezTo>
                  <a:cubicBezTo>
                    <a:pt x="582" y="183"/>
                    <a:pt x="509" y="48"/>
                    <a:pt x="360" y="9"/>
                  </a:cubicBezTo>
                  <a:cubicBezTo>
                    <a:pt x="336" y="3"/>
                    <a:pt x="314"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7" name="Google Shape;4997;p22"/>
            <p:cNvSpPr/>
            <p:nvPr/>
          </p:nvSpPr>
          <p:spPr>
            <a:xfrm>
              <a:off x="4544566" y="4334088"/>
              <a:ext cx="12403" cy="12053"/>
            </a:xfrm>
            <a:custGeom>
              <a:rect b="b" l="l" r="r" t="t"/>
              <a:pathLst>
                <a:path extrusionOk="0" h="551" w="567">
                  <a:moveTo>
                    <a:pt x="284" y="0"/>
                  </a:moveTo>
                  <a:cubicBezTo>
                    <a:pt x="155" y="0"/>
                    <a:pt x="50" y="90"/>
                    <a:pt x="28" y="231"/>
                  </a:cubicBezTo>
                  <a:cubicBezTo>
                    <a:pt x="0" y="387"/>
                    <a:pt x="85" y="519"/>
                    <a:pt x="236" y="547"/>
                  </a:cubicBezTo>
                  <a:cubicBezTo>
                    <a:pt x="253" y="549"/>
                    <a:pt x="269" y="551"/>
                    <a:pt x="285" y="551"/>
                  </a:cubicBezTo>
                  <a:cubicBezTo>
                    <a:pt x="418" y="551"/>
                    <a:pt x="516" y="457"/>
                    <a:pt x="541" y="318"/>
                  </a:cubicBezTo>
                  <a:cubicBezTo>
                    <a:pt x="566" y="160"/>
                    <a:pt x="481" y="29"/>
                    <a:pt x="333" y="4"/>
                  </a:cubicBezTo>
                  <a:cubicBezTo>
                    <a:pt x="316" y="1"/>
                    <a:pt x="300"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8" name="Google Shape;4998;p22"/>
            <p:cNvSpPr/>
            <p:nvPr/>
          </p:nvSpPr>
          <p:spPr>
            <a:xfrm>
              <a:off x="4567600" y="4336845"/>
              <a:ext cx="11944" cy="12053"/>
            </a:xfrm>
            <a:custGeom>
              <a:rect b="b" l="l" r="r" t="t"/>
              <a:pathLst>
                <a:path extrusionOk="0" h="551" w="546">
                  <a:moveTo>
                    <a:pt x="276" y="1"/>
                  </a:moveTo>
                  <a:cubicBezTo>
                    <a:pt x="134" y="1"/>
                    <a:pt x="28" y="102"/>
                    <a:pt x="15" y="256"/>
                  </a:cubicBezTo>
                  <a:cubicBezTo>
                    <a:pt x="1" y="412"/>
                    <a:pt x="97" y="538"/>
                    <a:pt x="248" y="549"/>
                  </a:cubicBezTo>
                  <a:cubicBezTo>
                    <a:pt x="258" y="550"/>
                    <a:pt x="267" y="550"/>
                    <a:pt x="276" y="550"/>
                  </a:cubicBezTo>
                  <a:cubicBezTo>
                    <a:pt x="423" y="550"/>
                    <a:pt x="519" y="446"/>
                    <a:pt x="532" y="297"/>
                  </a:cubicBezTo>
                  <a:cubicBezTo>
                    <a:pt x="546" y="137"/>
                    <a:pt x="450" y="15"/>
                    <a:pt x="299" y="2"/>
                  </a:cubicBezTo>
                  <a:cubicBezTo>
                    <a:pt x="291" y="1"/>
                    <a:pt x="283"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4999" name="Google Shape;4999;p22"/>
            <p:cNvSpPr/>
            <p:nvPr/>
          </p:nvSpPr>
          <p:spPr>
            <a:xfrm>
              <a:off x="4590853" y="4337720"/>
              <a:ext cx="11397" cy="12053"/>
            </a:xfrm>
            <a:custGeom>
              <a:rect b="b" l="l" r="r" t="t"/>
              <a:pathLst>
                <a:path extrusionOk="0" h="551" w="521">
                  <a:moveTo>
                    <a:pt x="262" y="1"/>
                  </a:moveTo>
                  <a:cubicBezTo>
                    <a:pt x="108" y="1"/>
                    <a:pt x="1" y="115"/>
                    <a:pt x="1" y="276"/>
                  </a:cubicBezTo>
                  <a:cubicBezTo>
                    <a:pt x="1" y="434"/>
                    <a:pt x="106" y="550"/>
                    <a:pt x="257" y="550"/>
                  </a:cubicBezTo>
                  <a:cubicBezTo>
                    <a:pt x="420" y="550"/>
                    <a:pt x="520" y="431"/>
                    <a:pt x="520" y="276"/>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00" name="Google Shape;5000;p22"/>
            <p:cNvSpPr/>
            <p:nvPr/>
          </p:nvSpPr>
          <p:spPr>
            <a:xfrm>
              <a:off x="4613450" y="4336648"/>
              <a:ext cx="11944" cy="12053"/>
            </a:xfrm>
            <a:custGeom>
              <a:rect b="b" l="l" r="r" t="t"/>
              <a:pathLst>
                <a:path extrusionOk="0" h="551" w="546">
                  <a:moveTo>
                    <a:pt x="277" y="0"/>
                  </a:moveTo>
                  <a:cubicBezTo>
                    <a:pt x="268" y="0"/>
                    <a:pt x="259" y="1"/>
                    <a:pt x="250" y="2"/>
                  </a:cubicBezTo>
                  <a:cubicBezTo>
                    <a:pt x="99" y="15"/>
                    <a:pt x="0" y="137"/>
                    <a:pt x="14" y="299"/>
                  </a:cubicBezTo>
                  <a:cubicBezTo>
                    <a:pt x="27" y="446"/>
                    <a:pt x="130" y="550"/>
                    <a:pt x="270" y="550"/>
                  </a:cubicBezTo>
                  <a:cubicBezTo>
                    <a:pt x="278" y="550"/>
                    <a:pt x="287" y="550"/>
                    <a:pt x="296" y="549"/>
                  </a:cubicBezTo>
                  <a:cubicBezTo>
                    <a:pt x="456" y="535"/>
                    <a:pt x="545" y="409"/>
                    <a:pt x="532" y="254"/>
                  </a:cubicBezTo>
                  <a:cubicBezTo>
                    <a:pt x="519" y="101"/>
                    <a:pt x="417"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01" name="Google Shape;5001;p22"/>
            <p:cNvSpPr/>
            <p:nvPr/>
          </p:nvSpPr>
          <p:spPr>
            <a:xfrm>
              <a:off x="4636200" y="4333520"/>
              <a:ext cx="12447" cy="12031"/>
            </a:xfrm>
            <a:custGeom>
              <a:rect b="b" l="l" r="r" t="t"/>
              <a:pathLst>
                <a:path extrusionOk="0" h="550" w="569">
                  <a:moveTo>
                    <a:pt x="291" y="0"/>
                  </a:moveTo>
                  <a:cubicBezTo>
                    <a:pt x="275" y="0"/>
                    <a:pt x="258" y="2"/>
                    <a:pt x="241" y="5"/>
                  </a:cubicBezTo>
                  <a:cubicBezTo>
                    <a:pt x="89" y="30"/>
                    <a:pt x="0" y="161"/>
                    <a:pt x="30" y="321"/>
                  </a:cubicBezTo>
                  <a:cubicBezTo>
                    <a:pt x="54" y="457"/>
                    <a:pt x="154" y="550"/>
                    <a:pt x="282" y="550"/>
                  </a:cubicBezTo>
                  <a:cubicBezTo>
                    <a:pt x="298" y="550"/>
                    <a:pt x="315" y="548"/>
                    <a:pt x="332" y="545"/>
                  </a:cubicBezTo>
                  <a:cubicBezTo>
                    <a:pt x="490" y="518"/>
                    <a:pt x="568" y="385"/>
                    <a:pt x="541" y="229"/>
                  </a:cubicBezTo>
                  <a:cubicBezTo>
                    <a:pt x="516" y="90"/>
                    <a:pt x="41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02" name="Google Shape;5002;p22"/>
            <p:cNvSpPr/>
            <p:nvPr/>
          </p:nvSpPr>
          <p:spPr>
            <a:xfrm>
              <a:off x="4658731" y="4328291"/>
              <a:ext cx="12841" cy="12119"/>
            </a:xfrm>
            <a:custGeom>
              <a:rect b="b" l="l" r="r" t="t"/>
              <a:pathLst>
                <a:path extrusionOk="0" h="554" w="587">
                  <a:moveTo>
                    <a:pt x="298" y="1"/>
                  </a:moveTo>
                  <a:cubicBezTo>
                    <a:pt x="274" y="1"/>
                    <a:pt x="250" y="4"/>
                    <a:pt x="225" y="10"/>
                  </a:cubicBezTo>
                  <a:cubicBezTo>
                    <a:pt x="76" y="52"/>
                    <a:pt x="1" y="189"/>
                    <a:pt x="44" y="345"/>
                  </a:cubicBezTo>
                  <a:cubicBezTo>
                    <a:pt x="79" y="471"/>
                    <a:pt x="178" y="553"/>
                    <a:pt x="295" y="553"/>
                  </a:cubicBezTo>
                  <a:cubicBezTo>
                    <a:pt x="318" y="553"/>
                    <a:pt x="341" y="550"/>
                    <a:pt x="365" y="544"/>
                  </a:cubicBezTo>
                  <a:cubicBezTo>
                    <a:pt x="521" y="500"/>
                    <a:pt x="587" y="361"/>
                    <a:pt x="546" y="207"/>
                  </a:cubicBezTo>
                  <a:cubicBezTo>
                    <a:pt x="510" y="78"/>
                    <a:pt x="41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03" name="Google Shape;5003;p22"/>
            <p:cNvSpPr/>
            <p:nvPr/>
          </p:nvSpPr>
          <p:spPr>
            <a:xfrm>
              <a:off x="4680628" y="4321116"/>
              <a:ext cx="13103" cy="12097"/>
            </a:xfrm>
            <a:custGeom>
              <a:rect b="b" l="l" r="r" t="t"/>
              <a:pathLst>
                <a:path extrusionOk="0" h="553" w="599">
                  <a:moveTo>
                    <a:pt x="301" y="0"/>
                  </a:moveTo>
                  <a:cubicBezTo>
                    <a:pt x="270" y="0"/>
                    <a:pt x="239" y="6"/>
                    <a:pt x="207" y="18"/>
                  </a:cubicBezTo>
                  <a:cubicBezTo>
                    <a:pt x="62" y="70"/>
                    <a:pt x="0" y="217"/>
                    <a:pt x="55" y="368"/>
                  </a:cubicBezTo>
                  <a:cubicBezTo>
                    <a:pt x="100" y="483"/>
                    <a:pt x="195" y="552"/>
                    <a:pt x="302" y="552"/>
                  </a:cubicBezTo>
                  <a:cubicBezTo>
                    <a:pt x="332" y="552"/>
                    <a:pt x="363" y="547"/>
                    <a:pt x="394" y="535"/>
                  </a:cubicBezTo>
                  <a:cubicBezTo>
                    <a:pt x="546" y="478"/>
                    <a:pt x="598" y="334"/>
                    <a:pt x="543" y="185"/>
                  </a:cubicBezTo>
                  <a:cubicBezTo>
                    <a:pt x="499" y="68"/>
                    <a:pt x="406"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04" name="Google Shape;5004;p22"/>
            <p:cNvSpPr/>
            <p:nvPr/>
          </p:nvSpPr>
          <p:spPr>
            <a:xfrm>
              <a:off x="4701716" y="4311973"/>
              <a:ext cx="13300" cy="12097"/>
            </a:xfrm>
            <a:custGeom>
              <a:rect b="b" l="l" r="r" t="t"/>
              <a:pathLst>
                <a:path extrusionOk="0" h="553" w="608">
                  <a:moveTo>
                    <a:pt x="304" y="1"/>
                  </a:moveTo>
                  <a:cubicBezTo>
                    <a:pt x="266" y="1"/>
                    <a:pt x="227" y="9"/>
                    <a:pt x="188" y="28"/>
                  </a:cubicBezTo>
                  <a:cubicBezTo>
                    <a:pt x="51" y="94"/>
                    <a:pt x="1" y="243"/>
                    <a:pt x="72" y="390"/>
                  </a:cubicBezTo>
                  <a:cubicBezTo>
                    <a:pt x="121" y="493"/>
                    <a:pt x="212" y="552"/>
                    <a:pt x="310" y="552"/>
                  </a:cubicBezTo>
                  <a:cubicBezTo>
                    <a:pt x="347" y="552"/>
                    <a:pt x="386" y="543"/>
                    <a:pt x="424" y="525"/>
                  </a:cubicBezTo>
                  <a:cubicBezTo>
                    <a:pt x="569" y="456"/>
                    <a:pt x="607" y="305"/>
                    <a:pt x="539" y="163"/>
                  </a:cubicBezTo>
                  <a:cubicBezTo>
                    <a:pt x="489" y="59"/>
                    <a:pt x="401"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05" name="Google Shape;5005;p22"/>
            <p:cNvSpPr/>
            <p:nvPr/>
          </p:nvSpPr>
          <p:spPr>
            <a:xfrm>
              <a:off x="4722016" y="4300970"/>
              <a:ext cx="13388" cy="12053"/>
            </a:xfrm>
            <a:custGeom>
              <a:rect b="b" l="l" r="r" t="t"/>
              <a:pathLst>
                <a:path extrusionOk="0" h="551" w="612">
                  <a:moveTo>
                    <a:pt x="301" y="0"/>
                  </a:moveTo>
                  <a:cubicBezTo>
                    <a:pt x="256" y="0"/>
                    <a:pt x="211" y="13"/>
                    <a:pt x="167" y="39"/>
                  </a:cubicBezTo>
                  <a:cubicBezTo>
                    <a:pt x="37" y="117"/>
                    <a:pt x="0" y="270"/>
                    <a:pt x="83" y="410"/>
                  </a:cubicBezTo>
                  <a:cubicBezTo>
                    <a:pt x="138" y="500"/>
                    <a:pt x="224" y="551"/>
                    <a:pt x="314" y="551"/>
                  </a:cubicBezTo>
                  <a:cubicBezTo>
                    <a:pt x="358" y="551"/>
                    <a:pt x="404" y="538"/>
                    <a:pt x="447" y="513"/>
                  </a:cubicBezTo>
                  <a:cubicBezTo>
                    <a:pt x="584" y="430"/>
                    <a:pt x="612" y="277"/>
                    <a:pt x="529" y="142"/>
                  </a:cubicBezTo>
                  <a:cubicBezTo>
                    <a:pt x="474" y="50"/>
                    <a:pt x="390"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06" name="Google Shape;5006;p22"/>
            <p:cNvSpPr/>
            <p:nvPr/>
          </p:nvSpPr>
          <p:spPr>
            <a:xfrm>
              <a:off x="4741353" y="4288173"/>
              <a:ext cx="13344" cy="12031"/>
            </a:xfrm>
            <a:custGeom>
              <a:rect b="b" l="l" r="r" t="t"/>
              <a:pathLst>
                <a:path extrusionOk="0" h="550" w="610">
                  <a:moveTo>
                    <a:pt x="296" y="0"/>
                  </a:moveTo>
                  <a:cubicBezTo>
                    <a:pt x="245" y="0"/>
                    <a:pt x="193" y="17"/>
                    <a:pt x="147" y="51"/>
                  </a:cubicBezTo>
                  <a:cubicBezTo>
                    <a:pt x="23" y="143"/>
                    <a:pt x="0" y="298"/>
                    <a:pt x="96" y="429"/>
                  </a:cubicBezTo>
                  <a:cubicBezTo>
                    <a:pt x="153" y="507"/>
                    <a:pt x="234" y="550"/>
                    <a:pt x="316" y="550"/>
                  </a:cubicBezTo>
                  <a:cubicBezTo>
                    <a:pt x="367" y="550"/>
                    <a:pt x="418" y="534"/>
                    <a:pt x="465" y="500"/>
                  </a:cubicBezTo>
                  <a:cubicBezTo>
                    <a:pt x="596" y="406"/>
                    <a:pt x="609" y="250"/>
                    <a:pt x="515" y="124"/>
                  </a:cubicBezTo>
                  <a:cubicBezTo>
                    <a:pt x="458" y="43"/>
                    <a:pt x="37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07" name="Google Shape;5007;p22"/>
            <p:cNvSpPr/>
            <p:nvPr/>
          </p:nvSpPr>
          <p:spPr>
            <a:xfrm>
              <a:off x="4758678" y="4256826"/>
              <a:ext cx="38238" cy="38238"/>
            </a:xfrm>
            <a:custGeom>
              <a:rect b="b" l="l" r="r" t="t"/>
              <a:pathLst>
                <a:path extrusionOk="0" h="1748" w="1748">
                  <a:moveTo>
                    <a:pt x="873" y="0"/>
                  </a:moveTo>
                  <a:cubicBezTo>
                    <a:pt x="390" y="0"/>
                    <a:pt x="0" y="392"/>
                    <a:pt x="0" y="875"/>
                  </a:cubicBezTo>
                  <a:cubicBezTo>
                    <a:pt x="0" y="1356"/>
                    <a:pt x="390" y="1748"/>
                    <a:pt x="873" y="1748"/>
                  </a:cubicBezTo>
                  <a:cubicBezTo>
                    <a:pt x="1356" y="1748"/>
                    <a:pt x="1748" y="1356"/>
                    <a:pt x="1748" y="875"/>
                  </a:cubicBezTo>
                  <a:cubicBezTo>
                    <a:pt x="1748" y="392"/>
                    <a:pt x="1356" y="0"/>
                    <a:pt x="8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5008" name="Google Shape;5008;p22"/>
          <p:cNvGrpSpPr/>
          <p:nvPr/>
        </p:nvGrpSpPr>
        <p:grpSpPr>
          <a:xfrm>
            <a:off x="885050" y="5356331"/>
            <a:ext cx="264818" cy="379913"/>
            <a:chOff x="5488188" y="3751535"/>
            <a:chExt cx="676419" cy="970156"/>
          </a:xfrm>
        </p:grpSpPr>
        <p:sp>
          <p:nvSpPr>
            <p:cNvPr id="5009" name="Google Shape;5009;p22"/>
            <p:cNvSpPr/>
            <p:nvPr/>
          </p:nvSpPr>
          <p:spPr>
            <a:xfrm>
              <a:off x="5488188" y="3751535"/>
              <a:ext cx="676419" cy="970156"/>
            </a:xfrm>
            <a:custGeom>
              <a:rect b="b" l="l" r="r" t="t"/>
              <a:pathLst>
                <a:path extrusionOk="0" h="44350" w="30922">
                  <a:moveTo>
                    <a:pt x="15461" y="5545"/>
                  </a:moveTo>
                  <a:cubicBezTo>
                    <a:pt x="16652" y="5545"/>
                    <a:pt x="17772" y="5719"/>
                    <a:pt x="18819" y="6070"/>
                  </a:cubicBezTo>
                  <a:cubicBezTo>
                    <a:pt x="19867" y="6418"/>
                    <a:pt x="20770" y="6880"/>
                    <a:pt x="21530" y="7455"/>
                  </a:cubicBezTo>
                  <a:cubicBezTo>
                    <a:pt x="22288" y="8030"/>
                    <a:pt x="22884" y="8717"/>
                    <a:pt x="23316" y="9519"/>
                  </a:cubicBezTo>
                  <a:cubicBezTo>
                    <a:pt x="23747" y="10318"/>
                    <a:pt x="23962" y="11170"/>
                    <a:pt x="23962" y="12074"/>
                  </a:cubicBezTo>
                  <a:cubicBezTo>
                    <a:pt x="23962" y="12977"/>
                    <a:pt x="23747" y="13829"/>
                    <a:pt x="23316" y="14630"/>
                  </a:cubicBezTo>
                  <a:cubicBezTo>
                    <a:pt x="22884" y="15432"/>
                    <a:pt x="22288" y="16119"/>
                    <a:pt x="21530" y="16694"/>
                  </a:cubicBezTo>
                  <a:cubicBezTo>
                    <a:pt x="20770" y="17268"/>
                    <a:pt x="19867" y="17731"/>
                    <a:pt x="18819" y="18079"/>
                  </a:cubicBezTo>
                  <a:cubicBezTo>
                    <a:pt x="17772" y="18430"/>
                    <a:pt x="16654" y="18604"/>
                    <a:pt x="15461" y="18604"/>
                  </a:cubicBezTo>
                  <a:cubicBezTo>
                    <a:pt x="14270" y="18604"/>
                    <a:pt x="13162" y="18430"/>
                    <a:pt x="12136" y="18079"/>
                  </a:cubicBezTo>
                  <a:cubicBezTo>
                    <a:pt x="11110" y="17731"/>
                    <a:pt x="10217" y="17268"/>
                    <a:pt x="9457" y="16694"/>
                  </a:cubicBezTo>
                  <a:cubicBezTo>
                    <a:pt x="8696" y="16119"/>
                    <a:pt x="8103" y="15432"/>
                    <a:pt x="7670" y="14630"/>
                  </a:cubicBezTo>
                  <a:cubicBezTo>
                    <a:pt x="7240" y="13829"/>
                    <a:pt x="7024" y="12979"/>
                    <a:pt x="7024" y="12074"/>
                  </a:cubicBezTo>
                  <a:cubicBezTo>
                    <a:pt x="7024" y="11172"/>
                    <a:pt x="7240" y="10318"/>
                    <a:pt x="7670" y="9519"/>
                  </a:cubicBezTo>
                  <a:cubicBezTo>
                    <a:pt x="8103" y="8717"/>
                    <a:pt x="8696" y="8030"/>
                    <a:pt x="9457" y="7455"/>
                  </a:cubicBezTo>
                  <a:cubicBezTo>
                    <a:pt x="10217" y="6880"/>
                    <a:pt x="11110" y="6418"/>
                    <a:pt x="12136" y="6070"/>
                  </a:cubicBezTo>
                  <a:cubicBezTo>
                    <a:pt x="13162" y="5719"/>
                    <a:pt x="14273" y="5545"/>
                    <a:pt x="15461" y="5545"/>
                  </a:cubicBezTo>
                  <a:close/>
                  <a:moveTo>
                    <a:pt x="15461" y="24148"/>
                  </a:moveTo>
                  <a:cubicBezTo>
                    <a:pt x="16858" y="24148"/>
                    <a:pt x="18152" y="24343"/>
                    <a:pt x="19343" y="24732"/>
                  </a:cubicBezTo>
                  <a:cubicBezTo>
                    <a:pt x="20534" y="25124"/>
                    <a:pt x="21548" y="25646"/>
                    <a:pt x="22391" y="26303"/>
                  </a:cubicBezTo>
                  <a:cubicBezTo>
                    <a:pt x="23234" y="26960"/>
                    <a:pt x="23889" y="27730"/>
                    <a:pt x="24363" y="28614"/>
                  </a:cubicBezTo>
                  <a:cubicBezTo>
                    <a:pt x="24835" y="29495"/>
                    <a:pt x="25071" y="30450"/>
                    <a:pt x="25071" y="31476"/>
                  </a:cubicBezTo>
                  <a:cubicBezTo>
                    <a:pt x="25071" y="32502"/>
                    <a:pt x="24835" y="33457"/>
                    <a:pt x="24363" y="34341"/>
                  </a:cubicBezTo>
                  <a:cubicBezTo>
                    <a:pt x="23891" y="35225"/>
                    <a:pt x="23234" y="35995"/>
                    <a:pt x="22391" y="36650"/>
                  </a:cubicBezTo>
                  <a:cubicBezTo>
                    <a:pt x="21551" y="37307"/>
                    <a:pt x="20534" y="37832"/>
                    <a:pt x="19343" y="38221"/>
                  </a:cubicBezTo>
                  <a:cubicBezTo>
                    <a:pt x="18152" y="38612"/>
                    <a:pt x="16899" y="38807"/>
                    <a:pt x="15461" y="38807"/>
                  </a:cubicBezTo>
                  <a:cubicBezTo>
                    <a:pt x="14025" y="38807"/>
                    <a:pt x="12722" y="38612"/>
                    <a:pt x="11550" y="38221"/>
                  </a:cubicBezTo>
                  <a:cubicBezTo>
                    <a:pt x="10379" y="37832"/>
                    <a:pt x="9374" y="37307"/>
                    <a:pt x="8534" y="36650"/>
                  </a:cubicBezTo>
                  <a:cubicBezTo>
                    <a:pt x="7691" y="35995"/>
                    <a:pt x="7034" y="35225"/>
                    <a:pt x="6562" y="34341"/>
                  </a:cubicBezTo>
                  <a:cubicBezTo>
                    <a:pt x="6090" y="33457"/>
                    <a:pt x="5854" y="32502"/>
                    <a:pt x="5854" y="31476"/>
                  </a:cubicBezTo>
                  <a:cubicBezTo>
                    <a:pt x="5854" y="30450"/>
                    <a:pt x="6090" y="29495"/>
                    <a:pt x="6562" y="28614"/>
                  </a:cubicBezTo>
                  <a:cubicBezTo>
                    <a:pt x="7034" y="27730"/>
                    <a:pt x="7691" y="26960"/>
                    <a:pt x="8534" y="26303"/>
                  </a:cubicBezTo>
                  <a:cubicBezTo>
                    <a:pt x="9374" y="25646"/>
                    <a:pt x="10379" y="25124"/>
                    <a:pt x="11550" y="24732"/>
                  </a:cubicBezTo>
                  <a:cubicBezTo>
                    <a:pt x="12722" y="24343"/>
                    <a:pt x="14067" y="24148"/>
                    <a:pt x="15461" y="24148"/>
                  </a:cubicBezTo>
                  <a:close/>
                  <a:moveTo>
                    <a:pt x="15464" y="1"/>
                  </a:moveTo>
                  <a:cubicBezTo>
                    <a:pt x="13409" y="1"/>
                    <a:pt x="11511" y="319"/>
                    <a:pt x="9766" y="956"/>
                  </a:cubicBezTo>
                  <a:cubicBezTo>
                    <a:pt x="8018" y="1593"/>
                    <a:pt x="6511" y="2456"/>
                    <a:pt x="5238" y="3544"/>
                  </a:cubicBezTo>
                  <a:cubicBezTo>
                    <a:pt x="3965" y="4632"/>
                    <a:pt x="2969" y="5914"/>
                    <a:pt x="2252" y="7393"/>
                  </a:cubicBezTo>
                  <a:cubicBezTo>
                    <a:pt x="1533" y="8871"/>
                    <a:pt x="1173" y="10432"/>
                    <a:pt x="1173" y="12074"/>
                  </a:cubicBezTo>
                  <a:cubicBezTo>
                    <a:pt x="1173" y="13923"/>
                    <a:pt x="1592" y="15626"/>
                    <a:pt x="2435" y="17186"/>
                  </a:cubicBezTo>
                  <a:cubicBezTo>
                    <a:pt x="3275" y="18748"/>
                    <a:pt x="4457" y="20081"/>
                    <a:pt x="5978" y="21191"/>
                  </a:cubicBezTo>
                  <a:cubicBezTo>
                    <a:pt x="4088" y="22382"/>
                    <a:pt x="2620" y="23869"/>
                    <a:pt x="1574" y="25657"/>
                  </a:cubicBezTo>
                  <a:cubicBezTo>
                    <a:pt x="525" y="27441"/>
                    <a:pt x="3" y="29383"/>
                    <a:pt x="3" y="31476"/>
                  </a:cubicBezTo>
                  <a:lnTo>
                    <a:pt x="1" y="31476"/>
                  </a:lnTo>
                  <a:cubicBezTo>
                    <a:pt x="1" y="33242"/>
                    <a:pt x="381" y="34905"/>
                    <a:pt x="1141" y="36467"/>
                  </a:cubicBezTo>
                  <a:cubicBezTo>
                    <a:pt x="1901" y="38026"/>
                    <a:pt x="2969" y="39391"/>
                    <a:pt x="4345" y="40561"/>
                  </a:cubicBezTo>
                  <a:cubicBezTo>
                    <a:pt x="5719" y="41732"/>
                    <a:pt x="7352" y="42657"/>
                    <a:pt x="9241" y="43332"/>
                  </a:cubicBezTo>
                  <a:cubicBezTo>
                    <a:pt x="11128" y="44010"/>
                    <a:pt x="13203" y="44349"/>
                    <a:pt x="15461" y="44349"/>
                  </a:cubicBezTo>
                  <a:cubicBezTo>
                    <a:pt x="17719" y="44349"/>
                    <a:pt x="19794" y="44010"/>
                    <a:pt x="21684" y="43332"/>
                  </a:cubicBezTo>
                  <a:cubicBezTo>
                    <a:pt x="23573" y="42657"/>
                    <a:pt x="25204" y="41732"/>
                    <a:pt x="26580" y="40561"/>
                  </a:cubicBezTo>
                  <a:cubicBezTo>
                    <a:pt x="27956" y="39391"/>
                    <a:pt x="29023" y="38026"/>
                    <a:pt x="29784" y="36467"/>
                  </a:cubicBezTo>
                  <a:cubicBezTo>
                    <a:pt x="30542" y="34907"/>
                    <a:pt x="30922" y="33242"/>
                    <a:pt x="30922" y="31476"/>
                  </a:cubicBezTo>
                  <a:cubicBezTo>
                    <a:pt x="30922" y="29383"/>
                    <a:pt x="30388" y="27444"/>
                    <a:pt x="29321" y="25657"/>
                  </a:cubicBezTo>
                  <a:cubicBezTo>
                    <a:pt x="28254" y="23869"/>
                    <a:pt x="26795" y="22382"/>
                    <a:pt x="24949" y="21191"/>
                  </a:cubicBezTo>
                  <a:cubicBezTo>
                    <a:pt x="26426" y="20081"/>
                    <a:pt x="27606" y="18748"/>
                    <a:pt x="28490" y="17186"/>
                  </a:cubicBezTo>
                  <a:cubicBezTo>
                    <a:pt x="29372" y="15626"/>
                    <a:pt x="29814" y="13923"/>
                    <a:pt x="29814" y="12074"/>
                  </a:cubicBezTo>
                  <a:cubicBezTo>
                    <a:pt x="29814" y="10432"/>
                    <a:pt x="29454" y="8871"/>
                    <a:pt x="28737" y="7393"/>
                  </a:cubicBezTo>
                  <a:cubicBezTo>
                    <a:pt x="28018" y="5914"/>
                    <a:pt x="27010" y="4632"/>
                    <a:pt x="25719" y="3544"/>
                  </a:cubicBezTo>
                  <a:cubicBezTo>
                    <a:pt x="24425" y="2456"/>
                    <a:pt x="22904" y="1593"/>
                    <a:pt x="21159" y="956"/>
                  </a:cubicBezTo>
                  <a:cubicBezTo>
                    <a:pt x="19414" y="319"/>
                    <a:pt x="17516" y="1"/>
                    <a:pt x="154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0" name="Google Shape;5010;p22"/>
            <p:cNvSpPr/>
            <p:nvPr/>
          </p:nvSpPr>
          <p:spPr>
            <a:xfrm>
              <a:off x="5740122" y="3764726"/>
              <a:ext cx="117863" cy="81681"/>
            </a:xfrm>
            <a:custGeom>
              <a:rect b="b" l="l" r="r" t="t"/>
              <a:pathLst>
                <a:path extrusionOk="0" h="3734" w="5388">
                  <a:moveTo>
                    <a:pt x="2119" y="0"/>
                  </a:moveTo>
                  <a:lnTo>
                    <a:pt x="2147" y="1464"/>
                  </a:lnTo>
                  <a:lnTo>
                    <a:pt x="2147" y="1464"/>
                  </a:lnTo>
                  <a:lnTo>
                    <a:pt x="1" y="740"/>
                  </a:lnTo>
                  <a:lnTo>
                    <a:pt x="1" y="740"/>
                  </a:lnTo>
                  <a:lnTo>
                    <a:pt x="42" y="3053"/>
                  </a:lnTo>
                  <a:lnTo>
                    <a:pt x="2160" y="2251"/>
                  </a:lnTo>
                  <a:lnTo>
                    <a:pt x="2188" y="3733"/>
                  </a:lnTo>
                  <a:lnTo>
                    <a:pt x="5387" y="1809"/>
                  </a:lnTo>
                  <a:lnTo>
                    <a:pt x="2119"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1" name="Google Shape;5011;p22"/>
            <p:cNvSpPr/>
            <p:nvPr/>
          </p:nvSpPr>
          <p:spPr>
            <a:xfrm>
              <a:off x="5848228" y="4209576"/>
              <a:ext cx="36641" cy="36684"/>
            </a:xfrm>
            <a:custGeom>
              <a:rect b="b" l="l" r="r" t="t"/>
              <a:pathLst>
                <a:path extrusionOk="0" h="1677" w="1675">
                  <a:moveTo>
                    <a:pt x="837" y="1"/>
                  </a:moveTo>
                  <a:cubicBezTo>
                    <a:pt x="374" y="1"/>
                    <a:pt x="1" y="376"/>
                    <a:pt x="1" y="839"/>
                  </a:cubicBezTo>
                  <a:cubicBezTo>
                    <a:pt x="1" y="1301"/>
                    <a:pt x="374" y="1677"/>
                    <a:pt x="837" y="1677"/>
                  </a:cubicBezTo>
                  <a:cubicBezTo>
                    <a:pt x="1299" y="1677"/>
                    <a:pt x="1675" y="1301"/>
                    <a:pt x="1675" y="839"/>
                  </a:cubicBezTo>
                  <a:cubicBezTo>
                    <a:pt x="1675" y="376"/>
                    <a:pt x="1299" y="1"/>
                    <a:pt x="8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2" name="Google Shape;5012;p22"/>
            <p:cNvSpPr/>
            <p:nvPr/>
          </p:nvSpPr>
          <p:spPr>
            <a:xfrm>
              <a:off x="5703306" y="3809657"/>
              <a:ext cx="22313" cy="22269"/>
            </a:xfrm>
            <a:custGeom>
              <a:rect b="b" l="l" r="r" t="t"/>
              <a:pathLst>
                <a:path extrusionOk="0" h="1018" w="1020">
                  <a:moveTo>
                    <a:pt x="509" y="0"/>
                  </a:moveTo>
                  <a:cubicBezTo>
                    <a:pt x="227" y="0"/>
                    <a:pt x="0" y="227"/>
                    <a:pt x="0" y="509"/>
                  </a:cubicBezTo>
                  <a:cubicBezTo>
                    <a:pt x="0" y="791"/>
                    <a:pt x="229" y="1017"/>
                    <a:pt x="509" y="1017"/>
                  </a:cubicBezTo>
                  <a:cubicBezTo>
                    <a:pt x="790" y="1017"/>
                    <a:pt x="1020" y="791"/>
                    <a:pt x="1020" y="509"/>
                  </a:cubicBezTo>
                  <a:cubicBezTo>
                    <a:pt x="1020" y="227"/>
                    <a:pt x="790" y="0"/>
                    <a:pt x="5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3" name="Google Shape;5013;p22"/>
            <p:cNvSpPr/>
            <p:nvPr/>
          </p:nvSpPr>
          <p:spPr>
            <a:xfrm>
              <a:off x="5762959" y="4209576"/>
              <a:ext cx="36706" cy="36684"/>
            </a:xfrm>
            <a:custGeom>
              <a:rect b="b" l="l" r="r" t="t"/>
              <a:pathLst>
                <a:path extrusionOk="0" h="1677" w="1678">
                  <a:moveTo>
                    <a:pt x="839" y="1"/>
                  </a:moveTo>
                  <a:cubicBezTo>
                    <a:pt x="377" y="1"/>
                    <a:pt x="1" y="376"/>
                    <a:pt x="1" y="839"/>
                  </a:cubicBezTo>
                  <a:cubicBezTo>
                    <a:pt x="1" y="1301"/>
                    <a:pt x="377" y="1677"/>
                    <a:pt x="839" y="1677"/>
                  </a:cubicBezTo>
                  <a:cubicBezTo>
                    <a:pt x="1302" y="1677"/>
                    <a:pt x="1677" y="1301"/>
                    <a:pt x="1677" y="839"/>
                  </a:cubicBezTo>
                  <a:cubicBezTo>
                    <a:pt x="1677" y="376"/>
                    <a:pt x="1302" y="1"/>
                    <a:pt x="8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4" name="Google Shape;5014;p22"/>
            <p:cNvSpPr/>
            <p:nvPr/>
          </p:nvSpPr>
          <p:spPr>
            <a:xfrm>
              <a:off x="5748347" y="4211763"/>
              <a:ext cx="12097" cy="11550"/>
            </a:xfrm>
            <a:custGeom>
              <a:rect b="b" l="l" r="r" t="t"/>
              <a:pathLst>
                <a:path extrusionOk="0" h="528" w="553">
                  <a:moveTo>
                    <a:pt x="271" y="1"/>
                  </a:moveTo>
                  <a:cubicBezTo>
                    <a:pt x="151" y="1"/>
                    <a:pt x="60" y="85"/>
                    <a:pt x="32" y="212"/>
                  </a:cubicBezTo>
                  <a:cubicBezTo>
                    <a:pt x="0" y="363"/>
                    <a:pt x="74" y="489"/>
                    <a:pt x="218" y="521"/>
                  </a:cubicBezTo>
                  <a:cubicBezTo>
                    <a:pt x="238" y="526"/>
                    <a:pt x="258" y="528"/>
                    <a:pt x="277" y="528"/>
                  </a:cubicBezTo>
                  <a:cubicBezTo>
                    <a:pt x="394" y="528"/>
                    <a:pt x="490" y="447"/>
                    <a:pt x="518" y="317"/>
                  </a:cubicBezTo>
                  <a:cubicBezTo>
                    <a:pt x="552" y="171"/>
                    <a:pt x="477" y="38"/>
                    <a:pt x="335" y="8"/>
                  </a:cubicBezTo>
                  <a:cubicBezTo>
                    <a:pt x="313" y="3"/>
                    <a:pt x="292" y="1"/>
                    <a:pt x="2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5" name="Google Shape;5015;p22"/>
            <p:cNvSpPr/>
            <p:nvPr/>
          </p:nvSpPr>
          <p:spPr>
            <a:xfrm>
              <a:off x="5730256" y="4207279"/>
              <a:ext cx="12338" cy="11550"/>
            </a:xfrm>
            <a:custGeom>
              <a:rect b="b" l="l" r="r" t="t"/>
              <a:pathLst>
                <a:path extrusionOk="0" h="528" w="564">
                  <a:moveTo>
                    <a:pt x="279" y="0"/>
                  </a:moveTo>
                  <a:cubicBezTo>
                    <a:pt x="165" y="0"/>
                    <a:pt x="76" y="77"/>
                    <a:pt x="44" y="197"/>
                  </a:cubicBezTo>
                  <a:cubicBezTo>
                    <a:pt x="0" y="346"/>
                    <a:pt x="69" y="477"/>
                    <a:pt x="209" y="518"/>
                  </a:cubicBezTo>
                  <a:cubicBezTo>
                    <a:pt x="234" y="525"/>
                    <a:pt x="258" y="528"/>
                    <a:pt x="282" y="528"/>
                  </a:cubicBezTo>
                  <a:cubicBezTo>
                    <a:pt x="394" y="528"/>
                    <a:pt x="489" y="455"/>
                    <a:pt x="523" y="332"/>
                  </a:cubicBezTo>
                  <a:cubicBezTo>
                    <a:pt x="564" y="186"/>
                    <a:pt x="497" y="51"/>
                    <a:pt x="358" y="12"/>
                  </a:cubicBezTo>
                  <a:cubicBezTo>
                    <a:pt x="330" y="4"/>
                    <a:pt x="304"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6" name="Google Shape;5016;p22"/>
            <p:cNvSpPr/>
            <p:nvPr/>
          </p:nvSpPr>
          <p:spPr>
            <a:xfrm>
              <a:off x="5712822" y="4201723"/>
              <a:ext cx="12556" cy="11572"/>
            </a:xfrm>
            <a:custGeom>
              <a:rect b="b" l="l" r="r" t="t"/>
              <a:pathLst>
                <a:path extrusionOk="0" h="529" w="574">
                  <a:moveTo>
                    <a:pt x="287" y="0"/>
                  </a:moveTo>
                  <a:cubicBezTo>
                    <a:pt x="179" y="0"/>
                    <a:pt x="91" y="71"/>
                    <a:pt x="53" y="183"/>
                  </a:cubicBezTo>
                  <a:cubicBezTo>
                    <a:pt x="1" y="327"/>
                    <a:pt x="60" y="465"/>
                    <a:pt x="197" y="513"/>
                  </a:cubicBezTo>
                  <a:cubicBezTo>
                    <a:pt x="227" y="523"/>
                    <a:pt x="257" y="528"/>
                    <a:pt x="286" y="528"/>
                  </a:cubicBezTo>
                  <a:cubicBezTo>
                    <a:pt x="391" y="528"/>
                    <a:pt x="483" y="461"/>
                    <a:pt x="523" y="346"/>
                  </a:cubicBezTo>
                  <a:cubicBezTo>
                    <a:pt x="573" y="204"/>
                    <a:pt x="514" y="64"/>
                    <a:pt x="376" y="16"/>
                  </a:cubicBezTo>
                  <a:cubicBezTo>
                    <a:pt x="345" y="5"/>
                    <a:pt x="31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7" name="Google Shape;5017;p22"/>
            <p:cNvSpPr/>
            <p:nvPr/>
          </p:nvSpPr>
          <p:spPr>
            <a:xfrm>
              <a:off x="5695738" y="4195116"/>
              <a:ext cx="12644" cy="11594"/>
            </a:xfrm>
            <a:custGeom>
              <a:rect b="b" l="l" r="r" t="t"/>
              <a:pathLst>
                <a:path extrusionOk="0" h="530" w="578">
                  <a:moveTo>
                    <a:pt x="290" y="1"/>
                  </a:moveTo>
                  <a:cubicBezTo>
                    <a:pt x="190" y="1"/>
                    <a:pt x="105" y="64"/>
                    <a:pt x="60" y="169"/>
                  </a:cubicBezTo>
                  <a:cubicBezTo>
                    <a:pt x="1" y="311"/>
                    <a:pt x="51" y="451"/>
                    <a:pt x="186" y="508"/>
                  </a:cubicBezTo>
                  <a:cubicBezTo>
                    <a:pt x="220" y="523"/>
                    <a:pt x="255" y="530"/>
                    <a:pt x="288" y="530"/>
                  </a:cubicBezTo>
                  <a:cubicBezTo>
                    <a:pt x="386" y="530"/>
                    <a:pt x="474" y="469"/>
                    <a:pt x="520" y="362"/>
                  </a:cubicBezTo>
                  <a:cubicBezTo>
                    <a:pt x="578" y="224"/>
                    <a:pt x="530" y="80"/>
                    <a:pt x="394" y="23"/>
                  </a:cubicBezTo>
                  <a:cubicBezTo>
                    <a:pt x="359" y="8"/>
                    <a:pt x="323"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8" name="Google Shape;5018;p22"/>
            <p:cNvSpPr/>
            <p:nvPr/>
          </p:nvSpPr>
          <p:spPr>
            <a:xfrm>
              <a:off x="5679003" y="4187438"/>
              <a:ext cx="12753" cy="11572"/>
            </a:xfrm>
            <a:custGeom>
              <a:rect b="b" l="l" r="r" t="t"/>
              <a:pathLst>
                <a:path extrusionOk="0" h="529" w="583">
                  <a:moveTo>
                    <a:pt x="295" y="1"/>
                  </a:moveTo>
                  <a:cubicBezTo>
                    <a:pt x="201" y="1"/>
                    <a:pt x="118" y="58"/>
                    <a:pt x="69" y="154"/>
                  </a:cubicBezTo>
                  <a:cubicBezTo>
                    <a:pt x="1" y="291"/>
                    <a:pt x="42" y="433"/>
                    <a:pt x="175" y="500"/>
                  </a:cubicBezTo>
                  <a:cubicBezTo>
                    <a:pt x="213" y="519"/>
                    <a:pt x="252" y="528"/>
                    <a:pt x="290" y="528"/>
                  </a:cubicBezTo>
                  <a:cubicBezTo>
                    <a:pt x="382" y="528"/>
                    <a:pt x="467" y="473"/>
                    <a:pt x="516" y="376"/>
                  </a:cubicBezTo>
                  <a:cubicBezTo>
                    <a:pt x="582" y="241"/>
                    <a:pt x="543" y="94"/>
                    <a:pt x="413" y="30"/>
                  </a:cubicBezTo>
                  <a:cubicBezTo>
                    <a:pt x="373" y="10"/>
                    <a:pt x="333"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19" name="Google Shape;5019;p22"/>
            <p:cNvSpPr/>
            <p:nvPr/>
          </p:nvSpPr>
          <p:spPr>
            <a:xfrm>
              <a:off x="5663122" y="4178776"/>
              <a:ext cx="12797" cy="11550"/>
            </a:xfrm>
            <a:custGeom>
              <a:rect b="b" l="l" r="r" t="t"/>
              <a:pathLst>
                <a:path extrusionOk="0" h="528" w="585">
                  <a:moveTo>
                    <a:pt x="297" y="1"/>
                  </a:moveTo>
                  <a:cubicBezTo>
                    <a:pt x="209" y="1"/>
                    <a:pt x="129" y="52"/>
                    <a:pt x="79" y="140"/>
                  </a:cubicBezTo>
                  <a:cubicBezTo>
                    <a:pt x="1" y="273"/>
                    <a:pt x="33" y="417"/>
                    <a:pt x="159" y="490"/>
                  </a:cubicBezTo>
                  <a:cubicBezTo>
                    <a:pt x="201" y="515"/>
                    <a:pt x="245" y="528"/>
                    <a:pt x="288" y="528"/>
                  </a:cubicBezTo>
                  <a:cubicBezTo>
                    <a:pt x="374" y="528"/>
                    <a:pt x="456" y="479"/>
                    <a:pt x="509" y="389"/>
                  </a:cubicBezTo>
                  <a:cubicBezTo>
                    <a:pt x="585" y="261"/>
                    <a:pt x="555" y="112"/>
                    <a:pt x="429" y="39"/>
                  </a:cubicBezTo>
                  <a:cubicBezTo>
                    <a:pt x="385" y="13"/>
                    <a:pt x="340"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0" name="Google Shape;5020;p22"/>
            <p:cNvSpPr/>
            <p:nvPr/>
          </p:nvSpPr>
          <p:spPr>
            <a:xfrm>
              <a:off x="5647788" y="4169020"/>
              <a:ext cx="12797" cy="11550"/>
            </a:xfrm>
            <a:custGeom>
              <a:rect b="b" l="l" r="r" t="t"/>
              <a:pathLst>
                <a:path extrusionOk="0" h="528" w="585">
                  <a:moveTo>
                    <a:pt x="302" y="1"/>
                  </a:moveTo>
                  <a:cubicBezTo>
                    <a:pt x="221" y="1"/>
                    <a:pt x="144" y="46"/>
                    <a:pt x="90" y="125"/>
                  </a:cubicBezTo>
                  <a:cubicBezTo>
                    <a:pt x="1" y="251"/>
                    <a:pt x="24" y="398"/>
                    <a:pt x="145" y="480"/>
                  </a:cubicBezTo>
                  <a:cubicBezTo>
                    <a:pt x="191" y="512"/>
                    <a:pt x="240" y="528"/>
                    <a:pt x="288" y="528"/>
                  </a:cubicBezTo>
                  <a:cubicBezTo>
                    <a:pt x="368" y="528"/>
                    <a:pt x="446" y="485"/>
                    <a:pt x="500" y="405"/>
                  </a:cubicBezTo>
                  <a:cubicBezTo>
                    <a:pt x="585" y="281"/>
                    <a:pt x="567" y="130"/>
                    <a:pt x="445" y="48"/>
                  </a:cubicBezTo>
                  <a:cubicBezTo>
                    <a:pt x="398" y="16"/>
                    <a:pt x="349"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1" name="Google Shape;5021;p22"/>
            <p:cNvSpPr/>
            <p:nvPr/>
          </p:nvSpPr>
          <p:spPr>
            <a:xfrm>
              <a:off x="5633263" y="4158213"/>
              <a:ext cx="12709" cy="11506"/>
            </a:xfrm>
            <a:custGeom>
              <a:rect b="b" l="l" r="r" t="t"/>
              <a:pathLst>
                <a:path extrusionOk="0" h="526" w="581">
                  <a:moveTo>
                    <a:pt x="303" y="1"/>
                  </a:moveTo>
                  <a:cubicBezTo>
                    <a:pt x="227" y="1"/>
                    <a:pt x="153" y="40"/>
                    <a:pt x="97" y="109"/>
                  </a:cubicBezTo>
                  <a:cubicBezTo>
                    <a:pt x="1" y="230"/>
                    <a:pt x="12" y="379"/>
                    <a:pt x="127" y="468"/>
                  </a:cubicBezTo>
                  <a:cubicBezTo>
                    <a:pt x="174" y="507"/>
                    <a:pt x="228" y="525"/>
                    <a:pt x="282" y="525"/>
                  </a:cubicBezTo>
                  <a:cubicBezTo>
                    <a:pt x="356" y="525"/>
                    <a:pt x="430" y="489"/>
                    <a:pt x="486" y="418"/>
                  </a:cubicBezTo>
                  <a:cubicBezTo>
                    <a:pt x="580" y="301"/>
                    <a:pt x="571" y="150"/>
                    <a:pt x="457" y="58"/>
                  </a:cubicBezTo>
                  <a:cubicBezTo>
                    <a:pt x="408" y="19"/>
                    <a:pt x="355"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2" name="Google Shape;5022;p22"/>
            <p:cNvSpPr/>
            <p:nvPr/>
          </p:nvSpPr>
          <p:spPr>
            <a:xfrm>
              <a:off x="5619744" y="4146554"/>
              <a:ext cx="12644" cy="11463"/>
            </a:xfrm>
            <a:custGeom>
              <a:rect b="b" l="l" r="r" t="t"/>
              <a:pathLst>
                <a:path extrusionOk="0" h="524" w="578">
                  <a:moveTo>
                    <a:pt x="302" y="0"/>
                  </a:moveTo>
                  <a:cubicBezTo>
                    <a:pt x="232" y="0"/>
                    <a:pt x="162" y="33"/>
                    <a:pt x="106" y="94"/>
                  </a:cubicBezTo>
                  <a:cubicBezTo>
                    <a:pt x="0" y="207"/>
                    <a:pt x="0" y="356"/>
                    <a:pt x="108" y="454"/>
                  </a:cubicBezTo>
                  <a:cubicBezTo>
                    <a:pt x="158" y="501"/>
                    <a:pt x="217" y="524"/>
                    <a:pt x="277" y="524"/>
                  </a:cubicBezTo>
                  <a:cubicBezTo>
                    <a:pt x="346" y="524"/>
                    <a:pt x="416" y="493"/>
                    <a:pt x="472" y="431"/>
                  </a:cubicBezTo>
                  <a:cubicBezTo>
                    <a:pt x="573" y="321"/>
                    <a:pt x="578" y="170"/>
                    <a:pt x="470" y="69"/>
                  </a:cubicBezTo>
                  <a:cubicBezTo>
                    <a:pt x="418" y="23"/>
                    <a:pt x="360"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3" name="Google Shape;5023;p22"/>
            <p:cNvSpPr/>
            <p:nvPr/>
          </p:nvSpPr>
          <p:spPr>
            <a:xfrm>
              <a:off x="5606706" y="4133538"/>
              <a:ext cx="12906" cy="11441"/>
            </a:xfrm>
            <a:custGeom>
              <a:rect b="b" l="l" r="r" t="t"/>
              <a:pathLst>
                <a:path extrusionOk="0" h="523" w="590">
                  <a:moveTo>
                    <a:pt x="312" y="1"/>
                  </a:moveTo>
                  <a:cubicBezTo>
                    <a:pt x="248" y="1"/>
                    <a:pt x="183" y="28"/>
                    <a:pt x="127" y="78"/>
                  </a:cubicBezTo>
                  <a:cubicBezTo>
                    <a:pt x="12" y="183"/>
                    <a:pt x="1" y="330"/>
                    <a:pt x="99" y="440"/>
                  </a:cubicBezTo>
                  <a:cubicBezTo>
                    <a:pt x="151" y="495"/>
                    <a:pt x="215" y="522"/>
                    <a:pt x="280" y="522"/>
                  </a:cubicBezTo>
                  <a:cubicBezTo>
                    <a:pt x="344" y="522"/>
                    <a:pt x="408" y="496"/>
                    <a:pt x="464" y="444"/>
                  </a:cubicBezTo>
                  <a:cubicBezTo>
                    <a:pt x="576" y="344"/>
                    <a:pt x="590" y="192"/>
                    <a:pt x="491" y="85"/>
                  </a:cubicBezTo>
                  <a:cubicBezTo>
                    <a:pt x="438" y="28"/>
                    <a:pt x="375"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4" name="Google Shape;5024;p22"/>
            <p:cNvSpPr/>
            <p:nvPr/>
          </p:nvSpPr>
          <p:spPr>
            <a:xfrm>
              <a:off x="5595200" y="4119998"/>
              <a:ext cx="13147" cy="11375"/>
            </a:xfrm>
            <a:custGeom>
              <a:rect b="b" l="l" r="r" t="t"/>
              <a:pathLst>
                <a:path extrusionOk="0" h="520" w="601">
                  <a:moveTo>
                    <a:pt x="317" y="0"/>
                  </a:moveTo>
                  <a:cubicBezTo>
                    <a:pt x="260" y="0"/>
                    <a:pt x="200" y="22"/>
                    <a:pt x="147" y="63"/>
                  </a:cubicBezTo>
                  <a:cubicBezTo>
                    <a:pt x="25" y="159"/>
                    <a:pt x="0" y="305"/>
                    <a:pt x="92" y="420"/>
                  </a:cubicBezTo>
                  <a:cubicBezTo>
                    <a:pt x="142" y="485"/>
                    <a:pt x="211" y="519"/>
                    <a:pt x="284" y="519"/>
                  </a:cubicBezTo>
                  <a:cubicBezTo>
                    <a:pt x="340" y="519"/>
                    <a:pt x="400" y="499"/>
                    <a:pt x="454" y="457"/>
                  </a:cubicBezTo>
                  <a:cubicBezTo>
                    <a:pt x="573" y="365"/>
                    <a:pt x="600" y="216"/>
                    <a:pt x="509" y="99"/>
                  </a:cubicBezTo>
                  <a:cubicBezTo>
                    <a:pt x="457" y="32"/>
                    <a:pt x="388"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5" name="Google Shape;5025;p22"/>
            <p:cNvSpPr/>
            <p:nvPr/>
          </p:nvSpPr>
          <p:spPr>
            <a:xfrm>
              <a:off x="5584678" y="4105166"/>
              <a:ext cx="13234" cy="11309"/>
            </a:xfrm>
            <a:custGeom>
              <a:rect b="b" l="l" r="r" t="t"/>
              <a:pathLst>
                <a:path extrusionOk="0" h="517" w="605">
                  <a:moveTo>
                    <a:pt x="322" y="1"/>
                  </a:moveTo>
                  <a:cubicBezTo>
                    <a:pt x="271" y="1"/>
                    <a:pt x="217" y="17"/>
                    <a:pt x="168" y="49"/>
                  </a:cubicBezTo>
                  <a:cubicBezTo>
                    <a:pt x="37" y="134"/>
                    <a:pt x="0" y="278"/>
                    <a:pt x="80" y="402"/>
                  </a:cubicBezTo>
                  <a:cubicBezTo>
                    <a:pt x="128" y="476"/>
                    <a:pt x="203" y="516"/>
                    <a:pt x="284" y="516"/>
                  </a:cubicBezTo>
                  <a:cubicBezTo>
                    <a:pt x="335" y="516"/>
                    <a:pt x="388" y="501"/>
                    <a:pt x="438" y="468"/>
                  </a:cubicBezTo>
                  <a:cubicBezTo>
                    <a:pt x="564" y="388"/>
                    <a:pt x="605" y="241"/>
                    <a:pt x="525" y="118"/>
                  </a:cubicBezTo>
                  <a:cubicBezTo>
                    <a:pt x="474" y="39"/>
                    <a:pt x="400" y="1"/>
                    <a:pt x="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6" name="Google Shape;5026;p22"/>
            <p:cNvSpPr/>
            <p:nvPr/>
          </p:nvSpPr>
          <p:spPr>
            <a:xfrm>
              <a:off x="5575797" y="4089920"/>
              <a:ext cx="13300" cy="11222"/>
            </a:xfrm>
            <a:custGeom>
              <a:rect b="b" l="l" r="r" t="t"/>
              <a:pathLst>
                <a:path extrusionOk="0" h="513" w="608">
                  <a:moveTo>
                    <a:pt x="325" y="0"/>
                  </a:moveTo>
                  <a:cubicBezTo>
                    <a:pt x="280" y="0"/>
                    <a:pt x="234" y="12"/>
                    <a:pt x="189" y="36"/>
                  </a:cubicBezTo>
                  <a:cubicBezTo>
                    <a:pt x="51" y="107"/>
                    <a:pt x="1" y="247"/>
                    <a:pt x="70" y="377"/>
                  </a:cubicBezTo>
                  <a:cubicBezTo>
                    <a:pt x="116" y="465"/>
                    <a:pt x="196" y="513"/>
                    <a:pt x="286" y="513"/>
                  </a:cubicBezTo>
                  <a:cubicBezTo>
                    <a:pt x="329" y="513"/>
                    <a:pt x="375" y="501"/>
                    <a:pt x="420" y="478"/>
                  </a:cubicBezTo>
                  <a:cubicBezTo>
                    <a:pt x="553" y="407"/>
                    <a:pt x="608" y="267"/>
                    <a:pt x="539" y="137"/>
                  </a:cubicBezTo>
                  <a:cubicBezTo>
                    <a:pt x="492" y="46"/>
                    <a:pt x="412"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7" name="Google Shape;5027;p22"/>
            <p:cNvSpPr/>
            <p:nvPr/>
          </p:nvSpPr>
          <p:spPr>
            <a:xfrm>
              <a:off x="5568447" y="4073710"/>
              <a:ext cx="13147" cy="11134"/>
            </a:xfrm>
            <a:custGeom>
              <a:rect b="b" l="l" r="r" t="t"/>
              <a:pathLst>
                <a:path extrusionOk="0" h="509" w="601">
                  <a:moveTo>
                    <a:pt x="321" y="0"/>
                  </a:moveTo>
                  <a:cubicBezTo>
                    <a:pt x="284" y="0"/>
                    <a:pt x="245" y="8"/>
                    <a:pt x="206" y="24"/>
                  </a:cubicBezTo>
                  <a:cubicBezTo>
                    <a:pt x="64" y="81"/>
                    <a:pt x="0" y="216"/>
                    <a:pt x="55" y="351"/>
                  </a:cubicBezTo>
                  <a:cubicBezTo>
                    <a:pt x="96" y="452"/>
                    <a:pt x="182" y="509"/>
                    <a:pt x="282" y="509"/>
                  </a:cubicBezTo>
                  <a:cubicBezTo>
                    <a:pt x="318" y="509"/>
                    <a:pt x="356" y="501"/>
                    <a:pt x="394" y="486"/>
                  </a:cubicBezTo>
                  <a:cubicBezTo>
                    <a:pt x="534" y="429"/>
                    <a:pt x="600" y="294"/>
                    <a:pt x="545" y="156"/>
                  </a:cubicBezTo>
                  <a:cubicBezTo>
                    <a:pt x="504" y="54"/>
                    <a:pt x="418"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8" name="Google Shape;5028;p22"/>
            <p:cNvSpPr/>
            <p:nvPr/>
          </p:nvSpPr>
          <p:spPr>
            <a:xfrm>
              <a:off x="5562781" y="4056866"/>
              <a:ext cx="12906" cy="11047"/>
            </a:xfrm>
            <a:custGeom>
              <a:rect b="b" l="l" r="r" t="t"/>
              <a:pathLst>
                <a:path extrusionOk="0" h="505" w="590">
                  <a:moveTo>
                    <a:pt x="311" y="0"/>
                  </a:moveTo>
                  <a:cubicBezTo>
                    <a:pt x="283" y="0"/>
                    <a:pt x="254" y="4"/>
                    <a:pt x="225" y="13"/>
                  </a:cubicBezTo>
                  <a:cubicBezTo>
                    <a:pt x="76" y="56"/>
                    <a:pt x="1" y="184"/>
                    <a:pt x="42" y="324"/>
                  </a:cubicBezTo>
                  <a:cubicBezTo>
                    <a:pt x="75" y="438"/>
                    <a:pt x="166" y="504"/>
                    <a:pt x="278" y="504"/>
                  </a:cubicBezTo>
                  <a:cubicBezTo>
                    <a:pt x="306" y="504"/>
                    <a:pt x="335" y="500"/>
                    <a:pt x="365" y="491"/>
                  </a:cubicBezTo>
                  <a:cubicBezTo>
                    <a:pt x="509" y="450"/>
                    <a:pt x="589" y="322"/>
                    <a:pt x="548" y="180"/>
                  </a:cubicBezTo>
                  <a:cubicBezTo>
                    <a:pt x="513" y="63"/>
                    <a:pt x="421"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29" name="Google Shape;5029;p22"/>
            <p:cNvSpPr/>
            <p:nvPr/>
          </p:nvSpPr>
          <p:spPr>
            <a:xfrm>
              <a:off x="5558866" y="4039498"/>
              <a:ext cx="12556" cy="11003"/>
            </a:xfrm>
            <a:custGeom>
              <a:rect b="b" l="l" r="r" t="t"/>
              <a:pathLst>
                <a:path extrusionOk="0" h="503" w="574">
                  <a:moveTo>
                    <a:pt x="300" y="0"/>
                  </a:moveTo>
                  <a:cubicBezTo>
                    <a:pt x="281" y="0"/>
                    <a:pt x="263" y="2"/>
                    <a:pt x="244" y="5"/>
                  </a:cubicBezTo>
                  <a:cubicBezTo>
                    <a:pt x="90" y="35"/>
                    <a:pt x="1" y="154"/>
                    <a:pt x="28" y="298"/>
                  </a:cubicBezTo>
                  <a:cubicBezTo>
                    <a:pt x="52" y="422"/>
                    <a:pt x="152" y="503"/>
                    <a:pt x="277" y="503"/>
                  </a:cubicBezTo>
                  <a:cubicBezTo>
                    <a:pt x="295" y="503"/>
                    <a:pt x="314" y="501"/>
                    <a:pt x="333" y="498"/>
                  </a:cubicBezTo>
                  <a:cubicBezTo>
                    <a:pt x="482" y="470"/>
                    <a:pt x="573" y="351"/>
                    <a:pt x="548" y="207"/>
                  </a:cubicBezTo>
                  <a:cubicBezTo>
                    <a:pt x="524" y="73"/>
                    <a:pt x="422"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0" name="Google Shape;5030;p22"/>
            <p:cNvSpPr/>
            <p:nvPr/>
          </p:nvSpPr>
          <p:spPr>
            <a:xfrm>
              <a:off x="5556919" y="4021998"/>
              <a:ext cx="12053" cy="10894"/>
            </a:xfrm>
            <a:custGeom>
              <a:rect b="b" l="l" r="r" t="t"/>
              <a:pathLst>
                <a:path extrusionOk="0" h="498" w="551">
                  <a:moveTo>
                    <a:pt x="283" y="0"/>
                  </a:moveTo>
                  <a:cubicBezTo>
                    <a:pt x="274" y="0"/>
                    <a:pt x="266" y="1"/>
                    <a:pt x="257" y="1"/>
                  </a:cubicBezTo>
                  <a:cubicBezTo>
                    <a:pt x="101" y="13"/>
                    <a:pt x="1" y="120"/>
                    <a:pt x="12" y="267"/>
                  </a:cubicBezTo>
                  <a:cubicBezTo>
                    <a:pt x="23" y="404"/>
                    <a:pt x="126" y="497"/>
                    <a:pt x="265" y="497"/>
                  </a:cubicBezTo>
                  <a:cubicBezTo>
                    <a:pt x="274" y="497"/>
                    <a:pt x="284" y="497"/>
                    <a:pt x="294" y="496"/>
                  </a:cubicBezTo>
                  <a:cubicBezTo>
                    <a:pt x="445" y="485"/>
                    <a:pt x="550" y="377"/>
                    <a:pt x="539" y="230"/>
                  </a:cubicBezTo>
                  <a:cubicBezTo>
                    <a:pt x="528" y="86"/>
                    <a:pt x="420"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1" name="Google Shape;5031;p22"/>
            <p:cNvSpPr/>
            <p:nvPr/>
          </p:nvSpPr>
          <p:spPr>
            <a:xfrm>
              <a:off x="5556678" y="4004235"/>
              <a:ext cx="11681" cy="10894"/>
            </a:xfrm>
            <a:custGeom>
              <a:rect b="b" l="l" r="r" t="t"/>
              <a:pathLst>
                <a:path extrusionOk="0" h="498" w="534">
                  <a:moveTo>
                    <a:pt x="262" y="0"/>
                  </a:moveTo>
                  <a:cubicBezTo>
                    <a:pt x="112" y="0"/>
                    <a:pt x="7" y="97"/>
                    <a:pt x="2" y="241"/>
                  </a:cubicBezTo>
                  <a:cubicBezTo>
                    <a:pt x="0" y="387"/>
                    <a:pt x="105" y="495"/>
                    <a:pt x="261" y="497"/>
                  </a:cubicBezTo>
                  <a:cubicBezTo>
                    <a:pt x="265" y="497"/>
                    <a:pt x="268" y="497"/>
                    <a:pt x="271" y="497"/>
                  </a:cubicBezTo>
                  <a:cubicBezTo>
                    <a:pt x="417" y="497"/>
                    <a:pt x="527" y="400"/>
                    <a:pt x="529" y="257"/>
                  </a:cubicBezTo>
                  <a:cubicBezTo>
                    <a:pt x="534" y="101"/>
                    <a:pt x="424" y="3"/>
                    <a:pt x="273" y="0"/>
                  </a:cubicBezTo>
                  <a:cubicBezTo>
                    <a:pt x="269" y="0"/>
                    <a:pt x="266"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2" name="Google Shape;5032;p22"/>
            <p:cNvSpPr/>
            <p:nvPr/>
          </p:nvSpPr>
          <p:spPr>
            <a:xfrm>
              <a:off x="5557816" y="3986341"/>
              <a:ext cx="12294" cy="10959"/>
            </a:xfrm>
            <a:custGeom>
              <a:rect b="b" l="l" r="r" t="t"/>
              <a:pathLst>
                <a:path extrusionOk="0" h="501" w="562">
                  <a:moveTo>
                    <a:pt x="268" y="0"/>
                  </a:moveTo>
                  <a:cubicBezTo>
                    <a:pt x="136" y="0"/>
                    <a:pt x="36" y="84"/>
                    <a:pt x="19" y="216"/>
                  </a:cubicBezTo>
                  <a:cubicBezTo>
                    <a:pt x="1" y="360"/>
                    <a:pt x="95" y="477"/>
                    <a:pt x="248" y="498"/>
                  </a:cubicBezTo>
                  <a:cubicBezTo>
                    <a:pt x="262" y="499"/>
                    <a:pt x="275" y="500"/>
                    <a:pt x="289" y="500"/>
                  </a:cubicBezTo>
                  <a:cubicBezTo>
                    <a:pt x="421" y="500"/>
                    <a:pt x="525" y="418"/>
                    <a:pt x="541" y="287"/>
                  </a:cubicBezTo>
                  <a:cubicBezTo>
                    <a:pt x="562" y="134"/>
                    <a:pt x="461" y="24"/>
                    <a:pt x="312" y="3"/>
                  </a:cubicBezTo>
                  <a:cubicBezTo>
                    <a:pt x="297" y="1"/>
                    <a:pt x="283"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3" name="Google Shape;5033;p22"/>
            <p:cNvSpPr/>
            <p:nvPr/>
          </p:nvSpPr>
          <p:spPr>
            <a:xfrm>
              <a:off x="5560834" y="3968907"/>
              <a:ext cx="12731" cy="10981"/>
            </a:xfrm>
            <a:custGeom>
              <a:rect b="b" l="l" r="r" t="t"/>
              <a:pathLst>
                <a:path extrusionOk="0" h="502" w="582">
                  <a:moveTo>
                    <a:pt x="271" y="1"/>
                  </a:moveTo>
                  <a:cubicBezTo>
                    <a:pt x="155" y="1"/>
                    <a:pt x="61" y="71"/>
                    <a:pt x="35" y="189"/>
                  </a:cubicBezTo>
                  <a:cubicBezTo>
                    <a:pt x="0" y="331"/>
                    <a:pt x="83" y="459"/>
                    <a:pt x="234" y="493"/>
                  </a:cubicBezTo>
                  <a:cubicBezTo>
                    <a:pt x="258" y="499"/>
                    <a:pt x="282" y="502"/>
                    <a:pt x="306" y="502"/>
                  </a:cubicBezTo>
                  <a:cubicBezTo>
                    <a:pt x="422" y="502"/>
                    <a:pt x="519" y="432"/>
                    <a:pt x="545" y="312"/>
                  </a:cubicBezTo>
                  <a:cubicBezTo>
                    <a:pt x="582" y="163"/>
                    <a:pt x="493" y="42"/>
                    <a:pt x="346" y="10"/>
                  </a:cubicBezTo>
                  <a:cubicBezTo>
                    <a:pt x="320" y="4"/>
                    <a:pt x="295" y="1"/>
                    <a:pt x="27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4" name="Google Shape;5034;p22"/>
            <p:cNvSpPr/>
            <p:nvPr/>
          </p:nvSpPr>
          <p:spPr>
            <a:xfrm>
              <a:off x="5565734" y="3951626"/>
              <a:ext cx="13103" cy="11091"/>
            </a:xfrm>
            <a:custGeom>
              <a:rect b="b" l="l" r="r" t="t"/>
              <a:pathLst>
                <a:path extrusionOk="0" h="507" w="599">
                  <a:moveTo>
                    <a:pt x="276" y="1"/>
                  </a:moveTo>
                  <a:cubicBezTo>
                    <a:pt x="172" y="1"/>
                    <a:pt x="85" y="60"/>
                    <a:pt x="49" y="166"/>
                  </a:cubicBezTo>
                  <a:cubicBezTo>
                    <a:pt x="1" y="305"/>
                    <a:pt x="69" y="438"/>
                    <a:pt x="216" y="488"/>
                  </a:cubicBezTo>
                  <a:cubicBezTo>
                    <a:pt x="250" y="500"/>
                    <a:pt x="284" y="506"/>
                    <a:pt x="317" y="506"/>
                  </a:cubicBezTo>
                  <a:cubicBezTo>
                    <a:pt x="421" y="506"/>
                    <a:pt x="511" y="447"/>
                    <a:pt x="548" y="342"/>
                  </a:cubicBezTo>
                  <a:cubicBezTo>
                    <a:pt x="598" y="195"/>
                    <a:pt x="523" y="67"/>
                    <a:pt x="379" y="19"/>
                  </a:cubicBezTo>
                  <a:cubicBezTo>
                    <a:pt x="343" y="7"/>
                    <a:pt x="30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5" name="Google Shape;5035;p22"/>
            <p:cNvSpPr/>
            <p:nvPr/>
          </p:nvSpPr>
          <p:spPr>
            <a:xfrm>
              <a:off x="5572297" y="3935241"/>
              <a:ext cx="13191" cy="11178"/>
            </a:xfrm>
            <a:custGeom>
              <a:rect b="b" l="l" r="r" t="t"/>
              <a:pathLst>
                <a:path extrusionOk="0" h="511" w="603">
                  <a:moveTo>
                    <a:pt x="280" y="0"/>
                  </a:moveTo>
                  <a:cubicBezTo>
                    <a:pt x="186" y="0"/>
                    <a:pt x="104" y="52"/>
                    <a:pt x="60" y="145"/>
                  </a:cubicBezTo>
                  <a:cubicBezTo>
                    <a:pt x="1" y="278"/>
                    <a:pt x="56" y="418"/>
                    <a:pt x="195" y="482"/>
                  </a:cubicBezTo>
                  <a:cubicBezTo>
                    <a:pt x="237" y="501"/>
                    <a:pt x="279" y="510"/>
                    <a:pt x="319" y="510"/>
                  </a:cubicBezTo>
                  <a:cubicBezTo>
                    <a:pt x="412" y="510"/>
                    <a:pt x="496" y="460"/>
                    <a:pt x="539" y="367"/>
                  </a:cubicBezTo>
                  <a:cubicBezTo>
                    <a:pt x="603" y="225"/>
                    <a:pt x="539" y="92"/>
                    <a:pt x="404" y="28"/>
                  </a:cubicBezTo>
                  <a:cubicBezTo>
                    <a:pt x="362" y="9"/>
                    <a:pt x="320"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6" name="Google Shape;5036;p22"/>
            <p:cNvSpPr/>
            <p:nvPr/>
          </p:nvSpPr>
          <p:spPr>
            <a:xfrm>
              <a:off x="5580609" y="3919207"/>
              <a:ext cx="13300" cy="11244"/>
            </a:xfrm>
            <a:custGeom>
              <a:rect b="b" l="l" r="r" t="t"/>
              <a:pathLst>
                <a:path extrusionOk="0" h="514" w="608">
                  <a:moveTo>
                    <a:pt x="281" y="0"/>
                  </a:moveTo>
                  <a:cubicBezTo>
                    <a:pt x="197" y="0"/>
                    <a:pt x="121" y="43"/>
                    <a:pt x="74" y="125"/>
                  </a:cubicBezTo>
                  <a:cubicBezTo>
                    <a:pt x="1" y="251"/>
                    <a:pt x="42" y="395"/>
                    <a:pt x="177" y="473"/>
                  </a:cubicBezTo>
                  <a:cubicBezTo>
                    <a:pt x="225" y="500"/>
                    <a:pt x="275" y="514"/>
                    <a:pt x="323" y="514"/>
                  </a:cubicBezTo>
                  <a:cubicBezTo>
                    <a:pt x="406" y="514"/>
                    <a:pt x="483" y="473"/>
                    <a:pt x="530" y="393"/>
                  </a:cubicBezTo>
                  <a:cubicBezTo>
                    <a:pt x="608" y="257"/>
                    <a:pt x="557" y="118"/>
                    <a:pt x="427" y="42"/>
                  </a:cubicBezTo>
                  <a:cubicBezTo>
                    <a:pt x="379" y="14"/>
                    <a:pt x="32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7" name="Google Shape;5037;p22"/>
            <p:cNvSpPr/>
            <p:nvPr/>
          </p:nvSpPr>
          <p:spPr>
            <a:xfrm>
              <a:off x="5590388" y="3904179"/>
              <a:ext cx="13147" cy="11353"/>
            </a:xfrm>
            <a:custGeom>
              <a:rect b="b" l="l" r="r" t="t"/>
              <a:pathLst>
                <a:path extrusionOk="0" h="519" w="601">
                  <a:moveTo>
                    <a:pt x="281" y="1"/>
                  </a:moveTo>
                  <a:cubicBezTo>
                    <a:pt x="205" y="1"/>
                    <a:pt x="135" y="37"/>
                    <a:pt x="85" y="106"/>
                  </a:cubicBezTo>
                  <a:cubicBezTo>
                    <a:pt x="0" y="225"/>
                    <a:pt x="28" y="374"/>
                    <a:pt x="156" y="464"/>
                  </a:cubicBezTo>
                  <a:cubicBezTo>
                    <a:pt x="207" y="500"/>
                    <a:pt x="263" y="518"/>
                    <a:pt x="318" y="518"/>
                  </a:cubicBezTo>
                  <a:cubicBezTo>
                    <a:pt x="392" y="518"/>
                    <a:pt x="463" y="484"/>
                    <a:pt x="511" y="413"/>
                  </a:cubicBezTo>
                  <a:cubicBezTo>
                    <a:pt x="600" y="287"/>
                    <a:pt x="564" y="143"/>
                    <a:pt x="442" y="56"/>
                  </a:cubicBezTo>
                  <a:cubicBezTo>
                    <a:pt x="390" y="19"/>
                    <a:pt x="334"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8" name="Google Shape;5038;p22"/>
            <p:cNvSpPr/>
            <p:nvPr/>
          </p:nvSpPr>
          <p:spPr>
            <a:xfrm>
              <a:off x="5601566" y="3889895"/>
              <a:ext cx="13038" cy="11397"/>
            </a:xfrm>
            <a:custGeom>
              <a:rect b="b" l="l" r="r" t="t"/>
              <a:pathLst>
                <a:path extrusionOk="0" h="521" w="596">
                  <a:moveTo>
                    <a:pt x="278" y="1"/>
                  </a:moveTo>
                  <a:cubicBezTo>
                    <a:pt x="210" y="1"/>
                    <a:pt x="144" y="31"/>
                    <a:pt x="94" y="91"/>
                  </a:cubicBezTo>
                  <a:cubicBezTo>
                    <a:pt x="0" y="200"/>
                    <a:pt x="16" y="352"/>
                    <a:pt x="133" y="452"/>
                  </a:cubicBezTo>
                  <a:cubicBezTo>
                    <a:pt x="188" y="498"/>
                    <a:pt x="250" y="521"/>
                    <a:pt x="311" y="521"/>
                  </a:cubicBezTo>
                  <a:cubicBezTo>
                    <a:pt x="379" y="521"/>
                    <a:pt x="445" y="491"/>
                    <a:pt x="495" y="432"/>
                  </a:cubicBezTo>
                  <a:cubicBezTo>
                    <a:pt x="596" y="315"/>
                    <a:pt x="570" y="168"/>
                    <a:pt x="456" y="70"/>
                  </a:cubicBezTo>
                  <a:cubicBezTo>
                    <a:pt x="400" y="24"/>
                    <a:pt x="33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39" name="Google Shape;5039;p22"/>
            <p:cNvSpPr/>
            <p:nvPr/>
          </p:nvSpPr>
          <p:spPr>
            <a:xfrm>
              <a:off x="5613881" y="3876682"/>
              <a:ext cx="12797" cy="11484"/>
            </a:xfrm>
            <a:custGeom>
              <a:rect b="b" l="l" r="r" t="t"/>
              <a:pathLst>
                <a:path extrusionOk="0" h="525" w="585">
                  <a:moveTo>
                    <a:pt x="274" y="1"/>
                  </a:moveTo>
                  <a:cubicBezTo>
                    <a:pt x="213" y="1"/>
                    <a:pt x="153" y="26"/>
                    <a:pt x="104" y="76"/>
                  </a:cubicBezTo>
                  <a:cubicBezTo>
                    <a:pt x="0" y="179"/>
                    <a:pt x="3" y="330"/>
                    <a:pt x="113" y="440"/>
                  </a:cubicBezTo>
                  <a:cubicBezTo>
                    <a:pt x="169" y="495"/>
                    <a:pt x="237" y="524"/>
                    <a:pt x="304" y="524"/>
                  </a:cubicBezTo>
                  <a:cubicBezTo>
                    <a:pt x="365" y="524"/>
                    <a:pt x="425" y="500"/>
                    <a:pt x="475" y="450"/>
                  </a:cubicBezTo>
                  <a:cubicBezTo>
                    <a:pt x="584" y="340"/>
                    <a:pt x="571" y="193"/>
                    <a:pt x="463" y="85"/>
                  </a:cubicBezTo>
                  <a:cubicBezTo>
                    <a:pt x="406" y="30"/>
                    <a:pt x="339"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0" name="Google Shape;5040;p22"/>
            <p:cNvSpPr/>
            <p:nvPr/>
          </p:nvSpPr>
          <p:spPr>
            <a:xfrm>
              <a:off x="5626897" y="3864541"/>
              <a:ext cx="12709" cy="11506"/>
            </a:xfrm>
            <a:custGeom>
              <a:rect b="b" l="l" r="r" t="t"/>
              <a:pathLst>
                <a:path extrusionOk="0" h="526" w="581">
                  <a:moveTo>
                    <a:pt x="279" y="0"/>
                  </a:moveTo>
                  <a:cubicBezTo>
                    <a:pt x="224" y="0"/>
                    <a:pt x="169" y="20"/>
                    <a:pt x="120" y="61"/>
                  </a:cubicBezTo>
                  <a:cubicBezTo>
                    <a:pt x="10" y="157"/>
                    <a:pt x="1" y="308"/>
                    <a:pt x="104" y="425"/>
                  </a:cubicBezTo>
                  <a:cubicBezTo>
                    <a:pt x="159" y="490"/>
                    <a:pt x="232" y="525"/>
                    <a:pt x="305" y="525"/>
                  </a:cubicBezTo>
                  <a:cubicBezTo>
                    <a:pt x="360" y="525"/>
                    <a:pt x="415" y="505"/>
                    <a:pt x="464" y="464"/>
                  </a:cubicBezTo>
                  <a:cubicBezTo>
                    <a:pt x="580" y="363"/>
                    <a:pt x="578" y="214"/>
                    <a:pt x="480" y="100"/>
                  </a:cubicBezTo>
                  <a:cubicBezTo>
                    <a:pt x="423" y="34"/>
                    <a:pt x="35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1" name="Google Shape;5041;p22"/>
            <p:cNvSpPr/>
            <p:nvPr/>
          </p:nvSpPr>
          <p:spPr>
            <a:xfrm>
              <a:off x="5641028" y="3853254"/>
              <a:ext cx="12753" cy="11550"/>
            </a:xfrm>
            <a:custGeom>
              <a:rect b="b" l="l" r="r" t="t"/>
              <a:pathLst>
                <a:path extrusionOk="0" h="528" w="583">
                  <a:moveTo>
                    <a:pt x="285" y="0"/>
                  </a:moveTo>
                  <a:cubicBezTo>
                    <a:pt x="235" y="0"/>
                    <a:pt x="184" y="17"/>
                    <a:pt x="138" y="53"/>
                  </a:cubicBezTo>
                  <a:cubicBezTo>
                    <a:pt x="21" y="137"/>
                    <a:pt x="1" y="288"/>
                    <a:pt x="95" y="412"/>
                  </a:cubicBezTo>
                  <a:cubicBezTo>
                    <a:pt x="149" y="486"/>
                    <a:pt x="225" y="527"/>
                    <a:pt x="304" y="527"/>
                  </a:cubicBezTo>
                  <a:cubicBezTo>
                    <a:pt x="353" y="527"/>
                    <a:pt x="403" y="511"/>
                    <a:pt x="450" y="476"/>
                  </a:cubicBezTo>
                  <a:cubicBezTo>
                    <a:pt x="573" y="385"/>
                    <a:pt x="582" y="238"/>
                    <a:pt x="493" y="117"/>
                  </a:cubicBezTo>
                  <a:cubicBezTo>
                    <a:pt x="438" y="40"/>
                    <a:pt x="362"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2" name="Google Shape;5042;p22"/>
            <p:cNvSpPr/>
            <p:nvPr/>
          </p:nvSpPr>
          <p:spPr>
            <a:xfrm>
              <a:off x="5656253" y="3842841"/>
              <a:ext cx="12797" cy="11572"/>
            </a:xfrm>
            <a:custGeom>
              <a:rect b="b" l="l" r="r" t="t"/>
              <a:pathLst>
                <a:path extrusionOk="0" h="529" w="585">
                  <a:moveTo>
                    <a:pt x="286" y="1"/>
                  </a:moveTo>
                  <a:cubicBezTo>
                    <a:pt x="242" y="1"/>
                    <a:pt x="197" y="14"/>
                    <a:pt x="154" y="41"/>
                  </a:cubicBezTo>
                  <a:cubicBezTo>
                    <a:pt x="31" y="121"/>
                    <a:pt x="1" y="267"/>
                    <a:pt x="83" y="398"/>
                  </a:cubicBezTo>
                  <a:cubicBezTo>
                    <a:pt x="136" y="482"/>
                    <a:pt x="217" y="529"/>
                    <a:pt x="302" y="529"/>
                  </a:cubicBezTo>
                  <a:cubicBezTo>
                    <a:pt x="346" y="529"/>
                    <a:pt x="391" y="516"/>
                    <a:pt x="434" y="490"/>
                  </a:cubicBezTo>
                  <a:cubicBezTo>
                    <a:pt x="564" y="407"/>
                    <a:pt x="585" y="258"/>
                    <a:pt x="505" y="132"/>
                  </a:cubicBezTo>
                  <a:cubicBezTo>
                    <a:pt x="449" y="47"/>
                    <a:pt x="37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3" name="Google Shape;5043;p22"/>
            <p:cNvSpPr/>
            <p:nvPr/>
          </p:nvSpPr>
          <p:spPr>
            <a:xfrm>
              <a:off x="5671741" y="3833785"/>
              <a:ext cx="12797" cy="11572"/>
            </a:xfrm>
            <a:custGeom>
              <a:rect b="b" l="l" r="r" t="t"/>
              <a:pathLst>
                <a:path extrusionOk="0" h="529" w="585">
                  <a:moveTo>
                    <a:pt x="291" y="1"/>
                  </a:moveTo>
                  <a:cubicBezTo>
                    <a:pt x="251" y="1"/>
                    <a:pt x="210" y="11"/>
                    <a:pt x="170" y="33"/>
                  </a:cubicBezTo>
                  <a:cubicBezTo>
                    <a:pt x="40" y="102"/>
                    <a:pt x="1" y="249"/>
                    <a:pt x="76" y="384"/>
                  </a:cubicBezTo>
                  <a:cubicBezTo>
                    <a:pt x="126" y="476"/>
                    <a:pt x="210" y="529"/>
                    <a:pt x="300" y="529"/>
                  </a:cubicBezTo>
                  <a:cubicBezTo>
                    <a:pt x="339" y="529"/>
                    <a:pt x="379" y="519"/>
                    <a:pt x="417" y="498"/>
                  </a:cubicBezTo>
                  <a:cubicBezTo>
                    <a:pt x="555" y="423"/>
                    <a:pt x="585" y="278"/>
                    <a:pt x="511" y="146"/>
                  </a:cubicBezTo>
                  <a:cubicBezTo>
                    <a:pt x="461" y="52"/>
                    <a:pt x="37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4" name="Google Shape;5044;p22"/>
            <p:cNvSpPr/>
            <p:nvPr/>
          </p:nvSpPr>
          <p:spPr>
            <a:xfrm>
              <a:off x="5688125" y="3825604"/>
              <a:ext cx="12753" cy="11594"/>
            </a:xfrm>
            <a:custGeom>
              <a:rect b="b" l="l" r="r" t="t"/>
              <a:pathLst>
                <a:path extrusionOk="0" h="530" w="583">
                  <a:moveTo>
                    <a:pt x="291" y="0"/>
                  </a:moveTo>
                  <a:cubicBezTo>
                    <a:pt x="256" y="0"/>
                    <a:pt x="220" y="8"/>
                    <a:pt x="184" y="25"/>
                  </a:cubicBezTo>
                  <a:cubicBezTo>
                    <a:pt x="51" y="87"/>
                    <a:pt x="0" y="229"/>
                    <a:pt x="67" y="371"/>
                  </a:cubicBezTo>
                  <a:cubicBezTo>
                    <a:pt x="112" y="470"/>
                    <a:pt x="200" y="530"/>
                    <a:pt x="296" y="530"/>
                  </a:cubicBezTo>
                  <a:cubicBezTo>
                    <a:pt x="331" y="530"/>
                    <a:pt x="366" y="522"/>
                    <a:pt x="401" y="506"/>
                  </a:cubicBezTo>
                  <a:cubicBezTo>
                    <a:pt x="541" y="442"/>
                    <a:pt x="582" y="297"/>
                    <a:pt x="518" y="162"/>
                  </a:cubicBezTo>
                  <a:cubicBezTo>
                    <a:pt x="471" y="59"/>
                    <a:pt x="385"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5" name="Google Shape;5045;p22"/>
            <p:cNvSpPr/>
            <p:nvPr/>
          </p:nvSpPr>
          <p:spPr>
            <a:xfrm>
              <a:off x="5867369" y="3802110"/>
              <a:ext cx="11791" cy="11550"/>
            </a:xfrm>
            <a:custGeom>
              <a:rect b="b" l="l" r="r" t="t"/>
              <a:pathLst>
                <a:path extrusionOk="0" h="528" w="539">
                  <a:moveTo>
                    <a:pt x="268" y="1"/>
                  </a:moveTo>
                  <a:cubicBezTo>
                    <a:pt x="142" y="1"/>
                    <a:pt x="44" y="89"/>
                    <a:pt x="24" y="226"/>
                  </a:cubicBezTo>
                  <a:cubicBezTo>
                    <a:pt x="1" y="375"/>
                    <a:pt x="81" y="501"/>
                    <a:pt x="227" y="524"/>
                  </a:cubicBezTo>
                  <a:cubicBezTo>
                    <a:pt x="242" y="526"/>
                    <a:pt x="257" y="527"/>
                    <a:pt x="272" y="527"/>
                  </a:cubicBezTo>
                  <a:cubicBezTo>
                    <a:pt x="402" y="527"/>
                    <a:pt x="495" y="436"/>
                    <a:pt x="516" y="302"/>
                  </a:cubicBezTo>
                  <a:cubicBezTo>
                    <a:pt x="539" y="149"/>
                    <a:pt x="456" y="27"/>
                    <a:pt x="312" y="4"/>
                  </a:cubicBezTo>
                  <a:cubicBezTo>
                    <a:pt x="297" y="2"/>
                    <a:pt x="282"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6" name="Google Shape;5046;p22"/>
            <p:cNvSpPr/>
            <p:nvPr/>
          </p:nvSpPr>
          <p:spPr>
            <a:xfrm>
              <a:off x="5885306" y="3805479"/>
              <a:ext cx="12097" cy="11550"/>
            </a:xfrm>
            <a:custGeom>
              <a:rect b="b" l="l" r="r" t="t"/>
              <a:pathLst>
                <a:path extrusionOk="0" h="528" w="553">
                  <a:moveTo>
                    <a:pt x="277" y="0"/>
                  </a:moveTo>
                  <a:cubicBezTo>
                    <a:pt x="159" y="0"/>
                    <a:pt x="60" y="81"/>
                    <a:pt x="33" y="212"/>
                  </a:cubicBezTo>
                  <a:cubicBezTo>
                    <a:pt x="0" y="359"/>
                    <a:pt x="76" y="491"/>
                    <a:pt x="218" y="521"/>
                  </a:cubicBezTo>
                  <a:cubicBezTo>
                    <a:pt x="239" y="526"/>
                    <a:pt x="259" y="528"/>
                    <a:pt x="278" y="528"/>
                  </a:cubicBezTo>
                  <a:cubicBezTo>
                    <a:pt x="400" y="528"/>
                    <a:pt x="493" y="444"/>
                    <a:pt x="520" y="317"/>
                  </a:cubicBezTo>
                  <a:cubicBezTo>
                    <a:pt x="552" y="166"/>
                    <a:pt x="477" y="38"/>
                    <a:pt x="333" y="6"/>
                  </a:cubicBezTo>
                  <a:cubicBezTo>
                    <a:pt x="314" y="2"/>
                    <a:pt x="295"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7" name="Google Shape;5047;p22"/>
            <p:cNvSpPr/>
            <p:nvPr/>
          </p:nvSpPr>
          <p:spPr>
            <a:xfrm>
              <a:off x="5902784" y="3809832"/>
              <a:ext cx="12294" cy="11594"/>
            </a:xfrm>
            <a:custGeom>
              <a:rect b="b" l="l" r="r" t="t"/>
              <a:pathLst>
                <a:path extrusionOk="0" h="530" w="562">
                  <a:moveTo>
                    <a:pt x="282" y="1"/>
                  </a:moveTo>
                  <a:cubicBezTo>
                    <a:pt x="170" y="1"/>
                    <a:pt x="76" y="75"/>
                    <a:pt x="42" y="199"/>
                  </a:cubicBezTo>
                  <a:cubicBezTo>
                    <a:pt x="1" y="343"/>
                    <a:pt x="67" y="478"/>
                    <a:pt x="209" y="519"/>
                  </a:cubicBezTo>
                  <a:cubicBezTo>
                    <a:pt x="235" y="526"/>
                    <a:pt x="259" y="530"/>
                    <a:pt x="283" y="530"/>
                  </a:cubicBezTo>
                  <a:cubicBezTo>
                    <a:pt x="397" y="530"/>
                    <a:pt x="486" y="451"/>
                    <a:pt x="521" y="331"/>
                  </a:cubicBezTo>
                  <a:cubicBezTo>
                    <a:pt x="562" y="183"/>
                    <a:pt x="493" y="50"/>
                    <a:pt x="353" y="11"/>
                  </a:cubicBezTo>
                  <a:cubicBezTo>
                    <a:pt x="329" y="4"/>
                    <a:pt x="305"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8" name="Google Shape;5048;p22"/>
            <p:cNvSpPr/>
            <p:nvPr/>
          </p:nvSpPr>
          <p:spPr>
            <a:xfrm>
              <a:off x="5920131" y="3815279"/>
              <a:ext cx="12491" cy="11616"/>
            </a:xfrm>
            <a:custGeom>
              <a:rect b="b" l="l" r="r" t="t"/>
              <a:pathLst>
                <a:path extrusionOk="0" h="531" w="571">
                  <a:moveTo>
                    <a:pt x="284" y="1"/>
                  </a:moveTo>
                  <a:cubicBezTo>
                    <a:pt x="180" y="1"/>
                    <a:pt x="88" y="68"/>
                    <a:pt x="48" y="183"/>
                  </a:cubicBezTo>
                  <a:cubicBezTo>
                    <a:pt x="0" y="327"/>
                    <a:pt x="57" y="467"/>
                    <a:pt x="195" y="515"/>
                  </a:cubicBezTo>
                  <a:cubicBezTo>
                    <a:pt x="226" y="526"/>
                    <a:pt x="256" y="531"/>
                    <a:pt x="284" y="531"/>
                  </a:cubicBezTo>
                  <a:cubicBezTo>
                    <a:pt x="392" y="531"/>
                    <a:pt x="480" y="460"/>
                    <a:pt x="520" y="346"/>
                  </a:cubicBezTo>
                  <a:cubicBezTo>
                    <a:pt x="570" y="199"/>
                    <a:pt x="511" y="64"/>
                    <a:pt x="371" y="16"/>
                  </a:cubicBezTo>
                  <a:cubicBezTo>
                    <a:pt x="342" y="6"/>
                    <a:pt x="313"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49" name="Google Shape;5049;p22"/>
            <p:cNvSpPr/>
            <p:nvPr/>
          </p:nvSpPr>
          <p:spPr>
            <a:xfrm>
              <a:off x="5937150" y="3821841"/>
              <a:ext cx="12644" cy="11550"/>
            </a:xfrm>
            <a:custGeom>
              <a:rect b="b" l="l" r="r" t="t"/>
              <a:pathLst>
                <a:path extrusionOk="0" h="528" w="578">
                  <a:moveTo>
                    <a:pt x="290" y="0"/>
                  </a:moveTo>
                  <a:cubicBezTo>
                    <a:pt x="192" y="0"/>
                    <a:pt x="103" y="61"/>
                    <a:pt x="58" y="169"/>
                  </a:cubicBezTo>
                  <a:cubicBezTo>
                    <a:pt x="1" y="307"/>
                    <a:pt x="49" y="451"/>
                    <a:pt x="186" y="506"/>
                  </a:cubicBezTo>
                  <a:lnTo>
                    <a:pt x="184" y="506"/>
                  </a:lnTo>
                  <a:cubicBezTo>
                    <a:pt x="220" y="521"/>
                    <a:pt x="255" y="528"/>
                    <a:pt x="288" y="528"/>
                  </a:cubicBezTo>
                  <a:cubicBezTo>
                    <a:pt x="389" y="528"/>
                    <a:pt x="474" y="464"/>
                    <a:pt x="518" y="360"/>
                  </a:cubicBezTo>
                  <a:cubicBezTo>
                    <a:pt x="578" y="218"/>
                    <a:pt x="525" y="78"/>
                    <a:pt x="390" y="21"/>
                  </a:cubicBezTo>
                  <a:cubicBezTo>
                    <a:pt x="357" y="7"/>
                    <a:pt x="323"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0" name="Google Shape;5050;p22"/>
            <p:cNvSpPr/>
            <p:nvPr/>
          </p:nvSpPr>
          <p:spPr>
            <a:xfrm>
              <a:off x="5953841" y="3829498"/>
              <a:ext cx="12753" cy="11572"/>
            </a:xfrm>
            <a:custGeom>
              <a:rect b="b" l="l" r="r" t="t"/>
              <a:pathLst>
                <a:path extrusionOk="0" h="529" w="583">
                  <a:moveTo>
                    <a:pt x="296" y="1"/>
                  </a:moveTo>
                  <a:cubicBezTo>
                    <a:pt x="202" y="1"/>
                    <a:pt x="116" y="56"/>
                    <a:pt x="67" y="154"/>
                  </a:cubicBezTo>
                  <a:cubicBezTo>
                    <a:pt x="0" y="289"/>
                    <a:pt x="42" y="435"/>
                    <a:pt x="172" y="500"/>
                  </a:cubicBezTo>
                  <a:cubicBezTo>
                    <a:pt x="212" y="519"/>
                    <a:pt x="251" y="528"/>
                    <a:pt x="289" y="528"/>
                  </a:cubicBezTo>
                  <a:cubicBezTo>
                    <a:pt x="383" y="528"/>
                    <a:pt x="466" y="470"/>
                    <a:pt x="513" y="374"/>
                  </a:cubicBezTo>
                  <a:cubicBezTo>
                    <a:pt x="582" y="236"/>
                    <a:pt x="541" y="94"/>
                    <a:pt x="410" y="28"/>
                  </a:cubicBezTo>
                  <a:cubicBezTo>
                    <a:pt x="372" y="10"/>
                    <a:pt x="334"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1" name="Google Shape;5051;p22"/>
            <p:cNvSpPr/>
            <p:nvPr/>
          </p:nvSpPr>
          <p:spPr>
            <a:xfrm>
              <a:off x="5969809" y="3838182"/>
              <a:ext cx="12753" cy="11528"/>
            </a:xfrm>
            <a:custGeom>
              <a:rect b="b" l="l" r="r" t="t"/>
              <a:pathLst>
                <a:path extrusionOk="0" h="527" w="583">
                  <a:moveTo>
                    <a:pt x="297" y="0"/>
                  </a:moveTo>
                  <a:cubicBezTo>
                    <a:pt x="210" y="0"/>
                    <a:pt x="129" y="48"/>
                    <a:pt x="77" y="137"/>
                  </a:cubicBezTo>
                  <a:cubicBezTo>
                    <a:pt x="1" y="267"/>
                    <a:pt x="31" y="416"/>
                    <a:pt x="157" y="490"/>
                  </a:cubicBezTo>
                  <a:cubicBezTo>
                    <a:pt x="200" y="515"/>
                    <a:pt x="243" y="527"/>
                    <a:pt x="285" y="527"/>
                  </a:cubicBezTo>
                  <a:cubicBezTo>
                    <a:pt x="373" y="527"/>
                    <a:pt x="454" y="475"/>
                    <a:pt x="505" y="387"/>
                  </a:cubicBezTo>
                  <a:cubicBezTo>
                    <a:pt x="583" y="254"/>
                    <a:pt x="551" y="109"/>
                    <a:pt x="425" y="36"/>
                  </a:cubicBezTo>
                  <a:cubicBezTo>
                    <a:pt x="383" y="12"/>
                    <a:pt x="339"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2" name="Google Shape;5052;p22"/>
            <p:cNvSpPr/>
            <p:nvPr/>
          </p:nvSpPr>
          <p:spPr>
            <a:xfrm>
              <a:off x="5985209" y="3847895"/>
              <a:ext cx="12775" cy="11506"/>
            </a:xfrm>
            <a:custGeom>
              <a:rect b="b" l="l" r="r" t="t"/>
              <a:pathLst>
                <a:path extrusionOk="0" h="526" w="584">
                  <a:moveTo>
                    <a:pt x="299" y="0"/>
                  </a:moveTo>
                  <a:cubicBezTo>
                    <a:pt x="218" y="0"/>
                    <a:pt x="139" y="43"/>
                    <a:pt x="85" y="123"/>
                  </a:cubicBezTo>
                  <a:cubicBezTo>
                    <a:pt x="0" y="247"/>
                    <a:pt x="21" y="398"/>
                    <a:pt x="142" y="478"/>
                  </a:cubicBezTo>
                  <a:cubicBezTo>
                    <a:pt x="189" y="510"/>
                    <a:pt x="238" y="525"/>
                    <a:pt x="285" y="525"/>
                  </a:cubicBezTo>
                  <a:cubicBezTo>
                    <a:pt x="367" y="525"/>
                    <a:pt x="443" y="481"/>
                    <a:pt x="497" y="403"/>
                  </a:cubicBezTo>
                  <a:cubicBezTo>
                    <a:pt x="584" y="272"/>
                    <a:pt x="561" y="126"/>
                    <a:pt x="440" y="46"/>
                  </a:cubicBezTo>
                  <a:cubicBezTo>
                    <a:pt x="395" y="15"/>
                    <a:pt x="34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3" name="Google Shape;5053;p22"/>
            <p:cNvSpPr/>
            <p:nvPr/>
          </p:nvSpPr>
          <p:spPr>
            <a:xfrm>
              <a:off x="5999734" y="3858504"/>
              <a:ext cx="12688" cy="11484"/>
            </a:xfrm>
            <a:custGeom>
              <a:rect b="b" l="l" r="r" t="t"/>
              <a:pathLst>
                <a:path extrusionOk="0" h="525" w="580">
                  <a:moveTo>
                    <a:pt x="296" y="1"/>
                  </a:moveTo>
                  <a:cubicBezTo>
                    <a:pt x="222" y="1"/>
                    <a:pt x="148" y="37"/>
                    <a:pt x="92" y="108"/>
                  </a:cubicBezTo>
                  <a:cubicBezTo>
                    <a:pt x="0" y="227"/>
                    <a:pt x="9" y="378"/>
                    <a:pt x="124" y="468"/>
                  </a:cubicBezTo>
                  <a:cubicBezTo>
                    <a:pt x="173" y="507"/>
                    <a:pt x="227" y="525"/>
                    <a:pt x="279" y="525"/>
                  </a:cubicBezTo>
                  <a:cubicBezTo>
                    <a:pt x="354" y="525"/>
                    <a:pt x="428" y="486"/>
                    <a:pt x="483" y="417"/>
                  </a:cubicBezTo>
                  <a:cubicBezTo>
                    <a:pt x="580" y="296"/>
                    <a:pt x="568" y="147"/>
                    <a:pt x="451" y="58"/>
                  </a:cubicBezTo>
                  <a:cubicBezTo>
                    <a:pt x="404" y="19"/>
                    <a:pt x="350"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4" name="Google Shape;5054;p22"/>
            <p:cNvSpPr/>
            <p:nvPr/>
          </p:nvSpPr>
          <p:spPr>
            <a:xfrm>
              <a:off x="6013450" y="3870251"/>
              <a:ext cx="12600" cy="11441"/>
            </a:xfrm>
            <a:custGeom>
              <a:rect b="b" l="l" r="r" t="t"/>
              <a:pathLst>
                <a:path extrusionOk="0" h="523" w="576">
                  <a:moveTo>
                    <a:pt x="299" y="0"/>
                  </a:moveTo>
                  <a:cubicBezTo>
                    <a:pt x="230" y="0"/>
                    <a:pt x="161" y="31"/>
                    <a:pt x="104" y="93"/>
                  </a:cubicBezTo>
                  <a:cubicBezTo>
                    <a:pt x="1" y="203"/>
                    <a:pt x="1" y="354"/>
                    <a:pt x="108" y="453"/>
                  </a:cubicBezTo>
                  <a:cubicBezTo>
                    <a:pt x="160" y="500"/>
                    <a:pt x="218" y="522"/>
                    <a:pt x="275" y="522"/>
                  </a:cubicBezTo>
                  <a:cubicBezTo>
                    <a:pt x="346" y="522"/>
                    <a:pt x="415" y="489"/>
                    <a:pt x="470" y="427"/>
                  </a:cubicBezTo>
                  <a:cubicBezTo>
                    <a:pt x="575" y="315"/>
                    <a:pt x="575" y="166"/>
                    <a:pt x="466" y="68"/>
                  </a:cubicBezTo>
                  <a:cubicBezTo>
                    <a:pt x="416" y="23"/>
                    <a:pt x="358"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5" name="Google Shape;5055;p22"/>
            <p:cNvSpPr/>
            <p:nvPr/>
          </p:nvSpPr>
          <p:spPr>
            <a:xfrm>
              <a:off x="6026072" y="3883048"/>
              <a:ext cx="12906" cy="11397"/>
            </a:xfrm>
            <a:custGeom>
              <a:rect b="b" l="l" r="r" t="t"/>
              <a:pathLst>
                <a:path extrusionOk="0" h="521" w="590">
                  <a:moveTo>
                    <a:pt x="309" y="1"/>
                  </a:moveTo>
                  <a:cubicBezTo>
                    <a:pt x="246" y="1"/>
                    <a:pt x="181" y="27"/>
                    <a:pt x="124" y="78"/>
                  </a:cubicBezTo>
                  <a:cubicBezTo>
                    <a:pt x="15" y="179"/>
                    <a:pt x="1" y="330"/>
                    <a:pt x="102" y="438"/>
                  </a:cubicBezTo>
                  <a:cubicBezTo>
                    <a:pt x="154" y="494"/>
                    <a:pt x="217" y="521"/>
                    <a:pt x="281" y="521"/>
                  </a:cubicBezTo>
                  <a:cubicBezTo>
                    <a:pt x="345" y="521"/>
                    <a:pt x="410" y="494"/>
                    <a:pt x="466" y="442"/>
                  </a:cubicBezTo>
                  <a:cubicBezTo>
                    <a:pt x="578" y="337"/>
                    <a:pt x="589" y="191"/>
                    <a:pt x="489" y="83"/>
                  </a:cubicBezTo>
                  <a:cubicBezTo>
                    <a:pt x="439" y="28"/>
                    <a:pt x="375"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6" name="Google Shape;5056;p22"/>
            <p:cNvSpPr/>
            <p:nvPr/>
          </p:nvSpPr>
          <p:spPr>
            <a:xfrm>
              <a:off x="6037753" y="3896895"/>
              <a:ext cx="13103" cy="11375"/>
            </a:xfrm>
            <a:custGeom>
              <a:rect b="b" l="l" r="r" t="t"/>
              <a:pathLst>
                <a:path extrusionOk="0" h="520" w="599">
                  <a:moveTo>
                    <a:pt x="316" y="1"/>
                  </a:moveTo>
                  <a:cubicBezTo>
                    <a:pt x="258" y="1"/>
                    <a:pt x="199" y="21"/>
                    <a:pt x="145" y="64"/>
                  </a:cubicBezTo>
                  <a:cubicBezTo>
                    <a:pt x="28" y="158"/>
                    <a:pt x="0" y="306"/>
                    <a:pt x="92" y="421"/>
                  </a:cubicBezTo>
                  <a:cubicBezTo>
                    <a:pt x="143" y="487"/>
                    <a:pt x="211" y="520"/>
                    <a:pt x="282" y="520"/>
                  </a:cubicBezTo>
                  <a:cubicBezTo>
                    <a:pt x="340" y="520"/>
                    <a:pt x="400" y="498"/>
                    <a:pt x="454" y="455"/>
                  </a:cubicBezTo>
                  <a:cubicBezTo>
                    <a:pt x="575" y="359"/>
                    <a:pt x="598" y="213"/>
                    <a:pt x="509" y="98"/>
                  </a:cubicBezTo>
                  <a:cubicBezTo>
                    <a:pt x="458" y="34"/>
                    <a:pt x="388"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7" name="Google Shape;5057;p22"/>
            <p:cNvSpPr/>
            <p:nvPr/>
          </p:nvSpPr>
          <p:spPr>
            <a:xfrm>
              <a:off x="6048122" y="3911595"/>
              <a:ext cx="13191" cy="11266"/>
            </a:xfrm>
            <a:custGeom>
              <a:rect b="b" l="l" r="r" t="t"/>
              <a:pathLst>
                <a:path extrusionOk="0" h="515" w="603">
                  <a:moveTo>
                    <a:pt x="320" y="0"/>
                  </a:moveTo>
                  <a:cubicBezTo>
                    <a:pt x="269" y="0"/>
                    <a:pt x="216" y="16"/>
                    <a:pt x="165" y="49"/>
                  </a:cubicBezTo>
                  <a:cubicBezTo>
                    <a:pt x="39" y="131"/>
                    <a:pt x="0" y="276"/>
                    <a:pt x="81" y="399"/>
                  </a:cubicBezTo>
                  <a:cubicBezTo>
                    <a:pt x="130" y="477"/>
                    <a:pt x="204" y="515"/>
                    <a:pt x="283" y="515"/>
                  </a:cubicBezTo>
                  <a:cubicBezTo>
                    <a:pt x="334" y="515"/>
                    <a:pt x="388" y="498"/>
                    <a:pt x="438" y="466"/>
                  </a:cubicBezTo>
                  <a:cubicBezTo>
                    <a:pt x="566" y="381"/>
                    <a:pt x="603" y="237"/>
                    <a:pt x="523" y="115"/>
                  </a:cubicBezTo>
                  <a:cubicBezTo>
                    <a:pt x="475" y="40"/>
                    <a:pt x="401"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8" name="Google Shape;5058;p22"/>
            <p:cNvSpPr/>
            <p:nvPr/>
          </p:nvSpPr>
          <p:spPr>
            <a:xfrm>
              <a:off x="6057091" y="3926973"/>
              <a:ext cx="13234" cy="11200"/>
            </a:xfrm>
            <a:custGeom>
              <a:rect b="b" l="l" r="r" t="t"/>
              <a:pathLst>
                <a:path extrusionOk="0" h="512" w="605">
                  <a:moveTo>
                    <a:pt x="321" y="1"/>
                  </a:moveTo>
                  <a:cubicBezTo>
                    <a:pt x="277" y="1"/>
                    <a:pt x="231" y="12"/>
                    <a:pt x="186" y="35"/>
                  </a:cubicBezTo>
                  <a:cubicBezTo>
                    <a:pt x="53" y="106"/>
                    <a:pt x="0" y="248"/>
                    <a:pt x="69" y="377"/>
                  </a:cubicBezTo>
                  <a:cubicBezTo>
                    <a:pt x="116" y="467"/>
                    <a:pt x="194" y="512"/>
                    <a:pt x="280" y="512"/>
                  </a:cubicBezTo>
                  <a:cubicBezTo>
                    <a:pt x="326" y="512"/>
                    <a:pt x="373" y="499"/>
                    <a:pt x="419" y="475"/>
                  </a:cubicBezTo>
                  <a:cubicBezTo>
                    <a:pt x="555" y="404"/>
                    <a:pt x="605" y="264"/>
                    <a:pt x="536" y="134"/>
                  </a:cubicBezTo>
                  <a:cubicBezTo>
                    <a:pt x="490" y="48"/>
                    <a:pt x="410"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59" name="Google Shape;5059;p22"/>
            <p:cNvSpPr/>
            <p:nvPr/>
          </p:nvSpPr>
          <p:spPr>
            <a:xfrm>
              <a:off x="6064703" y="3943313"/>
              <a:ext cx="13147" cy="11156"/>
            </a:xfrm>
            <a:custGeom>
              <a:rect b="b" l="l" r="r" t="t"/>
              <a:pathLst>
                <a:path extrusionOk="0" h="510" w="601">
                  <a:moveTo>
                    <a:pt x="319" y="1"/>
                  </a:moveTo>
                  <a:cubicBezTo>
                    <a:pt x="283" y="1"/>
                    <a:pt x="245" y="8"/>
                    <a:pt x="207" y="23"/>
                  </a:cubicBezTo>
                  <a:cubicBezTo>
                    <a:pt x="67" y="81"/>
                    <a:pt x="0" y="218"/>
                    <a:pt x="55" y="353"/>
                  </a:cubicBezTo>
                  <a:cubicBezTo>
                    <a:pt x="99" y="456"/>
                    <a:pt x="185" y="510"/>
                    <a:pt x="282" y="510"/>
                  </a:cubicBezTo>
                  <a:cubicBezTo>
                    <a:pt x="319" y="510"/>
                    <a:pt x="358" y="502"/>
                    <a:pt x="397" y="486"/>
                  </a:cubicBezTo>
                  <a:cubicBezTo>
                    <a:pt x="539" y="426"/>
                    <a:pt x="600" y="291"/>
                    <a:pt x="546" y="156"/>
                  </a:cubicBezTo>
                  <a:cubicBezTo>
                    <a:pt x="505" y="57"/>
                    <a:pt x="419"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0" name="Google Shape;5060;p22"/>
            <p:cNvSpPr/>
            <p:nvPr/>
          </p:nvSpPr>
          <p:spPr>
            <a:xfrm>
              <a:off x="6070609" y="3960004"/>
              <a:ext cx="12950" cy="11047"/>
            </a:xfrm>
            <a:custGeom>
              <a:rect b="b" l="l" r="r" t="t"/>
              <a:pathLst>
                <a:path extrusionOk="0" h="505" w="592">
                  <a:moveTo>
                    <a:pt x="312" y="1"/>
                  </a:moveTo>
                  <a:cubicBezTo>
                    <a:pt x="284" y="1"/>
                    <a:pt x="255" y="5"/>
                    <a:pt x="225" y="14"/>
                  </a:cubicBezTo>
                  <a:cubicBezTo>
                    <a:pt x="81" y="57"/>
                    <a:pt x="1" y="186"/>
                    <a:pt x="44" y="325"/>
                  </a:cubicBezTo>
                  <a:cubicBezTo>
                    <a:pt x="78" y="442"/>
                    <a:pt x="171" y="504"/>
                    <a:pt x="277" y="504"/>
                  </a:cubicBezTo>
                  <a:cubicBezTo>
                    <a:pt x="307" y="504"/>
                    <a:pt x="337" y="500"/>
                    <a:pt x="367" y="490"/>
                  </a:cubicBezTo>
                  <a:cubicBezTo>
                    <a:pt x="516" y="447"/>
                    <a:pt x="592" y="318"/>
                    <a:pt x="550" y="179"/>
                  </a:cubicBezTo>
                  <a:cubicBezTo>
                    <a:pt x="516" y="67"/>
                    <a:pt x="424"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1" name="Google Shape;5061;p22"/>
            <p:cNvSpPr/>
            <p:nvPr/>
          </p:nvSpPr>
          <p:spPr>
            <a:xfrm>
              <a:off x="6075028" y="3977548"/>
              <a:ext cx="12534" cy="10959"/>
            </a:xfrm>
            <a:custGeom>
              <a:rect b="b" l="l" r="r" t="t"/>
              <a:pathLst>
                <a:path extrusionOk="0" h="501" w="573">
                  <a:moveTo>
                    <a:pt x="301" y="0"/>
                  </a:moveTo>
                  <a:cubicBezTo>
                    <a:pt x="282" y="0"/>
                    <a:pt x="261" y="2"/>
                    <a:pt x="241" y="7"/>
                  </a:cubicBezTo>
                  <a:cubicBezTo>
                    <a:pt x="92" y="34"/>
                    <a:pt x="0" y="153"/>
                    <a:pt x="28" y="297"/>
                  </a:cubicBezTo>
                  <a:cubicBezTo>
                    <a:pt x="53" y="427"/>
                    <a:pt x="151" y="501"/>
                    <a:pt x="270" y="501"/>
                  </a:cubicBezTo>
                  <a:cubicBezTo>
                    <a:pt x="290" y="501"/>
                    <a:pt x="311" y="499"/>
                    <a:pt x="332" y="494"/>
                  </a:cubicBezTo>
                  <a:cubicBezTo>
                    <a:pt x="486" y="467"/>
                    <a:pt x="573" y="348"/>
                    <a:pt x="545" y="203"/>
                  </a:cubicBezTo>
                  <a:cubicBezTo>
                    <a:pt x="522" y="79"/>
                    <a:pt x="42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2" name="Google Shape;5062;p22"/>
            <p:cNvSpPr/>
            <p:nvPr/>
          </p:nvSpPr>
          <p:spPr>
            <a:xfrm>
              <a:off x="6077588" y="3995179"/>
              <a:ext cx="12031" cy="10916"/>
            </a:xfrm>
            <a:custGeom>
              <a:rect b="b" l="l" r="r" t="t"/>
              <a:pathLst>
                <a:path extrusionOk="0" h="499" w="550">
                  <a:moveTo>
                    <a:pt x="284" y="1"/>
                  </a:moveTo>
                  <a:cubicBezTo>
                    <a:pt x="274" y="1"/>
                    <a:pt x="264" y="1"/>
                    <a:pt x="254" y="2"/>
                  </a:cubicBezTo>
                  <a:cubicBezTo>
                    <a:pt x="105" y="14"/>
                    <a:pt x="0" y="123"/>
                    <a:pt x="14" y="270"/>
                  </a:cubicBezTo>
                  <a:cubicBezTo>
                    <a:pt x="24" y="413"/>
                    <a:pt x="130" y="498"/>
                    <a:pt x="265" y="498"/>
                  </a:cubicBezTo>
                  <a:cubicBezTo>
                    <a:pt x="275" y="498"/>
                    <a:pt x="285" y="498"/>
                    <a:pt x="295" y="497"/>
                  </a:cubicBezTo>
                  <a:cubicBezTo>
                    <a:pt x="451" y="485"/>
                    <a:pt x="550" y="375"/>
                    <a:pt x="538" y="229"/>
                  </a:cubicBezTo>
                  <a:cubicBezTo>
                    <a:pt x="528" y="92"/>
                    <a:pt x="425"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3" name="Google Shape;5063;p22"/>
            <p:cNvSpPr/>
            <p:nvPr/>
          </p:nvSpPr>
          <p:spPr>
            <a:xfrm>
              <a:off x="6078331" y="4012745"/>
              <a:ext cx="11681" cy="10894"/>
            </a:xfrm>
            <a:custGeom>
              <a:rect b="b" l="l" r="r" t="t"/>
              <a:pathLst>
                <a:path extrusionOk="0" h="498" w="534">
                  <a:moveTo>
                    <a:pt x="261" y="0"/>
                  </a:moveTo>
                  <a:cubicBezTo>
                    <a:pt x="117" y="0"/>
                    <a:pt x="5" y="98"/>
                    <a:pt x="3" y="241"/>
                  </a:cubicBezTo>
                  <a:cubicBezTo>
                    <a:pt x="0" y="397"/>
                    <a:pt x="110" y="495"/>
                    <a:pt x="261" y="498"/>
                  </a:cubicBezTo>
                  <a:cubicBezTo>
                    <a:pt x="263" y="498"/>
                    <a:pt x="265" y="498"/>
                    <a:pt x="267" y="498"/>
                  </a:cubicBezTo>
                  <a:cubicBezTo>
                    <a:pt x="420" y="498"/>
                    <a:pt x="527" y="400"/>
                    <a:pt x="529" y="255"/>
                  </a:cubicBezTo>
                  <a:cubicBezTo>
                    <a:pt x="534" y="108"/>
                    <a:pt x="426" y="3"/>
                    <a:pt x="271" y="1"/>
                  </a:cubicBezTo>
                  <a:cubicBezTo>
                    <a:pt x="267" y="1"/>
                    <a:pt x="264"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4" name="Google Shape;5064;p22"/>
            <p:cNvSpPr/>
            <p:nvPr/>
          </p:nvSpPr>
          <p:spPr>
            <a:xfrm>
              <a:off x="6076734" y="4030420"/>
              <a:ext cx="12228" cy="10959"/>
            </a:xfrm>
            <a:custGeom>
              <a:rect b="b" l="l" r="r" t="t"/>
              <a:pathLst>
                <a:path extrusionOk="0" h="501" w="559">
                  <a:moveTo>
                    <a:pt x="270" y="1"/>
                  </a:moveTo>
                  <a:cubicBezTo>
                    <a:pt x="139" y="1"/>
                    <a:pt x="35" y="85"/>
                    <a:pt x="18" y="216"/>
                  </a:cubicBezTo>
                  <a:cubicBezTo>
                    <a:pt x="0" y="370"/>
                    <a:pt x="101" y="480"/>
                    <a:pt x="250" y="498"/>
                  </a:cubicBezTo>
                  <a:cubicBezTo>
                    <a:pt x="263" y="500"/>
                    <a:pt x="277" y="500"/>
                    <a:pt x="290" y="500"/>
                  </a:cubicBezTo>
                  <a:cubicBezTo>
                    <a:pt x="424" y="500"/>
                    <a:pt x="526" y="416"/>
                    <a:pt x="543" y="285"/>
                  </a:cubicBezTo>
                  <a:cubicBezTo>
                    <a:pt x="559" y="138"/>
                    <a:pt x="463" y="22"/>
                    <a:pt x="309" y="3"/>
                  </a:cubicBezTo>
                  <a:cubicBezTo>
                    <a:pt x="296" y="2"/>
                    <a:pt x="283" y="1"/>
                    <a:pt x="2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5" name="Google Shape;5065;p22"/>
            <p:cNvSpPr/>
            <p:nvPr/>
          </p:nvSpPr>
          <p:spPr>
            <a:xfrm>
              <a:off x="6073366" y="4047985"/>
              <a:ext cx="12709" cy="11003"/>
            </a:xfrm>
            <a:custGeom>
              <a:rect b="b" l="l" r="r" t="t"/>
              <a:pathLst>
                <a:path extrusionOk="0" h="503" w="581">
                  <a:moveTo>
                    <a:pt x="276" y="0"/>
                  </a:moveTo>
                  <a:cubicBezTo>
                    <a:pt x="159" y="0"/>
                    <a:pt x="62" y="71"/>
                    <a:pt x="35" y="190"/>
                  </a:cubicBezTo>
                  <a:cubicBezTo>
                    <a:pt x="1" y="341"/>
                    <a:pt x="90" y="460"/>
                    <a:pt x="237" y="494"/>
                  </a:cubicBezTo>
                  <a:cubicBezTo>
                    <a:pt x="261" y="500"/>
                    <a:pt x="286" y="503"/>
                    <a:pt x="309" y="503"/>
                  </a:cubicBezTo>
                  <a:cubicBezTo>
                    <a:pt x="427" y="503"/>
                    <a:pt x="521" y="432"/>
                    <a:pt x="548" y="311"/>
                  </a:cubicBezTo>
                  <a:cubicBezTo>
                    <a:pt x="580" y="169"/>
                    <a:pt x="498" y="43"/>
                    <a:pt x="346" y="9"/>
                  </a:cubicBezTo>
                  <a:cubicBezTo>
                    <a:pt x="322" y="3"/>
                    <a:pt x="299"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6" name="Google Shape;5066;p22"/>
            <p:cNvSpPr/>
            <p:nvPr/>
          </p:nvSpPr>
          <p:spPr>
            <a:xfrm>
              <a:off x="6068313" y="4065048"/>
              <a:ext cx="12994" cy="11069"/>
            </a:xfrm>
            <a:custGeom>
              <a:rect b="b" l="l" r="r" t="t"/>
              <a:pathLst>
                <a:path extrusionOk="0" h="506" w="594">
                  <a:moveTo>
                    <a:pt x="282" y="0"/>
                  </a:moveTo>
                  <a:cubicBezTo>
                    <a:pt x="177" y="0"/>
                    <a:pt x="86" y="60"/>
                    <a:pt x="51" y="168"/>
                  </a:cubicBezTo>
                  <a:cubicBezTo>
                    <a:pt x="0" y="314"/>
                    <a:pt x="76" y="440"/>
                    <a:pt x="220" y="488"/>
                  </a:cubicBezTo>
                  <a:cubicBezTo>
                    <a:pt x="254" y="500"/>
                    <a:pt x="288" y="506"/>
                    <a:pt x="320" y="506"/>
                  </a:cubicBezTo>
                  <a:cubicBezTo>
                    <a:pt x="425" y="506"/>
                    <a:pt x="513" y="445"/>
                    <a:pt x="548" y="339"/>
                  </a:cubicBezTo>
                  <a:cubicBezTo>
                    <a:pt x="593" y="200"/>
                    <a:pt x="525" y="67"/>
                    <a:pt x="378" y="17"/>
                  </a:cubicBezTo>
                  <a:cubicBezTo>
                    <a:pt x="346" y="5"/>
                    <a:pt x="313"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7" name="Google Shape;5067;p22"/>
            <p:cNvSpPr/>
            <p:nvPr/>
          </p:nvSpPr>
          <p:spPr>
            <a:xfrm>
              <a:off x="6061641" y="4081498"/>
              <a:ext cx="13213" cy="11178"/>
            </a:xfrm>
            <a:custGeom>
              <a:rect b="b" l="l" r="r" t="t"/>
              <a:pathLst>
                <a:path extrusionOk="0" h="511" w="604">
                  <a:moveTo>
                    <a:pt x="285" y="0"/>
                  </a:moveTo>
                  <a:cubicBezTo>
                    <a:pt x="191" y="0"/>
                    <a:pt x="107" y="51"/>
                    <a:pt x="65" y="146"/>
                  </a:cubicBezTo>
                  <a:cubicBezTo>
                    <a:pt x="1" y="286"/>
                    <a:pt x="65" y="421"/>
                    <a:pt x="202" y="483"/>
                  </a:cubicBezTo>
                  <a:cubicBezTo>
                    <a:pt x="244" y="501"/>
                    <a:pt x="285" y="510"/>
                    <a:pt x="325" y="510"/>
                  </a:cubicBezTo>
                  <a:cubicBezTo>
                    <a:pt x="419" y="510"/>
                    <a:pt x="502" y="460"/>
                    <a:pt x="544" y="366"/>
                  </a:cubicBezTo>
                  <a:cubicBezTo>
                    <a:pt x="603" y="231"/>
                    <a:pt x="548" y="91"/>
                    <a:pt x="406" y="27"/>
                  </a:cubicBezTo>
                  <a:cubicBezTo>
                    <a:pt x="366" y="9"/>
                    <a:pt x="325"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8" name="Google Shape;5068;p22"/>
            <p:cNvSpPr/>
            <p:nvPr/>
          </p:nvSpPr>
          <p:spPr>
            <a:xfrm>
              <a:off x="6053481" y="4097335"/>
              <a:ext cx="13256" cy="11244"/>
            </a:xfrm>
            <a:custGeom>
              <a:rect b="b" l="l" r="r" t="t"/>
              <a:pathLst>
                <a:path extrusionOk="0" h="514" w="606">
                  <a:moveTo>
                    <a:pt x="285" y="0"/>
                  </a:moveTo>
                  <a:cubicBezTo>
                    <a:pt x="200" y="0"/>
                    <a:pt x="123" y="43"/>
                    <a:pt x="76" y="125"/>
                  </a:cubicBezTo>
                  <a:cubicBezTo>
                    <a:pt x="0" y="258"/>
                    <a:pt x="51" y="398"/>
                    <a:pt x="181" y="473"/>
                  </a:cubicBezTo>
                  <a:cubicBezTo>
                    <a:pt x="230" y="500"/>
                    <a:pt x="279" y="514"/>
                    <a:pt x="326" y="514"/>
                  </a:cubicBezTo>
                  <a:cubicBezTo>
                    <a:pt x="411" y="514"/>
                    <a:pt x="487" y="471"/>
                    <a:pt x="534" y="389"/>
                  </a:cubicBezTo>
                  <a:cubicBezTo>
                    <a:pt x="605" y="260"/>
                    <a:pt x="564" y="116"/>
                    <a:pt x="429" y="41"/>
                  </a:cubicBezTo>
                  <a:cubicBezTo>
                    <a:pt x="381" y="14"/>
                    <a:pt x="332"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69" name="Google Shape;5069;p22"/>
            <p:cNvSpPr/>
            <p:nvPr/>
          </p:nvSpPr>
          <p:spPr>
            <a:xfrm>
              <a:off x="6043813" y="4112451"/>
              <a:ext cx="13191" cy="11353"/>
            </a:xfrm>
            <a:custGeom>
              <a:rect b="b" l="l" r="r" t="t"/>
              <a:pathLst>
                <a:path extrusionOk="0" h="519" w="603">
                  <a:moveTo>
                    <a:pt x="286" y="1"/>
                  </a:moveTo>
                  <a:cubicBezTo>
                    <a:pt x="210" y="1"/>
                    <a:pt x="138" y="37"/>
                    <a:pt x="90" y="108"/>
                  </a:cubicBezTo>
                  <a:cubicBezTo>
                    <a:pt x="0" y="234"/>
                    <a:pt x="37" y="378"/>
                    <a:pt x="161" y="465"/>
                  </a:cubicBezTo>
                  <a:cubicBezTo>
                    <a:pt x="214" y="501"/>
                    <a:pt x="269" y="518"/>
                    <a:pt x="323" y="518"/>
                  </a:cubicBezTo>
                  <a:cubicBezTo>
                    <a:pt x="399" y="518"/>
                    <a:pt x="470" y="482"/>
                    <a:pt x="518" y="412"/>
                  </a:cubicBezTo>
                  <a:cubicBezTo>
                    <a:pt x="603" y="291"/>
                    <a:pt x="573" y="144"/>
                    <a:pt x="447" y="55"/>
                  </a:cubicBezTo>
                  <a:cubicBezTo>
                    <a:pt x="396" y="19"/>
                    <a:pt x="340"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0" name="Google Shape;5070;p22"/>
            <p:cNvSpPr/>
            <p:nvPr/>
          </p:nvSpPr>
          <p:spPr>
            <a:xfrm>
              <a:off x="6032788" y="4126823"/>
              <a:ext cx="13059" cy="11397"/>
            </a:xfrm>
            <a:custGeom>
              <a:rect b="b" l="l" r="r" t="t"/>
              <a:pathLst>
                <a:path extrusionOk="0" h="521" w="597">
                  <a:moveTo>
                    <a:pt x="283" y="1"/>
                  </a:moveTo>
                  <a:cubicBezTo>
                    <a:pt x="215" y="1"/>
                    <a:pt x="149" y="30"/>
                    <a:pt x="99" y="90"/>
                  </a:cubicBezTo>
                  <a:cubicBezTo>
                    <a:pt x="1" y="209"/>
                    <a:pt x="26" y="355"/>
                    <a:pt x="140" y="451"/>
                  </a:cubicBezTo>
                  <a:cubicBezTo>
                    <a:pt x="196" y="497"/>
                    <a:pt x="258" y="520"/>
                    <a:pt x="318" y="520"/>
                  </a:cubicBezTo>
                  <a:cubicBezTo>
                    <a:pt x="387" y="520"/>
                    <a:pt x="452" y="491"/>
                    <a:pt x="502" y="431"/>
                  </a:cubicBezTo>
                  <a:cubicBezTo>
                    <a:pt x="596" y="319"/>
                    <a:pt x="580" y="170"/>
                    <a:pt x="461" y="69"/>
                  </a:cubicBezTo>
                  <a:cubicBezTo>
                    <a:pt x="406" y="24"/>
                    <a:pt x="344"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1" name="Google Shape;5071;p22"/>
            <p:cNvSpPr/>
            <p:nvPr/>
          </p:nvSpPr>
          <p:spPr>
            <a:xfrm>
              <a:off x="6020909" y="4139948"/>
              <a:ext cx="12797" cy="11463"/>
            </a:xfrm>
            <a:custGeom>
              <a:rect b="b" l="l" r="r" t="t"/>
              <a:pathLst>
                <a:path extrusionOk="0" h="524" w="585">
                  <a:moveTo>
                    <a:pt x="283" y="0"/>
                  </a:moveTo>
                  <a:cubicBezTo>
                    <a:pt x="221" y="0"/>
                    <a:pt x="161" y="25"/>
                    <a:pt x="111" y="76"/>
                  </a:cubicBezTo>
                  <a:cubicBezTo>
                    <a:pt x="1" y="186"/>
                    <a:pt x="15" y="332"/>
                    <a:pt x="122" y="438"/>
                  </a:cubicBezTo>
                  <a:cubicBezTo>
                    <a:pt x="179" y="494"/>
                    <a:pt x="246" y="523"/>
                    <a:pt x="312" y="523"/>
                  </a:cubicBezTo>
                  <a:cubicBezTo>
                    <a:pt x="374" y="523"/>
                    <a:pt x="434" y="498"/>
                    <a:pt x="484" y="447"/>
                  </a:cubicBezTo>
                  <a:cubicBezTo>
                    <a:pt x="585" y="341"/>
                    <a:pt x="583" y="193"/>
                    <a:pt x="470" y="83"/>
                  </a:cubicBezTo>
                  <a:cubicBezTo>
                    <a:pt x="415" y="28"/>
                    <a:pt x="348"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2" name="Google Shape;5072;p22"/>
            <p:cNvSpPr/>
            <p:nvPr/>
          </p:nvSpPr>
          <p:spPr>
            <a:xfrm>
              <a:off x="6007631" y="4152438"/>
              <a:ext cx="12709" cy="11528"/>
            </a:xfrm>
            <a:custGeom>
              <a:rect b="b" l="l" r="r" t="t"/>
              <a:pathLst>
                <a:path extrusionOk="0" h="527" w="581">
                  <a:moveTo>
                    <a:pt x="278" y="1"/>
                  </a:moveTo>
                  <a:cubicBezTo>
                    <a:pt x="223" y="1"/>
                    <a:pt x="168" y="21"/>
                    <a:pt x="120" y="64"/>
                  </a:cubicBezTo>
                  <a:cubicBezTo>
                    <a:pt x="1" y="164"/>
                    <a:pt x="3" y="313"/>
                    <a:pt x="102" y="425"/>
                  </a:cubicBezTo>
                  <a:cubicBezTo>
                    <a:pt x="160" y="493"/>
                    <a:pt x="232" y="527"/>
                    <a:pt x="303" y="527"/>
                  </a:cubicBezTo>
                  <a:cubicBezTo>
                    <a:pt x="358" y="527"/>
                    <a:pt x="413" y="506"/>
                    <a:pt x="461" y="464"/>
                  </a:cubicBezTo>
                  <a:cubicBezTo>
                    <a:pt x="574" y="368"/>
                    <a:pt x="580" y="217"/>
                    <a:pt x="480" y="100"/>
                  </a:cubicBezTo>
                  <a:cubicBezTo>
                    <a:pt x="423" y="35"/>
                    <a:pt x="350"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3" name="Google Shape;5073;p22"/>
            <p:cNvSpPr/>
            <p:nvPr/>
          </p:nvSpPr>
          <p:spPr>
            <a:xfrm>
              <a:off x="5993609" y="4163638"/>
              <a:ext cx="12753" cy="11550"/>
            </a:xfrm>
            <a:custGeom>
              <a:rect b="b" l="l" r="r" t="t"/>
              <a:pathLst>
                <a:path extrusionOk="0" h="528" w="583">
                  <a:moveTo>
                    <a:pt x="281" y="1"/>
                  </a:moveTo>
                  <a:cubicBezTo>
                    <a:pt x="231" y="1"/>
                    <a:pt x="181" y="17"/>
                    <a:pt x="136" y="51"/>
                  </a:cubicBezTo>
                  <a:cubicBezTo>
                    <a:pt x="10" y="145"/>
                    <a:pt x="1" y="294"/>
                    <a:pt x="92" y="413"/>
                  </a:cubicBezTo>
                  <a:cubicBezTo>
                    <a:pt x="148" y="488"/>
                    <a:pt x="224" y="528"/>
                    <a:pt x="301" y="528"/>
                  </a:cubicBezTo>
                  <a:cubicBezTo>
                    <a:pt x="351" y="528"/>
                    <a:pt x="402" y="511"/>
                    <a:pt x="447" y="477"/>
                  </a:cubicBezTo>
                  <a:cubicBezTo>
                    <a:pt x="564" y="388"/>
                    <a:pt x="582" y="239"/>
                    <a:pt x="491" y="115"/>
                  </a:cubicBezTo>
                  <a:cubicBezTo>
                    <a:pt x="435" y="41"/>
                    <a:pt x="358" y="1"/>
                    <a:pt x="2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4" name="Google Shape;5074;p22"/>
            <p:cNvSpPr/>
            <p:nvPr/>
          </p:nvSpPr>
          <p:spPr>
            <a:xfrm>
              <a:off x="5978581" y="4173963"/>
              <a:ext cx="12797" cy="11572"/>
            </a:xfrm>
            <a:custGeom>
              <a:rect b="b" l="l" r="r" t="t"/>
              <a:pathLst>
                <a:path extrusionOk="0" h="529" w="585">
                  <a:moveTo>
                    <a:pt x="283" y="0"/>
                  </a:moveTo>
                  <a:cubicBezTo>
                    <a:pt x="239" y="0"/>
                    <a:pt x="193" y="14"/>
                    <a:pt x="150" y="41"/>
                  </a:cubicBezTo>
                  <a:cubicBezTo>
                    <a:pt x="21" y="124"/>
                    <a:pt x="1" y="270"/>
                    <a:pt x="83" y="399"/>
                  </a:cubicBezTo>
                  <a:cubicBezTo>
                    <a:pt x="137" y="483"/>
                    <a:pt x="216" y="529"/>
                    <a:pt x="299" y="529"/>
                  </a:cubicBezTo>
                  <a:cubicBezTo>
                    <a:pt x="343" y="529"/>
                    <a:pt x="389" y="515"/>
                    <a:pt x="431" y="488"/>
                  </a:cubicBezTo>
                  <a:cubicBezTo>
                    <a:pt x="555" y="408"/>
                    <a:pt x="585" y="259"/>
                    <a:pt x="500" y="129"/>
                  </a:cubicBezTo>
                  <a:cubicBezTo>
                    <a:pt x="448" y="46"/>
                    <a:pt x="367"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5" name="Google Shape;5075;p22"/>
            <p:cNvSpPr/>
            <p:nvPr/>
          </p:nvSpPr>
          <p:spPr>
            <a:xfrm>
              <a:off x="5962897" y="4183216"/>
              <a:ext cx="12797" cy="11572"/>
            </a:xfrm>
            <a:custGeom>
              <a:rect b="b" l="l" r="r" t="t"/>
              <a:pathLst>
                <a:path extrusionOk="0" h="529" w="585">
                  <a:moveTo>
                    <a:pt x="286" y="0"/>
                  </a:moveTo>
                  <a:cubicBezTo>
                    <a:pt x="247" y="0"/>
                    <a:pt x="207" y="10"/>
                    <a:pt x="168" y="31"/>
                  </a:cubicBezTo>
                  <a:cubicBezTo>
                    <a:pt x="31" y="106"/>
                    <a:pt x="1" y="251"/>
                    <a:pt x="74" y="383"/>
                  </a:cubicBezTo>
                  <a:cubicBezTo>
                    <a:pt x="124" y="478"/>
                    <a:pt x="206" y="529"/>
                    <a:pt x="294" y="529"/>
                  </a:cubicBezTo>
                  <a:cubicBezTo>
                    <a:pt x="335" y="529"/>
                    <a:pt x="377" y="518"/>
                    <a:pt x="418" y="496"/>
                  </a:cubicBezTo>
                  <a:cubicBezTo>
                    <a:pt x="546" y="427"/>
                    <a:pt x="585" y="280"/>
                    <a:pt x="512" y="145"/>
                  </a:cubicBezTo>
                  <a:cubicBezTo>
                    <a:pt x="460" y="53"/>
                    <a:pt x="37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6" name="Google Shape;5076;p22"/>
            <p:cNvSpPr/>
            <p:nvPr/>
          </p:nvSpPr>
          <p:spPr>
            <a:xfrm>
              <a:off x="5946775" y="4191354"/>
              <a:ext cx="12753" cy="11572"/>
            </a:xfrm>
            <a:custGeom>
              <a:rect b="b" l="l" r="r" t="t"/>
              <a:pathLst>
                <a:path extrusionOk="0" h="529" w="583">
                  <a:moveTo>
                    <a:pt x="287" y="1"/>
                  </a:moveTo>
                  <a:cubicBezTo>
                    <a:pt x="252" y="1"/>
                    <a:pt x="216" y="9"/>
                    <a:pt x="181" y="25"/>
                  </a:cubicBezTo>
                  <a:cubicBezTo>
                    <a:pt x="39" y="92"/>
                    <a:pt x="0" y="234"/>
                    <a:pt x="65" y="371"/>
                  </a:cubicBezTo>
                  <a:cubicBezTo>
                    <a:pt x="113" y="472"/>
                    <a:pt x="197" y="529"/>
                    <a:pt x="290" y="529"/>
                  </a:cubicBezTo>
                  <a:cubicBezTo>
                    <a:pt x="326" y="529"/>
                    <a:pt x="362" y="521"/>
                    <a:pt x="399" y="504"/>
                  </a:cubicBezTo>
                  <a:cubicBezTo>
                    <a:pt x="532" y="442"/>
                    <a:pt x="582" y="300"/>
                    <a:pt x="516" y="160"/>
                  </a:cubicBezTo>
                  <a:cubicBezTo>
                    <a:pt x="469" y="60"/>
                    <a:pt x="381"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7" name="Google Shape;5077;p22"/>
            <p:cNvSpPr/>
            <p:nvPr/>
          </p:nvSpPr>
          <p:spPr>
            <a:xfrm>
              <a:off x="5930238" y="4198398"/>
              <a:ext cx="12600" cy="11572"/>
            </a:xfrm>
            <a:custGeom>
              <a:rect b="b" l="l" r="r" t="t"/>
              <a:pathLst>
                <a:path extrusionOk="0" h="529" w="576">
                  <a:moveTo>
                    <a:pt x="287" y="0"/>
                  </a:moveTo>
                  <a:cubicBezTo>
                    <a:pt x="256" y="0"/>
                    <a:pt x="225" y="6"/>
                    <a:pt x="193" y="19"/>
                  </a:cubicBezTo>
                  <a:cubicBezTo>
                    <a:pt x="49" y="74"/>
                    <a:pt x="1" y="214"/>
                    <a:pt x="56" y="356"/>
                  </a:cubicBezTo>
                  <a:cubicBezTo>
                    <a:pt x="97" y="465"/>
                    <a:pt x="184" y="529"/>
                    <a:pt x="284" y="529"/>
                  </a:cubicBezTo>
                  <a:cubicBezTo>
                    <a:pt x="315" y="529"/>
                    <a:pt x="348" y="522"/>
                    <a:pt x="381" y="509"/>
                  </a:cubicBezTo>
                  <a:lnTo>
                    <a:pt x="381" y="512"/>
                  </a:lnTo>
                  <a:cubicBezTo>
                    <a:pt x="516" y="457"/>
                    <a:pt x="576" y="317"/>
                    <a:pt x="518" y="175"/>
                  </a:cubicBezTo>
                  <a:cubicBezTo>
                    <a:pt x="476" y="66"/>
                    <a:pt x="387"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8" name="Google Shape;5078;p22"/>
            <p:cNvSpPr/>
            <p:nvPr/>
          </p:nvSpPr>
          <p:spPr>
            <a:xfrm>
              <a:off x="5913066" y="4204523"/>
              <a:ext cx="12447" cy="11594"/>
            </a:xfrm>
            <a:custGeom>
              <a:rect b="b" l="l" r="r" t="t"/>
              <a:pathLst>
                <a:path extrusionOk="0" h="530" w="569">
                  <a:moveTo>
                    <a:pt x="284" y="1"/>
                  </a:moveTo>
                  <a:cubicBezTo>
                    <a:pt x="258" y="1"/>
                    <a:pt x="231" y="5"/>
                    <a:pt x="204" y="14"/>
                  </a:cubicBezTo>
                  <a:cubicBezTo>
                    <a:pt x="57" y="62"/>
                    <a:pt x="0" y="197"/>
                    <a:pt x="46" y="341"/>
                  </a:cubicBezTo>
                  <a:cubicBezTo>
                    <a:pt x="84" y="459"/>
                    <a:pt x="174" y="529"/>
                    <a:pt x="280" y="529"/>
                  </a:cubicBezTo>
                  <a:cubicBezTo>
                    <a:pt x="307" y="529"/>
                    <a:pt x="334" y="525"/>
                    <a:pt x="362" y="516"/>
                  </a:cubicBezTo>
                  <a:cubicBezTo>
                    <a:pt x="502" y="472"/>
                    <a:pt x="568" y="335"/>
                    <a:pt x="520" y="188"/>
                  </a:cubicBezTo>
                  <a:cubicBezTo>
                    <a:pt x="483" y="74"/>
                    <a:pt x="391"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79" name="Google Shape;5079;p22"/>
            <p:cNvSpPr/>
            <p:nvPr/>
          </p:nvSpPr>
          <p:spPr>
            <a:xfrm>
              <a:off x="5895566" y="4209488"/>
              <a:ext cx="12250" cy="11616"/>
            </a:xfrm>
            <a:custGeom>
              <a:rect b="b" l="l" r="r" t="t"/>
              <a:pathLst>
                <a:path extrusionOk="0" h="531" w="560">
                  <a:moveTo>
                    <a:pt x="283" y="1"/>
                  </a:moveTo>
                  <a:cubicBezTo>
                    <a:pt x="262" y="1"/>
                    <a:pt x="240" y="3"/>
                    <a:pt x="219" y="9"/>
                  </a:cubicBezTo>
                  <a:cubicBezTo>
                    <a:pt x="67" y="48"/>
                    <a:pt x="1" y="181"/>
                    <a:pt x="40" y="327"/>
                  </a:cubicBezTo>
                  <a:cubicBezTo>
                    <a:pt x="71" y="454"/>
                    <a:pt x="164" y="531"/>
                    <a:pt x="277" y="531"/>
                  </a:cubicBezTo>
                  <a:cubicBezTo>
                    <a:pt x="299" y="531"/>
                    <a:pt x="321" y="528"/>
                    <a:pt x="344" y="522"/>
                  </a:cubicBezTo>
                  <a:cubicBezTo>
                    <a:pt x="484" y="485"/>
                    <a:pt x="560" y="355"/>
                    <a:pt x="521" y="204"/>
                  </a:cubicBezTo>
                  <a:cubicBezTo>
                    <a:pt x="490" y="80"/>
                    <a:pt x="3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0" name="Google Shape;5080;p22"/>
            <p:cNvSpPr/>
            <p:nvPr/>
          </p:nvSpPr>
          <p:spPr>
            <a:xfrm>
              <a:off x="5892109" y="4225348"/>
              <a:ext cx="13213" cy="12578"/>
            </a:xfrm>
            <a:custGeom>
              <a:rect b="b" l="l" r="r" t="t"/>
              <a:pathLst>
                <a:path extrusionOk="0" h="575" w="604">
                  <a:moveTo>
                    <a:pt x="301" y="1"/>
                  </a:moveTo>
                  <a:cubicBezTo>
                    <a:pt x="173" y="1"/>
                    <a:pt x="67" y="88"/>
                    <a:pt x="38" y="230"/>
                  </a:cubicBezTo>
                  <a:cubicBezTo>
                    <a:pt x="1" y="390"/>
                    <a:pt x="81" y="535"/>
                    <a:pt x="237" y="567"/>
                  </a:cubicBezTo>
                  <a:cubicBezTo>
                    <a:pt x="260" y="572"/>
                    <a:pt x="283" y="574"/>
                    <a:pt x="305" y="574"/>
                  </a:cubicBezTo>
                  <a:cubicBezTo>
                    <a:pt x="437" y="574"/>
                    <a:pt x="535" y="484"/>
                    <a:pt x="567" y="347"/>
                  </a:cubicBezTo>
                  <a:cubicBezTo>
                    <a:pt x="603" y="182"/>
                    <a:pt x="521" y="42"/>
                    <a:pt x="365" y="8"/>
                  </a:cubicBezTo>
                  <a:cubicBezTo>
                    <a:pt x="343" y="3"/>
                    <a:pt x="322" y="1"/>
                    <a:pt x="30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1" name="Google Shape;5081;p22"/>
            <p:cNvSpPr/>
            <p:nvPr/>
          </p:nvSpPr>
          <p:spPr>
            <a:xfrm>
              <a:off x="5911097" y="4230226"/>
              <a:ext cx="13409" cy="12556"/>
            </a:xfrm>
            <a:custGeom>
              <a:rect b="b" l="l" r="r" t="t"/>
              <a:pathLst>
                <a:path extrusionOk="0" h="574" w="613">
                  <a:moveTo>
                    <a:pt x="305" y="0"/>
                  </a:moveTo>
                  <a:cubicBezTo>
                    <a:pt x="185" y="0"/>
                    <a:pt x="82" y="79"/>
                    <a:pt x="44" y="213"/>
                  </a:cubicBezTo>
                  <a:cubicBezTo>
                    <a:pt x="1" y="371"/>
                    <a:pt x="72" y="518"/>
                    <a:pt x="225" y="561"/>
                  </a:cubicBezTo>
                  <a:cubicBezTo>
                    <a:pt x="254" y="569"/>
                    <a:pt x="282" y="573"/>
                    <a:pt x="309" y="573"/>
                  </a:cubicBezTo>
                  <a:cubicBezTo>
                    <a:pt x="433" y="573"/>
                    <a:pt x="531" y="490"/>
                    <a:pt x="567" y="360"/>
                  </a:cubicBezTo>
                  <a:cubicBezTo>
                    <a:pt x="612" y="197"/>
                    <a:pt x="539" y="55"/>
                    <a:pt x="386" y="12"/>
                  </a:cubicBezTo>
                  <a:cubicBezTo>
                    <a:pt x="358" y="4"/>
                    <a:pt x="331" y="0"/>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2" name="Google Shape;5082;p22"/>
            <p:cNvSpPr/>
            <p:nvPr/>
          </p:nvSpPr>
          <p:spPr>
            <a:xfrm>
              <a:off x="5930238" y="4236307"/>
              <a:ext cx="13563" cy="12600"/>
            </a:xfrm>
            <a:custGeom>
              <a:rect b="b" l="l" r="r" t="t"/>
              <a:pathLst>
                <a:path extrusionOk="0" h="576" w="620">
                  <a:moveTo>
                    <a:pt x="311" y="1"/>
                  </a:moveTo>
                  <a:cubicBezTo>
                    <a:pt x="197" y="1"/>
                    <a:pt x="97" y="74"/>
                    <a:pt x="53" y="198"/>
                  </a:cubicBezTo>
                  <a:cubicBezTo>
                    <a:pt x="1" y="352"/>
                    <a:pt x="63" y="505"/>
                    <a:pt x="214" y="558"/>
                  </a:cubicBezTo>
                  <a:cubicBezTo>
                    <a:pt x="247" y="570"/>
                    <a:pt x="279" y="575"/>
                    <a:pt x="311" y="575"/>
                  </a:cubicBezTo>
                  <a:cubicBezTo>
                    <a:pt x="427" y="575"/>
                    <a:pt x="523" y="498"/>
                    <a:pt x="564" y="377"/>
                  </a:cubicBezTo>
                  <a:cubicBezTo>
                    <a:pt x="619" y="217"/>
                    <a:pt x="557" y="70"/>
                    <a:pt x="406" y="18"/>
                  </a:cubicBezTo>
                  <a:cubicBezTo>
                    <a:pt x="374" y="6"/>
                    <a:pt x="342"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3" name="Google Shape;5083;p22"/>
            <p:cNvSpPr/>
            <p:nvPr/>
          </p:nvSpPr>
          <p:spPr>
            <a:xfrm>
              <a:off x="5948678" y="4243526"/>
              <a:ext cx="13738" cy="12556"/>
            </a:xfrm>
            <a:custGeom>
              <a:rect b="b" l="l" r="r" t="t"/>
              <a:pathLst>
                <a:path extrusionOk="0" h="574" w="628">
                  <a:moveTo>
                    <a:pt x="315" y="1"/>
                  </a:moveTo>
                  <a:cubicBezTo>
                    <a:pt x="209" y="1"/>
                    <a:pt x="112" y="66"/>
                    <a:pt x="65" y="182"/>
                  </a:cubicBezTo>
                  <a:cubicBezTo>
                    <a:pt x="0" y="331"/>
                    <a:pt x="53" y="487"/>
                    <a:pt x="200" y="549"/>
                  </a:cubicBezTo>
                  <a:cubicBezTo>
                    <a:pt x="238" y="565"/>
                    <a:pt x="277" y="573"/>
                    <a:pt x="313" y="573"/>
                  </a:cubicBezTo>
                  <a:cubicBezTo>
                    <a:pt x="421" y="573"/>
                    <a:pt x="514" y="504"/>
                    <a:pt x="562" y="393"/>
                  </a:cubicBezTo>
                  <a:cubicBezTo>
                    <a:pt x="628" y="237"/>
                    <a:pt x="573" y="86"/>
                    <a:pt x="426" y="24"/>
                  </a:cubicBezTo>
                  <a:cubicBezTo>
                    <a:pt x="389" y="8"/>
                    <a:pt x="352"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4" name="Google Shape;5084;p22"/>
            <p:cNvSpPr/>
            <p:nvPr/>
          </p:nvSpPr>
          <p:spPr>
            <a:xfrm>
              <a:off x="5966703" y="4251882"/>
              <a:ext cx="13869" cy="12578"/>
            </a:xfrm>
            <a:custGeom>
              <a:rect b="b" l="l" r="r" t="t"/>
              <a:pathLst>
                <a:path extrusionOk="0" h="575" w="634">
                  <a:moveTo>
                    <a:pt x="321" y="1"/>
                  </a:moveTo>
                  <a:cubicBezTo>
                    <a:pt x="220" y="1"/>
                    <a:pt x="128" y="60"/>
                    <a:pt x="74" y="167"/>
                  </a:cubicBezTo>
                  <a:cubicBezTo>
                    <a:pt x="1" y="313"/>
                    <a:pt x="44" y="471"/>
                    <a:pt x="186" y="542"/>
                  </a:cubicBezTo>
                  <a:cubicBezTo>
                    <a:pt x="230" y="564"/>
                    <a:pt x="274" y="575"/>
                    <a:pt x="316" y="575"/>
                  </a:cubicBezTo>
                  <a:cubicBezTo>
                    <a:pt x="417" y="575"/>
                    <a:pt x="506" y="513"/>
                    <a:pt x="560" y="409"/>
                  </a:cubicBezTo>
                  <a:cubicBezTo>
                    <a:pt x="633" y="258"/>
                    <a:pt x="590" y="102"/>
                    <a:pt x="448" y="31"/>
                  </a:cubicBezTo>
                  <a:cubicBezTo>
                    <a:pt x="405" y="11"/>
                    <a:pt x="363"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5" name="Google Shape;5085;p22"/>
            <p:cNvSpPr/>
            <p:nvPr/>
          </p:nvSpPr>
          <p:spPr>
            <a:xfrm>
              <a:off x="5983897" y="4261354"/>
              <a:ext cx="13956" cy="12556"/>
            </a:xfrm>
            <a:custGeom>
              <a:rect b="b" l="l" r="r" t="t"/>
              <a:pathLst>
                <a:path extrusionOk="0" h="574" w="638">
                  <a:moveTo>
                    <a:pt x="324" y="1"/>
                  </a:moveTo>
                  <a:cubicBezTo>
                    <a:pt x="230" y="1"/>
                    <a:pt x="142" y="52"/>
                    <a:pt x="85" y="148"/>
                  </a:cubicBezTo>
                  <a:cubicBezTo>
                    <a:pt x="0" y="290"/>
                    <a:pt x="33" y="450"/>
                    <a:pt x="170" y="533"/>
                  </a:cubicBezTo>
                  <a:cubicBezTo>
                    <a:pt x="217" y="561"/>
                    <a:pt x="265" y="574"/>
                    <a:pt x="312" y="574"/>
                  </a:cubicBezTo>
                  <a:cubicBezTo>
                    <a:pt x="407" y="574"/>
                    <a:pt x="495" y="518"/>
                    <a:pt x="550" y="423"/>
                  </a:cubicBezTo>
                  <a:cubicBezTo>
                    <a:pt x="637" y="279"/>
                    <a:pt x="603" y="121"/>
                    <a:pt x="465" y="40"/>
                  </a:cubicBezTo>
                  <a:cubicBezTo>
                    <a:pt x="419" y="14"/>
                    <a:pt x="371"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6" name="Google Shape;5086;p22"/>
            <p:cNvSpPr/>
            <p:nvPr/>
          </p:nvSpPr>
          <p:spPr>
            <a:xfrm>
              <a:off x="6000872" y="4272182"/>
              <a:ext cx="13913" cy="12556"/>
            </a:xfrm>
            <a:custGeom>
              <a:rect b="b" l="l" r="r" t="t"/>
              <a:pathLst>
                <a:path extrusionOk="0" h="574" w="636">
                  <a:moveTo>
                    <a:pt x="325" y="1"/>
                  </a:moveTo>
                  <a:cubicBezTo>
                    <a:pt x="238" y="1"/>
                    <a:pt x="153" y="47"/>
                    <a:pt x="92" y="134"/>
                  </a:cubicBezTo>
                  <a:cubicBezTo>
                    <a:pt x="1" y="269"/>
                    <a:pt x="21" y="432"/>
                    <a:pt x="152" y="521"/>
                  </a:cubicBezTo>
                  <a:cubicBezTo>
                    <a:pt x="203" y="557"/>
                    <a:pt x="257" y="573"/>
                    <a:pt x="309" y="573"/>
                  </a:cubicBezTo>
                  <a:cubicBezTo>
                    <a:pt x="397" y="573"/>
                    <a:pt x="481" y="525"/>
                    <a:pt x="539" y="439"/>
                  </a:cubicBezTo>
                  <a:cubicBezTo>
                    <a:pt x="635" y="301"/>
                    <a:pt x="612" y="141"/>
                    <a:pt x="479" y="52"/>
                  </a:cubicBezTo>
                  <a:cubicBezTo>
                    <a:pt x="430" y="17"/>
                    <a:pt x="377"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7" name="Google Shape;5087;p22"/>
            <p:cNvSpPr/>
            <p:nvPr/>
          </p:nvSpPr>
          <p:spPr>
            <a:xfrm>
              <a:off x="6016753" y="4284016"/>
              <a:ext cx="13803" cy="12491"/>
            </a:xfrm>
            <a:custGeom>
              <a:rect b="b" l="l" r="r" t="t"/>
              <a:pathLst>
                <a:path extrusionOk="0" h="571" w="631">
                  <a:moveTo>
                    <a:pt x="324" y="1"/>
                  </a:moveTo>
                  <a:cubicBezTo>
                    <a:pt x="243" y="1"/>
                    <a:pt x="163" y="40"/>
                    <a:pt x="102" y="115"/>
                  </a:cubicBezTo>
                  <a:cubicBezTo>
                    <a:pt x="1" y="243"/>
                    <a:pt x="8" y="408"/>
                    <a:pt x="134" y="507"/>
                  </a:cubicBezTo>
                  <a:cubicBezTo>
                    <a:pt x="188" y="550"/>
                    <a:pt x="246" y="571"/>
                    <a:pt x="304" y="571"/>
                  </a:cubicBezTo>
                  <a:cubicBezTo>
                    <a:pt x="385" y="571"/>
                    <a:pt x="465" y="529"/>
                    <a:pt x="525" y="454"/>
                  </a:cubicBezTo>
                  <a:cubicBezTo>
                    <a:pt x="631" y="324"/>
                    <a:pt x="619" y="161"/>
                    <a:pt x="493" y="63"/>
                  </a:cubicBezTo>
                  <a:cubicBezTo>
                    <a:pt x="441" y="21"/>
                    <a:pt x="382" y="1"/>
                    <a:pt x="3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8" name="Google Shape;5088;p22"/>
            <p:cNvSpPr/>
            <p:nvPr/>
          </p:nvSpPr>
          <p:spPr>
            <a:xfrm>
              <a:off x="6031431" y="4296791"/>
              <a:ext cx="13759" cy="12447"/>
            </a:xfrm>
            <a:custGeom>
              <a:rect b="b" l="l" r="r" t="t"/>
              <a:pathLst>
                <a:path extrusionOk="0" h="569" w="629">
                  <a:moveTo>
                    <a:pt x="326" y="1"/>
                  </a:moveTo>
                  <a:cubicBezTo>
                    <a:pt x="251" y="1"/>
                    <a:pt x="176" y="33"/>
                    <a:pt x="115" y="99"/>
                  </a:cubicBezTo>
                  <a:cubicBezTo>
                    <a:pt x="5" y="221"/>
                    <a:pt x="1" y="383"/>
                    <a:pt x="118" y="493"/>
                  </a:cubicBezTo>
                  <a:cubicBezTo>
                    <a:pt x="173" y="545"/>
                    <a:pt x="237" y="569"/>
                    <a:pt x="299" y="569"/>
                  </a:cubicBezTo>
                  <a:cubicBezTo>
                    <a:pt x="376" y="569"/>
                    <a:pt x="451" y="533"/>
                    <a:pt x="512" y="468"/>
                  </a:cubicBezTo>
                  <a:cubicBezTo>
                    <a:pt x="628" y="346"/>
                    <a:pt x="628" y="184"/>
                    <a:pt x="512" y="76"/>
                  </a:cubicBezTo>
                  <a:cubicBezTo>
                    <a:pt x="457" y="26"/>
                    <a:pt x="392" y="1"/>
                    <a:pt x="32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89" name="Google Shape;5089;p22"/>
            <p:cNvSpPr/>
            <p:nvPr/>
          </p:nvSpPr>
          <p:spPr>
            <a:xfrm>
              <a:off x="6045256" y="4310988"/>
              <a:ext cx="14066" cy="12425"/>
            </a:xfrm>
            <a:custGeom>
              <a:rect b="b" l="l" r="r" t="t"/>
              <a:pathLst>
                <a:path extrusionOk="0" h="568" w="643">
                  <a:moveTo>
                    <a:pt x="337" y="1"/>
                  </a:moveTo>
                  <a:cubicBezTo>
                    <a:pt x="269" y="1"/>
                    <a:pt x="199" y="28"/>
                    <a:pt x="138" y="82"/>
                  </a:cubicBezTo>
                  <a:cubicBezTo>
                    <a:pt x="19" y="194"/>
                    <a:pt x="1" y="357"/>
                    <a:pt x="109" y="476"/>
                  </a:cubicBezTo>
                  <a:cubicBezTo>
                    <a:pt x="166" y="538"/>
                    <a:pt x="235" y="568"/>
                    <a:pt x="305" y="568"/>
                  </a:cubicBezTo>
                  <a:cubicBezTo>
                    <a:pt x="374" y="568"/>
                    <a:pt x="444" y="539"/>
                    <a:pt x="505" y="483"/>
                  </a:cubicBezTo>
                  <a:cubicBezTo>
                    <a:pt x="628" y="368"/>
                    <a:pt x="642" y="208"/>
                    <a:pt x="534" y="91"/>
                  </a:cubicBezTo>
                  <a:cubicBezTo>
                    <a:pt x="479" y="31"/>
                    <a:pt x="409"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0" name="Google Shape;5090;p22"/>
            <p:cNvSpPr/>
            <p:nvPr/>
          </p:nvSpPr>
          <p:spPr>
            <a:xfrm>
              <a:off x="6057747" y="4326104"/>
              <a:ext cx="14241" cy="12359"/>
            </a:xfrm>
            <a:custGeom>
              <a:rect b="b" l="l" r="r" t="t"/>
              <a:pathLst>
                <a:path extrusionOk="0" h="565" w="651">
                  <a:moveTo>
                    <a:pt x="342" y="0"/>
                  </a:moveTo>
                  <a:cubicBezTo>
                    <a:pt x="281" y="0"/>
                    <a:pt x="218" y="22"/>
                    <a:pt x="160" y="67"/>
                  </a:cubicBezTo>
                  <a:cubicBezTo>
                    <a:pt x="30" y="168"/>
                    <a:pt x="0" y="330"/>
                    <a:pt x="96" y="456"/>
                  </a:cubicBezTo>
                  <a:cubicBezTo>
                    <a:pt x="153" y="529"/>
                    <a:pt x="228" y="564"/>
                    <a:pt x="306" y="564"/>
                  </a:cubicBezTo>
                  <a:cubicBezTo>
                    <a:pt x="368" y="564"/>
                    <a:pt x="433" y="541"/>
                    <a:pt x="490" y="497"/>
                  </a:cubicBezTo>
                  <a:cubicBezTo>
                    <a:pt x="625" y="394"/>
                    <a:pt x="651" y="236"/>
                    <a:pt x="554" y="110"/>
                  </a:cubicBezTo>
                  <a:cubicBezTo>
                    <a:pt x="499" y="38"/>
                    <a:pt x="422" y="0"/>
                    <a:pt x="34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1" name="Google Shape;5091;p22"/>
            <p:cNvSpPr/>
            <p:nvPr/>
          </p:nvSpPr>
          <p:spPr>
            <a:xfrm>
              <a:off x="6068969" y="4342357"/>
              <a:ext cx="14394" cy="12272"/>
            </a:xfrm>
            <a:custGeom>
              <a:rect b="b" l="l" r="r" t="t"/>
              <a:pathLst>
                <a:path extrusionOk="0" h="561" w="658">
                  <a:moveTo>
                    <a:pt x="348" y="1"/>
                  </a:moveTo>
                  <a:cubicBezTo>
                    <a:pt x="294" y="1"/>
                    <a:pt x="237" y="17"/>
                    <a:pt x="183" y="52"/>
                  </a:cubicBezTo>
                  <a:cubicBezTo>
                    <a:pt x="46" y="139"/>
                    <a:pt x="0" y="297"/>
                    <a:pt x="85" y="432"/>
                  </a:cubicBezTo>
                  <a:cubicBezTo>
                    <a:pt x="140" y="518"/>
                    <a:pt x="220" y="561"/>
                    <a:pt x="306" y="561"/>
                  </a:cubicBezTo>
                  <a:cubicBezTo>
                    <a:pt x="361" y="561"/>
                    <a:pt x="419" y="543"/>
                    <a:pt x="474" y="508"/>
                  </a:cubicBezTo>
                  <a:cubicBezTo>
                    <a:pt x="616" y="418"/>
                    <a:pt x="657" y="263"/>
                    <a:pt x="573" y="128"/>
                  </a:cubicBezTo>
                  <a:cubicBezTo>
                    <a:pt x="519" y="45"/>
                    <a:pt x="436" y="1"/>
                    <a:pt x="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2" name="Google Shape;5092;p22"/>
            <p:cNvSpPr/>
            <p:nvPr/>
          </p:nvSpPr>
          <p:spPr>
            <a:xfrm>
              <a:off x="6078638" y="4359376"/>
              <a:ext cx="14394" cy="12163"/>
            </a:xfrm>
            <a:custGeom>
              <a:rect b="b" l="l" r="r" t="t"/>
              <a:pathLst>
                <a:path extrusionOk="0" h="556" w="658">
                  <a:moveTo>
                    <a:pt x="349" y="1"/>
                  </a:moveTo>
                  <a:cubicBezTo>
                    <a:pt x="302" y="1"/>
                    <a:pt x="253" y="12"/>
                    <a:pt x="204" y="37"/>
                  </a:cubicBezTo>
                  <a:cubicBezTo>
                    <a:pt x="60" y="112"/>
                    <a:pt x="0" y="266"/>
                    <a:pt x="73" y="408"/>
                  </a:cubicBezTo>
                  <a:cubicBezTo>
                    <a:pt x="124" y="506"/>
                    <a:pt x="209" y="556"/>
                    <a:pt x="304" y="556"/>
                  </a:cubicBezTo>
                  <a:cubicBezTo>
                    <a:pt x="352" y="556"/>
                    <a:pt x="402" y="543"/>
                    <a:pt x="451" y="518"/>
                  </a:cubicBezTo>
                  <a:cubicBezTo>
                    <a:pt x="602" y="442"/>
                    <a:pt x="657" y="291"/>
                    <a:pt x="584" y="149"/>
                  </a:cubicBezTo>
                  <a:cubicBezTo>
                    <a:pt x="534" y="53"/>
                    <a:pt x="447" y="1"/>
                    <a:pt x="3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3" name="Google Shape;5093;p22"/>
            <p:cNvSpPr/>
            <p:nvPr/>
          </p:nvSpPr>
          <p:spPr>
            <a:xfrm>
              <a:off x="6086644" y="4377160"/>
              <a:ext cx="14306" cy="12075"/>
            </a:xfrm>
            <a:custGeom>
              <a:rect b="b" l="l" r="r" t="t"/>
              <a:pathLst>
                <a:path extrusionOk="0" h="552" w="654">
                  <a:moveTo>
                    <a:pt x="346" y="0"/>
                  </a:moveTo>
                  <a:cubicBezTo>
                    <a:pt x="307" y="0"/>
                    <a:pt x="268" y="8"/>
                    <a:pt x="227" y="23"/>
                  </a:cubicBezTo>
                  <a:cubicBezTo>
                    <a:pt x="74" y="85"/>
                    <a:pt x="1" y="231"/>
                    <a:pt x="58" y="378"/>
                  </a:cubicBezTo>
                  <a:cubicBezTo>
                    <a:pt x="104" y="493"/>
                    <a:pt x="197" y="552"/>
                    <a:pt x="303" y="552"/>
                  </a:cubicBezTo>
                  <a:cubicBezTo>
                    <a:pt x="343" y="552"/>
                    <a:pt x="385" y="544"/>
                    <a:pt x="427" y="527"/>
                  </a:cubicBezTo>
                  <a:cubicBezTo>
                    <a:pt x="582" y="465"/>
                    <a:pt x="653" y="321"/>
                    <a:pt x="594" y="172"/>
                  </a:cubicBezTo>
                  <a:cubicBezTo>
                    <a:pt x="550" y="61"/>
                    <a:pt x="455" y="0"/>
                    <a:pt x="3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4" name="Google Shape;5094;p22"/>
            <p:cNvSpPr/>
            <p:nvPr/>
          </p:nvSpPr>
          <p:spPr>
            <a:xfrm>
              <a:off x="6093053" y="4395907"/>
              <a:ext cx="14000" cy="11988"/>
            </a:xfrm>
            <a:custGeom>
              <a:rect b="b" l="l" r="r" t="t"/>
              <a:pathLst>
                <a:path extrusionOk="0" h="548" w="640">
                  <a:moveTo>
                    <a:pt x="337" y="0"/>
                  </a:moveTo>
                  <a:cubicBezTo>
                    <a:pt x="308" y="0"/>
                    <a:pt x="277" y="4"/>
                    <a:pt x="246" y="13"/>
                  </a:cubicBezTo>
                  <a:cubicBezTo>
                    <a:pt x="88" y="59"/>
                    <a:pt x="1" y="196"/>
                    <a:pt x="44" y="350"/>
                  </a:cubicBezTo>
                  <a:cubicBezTo>
                    <a:pt x="79" y="479"/>
                    <a:pt x="178" y="547"/>
                    <a:pt x="296" y="547"/>
                  </a:cubicBezTo>
                  <a:cubicBezTo>
                    <a:pt x="327" y="547"/>
                    <a:pt x="360" y="543"/>
                    <a:pt x="392" y="533"/>
                  </a:cubicBezTo>
                  <a:cubicBezTo>
                    <a:pt x="555" y="487"/>
                    <a:pt x="640" y="350"/>
                    <a:pt x="596" y="199"/>
                  </a:cubicBezTo>
                  <a:cubicBezTo>
                    <a:pt x="561" y="75"/>
                    <a:pt x="460" y="0"/>
                    <a:pt x="3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5" name="Google Shape;5095;p22"/>
            <p:cNvSpPr/>
            <p:nvPr/>
          </p:nvSpPr>
          <p:spPr>
            <a:xfrm>
              <a:off x="6097472" y="4414895"/>
              <a:ext cx="13584" cy="11900"/>
            </a:xfrm>
            <a:custGeom>
              <a:rect b="b" l="l" r="r" t="t"/>
              <a:pathLst>
                <a:path extrusionOk="0" h="544" w="621">
                  <a:moveTo>
                    <a:pt x="325" y="1"/>
                  </a:moveTo>
                  <a:cubicBezTo>
                    <a:pt x="305" y="1"/>
                    <a:pt x="285" y="3"/>
                    <a:pt x="264" y="6"/>
                  </a:cubicBezTo>
                  <a:cubicBezTo>
                    <a:pt x="103" y="34"/>
                    <a:pt x="0" y="162"/>
                    <a:pt x="28" y="320"/>
                  </a:cubicBezTo>
                  <a:lnTo>
                    <a:pt x="30" y="320"/>
                  </a:lnTo>
                  <a:cubicBezTo>
                    <a:pt x="54" y="463"/>
                    <a:pt x="161" y="544"/>
                    <a:pt x="294" y="544"/>
                  </a:cubicBezTo>
                  <a:cubicBezTo>
                    <a:pt x="315" y="544"/>
                    <a:pt x="336" y="542"/>
                    <a:pt x="357" y="538"/>
                  </a:cubicBezTo>
                  <a:cubicBezTo>
                    <a:pt x="522" y="510"/>
                    <a:pt x="621" y="382"/>
                    <a:pt x="593" y="226"/>
                  </a:cubicBezTo>
                  <a:cubicBezTo>
                    <a:pt x="569" y="88"/>
                    <a:pt x="463"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6" name="Google Shape;5096;p22"/>
            <p:cNvSpPr/>
            <p:nvPr/>
          </p:nvSpPr>
          <p:spPr>
            <a:xfrm>
              <a:off x="6100031" y="4434035"/>
              <a:ext cx="13038" cy="11878"/>
            </a:xfrm>
            <a:custGeom>
              <a:rect b="b" l="l" r="r" t="t"/>
              <a:pathLst>
                <a:path extrusionOk="0" h="543" w="596">
                  <a:moveTo>
                    <a:pt x="304" y="1"/>
                  </a:moveTo>
                  <a:cubicBezTo>
                    <a:pt x="296" y="1"/>
                    <a:pt x="288" y="1"/>
                    <a:pt x="279" y="2"/>
                  </a:cubicBezTo>
                  <a:cubicBezTo>
                    <a:pt x="117" y="13"/>
                    <a:pt x="0" y="132"/>
                    <a:pt x="11" y="290"/>
                  </a:cubicBezTo>
                  <a:cubicBezTo>
                    <a:pt x="22" y="448"/>
                    <a:pt x="140" y="543"/>
                    <a:pt x="290" y="543"/>
                  </a:cubicBezTo>
                  <a:cubicBezTo>
                    <a:pt x="299" y="543"/>
                    <a:pt x="307" y="543"/>
                    <a:pt x="316" y="542"/>
                  </a:cubicBezTo>
                  <a:cubicBezTo>
                    <a:pt x="486" y="531"/>
                    <a:pt x="595" y="414"/>
                    <a:pt x="584" y="256"/>
                  </a:cubicBezTo>
                  <a:cubicBezTo>
                    <a:pt x="573" y="103"/>
                    <a:pt x="459"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7" name="Google Shape;5097;p22"/>
            <p:cNvSpPr/>
            <p:nvPr/>
          </p:nvSpPr>
          <p:spPr>
            <a:xfrm>
              <a:off x="6100425" y="4453438"/>
              <a:ext cx="12797" cy="11900"/>
            </a:xfrm>
            <a:custGeom>
              <a:rect b="b" l="l" r="r" t="t"/>
              <a:pathLst>
                <a:path extrusionOk="0" h="544" w="585">
                  <a:moveTo>
                    <a:pt x="290" y="1"/>
                  </a:moveTo>
                  <a:cubicBezTo>
                    <a:pt x="132" y="1"/>
                    <a:pt x="9" y="105"/>
                    <a:pt x="5" y="260"/>
                  </a:cubicBezTo>
                  <a:cubicBezTo>
                    <a:pt x="0" y="429"/>
                    <a:pt x="119" y="537"/>
                    <a:pt x="282" y="544"/>
                  </a:cubicBezTo>
                  <a:cubicBezTo>
                    <a:pt x="286" y="544"/>
                    <a:pt x="289" y="544"/>
                    <a:pt x="293" y="544"/>
                  </a:cubicBezTo>
                  <a:cubicBezTo>
                    <a:pt x="457" y="544"/>
                    <a:pt x="573" y="440"/>
                    <a:pt x="577" y="285"/>
                  </a:cubicBezTo>
                  <a:cubicBezTo>
                    <a:pt x="584" y="125"/>
                    <a:pt x="470" y="8"/>
                    <a:pt x="300" y="1"/>
                  </a:cubicBezTo>
                  <a:cubicBezTo>
                    <a:pt x="297" y="1"/>
                    <a:pt x="294"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8" name="Google Shape;5098;p22"/>
            <p:cNvSpPr/>
            <p:nvPr/>
          </p:nvSpPr>
          <p:spPr>
            <a:xfrm>
              <a:off x="6098369" y="4472820"/>
              <a:ext cx="13388" cy="11944"/>
            </a:xfrm>
            <a:custGeom>
              <a:rect b="b" l="l" r="r" t="t"/>
              <a:pathLst>
                <a:path extrusionOk="0" h="546" w="612">
                  <a:moveTo>
                    <a:pt x="299" y="1"/>
                  </a:moveTo>
                  <a:cubicBezTo>
                    <a:pt x="157" y="1"/>
                    <a:pt x="42" y="89"/>
                    <a:pt x="23" y="232"/>
                  </a:cubicBezTo>
                  <a:cubicBezTo>
                    <a:pt x="0" y="397"/>
                    <a:pt x="106" y="519"/>
                    <a:pt x="268" y="542"/>
                  </a:cubicBezTo>
                  <a:cubicBezTo>
                    <a:pt x="285" y="544"/>
                    <a:pt x="302" y="545"/>
                    <a:pt x="318" y="545"/>
                  </a:cubicBezTo>
                  <a:cubicBezTo>
                    <a:pt x="462" y="545"/>
                    <a:pt x="571" y="457"/>
                    <a:pt x="591" y="315"/>
                  </a:cubicBezTo>
                  <a:cubicBezTo>
                    <a:pt x="612" y="157"/>
                    <a:pt x="511" y="29"/>
                    <a:pt x="344" y="3"/>
                  </a:cubicBezTo>
                  <a:cubicBezTo>
                    <a:pt x="329" y="2"/>
                    <a:pt x="31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099" name="Google Shape;5099;p22"/>
            <p:cNvSpPr/>
            <p:nvPr/>
          </p:nvSpPr>
          <p:spPr>
            <a:xfrm>
              <a:off x="6094300" y="4492004"/>
              <a:ext cx="13913" cy="11988"/>
            </a:xfrm>
            <a:custGeom>
              <a:rect b="b" l="l" r="r" t="t"/>
              <a:pathLst>
                <a:path extrusionOk="0" h="548" w="636">
                  <a:moveTo>
                    <a:pt x="303" y="1"/>
                  </a:moveTo>
                  <a:cubicBezTo>
                    <a:pt x="178" y="1"/>
                    <a:pt x="73" y="76"/>
                    <a:pt x="42" y="203"/>
                  </a:cubicBezTo>
                  <a:cubicBezTo>
                    <a:pt x="1" y="365"/>
                    <a:pt x="95" y="498"/>
                    <a:pt x="255" y="537"/>
                  </a:cubicBezTo>
                  <a:cubicBezTo>
                    <a:pt x="283" y="544"/>
                    <a:pt x="310" y="547"/>
                    <a:pt x="337" y="547"/>
                  </a:cubicBezTo>
                  <a:cubicBezTo>
                    <a:pt x="463" y="547"/>
                    <a:pt x="566" y="472"/>
                    <a:pt x="596" y="345"/>
                  </a:cubicBezTo>
                  <a:cubicBezTo>
                    <a:pt x="635" y="189"/>
                    <a:pt x="548" y="52"/>
                    <a:pt x="383" y="10"/>
                  </a:cubicBezTo>
                  <a:cubicBezTo>
                    <a:pt x="356" y="4"/>
                    <a:pt x="329"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0" name="Google Shape;5100;p22"/>
            <p:cNvSpPr/>
            <p:nvPr/>
          </p:nvSpPr>
          <p:spPr>
            <a:xfrm>
              <a:off x="6088438" y="4510620"/>
              <a:ext cx="14219" cy="12075"/>
            </a:xfrm>
            <a:custGeom>
              <a:rect b="b" l="l" r="r" t="t"/>
              <a:pathLst>
                <a:path extrusionOk="0" h="552" w="650">
                  <a:moveTo>
                    <a:pt x="308" y="1"/>
                  </a:moveTo>
                  <a:cubicBezTo>
                    <a:pt x="196" y="1"/>
                    <a:pt x="98" y="64"/>
                    <a:pt x="58" y="179"/>
                  </a:cubicBezTo>
                  <a:cubicBezTo>
                    <a:pt x="1" y="337"/>
                    <a:pt x="81" y="476"/>
                    <a:pt x="235" y="531"/>
                  </a:cubicBezTo>
                  <a:cubicBezTo>
                    <a:pt x="274" y="545"/>
                    <a:pt x="312" y="552"/>
                    <a:pt x="349" y="552"/>
                  </a:cubicBezTo>
                  <a:cubicBezTo>
                    <a:pt x="461" y="552"/>
                    <a:pt x="555" y="488"/>
                    <a:pt x="596" y="376"/>
                  </a:cubicBezTo>
                  <a:cubicBezTo>
                    <a:pt x="649" y="224"/>
                    <a:pt x="576" y="78"/>
                    <a:pt x="418" y="21"/>
                  </a:cubicBezTo>
                  <a:cubicBezTo>
                    <a:pt x="381" y="7"/>
                    <a:pt x="3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1" name="Google Shape;5101;p22"/>
            <p:cNvSpPr/>
            <p:nvPr/>
          </p:nvSpPr>
          <p:spPr>
            <a:xfrm>
              <a:off x="6080781" y="4528579"/>
              <a:ext cx="14350" cy="12163"/>
            </a:xfrm>
            <a:custGeom>
              <a:rect b="b" l="l" r="r" t="t"/>
              <a:pathLst>
                <a:path extrusionOk="0" h="556" w="656">
                  <a:moveTo>
                    <a:pt x="309" y="1"/>
                  </a:moveTo>
                  <a:cubicBezTo>
                    <a:pt x="209" y="1"/>
                    <a:pt x="119" y="54"/>
                    <a:pt x="72" y="152"/>
                  </a:cubicBezTo>
                  <a:cubicBezTo>
                    <a:pt x="1" y="306"/>
                    <a:pt x="67" y="452"/>
                    <a:pt x="214" y="523"/>
                  </a:cubicBezTo>
                  <a:cubicBezTo>
                    <a:pt x="261" y="545"/>
                    <a:pt x="308" y="556"/>
                    <a:pt x="352" y="556"/>
                  </a:cubicBezTo>
                  <a:cubicBezTo>
                    <a:pt x="453" y="556"/>
                    <a:pt x="541" y="502"/>
                    <a:pt x="587" y="402"/>
                  </a:cubicBezTo>
                  <a:cubicBezTo>
                    <a:pt x="656" y="260"/>
                    <a:pt x="598" y="106"/>
                    <a:pt x="445" y="33"/>
                  </a:cubicBezTo>
                  <a:cubicBezTo>
                    <a:pt x="400" y="11"/>
                    <a:pt x="353"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2" name="Google Shape;5102;p22"/>
            <p:cNvSpPr/>
            <p:nvPr/>
          </p:nvSpPr>
          <p:spPr>
            <a:xfrm>
              <a:off x="6071463" y="4545860"/>
              <a:ext cx="14394" cy="12250"/>
            </a:xfrm>
            <a:custGeom>
              <a:rect b="b" l="l" r="r" t="t"/>
              <a:pathLst>
                <a:path extrusionOk="0" h="560" w="658">
                  <a:moveTo>
                    <a:pt x="310" y="0"/>
                  </a:moveTo>
                  <a:cubicBezTo>
                    <a:pt x="220" y="0"/>
                    <a:pt x="137" y="45"/>
                    <a:pt x="85" y="132"/>
                  </a:cubicBezTo>
                  <a:cubicBezTo>
                    <a:pt x="1" y="276"/>
                    <a:pt x="51" y="427"/>
                    <a:pt x="193" y="512"/>
                  </a:cubicBezTo>
                  <a:cubicBezTo>
                    <a:pt x="246" y="544"/>
                    <a:pt x="301" y="560"/>
                    <a:pt x="354" y="560"/>
                  </a:cubicBezTo>
                  <a:cubicBezTo>
                    <a:pt x="443" y="560"/>
                    <a:pt x="525" y="514"/>
                    <a:pt x="575" y="427"/>
                  </a:cubicBezTo>
                  <a:cubicBezTo>
                    <a:pt x="658" y="292"/>
                    <a:pt x="614" y="132"/>
                    <a:pt x="470" y="47"/>
                  </a:cubicBezTo>
                  <a:cubicBezTo>
                    <a:pt x="418" y="16"/>
                    <a:pt x="363"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3" name="Google Shape;5103;p22"/>
            <p:cNvSpPr/>
            <p:nvPr/>
          </p:nvSpPr>
          <p:spPr>
            <a:xfrm>
              <a:off x="6060744" y="4562004"/>
              <a:ext cx="14306" cy="12316"/>
            </a:xfrm>
            <a:custGeom>
              <a:rect b="b" l="l" r="r" t="t"/>
              <a:pathLst>
                <a:path extrusionOk="0" h="563" w="654">
                  <a:moveTo>
                    <a:pt x="309" y="1"/>
                  </a:moveTo>
                  <a:cubicBezTo>
                    <a:pt x="229" y="1"/>
                    <a:pt x="153" y="37"/>
                    <a:pt x="99" y="111"/>
                  </a:cubicBezTo>
                  <a:cubicBezTo>
                    <a:pt x="1" y="248"/>
                    <a:pt x="39" y="404"/>
                    <a:pt x="172" y="500"/>
                  </a:cubicBezTo>
                  <a:cubicBezTo>
                    <a:pt x="230" y="542"/>
                    <a:pt x="292" y="563"/>
                    <a:pt x="352" y="563"/>
                  </a:cubicBezTo>
                  <a:cubicBezTo>
                    <a:pt x="432" y="563"/>
                    <a:pt x="508" y="525"/>
                    <a:pt x="562" y="452"/>
                  </a:cubicBezTo>
                  <a:cubicBezTo>
                    <a:pt x="653" y="321"/>
                    <a:pt x="623" y="161"/>
                    <a:pt x="488" y="62"/>
                  </a:cubicBezTo>
                  <a:cubicBezTo>
                    <a:pt x="431" y="21"/>
                    <a:pt x="369"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4" name="Google Shape;5104;p22"/>
            <p:cNvSpPr/>
            <p:nvPr/>
          </p:nvSpPr>
          <p:spPr>
            <a:xfrm>
              <a:off x="6048581" y="4577316"/>
              <a:ext cx="14131" cy="12381"/>
            </a:xfrm>
            <a:custGeom>
              <a:rect b="b" l="l" r="r" t="t"/>
              <a:pathLst>
                <a:path extrusionOk="0" h="566" w="646">
                  <a:moveTo>
                    <a:pt x="309" y="1"/>
                  </a:moveTo>
                  <a:cubicBezTo>
                    <a:pt x="236" y="1"/>
                    <a:pt x="165" y="32"/>
                    <a:pt x="110" y="95"/>
                  </a:cubicBezTo>
                  <a:cubicBezTo>
                    <a:pt x="0" y="221"/>
                    <a:pt x="25" y="382"/>
                    <a:pt x="149" y="487"/>
                  </a:cubicBezTo>
                  <a:cubicBezTo>
                    <a:pt x="210" y="539"/>
                    <a:pt x="279" y="566"/>
                    <a:pt x="345" y="566"/>
                  </a:cubicBezTo>
                  <a:cubicBezTo>
                    <a:pt x="417" y="566"/>
                    <a:pt x="487" y="534"/>
                    <a:pt x="541" y="471"/>
                  </a:cubicBezTo>
                  <a:cubicBezTo>
                    <a:pt x="646" y="352"/>
                    <a:pt x="630" y="187"/>
                    <a:pt x="504" y="77"/>
                  </a:cubicBezTo>
                  <a:cubicBezTo>
                    <a:pt x="444" y="27"/>
                    <a:pt x="375" y="1"/>
                    <a:pt x="30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5" name="Google Shape;5105;p22"/>
            <p:cNvSpPr/>
            <p:nvPr/>
          </p:nvSpPr>
          <p:spPr>
            <a:xfrm>
              <a:off x="6035041" y="4591754"/>
              <a:ext cx="13847" cy="12469"/>
            </a:xfrm>
            <a:custGeom>
              <a:rect b="b" l="l" r="r" t="t"/>
              <a:pathLst>
                <a:path extrusionOk="0" h="570" w="633">
                  <a:moveTo>
                    <a:pt x="302" y="1"/>
                  </a:moveTo>
                  <a:cubicBezTo>
                    <a:pt x="237" y="1"/>
                    <a:pt x="173" y="26"/>
                    <a:pt x="120" y="79"/>
                  </a:cubicBezTo>
                  <a:cubicBezTo>
                    <a:pt x="1" y="198"/>
                    <a:pt x="12" y="358"/>
                    <a:pt x="127" y="475"/>
                  </a:cubicBezTo>
                  <a:cubicBezTo>
                    <a:pt x="188" y="538"/>
                    <a:pt x="262" y="570"/>
                    <a:pt x="335" y="570"/>
                  </a:cubicBezTo>
                  <a:cubicBezTo>
                    <a:pt x="400" y="570"/>
                    <a:pt x="464" y="544"/>
                    <a:pt x="518" y="491"/>
                  </a:cubicBezTo>
                  <a:cubicBezTo>
                    <a:pt x="633" y="379"/>
                    <a:pt x="630" y="216"/>
                    <a:pt x="511" y="97"/>
                  </a:cubicBezTo>
                  <a:cubicBezTo>
                    <a:pt x="450" y="34"/>
                    <a:pt x="376"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6" name="Google Shape;5106;p22"/>
            <p:cNvSpPr/>
            <p:nvPr/>
          </p:nvSpPr>
          <p:spPr>
            <a:xfrm>
              <a:off x="6020778" y="4604791"/>
              <a:ext cx="13738" cy="12534"/>
            </a:xfrm>
            <a:custGeom>
              <a:rect b="b" l="l" r="r" t="t"/>
              <a:pathLst>
                <a:path extrusionOk="0" h="573" w="628">
                  <a:moveTo>
                    <a:pt x="299" y="0"/>
                  </a:moveTo>
                  <a:cubicBezTo>
                    <a:pt x="240" y="0"/>
                    <a:pt x="181" y="21"/>
                    <a:pt x="128" y="64"/>
                  </a:cubicBezTo>
                  <a:cubicBezTo>
                    <a:pt x="0" y="174"/>
                    <a:pt x="0" y="335"/>
                    <a:pt x="105" y="461"/>
                  </a:cubicBezTo>
                  <a:cubicBezTo>
                    <a:pt x="167" y="534"/>
                    <a:pt x="246" y="572"/>
                    <a:pt x="324" y="572"/>
                  </a:cubicBezTo>
                  <a:cubicBezTo>
                    <a:pt x="383" y="572"/>
                    <a:pt x="443" y="551"/>
                    <a:pt x="495" y="506"/>
                  </a:cubicBezTo>
                  <a:cubicBezTo>
                    <a:pt x="616" y="403"/>
                    <a:pt x="628" y="241"/>
                    <a:pt x="520" y="110"/>
                  </a:cubicBezTo>
                  <a:cubicBezTo>
                    <a:pt x="459" y="39"/>
                    <a:pt x="379"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7" name="Google Shape;5107;p22"/>
            <p:cNvSpPr/>
            <p:nvPr/>
          </p:nvSpPr>
          <p:spPr>
            <a:xfrm>
              <a:off x="6004788" y="4617129"/>
              <a:ext cx="13847" cy="12513"/>
            </a:xfrm>
            <a:custGeom>
              <a:rect b="b" l="l" r="r" t="t"/>
              <a:pathLst>
                <a:path extrusionOk="0" h="572" w="633">
                  <a:moveTo>
                    <a:pt x="304" y="0"/>
                  </a:moveTo>
                  <a:cubicBezTo>
                    <a:pt x="251" y="0"/>
                    <a:pt x="198" y="17"/>
                    <a:pt x="149" y="52"/>
                  </a:cubicBezTo>
                  <a:cubicBezTo>
                    <a:pt x="12" y="151"/>
                    <a:pt x="0" y="311"/>
                    <a:pt x="97" y="444"/>
                  </a:cubicBezTo>
                  <a:cubicBezTo>
                    <a:pt x="157" y="527"/>
                    <a:pt x="240" y="572"/>
                    <a:pt x="325" y="572"/>
                  </a:cubicBezTo>
                  <a:cubicBezTo>
                    <a:pt x="378" y="572"/>
                    <a:pt x="431" y="555"/>
                    <a:pt x="481" y="520"/>
                  </a:cubicBezTo>
                  <a:cubicBezTo>
                    <a:pt x="610" y="426"/>
                    <a:pt x="633" y="263"/>
                    <a:pt x="534" y="128"/>
                  </a:cubicBezTo>
                  <a:cubicBezTo>
                    <a:pt x="474" y="45"/>
                    <a:pt x="390"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8" name="Google Shape;5108;p22"/>
            <p:cNvSpPr/>
            <p:nvPr/>
          </p:nvSpPr>
          <p:spPr>
            <a:xfrm>
              <a:off x="5988403" y="4627979"/>
              <a:ext cx="13891" cy="12600"/>
            </a:xfrm>
            <a:custGeom>
              <a:rect b="b" l="l" r="r" t="t"/>
              <a:pathLst>
                <a:path extrusionOk="0" h="576" w="635">
                  <a:moveTo>
                    <a:pt x="308" y="1"/>
                  </a:moveTo>
                  <a:cubicBezTo>
                    <a:pt x="261" y="1"/>
                    <a:pt x="213" y="14"/>
                    <a:pt x="168" y="42"/>
                  </a:cubicBezTo>
                  <a:cubicBezTo>
                    <a:pt x="23" y="131"/>
                    <a:pt x="1" y="292"/>
                    <a:pt x="88" y="429"/>
                  </a:cubicBezTo>
                  <a:cubicBezTo>
                    <a:pt x="145" y="524"/>
                    <a:pt x="232" y="575"/>
                    <a:pt x="323" y="575"/>
                  </a:cubicBezTo>
                  <a:cubicBezTo>
                    <a:pt x="370" y="575"/>
                    <a:pt x="419" y="561"/>
                    <a:pt x="465" y="532"/>
                  </a:cubicBezTo>
                  <a:cubicBezTo>
                    <a:pt x="601" y="447"/>
                    <a:pt x="635" y="287"/>
                    <a:pt x="546" y="145"/>
                  </a:cubicBezTo>
                  <a:cubicBezTo>
                    <a:pt x="489" y="52"/>
                    <a:pt x="401"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09" name="Google Shape;5109;p22"/>
            <p:cNvSpPr/>
            <p:nvPr/>
          </p:nvSpPr>
          <p:spPr>
            <a:xfrm>
              <a:off x="5971013" y="4637866"/>
              <a:ext cx="13913" cy="12600"/>
            </a:xfrm>
            <a:custGeom>
              <a:rect b="b" l="l" r="r" t="t"/>
              <a:pathLst>
                <a:path extrusionOk="0" h="576" w="636">
                  <a:moveTo>
                    <a:pt x="311" y="0"/>
                  </a:moveTo>
                  <a:cubicBezTo>
                    <a:pt x="269" y="0"/>
                    <a:pt x="226" y="10"/>
                    <a:pt x="184" y="32"/>
                  </a:cubicBezTo>
                  <a:cubicBezTo>
                    <a:pt x="35" y="112"/>
                    <a:pt x="1" y="268"/>
                    <a:pt x="76" y="414"/>
                  </a:cubicBezTo>
                  <a:cubicBezTo>
                    <a:pt x="132" y="518"/>
                    <a:pt x="223" y="575"/>
                    <a:pt x="320" y="575"/>
                  </a:cubicBezTo>
                  <a:cubicBezTo>
                    <a:pt x="362" y="575"/>
                    <a:pt x="405" y="565"/>
                    <a:pt x="447" y="543"/>
                  </a:cubicBezTo>
                  <a:cubicBezTo>
                    <a:pt x="589" y="467"/>
                    <a:pt x="635" y="309"/>
                    <a:pt x="555" y="160"/>
                  </a:cubicBezTo>
                  <a:cubicBezTo>
                    <a:pt x="502" y="58"/>
                    <a:pt x="410"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0" name="Google Shape;5110;p22"/>
            <p:cNvSpPr/>
            <p:nvPr/>
          </p:nvSpPr>
          <p:spPr>
            <a:xfrm>
              <a:off x="5953141" y="4646529"/>
              <a:ext cx="13803" cy="12600"/>
            </a:xfrm>
            <a:custGeom>
              <a:rect b="b" l="l" r="r" t="t"/>
              <a:pathLst>
                <a:path extrusionOk="0" h="576" w="631">
                  <a:moveTo>
                    <a:pt x="311" y="1"/>
                  </a:moveTo>
                  <a:cubicBezTo>
                    <a:pt x="274" y="1"/>
                    <a:pt x="237" y="9"/>
                    <a:pt x="200" y="25"/>
                  </a:cubicBezTo>
                  <a:cubicBezTo>
                    <a:pt x="46" y="94"/>
                    <a:pt x="0" y="250"/>
                    <a:pt x="69" y="399"/>
                  </a:cubicBezTo>
                  <a:cubicBezTo>
                    <a:pt x="119" y="511"/>
                    <a:pt x="212" y="576"/>
                    <a:pt x="316" y="576"/>
                  </a:cubicBezTo>
                  <a:cubicBezTo>
                    <a:pt x="353" y="576"/>
                    <a:pt x="392" y="567"/>
                    <a:pt x="431" y="550"/>
                  </a:cubicBezTo>
                  <a:cubicBezTo>
                    <a:pt x="575" y="486"/>
                    <a:pt x="630" y="330"/>
                    <a:pt x="561" y="176"/>
                  </a:cubicBezTo>
                  <a:cubicBezTo>
                    <a:pt x="512" y="66"/>
                    <a:pt x="416"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1" name="Google Shape;5111;p22"/>
            <p:cNvSpPr/>
            <p:nvPr/>
          </p:nvSpPr>
          <p:spPr>
            <a:xfrm>
              <a:off x="5934853" y="4653988"/>
              <a:ext cx="13650" cy="12600"/>
            </a:xfrm>
            <a:custGeom>
              <a:rect b="b" l="l" r="r" t="t"/>
              <a:pathLst>
                <a:path extrusionOk="0" h="576" w="624">
                  <a:moveTo>
                    <a:pt x="311" y="1"/>
                  </a:moveTo>
                  <a:cubicBezTo>
                    <a:pt x="279" y="1"/>
                    <a:pt x="246" y="6"/>
                    <a:pt x="213" y="19"/>
                  </a:cubicBezTo>
                  <a:cubicBezTo>
                    <a:pt x="55" y="76"/>
                    <a:pt x="0" y="229"/>
                    <a:pt x="58" y="383"/>
                  </a:cubicBezTo>
                  <a:cubicBezTo>
                    <a:pt x="104" y="505"/>
                    <a:pt x="201" y="575"/>
                    <a:pt x="311" y="575"/>
                  </a:cubicBezTo>
                  <a:cubicBezTo>
                    <a:pt x="343" y="575"/>
                    <a:pt x="377" y="569"/>
                    <a:pt x="410" y="557"/>
                  </a:cubicBezTo>
                  <a:cubicBezTo>
                    <a:pt x="559" y="502"/>
                    <a:pt x="623" y="351"/>
                    <a:pt x="566" y="193"/>
                  </a:cubicBezTo>
                  <a:cubicBezTo>
                    <a:pt x="521" y="73"/>
                    <a:pt x="423"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2" name="Google Shape;5112;p22"/>
            <p:cNvSpPr/>
            <p:nvPr/>
          </p:nvSpPr>
          <p:spPr>
            <a:xfrm>
              <a:off x="5916325" y="4660266"/>
              <a:ext cx="13431" cy="12600"/>
            </a:xfrm>
            <a:custGeom>
              <a:rect b="b" l="l" r="r" t="t"/>
              <a:pathLst>
                <a:path extrusionOk="0" h="576" w="614">
                  <a:moveTo>
                    <a:pt x="308" y="0"/>
                  </a:moveTo>
                  <a:cubicBezTo>
                    <a:pt x="281" y="0"/>
                    <a:pt x="253" y="4"/>
                    <a:pt x="225" y="13"/>
                  </a:cubicBezTo>
                  <a:cubicBezTo>
                    <a:pt x="64" y="61"/>
                    <a:pt x="0" y="210"/>
                    <a:pt x="48" y="366"/>
                  </a:cubicBezTo>
                  <a:cubicBezTo>
                    <a:pt x="87" y="497"/>
                    <a:pt x="186" y="575"/>
                    <a:pt x="304" y="575"/>
                  </a:cubicBezTo>
                  <a:cubicBezTo>
                    <a:pt x="331" y="575"/>
                    <a:pt x="359" y="571"/>
                    <a:pt x="387" y="563"/>
                  </a:cubicBezTo>
                  <a:cubicBezTo>
                    <a:pt x="541" y="517"/>
                    <a:pt x="614" y="371"/>
                    <a:pt x="563" y="208"/>
                  </a:cubicBezTo>
                  <a:cubicBezTo>
                    <a:pt x="526" y="81"/>
                    <a:pt x="425"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3" name="Google Shape;5113;p22"/>
            <p:cNvSpPr/>
            <p:nvPr/>
          </p:nvSpPr>
          <p:spPr>
            <a:xfrm>
              <a:off x="5897119" y="4665473"/>
              <a:ext cx="13213" cy="12600"/>
            </a:xfrm>
            <a:custGeom>
              <a:rect b="b" l="l" r="r" t="t"/>
              <a:pathLst>
                <a:path extrusionOk="0" h="576" w="604">
                  <a:moveTo>
                    <a:pt x="303" y="1"/>
                  </a:moveTo>
                  <a:cubicBezTo>
                    <a:pt x="281" y="1"/>
                    <a:pt x="259" y="4"/>
                    <a:pt x="237" y="9"/>
                  </a:cubicBezTo>
                  <a:cubicBezTo>
                    <a:pt x="72" y="48"/>
                    <a:pt x="1" y="192"/>
                    <a:pt x="38" y="350"/>
                  </a:cubicBezTo>
                  <a:cubicBezTo>
                    <a:pt x="71" y="490"/>
                    <a:pt x="173" y="576"/>
                    <a:pt x="298" y="576"/>
                  </a:cubicBezTo>
                  <a:cubicBezTo>
                    <a:pt x="319" y="576"/>
                    <a:pt x="342" y="573"/>
                    <a:pt x="365" y="568"/>
                  </a:cubicBezTo>
                  <a:cubicBezTo>
                    <a:pt x="521" y="529"/>
                    <a:pt x="603" y="389"/>
                    <a:pt x="564" y="224"/>
                  </a:cubicBezTo>
                  <a:cubicBezTo>
                    <a:pt x="531" y="89"/>
                    <a:pt x="428"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4" name="Google Shape;5114;p22"/>
            <p:cNvSpPr/>
            <p:nvPr/>
          </p:nvSpPr>
          <p:spPr>
            <a:xfrm>
              <a:off x="5877584" y="4669563"/>
              <a:ext cx="12950" cy="12600"/>
            </a:xfrm>
            <a:custGeom>
              <a:rect b="b" l="l" r="r" t="t"/>
              <a:pathLst>
                <a:path extrusionOk="0" h="576" w="592">
                  <a:moveTo>
                    <a:pt x="299" y="1"/>
                  </a:moveTo>
                  <a:cubicBezTo>
                    <a:pt x="282" y="1"/>
                    <a:pt x="265" y="2"/>
                    <a:pt x="248" y="5"/>
                  </a:cubicBezTo>
                  <a:cubicBezTo>
                    <a:pt x="81" y="35"/>
                    <a:pt x="1" y="172"/>
                    <a:pt x="28" y="335"/>
                  </a:cubicBezTo>
                  <a:cubicBezTo>
                    <a:pt x="55" y="481"/>
                    <a:pt x="159" y="575"/>
                    <a:pt x="291" y="575"/>
                  </a:cubicBezTo>
                  <a:cubicBezTo>
                    <a:pt x="307" y="575"/>
                    <a:pt x="325" y="574"/>
                    <a:pt x="342" y="571"/>
                  </a:cubicBezTo>
                  <a:cubicBezTo>
                    <a:pt x="500" y="541"/>
                    <a:pt x="592" y="406"/>
                    <a:pt x="562" y="239"/>
                  </a:cubicBezTo>
                  <a:cubicBezTo>
                    <a:pt x="535" y="96"/>
                    <a:pt x="431"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5" name="Google Shape;5115;p22"/>
            <p:cNvSpPr/>
            <p:nvPr/>
          </p:nvSpPr>
          <p:spPr>
            <a:xfrm>
              <a:off x="5857963" y="4672429"/>
              <a:ext cx="12644" cy="12578"/>
            </a:xfrm>
            <a:custGeom>
              <a:rect b="b" l="l" r="r" t="t"/>
              <a:pathLst>
                <a:path extrusionOk="0" h="575" w="578">
                  <a:moveTo>
                    <a:pt x="291" y="0"/>
                  </a:moveTo>
                  <a:cubicBezTo>
                    <a:pt x="280" y="0"/>
                    <a:pt x="268" y="1"/>
                    <a:pt x="257" y="2"/>
                  </a:cubicBezTo>
                  <a:cubicBezTo>
                    <a:pt x="89" y="23"/>
                    <a:pt x="0" y="156"/>
                    <a:pt x="18" y="318"/>
                  </a:cubicBezTo>
                  <a:cubicBezTo>
                    <a:pt x="37" y="473"/>
                    <a:pt x="143" y="575"/>
                    <a:pt x="283" y="575"/>
                  </a:cubicBezTo>
                  <a:cubicBezTo>
                    <a:pt x="295" y="575"/>
                    <a:pt x="306" y="574"/>
                    <a:pt x="318" y="573"/>
                  </a:cubicBezTo>
                  <a:cubicBezTo>
                    <a:pt x="476" y="552"/>
                    <a:pt x="577" y="421"/>
                    <a:pt x="557" y="254"/>
                  </a:cubicBezTo>
                  <a:cubicBezTo>
                    <a:pt x="540" y="104"/>
                    <a:pt x="432"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6" name="Google Shape;5116;p22"/>
            <p:cNvSpPr/>
            <p:nvPr/>
          </p:nvSpPr>
          <p:spPr>
            <a:xfrm>
              <a:off x="5838166" y="4674201"/>
              <a:ext cx="12294" cy="12578"/>
            </a:xfrm>
            <a:custGeom>
              <a:rect b="b" l="l" r="r" t="t"/>
              <a:pathLst>
                <a:path extrusionOk="0" h="575" w="562">
                  <a:moveTo>
                    <a:pt x="285" y="1"/>
                  </a:moveTo>
                  <a:cubicBezTo>
                    <a:pt x="278" y="1"/>
                    <a:pt x="271" y="1"/>
                    <a:pt x="264" y="1"/>
                  </a:cubicBezTo>
                  <a:cubicBezTo>
                    <a:pt x="97" y="11"/>
                    <a:pt x="0" y="139"/>
                    <a:pt x="10" y="304"/>
                  </a:cubicBezTo>
                  <a:cubicBezTo>
                    <a:pt x="21" y="465"/>
                    <a:pt x="129" y="575"/>
                    <a:pt x="278" y="575"/>
                  </a:cubicBezTo>
                  <a:cubicBezTo>
                    <a:pt x="284" y="575"/>
                    <a:pt x="290" y="574"/>
                    <a:pt x="296" y="574"/>
                  </a:cubicBezTo>
                  <a:cubicBezTo>
                    <a:pt x="454" y="563"/>
                    <a:pt x="562" y="439"/>
                    <a:pt x="550" y="269"/>
                  </a:cubicBezTo>
                  <a:cubicBezTo>
                    <a:pt x="541" y="114"/>
                    <a:pt x="434"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7" name="Google Shape;5117;p22"/>
            <p:cNvSpPr/>
            <p:nvPr/>
          </p:nvSpPr>
          <p:spPr>
            <a:xfrm>
              <a:off x="5818478" y="4674813"/>
              <a:ext cx="11944" cy="12556"/>
            </a:xfrm>
            <a:custGeom>
              <a:rect b="b" l="l" r="r" t="t"/>
              <a:pathLst>
                <a:path extrusionOk="0" h="574" w="546">
                  <a:moveTo>
                    <a:pt x="275" y="1"/>
                  </a:moveTo>
                  <a:cubicBezTo>
                    <a:pt x="274" y="1"/>
                    <a:pt x="272" y="1"/>
                    <a:pt x="271" y="1"/>
                  </a:cubicBezTo>
                  <a:cubicBezTo>
                    <a:pt x="103" y="1"/>
                    <a:pt x="0" y="127"/>
                    <a:pt x="0" y="290"/>
                  </a:cubicBezTo>
                  <a:cubicBezTo>
                    <a:pt x="3" y="457"/>
                    <a:pt x="113" y="574"/>
                    <a:pt x="268" y="574"/>
                  </a:cubicBezTo>
                  <a:cubicBezTo>
                    <a:pt x="270" y="574"/>
                    <a:pt x="271" y="574"/>
                    <a:pt x="273" y="573"/>
                  </a:cubicBezTo>
                  <a:cubicBezTo>
                    <a:pt x="433" y="571"/>
                    <a:pt x="545" y="452"/>
                    <a:pt x="543" y="283"/>
                  </a:cubicBezTo>
                  <a:cubicBezTo>
                    <a:pt x="541" y="122"/>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8" name="Google Shape;5118;p22"/>
            <p:cNvSpPr/>
            <p:nvPr/>
          </p:nvSpPr>
          <p:spPr>
            <a:xfrm>
              <a:off x="5798288" y="4674310"/>
              <a:ext cx="12184" cy="12556"/>
            </a:xfrm>
            <a:custGeom>
              <a:rect b="b" l="l" r="r" t="t"/>
              <a:pathLst>
                <a:path extrusionOk="0" h="574" w="557">
                  <a:moveTo>
                    <a:pt x="278" y="1"/>
                  </a:moveTo>
                  <a:cubicBezTo>
                    <a:pt x="121" y="1"/>
                    <a:pt x="16" y="115"/>
                    <a:pt x="10" y="274"/>
                  </a:cubicBezTo>
                  <a:cubicBezTo>
                    <a:pt x="0" y="441"/>
                    <a:pt x="104" y="564"/>
                    <a:pt x="262" y="574"/>
                  </a:cubicBezTo>
                  <a:cubicBezTo>
                    <a:pt x="266" y="574"/>
                    <a:pt x="271" y="574"/>
                    <a:pt x="275" y="574"/>
                  </a:cubicBezTo>
                  <a:cubicBezTo>
                    <a:pt x="429" y="574"/>
                    <a:pt x="541" y="463"/>
                    <a:pt x="550" y="301"/>
                  </a:cubicBezTo>
                  <a:cubicBezTo>
                    <a:pt x="557" y="136"/>
                    <a:pt x="456" y="8"/>
                    <a:pt x="296" y="1"/>
                  </a:cubicBezTo>
                  <a:cubicBezTo>
                    <a:pt x="290" y="1"/>
                    <a:pt x="284"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19" name="Google Shape;5119;p22"/>
            <p:cNvSpPr/>
            <p:nvPr/>
          </p:nvSpPr>
          <p:spPr>
            <a:xfrm>
              <a:off x="5778294" y="4672670"/>
              <a:ext cx="12556" cy="12578"/>
            </a:xfrm>
            <a:custGeom>
              <a:rect b="b" l="l" r="r" t="t"/>
              <a:pathLst>
                <a:path extrusionOk="0" h="575" w="574">
                  <a:moveTo>
                    <a:pt x="284" y="1"/>
                  </a:moveTo>
                  <a:cubicBezTo>
                    <a:pt x="136" y="1"/>
                    <a:pt x="34" y="108"/>
                    <a:pt x="17" y="259"/>
                  </a:cubicBezTo>
                  <a:cubicBezTo>
                    <a:pt x="1" y="426"/>
                    <a:pt x="95" y="557"/>
                    <a:pt x="255" y="573"/>
                  </a:cubicBezTo>
                  <a:cubicBezTo>
                    <a:pt x="266" y="574"/>
                    <a:pt x="276" y="575"/>
                    <a:pt x="286" y="575"/>
                  </a:cubicBezTo>
                  <a:cubicBezTo>
                    <a:pt x="429" y="575"/>
                    <a:pt x="540" y="472"/>
                    <a:pt x="557" y="317"/>
                  </a:cubicBezTo>
                  <a:cubicBezTo>
                    <a:pt x="573" y="154"/>
                    <a:pt x="479" y="21"/>
                    <a:pt x="319" y="3"/>
                  </a:cubicBezTo>
                  <a:cubicBezTo>
                    <a:pt x="307" y="1"/>
                    <a:pt x="295" y="1"/>
                    <a:pt x="2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0" name="Google Shape;5120;p22"/>
            <p:cNvSpPr/>
            <p:nvPr/>
          </p:nvSpPr>
          <p:spPr>
            <a:xfrm>
              <a:off x="5758300" y="4669913"/>
              <a:ext cx="12906" cy="12556"/>
            </a:xfrm>
            <a:custGeom>
              <a:rect b="b" l="l" r="r" t="t"/>
              <a:pathLst>
                <a:path extrusionOk="0" h="574" w="590">
                  <a:moveTo>
                    <a:pt x="292" y="1"/>
                  </a:moveTo>
                  <a:cubicBezTo>
                    <a:pt x="154" y="1"/>
                    <a:pt x="53" y="98"/>
                    <a:pt x="28" y="241"/>
                  </a:cubicBezTo>
                  <a:cubicBezTo>
                    <a:pt x="1" y="408"/>
                    <a:pt x="88" y="543"/>
                    <a:pt x="246" y="568"/>
                  </a:cubicBezTo>
                  <a:cubicBezTo>
                    <a:pt x="263" y="572"/>
                    <a:pt x="281" y="573"/>
                    <a:pt x="297" y="573"/>
                  </a:cubicBezTo>
                  <a:cubicBezTo>
                    <a:pt x="430" y="573"/>
                    <a:pt x="538" y="479"/>
                    <a:pt x="562" y="330"/>
                  </a:cubicBezTo>
                  <a:cubicBezTo>
                    <a:pt x="590" y="170"/>
                    <a:pt x="503" y="30"/>
                    <a:pt x="344" y="5"/>
                  </a:cubicBezTo>
                  <a:cubicBezTo>
                    <a:pt x="327" y="2"/>
                    <a:pt x="30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1" name="Google Shape;5121;p22"/>
            <p:cNvSpPr/>
            <p:nvPr/>
          </p:nvSpPr>
          <p:spPr>
            <a:xfrm>
              <a:off x="5738613" y="4665976"/>
              <a:ext cx="13147" cy="12600"/>
            </a:xfrm>
            <a:custGeom>
              <a:rect b="b" l="l" r="r" t="t"/>
              <a:pathLst>
                <a:path extrusionOk="0" h="576" w="601">
                  <a:moveTo>
                    <a:pt x="299" y="1"/>
                  </a:moveTo>
                  <a:cubicBezTo>
                    <a:pt x="168" y="1"/>
                    <a:pt x="69" y="91"/>
                    <a:pt x="38" y="229"/>
                  </a:cubicBezTo>
                  <a:cubicBezTo>
                    <a:pt x="1" y="394"/>
                    <a:pt x="81" y="533"/>
                    <a:pt x="235" y="568"/>
                  </a:cubicBezTo>
                  <a:cubicBezTo>
                    <a:pt x="258" y="573"/>
                    <a:pt x="280" y="576"/>
                    <a:pt x="302" y="576"/>
                  </a:cubicBezTo>
                  <a:cubicBezTo>
                    <a:pt x="429" y="576"/>
                    <a:pt x="533" y="489"/>
                    <a:pt x="564" y="350"/>
                  </a:cubicBezTo>
                  <a:cubicBezTo>
                    <a:pt x="601" y="190"/>
                    <a:pt x="523" y="45"/>
                    <a:pt x="367" y="9"/>
                  </a:cubicBezTo>
                  <a:cubicBezTo>
                    <a:pt x="344" y="4"/>
                    <a:pt x="321"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2" name="Google Shape;5122;p22"/>
            <p:cNvSpPr/>
            <p:nvPr/>
          </p:nvSpPr>
          <p:spPr>
            <a:xfrm>
              <a:off x="5719078" y="4660923"/>
              <a:ext cx="13453" cy="12534"/>
            </a:xfrm>
            <a:custGeom>
              <a:rect b="b" l="l" r="r" t="t"/>
              <a:pathLst>
                <a:path extrusionOk="0" h="573" w="615">
                  <a:moveTo>
                    <a:pt x="304" y="0"/>
                  </a:moveTo>
                  <a:cubicBezTo>
                    <a:pt x="182" y="0"/>
                    <a:pt x="84" y="83"/>
                    <a:pt x="47" y="210"/>
                  </a:cubicBezTo>
                  <a:cubicBezTo>
                    <a:pt x="1" y="373"/>
                    <a:pt x="72" y="517"/>
                    <a:pt x="225" y="560"/>
                  </a:cubicBezTo>
                  <a:cubicBezTo>
                    <a:pt x="254" y="569"/>
                    <a:pt x="282" y="573"/>
                    <a:pt x="309" y="573"/>
                  </a:cubicBezTo>
                  <a:cubicBezTo>
                    <a:pt x="428" y="573"/>
                    <a:pt x="529" y="494"/>
                    <a:pt x="566" y="363"/>
                  </a:cubicBezTo>
                  <a:cubicBezTo>
                    <a:pt x="615" y="205"/>
                    <a:pt x="544" y="57"/>
                    <a:pt x="390" y="13"/>
                  </a:cubicBezTo>
                  <a:cubicBezTo>
                    <a:pt x="361" y="4"/>
                    <a:pt x="332"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3" name="Google Shape;5123;p22"/>
            <p:cNvSpPr/>
            <p:nvPr/>
          </p:nvSpPr>
          <p:spPr>
            <a:xfrm>
              <a:off x="5700200" y="4654732"/>
              <a:ext cx="13650" cy="12578"/>
            </a:xfrm>
            <a:custGeom>
              <a:rect b="b" l="l" r="r" t="t"/>
              <a:pathLst>
                <a:path extrusionOk="0" h="575" w="624">
                  <a:moveTo>
                    <a:pt x="312" y="0"/>
                  </a:moveTo>
                  <a:cubicBezTo>
                    <a:pt x="197" y="0"/>
                    <a:pt x="102" y="76"/>
                    <a:pt x="58" y="195"/>
                  </a:cubicBezTo>
                  <a:cubicBezTo>
                    <a:pt x="0" y="356"/>
                    <a:pt x="65" y="502"/>
                    <a:pt x="213" y="557"/>
                  </a:cubicBezTo>
                  <a:cubicBezTo>
                    <a:pt x="247" y="569"/>
                    <a:pt x="280" y="574"/>
                    <a:pt x="312" y="574"/>
                  </a:cubicBezTo>
                  <a:cubicBezTo>
                    <a:pt x="425" y="574"/>
                    <a:pt x="524" y="504"/>
                    <a:pt x="568" y="381"/>
                  </a:cubicBezTo>
                  <a:cubicBezTo>
                    <a:pt x="623" y="225"/>
                    <a:pt x="561" y="74"/>
                    <a:pt x="413" y="19"/>
                  </a:cubicBezTo>
                  <a:cubicBezTo>
                    <a:pt x="378" y="6"/>
                    <a:pt x="344"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4" name="Google Shape;5124;p22"/>
            <p:cNvSpPr/>
            <p:nvPr/>
          </p:nvSpPr>
          <p:spPr>
            <a:xfrm>
              <a:off x="5681672" y="4647382"/>
              <a:ext cx="13781" cy="12578"/>
            </a:xfrm>
            <a:custGeom>
              <a:rect b="b" l="l" r="r" t="t"/>
              <a:pathLst>
                <a:path extrusionOk="0" h="575" w="630">
                  <a:moveTo>
                    <a:pt x="317" y="0"/>
                  </a:moveTo>
                  <a:cubicBezTo>
                    <a:pt x="209" y="0"/>
                    <a:pt x="116" y="68"/>
                    <a:pt x="69" y="179"/>
                  </a:cubicBezTo>
                  <a:cubicBezTo>
                    <a:pt x="0" y="334"/>
                    <a:pt x="55" y="485"/>
                    <a:pt x="199" y="550"/>
                  </a:cubicBezTo>
                  <a:cubicBezTo>
                    <a:pt x="237" y="566"/>
                    <a:pt x="276" y="574"/>
                    <a:pt x="313" y="574"/>
                  </a:cubicBezTo>
                  <a:cubicBezTo>
                    <a:pt x="419" y="574"/>
                    <a:pt x="515" y="509"/>
                    <a:pt x="566" y="394"/>
                  </a:cubicBezTo>
                  <a:cubicBezTo>
                    <a:pt x="630" y="245"/>
                    <a:pt x="579" y="89"/>
                    <a:pt x="433" y="25"/>
                  </a:cubicBezTo>
                  <a:cubicBezTo>
                    <a:pt x="393" y="8"/>
                    <a:pt x="35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5" name="Google Shape;5125;p22"/>
            <p:cNvSpPr/>
            <p:nvPr/>
          </p:nvSpPr>
          <p:spPr>
            <a:xfrm>
              <a:off x="5663625" y="4638807"/>
              <a:ext cx="13847" cy="12556"/>
            </a:xfrm>
            <a:custGeom>
              <a:rect b="b" l="l" r="r" t="t"/>
              <a:pathLst>
                <a:path extrusionOk="0" h="574" w="633">
                  <a:moveTo>
                    <a:pt x="319" y="1"/>
                  </a:moveTo>
                  <a:cubicBezTo>
                    <a:pt x="219" y="1"/>
                    <a:pt x="129" y="62"/>
                    <a:pt x="76" y="165"/>
                  </a:cubicBezTo>
                  <a:cubicBezTo>
                    <a:pt x="1" y="314"/>
                    <a:pt x="42" y="470"/>
                    <a:pt x="184" y="541"/>
                  </a:cubicBezTo>
                  <a:cubicBezTo>
                    <a:pt x="227" y="563"/>
                    <a:pt x="271" y="574"/>
                    <a:pt x="313" y="574"/>
                  </a:cubicBezTo>
                  <a:cubicBezTo>
                    <a:pt x="412" y="574"/>
                    <a:pt x="504" y="517"/>
                    <a:pt x="557" y="413"/>
                  </a:cubicBezTo>
                  <a:cubicBezTo>
                    <a:pt x="633" y="266"/>
                    <a:pt x="591" y="106"/>
                    <a:pt x="449" y="35"/>
                  </a:cubicBezTo>
                  <a:cubicBezTo>
                    <a:pt x="405" y="12"/>
                    <a:pt x="361" y="1"/>
                    <a:pt x="3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6" name="Google Shape;5126;p22"/>
            <p:cNvSpPr/>
            <p:nvPr/>
          </p:nvSpPr>
          <p:spPr>
            <a:xfrm>
              <a:off x="5646103" y="4629007"/>
              <a:ext cx="13891" cy="12534"/>
            </a:xfrm>
            <a:custGeom>
              <a:rect b="b" l="l" r="r" t="t"/>
              <a:pathLst>
                <a:path extrusionOk="0" h="573" w="635">
                  <a:moveTo>
                    <a:pt x="324" y="0"/>
                  </a:moveTo>
                  <a:cubicBezTo>
                    <a:pt x="230" y="0"/>
                    <a:pt x="143" y="54"/>
                    <a:pt x="87" y="148"/>
                  </a:cubicBezTo>
                  <a:cubicBezTo>
                    <a:pt x="0" y="293"/>
                    <a:pt x="32" y="451"/>
                    <a:pt x="170" y="531"/>
                  </a:cubicBezTo>
                  <a:cubicBezTo>
                    <a:pt x="216" y="559"/>
                    <a:pt x="265" y="573"/>
                    <a:pt x="313" y="573"/>
                  </a:cubicBezTo>
                  <a:cubicBezTo>
                    <a:pt x="405" y="573"/>
                    <a:pt x="493" y="523"/>
                    <a:pt x="550" y="428"/>
                  </a:cubicBezTo>
                  <a:cubicBezTo>
                    <a:pt x="634" y="286"/>
                    <a:pt x="605" y="125"/>
                    <a:pt x="470" y="43"/>
                  </a:cubicBezTo>
                  <a:cubicBezTo>
                    <a:pt x="421" y="14"/>
                    <a:pt x="372" y="0"/>
                    <a:pt x="3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7" name="Google Shape;5127;p22"/>
            <p:cNvSpPr/>
            <p:nvPr/>
          </p:nvSpPr>
          <p:spPr>
            <a:xfrm>
              <a:off x="5629609" y="4618245"/>
              <a:ext cx="13891" cy="12491"/>
            </a:xfrm>
            <a:custGeom>
              <a:rect b="b" l="l" r="r" t="t"/>
              <a:pathLst>
                <a:path extrusionOk="0" h="571" w="635">
                  <a:moveTo>
                    <a:pt x="327" y="1"/>
                  </a:moveTo>
                  <a:cubicBezTo>
                    <a:pt x="239" y="1"/>
                    <a:pt x="155" y="48"/>
                    <a:pt x="97" y="132"/>
                  </a:cubicBezTo>
                  <a:cubicBezTo>
                    <a:pt x="1" y="269"/>
                    <a:pt x="21" y="427"/>
                    <a:pt x="152" y="519"/>
                  </a:cubicBezTo>
                  <a:cubicBezTo>
                    <a:pt x="201" y="554"/>
                    <a:pt x="256" y="571"/>
                    <a:pt x="309" y="571"/>
                  </a:cubicBezTo>
                  <a:cubicBezTo>
                    <a:pt x="395" y="571"/>
                    <a:pt x="480" y="526"/>
                    <a:pt x="541" y="441"/>
                  </a:cubicBezTo>
                  <a:cubicBezTo>
                    <a:pt x="635" y="308"/>
                    <a:pt x="614" y="146"/>
                    <a:pt x="486" y="54"/>
                  </a:cubicBezTo>
                  <a:cubicBezTo>
                    <a:pt x="434" y="18"/>
                    <a:pt x="380" y="1"/>
                    <a:pt x="32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8" name="Google Shape;5128;p22"/>
            <p:cNvSpPr/>
            <p:nvPr/>
          </p:nvSpPr>
          <p:spPr>
            <a:xfrm>
              <a:off x="5613881" y="4606191"/>
              <a:ext cx="13803" cy="12513"/>
            </a:xfrm>
            <a:custGeom>
              <a:rect b="b" l="l" r="r" t="t"/>
              <a:pathLst>
                <a:path extrusionOk="0" h="572" w="631">
                  <a:moveTo>
                    <a:pt x="328" y="1"/>
                  </a:moveTo>
                  <a:cubicBezTo>
                    <a:pt x="247" y="1"/>
                    <a:pt x="168" y="42"/>
                    <a:pt x="108" y="115"/>
                  </a:cubicBezTo>
                  <a:cubicBezTo>
                    <a:pt x="0" y="246"/>
                    <a:pt x="10" y="406"/>
                    <a:pt x="133" y="509"/>
                  </a:cubicBezTo>
                  <a:cubicBezTo>
                    <a:pt x="186" y="551"/>
                    <a:pt x="245" y="572"/>
                    <a:pt x="305" y="572"/>
                  </a:cubicBezTo>
                  <a:cubicBezTo>
                    <a:pt x="385" y="572"/>
                    <a:pt x="465" y="534"/>
                    <a:pt x="527" y="459"/>
                  </a:cubicBezTo>
                  <a:cubicBezTo>
                    <a:pt x="630" y="333"/>
                    <a:pt x="623" y="168"/>
                    <a:pt x="500" y="67"/>
                  </a:cubicBezTo>
                  <a:cubicBezTo>
                    <a:pt x="445" y="22"/>
                    <a:pt x="386" y="1"/>
                    <a:pt x="32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29" name="Google Shape;5129;p22"/>
            <p:cNvSpPr/>
            <p:nvPr/>
          </p:nvSpPr>
          <p:spPr>
            <a:xfrm>
              <a:off x="5599050" y="4593023"/>
              <a:ext cx="13803" cy="12447"/>
            </a:xfrm>
            <a:custGeom>
              <a:rect b="b" l="l" r="r" t="t"/>
              <a:pathLst>
                <a:path extrusionOk="0" h="569" w="631">
                  <a:moveTo>
                    <a:pt x="330" y="1"/>
                  </a:moveTo>
                  <a:cubicBezTo>
                    <a:pt x="256" y="1"/>
                    <a:pt x="181" y="35"/>
                    <a:pt x="120" y="99"/>
                  </a:cubicBezTo>
                  <a:cubicBezTo>
                    <a:pt x="3" y="220"/>
                    <a:pt x="1" y="380"/>
                    <a:pt x="115" y="490"/>
                  </a:cubicBezTo>
                  <a:cubicBezTo>
                    <a:pt x="171" y="543"/>
                    <a:pt x="237" y="569"/>
                    <a:pt x="303" y="569"/>
                  </a:cubicBezTo>
                  <a:cubicBezTo>
                    <a:pt x="376" y="569"/>
                    <a:pt x="450" y="537"/>
                    <a:pt x="511" y="472"/>
                  </a:cubicBezTo>
                  <a:cubicBezTo>
                    <a:pt x="624" y="355"/>
                    <a:pt x="630" y="190"/>
                    <a:pt x="516" y="80"/>
                  </a:cubicBezTo>
                  <a:cubicBezTo>
                    <a:pt x="460" y="26"/>
                    <a:pt x="395" y="1"/>
                    <a:pt x="3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0" name="Google Shape;5130;p22"/>
            <p:cNvSpPr/>
            <p:nvPr/>
          </p:nvSpPr>
          <p:spPr>
            <a:xfrm>
              <a:off x="5585334" y="4578913"/>
              <a:ext cx="14088" cy="12425"/>
            </a:xfrm>
            <a:custGeom>
              <a:rect b="b" l="l" r="r" t="t"/>
              <a:pathLst>
                <a:path extrusionOk="0" h="568" w="644">
                  <a:moveTo>
                    <a:pt x="339" y="0"/>
                  </a:moveTo>
                  <a:cubicBezTo>
                    <a:pt x="271" y="0"/>
                    <a:pt x="202" y="28"/>
                    <a:pt x="142" y="82"/>
                  </a:cubicBezTo>
                  <a:cubicBezTo>
                    <a:pt x="16" y="194"/>
                    <a:pt x="0" y="354"/>
                    <a:pt x="108" y="473"/>
                  </a:cubicBezTo>
                  <a:cubicBezTo>
                    <a:pt x="163" y="536"/>
                    <a:pt x="234" y="567"/>
                    <a:pt x="307" y="567"/>
                  </a:cubicBezTo>
                  <a:cubicBezTo>
                    <a:pt x="374" y="567"/>
                    <a:pt x="443" y="541"/>
                    <a:pt x="502" y="487"/>
                  </a:cubicBezTo>
                  <a:cubicBezTo>
                    <a:pt x="625" y="377"/>
                    <a:pt x="644" y="215"/>
                    <a:pt x="538" y="96"/>
                  </a:cubicBezTo>
                  <a:cubicBezTo>
                    <a:pt x="481" y="31"/>
                    <a:pt x="411"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1" name="Google Shape;5131;p22"/>
            <p:cNvSpPr/>
            <p:nvPr/>
          </p:nvSpPr>
          <p:spPr>
            <a:xfrm>
              <a:off x="5572800" y="4563666"/>
              <a:ext cx="14306" cy="12338"/>
            </a:xfrm>
            <a:custGeom>
              <a:rect b="b" l="l" r="r" t="t"/>
              <a:pathLst>
                <a:path extrusionOk="0" h="564" w="654">
                  <a:moveTo>
                    <a:pt x="348" y="1"/>
                  </a:moveTo>
                  <a:cubicBezTo>
                    <a:pt x="286" y="1"/>
                    <a:pt x="223" y="23"/>
                    <a:pt x="165" y="67"/>
                  </a:cubicBezTo>
                  <a:cubicBezTo>
                    <a:pt x="30" y="167"/>
                    <a:pt x="1" y="325"/>
                    <a:pt x="97" y="454"/>
                  </a:cubicBezTo>
                  <a:cubicBezTo>
                    <a:pt x="152" y="526"/>
                    <a:pt x="229" y="563"/>
                    <a:pt x="310" y="563"/>
                  </a:cubicBezTo>
                  <a:cubicBezTo>
                    <a:pt x="370" y="563"/>
                    <a:pt x="433" y="542"/>
                    <a:pt x="491" y="499"/>
                  </a:cubicBezTo>
                  <a:cubicBezTo>
                    <a:pt x="621" y="401"/>
                    <a:pt x="653" y="241"/>
                    <a:pt x="557" y="112"/>
                  </a:cubicBezTo>
                  <a:cubicBezTo>
                    <a:pt x="501" y="37"/>
                    <a:pt x="426" y="1"/>
                    <a:pt x="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2" name="Google Shape;5132;p22"/>
            <p:cNvSpPr/>
            <p:nvPr/>
          </p:nvSpPr>
          <p:spPr>
            <a:xfrm>
              <a:off x="5561841" y="4547588"/>
              <a:ext cx="14394" cy="12250"/>
            </a:xfrm>
            <a:custGeom>
              <a:rect b="b" l="l" r="r" t="t"/>
              <a:pathLst>
                <a:path extrusionOk="0" h="560" w="658">
                  <a:moveTo>
                    <a:pt x="351" y="0"/>
                  </a:moveTo>
                  <a:cubicBezTo>
                    <a:pt x="297" y="0"/>
                    <a:pt x="241" y="17"/>
                    <a:pt x="188" y="50"/>
                  </a:cubicBezTo>
                  <a:cubicBezTo>
                    <a:pt x="44" y="137"/>
                    <a:pt x="0" y="293"/>
                    <a:pt x="85" y="428"/>
                  </a:cubicBezTo>
                  <a:cubicBezTo>
                    <a:pt x="138" y="514"/>
                    <a:pt x="221" y="559"/>
                    <a:pt x="310" y="559"/>
                  </a:cubicBezTo>
                  <a:cubicBezTo>
                    <a:pt x="363" y="559"/>
                    <a:pt x="419" y="543"/>
                    <a:pt x="472" y="511"/>
                  </a:cubicBezTo>
                  <a:cubicBezTo>
                    <a:pt x="611" y="424"/>
                    <a:pt x="657" y="266"/>
                    <a:pt x="575" y="131"/>
                  </a:cubicBezTo>
                  <a:cubicBezTo>
                    <a:pt x="520" y="43"/>
                    <a:pt x="438" y="0"/>
                    <a:pt x="3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3" name="Google Shape;5133;p22"/>
            <p:cNvSpPr/>
            <p:nvPr/>
          </p:nvSpPr>
          <p:spPr>
            <a:xfrm>
              <a:off x="5552369" y="4530416"/>
              <a:ext cx="14394" cy="12184"/>
            </a:xfrm>
            <a:custGeom>
              <a:rect b="b" l="l" r="r" t="t"/>
              <a:pathLst>
                <a:path extrusionOk="0" h="557" w="658">
                  <a:moveTo>
                    <a:pt x="352" y="0"/>
                  </a:moveTo>
                  <a:cubicBezTo>
                    <a:pt x="305" y="0"/>
                    <a:pt x="256" y="12"/>
                    <a:pt x="209" y="36"/>
                  </a:cubicBezTo>
                  <a:cubicBezTo>
                    <a:pt x="57" y="112"/>
                    <a:pt x="0" y="261"/>
                    <a:pt x="71" y="403"/>
                  </a:cubicBezTo>
                  <a:cubicBezTo>
                    <a:pt x="118" y="502"/>
                    <a:pt x="208" y="557"/>
                    <a:pt x="308" y="557"/>
                  </a:cubicBezTo>
                  <a:cubicBezTo>
                    <a:pt x="354" y="557"/>
                    <a:pt x="402" y="545"/>
                    <a:pt x="449" y="522"/>
                  </a:cubicBezTo>
                  <a:cubicBezTo>
                    <a:pt x="596" y="448"/>
                    <a:pt x="657" y="297"/>
                    <a:pt x="586" y="153"/>
                  </a:cubicBezTo>
                  <a:cubicBezTo>
                    <a:pt x="536" y="51"/>
                    <a:pt x="448" y="0"/>
                    <a:pt x="3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4" name="Google Shape;5134;p22"/>
            <p:cNvSpPr/>
            <p:nvPr/>
          </p:nvSpPr>
          <p:spPr>
            <a:xfrm>
              <a:off x="5544691" y="4512523"/>
              <a:ext cx="14263" cy="12075"/>
            </a:xfrm>
            <a:custGeom>
              <a:rect b="b" l="l" r="r" t="t"/>
              <a:pathLst>
                <a:path extrusionOk="0" h="552" w="652">
                  <a:moveTo>
                    <a:pt x="348" y="0"/>
                  </a:moveTo>
                  <a:cubicBezTo>
                    <a:pt x="310" y="0"/>
                    <a:pt x="270" y="8"/>
                    <a:pt x="230" y="23"/>
                  </a:cubicBezTo>
                  <a:cubicBezTo>
                    <a:pt x="72" y="82"/>
                    <a:pt x="1" y="227"/>
                    <a:pt x="58" y="376"/>
                  </a:cubicBezTo>
                  <a:cubicBezTo>
                    <a:pt x="99" y="487"/>
                    <a:pt x="194" y="551"/>
                    <a:pt x="306" y="551"/>
                  </a:cubicBezTo>
                  <a:cubicBezTo>
                    <a:pt x="343" y="551"/>
                    <a:pt x="383" y="544"/>
                    <a:pt x="422" y="529"/>
                  </a:cubicBezTo>
                  <a:cubicBezTo>
                    <a:pt x="576" y="472"/>
                    <a:pt x="651" y="325"/>
                    <a:pt x="594" y="176"/>
                  </a:cubicBezTo>
                  <a:cubicBezTo>
                    <a:pt x="550" y="60"/>
                    <a:pt x="456" y="0"/>
                    <a:pt x="3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5" name="Google Shape;5135;p22"/>
            <p:cNvSpPr/>
            <p:nvPr/>
          </p:nvSpPr>
          <p:spPr>
            <a:xfrm>
              <a:off x="5538938" y="4493973"/>
              <a:ext cx="13956" cy="11966"/>
            </a:xfrm>
            <a:custGeom>
              <a:rect b="b" l="l" r="r" t="t"/>
              <a:pathLst>
                <a:path extrusionOk="0" h="547" w="638">
                  <a:moveTo>
                    <a:pt x="338" y="0"/>
                  </a:moveTo>
                  <a:cubicBezTo>
                    <a:pt x="310" y="0"/>
                    <a:pt x="280" y="4"/>
                    <a:pt x="250" y="12"/>
                  </a:cubicBezTo>
                  <a:cubicBezTo>
                    <a:pt x="87" y="56"/>
                    <a:pt x="0" y="191"/>
                    <a:pt x="42" y="344"/>
                  </a:cubicBezTo>
                  <a:cubicBezTo>
                    <a:pt x="75" y="471"/>
                    <a:pt x="176" y="546"/>
                    <a:pt x="301" y="546"/>
                  </a:cubicBezTo>
                  <a:cubicBezTo>
                    <a:pt x="329" y="546"/>
                    <a:pt x="359" y="542"/>
                    <a:pt x="390" y="534"/>
                  </a:cubicBezTo>
                  <a:cubicBezTo>
                    <a:pt x="548" y="493"/>
                    <a:pt x="637" y="356"/>
                    <a:pt x="596" y="202"/>
                  </a:cubicBezTo>
                  <a:cubicBezTo>
                    <a:pt x="561" y="70"/>
                    <a:pt x="459" y="0"/>
                    <a:pt x="33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6" name="Google Shape;5136;p22"/>
            <p:cNvSpPr/>
            <p:nvPr/>
          </p:nvSpPr>
          <p:spPr>
            <a:xfrm>
              <a:off x="5535175" y="4474832"/>
              <a:ext cx="13497" cy="11944"/>
            </a:xfrm>
            <a:custGeom>
              <a:rect b="b" l="l" r="r" t="t"/>
              <a:pathLst>
                <a:path extrusionOk="0" h="546" w="617">
                  <a:moveTo>
                    <a:pt x="322" y="1"/>
                  </a:moveTo>
                  <a:cubicBezTo>
                    <a:pt x="304" y="1"/>
                    <a:pt x="285" y="2"/>
                    <a:pt x="266" y="5"/>
                  </a:cubicBezTo>
                  <a:cubicBezTo>
                    <a:pt x="99" y="33"/>
                    <a:pt x="1" y="159"/>
                    <a:pt x="26" y="315"/>
                  </a:cubicBezTo>
                  <a:cubicBezTo>
                    <a:pt x="48" y="455"/>
                    <a:pt x="156" y="545"/>
                    <a:pt x="298" y="545"/>
                  </a:cubicBezTo>
                  <a:cubicBezTo>
                    <a:pt x="315" y="545"/>
                    <a:pt x="333" y="544"/>
                    <a:pt x="351" y="541"/>
                  </a:cubicBezTo>
                  <a:cubicBezTo>
                    <a:pt x="514" y="514"/>
                    <a:pt x="617" y="388"/>
                    <a:pt x="592" y="230"/>
                  </a:cubicBezTo>
                  <a:cubicBezTo>
                    <a:pt x="569" y="84"/>
                    <a:pt x="459" y="1"/>
                    <a:pt x="3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7" name="Google Shape;5137;p22"/>
            <p:cNvSpPr/>
            <p:nvPr/>
          </p:nvSpPr>
          <p:spPr>
            <a:xfrm>
              <a:off x="5533534" y="4455538"/>
              <a:ext cx="12884" cy="11878"/>
            </a:xfrm>
            <a:custGeom>
              <a:rect b="b" l="l" r="r" t="t"/>
              <a:pathLst>
                <a:path extrusionOk="0" h="543" w="589">
                  <a:moveTo>
                    <a:pt x="303" y="0"/>
                  </a:moveTo>
                  <a:cubicBezTo>
                    <a:pt x="296" y="0"/>
                    <a:pt x="289" y="1"/>
                    <a:pt x="282" y="1"/>
                  </a:cubicBezTo>
                  <a:cubicBezTo>
                    <a:pt x="112" y="10"/>
                    <a:pt x="0" y="125"/>
                    <a:pt x="9" y="285"/>
                  </a:cubicBezTo>
                  <a:cubicBezTo>
                    <a:pt x="16" y="437"/>
                    <a:pt x="130" y="542"/>
                    <a:pt x="289" y="542"/>
                  </a:cubicBezTo>
                  <a:cubicBezTo>
                    <a:pt x="296" y="542"/>
                    <a:pt x="303" y="542"/>
                    <a:pt x="309" y="542"/>
                  </a:cubicBezTo>
                  <a:cubicBezTo>
                    <a:pt x="472" y="532"/>
                    <a:pt x="589" y="418"/>
                    <a:pt x="582" y="260"/>
                  </a:cubicBezTo>
                  <a:lnTo>
                    <a:pt x="582" y="258"/>
                  </a:lnTo>
                  <a:cubicBezTo>
                    <a:pt x="573" y="98"/>
                    <a:pt x="455"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8" name="Google Shape;5138;p22"/>
            <p:cNvSpPr/>
            <p:nvPr/>
          </p:nvSpPr>
          <p:spPr>
            <a:xfrm>
              <a:off x="5533578" y="4436048"/>
              <a:ext cx="12884" cy="11856"/>
            </a:xfrm>
            <a:custGeom>
              <a:rect b="b" l="l" r="r" t="t"/>
              <a:pathLst>
                <a:path extrusionOk="0" h="542" w="589">
                  <a:moveTo>
                    <a:pt x="289" y="1"/>
                  </a:moveTo>
                  <a:cubicBezTo>
                    <a:pt x="130" y="1"/>
                    <a:pt x="16" y="102"/>
                    <a:pt x="10" y="253"/>
                  </a:cubicBezTo>
                  <a:cubicBezTo>
                    <a:pt x="0" y="413"/>
                    <a:pt x="113" y="533"/>
                    <a:pt x="282" y="542"/>
                  </a:cubicBezTo>
                  <a:cubicBezTo>
                    <a:pt x="287" y="542"/>
                    <a:pt x="292" y="542"/>
                    <a:pt x="297" y="542"/>
                  </a:cubicBezTo>
                  <a:cubicBezTo>
                    <a:pt x="453" y="542"/>
                    <a:pt x="573" y="441"/>
                    <a:pt x="582" y="287"/>
                  </a:cubicBezTo>
                  <a:cubicBezTo>
                    <a:pt x="589" y="120"/>
                    <a:pt x="472" y="8"/>
                    <a:pt x="310" y="1"/>
                  </a:cubicBezTo>
                  <a:cubicBezTo>
                    <a:pt x="303" y="1"/>
                    <a:pt x="29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39" name="Google Shape;5139;p22"/>
            <p:cNvSpPr/>
            <p:nvPr/>
          </p:nvSpPr>
          <p:spPr>
            <a:xfrm>
              <a:off x="5535328" y="4416885"/>
              <a:ext cx="13497" cy="11922"/>
            </a:xfrm>
            <a:custGeom>
              <a:rect b="b" l="l" r="r" t="t"/>
              <a:pathLst>
                <a:path extrusionOk="0" h="545" w="617">
                  <a:moveTo>
                    <a:pt x="294" y="0"/>
                  </a:moveTo>
                  <a:cubicBezTo>
                    <a:pt x="155" y="0"/>
                    <a:pt x="46" y="87"/>
                    <a:pt x="26" y="227"/>
                  </a:cubicBezTo>
                  <a:cubicBezTo>
                    <a:pt x="1" y="385"/>
                    <a:pt x="101" y="515"/>
                    <a:pt x="266" y="541"/>
                  </a:cubicBezTo>
                  <a:cubicBezTo>
                    <a:pt x="285" y="543"/>
                    <a:pt x="302" y="545"/>
                    <a:pt x="320" y="545"/>
                  </a:cubicBezTo>
                  <a:cubicBezTo>
                    <a:pt x="458" y="545"/>
                    <a:pt x="569" y="459"/>
                    <a:pt x="591" y="318"/>
                  </a:cubicBezTo>
                  <a:cubicBezTo>
                    <a:pt x="617" y="151"/>
                    <a:pt x="511" y="30"/>
                    <a:pt x="349" y="5"/>
                  </a:cubicBezTo>
                  <a:cubicBezTo>
                    <a:pt x="330" y="2"/>
                    <a:pt x="3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0" name="Google Shape;5140;p22"/>
            <p:cNvSpPr/>
            <p:nvPr/>
          </p:nvSpPr>
          <p:spPr>
            <a:xfrm>
              <a:off x="5539178" y="4397876"/>
              <a:ext cx="13956" cy="12009"/>
            </a:xfrm>
            <a:custGeom>
              <a:rect b="b" l="l" r="r" t="t"/>
              <a:pathLst>
                <a:path extrusionOk="0" h="549" w="638">
                  <a:moveTo>
                    <a:pt x="296" y="0"/>
                  </a:moveTo>
                  <a:cubicBezTo>
                    <a:pt x="173" y="0"/>
                    <a:pt x="74" y="74"/>
                    <a:pt x="42" y="198"/>
                  </a:cubicBezTo>
                  <a:cubicBezTo>
                    <a:pt x="1" y="354"/>
                    <a:pt x="86" y="494"/>
                    <a:pt x="248" y="537"/>
                  </a:cubicBezTo>
                  <a:cubicBezTo>
                    <a:pt x="277" y="545"/>
                    <a:pt x="305" y="548"/>
                    <a:pt x="333" y="548"/>
                  </a:cubicBezTo>
                  <a:cubicBezTo>
                    <a:pt x="456" y="548"/>
                    <a:pt x="560" y="475"/>
                    <a:pt x="594" y="349"/>
                  </a:cubicBezTo>
                  <a:cubicBezTo>
                    <a:pt x="638" y="187"/>
                    <a:pt x="544" y="54"/>
                    <a:pt x="386" y="13"/>
                  </a:cubicBezTo>
                  <a:cubicBezTo>
                    <a:pt x="355" y="4"/>
                    <a:pt x="32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1" name="Google Shape;5141;p22"/>
            <p:cNvSpPr/>
            <p:nvPr/>
          </p:nvSpPr>
          <p:spPr>
            <a:xfrm>
              <a:off x="5545041" y="4379129"/>
              <a:ext cx="14263" cy="12097"/>
            </a:xfrm>
            <a:custGeom>
              <a:rect b="b" l="l" r="r" t="t"/>
              <a:pathLst>
                <a:path extrusionOk="0" h="553" w="652">
                  <a:moveTo>
                    <a:pt x="302" y="1"/>
                  </a:moveTo>
                  <a:cubicBezTo>
                    <a:pt x="193" y="1"/>
                    <a:pt x="99" y="62"/>
                    <a:pt x="56" y="173"/>
                  </a:cubicBezTo>
                  <a:cubicBezTo>
                    <a:pt x="1" y="322"/>
                    <a:pt x="72" y="471"/>
                    <a:pt x="230" y="531"/>
                  </a:cubicBezTo>
                  <a:cubicBezTo>
                    <a:pt x="269" y="545"/>
                    <a:pt x="307" y="552"/>
                    <a:pt x="345" y="552"/>
                  </a:cubicBezTo>
                  <a:cubicBezTo>
                    <a:pt x="455" y="552"/>
                    <a:pt x="551" y="491"/>
                    <a:pt x="592" y="379"/>
                  </a:cubicBezTo>
                  <a:cubicBezTo>
                    <a:pt x="651" y="221"/>
                    <a:pt x="573" y="79"/>
                    <a:pt x="418" y="22"/>
                  </a:cubicBezTo>
                  <a:cubicBezTo>
                    <a:pt x="378" y="8"/>
                    <a:pt x="339"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2" name="Google Shape;5142;p22"/>
            <p:cNvSpPr/>
            <p:nvPr/>
          </p:nvSpPr>
          <p:spPr>
            <a:xfrm>
              <a:off x="5552872" y="4361060"/>
              <a:ext cx="14394" cy="12163"/>
            </a:xfrm>
            <a:custGeom>
              <a:rect b="b" l="l" r="r" t="t"/>
              <a:pathLst>
                <a:path extrusionOk="0" h="556" w="658">
                  <a:moveTo>
                    <a:pt x="303" y="0"/>
                  </a:moveTo>
                  <a:cubicBezTo>
                    <a:pt x="206" y="0"/>
                    <a:pt x="119" y="52"/>
                    <a:pt x="71" y="150"/>
                  </a:cubicBezTo>
                  <a:cubicBezTo>
                    <a:pt x="0" y="292"/>
                    <a:pt x="57" y="447"/>
                    <a:pt x="208" y="521"/>
                  </a:cubicBezTo>
                  <a:cubicBezTo>
                    <a:pt x="256" y="544"/>
                    <a:pt x="304" y="556"/>
                    <a:pt x="350" y="556"/>
                  </a:cubicBezTo>
                  <a:cubicBezTo>
                    <a:pt x="447" y="556"/>
                    <a:pt x="536" y="504"/>
                    <a:pt x="584" y="406"/>
                  </a:cubicBezTo>
                  <a:cubicBezTo>
                    <a:pt x="657" y="257"/>
                    <a:pt x="593" y="109"/>
                    <a:pt x="447" y="35"/>
                  </a:cubicBezTo>
                  <a:cubicBezTo>
                    <a:pt x="398" y="12"/>
                    <a:pt x="349"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3" name="Google Shape;5143;p22"/>
            <p:cNvSpPr/>
            <p:nvPr/>
          </p:nvSpPr>
          <p:spPr>
            <a:xfrm>
              <a:off x="5562322" y="4344020"/>
              <a:ext cx="14416" cy="12250"/>
            </a:xfrm>
            <a:custGeom>
              <a:rect b="b" l="l" r="r" t="t"/>
              <a:pathLst>
                <a:path extrusionOk="0" h="560" w="659">
                  <a:moveTo>
                    <a:pt x="304" y="0"/>
                  </a:moveTo>
                  <a:cubicBezTo>
                    <a:pt x="216" y="0"/>
                    <a:pt x="136" y="44"/>
                    <a:pt x="83" y="129"/>
                  </a:cubicBezTo>
                  <a:cubicBezTo>
                    <a:pt x="1" y="265"/>
                    <a:pt x="42" y="423"/>
                    <a:pt x="186" y="512"/>
                  </a:cubicBezTo>
                  <a:cubicBezTo>
                    <a:pt x="239" y="544"/>
                    <a:pt x="294" y="559"/>
                    <a:pt x="347" y="559"/>
                  </a:cubicBezTo>
                  <a:cubicBezTo>
                    <a:pt x="436" y="559"/>
                    <a:pt x="518" y="516"/>
                    <a:pt x="571" y="432"/>
                  </a:cubicBezTo>
                  <a:cubicBezTo>
                    <a:pt x="658" y="288"/>
                    <a:pt x="608" y="134"/>
                    <a:pt x="468" y="49"/>
                  </a:cubicBezTo>
                  <a:cubicBezTo>
                    <a:pt x="414" y="16"/>
                    <a:pt x="35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4" name="Google Shape;5144;p22"/>
            <p:cNvSpPr/>
            <p:nvPr/>
          </p:nvSpPr>
          <p:spPr>
            <a:xfrm>
              <a:off x="5573456" y="4327766"/>
              <a:ext cx="14306" cy="12338"/>
            </a:xfrm>
            <a:custGeom>
              <a:rect b="b" l="l" r="r" t="t"/>
              <a:pathLst>
                <a:path extrusionOk="0" h="564" w="654">
                  <a:moveTo>
                    <a:pt x="303" y="1"/>
                  </a:moveTo>
                  <a:cubicBezTo>
                    <a:pt x="223" y="1"/>
                    <a:pt x="149" y="37"/>
                    <a:pt x="94" y="110"/>
                  </a:cubicBezTo>
                  <a:cubicBezTo>
                    <a:pt x="0" y="238"/>
                    <a:pt x="28" y="401"/>
                    <a:pt x="163" y="499"/>
                  </a:cubicBezTo>
                  <a:cubicBezTo>
                    <a:pt x="220" y="542"/>
                    <a:pt x="283" y="564"/>
                    <a:pt x="344" y="564"/>
                  </a:cubicBezTo>
                  <a:cubicBezTo>
                    <a:pt x="423" y="564"/>
                    <a:pt x="498" y="528"/>
                    <a:pt x="552" y="456"/>
                  </a:cubicBezTo>
                  <a:cubicBezTo>
                    <a:pt x="653" y="321"/>
                    <a:pt x="616" y="165"/>
                    <a:pt x="486" y="66"/>
                  </a:cubicBezTo>
                  <a:cubicBezTo>
                    <a:pt x="427" y="23"/>
                    <a:pt x="364"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5" name="Google Shape;5145;p22"/>
            <p:cNvSpPr/>
            <p:nvPr/>
          </p:nvSpPr>
          <p:spPr>
            <a:xfrm>
              <a:off x="5585925" y="4312629"/>
              <a:ext cx="14109" cy="12425"/>
            </a:xfrm>
            <a:custGeom>
              <a:rect b="b" l="l" r="r" t="t"/>
              <a:pathLst>
                <a:path extrusionOk="0" h="568" w="645">
                  <a:moveTo>
                    <a:pt x="300" y="1"/>
                  </a:moveTo>
                  <a:cubicBezTo>
                    <a:pt x="229" y="1"/>
                    <a:pt x="160" y="32"/>
                    <a:pt x="106" y="94"/>
                  </a:cubicBezTo>
                  <a:cubicBezTo>
                    <a:pt x="1" y="213"/>
                    <a:pt x="14" y="376"/>
                    <a:pt x="140" y="488"/>
                  </a:cubicBezTo>
                  <a:cubicBezTo>
                    <a:pt x="199" y="541"/>
                    <a:pt x="269" y="567"/>
                    <a:pt x="337" y="567"/>
                  </a:cubicBezTo>
                  <a:cubicBezTo>
                    <a:pt x="408" y="567"/>
                    <a:pt x="478" y="538"/>
                    <a:pt x="532" y="477"/>
                  </a:cubicBezTo>
                  <a:cubicBezTo>
                    <a:pt x="644" y="351"/>
                    <a:pt x="621" y="190"/>
                    <a:pt x="498" y="83"/>
                  </a:cubicBezTo>
                  <a:cubicBezTo>
                    <a:pt x="436" y="28"/>
                    <a:pt x="367"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6" name="Google Shape;5146;p22"/>
            <p:cNvSpPr/>
            <p:nvPr/>
          </p:nvSpPr>
          <p:spPr>
            <a:xfrm>
              <a:off x="5599794" y="4298410"/>
              <a:ext cx="13803" cy="12469"/>
            </a:xfrm>
            <a:custGeom>
              <a:rect b="b" l="l" r="r" t="t"/>
              <a:pathLst>
                <a:path extrusionOk="0" h="570" w="631">
                  <a:moveTo>
                    <a:pt x="297" y="0"/>
                  </a:moveTo>
                  <a:cubicBezTo>
                    <a:pt x="233" y="0"/>
                    <a:pt x="169" y="26"/>
                    <a:pt x="115" y="78"/>
                  </a:cubicBezTo>
                  <a:cubicBezTo>
                    <a:pt x="1" y="188"/>
                    <a:pt x="1" y="353"/>
                    <a:pt x="118" y="472"/>
                  </a:cubicBezTo>
                  <a:cubicBezTo>
                    <a:pt x="180" y="536"/>
                    <a:pt x="255" y="570"/>
                    <a:pt x="330" y="570"/>
                  </a:cubicBezTo>
                  <a:cubicBezTo>
                    <a:pt x="394" y="570"/>
                    <a:pt x="457" y="545"/>
                    <a:pt x="509" y="495"/>
                  </a:cubicBezTo>
                  <a:cubicBezTo>
                    <a:pt x="631" y="378"/>
                    <a:pt x="622" y="215"/>
                    <a:pt x="507" y="98"/>
                  </a:cubicBezTo>
                  <a:cubicBezTo>
                    <a:pt x="446" y="34"/>
                    <a:pt x="371"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7" name="Google Shape;5147;p22"/>
            <p:cNvSpPr/>
            <p:nvPr/>
          </p:nvSpPr>
          <p:spPr>
            <a:xfrm>
              <a:off x="5614472" y="4285351"/>
              <a:ext cx="13803" cy="12534"/>
            </a:xfrm>
            <a:custGeom>
              <a:rect b="b" l="l" r="r" t="t"/>
              <a:pathLst>
                <a:path extrusionOk="0" h="573" w="631">
                  <a:moveTo>
                    <a:pt x="304" y="1"/>
                  </a:moveTo>
                  <a:cubicBezTo>
                    <a:pt x="246" y="1"/>
                    <a:pt x="188" y="21"/>
                    <a:pt x="136" y="63"/>
                  </a:cubicBezTo>
                  <a:cubicBezTo>
                    <a:pt x="15" y="166"/>
                    <a:pt x="1" y="329"/>
                    <a:pt x="109" y="460"/>
                  </a:cubicBezTo>
                  <a:cubicBezTo>
                    <a:pt x="169" y="533"/>
                    <a:pt x="249" y="572"/>
                    <a:pt x="330" y="572"/>
                  </a:cubicBezTo>
                  <a:cubicBezTo>
                    <a:pt x="388" y="572"/>
                    <a:pt x="446" y="552"/>
                    <a:pt x="498" y="510"/>
                  </a:cubicBezTo>
                  <a:cubicBezTo>
                    <a:pt x="628" y="402"/>
                    <a:pt x="631" y="242"/>
                    <a:pt x="525" y="116"/>
                  </a:cubicBezTo>
                  <a:cubicBezTo>
                    <a:pt x="464" y="40"/>
                    <a:pt x="384"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8" name="Google Shape;5148;p22"/>
            <p:cNvSpPr/>
            <p:nvPr/>
          </p:nvSpPr>
          <p:spPr>
            <a:xfrm>
              <a:off x="5630353" y="4273232"/>
              <a:ext cx="13913" cy="12556"/>
            </a:xfrm>
            <a:custGeom>
              <a:rect b="b" l="l" r="r" t="t"/>
              <a:pathLst>
                <a:path extrusionOk="0" h="574" w="636">
                  <a:moveTo>
                    <a:pt x="310" y="1"/>
                  </a:moveTo>
                  <a:cubicBezTo>
                    <a:pt x="259" y="1"/>
                    <a:pt x="206" y="17"/>
                    <a:pt x="157" y="52"/>
                  </a:cubicBezTo>
                  <a:cubicBezTo>
                    <a:pt x="26" y="143"/>
                    <a:pt x="1" y="306"/>
                    <a:pt x="97" y="443"/>
                  </a:cubicBezTo>
                  <a:cubicBezTo>
                    <a:pt x="157" y="528"/>
                    <a:pt x="243" y="574"/>
                    <a:pt x="330" y="574"/>
                  </a:cubicBezTo>
                  <a:cubicBezTo>
                    <a:pt x="383" y="574"/>
                    <a:pt x="435" y="558"/>
                    <a:pt x="484" y="523"/>
                  </a:cubicBezTo>
                  <a:cubicBezTo>
                    <a:pt x="622" y="425"/>
                    <a:pt x="635" y="265"/>
                    <a:pt x="541" y="132"/>
                  </a:cubicBezTo>
                  <a:cubicBezTo>
                    <a:pt x="480" y="46"/>
                    <a:pt x="396" y="1"/>
                    <a:pt x="3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49" name="Google Shape;5149;p22"/>
            <p:cNvSpPr/>
            <p:nvPr/>
          </p:nvSpPr>
          <p:spPr>
            <a:xfrm>
              <a:off x="5646934" y="4262470"/>
              <a:ext cx="13913" cy="12578"/>
            </a:xfrm>
            <a:custGeom>
              <a:rect b="b" l="l" r="r" t="t"/>
              <a:pathLst>
                <a:path extrusionOk="0" h="575" w="636">
                  <a:moveTo>
                    <a:pt x="315" y="1"/>
                  </a:moveTo>
                  <a:cubicBezTo>
                    <a:pt x="268" y="1"/>
                    <a:pt x="219" y="14"/>
                    <a:pt x="173" y="42"/>
                  </a:cubicBezTo>
                  <a:cubicBezTo>
                    <a:pt x="38" y="125"/>
                    <a:pt x="1" y="285"/>
                    <a:pt x="88" y="429"/>
                  </a:cubicBezTo>
                  <a:cubicBezTo>
                    <a:pt x="145" y="522"/>
                    <a:pt x="234" y="575"/>
                    <a:pt x="327" y="575"/>
                  </a:cubicBezTo>
                  <a:cubicBezTo>
                    <a:pt x="374" y="575"/>
                    <a:pt x="421" y="562"/>
                    <a:pt x="466" y="535"/>
                  </a:cubicBezTo>
                  <a:cubicBezTo>
                    <a:pt x="610" y="447"/>
                    <a:pt x="635" y="289"/>
                    <a:pt x="551" y="147"/>
                  </a:cubicBezTo>
                  <a:cubicBezTo>
                    <a:pt x="495" y="52"/>
                    <a:pt x="408"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50" name="Google Shape;5150;p22"/>
            <p:cNvSpPr/>
            <p:nvPr/>
          </p:nvSpPr>
          <p:spPr>
            <a:xfrm>
              <a:off x="5664325" y="4252779"/>
              <a:ext cx="13847" cy="12622"/>
            </a:xfrm>
            <a:custGeom>
              <a:rect b="b" l="l" r="r" t="t"/>
              <a:pathLst>
                <a:path extrusionOk="0" h="577" w="633">
                  <a:moveTo>
                    <a:pt x="315" y="1"/>
                  </a:moveTo>
                  <a:cubicBezTo>
                    <a:pt x="273" y="1"/>
                    <a:pt x="230" y="11"/>
                    <a:pt x="188" y="32"/>
                  </a:cubicBezTo>
                  <a:lnTo>
                    <a:pt x="188" y="34"/>
                  </a:lnTo>
                  <a:cubicBezTo>
                    <a:pt x="46" y="107"/>
                    <a:pt x="1" y="263"/>
                    <a:pt x="79" y="412"/>
                  </a:cubicBezTo>
                  <a:cubicBezTo>
                    <a:pt x="132" y="516"/>
                    <a:pt x="224" y="576"/>
                    <a:pt x="323" y="576"/>
                  </a:cubicBezTo>
                  <a:cubicBezTo>
                    <a:pt x="364" y="576"/>
                    <a:pt x="406" y="566"/>
                    <a:pt x="447" y="545"/>
                  </a:cubicBezTo>
                  <a:cubicBezTo>
                    <a:pt x="596" y="467"/>
                    <a:pt x="633" y="309"/>
                    <a:pt x="557" y="165"/>
                  </a:cubicBezTo>
                  <a:cubicBezTo>
                    <a:pt x="504" y="58"/>
                    <a:pt x="41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51" name="Google Shape;5151;p22"/>
            <p:cNvSpPr/>
            <p:nvPr/>
          </p:nvSpPr>
          <p:spPr>
            <a:xfrm>
              <a:off x="5682459" y="4244248"/>
              <a:ext cx="13803" cy="12622"/>
            </a:xfrm>
            <a:custGeom>
              <a:rect b="b" l="l" r="r" t="t"/>
              <a:pathLst>
                <a:path extrusionOk="0" h="577" w="631">
                  <a:moveTo>
                    <a:pt x="316" y="1"/>
                  </a:moveTo>
                  <a:cubicBezTo>
                    <a:pt x="280" y="1"/>
                    <a:pt x="242" y="9"/>
                    <a:pt x="205" y="26"/>
                  </a:cubicBezTo>
                  <a:cubicBezTo>
                    <a:pt x="58" y="90"/>
                    <a:pt x="1" y="243"/>
                    <a:pt x="69" y="397"/>
                  </a:cubicBezTo>
                  <a:cubicBezTo>
                    <a:pt x="117" y="509"/>
                    <a:pt x="212" y="576"/>
                    <a:pt x="318" y="576"/>
                  </a:cubicBezTo>
                  <a:cubicBezTo>
                    <a:pt x="354" y="576"/>
                    <a:pt x="392" y="568"/>
                    <a:pt x="429" y="552"/>
                  </a:cubicBezTo>
                  <a:cubicBezTo>
                    <a:pt x="582" y="484"/>
                    <a:pt x="630" y="330"/>
                    <a:pt x="564" y="181"/>
                  </a:cubicBezTo>
                  <a:cubicBezTo>
                    <a:pt x="515" y="66"/>
                    <a:pt x="421"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52" name="Google Shape;5152;p22"/>
            <p:cNvSpPr/>
            <p:nvPr/>
          </p:nvSpPr>
          <p:spPr>
            <a:xfrm>
              <a:off x="5700900" y="4236985"/>
              <a:ext cx="13650" cy="12622"/>
            </a:xfrm>
            <a:custGeom>
              <a:rect b="b" l="l" r="r" t="t"/>
              <a:pathLst>
                <a:path extrusionOk="0" h="577" w="624">
                  <a:moveTo>
                    <a:pt x="316" y="0"/>
                  </a:moveTo>
                  <a:cubicBezTo>
                    <a:pt x="284" y="0"/>
                    <a:pt x="251" y="6"/>
                    <a:pt x="218" y="19"/>
                  </a:cubicBezTo>
                  <a:cubicBezTo>
                    <a:pt x="67" y="71"/>
                    <a:pt x="0" y="222"/>
                    <a:pt x="58" y="380"/>
                  </a:cubicBezTo>
                  <a:cubicBezTo>
                    <a:pt x="103" y="501"/>
                    <a:pt x="202" y="576"/>
                    <a:pt x="314" y="576"/>
                  </a:cubicBezTo>
                  <a:cubicBezTo>
                    <a:pt x="345" y="576"/>
                    <a:pt x="376" y="571"/>
                    <a:pt x="408" y="559"/>
                  </a:cubicBezTo>
                  <a:cubicBezTo>
                    <a:pt x="566" y="499"/>
                    <a:pt x="623" y="348"/>
                    <a:pt x="566" y="195"/>
                  </a:cubicBezTo>
                  <a:cubicBezTo>
                    <a:pt x="522" y="72"/>
                    <a:pt x="426" y="0"/>
                    <a:pt x="3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53" name="Google Shape;5153;p22"/>
            <p:cNvSpPr/>
            <p:nvPr/>
          </p:nvSpPr>
          <p:spPr>
            <a:xfrm>
              <a:off x="5720041" y="4230795"/>
              <a:ext cx="13453" cy="12622"/>
            </a:xfrm>
            <a:custGeom>
              <a:rect b="b" l="l" r="r" t="t"/>
              <a:pathLst>
                <a:path extrusionOk="0" h="577" w="615">
                  <a:moveTo>
                    <a:pt x="312" y="0"/>
                  </a:moveTo>
                  <a:cubicBezTo>
                    <a:pt x="286" y="0"/>
                    <a:pt x="258" y="5"/>
                    <a:pt x="229" y="13"/>
                  </a:cubicBezTo>
                  <a:cubicBezTo>
                    <a:pt x="76" y="57"/>
                    <a:pt x="0" y="203"/>
                    <a:pt x="48" y="363"/>
                  </a:cubicBezTo>
                  <a:cubicBezTo>
                    <a:pt x="86" y="494"/>
                    <a:pt x="188" y="576"/>
                    <a:pt x="309" y="576"/>
                  </a:cubicBezTo>
                  <a:cubicBezTo>
                    <a:pt x="334" y="576"/>
                    <a:pt x="361" y="572"/>
                    <a:pt x="387" y="565"/>
                  </a:cubicBezTo>
                  <a:cubicBezTo>
                    <a:pt x="550" y="517"/>
                    <a:pt x="614" y="368"/>
                    <a:pt x="568" y="212"/>
                  </a:cubicBezTo>
                  <a:cubicBezTo>
                    <a:pt x="529" y="80"/>
                    <a:pt x="431"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54" name="Google Shape;5154;p22"/>
            <p:cNvSpPr/>
            <p:nvPr/>
          </p:nvSpPr>
          <p:spPr>
            <a:xfrm>
              <a:off x="5739466" y="4225785"/>
              <a:ext cx="13213" cy="12578"/>
            </a:xfrm>
            <a:custGeom>
              <a:rect b="b" l="l" r="r" t="t"/>
              <a:pathLst>
                <a:path extrusionOk="0" h="575" w="604">
                  <a:moveTo>
                    <a:pt x="308" y="0"/>
                  </a:moveTo>
                  <a:cubicBezTo>
                    <a:pt x="286" y="0"/>
                    <a:pt x="264" y="3"/>
                    <a:pt x="241" y="8"/>
                  </a:cubicBezTo>
                  <a:cubicBezTo>
                    <a:pt x="86" y="43"/>
                    <a:pt x="1" y="185"/>
                    <a:pt x="40" y="347"/>
                  </a:cubicBezTo>
                  <a:cubicBezTo>
                    <a:pt x="71" y="485"/>
                    <a:pt x="174" y="574"/>
                    <a:pt x="302" y="574"/>
                  </a:cubicBezTo>
                  <a:cubicBezTo>
                    <a:pt x="322" y="574"/>
                    <a:pt x="343" y="572"/>
                    <a:pt x="365" y="567"/>
                  </a:cubicBezTo>
                  <a:cubicBezTo>
                    <a:pt x="528" y="528"/>
                    <a:pt x="603" y="386"/>
                    <a:pt x="567" y="226"/>
                  </a:cubicBezTo>
                  <a:cubicBezTo>
                    <a:pt x="533" y="87"/>
                    <a:pt x="432"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5155" name="Google Shape;5155;p22"/>
          <p:cNvGrpSpPr/>
          <p:nvPr/>
        </p:nvGrpSpPr>
        <p:grpSpPr>
          <a:xfrm>
            <a:off x="8684281" y="3522297"/>
            <a:ext cx="306945" cy="385575"/>
            <a:chOff x="6567434" y="3699538"/>
            <a:chExt cx="784022" cy="984616"/>
          </a:xfrm>
        </p:grpSpPr>
        <p:sp>
          <p:nvSpPr>
            <p:cNvPr id="5156" name="Google Shape;5156;p22"/>
            <p:cNvSpPr/>
            <p:nvPr/>
          </p:nvSpPr>
          <p:spPr>
            <a:xfrm>
              <a:off x="6702994" y="3699538"/>
              <a:ext cx="648463" cy="984616"/>
            </a:xfrm>
            <a:custGeom>
              <a:rect b="b" l="l" r="r" t="t"/>
              <a:pathLst>
                <a:path extrusionOk="0" h="45011" w="29644">
                  <a:moveTo>
                    <a:pt x="1736" y="1"/>
                  </a:moveTo>
                  <a:cubicBezTo>
                    <a:pt x="1264" y="1"/>
                    <a:pt x="857" y="173"/>
                    <a:pt x="515" y="516"/>
                  </a:cubicBezTo>
                  <a:cubicBezTo>
                    <a:pt x="172" y="860"/>
                    <a:pt x="0" y="1265"/>
                    <a:pt x="0" y="1737"/>
                  </a:cubicBezTo>
                  <a:lnTo>
                    <a:pt x="0" y="4052"/>
                  </a:lnTo>
                  <a:cubicBezTo>
                    <a:pt x="0" y="4524"/>
                    <a:pt x="172" y="4931"/>
                    <a:pt x="515" y="5273"/>
                  </a:cubicBezTo>
                  <a:cubicBezTo>
                    <a:pt x="857" y="5618"/>
                    <a:pt x="1264" y="5788"/>
                    <a:pt x="1736" y="5788"/>
                  </a:cubicBezTo>
                  <a:lnTo>
                    <a:pt x="22828" y="5788"/>
                  </a:lnTo>
                  <a:lnTo>
                    <a:pt x="8487" y="42698"/>
                  </a:lnTo>
                  <a:cubicBezTo>
                    <a:pt x="8400" y="42913"/>
                    <a:pt x="8348" y="43073"/>
                    <a:pt x="8327" y="43179"/>
                  </a:cubicBezTo>
                  <a:cubicBezTo>
                    <a:pt x="8304" y="43286"/>
                    <a:pt x="8295" y="43383"/>
                    <a:pt x="8295" y="43467"/>
                  </a:cubicBezTo>
                  <a:cubicBezTo>
                    <a:pt x="8295" y="43898"/>
                    <a:pt x="8444" y="44262"/>
                    <a:pt x="8746" y="44562"/>
                  </a:cubicBezTo>
                  <a:cubicBezTo>
                    <a:pt x="9044" y="44862"/>
                    <a:pt x="9408" y="45011"/>
                    <a:pt x="9839" y="45011"/>
                  </a:cubicBezTo>
                  <a:lnTo>
                    <a:pt x="12795" y="45011"/>
                  </a:lnTo>
                  <a:cubicBezTo>
                    <a:pt x="13310" y="45011"/>
                    <a:pt x="13707" y="44851"/>
                    <a:pt x="13986" y="44530"/>
                  </a:cubicBezTo>
                  <a:cubicBezTo>
                    <a:pt x="14263" y="44207"/>
                    <a:pt x="14490" y="43854"/>
                    <a:pt x="14662" y="43470"/>
                  </a:cubicBezTo>
                  <a:lnTo>
                    <a:pt x="28936" y="6624"/>
                  </a:lnTo>
                  <a:cubicBezTo>
                    <a:pt x="29149" y="6152"/>
                    <a:pt x="29321" y="5703"/>
                    <a:pt x="29451" y="5273"/>
                  </a:cubicBezTo>
                  <a:cubicBezTo>
                    <a:pt x="29580" y="4847"/>
                    <a:pt x="29644" y="4439"/>
                    <a:pt x="29644" y="4052"/>
                  </a:cubicBezTo>
                  <a:lnTo>
                    <a:pt x="29644" y="1737"/>
                  </a:lnTo>
                  <a:cubicBezTo>
                    <a:pt x="29644" y="1265"/>
                    <a:pt x="29472" y="860"/>
                    <a:pt x="29128" y="516"/>
                  </a:cubicBezTo>
                  <a:cubicBezTo>
                    <a:pt x="28785" y="173"/>
                    <a:pt x="28377" y="1"/>
                    <a:pt x="27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57" name="Google Shape;5157;p22"/>
            <p:cNvSpPr/>
            <p:nvPr/>
          </p:nvSpPr>
          <p:spPr>
            <a:xfrm>
              <a:off x="6567434" y="3730163"/>
              <a:ext cx="115784" cy="80259"/>
            </a:xfrm>
            <a:custGeom>
              <a:rect b="b" l="l" r="r" t="t"/>
              <a:pathLst>
                <a:path extrusionOk="0" h="3669" w="5293">
                  <a:moveTo>
                    <a:pt x="2082" y="0"/>
                  </a:moveTo>
                  <a:lnTo>
                    <a:pt x="2107" y="1436"/>
                  </a:lnTo>
                  <a:lnTo>
                    <a:pt x="0" y="724"/>
                  </a:lnTo>
                  <a:lnTo>
                    <a:pt x="41" y="2998"/>
                  </a:lnTo>
                  <a:lnTo>
                    <a:pt x="2123" y="2210"/>
                  </a:lnTo>
                  <a:lnTo>
                    <a:pt x="2148" y="3669"/>
                  </a:lnTo>
                  <a:lnTo>
                    <a:pt x="5293" y="1777"/>
                  </a:lnTo>
                  <a:lnTo>
                    <a:pt x="2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58" name="Google Shape;5158;p22"/>
            <p:cNvSpPr/>
            <p:nvPr/>
          </p:nvSpPr>
          <p:spPr>
            <a:xfrm>
              <a:off x="6827681"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59" name="Google Shape;5159;p22"/>
            <p:cNvSpPr/>
            <p:nvPr/>
          </p:nvSpPr>
          <p:spPr>
            <a:xfrm>
              <a:off x="6847456"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0" name="Google Shape;5160;p22"/>
            <p:cNvSpPr/>
            <p:nvPr/>
          </p:nvSpPr>
          <p:spPr>
            <a:xfrm>
              <a:off x="6867253"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1" name="Google Shape;5161;p22"/>
            <p:cNvSpPr/>
            <p:nvPr/>
          </p:nvSpPr>
          <p:spPr>
            <a:xfrm>
              <a:off x="6887050" y="3763873"/>
              <a:ext cx="11375" cy="12031"/>
            </a:xfrm>
            <a:custGeom>
              <a:rect b="b" l="l" r="r" t="t"/>
              <a:pathLst>
                <a:path extrusionOk="0" h="550" w="520">
                  <a:moveTo>
                    <a:pt x="261" y="0"/>
                  </a:moveTo>
                  <a:cubicBezTo>
                    <a:pt x="108" y="0"/>
                    <a:pt x="0" y="115"/>
                    <a:pt x="0" y="275"/>
                  </a:cubicBezTo>
                  <a:cubicBezTo>
                    <a:pt x="0" y="438"/>
                    <a:pt x="105"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2" name="Google Shape;5162;p22"/>
            <p:cNvSpPr/>
            <p:nvPr/>
          </p:nvSpPr>
          <p:spPr>
            <a:xfrm>
              <a:off x="6906825" y="3763873"/>
              <a:ext cx="11397" cy="12031"/>
            </a:xfrm>
            <a:custGeom>
              <a:rect b="b" l="l" r="r" t="t"/>
              <a:pathLst>
                <a:path extrusionOk="0" h="550" w="521">
                  <a:moveTo>
                    <a:pt x="262" y="0"/>
                  </a:moveTo>
                  <a:cubicBezTo>
                    <a:pt x="111"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3" name="Google Shape;5163;p22"/>
            <p:cNvSpPr/>
            <p:nvPr/>
          </p:nvSpPr>
          <p:spPr>
            <a:xfrm>
              <a:off x="6926622"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4" name="Google Shape;5164;p22"/>
            <p:cNvSpPr/>
            <p:nvPr/>
          </p:nvSpPr>
          <p:spPr>
            <a:xfrm>
              <a:off x="6946353" y="3763873"/>
              <a:ext cx="11397" cy="12031"/>
            </a:xfrm>
            <a:custGeom>
              <a:rect b="b" l="l" r="r" t="t"/>
              <a:pathLst>
                <a:path extrusionOk="0" h="550" w="521">
                  <a:moveTo>
                    <a:pt x="264" y="0"/>
                  </a:moveTo>
                  <a:cubicBezTo>
                    <a:pt x="111" y="0"/>
                    <a:pt x="1" y="115"/>
                    <a:pt x="1" y="275"/>
                  </a:cubicBezTo>
                  <a:cubicBezTo>
                    <a:pt x="1" y="438"/>
                    <a:pt x="106" y="550"/>
                    <a:pt x="259" y="550"/>
                  </a:cubicBezTo>
                  <a:cubicBezTo>
                    <a:pt x="422" y="550"/>
                    <a:pt x="521" y="433"/>
                    <a:pt x="521" y="275"/>
                  </a:cubicBezTo>
                  <a:cubicBezTo>
                    <a:pt x="521"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5" name="Google Shape;5165;p22"/>
            <p:cNvSpPr/>
            <p:nvPr/>
          </p:nvSpPr>
          <p:spPr>
            <a:xfrm>
              <a:off x="6966150"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6" name="Google Shape;5166;p22"/>
            <p:cNvSpPr/>
            <p:nvPr/>
          </p:nvSpPr>
          <p:spPr>
            <a:xfrm>
              <a:off x="6985925"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7" name="Google Shape;5167;p22"/>
            <p:cNvSpPr/>
            <p:nvPr/>
          </p:nvSpPr>
          <p:spPr>
            <a:xfrm>
              <a:off x="7005722" y="3763873"/>
              <a:ext cx="11397" cy="12031"/>
            </a:xfrm>
            <a:custGeom>
              <a:rect b="b" l="l" r="r" t="t"/>
              <a:pathLst>
                <a:path extrusionOk="0" h="550" w="521">
                  <a:moveTo>
                    <a:pt x="262" y="0"/>
                  </a:moveTo>
                  <a:cubicBezTo>
                    <a:pt x="110" y="0"/>
                    <a:pt x="0" y="115"/>
                    <a:pt x="0" y="275"/>
                  </a:cubicBezTo>
                  <a:cubicBezTo>
                    <a:pt x="0" y="438"/>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8" name="Google Shape;5168;p22"/>
            <p:cNvSpPr/>
            <p:nvPr/>
          </p:nvSpPr>
          <p:spPr>
            <a:xfrm>
              <a:off x="7025519"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69" name="Google Shape;5169;p22"/>
            <p:cNvSpPr/>
            <p:nvPr/>
          </p:nvSpPr>
          <p:spPr>
            <a:xfrm>
              <a:off x="7045294" y="3763873"/>
              <a:ext cx="11353" cy="12031"/>
            </a:xfrm>
            <a:custGeom>
              <a:rect b="b" l="l" r="r" t="t"/>
              <a:pathLst>
                <a:path extrusionOk="0" h="550" w="519">
                  <a:moveTo>
                    <a:pt x="262" y="0"/>
                  </a:moveTo>
                  <a:cubicBezTo>
                    <a:pt x="108" y="0"/>
                    <a:pt x="1" y="115"/>
                    <a:pt x="1" y="275"/>
                  </a:cubicBezTo>
                  <a:cubicBezTo>
                    <a:pt x="1" y="438"/>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0" name="Google Shape;5170;p22"/>
            <p:cNvSpPr/>
            <p:nvPr/>
          </p:nvSpPr>
          <p:spPr>
            <a:xfrm>
              <a:off x="7065091"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1" name="Google Shape;5171;p22"/>
            <p:cNvSpPr/>
            <p:nvPr/>
          </p:nvSpPr>
          <p:spPr>
            <a:xfrm>
              <a:off x="7084822" y="3763873"/>
              <a:ext cx="11397" cy="12031"/>
            </a:xfrm>
            <a:custGeom>
              <a:rect b="b" l="l" r="r" t="t"/>
              <a:pathLst>
                <a:path extrusionOk="0" h="550" w="521">
                  <a:moveTo>
                    <a:pt x="264" y="0"/>
                  </a:moveTo>
                  <a:cubicBezTo>
                    <a:pt x="111"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2" name="Google Shape;5172;p22"/>
            <p:cNvSpPr/>
            <p:nvPr/>
          </p:nvSpPr>
          <p:spPr>
            <a:xfrm>
              <a:off x="7104619"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3" name="Google Shape;5173;p22"/>
            <p:cNvSpPr/>
            <p:nvPr/>
          </p:nvSpPr>
          <p:spPr>
            <a:xfrm>
              <a:off x="7124394"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4" name="Google Shape;5174;p22"/>
            <p:cNvSpPr/>
            <p:nvPr/>
          </p:nvSpPr>
          <p:spPr>
            <a:xfrm>
              <a:off x="7144191" y="3763873"/>
              <a:ext cx="11397" cy="12031"/>
            </a:xfrm>
            <a:custGeom>
              <a:rect b="b" l="l" r="r" t="t"/>
              <a:pathLst>
                <a:path extrusionOk="0" h="550" w="521">
                  <a:moveTo>
                    <a:pt x="261" y="0"/>
                  </a:moveTo>
                  <a:cubicBezTo>
                    <a:pt x="108" y="0"/>
                    <a:pt x="0" y="115"/>
                    <a:pt x="0" y="275"/>
                  </a:cubicBezTo>
                  <a:cubicBezTo>
                    <a:pt x="0" y="438"/>
                    <a:pt x="103" y="550"/>
                    <a:pt x="257" y="550"/>
                  </a:cubicBezTo>
                  <a:cubicBezTo>
                    <a:pt x="420"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5" name="Google Shape;5175;p22"/>
            <p:cNvSpPr/>
            <p:nvPr/>
          </p:nvSpPr>
          <p:spPr>
            <a:xfrm>
              <a:off x="71639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6" name="Google Shape;5176;p22"/>
            <p:cNvSpPr/>
            <p:nvPr/>
          </p:nvSpPr>
          <p:spPr>
            <a:xfrm>
              <a:off x="7183719" y="3763873"/>
              <a:ext cx="11397" cy="12031"/>
            </a:xfrm>
            <a:custGeom>
              <a:rect b="b" l="l" r="r" t="t"/>
              <a:pathLst>
                <a:path extrusionOk="0" h="550" w="521">
                  <a:moveTo>
                    <a:pt x="264" y="0"/>
                  </a:moveTo>
                  <a:cubicBezTo>
                    <a:pt x="110" y="0"/>
                    <a:pt x="0" y="115"/>
                    <a:pt x="0" y="275"/>
                  </a:cubicBezTo>
                  <a:cubicBezTo>
                    <a:pt x="0" y="438"/>
                    <a:pt x="106" y="550"/>
                    <a:pt x="259" y="550"/>
                  </a:cubicBezTo>
                  <a:cubicBezTo>
                    <a:pt x="422"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7" name="Google Shape;5177;p22"/>
            <p:cNvSpPr/>
            <p:nvPr/>
          </p:nvSpPr>
          <p:spPr>
            <a:xfrm>
              <a:off x="7203494"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8" name="Google Shape;5178;p22"/>
            <p:cNvSpPr/>
            <p:nvPr/>
          </p:nvSpPr>
          <p:spPr>
            <a:xfrm>
              <a:off x="7223291"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79" name="Google Shape;5179;p22"/>
            <p:cNvSpPr/>
            <p:nvPr/>
          </p:nvSpPr>
          <p:spPr>
            <a:xfrm>
              <a:off x="72430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0" name="Google Shape;5180;p22"/>
            <p:cNvSpPr/>
            <p:nvPr/>
          </p:nvSpPr>
          <p:spPr>
            <a:xfrm>
              <a:off x="7262863" y="3763873"/>
              <a:ext cx="11397" cy="12031"/>
            </a:xfrm>
            <a:custGeom>
              <a:rect b="b" l="l" r="r" t="t"/>
              <a:pathLst>
                <a:path extrusionOk="0" h="550" w="521">
                  <a:moveTo>
                    <a:pt x="262" y="0"/>
                  </a:moveTo>
                  <a:cubicBezTo>
                    <a:pt x="108" y="0"/>
                    <a:pt x="1" y="115"/>
                    <a:pt x="1" y="275"/>
                  </a:cubicBezTo>
                  <a:cubicBezTo>
                    <a:pt x="1" y="438"/>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1" name="Google Shape;5181;p22"/>
            <p:cNvSpPr/>
            <p:nvPr/>
          </p:nvSpPr>
          <p:spPr>
            <a:xfrm>
              <a:off x="6968053" y="4616429"/>
              <a:ext cx="13694" cy="11616"/>
            </a:xfrm>
            <a:custGeom>
              <a:rect b="b" l="l" r="r" t="t"/>
              <a:pathLst>
                <a:path extrusionOk="0" h="531" w="626">
                  <a:moveTo>
                    <a:pt x="289" y="1"/>
                  </a:moveTo>
                  <a:cubicBezTo>
                    <a:pt x="185" y="1"/>
                    <a:pt x="96" y="59"/>
                    <a:pt x="55" y="165"/>
                  </a:cubicBezTo>
                  <a:cubicBezTo>
                    <a:pt x="0" y="307"/>
                    <a:pt x="67" y="451"/>
                    <a:pt x="218" y="508"/>
                  </a:cubicBezTo>
                  <a:cubicBezTo>
                    <a:pt x="256" y="523"/>
                    <a:pt x="295" y="530"/>
                    <a:pt x="331" y="530"/>
                  </a:cubicBezTo>
                  <a:cubicBezTo>
                    <a:pt x="435" y="530"/>
                    <a:pt x="525" y="473"/>
                    <a:pt x="566" y="366"/>
                  </a:cubicBezTo>
                  <a:cubicBezTo>
                    <a:pt x="625"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2" name="Google Shape;5182;p22"/>
            <p:cNvSpPr/>
            <p:nvPr/>
          </p:nvSpPr>
          <p:spPr>
            <a:xfrm>
              <a:off x="6975119" y="4597966"/>
              <a:ext cx="13694" cy="11616"/>
            </a:xfrm>
            <a:custGeom>
              <a:rect b="b" l="l" r="r" t="t"/>
              <a:pathLst>
                <a:path extrusionOk="0" h="531" w="626">
                  <a:moveTo>
                    <a:pt x="289" y="1"/>
                  </a:moveTo>
                  <a:cubicBezTo>
                    <a:pt x="184" y="1"/>
                    <a:pt x="96" y="60"/>
                    <a:pt x="55" y="166"/>
                  </a:cubicBezTo>
                  <a:cubicBezTo>
                    <a:pt x="0" y="308"/>
                    <a:pt x="67" y="450"/>
                    <a:pt x="218" y="509"/>
                  </a:cubicBezTo>
                  <a:cubicBezTo>
                    <a:pt x="256" y="523"/>
                    <a:pt x="294" y="530"/>
                    <a:pt x="330" y="530"/>
                  </a:cubicBezTo>
                  <a:cubicBezTo>
                    <a:pt x="436" y="530"/>
                    <a:pt x="527" y="473"/>
                    <a:pt x="568" y="367"/>
                  </a:cubicBezTo>
                  <a:cubicBezTo>
                    <a:pt x="625" y="216"/>
                    <a:pt x="552" y="79"/>
                    <a:pt x="406" y="24"/>
                  </a:cubicBezTo>
                  <a:cubicBezTo>
                    <a:pt x="366"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3" name="Google Shape;5183;p22"/>
            <p:cNvSpPr/>
            <p:nvPr/>
          </p:nvSpPr>
          <p:spPr>
            <a:xfrm>
              <a:off x="6982228" y="4579504"/>
              <a:ext cx="13694" cy="11594"/>
            </a:xfrm>
            <a:custGeom>
              <a:rect b="b" l="l" r="r" t="t"/>
              <a:pathLst>
                <a:path extrusionOk="0" h="530" w="626">
                  <a:moveTo>
                    <a:pt x="289" y="1"/>
                  </a:moveTo>
                  <a:cubicBezTo>
                    <a:pt x="185" y="1"/>
                    <a:pt x="96" y="59"/>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4" name="Google Shape;5184;p22"/>
            <p:cNvSpPr/>
            <p:nvPr/>
          </p:nvSpPr>
          <p:spPr>
            <a:xfrm>
              <a:off x="6989294" y="4561020"/>
              <a:ext cx="13694" cy="11616"/>
            </a:xfrm>
            <a:custGeom>
              <a:rect b="b" l="l" r="r" t="t"/>
              <a:pathLst>
                <a:path extrusionOk="0" h="531" w="626">
                  <a:moveTo>
                    <a:pt x="291" y="1"/>
                  </a:moveTo>
                  <a:cubicBezTo>
                    <a:pt x="186" y="1"/>
                    <a:pt x="97" y="59"/>
                    <a:pt x="58" y="165"/>
                  </a:cubicBezTo>
                  <a:cubicBezTo>
                    <a:pt x="0" y="309"/>
                    <a:pt x="69" y="451"/>
                    <a:pt x="220" y="508"/>
                  </a:cubicBezTo>
                  <a:cubicBezTo>
                    <a:pt x="259" y="523"/>
                    <a:pt x="297" y="531"/>
                    <a:pt x="334" y="531"/>
                  </a:cubicBezTo>
                  <a:cubicBezTo>
                    <a:pt x="437" y="531"/>
                    <a:pt x="528" y="473"/>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5" name="Google Shape;5185;p22"/>
            <p:cNvSpPr/>
            <p:nvPr/>
          </p:nvSpPr>
          <p:spPr>
            <a:xfrm>
              <a:off x="6996403" y="4542579"/>
              <a:ext cx="13694" cy="11616"/>
            </a:xfrm>
            <a:custGeom>
              <a:rect b="b" l="l" r="r" t="t"/>
              <a:pathLst>
                <a:path extrusionOk="0" h="531" w="626">
                  <a:moveTo>
                    <a:pt x="290" y="1"/>
                  </a:moveTo>
                  <a:cubicBezTo>
                    <a:pt x="185" y="1"/>
                    <a:pt x="96" y="58"/>
                    <a:pt x="55" y="165"/>
                  </a:cubicBezTo>
                  <a:cubicBezTo>
                    <a:pt x="0" y="307"/>
                    <a:pt x="67" y="449"/>
                    <a:pt x="218" y="508"/>
                  </a:cubicBezTo>
                  <a:cubicBezTo>
                    <a:pt x="256" y="523"/>
                    <a:pt x="294" y="530"/>
                    <a:pt x="331" y="530"/>
                  </a:cubicBezTo>
                  <a:cubicBezTo>
                    <a:pt x="435" y="530"/>
                    <a:pt x="528" y="472"/>
                    <a:pt x="568" y="366"/>
                  </a:cubicBezTo>
                  <a:cubicBezTo>
                    <a:pt x="626" y="215"/>
                    <a:pt x="552"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6" name="Google Shape;5186;p22"/>
            <p:cNvSpPr/>
            <p:nvPr/>
          </p:nvSpPr>
          <p:spPr>
            <a:xfrm>
              <a:off x="7003513" y="4524095"/>
              <a:ext cx="13650" cy="11616"/>
            </a:xfrm>
            <a:custGeom>
              <a:rect b="b" l="l" r="r" t="t"/>
              <a:pathLst>
                <a:path extrusionOk="0" h="531" w="624">
                  <a:moveTo>
                    <a:pt x="290" y="1"/>
                  </a:moveTo>
                  <a:cubicBezTo>
                    <a:pt x="185" y="1"/>
                    <a:pt x="96" y="60"/>
                    <a:pt x="56" y="165"/>
                  </a:cubicBezTo>
                  <a:cubicBezTo>
                    <a:pt x="1" y="309"/>
                    <a:pt x="67" y="451"/>
                    <a:pt x="218" y="508"/>
                  </a:cubicBezTo>
                  <a:cubicBezTo>
                    <a:pt x="257" y="523"/>
                    <a:pt x="295" y="531"/>
                    <a:pt x="332" y="531"/>
                  </a:cubicBezTo>
                  <a:cubicBezTo>
                    <a:pt x="435" y="531"/>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7" name="Google Shape;5187;p22"/>
            <p:cNvSpPr/>
            <p:nvPr/>
          </p:nvSpPr>
          <p:spPr>
            <a:xfrm>
              <a:off x="7010578" y="4505654"/>
              <a:ext cx="13694" cy="11594"/>
            </a:xfrm>
            <a:custGeom>
              <a:rect b="b" l="l" r="r" t="t"/>
              <a:pathLst>
                <a:path extrusionOk="0" h="530" w="626">
                  <a:moveTo>
                    <a:pt x="290" y="1"/>
                  </a:moveTo>
                  <a:cubicBezTo>
                    <a:pt x="185" y="1"/>
                    <a:pt x="96" y="59"/>
                    <a:pt x="56" y="165"/>
                  </a:cubicBezTo>
                  <a:cubicBezTo>
                    <a:pt x="1" y="307"/>
                    <a:pt x="67" y="449"/>
                    <a:pt x="218" y="509"/>
                  </a:cubicBezTo>
                  <a:cubicBezTo>
                    <a:pt x="256" y="523"/>
                    <a:pt x="294" y="530"/>
                    <a:pt x="330" y="530"/>
                  </a:cubicBezTo>
                  <a:cubicBezTo>
                    <a:pt x="435" y="530"/>
                    <a:pt x="528" y="472"/>
                    <a:pt x="569" y="367"/>
                  </a:cubicBezTo>
                  <a:cubicBezTo>
                    <a:pt x="626" y="215"/>
                    <a:pt x="553"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8" name="Google Shape;5188;p22"/>
            <p:cNvSpPr/>
            <p:nvPr/>
          </p:nvSpPr>
          <p:spPr>
            <a:xfrm>
              <a:off x="7017688" y="4487191"/>
              <a:ext cx="13694" cy="11594"/>
            </a:xfrm>
            <a:custGeom>
              <a:rect b="b" l="l" r="r" t="t"/>
              <a:pathLst>
                <a:path extrusionOk="0" h="530" w="626">
                  <a:moveTo>
                    <a:pt x="291" y="0"/>
                  </a:moveTo>
                  <a:cubicBezTo>
                    <a:pt x="186" y="0"/>
                    <a:pt x="97" y="59"/>
                    <a:pt x="56" y="164"/>
                  </a:cubicBezTo>
                  <a:cubicBezTo>
                    <a:pt x="1" y="308"/>
                    <a:pt x="67" y="450"/>
                    <a:pt x="218" y="508"/>
                  </a:cubicBezTo>
                  <a:cubicBezTo>
                    <a:pt x="257" y="523"/>
                    <a:pt x="295" y="530"/>
                    <a:pt x="332" y="530"/>
                  </a:cubicBezTo>
                  <a:cubicBezTo>
                    <a:pt x="435" y="530"/>
                    <a:pt x="526" y="472"/>
                    <a:pt x="566" y="366"/>
                  </a:cubicBezTo>
                  <a:cubicBezTo>
                    <a:pt x="626" y="214"/>
                    <a:pt x="550" y="79"/>
                    <a:pt x="404" y="22"/>
                  </a:cubicBezTo>
                  <a:cubicBezTo>
                    <a:pt x="365" y="7"/>
                    <a:pt x="32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89" name="Google Shape;5189;p22"/>
            <p:cNvSpPr/>
            <p:nvPr/>
          </p:nvSpPr>
          <p:spPr>
            <a:xfrm>
              <a:off x="7024819" y="4468707"/>
              <a:ext cx="13628" cy="11616"/>
            </a:xfrm>
            <a:custGeom>
              <a:rect b="b" l="l" r="r" t="t"/>
              <a:pathLst>
                <a:path extrusionOk="0" h="531" w="623">
                  <a:moveTo>
                    <a:pt x="287" y="1"/>
                  </a:moveTo>
                  <a:cubicBezTo>
                    <a:pt x="183" y="1"/>
                    <a:pt x="95" y="60"/>
                    <a:pt x="55" y="166"/>
                  </a:cubicBezTo>
                  <a:cubicBezTo>
                    <a:pt x="0" y="308"/>
                    <a:pt x="66" y="450"/>
                    <a:pt x="218" y="510"/>
                  </a:cubicBezTo>
                  <a:cubicBezTo>
                    <a:pt x="255" y="524"/>
                    <a:pt x="293" y="531"/>
                    <a:pt x="329" y="531"/>
                  </a:cubicBezTo>
                  <a:cubicBezTo>
                    <a:pt x="433" y="531"/>
                    <a:pt x="525" y="473"/>
                    <a:pt x="566" y="368"/>
                  </a:cubicBezTo>
                  <a:cubicBezTo>
                    <a:pt x="623"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0" name="Google Shape;5190;p22"/>
            <p:cNvSpPr/>
            <p:nvPr/>
          </p:nvSpPr>
          <p:spPr>
            <a:xfrm>
              <a:off x="7031863" y="4450266"/>
              <a:ext cx="13716" cy="11616"/>
            </a:xfrm>
            <a:custGeom>
              <a:rect b="b" l="l" r="r" t="t"/>
              <a:pathLst>
                <a:path extrusionOk="0" h="531" w="627">
                  <a:moveTo>
                    <a:pt x="292" y="0"/>
                  </a:moveTo>
                  <a:cubicBezTo>
                    <a:pt x="186" y="0"/>
                    <a:pt x="97" y="59"/>
                    <a:pt x="56" y="164"/>
                  </a:cubicBezTo>
                  <a:cubicBezTo>
                    <a:pt x="1" y="306"/>
                    <a:pt x="67" y="450"/>
                    <a:pt x="218" y="508"/>
                  </a:cubicBezTo>
                  <a:cubicBezTo>
                    <a:pt x="257" y="523"/>
                    <a:pt x="295" y="530"/>
                    <a:pt x="332" y="530"/>
                  </a:cubicBezTo>
                  <a:cubicBezTo>
                    <a:pt x="437" y="530"/>
                    <a:pt x="528" y="472"/>
                    <a:pt x="569" y="366"/>
                  </a:cubicBezTo>
                  <a:cubicBezTo>
                    <a:pt x="626" y="215"/>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1" name="Google Shape;5191;p22"/>
            <p:cNvSpPr/>
            <p:nvPr/>
          </p:nvSpPr>
          <p:spPr>
            <a:xfrm>
              <a:off x="7038994" y="4431804"/>
              <a:ext cx="13694" cy="11594"/>
            </a:xfrm>
            <a:custGeom>
              <a:rect b="b" l="l" r="r" t="t"/>
              <a:pathLst>
                <a:path extrusionOk="0" h="530" w="626">
                  <a:moveTo>
                    <a:pt x="287" y="0"/>
                  </a:moveTo>
                  <a:cubicBezTo>
                    <a:pt x="183" y="0"/>
                    <a:pt x="96" y="59"/>
                    <a:pt x="55" y="165"/>
                  </a:cubicBezTo>
                  <a:cubicBezTo>
                    <a:pt x="0" y="307"/>
                    <a:pt x="67" y="449"/>
                    <a:pt x="218" y="509"/>
                  </a:cubicBezTo>
                  <a:cubicBezTo>
                    <a:pt x="255" y="523"/>
                    <a:pt x="293" y="530"/>
                    <a:pt x="329" y="530"/>
                  </a:cubicBezTo>
                  <a:cubicBezTo>
                    <a:pt x="434" y="530"/>
                    <a:pt x="525" y="472"/>
                    <a:pt x="566" y="367"/>
                  </a:cubicBezTo>
                  <a:cubicBezTo>
                    <a:pt x="625" y="216"/>
                    <a:pt x="550" y="78"/>
                    <a:pt x="403" y="23"/>
                  </a:cubicBezTo>
                  <a:cubicBezTo>
                    <a:pt x="363"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2" name="Google Shape;5192;p22"/>
            <p:cNvSpPr/>
            <p:nvPr/>
          </p:nvSpPr>
          <p:spPr>
            <a:xfrm>
              <a:off x="7046059" y="4413341"/>
              <a:ext cx="13694" cy="11616"/>
            </a:xfrm>
            <a:custGeom>
              <a:rect b="b" l="l" r="r" t="t"/>
              <a:pathLst>
                <a:path extrusionOk="0" h="531" w="626">
                  <a:moveTo>
                    <a:pt x="291" y="0"/>
                  </a:moveTo>
                  <a:cubicBezTo>
                    <a:pt x="186" y="0"/>
                    <a:pt x="96" y="59"/>
                    <a:pt x="55" y="164"/>
                  </a:cubicBezTo>
                  <a:cubicBezTo>
                    <a:pt x="0" y="306"/>
                    <a:pt x="69" y="451"/>
                    <a:pt x="218" y="508"/>
                  </a:cubicBezTo>
                  <a:cubicBezTo>
                    <a:pt x="257" y="523"/>
                    <a:pt x="295" y="530"/>
                    <a:pt x="333" y="530"/>
                  </a:cubicBezTo>
                  <a:cubicBezTo>
                    <a:pt x="437" y="530"/>
                    <a:pt x="527" y="472"/>
                    <a:pt x="568" y="366"/>
                  </a:cubicBezTo>
                  <a:cubicBezTo>
                    <a:pt x="625" y="215"/>
                    <a:pt x="552" y="80"/>
                    <a:pt x="405" y="22"/>
                  </a:cubicBezTo>
                  <a:cubicBezTo>
                    <a:pt x="366"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3" name="Google Shape;5193;p22"/>
            <p:cNvSpPr/>
            <p:nvPr/>
          </p:nvSpPr>
          <p:spPr>
            <a:xfrm>
              <a:off x="7053169" y="4394879"/>
              <a:ext cx="13694" cy="11594"/>
            </a:xfrm>
            <a:custGeom>
              <a:rect b="b" l="l" r="r" t="t"/>
              <a:pathLst>
                <a:path extrusionOk="0" h="530" w="626">
                  <a:moveTo>
                    <a:pt x="289" y="0"/>
                  </a:moveTo>
                  <a:cubicBezTo>
                    <a:pt x="184" y="0"/>
                    <a:pt x="96" y="59"/>
                    <a:pt x="55" y="163"/>
                  </a:cubicBezTo>
                  <a:cubicBezTo>
                    <a:pt x="0" y="308"/>
                    <a:pt x="67" y="450"/>
                    <a:pt x="218" y="507"/>
                  </a:cubicBezTo>
                  <a:cubicBezTo>
                    <a:pt x="256" y="522"/>
                    <a:pt x="295" y="529"/>
                    <a:pt x="332" y="529"/>
                  </a:cubicBezTo>
                  <a:cubicBezTo>
                    <a:pt x="436" y="529"/>
                    <a:pt x="528" y="471"/>
                    <a:pt x="568" y="365"/>
                  </a:cubicBezTo>
                  <a:cubicBezTo>
                    <a:pt x="625" y="216"/>
                    <a:pt x="552" y="79"/>
                    <a:pt x="406" y="24"/>
                  </a:cubicBez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4" name="Google Shape;5194;p22"/>
            <p:cNvSpPr/>
            <p:nvPr/>
          </p:nvSpPr>
          <p:spPr>
            <a:xfrm>
              <a:off x="7060278" y="4376416"/>
              <a:ext cx="13694" cy="11594"/>
            </a:xfrm>
            <a:custGeom>
              <a:rect b="b" l="l" r="r" t="t"/>
              <a:pathLst>
                <a:path extrusionOk="0" h="530" w="626">
                  <a:moveTo>
                    <a:pt x="288" y="0"/>
                  </a:moveTo>
                  <a:cubicBezTo>
                    <a:pt x="184" y="0"/>
                    <a:pt x="96" y="58"/>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5" name="Google Shape;5195;p22"/>
            <p:cNvSpPr/>
            <p:nvPr/>
          </p:nvSpPr>
          <p:spPr>
            <a:xfrm>
              <a:off x="7067344" y="4357954"/>
              <a:ext cx="13694" cy="11594"/>
            </a:xfrm>
            <a:custGeom>
              <a:rect b="b" l="l" r="r" t="t"/>
              <a:pathLst>
                <a:path extrusionOk="0" h="530" w="626">
                  <a:moveTo>
                    <a:pt x="289" y="0"/>
                  </a:moveTo>
                  <a:cubicBezTo>
                    <a:pt x="184" y="0"/>
                    <a:pt x="96" y="59"/>
                    <a:pt x="55" y="164"/>
                  </a:cubicBezTo>
                  <a:cubicBezTo>
                    <a:pt x="0" y="308"/>
                    <a:pt x="69" y="450"/>
                    <a:pt x="218" y="507"/>
                  </a:cubicBezTo>
                  <a:cubicBezTo>
                    <a:pt x="256" y="522"/>
                    <a:pt x="295" y="529"/>
                    <a:pt x="332" y="529"/>
                  </a:cubicBezTo>
                  <a:cubicBezTo>
                    <a:pt x="436" y="529"/>
                    <a:pt x="528" y="471"/>
                    <a:pt x="568" y="365"/>
                  </a:cubicBezTo>
                  <a:cubicBezTo>
                    <a:pt x="626" y="214"/>
                    <a:pt x="552" y="79"/>
                    <a:pt x="406" y="22"/>
                  </a:cubicBezTo>
                  <a:lnTo>
                    <a:pt x="406" y="24"/>
                  </a:ln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6" name="Google Shape;5196;p22"/>
            <p:cNvSpPr/>
            <p:nvPr/>
          </p:nvSpPr>
          <p:spPr>
            <a:xfrm>
              <a:off x="7074453" y="4339491"/>
              <a:ext cx="13694" cy="11594"/>
            </a:xfrm>
            <a:custGeom>
              <a:rect b="b" l="l" r="r" t="t"/>
              <a:pathLst>
                <a:path extrusionOk="0" h="530" w="626">
                  <a:moveTo>
                    <a:pt x="289" y="0"/>
                  </a:moveTo>
                  <a:cubicBezTo>
                    <a:pt x="185" y="0"/>
                    <a:pt x="96" y="58"/>
                    <a:pt x="55" y="165"/>
                  </a:cubicBezTo>
                  <a:cubicBezTo>
                    <a:pt x="1" y="307"/>
                    <a:pt x="67" y="449"/>
                    <a:pt x="218" y="508"/>
                  </a:cubicBezTo>
                  <a:cubicBezTo>
                    <a:pt x="256" y="522"/>
                    <a:pt x="294" y="529"/>
                    <a:pt x="330" y="529"/>
                  </a:cubicBezTo>
                  <a:cubicBezTo>
                    <a:pt x="435" y="529"/>
                    <a:pt x="528" y="472"/>
                    <a:pt x="568" y="366"/>
                  </a:cubicBezTo>
                  <a:cubicBezTo>
                    <a:pt x="626" y="215"/>
                    <a:pt x="552" y="80"/>
                    <a:pt x="404" y="23"/>
                  </a:cubicBezTo>
                  <a:cubicBezTo>
                    <a:pt x="365"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7" name="Google Shape;5197;p22"/>
            <p:cNvSpPr/>
            <p:nvPr/>
          </p:nvSpPr>
          <p:spPr>
            <a:xfrm>
              <a:off x="7081563" y="4321007"/>
              <a:ext cx="13650" cy="11616"/>
            </a:xfrm>
            <a:custGeom>
              <a:rect b="b" l="l" r="r" t="t"/>
              <a:pathLst>
                <a:path extrusionOk="0" h="531" w="624">
                  <a:moveTo>
                    <a:pt x="290" y="1"/>
                  </a:moveTo>
                  <a:cubicBezTo>
                    <a:pt x="185" y="1"/>
                    <a:pt x="96" y="59"/>
                    <a:pt x="56" y="165"/>
                  </a:cubicBezTo>
                  <a:cubicBezTo>
                    <a:pt x="1" y="307"/>
                    <a:pt x="67" y="451"/>
                    <a:pt x="218" y="508"/>
                  </a:cubicBezTo>
                  <a:cubicBezTo>
                    <a:pt x="257" y="523"/>
                    <a:pt x="295" y="530"/>
                    <a:pt x="332" y="530"/>
                  </a:cubicBezTo>
                  <a:cubicBezTo>
                    <a:pt x="435" y="530"/>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8" name="Google Shape;5198;p22"/>
            <p:cNvSpPr/>
            <p:nvPr/>
          </p:nvSpPr>
          <p:spPr>
            <a:xfrm>
              <a:off x="7088628" y="4302566"/>
              <a:ext cx="13694" cy="11572"/>
            </a:xfrm>
            <a:custGeom>
              <a:rect b="b" l="l" r="r" t="t"/>
              <a:pathLst>
                <a:path extrusionOk="0" h="529" w="626">
                  <a:moveTo>
                    <a:pt x="290" y="1"/>
                  </a:moveTo>
                  <a:cubicBezTo>
                    <a:pt x="185" y="1"/>
                    <a:pt x="96" y="58"/>
                    <a:pt x="56" y="165"/>
                  </a:cubicBezTo>
                  <a:cubicBezTo>
                    <a:pt x="1" y="307"/>
                    <a:pt x="67" y="449"/>
                    <a:pt x="218" y="506"/>
                  </a:cubicBezTo>
                  <a:cubicBezTo>
                    <a:pt x="257" y="521"/>
                    <a:pt x="295" y="528"/>
                    <a:pt x="333" y="528"/>
                  </a:cubicBezTo>
                  <a:cubicBezTo>
                    <a:pt x="437" y="528"/>
                    <a:pt x="528" y="471"/>
                    <a:pt x="569" y="366"/>
                  </a:cubicBezTo>
                  <a:cubicBezTo>
                    <a:pt x="626" y="215"/>
                    <a:pt x="553" y="78"/>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199" name="Google Shape;5199;p22"/>
            <p:cNvSpPr/>
            <p:nvPr/>
          </p:nvSpPr>
          <p:spPr>
            <a:xfrm>
              <a:off x="7095738" y="4284082"/>
              <a:ext cx="13716" cy="11616"/>
            </a:xfrm>
            <a:custGeom>
              <a:rect b="b" l="l" r="r" t="t"/>
              <a:pathLst>
                <a:path extrusionOk="0" h="531" w="627">
                  <a:moveTo>
                    <a:pt x="290" y="1"/>
                  </a:moveTo>
                  <a:cubicBezTo>
                    <a:pt x="185" y="1"/>
                    <a:pt x="97" y="60"/>
                    <a:pt x="56" y="165"/>
                  </a:cubicBezTo>
                  <a:cubicBezTo>
                    <a:pt x="1" y="307"/>
                    <a:pt x="67" y="451"/>
                    <a:pt x="218" y="508"/>
                  </a:cubicBezTo>
                  <a:cubicBezTo>
                    <a:pt x="257" y="523"/>
                    <a:pt x="295" y="531"/>
                    <a:pt x="332" y="531"/>
                  </a:cubicBezTo>
                  <a:cubicBezTo>
                    <a:pt x="436" y="531"/>
                    <a:pt x="526" y="473"/>
                    <a:pt x="567" y="366"/>
                  </a:cubicBezTo>
                  <a:cubicBezTo>
                    <a:pt x="626"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0" name="Google Shape;5200;p22"/>
            <p:cNvSpPr/>
            <p:nvPr/>
          </p:nvSpPr>
          <p:spPr>
            <a:xfrm>
              <a:off x="7102869" y="4265620"/>
              <a:ext cx="13628" cy="11594"/>
            </a:xfrm>
            <a:custGeom>
              <a:rect b="b" l="l" r="r" t="t"/>
              <a:pathLst>
                <a:path extrusionOk="0" h="530" w="623">
                  <a:moveTo>
                    <a:pt x="287" y="1"/>
                  </a:moveTo>
                  <a:cubicBezTo>
                    <a:pt x="183" y="1"/>
                    <a:pt x="95" y="59"/>
                    <a:pt x="55" y="164"/>
                  </a:cubicBezTo>
                  <a:cubicBezTo>
                    <a:pt x="0" y="308"/>
                    <a:pt x="66" y="450"/>
                    <a:pt x="218" y="507"/>
                  </a:cubicBezTo>
                  <a:cubicBezTo>
                    <a:pt x="256" y="522"/>
                    <a:pt x="294" y="530"/>
                    <a:pt x="331" y="530"/>
                  </a:cubicBezTo>
                  <a:cubicBezTo>
                    <a:pt x="435" y="530"/>
                    <a:pt x="525" y="472"/>
                    <a:pt x="566" y="365"/>
                  </a:cubicBezTo>
                  <a:cubicBezTo>
                    <a:pt x="623" y="216"/>
                    <a:pt x="550" y="79"/>
                    <a:pt x="403" y="22"/>
                  </a:cubicBezTo>
                  <a:lnTo>
                    <a:pt x="403" y="24"/>
                  </a:ln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1" name="Google Shape;5201;p22"/>
            <p:cNvSpPr/>
            <p:nvPr/>
          </p:nvSpPr>
          <p:spPr>
            <a:xfrm>
              <a:off x="7109913" y="4247179"/>
              <a:ext cx="13716" cy="11594"/>
            </a:xfrm>
            <a:custGeom>
              <a:rect b="b" l="l" r="r" t="t"/>
              <a:pathLst>
                <a:path extrusionOk="0" h="530" w="627">
                  <a:moveTo>
                    <a:pt x="292" y="0"/>
                  </a:moveTo>
                  <a:cubicBezTo>
                    <a:pt x="186" y="0"/>
                    <a:pt x="97" y="59"/>
                    <a:pt x="56" y="164"/>
                  </a:cubicBezTo>
                  <a:cubicBezTo>
                    <a:pt x="1" y="308"/>
                    <a:pt x="67" y="450"/>
                    <a:pt x="219" y="508"/>
                  </a:cubicBezTo>
                  <a:cubicBezTo>
                    <a:pt x="256" y="522"/>
                    <a:pt x="295" y="530"/>
                    <a:pt x="331" y="530"/>
                  </a:cubicBezTo>
                  <a:cubicBezTo>
                    <a:pt x="436" y="530"/>
                    <a:pt x="528" y="471"/>
                    <a:pt x="569" y="366"/>
                  </a:cubicBezTo>
                  <a:cubicBezTo>
                    <a:pt x="626" y="214"/>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2" name="Google Shape;5202;p22"/>
            <p:cNvSpPr/>
            <p:nvPr/>
          </p:nvSpPr>
          <p:spPr>
            <a:xfrm>
              <a:off x="7117044" y="4228695"/>
              <a:ext cx="13694" cy="11594"/>
            </a:xfrm>
            <a:custGeom>
              <a:rect b="b" l="l" r="r" t="t"/>
              <a:pathLst>
                <a:path extrusionOk="0" h="530" w="626">
                  <a:moveTo>
                    <a:pt x="287" y="1"/>
                  </a:moveTo>
                  <a:cubicBezTo>
                    <a:pt x="183" y="1"/>
                    <a:pt x="96" y="60"/>
                    <a:pt x="55" y="164"/>
                  </a:cubicBezTo>
                  <a:cubicBezTo>
                    <a:pt x="0" y="308"/>
                    <a:pt x="67" y="450"/>
                    <a:pt x="218" y="507"/>
                  </a:cubicBezTo>
                  <a:cubicBezTo>
                    <a:pt x="256" y="522"/>
                    <a:pt x="295" y="530"/>
                    <a:pt x="331" y="530"/>
                  </a:cubicBezTo>
                  <a:cubicBezTo>
                    <a:pt x="435" y="530"/>
                    <a:pt x="525" y="472"/>
                    <a:pt x="566" y="366"/>
                  </a:cubicBezTo>
                  <a:cubicBezTo>
                    <a:pt x="625"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3" name="Google Shape;5203;p22"/>
            <p:cNvSpPr/>
            <p:nvPr/>
          </p:nvSpPr>
          <p:spPr>
            <a:xfrm>
              <a:off x="7124109" y="4210232"/>
              <a:ext cx="13694" cy="11616"/>
            </a:xfrm>
            <a:custGeom>
              <a:rect b="b" l="l" r="r" t="t"/>
              <a:pathLst>
                <a:path extrusionOk="0" h="531" w="626">
                  <a:moveTo>
                    <a:pt x="289" y="1"/>
                  </a:moveTo>
                  <a:cubicBezTo>
                    <a:pt x="185" y="1"/>
                    <a:pt x="96" y="59"/>
                    <a:pt x="55" y="165"/>
                  </a:cubicBezTo>
                  <a:cubicBezTo>
                    <a:pt x="0" y="307"/>
                    <a:pt x="66" y="451"/>
                    <a:pt x="218" y="509"/>
                  </a:cubicBezTo>
                  <a:cubicBezTo>
                    <a:pt x="256" y="524"/>
                    <a:pt x="294" y="531"/>
                    <a:pt x="331" y="531"/>
                  </a:cubicBezTo>
                  <a:cubicBezTo>
                    <a:pt x="436" y="531"/>
                    <a:pt x="527" y="472"/>
                    <a:pt x="568" y="367"/>
                  </a:cubicBezTo>
                  <a:cubicBezTo>
                    <a:pt x="625" y="216"/>
                    <a:pt x="552" y="80"/>
                    <a:pt x="405" y="23"/>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4" name="Google Shape;5204;p22"/>
            <p:cNvSpPr/>
            <p:nvPr/>
          </p:nvSpPr>
          <p:spPr>
            <a:xfrm>
              <a:off x="7131219" y="4191770"/>
              <a:ext cx="13694" cy="11594"/>
            </a:xfrm>
            <a:custGeom>
              <a:rect b="b" l="l" r="r" t="t"/>
              <a:pathLst>
                <a:path extrusionOk="0" h="530" w="626">
                  <a:moveTo>
                    <a:pt x="289" y="0"/>
                  </a:moveTo>
                  <a:cubicBezTo>
                    <a:pt x="185" y="0"/>
                    <a:pt x="96" y="59"/>
                    <a:pt x="55" y="164"/>
                  </a:cubicBezTo>
                  <a:cubicBezTo>
                    <a:pt x="0" y="308"/>
                    <a:pt x="67" y="450"/>
                    <a:pt x="218" y="508"/>
                  </a:cubicBezTo>
                  <a:cubicBezTo>
                    <a:pt x="256" y="523"/>
                    <a:pt x="295" y="530"/>
                    <a:pt x="331" y="530"/>
                  </a:cubicBezTo>
                  <a:cubicBezTo>
                    <a:pt x="435" y="530"/>
                    <a:pt x="526" y="472"/>
                    <a:pt x="568" y="366"/>
                  </a:cubicBezTo>
                  <a:cubicBezTo>
                    <a:pt x="625" y="215"/>
                    <a:pt x="552"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5" name="Google Shape;5205;p22"/>
            <p:cNvSpPr/>
            <p:nvPr/>
          </p:nvSpPr>
          <p:spPr>
            <a:xfrm>
              <a:off x="7138328" y="4173329"/>
              <a:ext cx="13650" cy="11550"/>
            </a:xfrm>
            <a:custGeom>
              <a:rect b="b" l="l" r="r" t="t"/>
              <a:pathLst>
                <a:path extrusionOk="0" h="528" w="624">
                  <a:moveTo>
                    <a:pt x="288" y="0"/>
                  </a:moveTo>
                  <a:cubicBezTo>
                    <a:pt x="183" y="0"/>
                    <a:pt x="94" y="58"/>
                    <a:pt x="55" y="164"/>
                  </a:cubicBezTo>
                  <a:cubicBezTo>
                    <a:pt x="0" y="306"/>
                    <a:pt x="67" y="448"/>
                    <a:pt x="218" y="506"/>
                  </a:cubicBezTo>
                  <a:cubicBezTo>
                    <a:pt x="257" y="521"/>
                    <a:pt x="295" y="528"/>
                    <a:pt x="332" y="528"/>
                  </a:cubicBezTo>
                  <a:cubicBezTo>
                    <a:pt x="435" y="528"/>
                    <a:pt x="526" y="471"/>
                    <a:pt x="566" y="366"/>
                  </a:cubicBezTo>
                  <a:cubicBezTo>
                    <a:pt x="623" y="215"/>
                    <a:pt x="550" y="80"/>
                    <a:pt x="404" y="22"/>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6" name="Google Shape;5206;p22"/>
            <p:cNvSpPr/>
            <p:nvPr/>
          </p:nvSpPr>
          <p:spPr>
            <a:xfrm>
              <a:off x="7145394" y="4154845"/>
              <a:ext cx="13694" cy="11616"/>
            </a:xfrm>
            <a:custGeom>
              <a:rect b="b" l="l" r="r" t="t"/>
              <a:pathLst>
                <a:path extrusionOk="0" h="531" w="626">
                  <a:moveTo>
                    <a:pt x="291" y="0"/>
                  </a:moveTo>
                  <a:cubicBezTo>
                    <a:pt x="186" y="0"/>
                    <a:pt x="96" y="59"/>
                    <a:pt x="55" y="164"/>
                  </a:cubicBezTo>
                  <a:cubicBezTo>
                    <a:pt x="0" y="309"/>
                    <a:pt x="67" y="451"/>
                    <a:pt x="218" y="508"/>
                  </a:cubicBezTo>
                  <a:cubicBezTo>
                    <a:pt x="256" y="523"/>
                    <a:pt x="295" y="530"/>
                    <a:pt x="332" y="530"/>
                  </a:cubicBezTo>
                  <a:cubicBezTo>
                    <a:pt x="436" y="530"/>
                    <a:pt x="528" y="472"/>
                    <a:pt x="568" y="366"/>
                  </a:cubicBezTo>
                  <a:cubicBezTo>
                    <a:pt x="626" y="217"/>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7" name="Google Shape;5207;p22"/>
            <p:cNvSpPr/>
            <p:nvPr/>
          </p:nvSpPr>
          <p:spPr>
            <a:xfrm>
              <a:off x="7152503" y="4136382"/>
              <a:ext cx="13694" cy="11616"/>
            </a:xfrm>
            <a:custGeom>
              <a:rect b="b" l="l" r="r" t="t"/>
              <a:pathLst>
                <a:path extrusionOk="0" h="531" w="626">
                  <a:moveTo>
                    <a:pt x="287" y="0"/>
                  </a:moveTo>
                  <a:cubicBezTo>
                    <a:pt x="184" y="0"/>
                    <a:pt x="96" y="59"/>
                    <a:pt x="56" y="166"/>
                  </a:cubicBezTo>
                  <a:cubicBezTo>
                    <a:pt x="1" y="308"/>
                    <a:pt x="67" y="450"/>
                    <a:pt x="218" y="509"/>
                  </a:cubicBezTo>
                  <a:cubicBezTo>
                    <a:pt x="256" y="523"/>
                    <a:pt x="293" y="530"/>
                    <a:pt x="330" y="530"/>
                  </a:cubicBezTo>
                  <a:cubicBezTo>
                    <a:pt x="434" y="530"/>
                    <a:pt x="525" y="473"/>
                    <a:pt x="566" y="367"/>
                  </a:cubicBezTo>
                  <a:cubicBezTo>
                    <a:pt x="626" y="216"/>
                    <a:pt x="550" y="81"/>
                    <a:pt x="404" y="24"/>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8" name="Google Shape;5208;p22"/>
            <p:cNvSpPr/>
            <p:nvPr/>
          </p:nvSpPr>
          <p:spPr>
            <a:xfrm>
              <a:off x="7159569" y="4117920"/>
              <a:ext cx="13694" cy="11616"/>
            </a:xfrm>
            <a:custGeom>
              <a:rect b="b" l="l" r="r" t="t"/>
              <a:pathLst>
                <a:path extrusionOk="0" h="531" w="626">
                  <a:moveTo>
                    <a:pt x="291" y="1"/>
                  </a:moveTo>
                  <a:cubicBezTo>
                    <a:pt x="186" y="1"/>
                    <a:pt x="96" y="59"/>
                    <a:pt x="55" y="164"/>
                  </a:cubicBezTo>
                  <a:cubicBezTo>
                    <a:pt x="0" y="309"/>
                    <a:pt x="67" y="451"/>
                    <a:pt x="218" y="508"/>
                  </a:cubicBezTo>
                  <a:cubicBezTo>
                    <a:pt x="257" y="523"/>
                    <a:pt x="296" y="530"/>
                    <a:pt x="333" y="530"/>
                  </a:cubicBezTo>
                  <a:cubicBezTo>
                    <a:pt x="437" y="530"/>
                    <a:pt x="528" y="472"/>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09" name="Google Shape;5209;p22"/>
            <p:cNvSpPr/>
            <p:nvPr/>
          </p:nvSpPr>
          <p:spPr>
            <a:xfrm>
              <a:off x="7166678" y="4099457"/>
              <a:ext cx="13694" cy="11616"/>
            </a:xfrm>
            <a:custGeom>
              <a:rect b="b" l="l" r="r" t="t"/>
              <a:pathLst>
                <a:path extrusionOk="0" h="531" w="626">
                  <a:moveTo>
                    <a:pt x="288" y="0"/>
                  </a:moveTo>
                  <a:cubicBezTo>
                    <a:pt x="185" y="0"/>
                    <a:pt x="96" y="60"/>
                    <a:pt x="56" y="166"/>
                  </a:cubicBezTo>
                  <a:cubicBezTo>
                    <a:pt x="1" y="308"/>
                    <a:pt x="67" y="450"/>
                    <a:pt x="218" y="509"/>
                  </a:cubicBezTo>
                  <a:cubicBezTo>
                    <a:pt x="256" y="523"/>
                    <a:pt x="294" y="530"/>
                    <a:pt x="330" y="530"/>
                  </a:cubicBezTo>
                  <a:cubicBezTo>
                    <a:pt x="435" y="530"/>
                    <a:pt x="527" y="473"/>
                    <a:pt x="566" y="367"/>
                  </a:cubicBezTo>
                  <a:cubicBezTo>
                    <a:pt x="626" y="216"/>
                    <a:pt x="550" y="79"/>
                    <a:pt x="404" y="24"/>
                  </a:cubicBezTo>
                  <a:cubicBezTo>
                    <a:pt x="364" y="8"/>
                    <a:pt x="32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0" name="Google Shape;5210;p22"/>
            <p:cNvSpPr/>
            <p:nvPr/>
          </p:nvSpPr>
          <p:spPr>
            <a:xfrm>
              <a:off x="7173788" y="4080995"/>
              <a:ext cx="13716" cy="11594"/>
            </a:xfrm>
            <a:custGeom>
              <a:rect b="b" l="l" r="r" t="t"/>
              <a:pathLst>
                <a:path extrusionOk="0" h="530" w="627">
                  <a:moveTo>
                    <a:pt x="288" y="0"/>
                  </a:moveTo>
                  <a:cubicBezTo>
                    <a:pt x="184" y="0"/>
                    <a:pt x="96" y="58"/>
                    <a:pt x="56" y="165"/>
                  </a:cubicBezTo>
                  <a:cubicBezTo>
                    <a:pt x="1" y="307"/>
                    <a:pt x="67" y="451"/>
                    <a:pt x="218" y="508"/>
                  </a:cubicBezTo>
                  <a:cubicBezTo>
                    <a:pt x="256" y="522"/>
                    <a:pt x="294" y="529"/>
                    <a:pt x="330" y="529"/>
                  </a:cubicBezTo>
                  <a:cubicBezTo>
                    <a:pt x="434" y="529"/>
                    <a:pt x="526" y="472"/>
                    <a:pt x="567" y="366"/>
                  </a:cubicBezTo>
                  <a:cubicBezTo>
                    <a:pt x="626" y="215"/>
                    <a:pt x="551" y="80"/>
                    <a:pt x="404"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1" name="Google Shape;5211;p22"/>
            <p:cNvSpPr/>
            <p:nvPr/>
          </p:nvSpPr>
          <p:spPr>
            <a:xfrm>
              <a:off x="7180853" y="4062532"/>
              <a:ext cx="13694" cy="11594"/>
            </a:xfrm>
            <a:custGeom>
              <a:rect b="b" l="l" r="r" t="t"/>
              <a:pathLst>
                <a:path extrusionOk="0" h="530" w="626">
                  <a:moveTo>
                    <a:pt x="289" y="1"/>
                  </a:moveTo>
                  <a:cubicBezTo>
                    <a:pt x="185" y="1"/>
                    <a:pt x="96" y="60"/>
                    <a:pt x="56" y="166"/>
                  </a:cubicBezTo>
                  <a:cubicBezTo>
                    <a:pt x="1" y="308"/>
                    <a:pt x="67" y="450"/>
                    <a:pt x="218" y="507"/>
                  </a:cubicBezTo>
                  <a:cubicBezTo>
                    <a:pt x="257" y="522"/>
                    <a:pt x="296" y="529"/>
                    <a:pt x="333" y="529"/>
                  </a:cubicBezTo>
                  <a:cubicBezTo>
                    <a:pt x="438" y="529"/>
                    <a:pt x="528" y="472"/>
                    <a:pt x="569" y="365"/>
                  </a:cubicBezTo>
                  <a:cubicBezTo>
                    <a:pt x="626" y="216"/>
                    <a:pt x="553" y="79"/>
                    <a:pt x="406" y="24"/>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2" name="Google Shape;5212;p22"/>
            <p:cNvSpPr/>
            <p:nvPr/>
          </p:nvSpPr>
          <p:spPr>
            <a:xfrm>
              <a:off x="7187963" y="4044070"/>
              <a:ext cx="13716" cy="11594"/>
            </a:xfrm>
            <a:custGeom>
              <a:rect b="b" l="l" r="r" t="t"/>
              <a:pathLst>
                <a:path extrusionOk="0" h="530" w="627">
                  <a:moveTo>
                    <a:pt x="289" y="1"/>
                  </a:moveTo>
                  <a:cubicBezTo>
                    <a:pt x="186" y="1"/>
                    <a:pt x="97" y="58"/>
                    <a:pt x="56" y="165"/>
                  </a:cubicBezTo>
                  <a:cubicBezTo>
                    <a:pt x="1" y="307"/>
                    <a:pt x="67" y="449"/>
                    <a:pt x="219" y="508"/>
                  </a:cubicBezTo>
                  <a:cubicBezTo>
                    <a:pt x="256" y="522"/>
                    <a:pt x="294" y="529"/>
                    <a:pt x="330" y="529"/>
                  </a:cubicBezTo>
                  <a:cubicBezTo>
                    <a:pt x="434" y="529"/>
                    <a:pt x="526" y="472"/>
                    <a:pt x="567" y="366"/>
                  </a:cubicBezTo>
                  <a:cubicBezTo>
                    <a:pt x="626" y="215"/>
                    <a:pt x="551" y="80"/>
                    <a:pt x="404" y="23"/>
                  </a:cubicBezTo>
                  <a:cubicBezTo>
                    <a:pt x="365"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3" name="Google Shape;5213;p22"/>
            <p:cNvSpPr/>
            <p:nvPr/>
          </p:nvSpPr>
          <p:spPr>
            <a:xfrm>
              <a:off x="7195028" y="4025585"/>
              <a:ext cx="13716" cy="11616"/>
            </a:xfrm>
            <a:custGeom>
              <a:rect b="b" l="l" r="r" t="t"/>
              <a:pathLst>
                <a:path extrusionOk="0" h="531" w="627">
                  <a:moveTo>
                    <a:pt x="292" y="1"/>
                  </a:moveTo>
                  <a:cubicBezTo>
                    <a:pt x="186" y="1"/>
                    <a:pt x="97" y="60"/>
                    <a:pt x="56" y="165"/>
                  </a:cubicBezTo>
                  <a:cubicBezTo>
                    <a:pt x="1" y="309"/>
                    <a:pt x="70" y="451"/>
                    <a:pt x="221" y="508"/>
                  </a:cubicBezTo>
                  <a:cubicBezTo>
                    <a:pt x="259" y="523"/>
                    <a:pt x="298" y="531"/>
                    <a:pt x="334" y="531"/>
                  </a:cubicBezTo>
                  <a:cubicBezTo>
                    <a:pt x="438" y="531"/>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4" name="Google Shape;5214;p22"/>
            <p:cNvSpPr/>
            <p:nvPr/>
          </p:nvSpPr>
          <p:spPr>
            <a:xfrm>
              <a:off x="7202159" y="4007145"/>
              <a:ext cx="13694" cy="11594"/>
            </a:xfrm>
            <a:custGeom>
              <a:rect b="b" l="l" r="r" t="t"/>
              <a:pathLst>
                <a:path extrusionOk="0" h="530" w="626">
                  <a:moveTo>
                    <a:pt x="290" y="1"/>
                  </a:moveTo>
                  <a:cubicBezTo>
                    <a:pt x="185" y="1"/>
                    <a:pt x="96" y="59"/>
                    <a:pt x="55" y="165"/>
                  </a:cubicBezTo>
                  <a:cubicBezTo>
                    <a:pt x="0" y="307"/>
                    <a:pt x="67" y="449"/>
                    <a:pt x="218" y="509"/>
                  </a:cubicBezTo>
                  <a:cubicBezTo>
                    <a:pt x="255" y="523"/>
                    <a:pt x="293" y="530"/>
                    <a:pt x="329" y="530"/>
                  </a:cubicBezTo>
                  <a:cubicBezTo>
                    <a:pt x="435" y="530"/>
                    <a:pt x="527" y="472"/>
                    <a:pt x="568" y="367"/>
                  </a:cubicBezTo>
                  <a:cubicBezTo>
                    <a:pt x="625" y="215"/>
                    <a:pt x="552" y="80"/>
                    <a:pt x="405"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5" name="Google Shape;5215;p22"/>
            <p:cNvSpPr/>
            <p:nvPr/>
          </p:nvSpPr>
          <p:spPr>
            <a:xfrm>
              <a:off x="7209269" y="3988682"/>
              <a:ext cx="13694" cy="11594"/>
            </a:xfrm>
            <a:custGeom>
              <a:rect b="b" l="l" r="r" t="t"/>
              <a:pathLst>
                <a:path extrusionOk="0" h="530" w="626">
                  <a:moveTo>
                    <a:pt x="289" y="0"/>
                  </a:moveTo>
                  <a:cubicBezTo>
                    <a:pt x="185" y="0"/>
                    <a:pt x="96" y="59"/>
                    <a:pt x="55" y="164"/>
                  </a:cubicBezTo>
                  <a:cubicBezTo>
                    <a:pt x="0" y="308"/>
                    <a:pt x="67" y="450"/>
                    <a:pt x="218" y="507"/>
                  </a:cubicBezTo>
                  <a:cubicBezTo>
                    <a:pt x="256" y="522"/>
                    <a:pt x="295" y="530"/>
                    <a:pt x="331" y="530"/>
                  </a:cubicBezTo>
                  <a:cubicBezTo>
                    <a:pt x="435" y="530"/>
                    <a:pt x="525" y="472"/>
                    <a:pt x="566" y="365"/>
                  </a:cubicBezTo>
                  <a:cubicBezTo>
                    <a:pt x="626" y="214"/>
                    <a:pt x="550"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6" name="Google Shape;5216;p22"/>
            <p:cNvSpPr/>
            <p:nvPr/>
          </p:nvSpPr>
          <p:spPr>
            <a:xfrm>
              <a:off x="7216334" y="3970198"/>
              <a:ext cx="13694" cy="11616"/>
            </a:xfrm>
            <a:custGeom>
              <a:rect b="b" l="l" r="r" t="t"/>
              <a:pathLst>
                <a:path extrusionOk="0" h="531" w="626">
                  <a:moveTo>
                    <a:pt x="289" y="1"/>
                  </a:moveTo>
                  <a:cubicBezTo>
                    <a:pt x="185" y="1"/>
                    <a:pt x="96" y="60"/>
                    <a:pt x="55" y="166"/>
                  </a:cubicBezTo>
                  <a:cubicBezTo>
                    <a:pt x="0" y="308"/>
                    <a:pt x="69" y="450"/>
                    <a:pt x="218" y="510"/>
                  </a:cubicBezTo>
                  <a:cubicBezTo>
                    <a:pt x="256" y="524"/>
                    <a:pt x="294" y="531"/>
                    <a:pt x="331" y="531"/>
                  </a:cubicBezTo>
                  <a:cubicBezTo>
                    <a:pt x="436" y="531"/>
                    <a:pt x="527" y="473"/>
                    <a:pt x="568" y="368"/>
                  </a:cubicBezTo>
                  <a:cubicBezTo>
                    <a:pt x="625" y="217"/>
                    <a:pt x="552" y="79"/>
                    <a:pt x="406" y="24"/>
                  </a:cubicBezTo>
                  <a:cubicBezTo>
                    <a:pt x="366" y="9"/>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7" name="Google Shape;5217;p22"/>
            <p:cNvSpPr/>
            <p:nvPr/>
          </p:nvSpPr>
          <p:spPr>
            <a:xfrm>
              <a:off x="7223444" y="3951757"/>
              <a:ext cx="13694" cy="11594"/>
            </a:xfrm>
            <a:custGeom>
              <a:rect b="b" l="l" r="r" t="t"/>
              <a:pathLst>
                <a:path extrusionOk="0" h="530" w="626">
                  <a:moveTo>
                    <a:pt x="291" y="0"/>
                  </a:moveTo>
                  <a:cubicBezTo>
                    <a:pt x="186" y="0"/>
                    <a:pt x="96" y="59"/>
                    <a:pt x="55" y="164"/>
                  </a:cubicBezTo>
                  <a:cubicBezTo>
                    <a:pt x="0" y="308"/>
                    <a:pt x="67" y="450"/>
                    <a:pt x="218" y="508"/>
                  </a:cubicBezTo>
                  <a:cubicBezTo>
                    <a:pt x="256" y="523"/>
                    <a:pt x="295" y="530"/>
                    <a:pt x="332" y="530"/>
                  </a:cubicBezTo>
                  <a:cubicBezTo>
                    <a:pt x="436" y="530"/>
                    <a:pt x="528" y="472"/>
                    <a:pt x="568" y="366"/>
                  </a:cubicBezTo>
                  <a:cubicBezTo>
                    <a:pt x="626" y="215"/>
                    <a:pt x="552" y="79"/>
                    <a:pt x="406" y="22"/>
                  </a:cubicBezTo>
                  <a:cubicBezTo>
                    <a:pt x="367" y="7"/>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8" name="Google Shape;5218;p22"/>
            <p:cNvSpPr/>
            <p:nvPr/>
          </p:nvSpPr>
          <p:spPr>
            <a:xfrm>
              <a:off x="7230553" y="3933295"/>
              <a:ext cx="13650" cy="11572"/>
            </a:xfrm>
            <a:custGeom>
              <a:rect b="b" l="l" r="r" t="t"/>
              <a:pathLst>
                <a:path extrusionOk="0" h="529" w="624">
                  <a:moveTo>
                    <a:pt x="287" y="0"/>
                  </a:moveTo>
                  <a:cubicBezTo>
                    <a:pt x="184" y="0"/>
                    <a:pt x="96" y="59"/>
                    <a:pt x="56" y="165"/>
                  </a:cubicBezTo>
                  <a:cubicBezTo>
                    <a:pt x="1" y="307"/>
                    <a:pt x="67" y="449"/>
                    <a:pt x="218" y="507"/>
                  </a:cubicBezTo>
                  <a:cubicBezTo>
                    <a:pt x="257" y="522"/>
                    <a:pt x="295" y="529"/>
                    <a:pt x="332" y="529"/>
                  </a:cubicBezTo>
                  <a:cubicBezTo>
                    <a:pt x="435" y="529"/>
                    <a:pt x="526" y="471"/>
                    <a:pt x="566" y="365"/>
                  </a:cubicBezTo>
                  <a:cubicBezTo>
                    <a:pt x="624" y="216"/>
                    <a:pt x="550" y="78"/>
                    <a:pt x="404" y="23"/>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19" name="Google Shape;5219;p22"/>
            <p:cNvSpPr/>
            <p:nvPr/>
          </p:nvSpPr>
          <p:spPr>
            <a:xfrm>
              <a:off x="7237619" y="3914832"/>
              <a:ext cx="13694" cy="11572"/>
            </a:xfrm>
            <a:custGeom>
              <a:rect b="b" l="l" r="r" t="t"/>
              <a:pathLst>
                <a:path extrusionOk="0" h="529" w="626">
                  <a:moveTo>
                    <a:pt x="291" y="0"/>
                  </a:moveTo>
                  <a:cubicBezTo>
                    <a:pt x="186" y="0"/>
                    <a:pt x="96" y="59"/>
                    <a:pt x="55" y="164"/>
                  </a:cubicBezTo>
                  <a:cubicBezTo>
                    <a:pt x="1" y="306"/>
                    <a:pt x="67" y="448"/>
                    <a:pt x="218" y="508"/>
                  </a:cubicBezTo>
                  <a:cubicBezTo>
                    <a:pt x="256" y="522"/>
                    <a:pt x="294" y="529"/>
                    <a:pt x="330" y="529"/>
                  </a:cubicBezTo>
                  <a:cubicBezTo>
                    <a:pt x="435" y="529"/>
                    <a:pt x="528" y="471"/>
                    <a:pt x="568" y="366"/>
                  </a:cubicBezTo>
                  <a:cubicBezTo>
                    <a:pt x="626" y="215"/>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20" name="Google Shape;5220;p22"/>
            <p:cNvSpPr/>
            <p:nvPr/>
          </p:nvSpPr>
          <p:spPr>
            <a:xfrm>
              <a:off x="7244728" y="3896370"/>
              <a:ext cx="13694" cy="11594"/>
            </a:xfrm>
            <a:custGeom>
              <a:rect b="b" l="l" r="r" t="t"/>
              <a:pathLst>
                <a:path extrusionOk="0" h="530" w="626">
                  <a:moveTo>
                    <a:pt x="287" y="0"/>
                  </a:moveTo>
                  <a:cubicBezTo>
                    <a:pt x="184" y="0"/>
                    <a:pt x="96" y="59"/>
                    <a:pt x="56" y="163"/>
                  </a:cubicBezTo>
                  <a:cubicBezTo>
                    <a:pt x="1" y="308"/>
                    <a:pt x="67" y="450"/>
                    <a:pt x="218" y="507"/>
                  </a:cubicBezTo>
                  <a:cubicBezTo>
                    <a:pt x="257" y="522"/>
                    <a:pt x="295" y="529"/>
                    <a:pt x="332" y="529"/>
                  </a:cubicBezTo>
                  <a:cubicBezTo>
                    <a:pt x="435" y="529"/>
                    <a:pt x="526" y="471"/>
                    <a:pt x="566" y="365"/>
                  </a:cubicBezTo>
                  <a:cubicBezTo>
                    <a:pt x="626" y="214"/>
                    <a:pt x="550" y="79"/>
                    <a:pt x="404" y="24"/>
                  </a:cubicBezTo>
                  <a:cubicBezTo>
                    <a:pt x="364"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21" name="Google Shape;5221;p22"/>
            <p:cNvSpPr/>
            <p:nvPr/>
          </p:nvSpPr>
          <p:spPr>
            <a:xfrm>
              <a:off x="7251838" y="3877907"/>
              <a:ext cx="13650" cy="11572"/>
            </a:xfrm>
            <a:custGeom>
              <a:rect b="b" l="l" r="r" t="t"/>
              <a:pathLst>
                <a:path extrusionOk="0" h="529" w="624">
                  <a:moveTo>
                    <a:pt x="288" y="0"/>
                  </a:moveTo>
                  <a:cubicBezTo>
                    <a:pt x="184" y="0"/>
                    <a:pt x="96" y="58"/>
                    <a:pt x="56" y="164"/>
                  </a:cubicBezTo>
                  <a:cubicBezTo>
                    <a:pt x="1" y="306"/>
                    <a:pt x="67" y="448"/>
                    <a:pt x="218" y="508"/>
                  </a:cubicBezTo>
                  <a:cubicBezTo>
                    <a:pt x="256" y="522"/>
                    <a:pt x="294" y="529"/>
                    <a:pt x="330" y="529"/>
                  </a:cubicBezTo>
                  <a:cubicBezTo>
                    <a:pt x="434" y="529"/>
                    <a:pt x="526" y="472"/>
                    <a:pt x="567" y="366"/>
                  </a:cubicBezTo>
                  <a:cubicBezTo>
                    <a:pt x="624" y="215"/>
                    <a:pt x="551" y="80"/>
                    <a:pt x="404" y="23"/>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22" name="Google Shape;5222;p22"/>
            <p:cNvSpPr/>
            <p:nvPr/>
          </p:nvSpPr>
          <p:spPr>
            <a:xfrm>
              <a:off x="7258903" y="3859423"/>
              <a:ext cx="13716" cy="11616"/>
            </a:xfrm>
            <a:custGeom>
              <a:rect b="b" l="l" r="r" t="t"/>
              <a:pathLst>
                <a:path extrusionOk="0" h="531" w="627">
                  <a:moveTo>
                    <a:pt x="292" y="0"/>
                  </a:moveTo>
                  <a:cubicBezTo>
                    <a:pt x="186" y="0"/>
                    <a:pt x="97" y="59"/>
                    <a:pt x="56" y="164"/>
                  </a:cubicBezTo>
                  <a:cubicBezTo>
                    <a:pt x="1" y="309"/>
                    <a:pt x="67" y="451"/>
                    <a:pt x="218" y="508"/>
                  </a:cubicBezTo>
                  <a:cubicBezTo>
                    <a:pt x="257" y="523"/>
                    <a:pt x="295" y="530"/>
                    <a:pt x="332" y="530"/>
                  </a:cubicBezTo>
                  <a:cubicBezTo>
                    <a:pt x="437" y="530"/>
                    <a:pt x="528" y="472"/>
                    <a:pt x="569" y="366"/>
                  </a:cubicBezTo>
                  <a:cubicBezTo>
                    <a:pt x="626" y="217"/>
                    <a:pt x="553" y="80"/>
                    <a:pt x="406" y="22"/>
                  </a:cubicBezTo>
                  <a:cubicBezTo>
                    <a:pt x="367" y="8"/>
                    <a:pt x="32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23" name="Google Shape;5223;p22"/>
            <p:cNvSpPr/>
            <p:nvPr/>
          </p:nvSpPr>
          <p:spPr>
            <a:xfrm>
              <a:off x="7266034" y="3840982"/>
              <a:ext cx="13694" cy="11594"/>
            </a:xfrm>
            <a:custGeom>
              <a:rect b="b" l="l" r="r" t="t"/>
              <a:pathLst>
                <a:path extrusionOk="0" h="530" w="626">
                  <a:moveTo>
                    <a:pt x="288" y="0"/>
                  </a:moveTo>
                  <a:cubicBezTo>
                    <a:pt x="183" y="0"/>
                    <a:pt x="96" y="58"/>
                    <a:pt x="55" y="165"/>
                  </a:cubicBezTo>
                  <a:cubicBezTo>
                    <a:pt x="0" y="307"/>
                    <a:pt x="66" y="449"/>
                    <a:pt x="218" y="508"/>
                  </a:cubicBezTo>
                  <a:cubicBezTo>
                    <a:pt x="255" y="522"/>
                    <a:pt x="293" y="529"/>
                    <a:pt x="329" y="529"/>
                  </a:cubicBezTo>
                  <a:cubicBezTo>
                    <a:pt x="433" y="529"/>
                    <a:pt x="525" y="472"/>
                    <a:pt x="566" y="366"/>
                  </a:cubicBezTo>
                  <a:cubicBezTo>
                    <a:pt x="625" y="215"/>
                    <a:pt x="550" y="80"/>
                    <a:pt x="403" y="23"/>
                  </a:cubicBezTo>
                  <a:cubicBezTo>
                    <a:pt x="363" y="8"/>
                    <a:pt x="324"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24" name="Google Shape;5224;p22"/>
            <p:cNvSpPr/>
            <p:nvPr/>
          </p:nvSpPr>
          <p:spPr>
            <a:xfrm>
              <a:off x="7273078" y="3822498"/>
              <a:ext cx="13716" cy="11616"/>
            </a:xfrm>
            <a:custGeom>
              <a:rect b="b" l="l" r="r" t="t"/>
              <a:pathLst>
                <a:path extrusionOk="0" h="531" w="627">
                  <a:moveTo>
                    <a:pt x="292" y="1"/>
                  </a:moveTo>
                  <a:cubicBezTo>
                    <a:pt x="186" y="1"/>
                    <a:pt x="97" y="59"/>
                    <a:pt x="56" y="165"/>
                  </a:cubicBezTo>
                  <a:cubicBezTo>
                    <a:pt x="1" y="309"/>
                    <a:pt x="70" y="451"/>
                    <a:pt x="219" y="508"/>
                  </a:cubicBezTo>
                  <a:cubicBezTo>
                    <a:pt x="258" y="523"/>
                    <a:pt x="296" y="530"/>
                    <a:pt x="333" y="530"/>
                  </a:cubicBezTo>
                  <a:cubicBezTo>
                    <a:pt x="438" y="530"/>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25" name="Google Shape;5225;p22"/>
            <p:cNvSpPr/>
            <p:nvPr/>
          </p:nvSpPr>
          <p:spPr>
            <a:xfrm>
              <a:off x="7280209" y="3804035"/>
              <a:ext cx="13694" cy="11594"/>
            </a:xfrm>
            <a:custGeom>
              <a:rect b="b" l="l" r="r" t="t"/>
              <a:pathLst>
                <a:path extrusionOk="0" h="530" w="626">
                  <a:moveTo>
                    <a:pt x="287" y="1"/>
                  </a:moveTo>
                  <a:cubicBezTo>
                    <a:pt x="183" y="1"/>
                    <a:pt x="96" y="60"/>
                    <a:pt x="55" y="166"/>
                  </a:cubicBezTo>
                  <a:cubicBezTo>
                    <a:pt x="0" y="308"/>
                    <a:pt x="67" y="450"/>
                    <a:pt x="218" y="507"/>
                  </a:cubicBezTo>
                  <a:cubicBezTo>
                    <a:pt x="256" y="522"/>
                    <a:pt x="295" y="529"/>
                    <a:pt x="332" y="529"/>
                  </a:cubicBezTo>
                  <a:cubicBezTo>
                    <a:pt x="435" y="529"/>
                    <a:pt x="525" y="472"/>
                    <a:pt x="566" y="367"/>
                  </a:cubicBezTo>
                  <a:cubicBezTo>
                    <a:pt x="625" y="214"/>
                    <a:pt x="550" y="79"/>
                    <a:pt x="403" y="24"/>
                  </a:cubicBez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26" name="Google Shape;5226;p22"/>
            <p:cNvSpPr/>
            <p:nvPr/>
          </p:nvSpPr>
          <p:spPr>
            <a:xfrm>
              <a:off x="7287319" y="3785573"/>
              <a:ext cx="13694" cy="11616"/>
            </a:xfrm>
            <a:custGeom>
              <a:rect b="b" l="l" r="r" t="t"/>
              <a:pathLst>
                <a:path extrusionOk="0" h="531" w="626">
                  <a:moveTo>
                    <a:pt x="289" y="1"/>
                  </a:moveTo>
                  <a:cubicBezTo>
                    <a:pt x="185" y="1"/>
                    <a:pt x="96" y="60"/>
                    <a:pt x="55" y="165"/>
                  </a:cubicBezTo>
                  <a:cubicBezTo>
                    <a:pt x="0" y="307"/>
                    <a:pt x="67" y="449"/>
                    <a:pt x="218" y="508"/>
                  </a:cubicBezTo>
                  <a:cubicBezTo>
                    <a:pt x="256" y="523"/>
                    <a:pt x="294" y="530"/>
                    <a:pt x="330" y="530"/>
                  </a:cubicBezTo>
                  <a:cubicBezTo>
                    <a:pt x="434" y="530"/>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27" name="Google Shape;5227;p22"/>
            <p:cNvSpPr/>
            <p:nvPr/>
          </p:nvSpPr>
          <p:spPr>
            <a:xfrm>
              <a:off x="7280997" y="3736004"/>
              <a:ext cx="38259" cy="38303"/>
            </a:xfrm>
            <a:custGeom>
              <a:rect b="b" l="l" r="r" t="t"/>
              <a:pathLst>
                <a:path extrusionOk="0" h="1751" w="1749">
                  <a:moveTo>
                    <a:pt x="876" y="1"/>
                  </a:moveTo>
                  <a:cubicBezTo>
                    <a:pt x="392" y="1"/>
                    <a:pt x="1" y="393"/>
                    <a:pt x="1" y="876"/>
                  </a:cubicBezTo>
                  <a:cubicBezTo>
                    <a:pt x="1" y="1359"/>
                    <a:pt x="392" y="1751"/>
                    <a:pt x="876" y="1751"/>
                  </a:cubicBezTo>
                  <a:cubicBezTo>
                    <a:pt x="1359" y="1751"/>
                    <a:pt x="1748" y="1359"/>
                    <a:pt x="1748" y="876"/>
                  </a:cubicBezTo>
                  <a:cubicBezTo>
                    <a:pt x="1748" y="393"/>
                    <a:pt x="1359"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28" name="Google Shape;5228;p22"/>
            <p:cNvSpPr/>
            <p:nvPr/>
          </p:nvSpPr>
          <p:spPr>
            <a:xfrm>
              <a:off x="6942591" y="4627323"/>
              <a:ext cx="38259" cy="38303"/>
            </a:xfrm>
            <a:custGeom>
              <a:rect b="b" l="l" r="r" t="t"/>
              <a:pathLst>
                <a:path extrusionOk="0" h="1751" w="1749">
                  <a:moveTo>
                    <a:pt x="876" y="1"/>
                  </a:moveTo>
                  <a:cubicBezTo>
                    <a:pt x="393" y="1"/>
                    <a:pt x="1" y="393"/>
                    <a:pt x="1" y="876"/>
                  </a:cubicBezTo>
                  <a:cubicBezTo>
                    <a:pt x="1" y="1359"/>
                    <a:pt x="393" y="1751"/>
                    <a:pt x="876" y="1751"/>
                  </a:cubicBezTo>
                  <a:cubicBezTo>
                    <a:pt x="1357" y="1751"/>
                    <a:pt x="1748" y="1359"/>
                    <a:pt x="1748" y="876"/>
                  </a:cubicBezTo>
                  <a:cubicBezTo>
                    <a:pt x="1748" y="393"/>
                    <a:pt x="1357"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5229" name="Google Shape;5229;p22"/>
          <p:cNvGrpSpPr/>
          <p:nvPr/>
        </p:nvGrpSpPr>
        <p:grpSpPr>
          <a:xfrm>
            <a:off x="1568044" y="4659523"/>
            <a:ext cx="298852" cy="391109"/>
            <a:chOff x="2605719" y="5481476"/>
            <a:chExt cx="763350" cy="998747"/>
          </a:xfrm>
        </p:grpSpPr>
        <p:sp>
          <p:nvSpPr>
            <p:cNvPr id="5230" name="Google Shape;5230;p22"/>
            <p:cNvSpPr/>
            <p:nvPr/>
          </p:nvSpPr>
          <p:spPr>
            <a:xfrm>
              <a:off x="2605719" y="5481476"/>
              <a:ext cx="713191" cy="998747"/>
            </a:xfrm>
            <a:custGeom>
              <a:rect b="b" l="l" r="r" t="t"/>
              <a:pathLst>
                <a:path extrusionOk="0" h="45657" w="32603">
                  <a:moveTo>
                    <a:pt x="5595" y="1"/>
                  </a:moveTo>
                  <a:cubicBezTo>
                    <a:pt x="5123" y="1"/>
                    <a:pt x="4716" y="172"/>
                    <a:pt x="4375" y="516"/>
                  </a:cubicBezTo>
                  <a:cubicBezTo>
                    <a:pt x="4029" y="859"/>
                    <a:pt x="3859" y="1267"/>
                    <a:pt x="3859" y="1737"/>
                  </a:cubicBezTo>
                  <a:lnTo>
                    <a:pt x="1929" y="23216"/>
                  </a:lnTo>
                  <a:cubicBezTo>
                    <a:pt x="1929" y="23600"/>
                    <a:pt x="2068" y="23932"/>
                    <a:pt x="2348" y="24212"/>
                  </a:cubicBezTo>
                  <a:cubicBezTo>
                    <a:pt x="2625" y="24491"/>
                    <a:pt x="2959" y="24629"/>
                    <a:pt x="3344" y="24629"/>
                  </a:cubicBezTo>
                  <a:lnTo>
                    <a:pt x="6623" y="24629"/>
                  </a:lnTo>
                  <a:cubicBezTo>
                    <a:pt x="7267" y="24629"/>
                    <a:pt x="7835" y="24448"/>
                    <a:pt x="8327" y="24081"/>
                  </a:cubicBezTo>
                  <a:cubicBezTo>
                    <a:pt x="8820" y="23719"/>
                    <a:pt x="9376" y="23332"/>
                    <a:pt x="9999" y="22925"/>
                  </a:cubicBezTo>
                  <a:cubicBezTo>
                    <a:pt x="10620" y="22519"/>
                    <a:pt x="11414" y="22132"/>
                    <a:pt x="12379" y="21768"/>
                  </a:cubicBezTo>
                  <a:cubicBezTo>
                    <a:pt x="13343" y="21404"/>
                    <a:pt x="14639" y="21221"/>
                    <a:pt x="16270" y="21221"/>
                  </a:cubicBezTo>
                  <a:cubicBezTo>
                    <a:pt x="17683" y="21221"/>
                    <a:pt x="19011" y="21413"/>
                    <a:pt x="20254" y="21800"/>
                  </a:cubicBezTo>
                  <a:cubicBezTo>
                    <a:pt x="21498" y="22185"/>
                    <a:pt x="22581" y="22764"/>
                    <a:pt x="23504" y="23536"/>
                  </a:cubicBezTo>
                  <a:cubicBezTo>
                    <a:pt x="24425" y="24308"/>
                    <a:pt x="25153" y="25284"/>
                    <a:pt x="25689" y="26461"/>
                  </a:cubicBezTo>
                  <a:cubicBezTo>
                    <a:pt x="26225" y="27640"/>
                    <a:pt x="26493" y="29000"/>
                    <a:pt x="26493" y="30544"/>
                  </a:cubicBezTo>
                  <a:cubicBezTo>
                    <a:pt x="26493" y="32088"/>
                    <a:pt x="26225" y="33450"/>
                    <a:pt x="25689" y="34627"/>
                  </a:cubicBezTo>
                  <a:cubicBezTo>
                    <a:pt x="25153" y="35807"/>
                    <a:pt x="24425" y="36782"/>
                    <a:pt x="23504" y="37554"/>
                  </a:cubicBezTo>
                  <a:cubicBezTo>
                    <a:pt x="22581" y="38326"/>
                    <a:pt x="21498" y="38903"/>
                    <a:pt x="20254" y="39290"/>
                  </a:cubicBezTo>
                  <a:cubicBezTo>
                    <a:pt x="19011" y="39675"/>
                    <a:pt x="17683" y="39867"/>
                    <a:pt x="16270" y="39867"/>
                  </a:cubicBezTo>
                  <a:cubicBezTo>
                    <a:pt x="13782" y="39867"/>
                    <a:pt x="11595" y="39279"/>
                    <a:pt x="9711" y="38099"/>
                  </a:cubicBezTo>
                  <a:cubicBezTo>
                    <a:pt x="7824" y="36922"/>
                    <a:pt x="6601" y="35324"/>
                    <a:pt x="6044" y="33311"/>
                  </a:cubicBezTo>
                  <a:lnTo>
                    <a:pt x="6046" y="33311"/>
                  </a:lnTo>
                  <a:cubicBezTo>
                    <a:pt x="5918" y="32839"/>
                    <a:pt x="5691" y="32486"/>
                    <a:pt x="5371" y="32250"/>
                  </a:cubicBezTo>
                  <a:cubicBezTo>
                    <a:pt x="5050" y="32014"/>
                    <a:pt x="4716" y="31895"/>
                    <a:pt x="4375" y="31895"/>
                  </a:cubicBezTo>
                  <a:lnTo>
                    <a:pt x="1416" y="31895"/>
                  </a:lnTo>
                  <a:cubicBezTo>
                    <a:pt x="1029" y="31895"/>
                    <a:pt x="697" y="32035"/>
                    <a:pt x="420" y="32314"/>
                  </a:cubicBezTo>
                  <a:cubicBezTo>
                    <a:pt x="140" y="32594"/>
                    <a:pt x="0" y="32923"/>
                    <a:pt x="0" y="33311"/>
                  </a:cubicBezTo>
                  <a:cubicBezTo>
                    <a:pt x="44" y="35111"/>
                    <a:pt x="516" y="36773"/>
                    <a:pt x="1416" y="38294"/>
                  </a:cubicBezTo>
                  <a:cubicBezTo>
                    <a:pt x="2316" y="39814"/>
                    <a:pt x="3504" y="41122"/>
                    <a:pt x="4984" y="42217"/>
                  </a:cubicBezTo>
                  <a:cubicBezTo>
                    <a:pt x="6463" y="43309"/>
                    <a:pt x="8179" y="44157"/>
                    <a:pt x="10130" y="44757"/>
                  </a:cubicBezTo>
                  <a:cubicBezTo>
                    <a:pt x="12079" y="45357"/>
                    <a:pt x="14041" y="45657"/>
                    <a:pt x="16270" y="45657"/>
                  </a:cubicBezTo>
                  <a:cubicBezTo>
                    <a:pt x="18498" y="45657"/>
                    <a:pt x="20609" y="45313"/>
                    <a:pt x="22602" y="44628"/>
                  </a:cubicBezTo>
                  <a:cubicBezTo>
                    <a:pt x="24597" y="43941"/>
                    <a:pt x="26332" y="42945"/>
                    <a:pt x="27812" y="41637"/>
                  </a:cubicBezTo>
                  <a:cubicBezTo>
                    <a:pt x="29291" y="40330"/>
                    <a:pt x="30459" y="38743"/>
                    <a:pt x="31316" y="36879"/>
                  </a:cubicBezTo>
                  <a:cubicBezTo>
                    <a:pt x="32172" y="35014"/>
                    <a:pt x="32603" y="32903"/>
                    <a:pt x="32603" y="30546"/>
                  </a:cubicBezTo>
                  <a:cubicBezTo>
                    <a:pt x="32603" y="28187"/>
                    <a:pt x="32172" y="26076"/>
                    <a:pt x="31316" y="24212"/>
                  </a:cubicBezTo>
                  <a:cubicBezTo>
                    <a:pt x="30457" y="22348"/>
                    <a:pt x="29291" y="20761"/>
                    <a:pt x="27812" y="19453"/>
                  </a:cubicBezTo>
                  <a:cubicBezTo>
                    <a:pt x="26332" y="18145"/>
                    <a:pt x="24597" y="17149"/>
                    <a:pt x="22602" y="16464"/>
                  </a:cubicBezTo>
                  <a:cubicBezTo>
                    <a:pt x="20609" y="15777"/>
                    <a:pt x="18498" y="15434"/>
                    <a:pt x="16270" y="15434"/>
                  </a:cubicBezTo>
                  <a:cubicBezTo>
                    <a:pt x="14382" y="15434"/>
                    <a:pt x="12807" y="15596"/>
                    <a:pt x="11543" y="15917"/>
                  </a:cubicBezTo>
                  <a:cubicBezTo>
                    <a:pt x="10279" y="16238"/>
                    <a:pt x="9282" y="16570"/>
                    <a:pt x="8552" y="16913"/>
                  </a:cubicBezTo>
                  <a:lnTo>
                    <a:pt x="9582" y="5790"/>
                  </a:lnTo>
                  <a:lnTo>
                    <a:pt x="28293" y="5790"/>
                  </a:lnTo>
                  <a:cubicBezTo>
                    <a:pt x="28765" y="5790"/>
                    <a:pt x="29172" y="5618"/>
                    <a:pt x="29516" y="5275"/>
                  </a:cubicBezTo>
                  <a:cubicBezTo>
                    <a:pt x="29857" y="4931"/>
                    <a:pt x="30031" y="4526"/>
                    <a:pt x="30031" y="4052"/>
                  </a:cubicBezTo>
                  <a:lnTo>
                    <a:pt x="30031" y="1737"/>
                  </a:lnTo>
                  <a:cubicBezTo>
                    <a:pt x="30031" y="1267"/>
                    <a:pt x="29857" y="859"/>
                    <a:pt x="29516" y="516"/>
                  </a:cubicBezTo>
                  <a:cubicBezTo>
                    <a:pt x="29172" y="172"/>
                    <a:pt x="28765" y="1"/>
                    <a:pt x="282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31" name="Google Shape;5231;p22"/>
            <p:cNvSpPr/>
            <p:nvPr/>
          </p:nvSpPr>
          <p:spPr>
            <a:xfrm>
              <a:off x="3275159" y="5511182"/>
              <a:ext cx="93909" cy="65297"/>
            </a:xfrm>
            <a:custGeom>
              <a:rect b="b" l="l" r="r" t="t"/>
              <a:pathLst>
                <a:path extrusionOk="0" h="2985" w="4293">
                  <a:moveTo>
                    <a:pt x="2588" y="1"/>
                  </a:moveTo>
                  <a:lnTo>
                    <a:pt x="1" y="1492"/>
                  </a:lnTo>
                  <a:lnTo>
                    <a:pt x="2588" y="2985"/>
                  </a:lnTo>
                  <a:lnTo>
                    <a:pt x="2588" y="1817"/>
                  </a:lnTo>
                  <a:lnTo>
                    <a:pt x="4292" y="2426"/>
                  </a:lnTo>
                  <a:lnTo>
                    <a:pt x="4292" y="575"/>
                  </a:lnTo>
                  <a:lnTo>
                    <a:pt x="2588" y="1185"/>
                  </a:lnTo>
                  <a:lnTo>
                    <a:pt x="25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32" name="Google Shape;5232;p22"/>
            <p:cNvSpPr/>
            <p:nvPr/>
          </p:nvSpPr>
          <p:spPr>
            <a:xfrm>
              <a:off x="2771488" y="5538548"/>
              <a:ext cx="11397" cy="12031"/>
            </a:xfrm>
            <a:custGeom>
              <a:rect b="b" l="l" r="r" t="t"/>
              <a:pathLst>
                <a:path extrusionOk="0" h="550" w="521">
                  <a:moveTo>
                    <a:pt x="262" y="0"/>
                  </a:moveTo>
                  <a:cubicBezTo>
                    <a:pt x="108" y="0"/>
                    <a:pt x="0" y="115"/>
                    <a:pt x="0" y="275"/>
                  </a:cubicBezTo>
                  <a:cubicBezTo>
                    <a:pt x="0" y="437"/>
                    <a:pt x="106" y="550"/>
                    <a:pt x="257" y="550"/>
                  </a:cubicBezTo>
                  <a:cubicBezTo>
                    <a:pt x="420" y="550"/>
                    <a:pt x="520" y="433"/>
                    <a:pt x="520" y="275"/>
                  </a:cubicBezTo>
                  <a:cubicBezTo>
                    <a:pt x="520" y="115"/>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33" name="Google Shape;5233;p22"/>
            <p:cNvSpPr/>
            <p:nvPr/>
          </p:nvSpPr>
          <p:spPr>
            <a:xfrm>
              <a:off x="2791284"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34" name="Google Shape;5234;p22"/>
            <p:cNvSpPr/>
            <p:nvPr/>
          </p:nvSpPr>
          <p:spPr>
            <a:xfrm>
              <a:off x="2811059" y="5538548"/>
              <a:ext cx="11353" cy="12031"/>
            </a:xfrm>
            <a:custGeom>
              <a:rect b="b" l="l" r="r" t="t"/>
              <a:pathLst>
                <a:path extrusionOk="0" h="550" w="519">
                  <a:moveTo>
                    <a:pt x="262" y="0"/>
                  </a:moveTo>
                  <a:cubicBezTo>
                    <a:pt x="108" y="0"/>
                    <a:pt x="1" y="115"/>
                    <a:pt x="1" y="275"/>
                  </a:cubicBezTo>
                  <a:cubicBezTo>
                    <a:pt x="1" y="437"/>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35" name="Google Shape;5235;p22"/>
            <p:cNvSpPr/>
            <p:nvPr/>
          </p:nvSpPr>
          <p:spPr>
            <a:xfrm>
              <a:off x="2830813"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36" name="Google Shape;5236;p22"/>
            <p:cNvSpPr/>
            <p:nvPr/>
          </p:nvSpPr>
          <p:spPr>
            <a:xfrm>
              <a:off x="2850588" y="5538548"/>
              <a:ext cx="11397" cy="12031"/>
            </a:xfrm>
            <a:custGeom>
              <a:rect b="b" l="l" r="r" t="t"/>
              <a:pathLst>
                <a:path extrusionOk="0" h="550" w="521">
                  <a:moveTo>
                    <a:pt x="262" y="0"/>
                  </a:moveTo>
                  <a:cubicBezTo>
                    <a:pt x="111" y="0"/>
                    <a:pt x="1" y="115"/>
                    <a:pt x="1" y="275"/>
                  </a:cubicBezTo>
                  <a:cubicBezTo>
                    <a:pt x="1" y="437"/>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37" name="Google Shape;5237;p22"/>
            <p:cNvSpPr/>
            <p:nvPr/>
          </p:nvSpPr>
          <p:spPr>
            <a:xfrm>
              <a:off x="2870384" y="5538548"/>
              <a:ext cx="11397" cy="12031"/>
            </a:xfrm>
            <a:custGeom>
              <a:rect b="b" l="l" r="r" t="t"/>
              <a:pathLst>
                <a:path extrusionOk="0" h="550" w="521">
                  <a:moveTo>
                    <a:pt x="261" y="0"/>
                  </a:moveTo>
                  <a:cubicBezTo>
                    <a:pt x="110" y="0"/>
                    <a:pt x="0" y="115"/>
                    <a:pt x="0" y="275"/>
                  </a:cubicBezTo>
                  <a:cubicBezTo>
                    <a:pt x="0" y="437"/>
                    <a:pt x="106" y="550"/>
                    <a:pt x="259"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38" name="Google Shape;5238;p22"/>
            <p:cNvSpPr/>
            <p:nvPr/>
          </p:nvSpPr>
          <p:spPr>
            <a:xfrm>
              <a:off x="2890159"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39" name="Google Shape;5239;p22"/>
            <p:cNvSpPr/>
            <p:nvPr/>
          </p:nvSpPr>
          <p:spPr>
            <a:xfrm>
              <a:off x="2909956" y="5538548"/>
              <a:ext cx="11353" cy="12031"/>
            </a:xfrm>
            <a:custGeom>
              <a:rect b="b" l="l" r="r" t="t"/>
              <a:pathLst>
                <a:path extrusionOk="0" h="550" w="519">
                  <a:moveTo>
                    <a:pt x="262" y="0"/>
                  </a:moveTo>
                  <a:cubicBezTo>
                    <a:pt x="108" y="0"/>
                    <a:pt x="0" y="115"/>
                    <a:pt x="0" y="275"/>
                  </a:cubicBezTo>
                  <a:cubicBezTo>
                    <a:pt x="0" y="437"/>
                    <a:pt x="103"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0" name="Google Shape;5240;p22"/>
            <p:cNvSpPr/>
            <p:nvPr/>
          </p:nvSpPr>
          <p:spPr>
            <a:xfrm>
              <a:off x="2929753"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1" name="Google Shape;5241;p22"/>
            <p:cNvSpPr/>
            <p:nvPr/>
          </p:nvSpPr>
          <p:spPr>
            <a:xfrm>
              <a:off x="2949484"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2" name="Google Shape;5242;p22"/>
            <p:cNvSpPr/>
            <p:nvPr/>
          </p:nvSpPr>
          <p:spPr>
            <a:xfrm>
              <a:off x="2969259" y="5538548"/>
              <a:ext cx="11397" cy="12031"/>
            </a:xfrm>
            <a:custGeom>
              <a:rect b="b" l="l" r="r" t="t"/>
              <a:pathLst>
                <a:path extrusionOk="0" h="550" w="521">
                  <a:moveTo>
                    <a:pt x="264" y="0"/>
                  </a:moveTo>
                  <a:cubicBezTo>
                    <a:pt x="111" y="0"/>
                    <a:pt x="1" y="115"/>
                    <a:pt x="1" y="275"/>
                  </a:cubicBezTo>
                  <a:cubicBezTo>
                    <a:pt x="1" y="437"/>
                    <a:pt x="106" y="550"/>
                    <a:pt x="260" y="550"/>
                  </a:cubicBezTo>
                  <a:cubicBezTo>
                    <a:pt x="420" y="550"/>
                    <a:pt x="521" y="433"/>
                    <a:pt x="521" y="275"/>
                  </a:cubicBezTo>
                  <a:cubicBezTo>
                    <a:pt x="521"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3" name="Google Shape;5243;p22"/>
            <p:cNvSpPr/>
            <p:nvPr/>
          </p:nvSpPr>
          <p:spPr>
            <a:xfrm>
              <a:off x="2989056"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4" name="Google Shape;5244;p22"/>
            <p:cNvSpPr/>
            <p:nvPr/>
          </p:nvSpPr>
          <p:spPr>
            <a:xfrm>
              <a:off x="3008853" y="5538548"/>
              <a:ext cx="11397" cy="12031"/>
            </a:xfrm>
            <a:custGeom>
              <a:rect b="b" l="l" r="r" t="t"/>
              <a:pathLst>
                <a:path extrusionOk="0" h="550" w="521">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5" name="Google Shape;5245;p22"/>
            <p:cNvSpPr/>
            <p:nvPr/>
          </p:nvSpPr>
          <p:spPr>
            <a:xfrm>
              <a:off x="3028628"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6" name="Google Shape;5246;p22"/>
            <p:cNvSpPr/>
            <p:nvPr/>
          </p:nvSpPr>
          <p:spPr>
            <a:xfrm>
              <a:off x="3048381"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7" name="Google Shape;5247;p22"/>
            <p:cNvSpPr/>
            <p:nvPr/>
          </p:nvSpPr>
          <p:spPr>
            <a:xfrm>
              <a:off x="3068156" y="5538548"/>
              <a:ext cx="11397" cy="12031"/>
            </a:xfrm>
            <a:custGeom>
              <a:rect b="b" l="l" r="r" t="t"/>
              <a:pathLst>
                <a:path extrusionOk="0" h="550" w="521">
                  <a:moveTo>
                    <a:pt x="264" y="0"/>
                  </a:moveTo>
                  <a:cubicBezTo>
                    <a:pt x="111" y="0"/>
                    <a:pt x="1" y="115"/>
                    <a:pt x="1" y="275"/>
                  </a:cubicBezTo>
                  <a:cubicBezTo>
                    <a:pt x="1" y="437"/>
                    <a:pt x="106" y="550"/>
                    <a:pt x="259"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8" name="Google Shape;5248;p22"/>
            <p:cNvSpPr/>
            <p:nvPr/>
          </p:nvSpPr>
          <p:spPr>
            <a:xfrm>
              <a:off x="3087953"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49" name="Google Shape;5249;p22"/>
            <p:cNvSpPr/>
            <p:nvPr/>
          </p:nvSpPr>
          <p:spPr>
            <a:xfrm>
              <a:off x="3107728" y="5538548"/>
              <a:ext cx="11397" cy="12031"/>
            </a:xfrm>
            <a:custGeom>
              <a:rect b="b" l="l" r="r" t="t"/>
              <a:pathLst>
                <a:path extrusionOk="0" h="550" w="521">
                  <a:moveTo>
                    <a:pt x="262" y="0"/>
                  </a:moveTo>
                  <a:cubicBezTo>
                    <a:pt x="109"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0" name="Google Shape;5250;p22"/>
            <p:cNvSpPr/>
            <p:nvPr/>
          </p:nvSpPr>
          <p:spPr>
            <a:xfrm>
              <a:off x="3127525"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1" name="Google Shape;5251;p22"/>
            <p:cNvSpPr/>
            <p:nvPr/>
          </p:nvSpPr>
          <p:spPr>
            <a:xfrm>
              <a:off x="3147322" y="5538548"/>
              <a:ext cx="11375" cy="12031"/>
            </a:xfrm>
            <a:custGeom>
              <a:rect b="b" l="l" r="r" t="t"/>
              <a:pathLst>
                <a:path extrusionOk="0" h="550" w="520">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2" name="Google Shape;5252;p22"/>
            <p:cNvSpPr/>
            <p:nvPr/>
          </p:nvSpPr>
          <p:spPr>
            <a:xfrm>
              <a:off x="2703653" y="5912020"/>
              <a:ext cx="12709" cy="11419"/>
            </a:xfrm>
            <a:custGeom>
              <a:rect b="b" l="l" r="r" t="t"/>
              <a:pathLst>
                <a:path extrusionOk="0" h="522" w="581">
                  <a:moveTo>
                    <a:pt x="279" y="0"/>
                  </a:moveTo>
                  <a:cubicBezTo>
                    <a:pt x="136" y="0"/>
                    <a:pt x="29" y="89"/>
                    <a:pt x="17" y="231"/>
                  </a:cubicBezTo>
                  <a:cubicBezTo>
                    <a:pt x="1" y="385"/>
                    <a:pt x="104" y="504"/>
                    <a:pt x="266" y="520"/>
                  </a:cubicBezTo>
                  <a:cubicBezTo>
                    <a:pt x="277" y="521"/>
                    <a:pt x="287" y="521"/>
                    <a:pt x="297" y="521"/>
                  </a:cubicBezTo>
                  <a:cubicBezTo>
                    <a:pt x="438" y="521"/>
                    <a:pt x="549" y="432"/>
                    <a:pt x="564" y="289"/>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3" name="Google Shape;5253;p22"/>
            <p:cNvSpPr/>
            <p:nvPr/>
          </p:nvSpPr>
          <p:spPr>
            <a:xfrm>
              <a:off x="2705556" y="5892332"/>
              <a:ext cx="12644" cy="11419"/>
            </a:xfrm>
            <a:custGeom>
              <a:rect b="b" l="l" r="r" t="t"/>
              <a:pathLst>
                <a:path extrusionOk="0" h="522" w="578">
                  <a:moveTo>
                    <a:pt x="279" y="0"/>
                  </a:moveTo>
                  <a:cubicBezTo>
                    <a:pt x="136" y="0"/>
                    <a:pt x="29" y="89"/>
                    <a:pt x="17" y="231"/>
                  </a:cubicBezTo>
                  <a:cubicBezTo>
                    <a:pt x="1"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4" name="Google Shape;5254;p22"/>
            <p:cNvSpPr/>
            <p:nvPr/>
          </p:nvSpPr>
          <p:spPr>
            <a:xfrm>
              <a:off x="2707459" y="5872645"/>
              <a:ext cx="12644" cy="11419"/>
            </a:xfrm>
            <a:custGeom>
              <a:rect b="b" l="l" r="r" t="t"/>
              <a:pathLst>
                <a:path extrusionOk="0" h="522" w="578">
                  <a:moveTo>
                    <a:pt x="279" y="0"/>
                  </a:moveTo>
                  <a:cubicBezTo>
                    <a:pt x="134" y="0"/>
                    <a:pt x="29" y="91"/>
                    <a:pt x="14" y="234"/>
                  </a:cubicBezTo>
                  <a:cubicBezTo>
                    <a:pt x="1" y="385"/>
                    <a:pt x="104" y="504"/>
                    <a:pt x="264" y="520"/>
                  </a:cubicBezTo>
                  <a:cubicBezTo>
                    <a:pt x="275" y="521"/>
                    <a:pt x="285" y="521"/>
                    <a:pt x="295" y="521"/>
                  </a:cubicBezTo>
                  <a:cubicBezTo>
                    <a:pt x="438" y="521"/>
                    <a:pt x="549" y="432"/>
                    <a:pt x="562" y="288"/>
                  </a:cubicBezTo>
                  <a:cubicBezTo>
                    <a:pt x="578" y="128"/>
                    <a:pt x="470" y="16"/>
                    <a:pt x="314" y="2"/>
                  </a:cubicBezTo>
                  <a:cubicBezTo>
                    <a:pt x="302" y="1"/>
                    <a:pt x="29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5" name="Google Shape;5255;p22"/>
            <p:cNvSpPr/>
            <p:nvPr/>
          </p:nvSpPr>
          <p:spPr>
            <a:xfrm>
              <a:off x="2709363" y="5852957"/>
              <a:ext cx="12644" cy="11419"/>
            </a:xfrm>
            <a:custGeom>
              <a:rect b="b" l="l" r="r" t="t"/>
              <a:pathLst>
                <a:path extrusionOk="0" h="522" w="578">
                  <a:moveTo>
                    <a:pt x="277" y="0"/>
                  </a:moveTo>
                  <a:cubicBezTo>
                    <a:pt x="134" y="0"/>
                    <a:pt x="27" y="91"/>
                    <a:pt x="14" y="231"/>
                  </a:cubicBezTo>
                  <a:cubicBezTo>
                    <a:pt x="1" y="385"/>
                    <a:pt x="101" y="504"/>
                    <a:pt x="264" y="520"/>
                  </a:cubicBezTo>
                  <a:cubicBezTo>
                    <a:pt x="274" y="521"/>
                    <a:pt x="285" y="521"/>
                    <a:pt x="295" y="521"/>
                  </a:cubicBezTo>
                  <a:cubicBezTo>
                    <a:pt x="436" y="521"/>
                    <a:pt x="549" y="432"/>
                    <a:pt x="562" y="288"/>
                  </a:cubicBezTo>
                  <a:cubicBezTo>
                    <a:pt x="578" y="128"/>
                    <a:pt x="470" y="16"/>
                    <a:pt x="312" y="2"/>
                  </a:cubicBezTo>
                  <a:cubicBezTo>
                    <a:pt x="300" y="1"/>
                    <a:pt x="289"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6" name="Google Shape;5256;p22"/>
            <p:cNvSpPr/>
            <p:nvPr/>
          </p:nvSpPr>
          <p:spPr>
            <a:xfrm>
              <a:off x="2711222" y="5833270"/>
              <a:ext cx="12688" cy="11375"/>
            </a:xfrm>
            <a:custGeom>
              <a:rect b="b" l="l" r="r" t="t"/>
              <a:pathLst>
                <a:path extrusionOk="0" h="520" w="580">
                  <a:moveTo>
                    <a:pt x="278" y="0"/>
                  </a:moveTo>
                  <a:cubicBezTo>
                    <a:pt x="136" y="0"/>
                    <a:pt x="29" y="89"/>
                    <a:pt x="16" y="231"/>
                  </a:cubicBezTo>
                  <a:cubicBezTo>
                    <a:pt x="0" y="385"/>
                    <a:pt x="104" y="504"/>
                    <a:pt x="266" y="517"/>
                  </a:cubicBezTo>
                  <a:cubicBezTo>
                    <a:pt x="278" y="519"/>
                    <a:pt x="289" y="519"/>
                    <a:pt x="300"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7" name="Google Shape;5257;p22"/>
            <p:cNvSpPr/>
            <p:nvPr/>
          </p:nvSpPr>
          <p:spPr>
            <a:xfrm>
              <a:off x="2713125" y="5813582"/>
              <a:ext cx="12644" cy="11419"/>
            </a:xfrm>
            <a:custGeom>
              <a:rect b="b" l="l" r="r" t="t"/>
              <a:pathLst>
                <a:path extrusionOk="0" h="522" w="578">
                  <a:moveTo>
                    <a:pt x="279" y="0"/>
                  </a:moveTo>
                  <a:cubicBezTo>
                    <a:pt x="134" y="0"/>
                    <a:pt x="29" y="91"/>
                    <a:pt x="14" y="231"/>
                  </a:cubicBezTo>
                  <a:cubicBezTo>
                    <a:pt x="0"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8" name="Google Shape;5258;p22"/>
            <p:cNvSpPr/>
            <p:nvPr/>
          </p:nvSpPr>
          <p:spPr>
            <a:xfrm>
              <a:off x="2715028" y="5793895"/>
              <a:ext cx="12644" cy="11375"/>
            </a:xfrm>
            <a:custGeom>
              <a:rect b="b" l="l" r="r" t="t"/>
              <a:pathLst>
                <a:path extrusionOk="0" h="520" w="578">
                  <a:moveTo>
                    <a:pt x="277" y="0"/>
                  </a:moveTo>
                  <a:cubicBezTo>
                    <a:pt x="134" y="0"/>
                    <a:pt x="27" y="91"/>
                    <a:pt x="14" y="231"/>
                  </a:cubicBezTo>
                  <a:cubicBezTo>
                    <a:pt x="0" y="382"/>
                    <a:pt x="104" y="504"/>
                    <a:pt x="264" y="517"/>
                  </a:cubicBezTo>
                  <a:cubicBezTo>
                    <a:pt x="275" y="519"/>
                    <a:pt x="287" y="519"/>
                    <a:pt x="298" y="519"/>
                  </a:cubicBezTo>
                  <a:cubicBezTo>
                    <a:pt x="438" y="519"/>
                    <a:pt x="549" y="428"/>
                    <a:pt x="562" y="288"/>
                  </a:cubicBezTo>
                  <a:cubicBezTo>
                    <a:pt x="578" y="126"/>
                    <a:pt x="470" y="16"/>
                    <a:pt x="312" y="2"/>
                  </a:cubicBezTo>
                  <a:cubicBezTo>
                    <a:pt x="300" y="1"/>
                    <a:pt x="288"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59" name="Google Shape;5259;p22"/>
            <p:cNvSpPr/>
            <p:nvPr/>
          </p:nvSpPr>
          <p:spPr>
            <a:xfrm>
              <a:off x="2716888" y="5774207"/>
              <a:ext cx="12688" cy="11419"/>
            </a:xfrm>
            <a:custGeom>
              <a:rect b="b" l="l" r="r" t="t"/>
              <a:pathLst>
                <a:path extrusionOk="0" h="522" w="580">
                  <a:moveTo>
                    <a:pt x="279" y="0"/>
                  </a:moveTo>
                  <a:cubicBezTo>
                    <a:pt x="136" y="0"/>
                    <a:pt x="29" y="91"/>
                    <a:pt x="16" y="231"/>
                  </a:cubicBezTo>
                  <a:cubicBezTo>
                    <a:pt x="0" y="385"/>
                    <a:pt x="103" y="504"/>
                    <a:pt x="266" y="520"/>
                  </a:cubicBezTo>
                  <a:cubicBezTo>
                    <a:pt x="276" y="521"/>
                    <a:pt x="286" y="521"/>
                    <a:pt x="296" y="521"/>
                  </a:cubicBezTo>
                  <a:cubicBezTo>
                    <a:pt x="438" y="521"/>
                    <a:pt x="551" y="432"/>
                    <a:pt x="564" y="288"/>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0" name="Google Shape;5260;p22"/>
            <p:cNvSpPr/>
            <p:nvPr/>
          </p:nvSpPr>
          <p:spPr>
            <a:xfrm>
              <a:off x="2718791" y="5754520"/>
              <a:ext cx="12688" cy="11375"/>
            </a:xfrm>
            <a:custGeom>
              <a:rect b="b" l="l" r="r" t="t"/>
              <a:pathLst>
                <a:path extrusionOk="0" h="520" w="580">
                  <a:moveTo>
                    <a:pt x="278" y="0"/>
                  </a:moveTo>
                  <a:cubicBezTo>
                    <a:pt x="136" y="0"/>
                    <a:pt x="29" y="89"/>
                    <a:pt x="16" y="231"/>
                  </a:cubicBezTo>
                  <a:cubicBezTo>
                    <a:pt x="0" y="385"/>
                    <a:pt x="103" y="504"/>
                    <a:pt x="264" y="517"/>
                  </a:cubicBezTo>
                  <a:cubicBezTo>
                    <a:pt x="275" y="519"/>
                    <a:pt x="287" y="519"/>
                    <a:pt x="298"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1" name="Google Shape;5261;p22"/>
            <p:cNvSpPr/>
            <p:nvPr/>
          </p:nvSpPr>
          <p:spPr>
            <a:xfrm>
              <a:off x="2720694" y="5734832"/>
              <a:ext cx="12644" cy="11375"/>
            </a:xfrm>
            <a:custGeom>
              <a:rect b="b" l="l" r="r" t="t"/>
              <a:pathLst>
                <a:path extrusionOk="0" h="520" w="578">
                  <a:moveTo>
                    <a:pt x="278" y="0"/>
                  </a:moveTo>
                  <a:cubicBezTo>
                    <a:pt x="134" y="0"/>
                    <a:pt x="29" y="89"/>
                    <a:pt x="14" y="231"/>
                  </a:cubicBezTo>
                  <a:cubicBezTo>
                    <a:pt x="0" y="385"/>
                    <a:pt x="103" y="504"/>
                    <a:pt x="264" y="517"/>
                  </a:cubicBezTo>
                  <a:cubicBezTo>
                    <a:pt x="275" y="519"/>
                    <a:pt x="287" y="519"/>
                    <a:pt x="298" y="519"/>
                  </a:cubicBezTo>
                  <a:cubicBezTo>
                    <a:pt x="440" y="519"/>
                    <a:pt x="549" y="428"/>
                    <a:pt x="561" y="288"/>
                  </a:cubicBezTo>
                  <a:cubicBezTo>
                    <a:pt x="577" y="126"/>
                    <a:pt x="470"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2" name="Google Shape;5262;p22"/>
            <p:cNvSpPr/>
            <p:nvPr/>
          </p:nvSpPr>
          <p:spPr>
            <a:xfrm>
              <a:off x="2722597" y="5715145"/>
              <a:ext cx="12644" cy="11375"/>
            </a:xfrm>
            <a:custGeom>
              <a:rect b="b" l="l" r="r" t="t"/>
              <a:pathLst>
                <a:path extrusionOk="0" h="520" w="578">
                  <a:moveTo>
                    <a:pt x="276" y="0"/>
                  </a:moveTo>
                  <a:cubicBezTo>
                    <a:pt x="133" y="0"/>
                    <a:pt x="27" y="89"/>
                    <a:pt x="14" y="231"/>
                  </a:cubicBezTo>
                  <a:cubicBezTo>
                    <a:pt x="0" y="384"/>
                    <a:pt x="101" y="504"/>
                    <a:pt x="264" y="517"/>
                  </a:cubicBezTo>
                  <a:cubicBezTo>
                    <a:pt x="275" y="519"/>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3" name="Google Shape;5263;p22"/>
            <p:cNvSpPr/>
            <p:nvPr/>
          </p:nvSpPr>
          <p:spPr>
            <a:xfrm>
              <a:off x="2724500" y="5695457"/>
              <a:ext cx="12644" cy="11375"/>
            </a:xfrm>
            <a:custGeom>
              <a:rect b="b" l="l" r="r" t="t"/>
              <a:pathLst>
                <a:path extrusionOk="0" h="520" w="578">
                  <a:moveTo>
                    <a:pt x="276" y="0"/>
                  </a:moveTo>
                  <a:cubicBezTo>
                    <a:pt x="133" y="0"/>
                    <a:pt x="27" y="89"/>
                    <a:pt x="14" y="231"/>
                  </a:cubicBezTo>
                  <a:cubicBezTo>
                    <a:pt x="0" y="384"/>
                    <a:pt x="101" y="504"/>
                    <a:pt x="264" y="517"/>
                  </a:cubicBezTo>
                  <a:cubicBezTo>
                    <a:pt x="275" y="518"/>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4" name="Google Shape;5264;p22"/>
            <p:cNvSpPr/>
            <p:nvPr/>
          </p:nvSpPr>
          <p:spPr>
            <a:xfrm>
              <a:off x="2726359" y="5675726"/>
              <a:ext cx="12644" cy="11419"/>
            </a:xfrm>
            <a:custGeom>
              <a:rect b="b" l="l" r="r" t="t"/>
              <a:pathLst>
                <a:path extrusionOk="0" h="522" w="578">
                  <a:moveTo>
                    <a:pt x="282" y="0"/>
                  </a:moveTo>
                  <a:cubicBezTo>
                    <a:pt x="136" y="0"/>
                    <a:pt x="29" y="90"/>
                    <a:pt x="16" y="233"/>
                  </a:cubicBezTo>
                  <a:cubicBezTo>
                    <a:pt x="0" y="386"/>
                    <a:pt x="103" y="506"/>
                    <a:pt x="263" y="519"/>
                  </a:cubicBezTo>
                  <a:cubicBezTo>
                    <a:pt x="275" y="520"/>
                    <a:pt x="287" y="521"/>
                    <a:pt x="298" y="521"/>
                  </a:cubicBezTo>
                  <a:cubicBezTo>
                    <a:pt x="440" y="521"/>
                    <a:pt x="549" y="430"/>
                    <a:pt x="563" y="290"/>
                  </a:cubicBezTo>
                  <a:cubicBezTo>
                    <a:pt x="577" y="130"/>
                    <a:pt x="470" y="18"/>
                    <a:pt x="314" y="2"/>
                  </a:cubicBezTo>
                  <a:cubicBezTo>
                    <a:pt x="303" y="1"/>
                    <a:pt x="292"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5" name="Google Shape;5265;p22"/>
            <p:cNvSpPr/>
            <p:nvPr/>
          </p:nvSpPr>
          <p:spPr>
            <a:xfrm>
              <a:off x="2728263" y="5656082"/>
              <a:ext cx="12644" cy="11375"/>
            </a:xfrm>
            <a:custGeom>
              <a:rect b="b" l="l" r="r" t="t"/>
              <a:pathLst>
                <a:path extrusionOk="0" h="520" w="578">
                  <a:moveTo>
                    <a:pt x="278" y="0"/>
                  </a:moveTo>
                  <a:cubicBezTo>
                    <a:pt x="133" y="0"/>
                    <a:pt x="29" y="89"/>
                    <a:pt x="14" y="231"/>
                  </a:cubicBezTo>
                  <a:cubicBezTo>
                    <a:pt x="0" y="384"/>
                    <a:pt x="103" y="504"/>
                    <a:pt x="263" y="517"/>
                  </a:cubicBezTo>
                  <a:cubicBezTo>
                    <a:pt x="275" y="518"/>
                    <a:pt x="287" y="519"/>
                    <a:pt x="298" y="519"/>
                  </a:cubicBezTo>
                  <a:cubicBezTo>
                    <a:pt x="440" y="519"/>
                    <a:pt x="548" y="428"/>
                    <a:pt x="561" y="288"/>
                  </a:cubicBezTo>
                  <a:cubicBezTo>
                    <a:pt x="577" y="126"/>
                    <a:pt x="470" y="16"/>
                    <a:pt x="314" y="2"/>
                  </a:cubicBezTo>
                  <a:cubicBezTo>
                    <a:pt x="302" y="1"/>
                    <a:pt x="289"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6" name="Google Shape;5266;p22"/>
            <p:cNvSpPr/>
            <p:nvPr/>
          </p:nvSpPr>
          <p:spPr>
            <a:xfrm>
              <a:off x="2730166" y="5636395"/>
              <a:ext cx="12644" cy="11375"/>
            </a:xfrm>
            <a:custGeom>
              <a:rect b="b" l="l" r="r" t="t"/>
              <a:pathLst>
                <a:path extrusionOk="0" h="520" w="578">
                  <a:moveTo>
                    <a:pt x="276" y="0"/>
                  </a:moveTo>
                  <a:cubicBezTo>
                    <a:pt x="133" y="0"/>
                    <a:pt x="29" y="89"/>
                    <a:pt x="14" y="231"/>
                  </a:cubicBezTo>
                  <a:cubicBezTo>
                    <a:pt x="0" y="384"/>
                    <a:pt x="101" y="501"/>
                    <a:pt x="263" y="517"/>
                  </a:cubicBezTo>
                  <a:cubicBezTo>
                    <a:pt x="275" y="518"/>
                    <a:pt x="286" y="519"/>
                    <a:pt x="298" y="519"/>
                  </a:cubicBezTo>
                  <a:cubicBezTo>
                    <a:pt x="438" y="519"/>
                    <a:pt x="548" y="428"/>
                    <a:pt x="561" y="288"/>
                  </a:cubicBezTo>
                  <a:cubicBezTo>
                    <a:pt x="577" y="126"/>
                    <a:pt x="470" y="16"/>
                    <a:pt x="312" y="2"/>
                  </a:cubicBezTo>
                  <a:cubicBezTo>
                    <a:pt x="299"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7" name="Google Shape;5267;p22"/>
            <p:cNvSpPr/>
            <p:nvPr/>
          </p:nvSpPr>
          <p:spPr>
            <a:xfrm>
              <a:off x="2732003" y="5616707"/>
              <a:ext cx="12709" cy="11353"/>
            </a:xfrm>
            <a:custGeom>
              <a:rect b="b" l="l" r="r" t="t"/>
              <a:pathLst>
                <a:path extrusionOk="0" h="519" w="581">
                  <a:moveTo>
                    <a:pt x="280" y="0"/>
                  </a:moveTo>
                  <a:cubicBezTo>
                    <a:pt x="137" y="0"/>
                    <a:pt x="30" y="91"/>
                    <a:pt x="17" y="231"/>
                  </a:cubicBezTo>
                  <a:cubicBezTo>
                    <a:pt x="1" y="382"/>
                    <a:pt x="104" y="503"/>
                    <a:pt x="264" y="517"/>
                  </a:cubicBezTo>
                  <a:cubicBezTo>
                    <a:pt x="276" y="518"/>
                    <a:pt x="288" y="519"/>
                    <a:pt x="299" y="519"/>
                  </a:cubicBezTo>
                  <a:cubicBezTo>
                    <a:pt x="441" y="519"/>
                    <a:pt x="552" y="428"/>
                    <a:pt x="564" y="288"/>
                  </a:cubicBezTo>
                  <a:cubicBezTo>
                    <a:pt x="580" y="128"/>
                    <a:pt x="473" y="16"/>
                    <a:pt x="315" y="2"/>
                  </a:cubicBezTo>
                  <a:cubicBezTo>
                    <a:pt x="303"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8" name="Google Shape;5268;p22"/>
            <p:cNvSpPr/>
            <p:nvPr/>
          </p:nvSpPr>
          <p:spPr>
            <a:xfrm>
              <a:off x="2733906" y="5596976"/>
              <a:ext cx="12709" cy="11397"/>
            </a:xfrm>
            <a:custGeom>
              <a:rect b="b" l="l" r="r" t="t"/>
              <a:pathLst>
                <a:path extrusionOk="0" h="521" w="581">
                  <a:moveTo>
                    <a:pt x="284" y="0"/>
                  </a:moveTo>
                  <a:cubicBezTo>
                    <a:pt x="139" y="0"/>
                    <a:pt x="30" y="92"/>
                    <a:pt x="15" y="233"/>
                  </a:cubicBezTo>
                  <a:cubicBezTo>
                    <a:pt x="1" y="384"/>
                    <a:pt x="104" y="505"/>
                    <a:pt x="264" y="519"/>
                  </a:cubicBezTo>
                  <a:cubicBezTo>
                    <a:pt x="276" y="520"/>
                    <a:pt x="288" y="521"/>
                    <a:pt x="299" y="521"/>
                  </a:cubicBezTo>
                  <a:cubicBezTo>
                    <a:pt x="440" y="521"/>
                    <a:pt x="549" y="430"/>
                    <a:pt x="564" y="290"/>
                  </a:cubicBezTo>
                  <a:cubicBezTo>
                    <a:pt x="580" y="130"/>
                    <a:pt x="473" y="18"/>
                    <a:pt x="315" y="2"/>
                  </a:cubicBezTo>
                  <a:cubicBezTo>
                    <a:pt x="304" y="1"/>
                    <a:pt x="29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69" name="Google Shape;5269;p22"/>
            <p:cNvSpPr/>
            <p:nvPr/>
          </p:nvSpPr>
          <p:spPr>
            <a:xfrm>
              <a:off x="2735809" y="5577288"/>
              <a:ext cx="12666" cy="11397"/>
            </a:xfrm>
            <a:custGeom>
              <a:rect b="b" l="l" r="r" t="t"/>
              <a:pathLst>
                <a:path extrusionOk="0" h="521" w="579">
                  <a:moveTo>
                    <a:pt x="283" y="0"/>
                  </a:moveTo>
                  <a:cubicBezTo>
                    <a:pt x="136" y="0"/>
                    <a:pt x="30" y="90"/>
                    <a:pt x="15" y="233"/>
                  </a:cubicBezTo>
                  <a:cubicBezTo>
                    <a:pt x="1" y="384"/>
                    <a:pt x="104" y="503"/>
                    <a:pt x="264" y="519"/>
                  </a:cubicBezTo>
                  <a:cubicBezTo>
                    <a:pt x="276" y="520"/>
                    <a:pt x="287" y="521"/>
                    <a:pt x="298" y="521"/>
                  </a:cubicBezTo>
                  <a:cubicBezTo>
                    <a:pt x="438" y="521"/>
                    <a:pt x="549" y="430"/>
                    <a:pt x="564" y="290"/>
                  </a:cubicBezTo>
                  <a:cubicBezTo>
                    <a:pt x="578" y="128"/>
                    <a:pt x="470" y="18"/>
                    <a:pt x="315" y="2"/>
                  </a:cubicBezTo>
                  <a:cubicBezTo>
                    <a:pt x="304" y="1"/>
                    <a:pt x="293"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0" name="Google Shape;5270;p22"/>
            <p:cNvSpPr/>
            <p:nvPr/>
          </p:nvSpPr>
          <p:spPr>
            <a:xfrm>
              <a:off x="2739725" y="5926085"/>
              <a:ext cx="13300" cy="12097"/>
            </a:xfrm>
            <a:custGeom>
              <a:rect b="b" l="l" r="r" t="t"/>
              <a:pathLst>
                <a:path extrusionOk="0" h="553" w="608">
                  <a:moveTo>
                    <a:pt x="303" y="1"/>
                  </a:moveTo>
                  <a:cubicBezTo>
                    <a:pt x="266" y="1"/>
                    <a:pt x="227" y="10"/>
                    <a:pt x="188" y="28"/>
                  </a:cubicBezTo>
                  <a:cubicBezTo>
                    <a:pt x="51" y="92"/>
                    <a:pt x="1" y="243"/>
                    <a:pt x="69" y="388"/>
                  </a:cubicBezTo>
                  <a:cubicBezTo>
                    <a:pt x="120" y="492"/>
                    <a:pt x="210" y="553"/>
                    <a:pt x="310" y="553"/>
                  </a:cubicBezTo>
                  <a:cubicBezTo>
                    <a:pt x="347" y="553"/>
                    <a:pt x="385" y="544"/>
                    <a:pt x="422" y="527"/>
                  </a:cubicBezTo>
                  <a:cubicBezTo>
                    <a:pt x="566" y="459"/>
                    <a:pt x="607" y="307"/>
                    <a:pt x="539" y="165"/>
                  </a:cubicBezTo>
                  <a:cubicBezTo>
                    <a:pt x="489" y="61"/>
                    <a:pt x="401"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1" name="Google Shape;5271;p22"/>
            <p:cNvSpPr/>
            <p:nvPr/>
          </p:nvSpPr>
          <p:spPr>
            <a:xfrm>
              <a:off x="2757356" y="5918188"/>
              <a:ext cx="13191" cy="12075"/>
            </a:xfrm>
            <a:custGeom>
              <a:rect b="b" l="l" r="r" t="t"/>
              <a:pathLst>
                <a:path extrusionOk="0" h="552" w="603">
                  <a:moveTo>
                    <a:pt x="301" y="0"/>
                  </a:moveTo>
                  <a:cubicBezTo>
                    <a:pt x="267" y="0"/>
                    <a:pt x="231" y="7"/>
                    <a:pt x="195" y="23"/>
                  </a:cubicBezTo>
                  <a:cubicBezTo>
                    <a:pt x="56" y="84"/>
                    <a:pt x="1" y="231"/>
                    <a:pt x="65" y="380"/>
                  </a:cubicBezTo>
                  <a:cubicBezTo>
                    <a:pt x="111" y="487"/>
                    <a:pt x="202" y="552"/>
                    <a:pt x="304" y="552"/>
                  </a:cubicBezTo>
                  <a:cubicBezTo>
                    <a:pt x="339" y="552"/>
                    <a:pt x="375" y="544"/>
                    <a:pt x="411" y="529"/>
                  </a:cubicBezTo>
                  <a:lnTo>
                    <a:pt x="411" y="531"/>
                  </a:lnTo>
                  <a:cubicBezTo>
                    <a:pt x="557" y="467"/>
                    <a:pt x="603" y="318"/>
                    <a:pt x="541" y="174"/>
                  </a:cubicBezTo>
                  <a:cubicBezTo>
                    <a:pt x="493" y="63"/>
                    <a:pt x="402"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2" name="Google Shape;5272;p22"/>
            <p:cNvSpPr/>
            <p:nvPr/>
          </p:nvSpPr>
          <p:spPr>
            <a:xfrm>
              <a:off x="2775403" y="5910729"/>
              <a:ext cx="13147" cy="12119"/>
            </a:xfrm>
            <a:custGeom>
              <a:rect b="b" l="l" r="r" t="t"/>
              <a:pathLst>
                <a:path extrusionOk="0" h="554" w="601">
                  <a:moveTo>
                    <a:pt x="300" y="1"/>
                  </a:moveTo>
                  <a:cubicBezTo>
                    <a:pt x="268" y="1"/>
                    <a:pt x="235" y="7"/>
                    <a:pt x="202" y="20"/>
                  </a:cubicBezTo>
                  <a:cubicBezTo>
                    <a:pt x="60" y="77"/>
                    <a:pt x="0" y="224"/>
                    <a:pt x="60" y="373"/>
                  </a:cubicBezTo>
                  <a:cubicBezTo>
                    <a:pt x="104" y="486"/>
                    <a:pt x="198" y="554"/>
                    <a:pt x="305" y="554"/>
                  </a:cubicBezTo>
                  <a:cubicBezTo>
                    <a:pt x="336" y="554"/>
                    <a:pt x="368" y="548"/>
                    <a:pt x="401" y="535"/>
                  </a:cubicBezTo>
                  <a:cubicBezTo>
                    <a:pt x="550" y="476"/>
                    <a:pt x="600" y="329"/>
                    <a:pt x="543" y="183"/>
                  </a:cubicBezTo>
                  <a:cubicBezTo>
                    <a:pt x="497" y="67"/>
                    <a:pt x="40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3" name="Google Shape;5273;p22"/>
            <p:cNvSpPr/>
            <p:nvPr/>
          </p:nvSpPr>
          <p:spPr>
            <a:xfrm>
              <a:off x="2793581" y="5903948"/>
              <a:ext cx="13038" cy="12097"/>
            </a:xfrm>
            <a:custGeom>
              <a:rect b="b" l="l" r="r" t="t"/>
              <a:pathLst>
                <a:path extrusionOk="0" h="553" w="596">
                  <a:moveTo>
                    <a:pt x="299" y="0"/>
                  </a:moveTo>
                  <a:cubicBezTo>
                    <a:pt x="270" y="0"/>
                    <a:pt x="239" y="5"/>
                    <a:pt x="209" y="16"/>
                  </a:cubicBezTo>
                  <a:cubicBezTo>
                    <a:pt x="65" y="69"/>
                    <a:pt x="0" y="213"/>
                    <a:pt x="55" y="364"/>
                  </a:cubicBezTo>
                  <a:cubicBezTo>
                    <a:pt x="97" y="481"/>
                    <a:pt x="190" y="553"/>
                    <a:pt x="298" y="553"/>
                  </a:cubicBezTo>
                  <a:cubicBezTo>
                    <a:pt x="328" y="553"/>
                    <a:pt x="359" y="547"/>
                    <a:pt x="390" y="536"/>
                  </a:cubicBezTo>
                  <a:cubicBezTo>
                    <a:pt x="541" y="481"/>
                    <a:pt x="596" y="337"/>
                    <a:pt x="543" y="190"/>
                  </a:cubicBezTo>
                  <a:cubicBezTo>
                    <a:pt x="500" y="70"/>
                    <a:pt x="40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4" name="Google Shape;5274;p22"/>
            <p:cNvSpPr/>
            <p:nvPr/>
          </p:nvSpPr>
          <p:spPr>
            <a:xfrm>
              <a:off x="2811956" y="5897735"/>
              <a:ext cx="13016" cy="12119"/>
            </a:xfrm>
            <a:custGeom>
              <a:rect b="b" l="l" r="r" t="t"/>
              <a:pathLst>
                <a:path extrusionOk="0" h="554" w="595">
                  <a:moveTo>
                    <a:pt x="299" y="1"/>
                  </a:moveTo>
                  <a:cubicBezTo>
                    <a:pt x="272" y="1"/>
                    <a:pt x="244" y="5"/>
                    <a:pt x="216" y="14"/>
                  </a:cubicBezTo>
                  <a:cubicBezTo>
                    <a:pt x="70" y="62"/>
                    <a:pt x="1" y="202"/>
                    <a:pt x="51" y="358"/>
                  </a:cubicBezTo>
                  <a:cubicBezTo>
                    <a:pt x="90" y="478"/>
                    <a:pt x="186" y="554"/>
                    <a:pt x="299" y="554"/>
                  </a:cubicBezTo>
                  <a:cubicBezTo>
                    <a:pt x="326" y="554"/>
                    <a:pt x="353" y="549"/>
                    <a:pt x="381" y="541"/>
                  </a:cubicBezTo>
                  <a:cubicBezTo>
                    <a:pt x="535" y="490"/>
                    <a:pt x="594" y="346"/>
                    <a:pt x="546" y="197"/>
                  </a:cubicBezTo>
                  <a:cubicBezTo>
                    <a:pt x="505" y="74"/>
                    <a:pt x="410"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5" name="Google Shape;5275;p22"/>
            <p:cNvSpPr/>
            <p:nvPr/>
          </p:nvSpPr>
          <p:spPr>
            <a:xfrm>
              <a:off x="2830506" y="5892113"/>
              <a:ext cx="12884" cy="12097"/>
            </a:xfrm>
            <a:custGeom>
              <a:rect b="b" l="l" r="r" t="t"/>
              <a:pathLst>
                <a:path extrusionOk="0" h="553" w="589">
                  <a:moveTo>
                    <a:pt x="301" y="0"/>
                  </a:moveTo>
                  <a:cubicBezTo>
                    <a:pt x="275" y="0"/>
                    <a:pt x="249" y="4"/>
                    <a:pt x="222" y="12"/>
                  </a:cubicBezTo>
                  <a:cubicBezTo>
                    <a:pt x="76" y="53"/>
                    <a:pt x="0" y="193"/>
                    <a:pt x="46" y="349"/>
                  </a:cubicBezTo>
                  <a:cubicBezTo>
                    <a:pt x="82" y="473"/>
                    <a:pt x="178" y="553"/>
                    <a:pt x="293" y="553"/>
                  </a:cubicBezTo>
                  <a:cubicBezTo>
                    <a:pt x="317" y="553"/>
                    <a:pt x="343" y="549"/>
                    <a:pt x="369" y="541"/>
                  </a:cubicBezTo>
                  <a:cubicBezTo>
                    <a:pt x="525" y="498"/>
                    <a:pt x="589" y="356"/>
                    <a:pt x="545" y="205"/>
                  </a:cubicBezTo>
                  <a:cubicBezTo>
                    <a:pt x="510" y="77"/>
                    <a:pt x="41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6" name="Google Shape;5276;p22"/>
            <p:cNvSpPr/>
            <p:nvPr/>
          </p:nvSpPr>
          <p:spPr>
            <a:xfrm>
              <a:off x="2849384" y="5887082"/>
              <a:ext cx="12753" cy="12097"/>
            </a:xfrm>
            <a:custGeom>
              <a:rect b="b" l="l" r="r" t="t"/>
              <a:pathLst>
                <a:path extrusionOk="0" h="553" w="583">
                  <a:moveTo>
                    <a:pt x="295" y="0"/>
                  </a:moveTo>
                  <a:cubicBezTo>
                    <a:pt x="273" y="0"/>
                    <a:pt x="251" y="3"/>
                    <a:pt x="227" y="9"/>
                  </a:cubicBezTo>
                  <a:cubicBezTo>
                    <a:pt x="79" y="48"/>
                    <a:pt x="1" y="183"/>
                    <a:pt x="40" y="341"/>
                  </a:cubicBezTo>
                  <a:cubicBezTo>
                    <a:pt x="73" y="471"/>
                    <a:pt x="171" y="553"/>
                    <a:pt x="289" y="553"/>
                  </a:cubicBezTo>
                  <a:cubicBezTo>
                    <a:pt x="311" y="553"/>
                    <a:pt x="333" y="550"/>
                    <a:pt x="356" y="545"/>
                  </a:cubicBezTo>
                  <a:cubicBezTo>
                    <a:pt x="514" y="506"/>
                    <a:pt x="582" y="366"/>
                    <a:pt x="543" y="215"/>
                  </a:cubicBezTo>
                  <a:lnTo>
                    <a:pt x="546" y="215"/>
                  </a:lnTo>
                  <a:cubicBezTo>
                    <a:pt x="511" y="81"/>
                    <a:pt x="41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7" name="Google Shape;5277;p22"/>
            <p:cNvSpPr/>
            <p:nvPr/>
          </p:nvSpPr>
          <p:spPr>
            <a:xfrm>
              <a:off x="2868175" y="5882860"/>
              <a:ext cx="12600" cy="12075"/>
            </a:xfrm>
            <a:custGeom>
              <a:rect b="b" l="l" r="r" t="t"/>
              <a:pathLst>
                <a:path extrusionOk="0" h="552" w="576">
                  <a:moveTo>
                    <a:pt x="293" y="0"/>
                  </a:moveTo>
                  <a:cubicBezTo>
                    <a:pt x="274" y="0"/>
                    <a:pt x="254" y="3"/>
                    <a:pt x="234" y="7"/>
                  </a:cubicBezTo>
                  <a:cubicBezTo>
                    <a:pt x="83" y="37"/>
                    <a:pt x="0" y="172"/>
                    <a:pt x="33" y="330"/>
                  </a:cubicBezTo>
                  <a:cubicBezTo>
                    <a:pt x="60" y="463"/>
                    <a:pt x="161" y="551"/>
                    <a:pt x="284" y="551"/>
                  </a:cubicBezTo>
                  <a:cubicBezTo>
                    <a:pt x="303" y="551"/>
                    <a:pt x="322" y="549"/>
                    <a:pt x="342" y="545"/>
                  </a:cubicBezTo>
                  <a:cubicBezTo>
                    <a:pt x="500" y="511"/>
                    <a:pt x="575" y="376"/>
                    <a:pt x="541" y="222"/>
                  </a:cubicBezTo>
                  <a:cubicBezTo>
                    <a:pt x="513" y="86"/>
                    <a:pt x="4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8" name="Google Shape;5278;p22"/>
            <p:cNvSpPr/>
            <p:nvPr/>
          </p:nvSpPr>
          <p:spPr>
            <a:xfrm>
              <a:off x="2887359" y="5879207"/>
              <a:ext cx="12403" cy="12119"/>
            </a:xfrm>
            <a:custGeom>
              <a:rect b="b" l="l" r="r" t="t"/>
              <a:pathLst>
                <a:path extrusionOk="0" h="554" w="567">
                  <a:moveTo>
                    <a:pt x="288" y="0"/>
                  </a:moveTo>
                  <a:cubicBezTo>
                    <a:pt x="273" y="0"/>
                    <a:pt x="257" y="2"/>
                    <a:pt x="241" y="5"/>
                  </a:cubicBezTo>
                  <a:cubicBezTo>
                    <a:pt x="90" y="32"/>
                    <a:pt x="1" y="163"/>
                    <a:pt x="28" y="321"/>
                  </a:cubicBezTo>
                  <a:cubicBezTo>
                    <a:pt x="51" y="460"/>
                    <a:pt x="152" y="553"/>
                    <a:pt x="282" y="553"/>
                  </a:cubicBezTo>
                  <a:cubicBezTo>
                    <a:pt x="297" y="553"/>
                    <a:pt x="312" y="552"/>
                    <a:pt x="328" y="550"/>
                  </a:cubicBezTo>
                  <a:cubicBezTo>
                    <a:pt x="488" y="522"/>
                    <a:pt x="566" y="389"/>
                    <a:pt x="541" y="234"/>
                  </a:cubicBezTo>
                  <a:cubicBezTo>
                    <a:pt x="517" y="91"/>
                    <a:pt x="41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79" name="Google Shape;5279;p22"/>
            <p:cNvSpPr/>
            <p:nvPr/>
          </p:nvSpPr>
          <p:spPr>
            <a:xfrm>
              <a:off x="2906588" y="5876451"/>
              <a:ext cx="12206" cy="12075"/>
            </a:xfrm>
            <a:custGeom>
              <a:rect b="b" l="l" r="r" t="t"/>
              <a:pathLst>
                <a:path extrusionOk="0" h="552" w="558">
                  <a:moveTo>
                    <a:pt x="282" y="0"/>
                  </a:moveTo>
                  <a:cubicBezTo>
                    <a:pt x="270" y="0"/>
                    <a:pt x="258" y="1"/>
                    <a:pt x="246" y="2"/>
                  </a:cubicBezTo>
                  <a:cubicBezTo>
                    <a:pt x="95" y="21"/>
                    <a:pt x="1" y="149"/>
                    <a:pt x="22" y="309"/>
                  </a:cubicBezTo>
                  <a:cubicBezTo>
                    <a:pt x="41" y="453"/>
                    <a:pt x="142" y="552"/>
                    <a:pt x="278" y="552"/>
                  </a:cubicBezTo>
                  <a:cubicBezTo>
                    <a:pt x="289" y="552"/>
                    <a:pt x="301" y="551"/>
                    <a:pt x="312" y="550"/>
                  </a:cubicBezTo>
                  <a:cubicBezTo>
                    <a:pt x="473" y="529"/>
                    <a:pt x="557" y="398"/>
                    <a:pt x="537" y="243"/>
                  </a:cubicBezTo>
                  <a:cubicBezTo>
                    <a:pt x="518" y="95"/>
                    <a:pt x="418"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0" name="Google Shape;5280;p22"/>
            <p:cNvSpPr/>
            <p:nvPr/>
          </p:nvSpPr>
          <p:spPr>
            <a:xfrm>
              <a:off x="2925794" y="5874460"/>
              <a:ext cx="11944" cy="12097"/>
            </a:xfrm>
            <a:custGeom>
              <a:rect b="b" l="l" r="r" t="t"/>
              <a:pathLst>
                <a:path extrusionOk="0" h="553" w="546">
                  <a:moveTo>
                    <a:pt x="279" y="0"/>
                  </a:moveTo>
                  <a:cubicBezTo>
                    <a:pt x="270" y="0"/>
                    <a:pt x="261" y="1"/>
                    <a:pt x="252" y="2"/>
                  </a:cubicBezTo>
                  <a:cubicBezTo>
                    <a:pt x="99" y="13"/>
                    <a:pt x="0" y="137"/>
                    <a:pt x="14" y="297"/>
                  </a:cubicBezTo>
                  <a:cubicBezTo>
                    <a:pt x="25" y="447"/>
                    <a:pt x="129" y="552"/>
                    <a:pt x="271" y="552"/>
                  </a:cubicBezTo>
                  <a:cubicBezTo>
                    <a:pt x="278" y="552"/>
                    <a:pt x="286" y="552"/>
                    <a:pt x="293" y="551"/>
                  </a:cubicBezTo>
                  <a:cubicBezTo>
                    <a:pt x="454" y="538"/>
                    <a:pt x="545" y="412"/>
                    <a:pt x="531" y="254"/>
                  </a:cubicBezTo>
                  <a:cubicBezTo>
                    <a:pt x="518" y="103"/>
                    <a:pt x="418"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1" name="Google Shape;5281;p22"/>
            <p:cNvSpPr/>
            <p:nvPr/>
          </p:nvSpPr>
          <p:spPr>
            <a:xfrm>
              <a:off x="2945328" y="5873366"/>
              <a:ext cx="11638" cy="12075"/>
            </a:xfrm>
            <a:custGeom>
              <a:rect b="b" l="l" r="r" t="t"/>
              <a:pathLst>
                <a:path extrusionOk="0" h="552" w="532">
                  <a:moveTo>
                    <a:pt x="272" y="1"/>
                  </a:moveTo>
                  <a:cubicBezTo>
                    <a:pt x="268" y="1"/>
                    <a:pt x="264" y="1"/>
                    <a:pt x="259" y="1"/>
                  </a:cubicBezTo>
                  <a:cubicBezTo>
                    <a:pt x="106" y="6"/>
                    <a:pt x="0" y="123"/>
                    <a:pt x="7" y="285"/>
                  </a:cubicBezTo>
                  <a:cubicBezTo>
                    <a:pt x="12" y="438"/>
                    <a:pt x="117" y="551"/>
                    <a:pt x="264" y="551"/>
                  </a:cubicBezTo>
                  <a:cubicBezTo>
                    <a:pt x="267" y="551"/>
                    <a:pt x="270" y="551"/>
                    <a:pt x="273" y="551"/>
                  </a:cubicBezTo>
                  <a:cubicBezTo>
                    <a:pt x="435" y="546"/>
                    <a:pt x="532" y="425"/>
                    <a:pt x="525" y="267"/>
                  </a:cubicBezTo>
                  <a:cubicBezTo>
                    <a:pt x="520" y="109"/>
                    <a:pt x="417"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2" name="Google Shape;5282;p22"/>
            <p:cNvSpPr/>
            <p:nvPr/>
          </p:nvSpPr>
          <p:spPr>
            <a:xfrm>
              <a:off x="2964513" y="5873191"/>
              <a:ext cx="11484" cy="12097"/>
            </a:xfrm>
            <a:custGeom>
              <a:rect b="b" l="l" r="r" t="t"/>
              <a:pathLst>
                <a:path extrusionOk="0" h="553" w="525">
                  <a:moveTo>
                    <a:pt x="264" y="0"/>
                  </a:moveTo>
                  <a:cubicBezTo>
                    <a:pt x="115" y="0"/>
                    <a:pt x="5" y="112"/>
                    <a:pt x="3" y="273"/>
                  </a:cubicBezTo>
                  <a:cubicBezTo>
                    <a:pt x="0" y="428"/>
                    <a:pt x="103" y="550"/>
                    <a:pt x="257" y="552"/>
                  </a:cubicBezTo>
                  <a:cubicBezTo>
                    <a:pt x="258" y="552"/>
                    <a:pt x="260" y="552"/>
                    <a:pt x="262" y="552"/>
                  </a:cubicBezTo>
                  <a:cubicBezTo>
                    <a:pt x="419" y="552"/>
                    <a:pt x="520" y="436"/>
                    <a:pt x="523" y="280"/>
                  </a:cubicBezTo>
                  <a:cubicBezTo>
                    <a:pt x="525" y="119"/>
                    <a:pt x="422" y="5"/>
                    <a:pt x="268" y="0"/>
                  </a:cubicBezTo>
                  <a:cubicBezTo>
                    <a:pt x="267" y="0"/>
                    <a:pt x="26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3" name="Google Shape;5283;p22"/>
            <p:cNvSpPr/>
            <p:nvPr/>
          </p:nvSpPr>
          <p:spPr>
            <a:xfrm>
              <a:off x="2983347" y="5874066"/>
              <a:ext cx="11834" cy="12031"/>
            </a:xfrm>
            <a:custGeom>
              <a:rect b="b" l="l" r="r" t="t"/>
              <a:pathLst>
                <a:path extrusionOk="0" h="550" w="541">
                  <a:moveTo>
                    <a:pt x="271" y="0"/>
                  </a:moveTo>
                  <a:cubicBezTo>
                    <a:pt x="129" y="0"/>
                    <a:pt x="23" y="103"/>
                    <a:pt x="12" y="258"/>
                  </a:cubicBezTo>
                  <a:cubicBezTo>
                    <a:pt x="0" y="416"/>
                    <a:pt x="99" y="540"/>
                    <a:pt x="250" y="549"/>
                  </a:cubicBezTo>
                  <a:cubicBezTo>
                    <a:pt x="258" y="549"/>
                    <a:pt x="266" y="549"/>
                    <a:pt x="273" y="549"/>
                  </a:cubicBezTo>
                  <a:cubicBezTo>
                    <a:pt x="423" y="549"/>
                    <a:pt x="521" y="443"/>
                    <a:pt x="532" y="292"/>
                  </a:cubicBezTo>
                  <a:cubicBezTo>
                    <a:pt x="541" y="132"/>
                    <a:pt x="445" y="10"/>
                    <a:pt x="294" y="1"/>
                  </a:cubicBezTo>
                  <a:cubicBezTo>
                    <a:pt x="286" y="1"/>
                    <a:pt x="278" y="0"/>
                    <a:pt x="2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4" name="Google Shape;5284;p22"/>
            <p:cNvSpPr/>
            <p:nvPr/>
          </p:nvSpPr>
          <p:spPr>
            <a:xfrm>
              <a:off x="3002334" y="5875970"/>
              <a:ext cx="12184" cy="12075"/>
            </a:xfrm>
            <a:custGeom>
              <a:rect b="b" l="l" r="r" t="t"/>
              <a:pathLst>
                <a:path extrusionOk="0" h="552" w="557">
                  <a:moveTo>
                    <a:pt x="277" y="1"/>
                  </a:moveTo>
                  <a:cubicBezTo>
                    <a:pt x="142" y="1"/>
                    <a:pt x="40" y="96"/>
                    <a:pt x="21" y="242"/>
                  </a:cubicBezTo>
                  <a:cubicBezTo>
                    <a:pt x="0" y="400"/>
                    <a:pt x="90" y="528"/>
                    <a:pt x="243" y="549"/>
                  </a:cubicBezTo>
                  <a:cubicBezTo>
                    <a:pt x="256" y="550"/>
                    <a:pt x="269" y="551"/>
                    <a:pt x="282" y="551"/>
                  </a:cubicBezTo>
                  <a:cubicBezTo>
                    <a:pt x="420" y="551"/>
                    <a:pt x="517" y="451"/>
                    <a:pt x="536" y="308"/>
                  </a:cubicBezTo>
                  <a:cubicBezTo>
                    <a:pt x="557" y="148"/>
                    <a:pt x="468" y="22"/>
                    <a:pt x="316" y="4"/>
                  </a:cubicBezTo>
                  <a:cubicBezTo>
                    <a:pt x="303" y="2"/>
                    <a:pt x="290"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5" name="Google Shape;5285;p22"/>
            <p:cNvSpPr/>
            <p:nvPr/>
          </p:nvSpPr>
          <p:spPr>
            <a:xfrm>
              <a:off x="3021125" y="5879032"/>
              <a:ext cx="12447" cy="12031"/>
            </a:xfrm>
            <a:custGeom>
              <a:rect b="b" l="l" r="r" t="t"/>
              <a:pathLst>
                <a:path extrusionOk="0" h="550" w="569">
                  <a:moveTo>
                    <a:pt x="282" y="0"/>
                  </a:moveTo>
                  <a:cubicBezTo>
                    <a:pt x="157" y="0"/>
                    <a:pt x="56" y="87"/>
                    <a:pt x="28" y="225"/>
                  </a:cubicBezTo>
                  <a:cubicBezTo>
                    <a:pt x="0" y="381"/>
                    <a:pt x="80" y="516"/>
                    <a:pt x="229" y="544"/>
                  </a:cubicBezTo>
                  <a:cubicBezTo>
                    <a:pt x="250" y="548"/>
                    <a:pt x="270" y="550"/>
                    <a:pt x="289" y="550"/>
                  </a:cubicBezTo>
                  <a:cubicBezTo>
                    <a:pt x="419" y="550"/>
                    <a:pt x="514" y="458"/>
                    <a:pt x="538" y="324"/>
                  </a:cubicBezTo>
                  <a:cubicBezTo>
                    <a:pt x="568" y="166"/>
                    <a:pt x="488" y="33"/>
                    <a:pt x="337" y="6"/>
                  </a:cubicBezTo>
                  <a:cubicBezTo>
                    <a:pt x="318" y="2"/>
                    <a:pt x="300"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6" name="Google Shape;5286;p22"/>
            <p:cNvSpPr/>
            <p:nvPr/>
          </p:nvSpPr>
          <p:spPr>
            <a:xfrm>
              <a:off x="3039259" y="5883123"/>
              <a:ext cx="12797" cy="12075"/>
            </a:xfrm>
            <a:custGeom>
              <a:rect b="b" l="l" r="r" t="t"/>
              <a:pathLst>
                <a:path extrusionOk="0" h="552" w="585">
                  <a:moveTo>
                    <a:pt x="293" y="0"/>
                  </a:moveTo>
                  <a:cubicBezTo>
                    <a:pt x="173" y="0"/>
                    <a:pt x="74" y="79"/>
                    <a:pt x="39" y="210"/>
                  </a:cubicBezTo>
                  <a:cubicBezTo>
                    <a:pt x="0" y="364"/>
                    <a:pt x="74" y="503"/>
                    <a:pt x="222" y="542"/>
                  </a:cubicBezTo>
                  <a:cubicBezTo>
                    <a:pt x="247" y="548"/>
                    <a:pt x="271" y="551"/>
                    <a:pt x="294" y="551"/>
                  </a:cubicBezTo>
                  <a:cubicBezTo>
                    <a:pt x="416" y="551"/>
                    <a:pt x="510" y="468"/>
                    <a:pt x="543" y="341"/>
                  </a:cubicBezTo>
                  <a:cubicBezTo>
                    <a:pt x="584" y="183"/>
                    <a:pt x="511" y="48"/>
                    <a:pt x="362" y="9"/>
                  </a:cubicBezTo>
                  <a:cubicBezTo>
                    <a:pt x="339" y="3"/>
                    <a:pt x="3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7" name="Google Shape;5287;p22"/>
            <p:cNvSpPr/>
            <p:nvPr/>
          </p:nvSpPr>
          <p:spPr>
            <a:xfrm>
              <a:off x="3057394" y="5888482"/>
              <a:ext cx="12994" cy="12053"/>
            </a:xfrm>
            <a:custGeom>
              <a:rect b="b" l="l" r="r" t="t"/>
              <a:pathLst>
                <a:path extrusionOk="0" h="551" w="594">
                  <a:moveTo>
                    <a:pt x="295" y="1"/>
                  </a:moveTo>
                  <a:cubicBezTo>
                    <a:pt x="185" y="1"/>
                    <a:pt x="88" y="72"/>
                    <a:pt x="48" y="194"/>
                  </a:cubicBezTo>
                  <a:cubicBezTo>
                    <a:pt x="0" y="345"/>
                    <a:pt x="62" y="490"/>
                    <a:pt x="209" y="535"/>
                  </a:cubicBezTo>
                  <a:cubicBezTo>
                    <a:pt x="240" y="546"/>
                    <a:pt x="270" y="551"/>
                    <a:pt x="299" y="551"/>
                  </a:cubicBezTo>
                  <a:cubicBezTo>
                    <a:pt x="412" y="551"/>
                    <a:pt x="503" y="476"/>
                    <a:pt x="543" y="357"/>
                  </a:cubicBezTo>
                  <a:cubicBezTo>
                    <a:pt x="593" y="203"/>
                    <a:pt x="529" y="64"/>
                    <a:pt x="383" y="16"/>
                  </a:cubicBezTo>
                  <a:cubicBezTo>
                    <a:pt x="353" y="6"/>
                    <a:pt x="324"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8" name="Google Shape;5288;p22"/>
            <p:cNvSpPr/>
            <p:nvPr/>
          </p:nvSpPr>
          <p:spPr>
            <a:xfrm>
              <a:off x="3075375" y="5895132"/>
              <a:ext cx="13191" cy="12075"/>
            </a:xfrm>
            <a:custGeom>
              <a:rect b="b" l="l" r="r" t="t"/>
              <a:pathLst>
                <a:path extrusionOk="0" h="552" w="603">
                  <a:moveTo>
                    <a:pt x="304" y="0"/>
                  </a:moveTo>
                  <a:cubicBezTo>
                    <a:pt x="201" y="0"/>
                    <a:pt x="107" y="65"/>
                    <a:pt x="60" y="179"/>
                  </a:cubicBezTo>
                  <a:cubicBezTo>
                    <a:pt x="0" y="323"/>
                    <a:pt x="53" y="472"/>
                    <a:pt x="195" y="529"/>
                  </a:cubicBezTo>
                  <a:cubicBezTo>
                    <a:pt x="232" y="544"/>
                    <a:pt x="269" y="552"/>
                    <a:pt x="303" y="552"/>
                  </a:cubicBezTo>
                  <a:cubicBezTo>
                    <a:pt x="409" y="552"/>
                    <a:pt x="498" y="484"/>
                    <a:pt x="543" y="373"/>
                  </a:cubicBezTo>
                  <a:cubicBezTo>
                    <a:pt x="603" y="225"/>
                    <a:pt x="548" y="78"/>
                    <a:pt x="406" y="21"/>
                  </a:cubicBezTo>
                  <a:cubicBezTo>
                    <a:pt x="372" y="7"/>
                    <a:pt x="33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89" name="Google Shape;5289;p22"/>
            <p:cNvSpPr/>
            <p:nvPr/>
          </p:nvSpPr>
          <p:spPr>
            <a:xfrm>
              <a:off x="3092613" y="5902920"/>
              <a:ext cx="13300" cy="12053"/>
            </a:xfrm>
            <a:custGeom>
              <a:rect b="b" l="l" r="r" t="t"/>
              <a:pathLst>
                <a:path extrusionOk="0" h="551" w="608">
                  <a:moveTo>
                    <a:pt x="307" y="1"/>
                  </a:moveTo>
                  <a:cubicBezTo>
                    <a:pt x="211" y="1"/>
                    <a:pt x="122" y="57"/>
                    <a:pt x="71" y="162"/>
                  </a:cubicBezTo>
                  <a:cubicBezTo>
                    <a:pt x="0" y="301"/>
                    <a:pt x="44" y="455"/>
                    <a:pt x="181" y="521"/>
                  </a:cubicBezTo>
                  <a:cubicBezTo>
                    <a:pt x="222" y="541"/>
                    <a:pt x="263" y="551"/>
                    <a:pt x="302" y="551"/>
                  </a:cubicBezTo>
                  <a:cubicBezTo>
                    <a:pt x="400" y="551"/>
                    <a:pt x="487" y="490"/>
                    <a:pt x="536" y="388"/>
                  </a:cubicBezTo>
                  <a:cubicBezTo>
                    <a:pt x="607" y="244"/>
                    <a:pt x="564" y="95"/>
                    <a:pt x="426" y="29"/>
                  </a:cubicBezTo>
                  <a:cubicBezTo>
                    <a:pt x="387" y="10"/>
                    <a:pt x="346"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0" name="Google Shape;5290;p22"/>
            <p:cNvSpPr/>
            <p:nvPr/>
          </p:nvSpPr>
          <p:spPr>
            <a:xfrm>
              <a:off x="3109084" y="5911779"/>
              <a:ext cx="13344" cy="12031"/>
            </a:xfrm>
            <a:custGeom>
              <a:rect b="b" l="l" r="r" t="t"/>
              <a:pathLst>
                <a:path extrusionOk="0" h="550" w="610">
                  <a:moveTo>
                    <a:pt x="310" y="0"/>
                  </a:moveTo>
                  <a:cubicBezTo>
                    <a:pt x="220" y="0"/>
                    <a:pt x="134" y="50"/>
                    <a:pt x="81" y="144"/>
                  </a:cubicBezTo>
                  <a:cubicBezTo>
                    <a:pt x="1" y="281"/>
                    <a:pt x="33" y="435"/>
                    <a:pt x="166" y="510"/>
                  </a:cubicBezTo>
                  <a:cubicBezTo>
                    <a:pt x="211" y="537"/>
                    <a:pt x="257" y="550"/>
                    <a:pt x="302" y="550"/>
                  </a:cubicBezTo>
                  <a:cubicBezTo>
                    <a:pt x="394" y="550"/>
                    <a:pt x="477" y="496"/>
                    <a:pt x="530" y="405"/>
                  </a:cubicBezTo>
                  <a:cubicBezTo>
                    <a:pt x="610" y="265"/>
                    <a:pt x="578" y="114"/>
                    <a:pt x="445" y="38"/>
                  </a:cubicBezTo>
                  <a:cubicBezTo>
                    <a:pt x="401" y="13"/>
                    <a:pt x="355"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1" name="Google Shape;5291;p22"/>
            <p:cNvSpPr/>
            <p:nvPr/>
          </p:nvSpPr>
          <p:spPr>
            <a:xfrm>
              <a:off x="3125316" y="5922016"/>
              <a:ext cx="13344" cy="12031"/>
            </a:xfrm>
            <a:custGeom>
              <a:rect b="b" l="l" r="r" t="t"/>
              <a:pathLst>
                <a:path extrusionOk="0" h="550" w="610">
                  <a:moveTo>
                    <a:pt x="312" y="0"/>
                  </a:moveTo>
                  <a:cubicBezTo>
                    <a:pt x="228" y="0"/>
                    <a:pt x="145" y="44"/>
                    <a:pt x="88" y="129"/>
                  </a:cubicBezTo>
                  <a:cubicBezTo>
                    <a:pt x="1" y="257"/>
                    <a:pt x="21" y="415"/>
                    <a:pt x="147" y="500"/>
                  </a:cubicBezTo>
                  <a:cubicBezTo>
                    <a:pt x="197" y="534"/>
                    <a:pt x="248" y="550"/>
                    <a:pt x="298" y="550"/>
                  </a:cubicBezTo>
                  <a:cubicBezTo>
                    <a:pt x="383" y="550"/>
                    <a:pt x="463" y="503"/>
                    <a:pt x="518" y="420"/>
                  </a:cubicBezTo>
                  <a:cubicBezTo>
                    <a:pt x="610" y="285"/>
                    <a:pt x="587" y="134"/>
                    <a:pt x="461" y="47"/>
                  </a:cubicBezTo>
                  <a:cubicBezTo>
                    <a:pt x="414" y="15"/>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2" name="Google Shape;5292;p22"/>
            <p:cNvSpPr/>
            <p:nvPr/>
          </p:nvSpPr>
          <p:spPr>
            <a:xfrm>
              <a:off x="3140409" y="5933020"/>
              <a:ext cx="13234" cy="12031"/>
            </a:xfrm>
            <a:custGeom>
              <a:rect b="b" l="l" r="r" t="t"/>
              <a:pathLst>
                <a:path extrusionOk="0" h="550" w="605">
                  <a:moveTo>
                    <a:pt x="311" y="0"/>
                  </a:moveTo>
                  <a:cubicBezTo>
                    <a:pt x="231" y="0"/>
                    <a:pt x="153" y="40"/>
                    <a:pt x="94" y="116"/>
                  </a:cubicBezTo>
                  <a:cubicBezTo>
                    <a:pt x="0" y="240"/>
                    <a:pt x="12" y="398"/>
                    <a:pt x="133" y="492"/>
                  </a:cubicBezTo>
                  <a:cubicBezTo>
                    <a:pt x="184" y="531"/>
                    <a:pt x="238" y="549"/>
                    <a:pt x="291" y="549"/>
                  </a:cubicBezTo>
                  <a:cubicBezTo>
                    <a:pt x="372" y="549"/>
                    <a:pt x="450" y="507"/>
                    <a:pt x="508" y="432"/>
                  </a:cubicBezTo>
                  <a:cubicBezTo>
                    <a:pt x="605" y="304"/>
                    <a:pt x="591" y="151"/>
                    <a:pt x="470" y="57"/>
                  </a:cubicBezTo>
                  <a:cubicBezTo>
                    <a:pt x="420" y="19"/>
                    <a:pt x="366"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3" name="Google Shape;5293;p22"/>
            <p:cNvSpPr/>
            <p:nvPr/>
          </p:nvSpPr>
          <p:spPr>
            <a:xfrm>
              <a:off x="3155219" y="5945379"/>
              <a:ext cx="13147" cy="11988"/>
            </a:xfrm>
            <a:custGeom>
              <a:rect b="b" l="l" r="r" t="t"/>
              <a:pathLst>
                <a:path extrusionOk="0" h="548" w="601">
                  <a:moveTo>
                    <a:pt x="312" y="1"/>
                  </a:moveTo>
                  <a:cubicBezTo>
                    <a:pt x="239" y="1"/>
                    <a:pt x="165" y="34"/>
                    <a:pt x="106" y="101"/>
                  </a:cubicBezTo>
                  <a:cubicBezTo>
                    <a:pt x="1" y="218"/>
                    <a:pt x="1" y="376"/>
                    <a:pt x="115" y="479"/>
                  </a:cubicBezTo>
                  <a:cubicBezTo>
                    <a:pt x="169" y="525"/>
                    <a:pt x="229" y="547"/>
                    <a:pt x="288" y="547"/>
                  </a:cubicBezTo>
                  <a:cubicBezTo>
                    <a:pt x="362" y="547"/>
                    <a:pt x="436" y="512"/>
                    <a:pt x="493" y="447"/>
                  </a:cubicBezTo>
                  <a:cubicBezTo>
                    <a:pt x="601" y="325"/>
                    <a:pt x="599" y="170"/>
                    <a:pt x="484" y="69"/>
                  </a:cubicBezTo>
                  <a:cubicBezTo>
                    <a:pt x="433" y="23"/>
                    <a:pt x="372"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4" name="Google Shape;5294;p22"/>
            <p:cNvSpPr/>
            <p:nvPr/>
          </p:nvSpPr>
          <p:spPr>
            <a:xfrm>
              <a:off x="3168913" y="5958635"/>
              <a:ext cx="13388" cy="11922"/>
            </a:xfrm>
            <a:custGeom>
              <a:rect b="b" l="l" r="r" t="t"/>
              <a:pathLst>
                <a:path extrusionOk="0" h="545" w="612">
                  <a:moveTo>
                    <a:pt x="320" y="0"/>
                  </a:moveTo>
                  <a:cubicBezTo>
                    <a:pt x="251" y="0"/>
                    <a:pt x="182" y="29"/>
                    <a:pt x="124" y="86"/>
                  </a:cubicBezTo>
                  <a:cubicBezTo>
                    <a:pt x="12" y="198"/>
                    <a:pt x="0" y="354"/>
                    <a:pt x="108" y="464"/>
                  </a:cubicBezTo>
                  <a:cubicBezTo>
                    <a:pt x="163" y="519"/>
                    <a:pt x="227" y="545"/>
                    <a:pt x="291" y="545"/>
                  </a:cubicBezTo>
                  <a:cubicBezTo>
                    <a:pt x="360" y="545"/>
                    <a:pt x="430" y="514"/>
                    <a:pt x="488" y="457"/>
                  </a:cubicBezTo>
                  <a:cubicBezTo>
                    <a:pt x="602" y="345"/>
                    <a:pt x="612" y="189"/>
                    <a:pt x="504" y="81"/>
                  </a:cubicBezTo>
                  <a:cubicBezTo>
                    <a:pt x="451" y="27"/>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5" name="Google Shape;5295;p22"/>
            <p:cNvSpPr/>
            <p:nvPr/>
          </p:nvSpPr>
          <p:spPr>
            <a:xfrm>
              <a:off x="3181469" y="5972526"/>
              <a:ext cx="13606" cy="11878"/>
            </a:xfrm>
            <a:custGeom>
              <a:rect b="b" l="l" r="r" t="t"/>
              <a:pathLst>
                <a:path extrusionOk="0" h="543" w="622">
                  <a:moveTo>
                    <a:pt x="328" y="0"/>
                  </a:moveTo>
                  <a:cubicBezTo>
                    <a:pt x="264" y="0"/>
                    <a:pt x="199" y="24"/>
                    <a:pt x="141" y="74"/>
                  </a:cubicBezTo>
                  <a:cubicBezTo>
                    <a:pt x="22" y="177"/>
                    <a:pt x="1" y="333"/>
                    <a:pt x="99" y="449"/>
                  </a:cubicBezTo>
                  <a:cubicBezTo>
                    <a:pt x="154" y="512"/>
                    <a:pt x="223" y="543"/>
                    <a:pt x="293" y="543"/>
                  </a:cubicBezTo>
                  <a:cubicBezTo>
                    <a:pt x="357" y="543"/>
                    <a:pt x="423" y="517"/>
                    <a:pt x="480" y="468"/>
                  </a:cubicBezTo>
                  <a:cubicBezTo>
                    <a:pt x="603" y="362"/>
                    <a:pt x="622" y="209"/>
                    <a:pt x="521" y="92"/>
                  </a:cubicBezTo>
                  <a:cubicBezTo>
                    <a:pt x="469" y="31"/>
                    <a:pt x="399"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6" name="Google Shape;5296;p22"/>
            <p:cNvSpPr/>
            <p:nvPr/>
          </p:nvSpPr>
          <p:spPr>
            <a:xfrm>
              <a:off x="3193259" y="5987423"/>
              <a:ext cx="13738" cy="11834"/>
            </a:xfrm>
            <a:custGeom>
              <a:rect b="b" l="l" r="r" t="t"/>
              <a:pathLst>
                <a:path extrusionOk="0" h="541" w="628">
                  <a:moveTo>
                    <a:pt x="331" y="1"/>
                  </a:moveTo>
                  <a:cubicBezTo>
                    <a:pt x="273" y="1"/>
                    <a:pt x="214" y="21"/>
                    <a:pt x="158" y="61"/>
                  </a:cubicBezTo>
                  <a:cubicBezTo>
                    <a:pt x="32" y="158"/>
                    <a:pt x="0" y="311"/>
                    <a:pt x="92" y="432"/>
                  </a:cubicBezTo>
                  <a:cubicBezTo>
                    <a:pt x="147" y="506"/>
                    <a:pt x="220" y="541"/>
                    <a:pt x="295" y="541"/>
                  </a:cubicBezTo>
                  <a:cubicBezTo>
                    <a:pt x="354" y="541"/>
                    <a:pt x="414" y="519"/>
                    <a:pt x="470" y="478"/>
                  </a:cubicBezTo>
                  <a:cubicBezTo>
                    <a:pt x="600" y="382"/>
                    <a:pt x="628" y="229"/>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7" name="Google Shape;5297;p22"/>
            <p:cNvSpPr/>
            <p:nvPr/>
          </p:nvSpPr>
          <p:spPr>
            <a:xfrm>
              <a:off x="3204022" y="6003173"/>
              <a:ext cx="13847" cy="11769"/>
            </a:xfrm>
            <a:custGeom>
              <a:rect b="b" l="l" r="r" t="t"/>
              <a:pathLst>
                <a:path extrusionOk="0" h="538" w="633">
                  <a:moveTo>
                    <a:pt x="334" y="0"/>
                  </a:moveTo>
                  <a:cubicBezTo>
                    <a:pt x="282" y="0"/>
                    <a:pt x="228" y="16"/>
                    <a:pt x="177" y="49"/>
                  </a:cubicBezTo>
                  <a:cubicBezTo>
                    <a:pt x="44" y="134"/>
                    <a:pt x="1" y="287"/>
                    <a:pt x="83" y="416"/>
                  </a:cubicBezTo>
                  <a:cubicBezTo>
                    <a:pt x="137" y="497"/>
                    <a:pt x="214" y="537"/>
                    <a:pt x="295" y="537"/>
                  </a:cubicBezTo>
                  <a:cubicBezTo>
                    <a:pt x="348" y="537"/>
                    <a:pt x="404" y="520"/>
                    <a:pt x="456" y="486"/>
                  </a:cubicBezTo>
                  <a:cubicBezTo>
                    <a:pt x="594" y="399"/>
                    <a:pt x="633" y="251"/>
                    <a:pt x="550" y="122"/>
                  </a:cubicBezTo>
                  <a:cubicBezTo>
                    <a:pt x="499" y="43"/>
                    <a:pt x="420"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8" name="Google Shape;5298;p22"/>
            <p:cNvSpPr/>
            <p:nvPr/>
          </p:nvSpPr>
          <p:spPr>
            <a:xfrm>
              <a:off x="3213581" y="6019360"/>
              <a:ext cx="13869" cy="11725"/>
            </a:xfrm>
            <a:custGeom>
              <a:rect b="b" l="l" r="r" t="t"/>
              <a:pathLst>
                <a:path extrusionOk="0" h="536" w="634">
                  <a:moveTo>
                    <a:pt x="337" y="1"/>
                  </a:moveTo>
                  <a:cubicBezTo>
                    <a:pt x="290" y="1"/>
                    <a:pt x="241" y="13"/>
                    <a:pt x="193" y="40"/>
                  </a:cubicBezTo>
                  <a:cubicBezTo>
                    <a:pt x="54" y="115"/>
                    <a:pt x="1" y="264"/>
                    <a:pt x="74" y="399"/>
                  </a:cubicBezTo>
                  <a:cubicBezTo>
                    <a:pt x="125" y="491"/>
                    <a:pt x="205" y="536"/>
                    <a:pt x="294" y="536"/>
                  </a:cubicBezTo>
                  <a:cubicBezTo>
                    <a:pt x="342" y="536"/>
                    <a:pt x="393" y="522"/>
                    <a:pt x="443" y="495"/>
                  </a:cubicBezTo>
                  <a:cubicBezTo>
                    <a:pt x="585" y="420"/>
                    <a:pt x="633" y="273"/>
                    <a:pt x="560" y="138"/>
                  </a:cubicBezTo>
                  <a:cubicBezTo>
                    <a:pt x="511" y="49"/>
                    <a:pt x="428"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299" name="Google Shape;5299;p22"/>
            <p:cNvSpPr/>
            <p:nvPr/>
          </p:nvSpPr>
          <p:spPr>
            <a:xfrm>
              <a:off x="3222069" y="6036313"/>
              <a:ext cx="13781" cy="11638"/>
            </a:xfrm>
            <a:custGeom>
              <a:rect b="b" l="l" r="r" t="t"/>
              <a:pathLst>
                <a:path extrusionOk="0" h="532" w="630">
                  <a:moveTo>
                    <a:pt x="334" y="1"/>
                  </a:moveTo>
                  <a:cubicBezTo>
                    <a:pt x="293" y="1"/>
                    <a:pt x="249" y="10"/>
                    <a:pt x="206" y="30"/>
                  </a:cubicBezTo>
                  <a:cubicBezTo>
                    <a:pt x="64" y="96"/>
                    <a:pt x="0" y="240"/>
                    <a:pt x="64" y="378"/>
                  </a:cubicBezTo>
                  <a:cubicBezTo>
                    <a:pt x="112" y="480"/>
                    <a:pt x="197" y="532"/>
                    <a:pt x="293" y="532"/>
                  </a:cubicBezTo>
                  <a:cubicBezTo>
                    <a:pt x="335" y="532"/>
                    <a:pt x="380" y="522"/>
                    <a:pt x="424" y="501"/>
                  </a:cubicBezTo>
                  <a:cubicBezTo>
                    <a:pt x="570" y="435"/>
                    <a:pt x="630" y="291"/>
                    <a:pt x="566" y="153"/>
                  </a:cubicBezTo>
                  <a:cubicBezTo>
                    <a:pt x="520" y="55"/>
                    <a:pt x="43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0" name="Google Shape;5300;p22"/>
            <p:cNvSpPr/>
            <p:nvPr/>
          </p:nvSpPr>
          <p:spPr>
            <a:xfrm>
              <a:off x="3229419" y="6053879"/>
              <a:ext cx="13650" cy="11594"/>
            </a:xfrm>
            <a:custGeom>
              <a:rect b="b" l="l" r="r" t="t"/>
              <a:pathLst>
                <a:path extrusionOk="0" h="530" w="624">
                  <a:moveTo>
                    <a:pt x="330" y="0"/>
                  </a:moveTo>
                  <a:cubicBezTo>
                    <a:pt x="295" y="0"/>
                    <a:pt x="258" y="7"/>
                    <a:pt x="221" y="21"/>
                  </a:cubicBezTo>
                  <a:cubicBezTo>
                    <a:pt x="74" y="78"/>
                    <a:pt x="1" y="218"/>
                    <a:pt x="56" y="360"/>
                  </a:cubicBezTo>
                  <a:cubicBezTo>
                    <a:pt x="96" y="471"/>
                    <a:pt x="186" y="529"/>
                    <a:pt x="289" y="529"/>
                  </a:cubicBezTo>
                  <a:cubicBezTo>
                    <a:pt x="326" y="529"/>
                    <a:pt x="365" y="522"/>
                    <a:pt x="404" y="507"/>
                  </a:cubicBezTo>
                  <a:cubicBezTo>
                    <a:pt x="555" y="452"/>
                    <a:pt x="624" y="312"/>
                    <a:pt x="571" y="170"/>
                  </a:cubicBezTo>
                  <a:cubicBezTo>
                    <a:pt x="530" y="63"/>
                    <a:pt x="437" y="0"/>
                    <a:pt x="3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1" name="Google Shape;5301;p22"/>
            <p:cNvSpPr/>
            <p:nvPr/>
          </p:nvSpPr>
          <p:spPr>
            <a:xfrm>
              <a:off x="3235588" y="6072057"/>
              <a:ext cx="13497" cy="11528"/>
            </a:xfrm>
            <a:custGeom>
              <a:rect b="b" l="l" r="r" t="t"/>
              <a:pathLst>
                <a:path extrusionOk="0" h="527" w="617">
                  <a:moveTo>
                    <a:pt x="325" y="1"/>
                  </a:moveTo>
                  <a:cubicBezTo>
                    <a:pt x="296" y="1"/>
                    <a:pt x="265" y="5"/>
                    <a:pt x="234" y="15"/>
                  </a:cubicBezTo>
                  <a:cubicBezTo>
                    <a:pt x="83" y="60"/>
                    <a:pt x="0" y="193"/>
                    <a:pt x="44" y="340"/>
                  </a:cubicBezTo>
                  <a:cubicBezTo>
                    <a:pt x="80" y="462"/>
                    <a:pt x="175" y="526"/>
                    <a:pt x="287" y="526"/>
                  </a:cubicBezTo>
                  <a:cubicBezTo>
                    <a:pt x="318" y="526"/>
                    <a:pt x="350" y="521"/>
                    <a:pt x="383" y="512"/>
                  </a:cubicBezTo>
                  <a:cubicBezTo>
                    <a:pt x="536" y="466"/>
                    <a:pt x="616" y="333"/>
                    <a:pt x="573" y="186"/>
                  </a:cubicBezTo>
                  <a:cubicBezTo>
                    <a:pt x="536" y="70"/>
                    <a:pt x="440"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2" name="Google Shape;5302;p22"/>
            <p:cNvSpPr/>
            <p:nvPr/>
          </p:nvSpPr>
          <p:spPr>
            <a:xfrm>
              <a:off x="3240400" y="6090170"/>
              <a:ext cx="13234" cy="11506"/>
            </a:xfrm>
            <a:custGeom>
              <a:rect b="b" l="l" r="r" t="t"/>
              <a:pathLst>
                <a:path extrusionOk="0" h="526" w="605">
                  <a:moveTo>
                    <a:pt x="317" y="1"/>
                  </a:moveTo>
                  <a:cubicBezTo>
                    <a:pt x="294" y="1"/>
                    <a:pt x="270" y="3"/>
                    <a:pt x="245" y="9"/>
                  </a:cubicBezTo>
                  <a:cubicBezTo>
                    <a:pt x="92" y="45"/>
                    <a:pt x="0" y="174"/>
                    <a:pt x="35" y="323"/>
                  </a:cubicBezTo>
                  <a:cubicBezTo>
                    <a:pt x="63" y="454"/>
                    <a:pt x="164" y="526"/>
                    <a:pt x="285" y="526"/>
                  </a:cubicBezTo>
                  <a:cubicBezTo>
                    <a:pt x="309" y="526"/>
                    <a:pt x="334" y="523"/>
                    <a:pt x="360" y="517"/>
                  </a:cubicBezTo>
                  <a:cubicBezTo>
                    <a:pt x="518" y="481"/>
                    <a:pt x="605" y="352"/>
                    <a:pt x="573" y="203"/>
                  </a:cubicBezTo>
                  <a:cubicBezTo>
                    <a:pt x="544" y="78"/>
                    <a:pt x="443"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3" name="Google Shape;5303;p22"/>
            <p:cNvSpPr/>
            <p:nvPr/>
          </p:nvSpPr>
          <p:spPr>
            <a:xfrm>
              <a:off x="3244097" y="6109091"/>
              <a:ext cx="12950" cy="11441"/>
            </a:xfrm>
            <a:custGeom>
              <a:rect b="b" l="l" r="r" t="t"/>
              <a:pathLst>
                <a:path extrusionOk="0" h="523" w="592">
                  <a:moveTo>
                    <a:pt x="308" y="1"/>
                  </a:moveTo>
                  <a:cubicBezTo>
                    <a:pt x="291" y="1"/>
                    <a:pt x="273" y="2"/>
                    <a:pt x="255" y="5"/>
                  </a:cubicBezTo>
                  <a:cubicBezTo>
                    <a:pt x="101" y="28"/>
                    <a:pt x="1" y="149"/>
                    <a:pt x="24" y="300"/>
                  </a:cubicBezTo>
                  <a:cubicBezTo>
                    <a:pt x="46" y="442"/>
                    <a:pt x="150" y="522"/>
                    <a:pt x="281" y="522"/>
                  </a:cubicBezTo>
                  <a:cubicBezTo>
                    <a:pt x="298" y="522"/>
                    <a:pt x="317" y="521"/>
                    <a:pt x="335" y="518"/>
                  </a:cubicBezTo>
                  <a:cubicBezTo>
                    <a:pt x="495" y="493"/>
                    <a:pt x="592" y="371"/>
                    <a:pt x="569" y="222"/>
                  </a:cubicBezTo>
                  <a:cubicBezTo>
                    <a:pt x="546" y="86"/>
                    <a:pt x="4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4" name="Google Shape;5304;p22"/>
            <p:cNvSpPr/>
            <p:nvPr/>
          </p:nvSpPr>
          <p:spPr>
            <a:xfrm>
              <a:off x="3246459" y="6127795"/>
              <a:ext cx="12534" cy="11397"/>
            </a:xfrm>
            <a:custGeom>
              <a:rect b="b" l="l" r="r" t="t"/>
              <a:pathLst>
                <a:path extrusionOk="0" h="521" w="573">
                  <a:moveTo>
                    <a:pt x="293" y="1"/>
                  </a:moveTo>
                  <a:cubicBezTo>
                    <a:pt x="283" y="1"/>
                    <a:pt x="274" y="1"/>
                    <a:pt x="264" y="2"/>
                  </a:cubicBezTo>
                  <a:cubicBezTo>
                    <a:pt x="108" y="16"/>
                    <a:pt x="0" y="130"/>
                    <a:pt x="12" y="281"/>
                  </a:cubicBezTo>
                  <a:cubicBezTo>
                    <a:pt x="25" y="433"/>
                    <a:pt x="135" y="521"/>
                    <a:pt x="278" y="521"/>
                  </a:cubicBezTo>
                  <a:cubicBezTo>
                    <a:pt x="288" y="521"/>
                    <a:pt x="299" y="520"/>
                    <a:pt x="309" y="519"/>
                  </a:cubicBezTo>
                  <a:cubicBezTo>
                    <a:pt x="470" y="506"/>
                    <a:pt x="573" y="393"/>
                    <a:pt x="561" y="240"/>
                  </a:cubicBezTo>
                  <a:cubicBezTo>
                    <a:pt x="548" y="98"/>
                    <a:pt x="441"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5" name="Google Shape;5305;p22"/>
            <p:cNvSpPr/>
            <p:nvPr/>
          </p:nvSpPr>
          <p:spPr>
            <a:xfrm>
              <a:off x="3247553" y="6146563"/>
              <a:ext cx="12206" cy="11397"/>
            </a:xfrm>
            <a:custGeom>
              <a:rect b="b" l="l" r="r" t="t"/>
              <a:pathLst>
                <a:path extrusionOk="0" h="521" w="558">
                  <a:moveTo>
                    <a:pt x="278" y="0"/>
                  </a:moveTo>
                  <a:cubicBezTo>
                    <a:pt x="277" y="0"/>
                    <a:pt x="275" y="0"/>
                    <a:pt x="273" y="0"/>
                  </a:cubicBezTo>
                  <a:cubicBezTo>
                    <a:pt x="117" y="3"/>
                    <a:pt x="1" y="110"/>
                    <a:pt x="3" y="261"/>
                  </a:cubicBezTo>
                  <a:cubicBezTo>
                    <a:pt x="5" y="422"/>
                    <a:pt x="124" y="520"/>
                    <a:pt x="277" y="520"/>
                  </a:cubicBezTo>
                  <a:cubicBezTo>
                    <a:pt x="279" y="520"/>
                    <a:pt x="281" y="520"/>
                    <a:pt x="282" y="520"/>
                  </a:cubicBezTo>
                  <a:cubicBezTo>
                    <a:pt x="445" y="518"/>
                    <a:pt x="557" y="410"/>
                    <a:pt x="553" y="257"/>
                  </a:cubicBezTo>
                  <a:cubicBezTo>
                    <a:pt x="550" y="105"/>
                    <a:pt x="438"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6" name="Google Shape;5306;p22"/>
            <p:cNvSpPr/>
            <p:nvPr/>
          </p:nvSpPr>
          <p:spPr>
            <a:xfrm>
              <a:off x="3247116" y="6165595"/>
              <a:ext cx="12381" cy="11397"/>
            </a:xfrm>
            <a:custGeom>
              <a:rect b="b" l="l" r="r" t="t"/>
              <a:pathLst>
                <a:path extrusionOk="0" h="521" w="566">
                  <a:moveTo>
                    <a:pt x="276" y="0"/>
                  </a:moveTo>
                  <a:cubicBezTo>
                    <a:pt x="127" y="0"/>
                    <a:pt x="16" y="99"/>
                    <a:pt x="7" y="243"/>
                  </a:cubicBezTo>
                  <a:cubicBezTo>
                    <a:pt x="0" y="406"/>
                    <a:pt x="112" y="511"/>
                    <a:pt x="270" y="520"/>
                  </a:cubicBezTo>
                  <a:cubicBezTo>
                    <a:pt x="276" y="521"/>
                    <a:pt x="281" y="521"/>
                    <a:pt x="286" y="521"/>
                  </a:cubicBezTo>
                  <a:cubicBezTo>
                    <a:pt x="438" y="521"/>
                    <a:pt x="550" y="424"/>
                    <a:pt x="557" y="275"/>
                  </a:cubicBezTo>
                  <a:cubicBezTo>
                    <a:pt x="566" y="122"/>
                    <a:pt x="458" y="7"/>
                    <a:pt x="296" y="1"/>
                  </a:cubicBezTo>
                  <a:cubicBezTo>
                    <a:pt x="289" y="0"/>
                    <a:pt x="282"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7" name="Google Shape;5307;p22"/>
            <p:cNvSpPr/>
            <p:nvPr/>
          </p:nvSpPr>
          <p:spPr>
            <a:xfrm>
              <a:off x="3245256" y="6184473"/>
              <a:ext cx="12797" cy="11397"/>
            </a:xfrm>
            <a:custGeom>
              <a:rect b="b" l="l" r="r" t="t"/>
              <a:pathLst>
                <a:path extrusionOk="0" h="521" w="585">
                  <a:moveTo>
                    <a:pt x="283" y="1"/>
                  </a:moveTo>
                  <a:cubicBezTo>
                    <a:pt x="146" y="1"/>
                    <a:pt x="36" y="88"/>
                    <a:pt x="21" y="228"/>
                  </a:cubicBezTo>
                  <a:cubicBezTo>
                    <a:pt x="0" y="388"/>
                    <a:pt x="106" y="500"/>
                    <a:pt x="264" y="519"/>
                  </a:cubicBezTo>
                  <a:cubicBezTo>
                    <a:pt x="278" y="520"/>
                    <a:pt x="291" y="521"/>
                    <a:pt x="305" y="521"/>
                  </a:cubicBezTo>
                  <a:cubicBezTo>
                    <a:pt x="445" y="521"/>
                    <a:pt x="549" y="434"/>
                    <a:pt x="566" y="294"/>
                  </a:cubicBezTo>
                  <a:cubicBezTo>
                    <a:pt x="584" y="143"/>
                    <a:pt x="484" y="22"/>
                    <a:pt x="323" y="3"/>
                  </a:cubicBezTo>
                  <a:cubicBezTo>
                    <a:pt x="310" y="2"/>
                    <a:pt x="2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8" name="Google Shape;5308;p22"/>
            <p:cNvSpPr/>
            <p:nvPr/>
          </p:nvSpPr>
          <p:spPr>
            <a:xfrm>
              <a:off x="3242150" y="6203438"/>
              <a:ext cx="13103" cy="11463"/>
            </a:xfrm>
            <a:custGeom>
              <a:rect b="b" l="l" r="r" t="t"/>
              <a:pathLst>
                <a:path extrusionOk="0" h="524" w="599">
                  <a:moveTo>
                    <a:pt x="286" y="0"/>
                  </a:moveTo>
                  <a:cubicBezTo>
                    <a:pt x="158" y="0"/>
                    <a:pt x="54" y="80"/>
                    <a:pt x="30" y="210"/>
                  </a:cubicBezTo>
                  <a:cubicBezTo>
                    <a:pt x="0" y="368"/>
                    <a:pt x="99" y="487"/>
                    <a:pt x="252" y="517"/>
                  </a:cubicBezTo>
                  <a:cubicBezTo>
                    <a:pt x="274" y="521"/>
                    <a:pt x="295" y="523"/>
                    <a:pt x="316" y="523"/>
                  </a:cubicBezTo>
                  <a:cubicBezTo>
                    <a:pt x="446" y="523"/>
                    <a:pt x="547" y="444"/>
                    <a:pt x="571" y="313"/>
                  </a:cubicBezTo>
                  <a:cubicBezTo>
                    <a:pt x="598" y="165"/>
                    <a:pt x="506" y="36"/>
                    <a:pt x="348" y="7"/>
                  </a:cubicBezTo>
                  <a:cubicBezTo>
                    <a:pt x="327" y="2"/>
                    <a:pt x="30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09" name="Google Shape;5309;p22"/>
            <p:cNvSpPr/>
            <p:nvPr/>
          </p:nvSpPr>
          <p:spPr>
            <a:xfrm>
              <a:off x="3237841" y="6221901"/>
              <a:ext cx="13388" cy="11528"/>
            </a:xfrm>
            <a:custGeom>
              <a:rect b="b" l="l" r="r" t="t"/>
              <a:pathLst>
                <a:path extrusionOk="0" h="527" w="612">
                  <a:moveTo>
                    <a:pt x="289" y="1"/>
                  </a:moveTo>
                  <a:cubicBezTo>
                    <a:pt x="171" y="1"/>
                    <a:pt x="71" y="72"/>
                    <a:pt x="42" y="193"/>
                  </a:cubicBezTo>
                  <a:cubicBezTo>
                    <a:pt x="0" y="349"/>
                    <a:pt x="90" y="475"/>
                    <a:pt x="243" y="516"/>
                  </a:cubicBezTo>
                  <a:cubicBezTo>
                    <a:pt x="271" y="523"/>
                    <a:pt x="298" y="526"/>
                    <a:pt x="324" y="526"/>
                  </a:cubicBezTo>
                  <a:cubicBezTo>
                    <a:pt x="444" y="526"/>
                    <a:pt x="541" y="455"/>
                    <a:pt x="573" y="335"/>
                  </a:cubicBezTo>
                  <a:cubicBezTo>
                    <a:pt x="612" y="186"/>
                    <a:pt x="529" y="51"/>
                    <a:pt x="371" y="12"/>
                  </a:cubicBezTo>
                  <a:cubicBezTo>
                    <a:pt x="343" y="4"/>
                    <a:pt x="31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0" name="Google Shape;5310;p22"/>
            <p:cNvSpPr/>
            <p:nvPr/>
          </p:nvSpPr>
          <p:spPr>
            <a:xfrm>
              <a:off x="3232372" y="6240035"/>
              <a:ext cx="13606" cy="11572"/>
            </a:xfrm>
            <a:custGeom>
              <a:rect b="b" l="l" r="r" t="t"/>
              <a:pathLst>
                <a:path extrusionOk="0" h="529" w="622">
                  <a:moveTo>
                    <a:pt x="295" y="1"/>
                  </a:moveTo>
                  <a:cubicBezTo>
                    <a:pt x="184" y="1"/>
                    <a:pt x="88" y="63"/>
                    <a:pt x="51" y="177"/>
                  </a:cubicBezTo>
                  <a:cubicBezTo>
                    <a:pt x="1" y="328"/>
                    <a:pt x="81" y="461"/>
                    <a:pt x="230" y="511"/>
                  </a:cubicBezTo>
                  <a:cubicBezTo>
                    <a:pt x="265" y="523"/>
                    <a:pt x="300" y="528"/>
                    <a:pt x="333" y="528"/>
                  </a:cubicBezTo>
                  <a:cubicBezTo>
                    <a:pt x="444" y="528"/>
                    <a:pt x="536" y="464"/>
                    <a:pt x="573" y="351"/>
                  </a:cubicBezTo>
                  <a:cubicBezTo>
                    <a:pt x="621" y="207"/>
                    <a:pt x="548" y="67"/>
                    <a:pt x="395" y="17"/>
                  </a:cubicBezTo>
                  <a:cubicBezTo>
                    <a:pt x="361"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1" name="Google Shape;5311;p22"/>
            <p:cNvSpPr/>
            <p:nvPr/>
          </p:nvSpPr>
          <p:spPr>
            <a:xfrm>
              <a:off x="3225766" y="6257754"/>
              <a:ext cx="13694" cy="11616"/>
            </a:xfrm>
            <a:custGeom>
              <a:rect b="b" l="l" r="r" t="t"/>
              <a:pathLst>
                <a:path extrusionOk="0" h="531" w="626">
                  <a:moveTo>
                    <a:pt x="294" y="0"/>
                  </a:moveTo>
                  <a:cubicBezTo>
                    <a:pt x="192" y="0"/>
                    <a:pt x="102" y="56"/>
                    <a:pt x="60" y="159"/>
                  </a:cubicBezTo>
                  <a:cubicBezTo>
                    <a:pt x="0" y="308"/>
                    <a:pt x="71" y="446"/>
                    <a:pt x="218" y="505"/>
                  </a:cubicBezTo>
                  <a:cubicBezTo>
                    <a:pt x="259" y="522"/>
                    <a:pt x="299" y="530"/>
                    <a:pt x="338" y="530"/>
                  </a:cubicBezTo>
                  <a:cubicBezTo>
                    <a:pt x="440" y="530"/>
                    <a:pt x="527" y="473"/>
                    <a:pt x="568" y="370"/>
                  </a:cubicBezTo>
                  <a:cubicBezTo>
                    <a:pt x="626" y="228"/>
                    <a:pt x="562" y="84"/>
                    <a:pt x="413" y="24"/>
                  </a:cubicBezTo>
                  <a:cubicBezTo>
                    <a:pt x="373" y="8"/>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2" name="Google Shape;5312;p22"/>
            <p:cNvSpPr/>
            <p:nvPr/>
          </p:nvSpPr>
          <p:spPr>
            <a:xfrm>
              <a:off x="3217803" y="6275254"/>
              <a:ext cx="13803" cy="11681"/>
            </a:xfrm>
            <a:custGeom>
              <a:rect b="b" l="l" r="r" t="t"/>
              <a:pathLst>
                <a:path extrusionOk="0" h="534" w="631">
                  <a:moveTo>
                    <a:pt x="295" y="0"/>
                  </a:moveTo>
                  <a:cubicBezTo>
                    <a:pt x="201" y="0"/>
                    <a:pt x="117" y="49"/>
                    <a:pt x="71" y="143"/>
                  </a:cubicBezTo>
                  <a:cubicBezTo>
                    <a:pt x="0" y="289"/>
                    <a:pt x="62" y="431"/>
                    <a:pt x="204" y="500"/>
                  </a:cubicBezTo>
                  <a:cubicBezTo>
                    <a:pt x="250" y="522"/>
                    <a:pt x="295" y="533"/>
                    <a:pt x="339" y="533"/>
                  </a:cubicBezTo>
                  <a:cubicBezTo>
                    <a:pt x="434" y="533"/>
                    <a:pt x="518" y="482"/>
                    <a:pt x="564" y="388"/>
                  </a:cubicBezTo>
                  <a:cubicBezTo>
                    <a:pt x="630" y="250"/>
                    <a:pt x="577" y="104"/>
                    <a:pt x="431" y="33"/>
                  </a:cubicBezTo>
                  <a:cubicBezTo>
                    <a:pt x="386" y="11"/>
                    <a:pt x="339"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3" name="Google Shape;5313;p22"/>
            <p:cNvSpPr/>
            <p:nvPr/>
          </p:nvSpPr>
          <p:spPr>
            <a:xfrm>
              <a:off x="3208922" y="6291682"/>
              <a:ext cx="13803" cy="11747"/>
            </a:xfrm>
            <a:custGeom>
              <a:rect b="b" l="l" r="r" t="t"/>
              <a:pathLst>
                <a:path extrusionOk="0" h="537" w="631">
                  <a:moveTo>
                    <a:pt x="297" y="1"/>
                  </a:moveTo>
                  <a:cubicBezTo>
                    <a:pt x="210" y="1"/>
                    <a:pt x="129" y="45"/>
                    <a:pt x="81" y="129"/>
                  </a:cubicBezTo>
                  <a:cubicBezTo>
                    <a:pt x="1" y="269"/>
                    <a:pt x="51" y="415"/>
                    <a:pt x="189" y="493"/>
                  </a:cubicBezTo>
                  <a:cubicBezTo>
                    <a:pt x="239" y="522"/>
                    <a:pt x="292" y="537"/>
                    <a:pt x="341" y="537"/>
                  </a:cubicBezTo>
                  <a:cubicBezTo>
                    <a:pt x="428" y="537"/>
                    <a:pt x="507" y="492"/>
                    <a:pt x="555" y="406"/>
                  </a:cubicBezTo>
                  <a:cubicBezTo>
                    <a:pt x="631" y="276"/>
                    <a:pt x="587" y="125"/>
                    <a:pt x="448" y="44"/>
                  </a:cubicBezTo>
                  <a:cubicBezTo>
                    <a:pt x="398" y="15"/>
                    <a:pt x="34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4" name="Google Shape;5314;p22"/>
            <p:cNvSpPr/>
            <p:nvPr/>
          </p:nvSpPr>
          <p:spPr>
            <a:xfrm>
              <a:off x="3198816" y="6307760"/>
              <a:ext cx="13803" cy="11813"/>
            </a:xfrm>
            <a:custGeom>
              <a:rect b="b" l="l" r="r" t="t"/>
              <a:pathLst>
                <a:path extrusionOk="0" h="540" w="631">
                  <a:moveTo>
                    <a:pt x="298" y="1"/>
                  </a:moveTo>
                  <a:cubicBezTo>
                    <a:pt x="218" y="1"/>
                    <a:pt x="142" y="38"/>
                    <a:pt x="92" y="113"/>
                  </a:cubicBezTo>
                  <a:cubicBezTo>
                    <a:pt x="0" y="248"/>
                    <a:pt x="44" y="397"/>
                    <a:pt x="174" y="484"/>
                  </a:cubicBezTo>
                  <a:cubicBezTo>
                    <a:pt x="228" y="521"/>
                    <a:pt x="286" y="540"/>
                    <a:pt x="341" y="540"/>
                  </a:cubicBezTo>
                  <a:cubicBezTo>
                    <a:pt x="421" y="540"/>
                    <a:pt x="495" y="501"/>
                    <a:pt x="545"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5" name="Google Shape;5315;p22"/>
            <p:cNvSpPr/>
            <p:nvPr/>
          </p:nvSpPr>
          <p:spPr>
            <a:xfrm>
              <a:off x="3187638" y="6323116"/>
              <a:ext cx="13694" cy="11878"/>
            </a:xfrm>
            <a:custGeom>
              <a:rect b="b" l="l" r="r" t="t"/>
              <a:pathLst>
                <a:path extrusionOk="0" h="543" w="626">
                  <a:moveTo>
                    <a:pt x="296" y="1"/>
                  </a:moveTo>
                  <a:cubicBezTo>
                    <a:pt x="222" y="1"/>
                    <a:pt x="151" y="34"/>
                    <a:pt x="99" y="101"/>
                  </a:cubicBezTo>
                  <a:cubicBezTo>
                    <a:pt x="1" y="226"/>
                    <a:pt x="30" y="380"/>
                    <a:pt x="156" y="476"/>
                  </a:cubicBezTo>
                  <a:cubicBezTo>
                    <a:pt x="213" y="520"/>
                    <a:pt x="275" y="542"/>
                    <a:pt x="335" y="542"/>
                  </a:cubicBezTo>
                  <a:cubicBezTo>
                    <a:pt x="408" y="542"/>
                    <a:pt x="479" y="509"/>
                    <a:pt x="532" y="442"/>
                  </a:cubicBezTo>
                  <a:cubicBezTo>
                    <a:pt x="626"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6" name="Google Shape;5316;p22"/>
            <p:cNvSpPr/>
            <p:nvPr/>
          </p:nvSpPr>
          <p:spPr>
            <a:xfrm>
              <a:off x="3175519" y="6337510"/>
              <a:ext cx="13541" cy="11922"/>
            </a:xfrm>
            <a:custGeom>
              <a:rect b="b" l="l" r="r" t="t"/>
              <a:pathLst>
                <a:path extrusionOk="0" h="545" w="619">
                  <a:moveTo>
                    <a:pt x="295" y="1"/>
                  </a:moveTo>
                  <a:cubicBezTo>
                    <a:pt x="228" y="1"/>
                    <a:pt x="162" y="29"/>
                    <a:pt x="110" y="86"/>
                  </a:cubicBezTo>
                  <a:cubicBezTo>
                    <a:pt x="0" y="205"/>
                    <a:pt x="21" y="359"/>
                    <a:pt x="138" y="466"/>
                  </a:cubicBezTo>
                  <a:cubicBezTo>
                    <a:pt x="197" y="519"/>
                    <a:pt x="264" y="545"/>
                    <a:pt x="329" y="545"/>
                  </a:cubicBezTo>
                  <a:cubicBezTo>
                    <a:pt x="397" y="545"/>
                    <a:pt x="463" y="516"/>
                    <a:pt x="516" y="457"/>
                  </a:cubicBezTo>
                  <a:cubicBezTo>
                    <a:pt x="619" y="345"/>
                    <a:pt x="607" y="187"/>
                    <a:pt x="486" y="79"/>
                  </a:cubicBezTo>
                  <a:cubicBezTo>
                    <a:pt x="429" y="27"/>
                    <a:pt x="361"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7" name="Google Shape;5317;p22"/>
            <p:cNvSpPr/>
            <p:nvPr/>
          </p:nvSpPr>
          <p:spPr>
            <a:xfrm>
              <a:off x="3162394" y="6351073"/>
              <a:ext cx="13256" cy="11988"/>
            </a:xfrm>
            <a:custGeom>
              <a:rect b="b" l="l" r="r" t="t"/>
              <a:pathLst>
                <a:path extrusionOk="0" h="548" w="606">
                  <a:moveTo>
                    <a:pt x="291" y="0"/>
                  </a:moveTo>
                  <a:cubicBezTo>
                    <a:pt x="230" y="0"/>
                    <a:pt x="168" y="24"/>
                    <a:pt x="117" y="73"/>
                  </a:cubicBezTo>
                  <a:cubicBezTo>
                    <a:pt x="0" y="185"/>
                    <a:pt x="10" y="341"/>
                    <a:pt x="120" y="453"/>
                  </a:cubicBezTo>
                  <a:cubicBezTo>
                    <a:pt x="179" y="515"/>
                    <a:pt x="251" y="547"/>
                    <a:pt x="321" y="547"/>
                  </a:cubicBezTo>
                  <a:cubicBezTo>
                    <a:pt x="383" y="547"/>
                    <a:pt x="444" y="523"/>
                    <a:pt x="495" y="474"/>
                  </a:cubicBezTo>
                  <a:cubicBezTo>
                    <a:pt x="605" y="368"/>
                    <a:pt x="605" y="210"/>
                    <a:pt x="493" y="94"/>
                  </a:cubicBezTo>
                  <a:cubicBezTo>
                    <a:pt x="435" y="32"/>
                    <a:pt x="36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8" name="Google Shape;5318;p22"/>
            <p:cNvSpPr/>
            <p:nvPr/>
          </p:nvSpPr>
          <p:spPr>
            <a:xfrm>
              <a:off x="3148416" y="6363563"/>
              <a:ext cx="13256" cy="12009"/>
            </a:xfrm>
            <a:custGeom>
              <a:rect b="b" l="l" r="r" t="t"/>
              <a:pathLst>
                <a:path extrusionOk="0" h="549" w="606">
                  <a:moveTo>
                    <a:pt x="288" y="0"/>
                  </a:moveTo>
                  <a:cubicBezTo>
                    <a:pt x="232" y="0"/>
                    <a:pt x="176" y="20"/>
                    <a:pt x="126" y="61"/>
                  </a:cubicBezTo>
                  <a:cubicBezTo>
                    <a:pt x="3" y="164"/>
                    <a:pt x="1" y="319"/>
                    <a:pt x="101" y="441"/>
                  </a:cubicBezTo>
                  <a:cubicBezTo>
                    <a:pt x="160" y="512"/>
                    <a:pt x="236" y="549"/>
                    <a:pt x="313" y="549"/>
                  </a:cubicBezTo>
                  <a:cubicBezTo>
                    <a:pt x="369" y="549"/>
                    <a:pt x="426" y="529"/>
                    <a:pt x="477" y="487"/>
                  </a:cubicBezTo>
                  <a:cubicBezTo>
                    <a:pt x="594" y="388"/>
                    <a:pt x="605" y="232"/>
                    <a:pt x="502" y="109"/>
                  </a:cubicBezTo>
                  <a:cubicBezTo>
                    <a:pt x="443"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19" name="Google Shape;5319;p22"/>
            <p:cNvSpPr/>
            <p:nvPr/>
          </p:nvSpPr>
          <p:spPr>
            <a:xfrm>
              <a:off x="3133234" y="6375135"/>
              <a:ext cx="13344" cy="12053"/>
            </a:xfrm>
            <a:custGeom>
              <a:rect b="b" l="l" r="r" t="t"/>
              <a:pathLst>
                <a:path extrusionOk="0" h="551" w="610">
                  <a:moveTo>
                    <a:pt x="293" y="0"/>
                  </a:moveTo>
                  <a:cubicBezTo>
                    <a:pt x="243" y="0"/>
                    <a:pt x="192" y="16"/>
                    <a:pt x="145" y="49"/>
                  </a:cubicBezTo>
                  <a:cubicBezTo>
                    <a:pt x="14" y="143"/>
                    <a:pt x="1" y="299"/>
                    <a:pt x="92" y="425"/>
                  </a:cubicBezTo>
                  <a:cubicBezTo>
                    <a:pt x="150" y="507"/>
                    <a:pt x="231" y="551"/>
                    <a:pt x="313" y="551"/>
                  </a:cubicBezTo>
                  <a:cubicBezTo>
                    <a:pt x="364" y="551"/>
                    <a:pt x="415" y="534"/>
                    <a:pt x="463" y="500"/>
                  </a:cubicBezTo>
                  <a:cubicBezTo>
                    <a:pt x="587" y="411"/>
                    <a:pt x="610" y="255"/>
                    <a:pt x="516" y="125"/>
                  </a:cubicBezTo>
                  <a:cubicBezTo>
                    <a:pt x="458" y="45"/>
                    <a:pt x="37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0" name="Google Shape;5320;p22"/>
            <p:cNvSpPr/>
            <p:nvPr/>
          </p:nvSpPr>
          <p:spPr>
            <a:xfrm>
              <a:off x="3117397" y="6385504"/>
              <a:ext cx="13366" cy="12075"/>
            </a:xfrm>
            <a:custGeom>
              <a:rect b="b" l="l" r="r" t="t"/>
              <a:pathLst>
                <a:path extrusionOk="0" h="552" w="611">
                  <a:moveTo>
                    <a:pt x="297" y="1"/>
                  </a:moveTo>
                  <a:cubicBezTo>
                    <a:pt x="253" y="1"/>
                    <a:pt x="207" y="13"/>
                    <a:pt x="164" y="40"/>
                  </a:cubicBezTo>
                  <a:cubicBezTo>
                    <a:pt x="24" y="125"/>
                    <a:pt x="1" y="276"/>
                    <a:pt x="83" y="411"/>
                  </a:cubicBezTo>
                  <a:cubicBezTo>
                    <a:pt x="138" y="502"/>
                    <a:pt x="222" y="552"/>
                    <a:pt x="310" y="552"/>
                  </a:cubicBezTo>
                  <a:cubicBezTo>
                    <a:pt x="355" y="552"/>
                    <a:pt x="401" y="539"/>
                    <a:pt x="445" y="512"/>
                  </a:cubicBezTo>
                  <a:cubicBezTo>
                    <a:pt x="576" y="432"/>
                    <a:pt x="610" y="278"/>
                    <a:pt x="525" y="141"/>
                  </a:cubicBezTo>
                  <a:cubicBezTo>
                    <a:pt x="470" y="51"/>
                    <a:pt x="38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1" name="Google Shape;5321;p22"/>
            <p:cNvSpPr/>
            <p:nvPr/>
          </p:nvSpPr>
          <p:spPr>
            <a:xfrm>
              <a:off x="3100881" y="6394757"/>
              <a:ext cx="13344" cy="12119"/>
            </a:xfrm>
            <a:custGeom>
              <a:rect b="b" l="l" r="r" t="t"/>
              <a:pathLst>
                <a:path extrusionOk="0" h="554" w="610">
                  <a:moveTo>
                    <a:pt x="300" y="1"/>
                  </a:moveTo>
                  <a:cubicBezTo>
                    <a:pt x="260" y="1"/>
                    <a:pt x="219" y="11"/>
                    <a:pt x="179" y="32"/>
                  </a:cubicBezTo>
                  <a:cubicBezTo>
                    <a:pt x="35" y="105"/>
                    <a:pt x="0" y="256"/>
                    <a:pt x="71" y="396"/>
                  </a:cubicBezTo>
                  <a:cubicBezTo>
                    <a:pt x="124" y="497"/>
                    <a:pt x="211" y="553"/>
                    <a:pt x="306" y="553"/>
                  </a:cubicBezTo>
                  <a:cubicBezTo>
                    <a:pt x="346" y="553"/>
                    <a:pt x="387" y="543"/>
                    <a:pt x="428" y="522"/>
                  </a:cubicBezTo>
                  <a:cubicBezTo>
                    <a:pt x="564" y="451"/>
                    <a:pt x="609" y="300"/>
                    <a:pt x="534" y="155"/>
                  </a:cubicBezTo>
                  <a:cubicBezTo>
                    <a:pt x="484" y="57"/>
                    <a:pt x="39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2" name="Google Shape;5322;p22"/>
            <p:cNvSpPr/>
            <p:nvPr/>
          </p:nvSpPr>
          <p:spPr>
            <a:xfrm>
              <a:off x="3083797" y="6402763"/>
              <a:ext cx="13191" cy="12097"/>
            </a:xfrm>
            <a:custGeom>
              <a:rect b="b" l="l" r="r" t="t"/>
              <a:pathLst>
                <a:path extrusionOk="0" h="553" w="603">
                  <a:moveTo>
                    <a:pt x="298" y="0"/>
                  </a:moveTo>
                  <a:cubicBezTo>
                    <a:pt x="264" y="0"/>
                    <a:pt x="228" y="7"/>
                    <a:pt x="193" y="23"/>
                  </a:cubicBezTo>
                  <a:cubicBezTo>
                    <a:pt x="46" y="87"/>
                    <a:pt x="0" y="234"/>
                    <a:pt x="62" y="380"/>
                  </a:cubicBezTo>
                  <a:cubicBezTo>
                    <a:pt x="110" y="489"/>
                    <a:pt x="199" y="553"/>
                    <a:pt x="300" y="553"/>
                  </a:cubicBezTo>
                  <a:cubicBezTo>
                    <a:pt x="335" y="553"/>
                    <a:pt x="371" y="545"/>
                    <a:pt x="408" y="529"/>
                  </a:cubicBezTo>
                  <a:cubicBezTo>
                    <a:pt x="548" y="470"/>
                    <a:pt x="603" y="323"/>
                    <a:pt x="541" y="174"/>
                  </a:cubicBezTo>
                  <a:cubicBezTo>
                    <a:pt x="493" y="66"/>
                    <a:pt x="401"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3" name="Google Shape;5323;p22"/>
            <p:cNvSpPr/>
            <p:nvPr/>
          </p:nvSpPr>
          <p:spPr>
            <a:xfrm>
              <a:off x="3066166" y="6409632"/>
              <a:ext cx="13081" cy="12097"/>
            </a:xfrm>
            <a:custGeom>
              <a:rect b="b" l="l" r="r" t="t"/>
              <a:pathLst>
                <a:path extrusionOk="0" h="553" w="598">
                  <a:moveTo>
                    <a:pt x="297" y="0"/>
                  </a:moveTo>
                  <a:cubicBezTo>
                    <a:pt x="269" y="0"/>
                    <a:pt x="239" y="5"/>
                    <a:pt x="208" y="16"/>
                  </a:cubicBezTo>
                  <a:cubicBezTo>
                    <a:pt x="55" y="68"/>
                    <a:pt x="0" y="215"/>
                    <a:pt x="53" y="362"/>
                  </a:cubicBezTo>
                  <a:cubicBezTo>
                    <a:pt x="94" y="482"/>
                    <a:pt x="187" y="553"/>
                    <a:pt x="295" y="553"/>
                  </a:cubicBezTo>
                  <a:cubicBezTo>
                    <a:pt x="325" y="553"/>
                    <a:pt x="356" y="547"/>
                    <a:pt x="387" y="536"/>
                  </a:cubicBezTo>
                  <a:cubicBezTo>
                    <a:pt x="531" y="485"/>
                    <a:pt x="598" y="343"/>
                    <a:pt x="543" y="190"/>
                  </a:cubicBezTo>
                  <a:cubicBezTo>
                    <a:pt x="501" y="72"/>
                    <a:pt x="407"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4" name="Google Shape;5324;p22"/>
            <p:cNvSpPr/>
            <p:nvPr/>
          </p:nvSpPr>
          <p:spPr>
            <a:xfrm>
              <a:off x="3048119" y="6415254"/>
              <a:ext cx="12797" cy="12097"/>
            </a:xfrm>
            <a:custGeom>
              <a:rect b="b" l="l" r="r" t="t"/>
              <a:pathLst>
                <a:path extrusionOk="0" h="553" w="585">
                  <a:moveTo>
                    <a:pt x="293" y="1"/>
                  </a:moveTo>
                  <a:cubicBezTo>
                    <a:pt x="269" y="1"/>
                    <a:pt x="245" y="4"/>
                    <a:pt x="220" y="11"/>
                  </a:cubicBezTo>
                  <a:cubicBezTo>
                    <a:pt x="65" y="54"/>
                    <a:pt x="1" y="194"/>
                    <a:pt x="42" y="345"/>
                  </a:cubicBezTo>
                  <a:cubicBezTo>
                    <a:pt x="78" y="474"/>
                    <a:pt x="173" y="553"/>
                    <a:pt x="288" y="553"/>
                  </a:cubicBezTo>
                  <a:cubicBezTo>
                    <a:pt x="312" y="553"/>
                    <a:pt x="337" y="549"/>
                    <a:pt x="362" y="542"/>
                  </a:cubicBezTo>
                  <a:cubicBezTo>
                    <a:pt x="511" y="501"/>
                    <a:pt x="585" y="363"/>
                    <a:pt x="541" y="208"/>
                  </a:cubicBezTo>
                  <a:cubicBezTo>
                    <a:pt x="507" y="82"/>
                    <a:pt x="409"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5" name="Google Shape;5325;p22"/>
            <p:cNvSpPr/>
            <p:nvPr/>
          </p:nvSpPr>
          <p:spPr>
            <a:xfrm>
              <a:off x="3029788" y="6419695"/>
              <a:ext cx="12600" cy="12075"/>
            </a:xfrm>
            <a:custGeom>
              <a:rect b="b" l="l" r="r" t="t"/>
              <a:pathLst>
                <a:path extrusionOk="0" h="552" w="576">
                  <a:moveTo>
                    <a:pt x="289" y="1"/>
                  </a:moveTo>
                  <a:cubicBezTo>
                    <a:pt x="271" y="1"/>
                    <a:pt x="251" y="3"/>
                    <a:pt x="232" y="7"/>
                  </a:cubicBezTo>
                  <a:cubicBezTo>
                    <a:pt x="74" y="41"/>
                    <a:pt x="0" y="179"/>
                    <a:pt x="35" y="332"/>
                  </a:cubicBezTo>
                  <a:cubicBezTo>
                    <a:pt x="64" y="468"/>
                    <a:pt x="162" y="552"/>
                    <a:pt x="284" y="552"/>
                  </a:cubicBezTo>
                  <a:cubicBezTo>
                    <a:pt x="303" y="552"/>
                    <a:pt x="323" y="550"/>
                    <a:pt x="344" y="545"/>
                  </a:cubicBezTo>
                  <a:cubicBezTo>
                    <a:pt x="493" y="513"/>
                    <a:pt x="575" y="380"/>
                    <a:pt x="543" y="222"/>
                  </a:cubicBezTo>
                  <a:cubicBezTo>
                    <a:pt x="513" y="89"/>
                    <a:pt x="413"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6" name="Google Shape;5326;p22"/>
            <p:cNvSpPr/>
            <p:nvPr/>
          </p:nvSpPr>
          <p:spPr>
            <a:xfrm>
              <a:off x="3011150" y="6423216"/>
              <a:ext cx="12338" cy="12119"/>
            </a:xfrm>
            <a:custGeom>
              <a:rect b="b" l="l" r="r" t="t"/>
              <a:pathLst>
                <a:path extrusionOk="0" h="554" w="564">
                  <a:moveTo>
                    <a:pt x="282" y="1"/>
                  </a:moveTo>
                  <a:cubicBezTo>
                    <a:pt x="268" y="1"/>
                    <a:pt x="253" y="2"/>
                    <a:pt x="239" y="4"/>
                  </a:cubicBezTo>
                  <a:cubicBezTo>
                    <a:pt x="81" y="31"/>
                    <a:pt x="1" y="164"/>
                    <a:pt x="26" y="318"/>
                  </a:cubicBezTo>
                  <a:cubicBezTo>
                    <a:pt x="48" y="461"/>
                    <a:pt x="148" y="553"/>
                    <a:pt x="276" y="553"/>
                  </a:cubicBezTo>
                  <a:cubicBezTo>
                    <a:pt x="292" y="553"/>
                    <a:pt x="307" y="552"/>
                    <a:pt x="323" y="549"/>
                  </a:cubicBezTo>
                  <a:cubicBezTo>
                    <a:pt x="475" y="524"/>
                    <a:pt x="564" y="396"/>
                    <a:pt x="539" y="235"/>
                  </a:cubicBezTo>
                  <a:cubicBezTo>
                    <a:pt x="516" y="95"/>
                    <a:pt x="413"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7" name="Google Shape;5327;p22"/>
            <p:cNvSpPr/>
            <p:nvPr/>
          </p:nvSpPr>
          <p:spPr>
            <a:xfrm>
              <a:off x="2992272" y="6425710"/>
              <a:ext cx="12031" cy="12075"/>
            </a:xfrm>
            <a:custGeom>
              <a:rect b="b" l="l" r="r" t="t"/>
              <a:pathLst>
                <a:path extrusionOk="0" h="552" w="550">
                  <a:moveTo>
                    <a:pt x="278" y="1"/>
                  </a:moveTo>
                  <a:cubicBezTo>
                    <a:pt x="268" y="1"/>
                    <a:pt x="258" y="1"/>
                    <a:pt x="247" y="2"/>
                  </a:cubicBezTo>
                  <a:cubicBezTo>
                    <a:pt x="87" y="21"/>
                    <a:pt x="0" y="146"/>
                    <a:pt x="18" y="305"/>
                  </a:cubicBezTo>
                  <a:cubicBezTo>
                    <a:pt x="33" y="454"/>
                    <a:pt x="135" y="551"/>
                    <a:pt x="271" y="551"/>
                  </a:cubicBezTo>
                  <a:cubicBezTo>
                    <a:pt x="281" y="551"/>
                    <a:pt x="292" y="551"/>
                    <a:pt x="302" y="550"/>
                  </a:cubicBezTo>
                  <a:cubicBezTo>
                    <a:pt x="454" y="534"/>
                    <a:pt x="550" y="410"/>
                    <a:pt x="534" y="250"/>
                  </a:cubicBezTo>
                  <a:cubicBezTo>
                    <a:pt x="519" y="102"/>
                    <a:pt x="416"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8" name="Google Shape;5328;p22"/>
            <p:cNvSpPr/>
            <p:nvPr/>
          </p:nvSpPr>
          <p:spPr>
            <a:xfrm>
              <a:off x="2973175" y="6427198"/>
              <a:ext cx="11747" cy="12053"/>
            </a:xfrm>
            <a:custGeom>
              <a:rect b="b" l="l" r="r" t="t"/>
              <a:pathLst>
                <a:path extrusionOk="0" h="551" w="537">
                  <a:moveTo>
                    <a:pt x="274" y="0"/>
                  </a:moveTo>
                  <a:cubicBezTo>
                    <a:pt x="269" y="0"/>
                    <a:pt x="263" y="0"/>
                    <a:pt x="257" y="1"/>
                  </a:cubicBezTo>
                  <a:cubicBezTo>
                    <a:pt x="97" y="8"/>
                    <a:pt x="1" y="131"/>
                    <a:pt x="10" y="287"/>
                  </a:cubicBezTo>
                  <a:cubicBezTo>
                    <a:pt x="16" y="445"/>
                    <a:pt x="122" y="551"/>
                    <a:pt x="266" y="551"/>
                  </a:cubicBezTo>
                  <a:cubicBezTo>
                    <a:pt x="271" y="551"/>
                    <a:pt x="275" y="550"/>
                    <a:pt x="280" y="550"/>
                  </a:cubicBezTo>
                  <a:cubicBezTo>
                    <a:pt x="433" y="543"/>
                    <a:pt x="536" y="424"/>
                    <a:pt x="530" y="262"/>
                  </a:cubicBezTo>
                  <a:cubicBezTo>
                    <a:pt x="521" y="112"/>
                    <a:pt x="419" y="0"/>
                    <a:pt x="2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29" name="Google Shape;5329;p22"/>
            <p:cNvSpPr/>
            <p:nvPr/>
          </p:nvSpPr>
          <p:spPr>
            <a:xfrm>
              <a:off x="2954538" y="6427504"/>
              <a:ext cx="11441" cy="12097"/>
            </a:xfrm>
            <a:custGeom>
              <a:rect b="b" l="l" r="r" t="t"/>
              <a:pathLst>
                <a:path extrusionOk="0" h="553" w="523">
                  <a:moveTo>
                    <a:pt x="266" y="0"/>
                  </a:moveTo>
                  <a:cubicBezTo>
                    <a:pt x="106" y="0"/>
                    <a:pt x="5" y="117"/>
                    <a:pt x="3" y="275"/>
                  </a:cubicBezTo>
                  <a:cubicBezTo>
                    <a:pt x="1" y="435"/>
                    <a:pt x="106" y="550"/>
                    <a:pt x="259" y="552"/>
                  </a:cubicBezTo>
                  <a:cubicBezTo>
                    <a:pt x="411" y="552"/>
                    <a:pt x="521" y="440"/>
                    <a:pt x="523" y="277"/>
                  </a:cubicBezTo>
                  <a:cubicBezTo>
                    <a:pt x="523" y="122"/>
                    <a:pt x="420" y="3"/>
                    <a:pt x="2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0" name="Google Shape;5330;p22"/>
            <p:cNvSpPr/>
            <p:nvPr/>
          </p:nvSpPr>
          <p:spPr>
            <a:xfrm>
              <a:off x="2935200" y="6426782"/>
              <a:ext cx="11791" cy="12031"/>
            </a:xfrm>
            <a:custGeom>
              <a:rect b="b" l="l" r="r" t="t"/>
              <a:pathLst>
                <a:path extrusionOk="0" h="550" w="539">
                  <a:moveTo>
                    <a:pt x="267" y="0"/>
                  </a:moveTo>
                  <a:cubicBezTo>
                    <a:pt x="119" y="0"/>
                    <a:pt x="21" y="107"/>
                    <a:pt x="10" y="258"/>
                  </a:cubicBezTo>
                  <a:cubicBezTo>
                    <a:pt x="1" y="418"/>
                    <a:pt x="97" y="539"/>
                    <a:pt x="250" y="549"/>
                  </a:cubicBezTo>
                  <a:cubicBezTo>
                    <a:pt x="258" y="549"/>
                    <a:pt x="265" y="549"/>
                    <a:pt x="273" y="549"/>
                  </a:cubicBezTo>
                  <a:cubicBezTo>
                    <a:pt x="413" y="549"/>
                    <a:pt x="519" y="447"/>
                    <a:pt x="530" y="292"/>
                  </a:cubicBezTo>
                  <a:cubicBezTo>
                    <a:pt x="539" y="136"/>
                    <a:pt x="443" y="10"/>
                    <a:pt x="289" y="1"/>
                  </a:cubicBezTo>
                  <a:cubicBezTo>
                    <a:pt x="282" y="1"/>
                    <a:pt x="274"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1" name="Google Shape;5331;p22"/>
            <p:cNvSpPr/>
            <p:nvPr/>
          </p:nvSpPr>
          <p:spPr>
            <a:xfrm>
              <a:off x="2915775" y="6424879"/>
              <a:ext cx="12184" cy="12053"/>
            </a:xfrm>
            <a:custGeom>
              <a:rect b="b" l="l" r="r" t="t"/>
              <a:pathLst>
                <a:path extrusionOk="0" h="551" w="557">
                  <a:moveTo>
                    <a:pt x="276" y="1"/>
                  </a:moveTo>
                  <a:cubicBezTo>
                    <a:pt x="137" y="1"/>
                    <a:pt x="40" y="99"/>
                    <a:pt x="21" y="242"/>
                  </a:cubicBezTo>
                  <a:cubicBezTo>
                    <a:pt x="0" y="402"/>
                    <a:pt x="89" y="528"/>
                    <a:pt x="243" y="549"/>
                  </a:cubicBezTo>
                  <a:cubicBezTo>
                    <a:pt x="255" y="550"/>
                    <a:pt x="267" y="551"/>
                    <a:pt x="278" y="551"/>
                  </a:cubicBezTo>
                  <a:cubicBezTo>
                    <a:pt x="413" y="551"/>
                    <a:pt x="517" y="456"/>
                    <a:pt x="536" y="308"/>
                  </a:cubicBezTo>
                  <a:cubicBezTo>
                    <a:pt x="557" y="152"/>
                    <a:pt x="467" y="22"/>
                    <a:pt x="316" y="4"/>
                  </a:cubicBezTo>
                  <a:cubicBezTo>
                    <a:pt x="302" y="2"/>
                    <a:pt x="28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2" name="Google Shape;5332;p22"/>
            <p:cNvSpPr/>
            <p:nvPr/>
          </p:nvSpPr>
          <p:spPr>
            <a:xfrm>
              <a:off x="2896984" y="6421926"/>
              <a:ext cx="12447" cy="12031"/>
            </a:xfrm>
            <a:custGeom>
              <a:rect b="b" l="l" r="r" t="t"/>
              <a:pathLst>
                <a:path extrusionOk="0" h="550" w="569">
                  <a:moveTo>
                    <a:pt x="281" y="0"/>
                  </a:moveTo>
                  <a:cubicBezTo>
                    <a:pt x="151" y="0"/>
                    <a:pt x="54" y="91"/>
                    <a:pt x="30" y="228"/>
                  </a:cubicBezTo>
                  <a:cubicBezTo>
                    <a:pt x="0" y="386"/>
                    <a:pt x="83" y="516"/>
                    <a:pt x="232" y="544"/>
                  </a:cubicBezTo>
                  <a:cubicBezTo>
                    <a:pt x="251" y="548"/>
                    <a:pt x="269" y="550"/>
                    <a:pt x="288" y="550"/>
                  </a:cubicBezTo>
                  <a:cubicBezTo>
                    <a:pt x="414" y="550"/>
                    <a:pt x="515" y="462"/>
                    <a:pt x="541" y="322"/>
                  </a:cubicBezTo>
                  <a:cubicBezTo>
                    <a:pt x="568" y="168"/>
                    <a:pt x="488" y="33"/>
                    <a:pt x="337" y="6"/>
                  </a:cubicBezTo>
                  <a:cubicBezTo>
                    <a:pt x="318" y="2"/>
                    <a:pt x="29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3" name="Google Shape;5333;p22"/>
            <p:cNvSpPr/>
            <p:nvPr/>
          </p:nvSpPr>
          <p:spPr>
            <a:xfrm>
              <a:off x="2878194" y="6417835"/>
              <a:ext cx="12753" cy="12075"/>
            </a:xfrm>
            <a:custGeom>
              <a:rect b="b" l="l" r="r" t="t"/>
              <a:pathLst>
                <a:path extrusionOk="0" h="552" w="583">
                  <a:moveTo>
                    <a:pt x="290" y="1"/>
                  </a:moveTo>
                  <a:cubicBezTo>
                    <a:pt x="167" y="1"/>
                    <a:pt x="72" y="86"/>
                    <a:pt x="39" y="213"/>
                  </a:cubicBezTo>
                  <a:cubicBezTo>
                    <a:pt x="0" y="371"/>
                    <a:pt x="76" y="506"/>
                    <a:pt x="225" y="543"/>
                  </a:cubicBezTo>
                  <a:cubicBezTo>
                    <a:pt x="248" y="549"/>
                    <a:pt x="271" y="552"/>
                    <a:pt x="293" y="552"/>
                  </a:cubicBezTo>
                  <a:cubicBezTo>
                    <a:pt x="413" y="552"/>
                    <a:pt x="513" y="471"/>
                    <a:pt x="546" y="339"/>
                  </a:cubicBezTo>
                  <a:cubicBezTo>
                    <a:pt x="582" y="186"/>
                    <a:pt x="509" y="46"/>
                    <a:pt x="360" y="10"/>
                  </a:cubicBezTo>
                  <a:cubicBezTo>
                    <a:pt x="336" y="3"/>
                    <a:pt x="312"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4" name="Google Shape;5334;p22"/>
            <p:cNvSpPr/>
            <p:nvPr/>
          </p:nvSpPr>
          <p:spPr>
            <a:xfrm>
              <a:off x="2859666" y="6412629"/>
              <a:ext cx="12928" cy="12075"/>
            </a:xfrm>
            <a:custGeom>
              <a:rect b="b" l="l" r="r" t="t"/>
              <a:pathLst>
                <a:path extrusionOk="0" h="552" w="591">
                  <a:moveTo>
                    <a:pt x="294" y="0"/>
                  </a:moveTo>
                  <a:cubicBezTo>
                    <a:pt x="179" y="0"/>
                    <a:pt x="85" y="77"/>
                    <a:pt x="48" y="199"/>
                  </a:cubicBezTo>
                  <a:cubicBezTo>
                    <a:pt x="0" y="353"/>
                    <a:pt x="67" y="493"/>
                    <a:pt x="213" y="538"/>
                  </a:cubicBezTo>
                  <a:cubicBezTo>
                    <a:pt x="241" y="547"/>
                    <a:pt x="269" y="552"/>
                    <a:pt x="296" y="552"/>
                  </a:cubicBezTo>
                  <a:cubicBezTo>
                    <a:pt x="408" y="552"/>
                    <a:pt x="506" y="478"/>
                    <a:pt x="545" y="353"/>
                  </a:cubicBezTo>
                  <a:cubicBezTo>
                    <a:pt x="591" y="204"/>
                    <a:pt x="527" y="60"/>
                    <a:pt x="380" y="14"/>
                  </a:cubicBezTo>
                  <a:cubicBezTo>
                    <a:pt x="351" y="5"/>
                    <a:pt x="32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5" name="Google Shape;5335;p22"/>
            <p:cNvSpPr/>
            <p:nvPr/>
          </p:nvSpPr>
          <p:spPr>
            <a:xfrm>
              <a:off x="2841531" y="6406351"/>
              <a:ext cx="13147" cy="12097"/>
            </a:xfrm>
            <a:custGeom>
              <a:rect b="b" l="l" r="r" t="t"/>
              <a:pathLst>
                <a:path extrusionOk="0" h="553" w="601">
                  <a:moveTo>
                    <a:pt x="301" y="0"/>
                  </a:moveTo>
                  <a:cubicBezTo>
                    <a:pt x="192" y="0"/>
                    <a:pt x="102" y="71"/>
                    <a:pt x="57" y="184"/>
                  </a:cubicBezTo>
                  <a:cubicBezTo>
                    <a:pt x="0" y="338"/>
                    <a:pt x="60" y="480"/>
                    <a:pt x="202" y="535"/>
                  </a:cubicBezTo>
                  <a:cubicBezTo>
                    <a:pt x="234" y="546"/>
                    <a:pt x="266" y="552"/>
                    <a:pt x="298" y="552"/>
                  </a:cubicBezTo>
                  <a:cubicBezTo>
                    <a:pt x="406" y="552"/>
                    <a:pt x="501" y="484"/>
                    <a:pt x="545" y="367"/>
                  </a:cubicBezTo>
                  <a:cubicBezTo>
                    <a:pt x="600" y="221"/>
                    <a:pt x="543" y="74"/>
                    <a:pt x="401" y="19"/>
                  </a:cubicBezTo>
                  <a:cubicBezTo>
                    <a:pt x="366" y="6"/>
                    <a:pt x="33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6" name="Google Shape;5336;p22"/>
            <p:cNvSpPr/>
            <p:nvPr/>
          </p:nvSpPr>
          <p:spPr>
            <a:xfrm>
              <a:off x="2823988" y="6399132"/>
              <a:ext cx="13256" cy="12053"/>
            </a:xfrm>
            <a:custGeom>
              <a:rect b="b" l="l" r="r" t="t"/>
              <a:pathLst>
                <a:path extrusionOk="0" h="551" w="606">
                  <a:moveTo>
                    <a:pt x="304" y="1"/>
                  </a:moveTo>
                  <a:cubicBezTo>
                    <a:pt x="202" y="1"/>
                    <a:pt x="114" y="65"/>
                    <a:pt x="67" y="171"/>
                  </a:cubicBezTo>
                  <a:cubicBezTo>
                    <a:pt x="1" y="319"/>
                    <a:pt x="51" y="464"/>
                    <a:pt x="191" y="526"/>
                  </a:cubicBezTo>
                  <a:cubicBezTo>
                    <a:pt x="228" y="542"/>
                    <a:pt x="266" y="550"/>
                    <a:pt x="302" y="550"/>
                  </a:cubicBezTo>
                  <a:cubicBezTo>
                    <a:pt x="402" y="550"/>
                    <a:pt x="492" y="490"/>
                    <a:pt x="541" y="381"/>
                  </a:cubicBezTo>
                  <a:cubicBezTo>
                    <a:pt x="605" y="237"/>
                    <a:pt x="557" y="88"/>
                    <a:pt x="417" y="26"/>
                  </a:cubicBezTo>
                  <a:cubicBezTo>
                    <a:pt x="379" y="9"/>
                    <a:pt x="340"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7" name="Google Shape;5337;p22"/>
            <p:cNvSpPr/>
            <p:nvPr/>
          </p:nvSpPr>
          <p:spPr>
            <a:xfrm>
              <a:off x="2806553" y="6390754"/>
              <a:ext cx="13300" cy="12075"/>
            </a:xfrm>
            <a:custGeom>
              <a:rect b="b" l="l" r="r" t="t"/>
              <a:pathLst>
                <a:path extrusionOk="0" h="552" w="608">
                  <a:moveTo>
                    <a:pt x="307" y="1"/>
                  </a:moveTo>
                  <a:cubicBezTo>
                    <a:pt x="210" y="1"/>
                    <a:pt x="124" y="59"/>
                    <a:pt x="74" y="157"/>
                  </a:cubicBezTo>
                  <a:cubicBezTo>
                    <a:pt x="1" y="302"/>
                    <a:pt x="40" y="451"/>
                    <a:pt x="177" y="519"/>
                  </a:cubicBezTo>
                  <a:cubicBezTo>
                    <a:pt x="218" y="541"/>
                    <a:pt x="260" y="551"/>
                    <a:pt x="301" y="551"/>
                  </a:cubicBezTo>
                  <a:cubicBezTo>
                    <a:pt x="395" y="551"/>
                    <a:pt x="484" y="496"/>
                    <a:pt x="536" y="396"/>
                  </a:cubicBezTo>
                  <a:cubicBezTo>
                    <a:pt x="607" y="256"/>
                    <a:pt x="569" y="102"/>
                    <a:pt x="433" y="34"/>
                  </a:cubicBezTo>
                  <a:cubicBezTo>
                    <a:pt x="390" y="11"/>
                    <a:pt x="348"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8" name="Google Shape;5338;p22"/>
            <p:cNvSpPr/>
            <p:nvPr/>
          </p:nvSpPr>
          <p:spPr>
            <a:xfrm>
              <a:off x="2789775" y="6381523"/>
              <a:ext cx="13344" cy="12031"/>
            </a:xfrm>
            <a:custGeom>
              <a:rect b="b" l="l" r="r" t="t"/>
              <a:pathLst>
                <a:path extrusionOk="0" h="550" w="610">
                  <a:moveTo>
                    <a:pt x="311" y="1"/>
                  </a:moveTo>
                  <a:cubicBezTo>
                    <a:pt x="219" y="1"/>
                    <a:pt x="135" y="53"/>
                    <a:pt x="83" y="144"/>
                  </a:cubicBezTo>
                  <a:cubicBezTo>
                    <a:pt x="0" y="284"/>
                    <a:pt x="35" y="435"/>
                    <a:pt x="165" y="511"/>
                  </a:cubicBezTo>
                  <a:cubicBezTo>
                    <a:pt x="210" y="537"/>
                    <a:pt x="257" y="550"/>
                    <a:pt x="302" y="550"/>
                  </a:cubicBezTo>
                  <a:cubicBezTo>
                    <a:pt x="392" y="550"/>
                    <a:pt x="476" y="500"/>
                    <a:pt x="529" y="408"/>
                  </a:cubicBezTo>
                  <a:cubicBezTo>
                    <a:pt x="610" y="273"/>
                    <a:pt x="580" y="117"/>
                    <a:pt x="447" y="39"/>
                  </a:cubicBezTo>
                  <a:cubicBezTo>
                    <a:pt x="401"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39" name="Google Shape;5339;p22"/>
            <p:cNvSpPr/>
            <p:nvPr/>
          </p:nvSpPr>
          <p:spPr>
            <a:xfrm>
              <a:off x="2773500" y="6371307"/>
              <a:ext cx="13388" cy="12075"/>
            </a:xfrm>
            <a:custGeom>
              <a:rect b="b" l="l" r="r" t="t"/>
              <a:pathLst>
                <a:path extrusionOk="0" h="552" w="612">
                  <a:moveTo>
                    <a:pt x="315" y="1"/>
                  </a:moveTo>
                  <a:cubicBezTo>
                    <a:pt x="229" y="1"/>
                    <a:pt x="148" y="49"/>
                    <a:pt x="92" y="133"/>
                  </a:cubicBezTo>
                  <a:cubicBezTo>
                    <a:pt x="0" y="268"/>
                    <a:pt x="25" y="421"/>
                    <a:pt x="154" y="506"/>
                  </a:cubicBezTo>
                  <a:cubicBezTo>
                    <a:pt x="200" y="536"/>
                    <a:pt x="250" y="551"/>
                    <a:pt x="299" y="551"/>
                  </a:cubicBezTo>
                  <a:cubicBezTo>
                    <a:pt x="385" y="551"/>
                    <a:pt x="468" y="507"/>
                    <a:pt x="525" y="421"/>
                  </a:cubicBezTo>
                  <a:cubicBezTo>
                    <a:pt x="612" y="291"/>
                    <a:pt x="589" y="133"/>
                    <a:pt x="460" y="48"/>
                  </a:cubicBezTo>
                  <a:cubicBezTo>
                    <a:pt x="413" y="16"/>
                    <a:pt x="36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0" name="Google Shape;5340;p22"/>
            <p:cNvSpPr/>
            <p:nvPr/>
          </p:nvSpPr>
          <p:spPr>
            <a:xfrm>
              <a:off x="2758122" y="6360370"/>
              <a:ext cx="13278" cy="12031"/>
            </a:xfrm>
            <a:custGeom>
              <a:rect b="b" l="l" r="r" t="t"/>
              <a:pathLst>
                <a:path extrusionOk="0" h="550" w="607">
                  <a:moveTo>
                    <a:pt x="314" y="0"/>
                  </a:moveTo>
                  <a:cubicBezTo>
                    <a:pt x="232" y="0"/>
                    <a:pt x="153" y="43"/>
                    <a:pt x="96" y="120"/>
                  </a:cubicBezTo>
                  <a:cubicBezTo>
                    <a:pt x="0" y="250"/>
                    <a:pt x="16" y="404"/>
                    <a:pt x="137" y="495"/>
                  </a:cubicBezTo>
                  <a:cubicBezTo>
                    <a:pt x="186" y="532"/>
                    <a:pt x="240" y="550"/>
                    <a:pt x="294" y="550"/>
                  </a:cubicBezTo>
                  <a:cubicBezTo>
                    <a:pt x="374" y="550"/>
                    <a:pt x="454" y="509"/>
                    <a:pt x="513" y="431"/>
                  </a:cubicBezTo>
                  <a:cubicBezTo>
                    <a:pt x="607" y="305"/>
                    <a:pt x="593" y="149"/>
                    <a:pt x="472" y="56"/>
                  </a:cubicBezTo>
                  <a:cubicBezTo>
                    <a:pt x="421" y="18"/>
                    <a:pt x="366"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1" name="Google Shape;5341;p22"/>
            <p:cNvSpPr/>
            <p:nvPr/>
          </p:nvSpPr>
          <p:spPr>
            <a:xfrm>
              <a:off x="2743028" y="6348404"/>
              <a:ext cx="13256" cy="11988"/>
            </a:xfrm>
            <a:custGeom>
              <a:rect b="b" l="l" r="r" t="t"/>
              <a:pathLst>
                <a:path extrusionOk="0" h="548" w="606">
                  <a:moveTo>
                    <a:pt x="317" y="0"/>
                  </a:moveTo>
                  <a:cubicBezTo>
                    <a:pt x="240" y="0"/>
                    <a:pt x="164" y="38"/>
                    <a:pt x="106" y="108"/>
                  </a:cubicBezTo>
                  <a:cubicBezTo>
                    <a:pt x="1" y="232"/>
                    <a:pt x="10" y="385"/>
                    <a:pt x="127" y="486"/>
                  </a:cubicBezTo>
                  <a:cubicBezTo>
                    <a:pt x="177" y="527"/>
                    <a:pt x="235" y="548"/>
                    <a:pt x="293" y="548"/>
                  </a:cubicBezTo>
                  <a:cubicBezTo>
                    <a:pt x="370" y="548"/>
                    <a:pt x="446" y="512"/>
                    <a:pt x="505" y="442"/>
                  </a:cubicBezTo>
                  <a:cubicBezTo>
                    <a:pt x="605" y="321"/>
                    <a:pt x="601" y="163"/>
                    <a:pt x="484" y="64"/>
                  </a:cubicBezTo>
                  <a:cubicBezTo>
                    <a:pt x="431" y="21"/>
                    <a:pt x="37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2" name="Google Shape;5342;p22"/>
            <p:cNvSpPr/>
            <p:nvPr/>
          </p:nvSpPr>
          <p:spPr>
            <a:xfrm>
              <a:off x="2728853" y="6335738"/>
              <a:ext cx="13191" cy="11944"/>
            </a:xfrm>
            <a:custGeom>
              <a:rect b="b" l="l" r="r" t="t"/>
              <a:pathLst>
                <a:path extrusionOk="0" h="546" w="603">
                  <a:moveTo>
                    <a:pt x="315" y="0"/>
                  </a:moveTo>
                  <a:cubicBezTo>
                    <a:pt x="243" y="0"/>
                    <a:pt x="170" y="34"/>
                    <a:pt x="111" y="96"/>
                  </a:cubicBezTo>
                  <a:lnTo>
                    <a:pt x="113" y="96"/>
                  </a:lnTo>
                  <a:cubicBezTo>
                    <a:pt x="1" y="213"/>
                    <a:pt x="1" y="369"/>
                    <a:pt x="111" y="472"/>
                  </a:cubicBezTo>
                  <a:cubicBezTo>
                    <a:pt x="163" y="521"/>
                    <a:pt x="225" y="546"/>
                    <a:pt x="288" y="546"/>
                  </a:cubicBezTo>
                  <a:cubicBezTo>
                    <a:pt x="359" y="546"/>
                    <a:pt x="431" y="514"/>
                    <a:pt x="491" y="451"/>
                  </a:cubicBezTo>
                  <a:cubicBezTo>
                    <a:pt x="598" y="337"/>
                    <a:pt x="603" y="178"/>
                    <a:pt x="491" y="75"/>
                  </a:cubicBezTo>
                  <a:cubicBezTo>
                    <a:pt x="437" y="24"/>
                    <a:pt x="376"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3" name="Google Shape;5343;p22"/>
            <p:cNvSpPr/>
            <p:nvPr/>
          </p:nvSpPr>
          <p:spPr>
            <a:xfrm>
              <a:off x="2715138" y="6322220"/>
              <a:ext cx="13431" cy="11922"/>
            </a:xfrm>
            <a:custGeom>
              <a:rect b="b" l="l" r="r" t="t"/>
              <a:pathLst>
                <a:path extrusionOk="0" h="545" w="614">
                  <a:moveTo>
                    <a:pt x="321" y="0"/>
                  </a:moveTo>
                  <a:cubicBezTo>
                    <a:pt x="253" y="0"/>
                    <a:pt x="185" y="30"/>
                    <a:pt x="128" y="84"/>
                  </a:cubicBezTo>
                  <a:cubicBezTo>
                    <a:pt x="9" y="196"/>
                    <a:pt x="0" y="350"/>
                    <a:pt x="105" y="462"/>
                  </a:cubicBezTo>
                  <a:cubicBezTo>
                    <a:pt x="158" y="517"/>
                    <a:pt x="224" y="545"/>
                    <a:pt x="291" y="545"/>
                  </a:cubicBezTo>
                  <a:cubicBezTo>
                    <a:pt x="358" y="545"/>
                    <a:pt x="427" y="517"/>
                    <a:pt x="486" y="462"/>
                  </a:cubicBezTo>
                  <a:cubicBezTo>
                    <a:pt x="600" y="354"/>
                    <a:pt x="614" y="196"/>
                    <a:pt x="506" y="87"/>
                  </a:cubicBezTo>
                  <a:cubicBezTo>
                    <a:pt x="452" y="28"/>
                    <a:pt x="387"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4" name="Google Shape;5344;p22"/>
            <p:cNvSpPr/>
            <p:nvPr/>
          </p:nvSpPr>
          <p:spPr>
            <a:xfrm>
              <a:off x="2702603" y="6308198"/>
              <a:ext cx="13650" cy="11900"/>
            </a:xfrm>
            <a:custGeom>
              <a:rect b="b" l="l" r="r" t="t"/>
              <a:pathLst>
                <a:path extrusionOk="0" h="544" w="624">
                  <a:moveTo>
                    <a:pt x="329" y="1"/>
                  </a:moveTo>
                  <a:cubicBezTo>
                    <a:pt x="266" y="1"/>
                    <a:pt x="202" y="25"/>
                    <a:pt x="145" y="73"/>
                  </a:cubicBezTo>
                  <a:cubicBezTo>
                    <a:pt x="21" y="178"/>
                    <a:pt x="1" y="331"/>
                    <a:pt x="99" y="448"/>
                  </a:cubicBezTo>
                  <a:cubicBezTo>
                    <a:pt x="152" y="511"/>
                    <a:pt x="223" y="544"/>
                    <a:pt x="297" y="544"/>
                  </a:cubicBezTo>
                  <a:cubicBezTo>
                    <a:pt x="359" y="544"/>
                    <a:pt x="422" y="521"/>
                    <a:pt x="479" y="473"/>
                  </a:cubicBezTo>
                  <a:cubicBezTo>
                    <a:pt x="601" y="370"/>
                    <a:pt x="623" y="215"/>
                    <a:pt x="525" y="98"/>
                  </a:cubicBezTo>
                  <a:cubicBezTo>
                    <a:pt x="469" y="32"/>
                    <a:pt x="400" y="1"/>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5" name="Google Shape;5345;p22"/>
            <p:cNvSpPr/>
            <p:nvPr/>
          </p:nvSpPr>
          <p:spPr>
            <a:xfrm>
              <a:off x="2690725" y="6293104"/>
              <a:ext cx="13759" cy="11856"/>
            </a:xfrm>
            <a:custGeom>
              <a:rect b="b" l="l" r="r" t="t"/>
              <a:pathLst>
                <a:path extrusionOk="0" h="542" w="629">
                  <a:moveTo>
                    <a:pt x="335" y="0"/>
                  </a:moveTo>
                  <a:cubicBezTo>
                    <a:pt x="276" y="0"/>
                    <a:pt x="216" y="21"/>
                    <a:pt x="161" y="62"/>
                  </a:cubicBezTo>
                  <a:cubicBezTo>
                    <a:pt x="31" y="156"/>
                    <a:pt x="1" y="307"/>
                    <a:pt x="90" y="433"/>
                  </a:cubicBezTo>
                  <a:cubicBezTo>
                    <a:pt x="143" y="504"/>
                    <a:pt x="217" y="541"/>
                    <a:pt x="296" y="541"/>
                  </a:cubicBezTo>
                  <a:cubicBezTo>
                    <a:pt x="353" y="541"/>
                    <a:pt x="413" y="522"/>
                    <a:pt x="468" y="481"/>
                  </a:cubicBezTo>
                  <a:cubicBezTo>
                    <a:pt x="594" y="389"/>
                    <a:pt x="628" y="234"/>
                    <a:pt x="539" y="112"/>
                  </a:cubicBezTo>
                  <a:cubicBezTo>
                    <a:pt x="484" y="37"/>
                    <a:pt x="411"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6" name="Google Shape;5346;p22"/>
            <p:cNvSpPr/>
            <p:nvPr/>
          </p:nvSpPr>
          <p:spPr>
            <a:xfrm>
              <a:off x="2680159" y="6277376"/>
              <a:ext cx="13847" cy="11747"/>
            </a:xfrm>
            <a:custGeom>
              <a:rect b="b" l="l" r="r" t="t"/>
              <a:pathLst>
                <a:path extrusionOk="0" h="537" w="633">
                  <a:moveTo>
                    <a:pt x="339" y="0"/>
                  </a:moveTo>
                  <a:cubicBezTo>
                    <a:pt x="287" y="0"/>
                    <a:pt x="233" y="16"/>
                    <a:pt x="181" y="48"/>
                  </a:cubicBezTo>
                  <a:cubicBezTo>
                    <a:pt x="44" y="133"/>
                    <a:pt x="1" y="282"/>
                    <a:pt x="83" y="412"/>
                  </a:cubicBezTo>
                  <a:cubicBezTo>
                    <a:pt x="133" y="494"/>
                    <a:pt x="212" y="537"/>
                    <a:pt x="298" y="537"/>
                  </a:cubicBezTo>
                  <a:cubicBezTo>
                    <a:pt x="349" y="537"/>
                    <a:pt x="403" y="522"/>
                    <a:pt x="454" y="490"/>
                  </a:cubicBezTo>
                  <a:cubicBezTo>
                    <a:pt x="589" y="410"/>
                    <a:pt x="633" y="256"/>
                    <a:pt x="552" y="126"/>
                  </a:cubicBezTo>
                  <a:cubicBezTo>
                    <a:pt x="500" y="41"/>
                    <a:pt x="422"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7" name="Google Shape;5347;p22"/>
            <p:cNvSpPr/>
            <p:nvPr/>
          </p:nvSpPr>
          <p:spPr>
            <a:xfrm>
              <a:off x="2671234" y="6261101"/>
              <a:ext cx="13803" cy="11681"/>
            </a:xfrm>
            <a:custGeom>
              <a:rect b="b" l="l" r="r" t="t"/>
              <a:pathLst>
                <a:path extrusionOk="0" h="534" w="631">
                  <a:moveTo>
                    <a:pt x="337" y="1"/>
                  </a:moveTo>
                  <a:cubicBezTo>
                    <a:pt x="293" y="1"/>
                    <a:pt x="247" y="12"/>
                    <a:pt x="202" y="34"/>
                  </a:cubicBezTo>
                  <a:cubicBezTo>
                    <a:pt x="56" y="105"/>
                    <a:pt x="1" y="249"/>
                    <a:pt x="67" y="387"/>
                  </a:cubicBezTo>
                  <a:cubicBezTo>
                    <a:pt x="115" y="481"/>
                    <a:pt x="200" y="534"/>
                    <a:pt x="297" y="534"/>
                  </a:cubicBezTo>
                  <a:cubicBezTo>
                    <a:pt x="340" y="534"/>
                    <a:pt x="386" y="523"/>
                    <a:pt x="431" y="501"/>
                  </a:cubicBezTo>
                  <a:cubicBezTo>
                    <a:pt x="571" y="432"/>
                    <a:pt x="631" y="286"/>
                    <a:pt x="564" y="148"/>
                  </a:cubicBezTo>
                  <a:cubicBezTo>
                    <a:pt x="516" y="50"/>
                    <a:pt x="431"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8" name="Google Shape;5348;p22"/>
            <p:cNvSpPr/>
            <p:nvPr/>
          </p:nvSpPr>
          <p:spPr>
            <a:xfrm>
              <a:off x="2664388" y="6244301"/>
              <a:ext cx="13584" cy="11528"/>
            </a:xfrm>
            <a:custGeom>
              <a:rect b="b" l="l" r="r" t="t"/>
              <a:pathLst>
                <a:path extrusionOk="0" h="527" w="621">
                  <a:moveTo>
                    <a:pt x="331" y="1"/>
                  </a:moveTo>
                  <a:cubicBezTo>
                    <a:pt x="297" y="1"/>
                    <a:pt x="262" y="7"/>
                    <a:pt x="227" y="19"/>
                  </a:cubicBezTo>
                  <a:cubicBezTo>
                    <a:pt x="73" y="71"/>
                    <a:pt x="0" y="206"/>
                    <a:pt x="51" y="351"/>
                  </a:cubicBezTo>
                  <a:cubicBezTo>
                    <a:pt x="88" y="462"/>
                    <a:pt x="180" y="527"/>
                    <a:pt x="291" y="527"/>
                  </a:cubicBezTo>
                  <a:cubicBezTo>
                    <a:pt x="324" y="527"/>
                    <a:pt x="359" y="521"/>
                    <a:pt x="394" y="509"/>
                  </a:cubicBezTo>
                  <a:cubicBezTo>
                    <a:pt x="543" y="458"/>
                    <a:pt x="621" y="321"/>
                    <a:pt x="570" y="177"/>
                  </a:cubicBezTo>
                  <a:cubicBezTo>
                    <a:pt x="530" y="61"/>
                    <a:pt x="438"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49" name="Google Shape;5349;p22"/>
            <p:cNvSpPr/>
            <p:nvPr/>
          </p:nvSpPr>
          <p:spPr>
            <a:xfrm>
              <a:off x="2729159" y="5532970"/>
              <a:ext cx="38281" cy="38259"/>
            </a:xfrm>
            <a:custGeom>
              <a:rect b="b" l="l" r="r" t="t"/>
              <a:pathLst>
                <a:path extrusionOk="0" h="1749" w="1750">
                  <a:moveTo>
                    <a:pt x="875" y="1"/>
                  </a:moveTo>
                  <a:cubicBezTo>
                    <a:pt x="392" y="1"/>
                    <a:pt x="0" y="392"/>
                    <a:pt x="0" y="876"/>
                  </a:cubicBezTo>
                  <a:cubicBezTo>
                    <a:pt x="0" y="1357"/>
                    <a:pt x="392" y="1748"/>
                    <a:pt x="875" y="1748"/>
                  </a:cubicBezTo>
                  <a:cubicBezTo>
                    <a:pt x="1358" y="1748"/>
                    <a:pt x="1750" y="1357"/>
                    <a:pt x="1750" y="876"/>
                  </a:cubicBezTo>
                  <a:cubicBezTo>
                    <a:pt x="1750" y="392"/>
                    <a:pt x="1358" y="1"/>
                    <a:pt x="8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50" name="Google Shape;5350;p22"/>
            <p:cNvSpPr/>
            <p:nvPr/>
          </p:nvSpPr>
          <p:spPr>
            <a:xfrm>
              <a:off x="2696281" y="5932604"/>
              <a:ext cx="38303" cy="38281"/>
            </a:xfrm>
            <a:custGeom>
              <a:rect b="b" l="l" r="r" t="t"/>
              <a:pathLst>
                <a:path extrusionOk="0" h="1750" w="1751">
                  <a:moveTo>
                    <a:pt x="876" y="0"/>
                  </a:moveTo>
                  <a:cubicBezTo>
                    <a:pt x="393" y="0"/>
                    <a:pt x="1" y="392"/>
                    <a:pt x="1" y="875"/>
                  </a:cubicBezTo>
                  <a:cubicBezTo>
                    <a:pt x="1" y="1358"/>
                    <a:pt x="393" y="1750"/>
                    <a:pt x="876" y="1750"/>
                  </a:cubicBezTo>
                  <a:cubicBezTo>
                    <a:pt x="1359" y="1750"/>
                    <a:pt x="1751" y="1358"/>
                    <a:pt x="1751" y="875"/>
                  </a:cubicBezTo>
                  <a:cubicBezTo>
                    <a:pt x="1751" y="392"/>
                    <a:pt x="1359"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51" name="Google Shape;5351;p22"/>
            <p:cNvSpPr/>
            <p:nvPr/>
          </p:nvSpPr>
          <p:spPr>
            <a:xfrm>
              <a:off x="2647391" y="6197860"/>
              <a:ext cx="38259" cy="38238"/>
            </a:xfrm>
            <a:custGeom>
              <a:rect b="b" l="l" r="r" t="t"/>
              <a:pathLst>
                <a:path extrusionOk="0" h="1748" w="1749">
                  <a:moveTo>
                    <a:pt x="876" y="0"/>
                  </a:moveTo>
                  <a:cubicBezTo>
                    <a:pt x="392" y="0"/>
                    <a:pt x="1" y="392"/>
                    <a:pt x="1" y="875"/>
                  </a:cubicBezTo>
                  <a:cubicBezTo>
                    <a:pt x="1" y="1358"/>
                    <a:pt x="392" y="1748"/>
                    <a:pt x="876" y="1748"/>
                  </a:cubicBezTo>
                  <a:cubicBezTo>
                    <a:pt x="1357" y="1748"/>
                    <a:pt x="1748" y="1358"/>
                    <a:pt x="1748" y="875"/>
                  </a:cubicBezTo>
                  <a:cubicBezTo>
                    <a:pt x="1748" y="392"/>
                    <a:pt x="1357"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5352" name="Google Shape;5352;p22"/>
          <p:cNvGrpSpPr/>
          <p:nvPr/>
        </p:nvGrpSpPr>
        <p:grpSpPr>
          <a:xfrm>
            <a:off x="840589" y="4662254"/>
            <a:ext cx="353713" cy="385601"/>
            <a:chOff x="3707541" y="5434379"/>
            <a:chExt cx="903481" cy="984681"/>
          </a:xfrm>
        </p:grpSpPr>
        <p:sp>
          <p:nvSpPr>
            <p:cNvPr id="5353" name="Google Shape;5353;p22"/>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54" name="Google Shape;5354;p22"/>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55" name="Google Shape;5355;p22"/>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56" name="Google Shape;5356;p22"/>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57" name="Google Shape;5357;p22"/>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58" name="Google Shape;5358;p22"/>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59" name="Google Shape;5359;p22"/>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0" name="Google Shape;5360;p22"/>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1" name="Google Shape;5361;p22"/>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2" name="Google Shape;5362;p22"/>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3" name="Google Shape;5363;p22"/>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4" name="Google Shape;5364;p22"/>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5" name="Google Shape;5365;p22"/>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6" name="Google Shape;5366;p22"/>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7" name="Google Shape;5367;p22"/>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8" name="Google Shape;5368;p22"/>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69" name="Google Shape;5369;p22"/>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0" name="Google Shape;5370;p22"/>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1" name="Google Shape;5371;p22"/>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2" name="Google Shape;5372;p22"/>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3" name="Google Shape;5373;p22"/>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4" name="Google Shape;5374;p22"/>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5" name="Google Shape;5375;p22"/>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6" name="Google Shape;5376;p22"/>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7" name="Google Shape;5377;p22"/>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8" name="Google Shape;5378;p22"/>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79" name="Google Shape;5379;p22"/>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0" name="Google Shape;5380;p22"/>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1" name="Google Shape;5381;p22"/>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2" name="Google Shape;5382;p22"/>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3" name="Google Shape;5383;p22"/>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4" name="Google Shape;5384;p22"/>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5" name="Google Shape;5385;p22"/>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6" name="Google Shape;5386;p22"/>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7" name="Google Shape;5387;p22"/>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8" name="Google Shape;5388;p22"/>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89" name="Google Shape;5389;p22"/>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0" name="Google Shape;5390;p22"/>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1" name="Google Shape;5391;p22"/>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2" name="Google Shape;5392;p22"/>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3" name="Google Shape;5393;p22"/>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4" name="Google Shape;5394;p22"/>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5" name="Google Shape;5395;p22"/>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6" name="Google Shape;5396;p22"/>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7" name="Google Shape;5397;p22"/>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8" name="Google Shape;5398;p22"/>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399" name="Google Shape;5399;p22"/>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0" name="Google Shape;5400;p22"/>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1" name="Google Shape;5401;p22"/>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2" name="Google Shape;5402;p22"/>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3" name="Google Shape;5403;p22"/>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4" name="Google Shape;5404;p22"/>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5" name="Google Shape;5405;p22"/>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6" name="Google Shape;5406;p22"/>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7" name="Google Shape;5407;p22"/>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8" name="Google Shape;5408;p22"/>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09" name="Google Shape;5409;p22"/>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0" name="Google Shape;5410;p22"/>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1" name="Google Shape;5411;p22"/>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2" name="Google Shape;5412;p22"/>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3" name="Google Shape;5413;p22"/>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4" name="Google Shape;5414;p22"/>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5" name="Google Shape;5415;p22"/>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6" name="Google Shape;5416;p22"/>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7" name="Google Shape;5417;p22"/>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8" name="Google Shape;5418;p22"/>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19" name="Google Shape;5419;p22"/>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0" name="Google Shape;5420;p22"/>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1" name="Google Shape;5421;p22"/>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2" name="Google Shape;5422;p22"/>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3" name="Google Shape;5423;p22"/>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4" name="Google Shape;5424;p22"/>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5" name="Google Shape;5425;p22"/>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6" name="Google Shape;5426;p22"/>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7" name="Google Shape;5427;p22"/>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8" name="Google Shape;5428;p22"/>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29" name="Google Shape;5429;p22"/>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0" name="Google Shape;5430;p22"/>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1" name="Google Shape;5431;p22"/>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2" name="Google Shape;5432;p22"/>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3" name="Google Shape;5433;p22"/>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4" name="Google Shape;5434;p22"/>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5" name="Google Shape;5435;p22"/>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6" name="Google Shape;5436;p22"/>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7" name="Google Shape;5437;p22"/>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8" name="Google Shape;5438;p22"/>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39" name="Google Shape;5439;p22"/>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0" name="Google Shape;5440;p22"/>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1" name="Google Shape;5441;p22"/>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2" name="Google Shape;5442;p22"/>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3" name="Google Shape;5443;p22"/>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4" name="Google Shape;5444;p22"/>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5" name="Google Shape;5445;p22"/>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6" name="Google Shape;5446;p22"/>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7" name="Google Shape;5447;p22"/>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8" name="Google Shape;5448;p22"/>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49" name="Google Shape;5449;p22"/>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0" name="Google Shape;5450;p22"/>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1" name="Google Shape;5451;p22"/>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2" name="Google Shape;5452;p22"/>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3" name="Google Shape;5453;p22"/>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4" name="Google Shape;5454;p22"/>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5" name="Google Shape;5455;p22"/>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6" name="Google Shape;5456;p22"/>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7" name="Google Shape;5457;p22"/>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8" name="Google Shape;5458;p22"/>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59" name="Google Shape;5459;p22"/>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0" name="Google Shape;5460;p22"/>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1" name="Google Shape;5461;p22"/>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2" name="Google Shape;5462;p22"/>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3" name="Google Shape;5463;p22"/>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4" name="Google Shape;5464;p22"/>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5" name="Google Shape;5465;p22"/>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6" name="Google Shape;5466;p22"/>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7" name="Google Shape;5467;p22"/>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8" name="Google Shape;5468;p22"/>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69" name="Google Shape;5469;p22"/>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70" name="Google Shape;5470;p22"/>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71" name="Google Shape;5471;p22"/>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5472" name="Google Shape;5472;p22"/>
          <p:cNvGrpSpPr/>
          <p:nvPr/>
        </p:nvGrpSpPr>
        <p:grpSpPr>
          <a:xfrm>
            <a:off x="2958649" y="3970833"/>
            <a:ext cx="317384" cy="391092"/>
            <a:chOff x="5059853" y="5504816"/>
            <a:chExt cx="810688" cy="998703"/>
          </a:xfrm>
        </p:grpSpPr>
        <p:sp>
          <p:nvSpPr>
            <p:cNvPr id="5473" name="Google Shape;5473;p22"/>
            <p:cNvSpPr/>
            <p:nvPr/>
          </p:nvSpPr>
          <p:spPr>
            <a:xfrm>
              <a:off x="5155994" y="5504816"/>
              <a:ext cx="714547" cy="998703"/>
            </a:xfrm>
            <a:custGeom>
              <a:rect b="b" l="l" r="r" t="t"/>
              <a:pathLst>
                <a:path extrusionOk="0" h="45655" w="32665">
                  <a:moveTo>
                    <a:pt x="3665" y="1"/>
                  </a:moveTo>
                  <a:cubicBezTo>
                    <a:pt x="3193" y="1"/>
                    <a:pt x="2785" y="173"/>
                    <a:pt x="2444" y="516"/>
                  </a:cubicBezTo>
                  <a:cubicBezTo>
                    <a:pt x="2101" y="860"/>
                    <a:pt x="1929" y="1265"/>
                    <a:pt x="1929" y="1737"/>
                  </a:cubicBezTo>
                  <a:lnTo>
                    <a:pt x="1929" y="4052"/>
                  </a:lnTo>
                  <a:cubicBezTo>
                    <a:pt x="1929" y="4524"/>
                    <a:pt x="2101" y="4931"/>
                    <a:pt x="2444" y="5273"/>
                  </a:cubicBezTo>
                  <a:cubicBezTo>
                    <a:pt x="2785" y="5618"/>
                    <a:pt x="3193" y="5788"/>
                    <a:pt x="3665" y="5788"/>
                  </a:cubicBezTo>
                  <a:lnTo>
                    <a:pt x="22185" y="5788"/>
                  </a:lnTo>
                  <a:lnTo>
                    <a:pt x="10611" y="18262"/>
                  </a:lnTo>
                  <a:cubicBezTo>
                    <a:pt x="10396" y="18519"/>
                    <a:pt x="10171" y="18810"/>
                    <a:pt x="9935" y="19130"/>
                  </a:cubicBezTo>
                  <a:cubicBezTo>
                    <a:pt x="9699" y="19453"/>
                    <a:pt x="9583" y="19806"/>
                    <a:pt x="9583" y="20191"/>
                  </a:cubicBezTo>
                  <a:lnTo>
                    <a:pt x="9583" y="22506"/>
                  </a:lnTo>
                  <a:cubicBezTo>
                    <a:pt x="9583" y="22980"/>
                    <a:pt x="9752" y="23385"/>
                    <a:pt x="10096" y="23729"/>
                  </a:cubicBezTo>
                  <a:cubicBezTo>
                    <a:pt x="10439" y="24072"/>
                    <a:pt x="10847" y="24242"/>
                    <a:pt x="11318" y="24242"/>
                  </a:cubicBezTo>
                  <a:lnTo>
                    <a:pt x="16655" y="24242"/>
                  </a:lnTo>
                  <a:cubicBezTo>
                    <a:pt x="18070" y="24242"/>
                    <a:pt x="19377" y="24372"/>
                    <a:pt x="20578" y="24629"/>
                  </a:cubicBezTo>
                  <a:cubicBezTo>
                    <a:pt x="21778" y="24885"/>
                    <a:pt x="22817" y="25304"/>
                    <a:pt x="23697" y="25882"/>
                  </a:cubicBezTo>
                  <a:cubicBezTo>
                    <a:pt x="24574" y="26461"/>
                    <a:pt x="25272" y="27233"/>
                    <a:pt x="25785" y="28197"/>
                  </a:cubicBezTo>
                  <a:cubicBezTo>
                    <a:pt x="26301" y="29161"/>
                    <a:pt x="26557" y="30288"/>
                    <a:pt x="26557" y="31701"/>
                  </a:cubicBezTo>
                  <a:cubicBezTo>
                    <a:pt x="26557" y="33116"/>
                    <a:pt x="26289" y="34328"/>
                    <a:pt x="25756" y="35335"/>
                  </a:cubicBezTo>
                  <a:cubicBezTo>
                    <a:pt x="25217" y="36343"/>
                    <a:pt x="24501" y="37190"/>
                    <a:pt x="23601" y="37875"/>
                  </a:cubicBezTo>
                  <a:cubicBezTo>
                    <a:pt x="22700" y="38560"/>
                    <a:pt x="21649" y="39064"/>
                    <a:pt x="20449" y="39386"/>
                  </a:cubicBezTo>
                  <a:cubicBezTo>
                    <a:pt x="19249" y="39707"/>
                    <a:pt x="17983" y="39867"/>
                    <a:pt x="16655" y="39867"/>
                  </a:cubicBezTo>
                  <a:cubicBezTo>
                    <a:pt x="14639" y="39867"/>
                    <a:pt x="12999" y="39698"/>
                    <a:pt x="11735" y="39354"/>
                  </a:cubicBezTo>
                  <a:cubicBezTo>
                    <a:pt x="10471" y="39011"/>
                    <a:pt x="9454" y="38571"/>
                    <a:pt x="8683" y="38035"/>
                  </a:cubicBezTo>
                  <a:cubicBezTo>
                    <a:pt x="7911" y="37499"/>
                    <a:pt x="7331" y="36888"/>
                    <a:pt x="6947" y="36203"/>
                  </a:cubicBezTo>
                  <a:cubicBezTo>
                    <a:pt x="6560" y="35516"/>
                    <a:pt x="6260" y="34831"/>
                    <a:pt x="6047" y="34144"/>
                  </a:cubicBezTo>
                  <a:lnTo>
                    <a:pt x="6044" y="34144"/>
                  </a:lnTo>
                  <a:cubicBezTo>
                    <a:pt x="5960" y="33803"/>
                    <a:pt x="5776" y="33492"/>
                    <a:pt x="5499" y="33212"/>
                  </a:cubicBezTo>
                  <a:cubicBezTo>
                    <a:pt x="5220" y="32935"/>
                    <a:pt x="4844" y="32795"/>
                    <a:pt x="4372" y="32795"/>
                  </a:cubicBezTo>
                  <a:lnTo>
                    <a:pt x="1416" y="32795"/>
                  </a:lnTo>
                  <a:cubicBezTo>
                    <a:pt x="1029" y="32795"/>
                    <a:pt x="699" y="32933"/>
                    <a:pt x="420" y="33212"/>
                  </a:cubicBezTo>
                  <a:cubicBezTo>
                    <a:pt x="140" y="33492"/>
                    <a:pt x="1" y="33824"/>
                    <a:pt x="1" y="34208"/>
                  </a:cubicBezTo>
                  <a:cubicBezTo>
                    <a:pt x="44" y="35624"/>
                    <a:pt x="397" y="37007"/>
                    <a:pt x="1061" y="38356"/>
                  </a:cubicBezTo>
                  <a:cubicBezTo>
                    <a:pt x="1725" y="39707"/>
                    <a:pt x="2733" y="40928"/>
                    <a:pt x="4084" y="42022"/>
                  </a:cubicBezTo>
                  <a:cubicBezTo>
                    <a:pt x="5435" y="43115"/>
                    <a:pt x="7148" y="43994"/>
                    <a:pt x="9228" y="44658"/>
                  </a:cubicBezTo>
                  <a:cubicBezTo>
                    <a:pt x="11307" y="45322"/>
                    <a:pt x="13783" y="45654"/>
                    <a:pt x="16655" y="45654"/>
                  </a:cubicBezTo>
                  <a:cubicBezTo>
                    <a:pt x="18842" y="45654"/>
                    <a:pt x="20910" y="45334"/>
                    <a:pt x="22861" y="44690"/>
                  </a:cubicBezTo>
                  <a:cubicBezTo>
                    <a:pt x="24810" y="44047"/>
                    <a:pt x="26502" y="43138"/>
                    <a:pt x="27940" y="41958"/>
                  </a:cubicBezTo>
                  <a:cubicBezTo>
                    <a:pt x="29376" y="40779"/>
                    <a:pt x="30521" y="39320"/>
                    <a:pt x="31380" y="37586"/>
                  </a:cubicBezTo>
                  <a:cubicBezTo>
                    <a:pt x="32237" y="35848"/>
                    <a:pt x="32665" y="33888"/>
                    <a:pt x="32665" y="31701"/>
                  </a:cubicBezTo>
                  <a:cubicBezTo>
                    <a:pt x="32665" y="29688"/>
                    <a:pt x="32312" y="27876"/>
                    <a:pt x="31605" y="26269"/>
                  </a:cubicBezTo>
                  <a:cubicBezTo>
                    <a:pt x="30897" y="24661"/>
                    <a:pt x="29912" y="23289"/>
                    <a:pt x="28648" y="22153"/>
                  </a:cubicBezTo>
                  <a:cubicBezTo>
                    <a:pt x="27382" y="21017"/>
                    <a:pt x="25861" y="20138"/>
                    <a:pt x="24081" y="19517"/>
                  </a:cubicBezTo>
                  <a:cubicBezTo>
                    <a:pt x="22302" y="18897"/>
                    <a:pt x="20342" y="18562"/>
                    <a:pt x="18198" y="18519"/>
                  </a:cubicBezTo>
                  <a:lnTo>
                    <a:pt x="29580" y="6239"/>
                  </a:lnTo>
                  <a:cubicBezTo>
                    <a:pt x="29924" y="5896"/>
                    <a:pt x="30201" y="5541"/>
                    <a:pt x="30416" y="5176"/>
                  </a:cubicBezTo>
                  <a:cubicBezTo>
                    <a:pt x="30629" y="4812"/>
                    <a:pt x="30737" y="4437"/>
                    <a:pt x="30737" y="4052"/>
                  </a:cubicBezTo>
                  <a:lnTo>
                    <a:pt x="30737" y="1737"/>
                  </a:lnTo>
                  <a:cubicBezTo>
                    <a:pt x="30737" y="1265"/>
                    <a:pt x="30565" y="860"/>
                    <a:pt x="30224" y="516"/>
                  </a:cubicBezTo>
                  <a:cubicBezTo>
                    <a:pt x="29880" y="173"/>
                    <a:pt x="29472" y="1"/>
                    <a:pt x="29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74" name="Google Shape;5474;p22"/>
            <p:cNvSpPr/>
            <p:nvPr/>
          </p:nvSpPr>
          <p:spPr>
            <a:xfrm>
              <a:off x="5059853" y="5530016"/>
              <a:ext cx="103884" cy="75775"/>
            </a:xfrm>
            <a:custGeom>
              <a:rect b="b" l="l" r="r" t="t"/>
              <a:pathLst>
                <a:path extrusionOk="0" h="3464" w="4749">
                  <a:moveTo>
                    <a:pt x="4746" y="1586"/>
                  </a:moveTo>
                  <a:cubicBezTo>
                    <a:pt x="4746" y="1587"/>
                    <a:pt x="4746" y="1588"/>
                    <a:pt x="4746" y="1590"/>
                  </a:cubicBezTo>
                  <a:lnTo>
                    <a:pt x="4746" y="1590"/>
                  </a:lnTo>
                  <a:cubicBezTo>
                    <a:pt x="4747" y="1588"/>
                    <a:pt x="4747" y="1587"/>
                    <a:pt x="4748" y="1586"/>
                  </a:cubicBezTo>
                  <a:close/>
                  <a:moveTo>
                    <a:pt x="1980" y="1"/>
                  </a:moveTo>
                  <a:lnTo>
                    <a:pt x="1980" y="1356"/>
                  </a:lnTo>
                  <a:lnTo>
                    <a:pt x="1" y="649"/>
                  </a:lnTo>
                  <a:lnTo>
                    <a:pt x="1" y="2797"/>
                  </a:lnTo>
                  <a:lnTo>
                    <a:pt x="1980" y="2089"/>
                  </a:lnTo>
                  <a:lnTo>
                    <a:pt x="1980" y="3463"/>
                  </a:lnTo>
                  <a:lnTo>
                    <a:pt x="4741" y="1869"/>
                  </a:lnTo>
                  <a:cubicBezTo>
                    <a:pt x="4744" y="1874"/>
                    <a:pt x="4746" y="1879"/>
                    <a:pt x="4748" y="1883"/>
                  </a:cubicBezTo>
                  <a:cubicBezTo>
                    <a:pt x="4746" y="1786"/>
                    <a:pt x="4744" y="1687"/>
                    <a:pt x="4746" y="1590"/>
                  </a:cubicBezTo>
                  <a:lnTo>
                    <a:pt x="4746" y="1590"/>
                  </a:lnTo>
                  <a:cubicBezTo>
                    <a:pt x="4744" y="1592"/>
                    <a:pt x="4743" y="1594"/>
                    <a:pt x="4741" y="1597"/>
                  </a:cubicBezTo>
                  <a:lnTo>
                    <a:pt x="19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75" name="Google Shape;5475;p22"/>
            <p:cNvSpPr/>
            <p:nvPr/>
          </p:nvSpPr>
          <p:spPr>
            <a:xfrm>
              <a:off x="5305094"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5"/>
                    <a:pt x="417"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76" name="Google Shape;5476;p22"/>
            <p:cNvSpPr/>
            <p:nvPr/>
          </p:nvSpPr>
          <p:spPr>
            <a:xfrm>
              <a:off x="5324869"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77" name="Google Shape;5477;p22"/>
            <p:cNvSpPr/>
            <p:nvPr/>
          </p:nvSpPr>
          <p:spPr>
            <a:xfrm>
              <a:off x="5344666"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78" name="Google Shape;5478;p22"/>
            <p:cNvSpPr/>
            <p:nvPr/>
          </p:nvSpPr>
          <p:spPr>
            <a:xfrm>
              <a:off x="5364441" y="5561888"/>
              <a:ext cx="11397" cy="12031"/>
            </a:xfrm>
            <a:custGeom>
              <a:rect b="b" l="l" r="r" t="t"/>
              <a:pathLst>
                <a:path extrusionOk="0" h="550" w="521">
                  <a:moveTo>
                    <a:pt x="262" y="0"/>
                  </a:moveTo>
                  <a:cubicBezTo>
                    <a:pt x="109" y="0"/>
                    <a:pt x="1" y="112"/>
                    <a:pt x="1" y="275"/>
                  </a:cubicBezTo>
                  <a:cubicBezTo>
                    <a:pt x="1" y="438"/>
                    <a:pt x="104" y="550"/>
                    <a:pt x="257" y="550"/>
                  </a:cubicBezTo>
                  <a:cubicBezTo>
                    <a:pt x="420" y="550"/>
                    <a:pt x="521" y="433"/>
                    <a:pt x="521" y="275"/>
                  </a:cubicBezTo>
                  <a:cubicBezTo>
                    <a:pt x="521" y="115"/>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79" name="Google Shape;5479;p22"/>
            <p:cNvSpPr/>
            <p:nvPr/>
          </p:nvSpPr>
          <p:spPr>
            <a:xfrm>
              <a:off x="5384238" y="5561888"/>
              <a:ext cx="11397" cy="12031"/>
            </a:xfrm>
            <a:custGeom>
              <a:rect b="b" l="l" r="r" t="t"/>
              <a:pathLst>
                <a:path extrusionOk="0" h="550" w="521">
                  <a:moveTo>
                    <a:pt x="262" y="0"/>
                  </a:moveTo>
                  <a:cubicBezTo>
                    <a:pt x="108" y="0"/>
                    <a:pt x="0" y="112"/>
                    <a:pt x="0" y="275"/>
                  </a:cubicBezTo>
                  <a:cubicBezTo>
                    <a:pt x="0" y="438"/>
                    <a:pt x="104"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0" name="Google Shape;5480;p22"/>
            <p:cNvSpPr/>
            <p:nvPr/>
          </p:nvSpPr>
          <p:spPr>
            <a:xfrm>
              <a:off x="5404034" y="5561888"/>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1" name="Google Shape;5481;p22"/>
            <p:cNvSpPr/>
            <p:nvPr/>
          </p:nvSpPr>
          <p:spPr>
            <a:xfrm>
              <a:off x="5423766" y="5561888"/>
              <a:ext cx="11397" cy="12031"/>
            </a:xfrm>
            <a:custGeom>
              <a:rect b="b" l="l" r="r" t="t"/>
              <a:pathLst>
                <a:path extrusionOk="0" h="550" w="521">
                  <a:moveTo>
                    <a:pt x="264" y="0"/>
                  </a:moveTo>
                  <a:cubicBezTo>
                    <a:pt x="110" y="0"/>
                    <a:pt x="0" y="112"/>
                    <a:pt x="0" y="275"/>
                  </a:cubicBezTo>
                  <a:cubicBezTo>
                    <a:pt x="0" y="438"/>
                    <a:pt x="106" y="550"/>
                    <a:pt x="259" y="550"/>
                  </a:cubicBezTo>
                  <a:cubicBezTo>
                    <a:pt x="420"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2" name="Google Shape;5482;p22"/>
            <p:cNvSpPr/>
            <p:nvPr/>
          </p:nvSpPr>
          <p:spPr>
            <a:xfrm>
              <a:off x="5443563"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7"/>
                    <a:pt x="41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3" name="Google Shape;5483;p22"/>
            <p:cNvSpPr/>
            <p:nvPr/>
          </p:nvSpPr>
          <p:spPr>
            <a:xfrm>
              <a:off x="5463338" y="5561888"/>
              <a:ext cx="11397" cy="12031"/>
            </a:xfrm>
            <a:custGeom>
              <a:rect b="b" l="l" r="r" t="t"/>
              <a:pathLst>
                <a:path extrusionOk="0" h="550" w="521">
                  <a:moveTo>
                    <a:pt x="262" y="0"/>
                  </a:moveTo>
                  <a:cubicBezTo>
                    <a:pt x="111" y="0"/>
                    <a:pt x="1" y="112"/>
                    <a:pt x="1" y="275"/>
                  </a:cubicBezTo>
                  <a:cubicBezTo>
                    <a:pt x="1" y="438"/>
                    <a:pt x="106" y="550"/>
                    <a:pt x="259"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4" name="Google Shape;5484;p22"/>
            <p:cNvSpPr/>
            <p:nvPr/>
          </p:nvSpPr>
          <p:spPr>
            <a:xfrm>
              <a:off x="5483134"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5" name="Google Shape;5485;p22"/>
            <p:cNvSpPr/>
            <p:nvPr/>
          </p:nvSpPr>
          <p:spPr>
            <a:xfrm>
              <a:off x="5502909" y="5561888"/>
              <a:ext cx="11397" cy="12031"/>
            </a:xfrm>
            <a:custGeom>
              <a:rect b="b" l="l" r="r" t="t"/>
              <a:pathLst>
                <a:path extrusionOk="0" h="550" w="521">
                  <a:moveTo>
                    <a:pt x="262" y="0"/>
                  </a:moveTo>
                  <a:cubicBezTo>
                    <a:pt x="108" y="0"/>
                    <a:pt x="1" y="112"/>
                    <a:pt x="1" y="275"/>
                  </a:cubicBezTo>
                  <a:cubicBezTo>
                    <a:pt x="1" y="438"/>
                    <a:pt x="104" y="550"/>
                    <a:pt x="257"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6" name="Google Shape;5486;p22"/>
            <p:cNvSpPr/>
            <p:nvPr/>
          </p:nvSpPr>
          <p:spPr>
            <a:xfrm>
              <a:off x="5522706" y="5561888"/>
              <a:ext cx="11331" cy="12031"/>
            </a:xfrm>
            <a:custGeom>
              <a:rect b="b" l="l" r="r" t="t"/>
              <a:pathLst>
                <a:path extrusionOk="0" h="550" w="518">
                  <a:moveTo>
                    <a:pt x="262" y="0"/>
                  </a:moveTo>
                  <a:cubicBezTo>
                    <a:pt x="108" y="0"/>
                    <a:pt x="0" y="112"/>
                    <a:pt x="0" y="275"/>
                  </a:cubicBezTo>
                  <a:cubicBezTo>
                    <a:pt x="0" y="438"/>
                    <a:pt x="103"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7" name="Google Shape;5487;p22"/>
            <p:cNvSpPr/>
            <p:nvPr/>
          </p:nvSpPr>
          <p:spPr>
            <a:xfrm>
              <a:off x="5542438" y="5561888"/>
              <a:ext cx="11397" cy="12031"/>
            </a:xfrm>
            <a:custGeom>
              <a:rect b="b" l="l" r="r" t="t"/>
              <a:pathLst>
                <a:path extrusionOk="0" h="550" w="521">
                  <a:moveTo>
                    <a:pt x="264" y="0"/>
                  </a:moveTo>
                  <a:cubicBezTo>
                    <a:pt x="111" y="0"/>
                    <a:pt x="1" y="112"/>
                    <a:pt x="1" y="275"/>
                  </a:cubicBezTo>
                  <a:cubicBezTo>
                    <a:pt x="1" y="438"/>
                    <a:pt x="106" y="550"/>
                    <a:pt x="260" y="550"/>
                  </a:cubicBezTo>
                  <a:cubicBezTo>
                    <a:pt x="420" y="550"/>
                    <a:pt x="521" y="433"/>
                    <a:pt x="521" y="275"/>
                  </a:cubicBezTo>
                  <a:cubicBezTo>
                    <a:pt x="521" y="117"/>
                    <a:pt x="418"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8" name="Google Shape;5488;p22"/>
            <p:cNvSpPr/>
            <p:nvPr/>
          </p:nvSpPr>
          <p:spPr>
            <a:xfrm>
              <a:off x="5562234"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89" name="Google Shape;5489;p22"/>
            <p:cNvSpPr/>
            <p:nvPr/>
          </p:nvSpPr>
          <p:spPr>
            <a:xfrm>
              <a:off x="5582009"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0" name="Google Shape;5490;p22"/>
            <p:cNvSpPr/>
            <p:nvPr/>
          </p:nvSpPr>
          <p:spPr>
            <a:xfrm>
              <a:off x="5601806" y="5561888"/>
              <a:ext cx="11397" cy="12031"/>
            </a:xfrm>
            <a:custGeom>
              <a:rect b="b" l="l" r="r" t="t"/>
              <a:pathLst>
                <a:path extrusionOk="0" h="550" w="521">
                  <a:moveTo>
                    <a:pt x="262" y="0"/>
                  </a:moveTo>
                  <a:cubicBezTo>
                    <a:pt x="108" y="0"/>
                    <a:pt x="1" y="112"/>
                    <a:pt x="1" y="275"/>
                  </a:cubicBezTo>
                  <a:cubicBezTo>
                    <a:pt x="1" y="438"/>
                    <a:pt x="106"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1" name="Google Shape;5491;p22"/>
            <p:cNvSpPr/>
            <p:nvPr/>
          </p:nvSpPr>
          <p:spPr>
            <a:xfrm>
              <a:off x="5621603"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2" name="Google Shape;5492;p22"/>
            <p:cNvSpPr/>
            <p:nvPr/>
          </p:nvSpPr>
          <p:spPr>
            <a:xfrm>
              <a:off x="5641378"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3" name="Google Shape;5493;p22"/>
            <p:cNvSpPr/>
            <p:nvPr/>
          </p:nvSpPr>
          <p:spPr>
            <a:xfrm>
              <a:off x="5661175" y="5561888"/>
              <a:ext cx="11331" cy="12031"/>
            </a:xfrm>
            <a:custGeom>
              <a:rect b="b" l="l" r="r" t="t"/>
              <a:pathLst>
                <a:path extrusionOk="0" h="550" w="518">
                  <a:moveTo>
                    <a:pt x="261" y="0"/>
                  </a:moveTo>
                  <a:cubicBezTo>
                    <a:pt x="108" y="0"/>
                    <a:pt x="0" y="112"/>
                    <a:pt x="0" y="275"/>
                  </a:cubicBezTo>
                  <a:cubicBezTo>
                    <a:pt x="0" y="438"/>
                    <a:pt x="103" y="550"/>
                    <a:pt x="257" y="550"/>
                  </a:cubicBezTo>
                  <a:cubicBezTo>
                    <a:pt x="417" y="550"/>
                    <a:pt x="518" y="433"/>
                    <a:pt x="518" y="275"/>
                  </a:cubicBezTo>
                  <a:cubicBezTo>
                    <a:pt x="518"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4" name="Google Shape;5494;p22"/>
            <p:cNvSpPr/>
            <p:nvPr/>
          </p:nvSpPr>
          <p:spPr>
            <a:xfrm>
              <a:off x="5680906"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7"/>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5" name="Google Shape;5495;p22"/>
            <p:cNvSpPr/>
            <p:nvPr/>
          </p:nvSpPr>
          <p:spPr>
            <a:xfrm>
              <a:off x="5700703" y="5561888"/>
              <a:ext cx="11397" cy="12031"/>
            </a:xfrm>
            <a:custGeom>
              <a:rect b="b" l="l" r="r" t="t"/>
              <a:pathLst>
                <a:path extrusionOk="0" h="550" w="521">
                  <a:moveTo>
                    <a:pt x="261" y="0"/>
                  </a:moveTo>
                  <a:cubicBezTo>
                    <a:pt x="110" y="0"/>
                    <a:pt x="0" y="112"/>
                    <a:pt x="0" y="275"/>
                  </a:cubicBezTo>
                  <a:cubicBezTo>
                    <a:pt x="0" y="438"/>
                    <a:pt x="106" y="550"/>
                    <a:pt x="259"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6" name="Google Shape;5496;p22"/>
            <p:cNvSpPr/>
            <p:nvPr/>
          </p:nvSpPr>
          <p:spPr>
            <a:xfrm>
              <a:off x="5720478"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7" name="Google Shape;5497;p22"/>
            <p:cNvSpPr/>
            <p:nvPr/>
          </p:nvSpPr>
          <p:spPr>
            <a:xfrm>
              <a:off x="5740275"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8" name="Google Shape;5498;p22"/>
            <p:cNvSpPr/>
            <p:nvPr/>
          </p:nvSpPr>
          <p:spPr>
            <a:xfrm>
              <a:off x="5450169" y="5926610"/>
              <a:ext cx="13584" cy="11878"/>
            </a:xfrm>
            <a:custGeom>
              <a:rect b="b" l="l" r="r" t="t"/>
              <a:pathLst>
                <a:path extrusionOk="0" h="543" w="621">
                  <a:moveTo>
                    <a:pt x="291" y="0"/>
                  </a:moveTo>
                  <a:cubicBezTo>
                    <a:pt x="220" y="0"/>
                    <a:pt x="151" y="31"/>
                    <a:pt x="99" y="93"/>
                  </a:cubicBezTo>
                  <a:cubicBezTo>
                    <a:pt x="0" y="210"/>
                    <a:pt x="16" y="368"/>
                    <a:pt x="140" y="471"/>
                  </a:cubicBezTo>
                  <a:cubicBezTo>
                    <a:pt x="197" y="519"/>
                    <a:pt x="262" y="543"/>
                    <a:pt x="326" y="543"/>
                  </a:cubicBezTo>
                  <a:cubicBezTo>
                    <a:pt x="397" y="543"/>
                    <a:pt x="466" y="512"/>
                    <a:pt x="518" y="451"/>
                  </a:cubicBezTo>
                  <a:cubicBezTo>
                    <a:pt x="621" y="327"/>
                    <a:pt x="596" y="173"/>
                    <a:pt x="477" y="73"/>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499" name="Google Shape;5499;p22"/>
            <p:cNvSpPr/>
            <p:nvPr/>
          </p:nvSpPr>
          <p:spPr>
            <a:xfrm>
              <a:off x="5462944" y="5911451"/>
              <a:ext cx="13584" cy="11922"/>
            </a:xfrm>
            <a:custGeom>
              <a:rect b="b" l="l" r="r" t="t"/>
              <a:pathLst>
                <a:path extrusionOk="0" h="545" w="621">
                  <a:moveTo>
                    <a:pt x="290" y="1"/>
                  </a:moveTo>
                  <a:cubicBezTo>
                    <a:pt x="218" y="1"/>
                    <a:pt x="150" y="32"/>
                    <a:pt x="99" y="95"/>
                  </a:cubicBezTo>
                  <a:cubicBezTo>
                    <a:pt x="0" y="211"/>
                    <a:pt x="16" y="367"/>
                    <a:pt x="140" y="473"/>
                  </a:cubicBezTo>
                  <a:cubicBezTo>
                    <a:pt x="196" y="520"/>
                    <a:pt x="261" y="544"/>
                    <a:pt x="324" y="544"/>
                  </a:cubicBezTo>
                  <a:cubicBezTo>
                    <a:pt x="395" y="544"/>
                    <a:pt x="463" y="514"/>
                    <a:pt x="516" y="452"/>
                  </a:cubicBezTo>
                  <a:cubicBezTo>
                    <a:pt x="621" y="328"/>
                    <a:pt x="593"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0" name="Google Shape;5500;p22"/>
            <p:cNvSpPr/>
            <p:nvPr/>
          </p:nvSpPr>
          <p:spPr>
            <a:xfrm>
              <a:off x="5475653" y="5896335"/>
              <a:ext cx="13563" cy="11900"/>
            </a:xfrm>
            <a:custGeom>
              <a:rect b="b" l="l" r="r" t="t"/>
              <a:pathLst>
                <a:path extrusionOk="0" h="544" w="620">
                  <a:moveTo>
                    <a:pt x="290" y="1"/>
                  </a:moveTo>
                  <a:cubicBezTo>
                    <a:pt x="220" y="1"/>
                    <a:pt x="152" y="32"/>
                    <a:pt x="99" y="94"/>
                  </a:cubicBezTo>
                  <a:cubicBezTo>
                    <a:pt x="1" y="211"/>
                    <a:pt x="17" y="367"/>
                    <a:pt x="141" y="472"/>
                  </a:cubicBezTo>
                  <a:cubicBezTo>
                    <a:pt x="198" y="519"/>
                    <a:pt x="263" y="543"/>
                    <a:pt x="325" y="543"/>
                  </a:cubicBezTo>
                  <a:cubicBezTo>
                    <a:pt x="396" y="543"/>
                    <a:pt x="464" y="513"/>
                    <a:pt x="516" y="451"/>
                  </a:cubicBezTo>
                  <a:cubicBezTo>
                    <a:pt x="619" y="328"/>
                    <a:pt x="594" y="174"/>
                    <a:pt x="475" y="73"/>
                  </a:cubicBezTo>
                  <a:cubicBezTo>
                    <a:pt x="417"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1" name="Google Shape;5501;p22"/>
            <p:cNvSpPr/>
            <p:nvPr/>
          </p:nvSpPr>
          <p:spPr>
            <a:xfrm>
              <a:off x="5488384" y="5881198"/>
              <a:ext cx="13606" cy="11900"/>
            </a:xfrm>
            <a:custGeom>
              <a:rect b="b" l="l" r="r" t="t"/>
              <a:pathLst>
                <a:path extrusionOk="0" h="544" w="622">
                  <a:moveTo>
                    <a:pt x="291" y="0"/>
                  </a:moveTo>
                  <a:cubicBezTo>
                    <a:pt x="220" y="0"/>
                    <a:pt x="152" y="32"/>
                    <a:pt x="99" y="94"/>
                  </a:cubicBezTo>
                  <a:cubicBezTo>
                    <a:pt x="1" y="211"/>
                    <a:pt x="17" y="367"/>
                    <a:pt x="140" y="470"/>
                  </a:cubicBezTo>
                  <a:cubicBezTo>
                    <a:pt x="198" y="519"/>
                    <a:pt x="264" y="544"/>
                    <a:pt x="327" y="544"/>
                  </a:cubicBezTo>
                  <a:cubicBezTo>
                    <a:pt x="398" y="544"/>
                    <a:pt x="465" y="513"/>
                    <a:pt x="516" y="452"/>
                  </a:cubicBezTo>
                  <a:cubicBezTo>
                    <a:pt x="621" y="328"/>
                    <a:pt x="596" y="175"/>
                    <a:pt x="475" y="74"/>
                  </a:cubicBezTo>
                  <a:cubicBezTo>
                    <a:pt x="417"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2" name="Google Shape;5502;p22"/>
            <p:cNvSpPr/>
            <p:nvPr/>
          </p:nvSpPr>
          <p:spPr>
            <a:xfrm>
              <a:off x="5501116" y="5866060"/>
              <a:ext cx="13584" cy="11900"/>
            </a:xfrm>
            <a:custGeom>
              <a:rect b="b" l="l" r="r" t="t"/>
              <a:pathLst>
                <a:path extrusionOk="0" h="544" w="621">
                  <a:moveTo>
                    <a:pt x="291" y="0"/>
                  </a:moveTo>
                  <a:cubicBezTo>
                    <a:pt x="219" y="0"/>
                    <a:pt x="151" y="32"/>
                    <a:pt x="99" y="95"/>
                  </a:cubicBezTo>
                  <a:cubicBezTo>
                    <a:pt x="0" y="212"/>
                    <a:pt x="16" y="367"/>
                    <a:pt x="140" y="470"/>
                  </a:cubicBezTo>
                  <a:cubicBezTo>
                    <a:pt x="198" y="519"/>
                    <a:pt x="263" y="544"/>
                    <a:pt x="327" y="544"/>
                  </a:cubicBezTo>
                  <a:cubicBezTo>
                    <a:pt x="398" y="544"/>
                    <a:pt x="466" y="514"/>
                    <a:pt x="518" y="452"/>
                  </a:cubicBezTo>
                  <a:cubicBezTo>
                    <a:pt x="621" y="328"/>
                    <a:pt x="596" y="175"/>
                    <a:pt x="477" y="74"/>
                  </a:cubicBezTo>
                  <a:cubicBezTo>
                    <a:pt x="419" y="25"/>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3" name="Google Shape;5503;p22"/>
            <p:cNvSpPr/>
            <p:nvPr/>
          </p:nvSpPr>
          <p:spPr>
            <a:xfrm>
              <a:off x="5513847" y="5850923"/>
              <a:ext cx="13584" cy="11922"/>
            </a:xfrm>
            <a:custGeom>
              <a:rect b="b" l="l" r="r" t="t"/>
              <a:pathLst>
                <a:path extrusionOk="0" h="545" w="621">
                  <a:moveTo>
                    <a:pt x="290" y="0"/>
                  </a:moveTo>
                  <a:cubicBezTo>
                    <a:pt x="219" y="0"/>
                    <a:pt x="152" y="31"/>
                    <a:pt x="101" y="93"/>
                  </a:cubicBezTo>
                  <a:cubicBezTo>
                    <a:pt x="0" y="212"/>
                    <a:pt x="18" y="368"/>
                    <a:pt x="142" y="471"/>
                  </a:cubicBezTo>
                  <a:cubicBezTo>
                    <a:pt x="199" y="520"/>
                    <a:pt x="264" y="544"/>
                    <a:pt x="327" y="544"/>
                  </a:cubicBezTo>
                  <a:cubicBezTo>
                    <a:pt x="398" y="544"/>
                    <a:pt x="466" y="514"/>
                    <a:pt x="518" y="452"/>
                  </a:cubicBezTo>
                  <a:cubicBezTo>
                    <a:pt x="621" y="329"/>
                    <a:pt x="596" y="175"/>
                    <a:pt x="476"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4" name="Google Shape;5504;p22"/>
            <p:cNvSpPr/>
            <p:nvPr/>
          </p:nvSpPr>
          <p:spPr>
            <a:xfrm>
              <a:off x="5526622" y="5835785"/>
              <a:ext cx="13584" cy="11900"/>
            </a:xfrm>
            <a:custGeom>
              <a:rect b="b" l="l" r="r" t="t"/>
              <a:pathLst>
                <a:path extrusionOk="0" h="544" w="621">
                  <a:moveTo>
                    <a:pt x="288" y="1"/>
                  </a:moveTo>
                  <a:cubicBezTo>
                    <a:pt x="218" y="1"/>
                    <a:pt x="151" y="32"/>
                    <a:pt x="99" y="93"/>
                  </a:cubicBezTo>
                  <a:cubicBezTo>
                    <a:pt x="0" y="210"/>
                    <a:pt x="16" y="368"/>
                    <a:pt x="140" y="471"/>
                  </a:cubicBezTo>
                  <a:cubicBezTo>
                    <a:pt x="198" y="519"/>
                    <a:pt x="263" y="544"/>
                    <a:pt x="327" y="544"/>
                  </a:cubicBezTo>
                  <a:cubicBezTo>
                    <a:pt x="396" y="544"/>
                    <a:pt x="464" y="514"/>
                    <a:pt x="515" y="453"/>
                  </a:cubicBezTo>
                  <a:cubicBezTo>
                    <a:pt x="621" y="329"/>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5" name="Google Shape;5505;p22"/>
            <p:cNvSpPr/>
            <p:nvPr/>
          </p:nvSpPr>
          <p:spPr>
            <a:xfrm>
              <a:off x="5539331" y="5820648"/>
              <a:ext cx="13606" cy="11900"/>
            </a:xfrm>
            <a:custGeom>
              <a:rect b="b" l="l" r="r" t="t"/>
              <a:pathLst>
                <a:path extrusionOk="0" h="544" w="622">
                  <a:moveTo>
                    <a:pt x="290" y="1"/>
                  </a:moveTo>
                  <a:cubicBezTo>
                    <a:pt x="219" y="1"/>
                    <a:pt x="151" y="32"/>
                    <a:pt x="99" y="94"/>
                  </a:cubicBezTo>
                  <a:cubicBezTo>
                    <a:pt x="1" y="210"/>
                    <a:pt x="17" y="368"/>
                    <a:pt x="140" y="472"/>
                  </a:cubicBezTo>
                  <a:cubicBezTo>
                    <a:pt x="198" y="519"/>
                    <a:pt x="264" y="544"/>
                    <a:pt x="327" y="544"/>
                  </a:cubicBezTo>
                  <a:cubicBezTo>
                    <a:pt x="398" y="544"/>
                    <a:pt x="467" y="514"/>
                    <a:pt x="518" y="451"/>
                  </a:cubicBezTo>
                  <a:cubicBezTo>
                    <a:pt x="621" y="327"/>
                    <a:pt x="596" y="176"/>
                    <a:pt x="477" y="75"/>
                  </a:cubicBezTo>
                  <a:cubicBezTo>
                    <a:pt x="419" y="26"/>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6" name="Google Shape;5506;p22"/>
            <p:cNvSpPr/>
            <p:nvPr/>
          </p:nvSpPr>
          <p:spPr>
            <a:xfrm>
              <a:off x="5552063" y="5805532"/>
              <a:ext cx="13606" cy="11900"/>
            </a:xfrm>
            <a:custGeom>
              <a:rect b="b" l="l" r="r" t="t"/>
              <a:pathLst>
                <a:path extrusionOk="0" h="544" w="622">
                  <a:moveTo>
                    <a:pt x="289" y="0"/>
                  </a:moveTo>
                  <a:cubicBezTo>
                    <a:pt x="219" y="0"/>
                    <a:pt x="151" y="31"/>
                    <a:pt x="99" y="93"/>
                  </a:cubicBezTo>
                  <a:cubicBezTo>
                    <a:pt x="0" y="210"/>
                    <a:pt x="19" y="368"/>
                    <a:pt x="142" y="471"/>
                  </a:cubicBezTo>
                  <a:cubicBezTo>
                    <a:pt x="199" y="519"/>
                    <a:pt x="265" y="544"/>
                    <a:pt x="328" y="544"/>
                  </a:cubicBezTo>
                  <a:cubicBezTo>
                    <a:pt x="399" y="544"/>
                    <a:pt x="466" y="514"/>
                    <a:pt x="518" y="453"/>
                  </a:cubicBezTo>
                  <a:cubicBezTo>
                    <a:pt x="621" y="329"/>
                    <a:pt x="596" y="175"/>
                    <a:pt x="475" y="75"/>
                  </a:cubicBezTo>
                  <a:cubicBezTo>
                    <a:pt x="417" y="25"/>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7" name="Google Shape;5507;p22"/>
            <p:cNvSpPr/>
            <p:nvPr/>
          </p:nvSpPr>
          <p:spPr>
            <a:xfrm>
              <a:off x="5564794" y="5790395"/>
              <a:ext cx="13584" cy="11900"/>
            </a:xfrm>
            <a:custGeom>
              <a:rect b="b" l="l" r="r" t="t"/>
              <a:pathLst>
                <a:path extrusionOk="0" h="544" w="621">
                  <a:moveTo>
                    <a:pt x="290" y="1"/>
                  </a:moveTo>
                  <a:cubicBezTo>
                    <a:pt x="219" y="1"/>
                    <a:pt x="152" y="32"/>
                    <a:pt x="101" y="93"/>
                  </a:cubicBezTo>
                  <a:cubicBezTo>
                    <a:pt x="0" y="210"/>
                    <a:pt x="18" y="368"/>
                    <a:pt x="142" y="471"/>
                  </a:cubicBezTo>
                  <a:cubicBezTo>
                    <a:pt x="199" y="519"/>
                    <a:pt x="264" y="544"/>
                    <a:pt x="327" y="544"/>
                  </a:cubicBezTo>
                  <a:cubicBezTo>
                    <a:pt x="398" y="544"/>
                    <a:pt x="466" y="513"/>
                    <a:pt x="518" y="451"/>
                  </a:cubicBezTo>
                  <a:cubicBezTo>
                    <a:pt x="621" y="327"/>
                    <a:pt x="596" y="176"/>
                    <a:pt x="476" y="75"/>
                  </a:cubicBezTo>
                  <a:cubicBezTo>
                    <a:pt x="418"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8" name="Google Shape;5508;p22"/>
            <p:cNvSpPr/>
            <p:nvPr/>
          </p:nvSpPr>
          <p:spPr>
            <a:xfrm>
              <a:off x="5577569" y="5775257"/>
              <a:ext cx="13584" cy="11900"/>
            </a:xfrm>
            <a:custGeom>
              <a:rect b="b" l="l" r="r" t="t"/>
              <a:pathLst>
                <a:path extrusionOk="0" h="544" w="621">
                  <a:moveTo>
                    <a:pt x="289" y="1"/>
                  </a:moveTo>
                  <a:cubicBezTo>
                    <a:pt x="219" y="1"/>
                    <a:pt x="151" y="32"/>
                    <a:pt x="99" y="94"/>
                  </a:cubicBezTo>
                  <a:cubicBezTo>
                    <a:pt x="0" y="211"/>
                    <a:pt x="16" y="366"/>
                    <a:pt x="140" y="472"/>
                  </a:cubicBezTo>
                  <a:cubicBezTo>
                    <a:pt x="197" y="519"/>
                    <a:pt x="262" y="543"/>
                    <a:pt x="325" y="543"/>
                  </a:cubicBezTo>
                  <a:cubicBezTo>
                    <a:pt x="396" y="543"/>
                    <a:pt x="465" y="513"/>
                    <a:pt x="515" y="451"/>
                  </a:cubicBezTo>
                  <a:cubicBezTo>
                    <a:pt x="621" y="327"/>
                    <a:pt x="596" y="176"/>
                    <a:pt x="474" y="73"/>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09" name="Google Shape;5509;p22"/>
            <p:cNvSpPr/>
            <p:nvPr/>
          </p:nvSpPr>
          <p:spPr>
            <a:xfrm>
              <a:off x="5590278" y="5760141"/>
              <a:ext cx="13606" cy="11878"/>
            </a:xfrm>
            <a:custGeom>
              <a:rect b="b" l="l" r="r" t="t"/>
              <a:pathLst>
                <a:path extrusionOk="0" h="543" w="622">
                  <a:moveTo>
                    <a:pt x="290" y="0"/>
                  </a:moveTo>
                  <a:cubicBezTo>
                    <a:pt x="219" y="0"/>
                    <a:pt x="151" y="31"/>
                    <a:pt x="99" y="93"/>
                  </a:cubicBezTo>
                  <a:cubicBezTo>
                    <a:pt x="1" y="210"/>
                    <a:pt x="17" y="368"/>
                    <a:pt x="141" y="471"/>
                  </a:cubicBezTo>
                  <a:cubicBezTo>
                    <a:pt x="198" y="519"/>
                    <a:pt x="262" y="543"/>
                    <a:pt x="326" y="543"/>
                  </a:cubicBezTo>
                  <a:cubicBezTo>
                    <a:pt x="396" y="543"/>
                    <a:pt x="465" y="512"/>
                    <a:pt x="518" y="450"/>
                  </a:cubicBezTo>
                  <a:cubicBezTo>
                    <a:pt x="621" y="327"/>
                    <a:pt x="596" y="176"/>
                    <a:pt x="475"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0" name="Google Shape;5510;p22"/>
            <p:cNvSpPr/>
            <p:nvPr/>
          </p:nvSpPr>
          <p:spPr>
            <a:xfrm>
              <a:off x="5603009" y="5745004"/>
              <a:ext cx="13606" cy="11878"/>
            </a:xfrm>
            <a:custGeom>
              <a:rect b="b" l="l" r="r" t="t"/>
              <a:pathLst>
                <a:path extrusionOk="0" h="543" w="622">
                  <a:moveTo>
                    <a:pt x="291" y="0"/>
                  </a:moveTo>
                  <a:cubicBezTo>
                    <a:pt x="220" y="0"/>
                    <a:pt x="152" y="32"/>
                    <a:pt x="101" y="94"/>
                  </a:cubicBezTo>
                  <a:cubicBezTo>
                    <a:pt x="1" y="210"/>
                    <a:pt x="19" y="366"/>
                    <a:pt x="143" y="471"/>
                  </a:cubicBezTo>
                  <a:cubicBezTo>
                    <a:pt x="199" y="519"/>
                    <a:pt x="263" y="543"/>
                    <a:pt x="326" y="543"/>
                  </a:cubicBezTo>
                  <a:cubicBezTo>
                    <a:pt x="397" y="543"/>
                    <a:pt x="466" y="513"/>
                    <a:pt x="518" y="451"/>
                  </a:cubicBezTo>
                  <a:cubicBezTo>
                    <a:pt x="621" y="327"/>
                    <a:pt x="596" y="176"/>
                    <a:pt x="475" y="73"/>
                  </a:cubicBezTo>
                  <a:cubicBezTo>
                    <a:pt x="418"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1" name="Google Shape;5511;p22"/>
            <p:cNvSpPr/>
            <p:nvPr/>
          </p:nvSpPr>
          <p:spPr>
            <a:xfrm>
              <a:off x="5615741" y="5729866"/>
              <a:ext cx="13584" cy="11900"/>
            </a:xfrm>
            <a:custGeom>
              <a:rect b="b" l="l" r="r" t="t"/>
              <a:pathLst>
                <a:path extrusionOk="0" h="544" w="621">
                  <a:moveTo>
                    <a:pt x="292" y="1"/>
                  </a:moveTo>
                  <a:cubicBezTo>
                    <a:pt x="221" y="1"/>
                    <a:pt x="152" y="32"/>
                    <a:pt x="99" y="94"/>
                  </a:cubicBezTo>
                  <a:cubicBezTo>
                    <a:pt x="0" y="211"/>
                    <a:pt x="19" y="369"/>
                    <a:pt x="142" y="472"/>
                  </a:cubicBezTo>
                  <a:cubicBezTo>
                    <a:pt x="199" y="519"/>
                    <a:pt x="264" y="543"/>
                    <a:pt x="327" y="543"/>
                  </a:cubicBezTo>
                  <a:cubicBezTo>
                    <a:pt x="398" y="543"/>
                    <a:pt x="466" y="513"/>
                    <a:pt x="518" y="451"/>
                  </a:cubicBezTo>
                  <a:cubicBezTo>
                    <a:pt x="621" y="328"/>
                    <a:pt x="596" y="176"/>
                    <a:pt x="477" y="73"/>
                  </a:cubicBezTo>
                  <a:cubicBezTo>
                    <a:pt x="419" y="25"/>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2" name="Google Shape;5512;p22"/>
            <p:cNvSpPr/>
            <p:nvPr/>
          </p:nvSpPr>
          <p:spPr>
            <a:xfrm>
              <a:off x="5628516" y="5714751"/>
              <a:ext cx="13584" cy="11878"/>
            </a:xfrm>
            <a:custGeom>
              <a:rect b="b" l="l" r="r" t="t"/>
              <a:pathLst>
                <a:path extrusionOk="0" h="543" w="621">
                  <a:moveTo>
                    <a:pt x="289" y="0"/>
                  </a:moveTo>
                  <a:cubicBezTo>
                    <a:pt x="219" y="0"/>
                    <a:pt x="151" y="31"/>
                    <a:pt x="99" y="93"/>
                  </a:cubicBezTo>
                  <a:cubicBezTo>
                    <a:pt x="0" y="210"/>
                    <a:pt x="16" y="366"/>
                    <a:pt x="140" y="471"/>
                  </a:cubicBezTo>
                  <a:cubicBezTo>
                    <a:pt x="197" y="519"/>
                    <a:pt x="262" y="543"/>
                    <a:pt x="325" y="543"/>
                  </a:cubicBezTo>
                  <a:cubicBezTo>
                    <a:pt x="396" y="543"/>
                    <a:pt x="464" y="512"/>
                    <a:pt x="518" y="451"/>
                  </a:cubicBezTo>
                  <a:cubicBezTo>
                    <a:pt x="621" y="327"/>
                    <a:pt x="596" y="176"/>
                    <a:pt x="474" y="73"/>
                  </a:cubicBezTo>
                  <a:cubicBezTo>
                    <a:pt x="416" y="24"/>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3" name="Google Shape;5513;p22"/>
            <p:cNvSpPr/>
            <p:nvPr/>
          </p:nvSpPr>
          <p:spPr>
            <a:xfrm>
              <a:off x="5641225" y="5699613"/>
              <a:ext cx="13606" cy="11900"/>
            </a:xfrm>
            <a:custGeom>
              <a:rect b="b" l="l" r="r" t="t"/>
              <a:pathLst>
                <a:path extrusionOk="0" h="544" w="622">
                  <a:moveTo>
                    <a:pt x="291" y="1"/>
                  </a:moveTo>
                  <a:cubicBezTo>
                    <a:pt x="220" y="1"/>
                    <a:pt x="152" y="32"/>
                    <a:pt x="99" y="94"/>
                  </a:cubicBezTo>
                  <a:cubicBezTo>
                    <a:pt x="1" y="211"/>
                    <a:pt x="19" y="366"/>
                    <a:pt x="143" y="472"/>
                  </a:cubicBezTo>
                  <a:cubicBezTo>
                    <a:pt x="199" y="519"/>
                    <a:pt x="264" y="543"/>
                    <a:pt x="327" y="543"/>
                  </a:cubicBezTo>
                  <a:cubicBezTo>
                    <a:pt x="398" y="543"/>
                    <a:pt x="466" y="513"/>
                    <a:pt x="518" y="451"/>
                  </a:cubicBezTo>
                  <a:cubicBezTo>
                    <a:pt x="622" y="327"/>
                    <a:pt x="596" y="174"/>
                    <a:pt x="475" y="73"/>
                  </a:cubicBezTo>
                  <a:cubicBezTo>
                    <a:pt x="418" y="25"/>
                    <a:pt x="354"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4" name="Google Shape;5514;p22"/>
            <p:cNvSpPr/>
            <p:nvPr/>
          </p:nvSpPr>
          <p:spPr>
            <a:xfrm>
              <a:off x="5653956" y="5684498"/>
              <a:ext cx="13606" cy="11878"/>
            </a:xfrm>
            <a:custGeom>
              <a:rect b="b" l="l" r="r" t="t"/>
              <a:pathLst>
                <a:path extrusionOk="0" h="543" w="622">
                  <a:moveTo>
                    <a:pt x="291" y="0"/>
                  </a:moveTo>
                  <a:cubicBezTo>
                    <a:pt x="220" y="0"/>
                    <a:pt x="151" y="31"/>
                    <a:pt x="99" y="93"/>
                  </a:cubicBezTo>
                  <a:cubicBezTo>
                    <a:pt x="1" y="210"/>
                    <a:pt x="19" y="366"/>
                    <a:pt x="143" y="471"/>
                  </a:cubicBezTo>
                  <a:cubicBezTo>
                    <a:pt x="199" y="518"/>
                    <a:pt x="263" y="543"/>
                    <a:pt x="326" y="543"/>
                  </a:cubicBezTo>
                  <a:cubicBezTo>
                    <a:pt x="397" y="543"/>
                    <a:pt x="466" y="512"/>
                    <a:pt x="518" y="450"/>
                  </a:cubicBezTo>
                  <a:cubicBezTo>
                    <a:pt x="621" y="327"/>
                    <a:pt x="596" y="176"/>
                    <a:pt x="477" y="72"/>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5" name="Google Shape;5515;p22"/>
            <p:cNvSpPr/>
            <p:nvPr/>
          </p:nvSpPr>
          <p:spPr>
            <a:xfrm>
              <a:off x="5666731" y="5669360"/>
              <a:ext cx="13541" cy="11878"/>
            </a:xfrm>
            <a:custGeom>
              <a:rect b="b" l="l" r="r" t="t"/>
              <a:pathLst>
                <a:path extrusionOk="0" h="543" w="619">
                  <a:moveTo>
                    <a:pt x="290" y="0"/>
                  </a:moveTo>
                  <a:cubicBezTo>
                    <a:pt x="219" y="0"/>
                    <a:pt x="150" y="31"/>
                    <a:pt x="97" y="93"/>
                  </a:cubicBezTo>
                  <a:cubicBezTo>
                    <a:pt x="1" y="210"/>
                    <a:pt x="17" y="366"/>
                    <a:pt x="140" y="471"/>
                  </a:cubicBezTo>
                  <a:cubicBezTo>
                    <a:pt x="197" y="519"/>
                    <a:pt x="262" y="543"/>
                    <a:pt x="325" y="543"/>
                  </a:cubicBezTo>
                  <a:cubicBezTo>
                    <a:pt x="396" y="543"/>
                    <a:pt x="464" y="513"/>
                    <a:pt x="516" y="451"/>
                  </a:cubicBezTo>
                  <a:cubicBezTo>
                    <a:pt x="619" y="327"/>
                    <a:pt x="594" y="174"/>
                    <a:pt x="475" y="73"/>
                  </a:cubicBezTo>
                  <a:cubicBezTo>
                    <a:pt x="417" y="25"/>
                    <a:pt x="352"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6" name="Google Shape;5516;p22"/>
            <p:cNvSpPr/>
            <p:nvPr/>
          </p:nvSpPr>
          <p:spPr>
            <a:xfrm>
              <a:off x="5679463" y="5654201"/>
              <a:ext cx="13584" cy="11900"/>
            </a:xfrm>
            <a:custGeom>
              <a:rect b="b" l="l" r="r" t="t"/>
              <a:pathLst>
                <a:path extrusionOk="0" h="544" w="621">
                  <a:moveTo>
                    <a:pt x="290" y="1"/>
                  </a:moveTo>
                  <a:cubicBezTo>
                    <a:pt x="219" y="1"/>
                    <a:pt x="151" y="33"/>
                    <a:pt x="99" y="95"/>
                  </a:cubicBezTo>
                  <a:cubicBezTo>
                    <a:pt x="0" y="212"/>
                    <a:pt x="16" y="367"/>
                    <a:pt x="140" y="470"/>
                  </a:cubicBezTo>
                  <a:cubicBezTo>
                    <a:pt x="198" y="519"/>
                    <a:pt x="263" y="544"/>
                    <a:pt x="326" y="544"/>
                  </a:cubicBezTo>
                  <a:cubicBezTo>
                    <a:pt x="396" y="544"/>
                    <a:pt x="464" y="514"/>
                    <a:pt x="516" y="452"/>
                  </a:cubicBezTo>
                  <a:cubicBezTo>
                    <a:pt x="621" y="328"/>
                    <a:pt x="596"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7" name="Google Shape;5517;p22"/>
            <p:cNvSpPr/>
            <p:nvPr/>
          </p:nvSpPr>
          <p:spPr>
            <a:xfrm>
              <a:off x="5692172" y="5639085"/>
              <a:ext cx="13606" cy="11900"/>
            </a:xfrm>
            <a:custGeom>
              <a:rect b="b" l="l" r="r" t="t"/>
              <a:pathLst>
                <a:path extrusionOk="0" h="544" w="622">
                  <a:moveTo>
                    <a:pt x="291" y="0"/>
                  </a:moveTo>
                  <a:cubicBezTo>
                    <a:pt x="220" y="0"/>
                    <a:pt x="152" y="32"/>
                    <a:pt x="99" y="94"/>
                  </a:cubicBezTo>
                  <a:cubicBezTo>
                    <a:pt x="1" y="211"/>
                    <a:pt x="19" y="367"/>
                    <a:pt x="143" y="472"/>
                  </a:cubicBezTo>
                  <a:cubicBezTo>
                    <a:pt x="199" y="520"/>
                    <a:pt x="264" y="544"/>
                    <a:pt x="327" y="544"/>
                  </a:cubicBezTo>
                  <a:cubicBezTo>
                    <a:pt x="398" y="544"/>
                    <a:pt x="466" y="513"/>
                    <a:pt x="519" y="451"/>
                  </a:cubicBezTo>
                  <a:cubicBezTo>
                    <a:pt x="622" y="328"/>
                    <a:pt x="596" y="174"/>
                    <a:pt x="475" y="74"/>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8" name="Google Shape;5518;p22"/>
            <p:cNvSpPr/>
            <p:nvPr/>
          </p:nvSpPr>
          <p:spPr>
            <a:xfrm>
              <a:off x="5704903" y="5623926"/>
              <a:ext cx="13606" cy="11944"/>
            </a:xfrm>
            <a:custGeom>
              <a:rect b="b" l="l" r="r" t="t"/>
              <a:pathLst>
                <a:path extrusionOk="0" h="546" w="622">
                  <a:moveTo>
                    <a:pt x="292" y="1"/>
                  </a:moveTo>
                  <a:cubicBezTo>
                    <a:pt x="221" y="1"/>
                    <a:pt x="153" y="32"/>
                    <a:pt x="99" y="96"/>
                  </a:cubicBezTo>
                  <a:cubicBezTo>
                    <a:pt x="1" y="212"/>
                    <a:pt x="19" y="368"/>
                    <a:pt x="143" y="473"/>
                  </a:cubicBezTo>
                  <a:cubicBezTo>
                    <a:pt x="200" y="521"/>
                    <a:pt x="265" y="545"/>
                    <a:pt x="327" y="545"/>
                  </a:cubicBezTo>
                  <a:cubicBezTo>
                    <a:pt x="398" y="545"/>
                    <a:pt x="466" y="515"/>
                    <a:pt x="518" y="453"/>
                  </a:cubicBezTo>
                  <a:cubicBezTo>
                    <a:pt x="621" y="329"/>
                    <a:pt x="596" y="176"/>
                    <a:pt x="477" y="75"/>
                  </a:cubicBezTo>
                  <a:cubicBezTo>
                    <a:pt x="419" y="26"/>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19" name="Google Shape;5519;p22"/>
            <p:cNvSpPr/>
            <p:nvPr/>
          </p:nvSpPr>
          <p:spPr>
            <a:xfrm>
              <a:off x="5717678" y="5608832"/>
              <a:ext cx="13606" cy="11900"/>
            </a:xfrm>
            <a:custGeom>
              <a:rect b="b" l="l" r="r" t="t"/>
              <a:pathLst>
                <a:path extrusionOk="0" h="544" w="622">
                  <a:moveTo>
                    <a:pt x="291" y="0"/>
                  </a:moveTo>
                  <a:cubicBezTo>
                    <a:pt x="220" y="0"/>
                    <a:pt x="152" y="32"/>
                    <a:pt x="99" y="94"/>
                  </a:cubicBezTo>
                  <a:cubicBezTo>
                    <a:pt x="1" y="211"/>
                    <a:pt x="17" y="367"/>
                    <a:pt x="140" y="470"/>
                  </a:cubicBezTo>
                  <a:cubicBezTo>
                    <a:pt x="197" y="518"/>
                    <a:pt x="262" y="543"/>
                    <a:pt x="325" y="543"/>
                  </a:cubicBezTo>
                  <a:cubicBezTo>
                    <a:pt x="396" y="543"/>
                    <a:pt x="464" y="513"/>
                    <a:pt x="516" y="451"/>
                  </a:cubicBezTo>
                  <a:cubicBezTo>
                    <a:pt x="621" y="328"/>
                    <a:pt x="596" y="174"/>
                    <a:pt x="475" y="73"/>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0" name="Google Shape;5520;p22"/>
            <p:cNvSpPr/>
            <p:nvPr/>
          </p:nvSpPr>
          <p:spPr>
            <a:xfrm>
              <a:off x="5730409" y="5593673"/>
              <a:ext cx="13584" cy="11922"/>
            </a:xfrm>
            <a:custGeom>
              <a:rect b="b" l="l" r="r" t="t"/>
              <a:pathLst>
                <a:path extrusionOk="0" h="545" w="621">
                  <a:moveTo>
                    <a:pt x="289" y="1"/>
                  </a:moveTo>
                  <a:cubicBezTo>
                    <a:pt x="219" y="1"/>
                    <a:pt x="151" y="32"/>
                    <a:pt x="99" y="95"/>
                  </a:cubicBezTo>
                  <a:cubicBezTo>
                    <a:pt x="0" y="212"/>
                    <a:pt x="16" y="368"/>
                    <a:pt x="140" y="471"/>
                  </a:cubicBezTo>
                  <a:cubicBezTo>
                    <a:pt x="198" y="520"/>
                    <a:pt x="263" y="544"/>
                    <a:pt x="326" y="544"/>
                  </a:cubicBezTo>
                  <a:cubicBezTo>
                    <a:pt x="396" y="544"/>
                    <a:pt x="464" y="514"/>
                    <a:pt x="516" y="453"/>
                  </a:cubicBezTo>
                  <a:cubicBezTo>
                    <a:pt x="621" y="329"/>
                    <a:pt x="596" y="176"/>
                    <a:pt x="474" y="75"/>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1" name="Google Shape;5521;p22"/>
            <p:cNvSpPr/>
            <p:nvPr/>
          </p:nvSpPr>
          <p:spPr>
            <a:xfrm>
              <a:off x="5743141" y="5578535"/>
              <a:ext cx="13584" cy="11922"/>
            </a:xfrm>
            <a:custGeom>
              <a:rect b="b" l="l" r="r" t="t"/>
              <a:pathLst>
                <a:path extrusionOk="0" h="545" w="621">
                  <a:moveTo>
                    <a:pt x="288" y="1"/>
                  </a:moveTo>
                  <a:cubicBezTo>
                    <a:pt x="218" y="1"/>
                    <a:pt x="151" y="32"/>
                    <a:pt x="99" y="93"/>
                  </a:cubicBezTo>
                  <a:cubicBezTo>
                    <a:pt x="0" y="213"/>
                    <a:pt x="18" y="368"/>
                    <a:pt x="142" y="471"/>
                  </a:cubicBezTo>
                  <a:cubicBezTo>
                    <a:pt x="198" y="520"/>
                    <a:pt x="263" y="545"/>
                    <a:pt x="326" y="545"/>
                  </a:cubicBezTo>
                  <a:cubicBezTo>
                    <a:pt x="397" y="545"/>
                    <a:pt x="466" y="514"/>
                    <a:pt x="518" y="451"/>
                  </a:cubicBezTo>
                  <a:cubicBezTo>
                    <a:pt x="621" y="327"/>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2" name="Google Shape;5522;p22"/>
            <p:cNvSpPr/>
            <p:nvPr/>
          </p:nvSpPr>
          <p:spPr>
            <a:xfrm>
              <a:off x="5474056" y="5957498"/>
              <a:ext cx="11397" cy="11484"/>
            </a:xfrm>
            <a:custGeom>
              <a:rect b="b" l="l" r="r" t="t"/>
              <a:pathLst>
                <a:path extrusionOk="0" h="525" w="521">
                  <a:moveTo>
                    <a:pt x="262" y="0"/>
                  </a:moveTo>
                  <a:cubicBezTo>
                    <a:pt x="108" y="0"/>
                    <a:pt x="1" y="110"/>
                    <a:pt x="1" y="264"/>
                  </a:cubicBezTo>
                  <a:cubicBezTo>
                    <a:pt x="1" y="411"/>
                    <a:pt x="104" y="525"/>
                    <a:pt x="253" y="525"/>
                  </a:cubicBezTo>
                  <a:cubicBezTo>
                    <a:pt x="254" y="525"/>
                    <a:pt x="256" y="525"/>
                    <a:pt x="257" y="525"/>
                  </a:cubicBezTo>
                  <a:cubicBezTo>
                    <a:pt x="420" y="525"/>
                    <a:pt x="521" y="413"/>
                    <a:pt x="521" y="264"/>
                  </a:cubicBezTo>
                  <a:cubicBezTo>
                    <a:pt x="521" y="108"/>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3" name="Google Shape;5523;p22"/>
            <p:cNvSpPr/>
            <p:nvPr/>
          </p:nvSpPr>
          <p:spPr>
            <a:xfrm>
              <a:off x="5493438" y="5957738"/>
              <a:ext cx="11594" cy="11506"/>
            </a:xfrm>
            <a:custGeom>
              <a:rect b="b" l="l" r="r" t="t"/>
              <a:pathLst>
                <a:path extrusionOk="0" h="526" w="530">
                  <a:moveTo>
                    <a:pt x="264" y="1"/>
                  </a:moveTo>
                  <a:cubicBezTo>
                    <a:pt x="118" y="1"/>
                    <a:pt x="8" y="107"/>
                    <a:pt x="6" y="257"/>
                  </a:cubicBezTo>
                  <a:cubicBezTo>
                    <a:pt x="1" y="406"/>
                    <a:pt x="102" y="523"/>
                    <a:pt x="255" y="525"/>
                  </a:cubicBezTo>
                  <a:cubicBezTo>
                    <a:pt x="258" y="525"/>
                    <a:pt x="262" y="525"/>
                    <a:pt x="265" y="525"/>
                  </a:cubicBezTo>
                  <a:cubicBezTo>
                    <a:pt x="420" y="525"/>
                    <a:pt x="521" y="417"/>
                    <a:pt x="523" y="271"/>
                  </a:cubicBezTo>
                  <a:cubicBezTo>
                    <a:pt x="530" y="118"/>
                    <a:pt x="427" y="5"/>
                    <a:pt x="274" y="1"/>
                  </a:cubicBezTo>
                  <a:cubicBezTo>
                    <a:pt x="270" y="1"/>
                    <a:pt x="267" y="1"/>
                    <a:pt x="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4" name="Google Shape;5524;p22"/>
            <p:cNvSpPr/>
            <p:nvPr/>
          </p:nvSpPr>
          <p:spPr>
            <a:xfrm>
              <a:off x="5512994" y="5958635"/>
              <a:ext cx="11747" cy="11528"/>
            </a:xfrm>
            <a:custGeom>
              <a:rect b="b" l="l" r="r" t="t"/>
              <a:pathLst>
                <a:path extrusionOk="0" h="527" w="537">
                  <a:moveTo>
                    <a:pt x="265" y="0"/>
                  </a:moveTo>
                  <a:cubicBezTo>
                    <a:pt x="123" y="0"/>
                    <a:pt x="16" y="99"/>
                    <a:pt x="9" y="248"/>
                  </a:cubicBezTo>
                  <a:cubicBezTo>
                    <a:pt x="0" y="397"/>
                    <a:pt x="99" y="516"/>
                    <a:pt x="250" y="526"/>
                  </a:cubicBezTo>
                  <a:cubicBezTo>
                    <a:pt x="256" y="526"/>
                    <a:pt x="263" y="526"/>
                    <a:pt x="269" y="526"/>
                  </a:cubicBezTo>
                  <a:cubicBezTo>
                    <a:pt x="421" y="526"/>
                    <a:pt x="518" y="421"/>
                    <a:pt x="527" y="278"/>
                  </a:cubicBezTo>
                  <a:cubicBezTo>
                    <a:pt x="536" y="125"/>
                    <a:pt x="438" y="10"/>
                    <a:pt x="284" y="1"/>
                  </a:cubicBezTo>
                  <a:cubicBezTo>
                    <a:pt x="278" y="1"/>
                    <a:pt x="271" y="0"/>
                    <a:pt x="2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5" name="Google Shape;5525;p22"/>
            <p:cNvSpPr/>
            <p:nvPr/>
          </p:nvSpPr>
          <p:spPr>
            <a:xfrm>
              <a:off x="5532113" y="5960013"/>
              <a:ext cx="11900" cy="11506"/>
            </a:xfrm>
            <a:custGeom>
              <a:rect b="b" l="l" r="r" t="t"/>
              <a:pathLst>
                <a:path extrusionOk="0" h="526" w="544">
                  <a:moveTo>
                    <a:pt x="269" y="1"/>
                  </a:moveTo>
                  <a:cubicBezTo>
                    <a:pt x="131" y="1"/>
                    <a:pt x="25" y="96"/>
                    <a:pt x="12" y="240"/>
                  </a:cubicBezTo>
                  <a:cubicBezTo>
                    <a:pt x="1" y="392"/>
                    <a:pt x="95" y="511"/>
                    <a:pt x="248" y="524"/>
                  </a:cubicBezTo>
                  <a:cubicBezTo>
                    <a:pt x="258" y="525"/>
                    <a:pt x="267" y="526"/>
                    <a:pt x="277" y="526"/>
                  </a:cubicBezTo>
                  <a:cubicBezTo>
                    <a:pt x="421" y="526"/>
                    <a:pt x="519" y="426"/>
                    <a:pt x="530" y="286"/>
                  </a:cubicBezTo>
                  <a:cubicBezTo>
                    <a:pt x="544" y="133"/>
                    <a:pt x="450" y="16"/>
                    <a:pt x="296" y="2"/>
                  </a:cubicBezTo>
                  <a:cubicBezTo>
                    <a:pt x="287" y="1"/>
                    <a:pt x="278"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6" name="Google Shape;5526;p22"/>
            <p:cNvSpPr/>
            <p:nvPr/>
          </p:nvSpPr>
          <p:spPr>
            <a:xfrm>
              <a:off x="5551516" y="5962004"/>
              <a:ext cx="12097" cy="11506"/>
            </a:xfrm>
            <a:custGeom>
              <a:rect b="b" l="l" r="r" t="t"/>
              <a:pathLst>
                <a:path extrusionOk="0" h="526" w="553">
                  <a:moveTo>
                    <a:pt x="272" y="1"/>
                  </a:moveTo>
                  <a:cubicBezTo>
                    <a:pt x="137" y="1"/>
                    <a:pt x="33" y="91"/>
                    <a:pt x="16" y="234"/>
                  </a:cubicBezTo>
                  <a:cubicBezTo>
                    <a:pt x="0" y="383"/>
                    <a:pt x="92" y="507"/>
                    <a:pt x="243" y="523"/>
                  </a:cubicBezTo>
                  <a:cubicBezTo>
                    <a:pt x="257" y="524"/>
                    <a:pt x="271" y="525"/>
                    <a:pt x="284" y="525"/>
                  </a:cubicBezTo>
                  <a:cubicBezTo>
                    <a:pt x="423" y="525"/>
                    <a:pt x="519" y="430"/>
                    <a:pt x="534" y="294"/>
                  </a:cubicBezTo>
                  <a:cubicBezTo>
                    <a:pt x="552" y="140"/>
                    <a:pt x="461" y="21"/>
                    <a:pt x="309" y="3"/>
                  </a:cubicBezTo>
                  <a:cubicBezTo>
                    <a:pt x="297" y="1"/>
                    <a:pt x="284" y="1"/>
                    <a:pt x="2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7" name="Google Shape;5527;p22"/>
            <p:cNvSpPr/>
            <p:nvPr/>
          </p:nvSpPr>
          <p:spPr>
            <a:xfrm>
              <a:off x="5570941" y="5964629"/>
              <a:ext cx="12250" cy="11506"/>
            </a:xfrm>
            <a:custGeom>
              <a:rect b="b" l="l" r="r" t="t"/>
              <a:pathLst>
                <a:path extrusionOk="0" h="526" w="560">
                  <a:moveTo>
                    <a:pt x="273" y="1"/>
                  </a:moveTo>
                  <a:cubicBezTo>
                    <a:pt x="143" y="1"/>
                    <a:pt x="42" y="87"/>
                    <a:pt x="21" y="224"/>
                  </a:cubicBezTo>
                  <a:cubicBezTo>
                    <a:pt x="1" y="373"/>
                    <a:pt x="88" y="499"/>
                    <a:pt x="239" y="522"/>
                  </a:cubicBezTo>
                  <a:cubicBezTo>
                    <a:pt x="256" y="524"/>
                    <a:pt x="272" y="526"/>
                    <a:pt x="288" y="526"/>
                  </a:cubicBezTo>
                  <a:cubicBezTo>
                    <a:pt x="421" y="526"/>
                    <a:pt x="516" y="435"/>
                    <a:pt x="537" y="302"/>
                  </a:cubicBezTo>
                  <a:cubicBezTo>
                    <a:pt x="560" y="148"/>
                    <a:pt x="470" y="27"/>
                    <a:pt x="319" y="4"/>
                  </a:cubicBezTo>
                  <a:cubicBezTo>
                    <a:pt x="303" y="2"/>
                    <a:pt x="288" y="1"/>
                    <a:pt x="2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8" name="Google Shape;5528;p22"/>
            <p:cNvSpPr/>
            <p:nvPr/>
          </p:nvSpPr>
          <p:spPr>
            <a:xfrm>
              <a:off x="5589688" y="5967757"/>
              <a:ext cx="12447" cy="11528"/>
            </a:xfrm>
            <a:custGeom>
              <a:rect b="b" l="l" r="r" t="t"/>
              <a:pathLst>
                <a:path extrusionOk="0" h="527" w="569">
                  <a:moveTo>
                    <a:pt x="280" y="0"/>
                  </a:moveTo>
                  <a:cubicBezTo>
                    <a:pt x="153" y="0"/>
                    <a:pt x="52" y="84"/>
                    <a:pt x="28" y="216"/>
                  </a:cubicBezTo>
                  <a:cubicBezTo>
                    <a:pt x="0" y="365"/>
                    <a:pt x="83" y="493"/>
                    <a:pt x="234" y="521"/>
                  </a:cubicBezTo>
                  <a:cubicBezTo>
                    <a:pt x="254" y="525"/>
                    <a:pt x="274" y="526"/>
                    <a:pt x="293" y="526"/>
                  </a:cubicBezTo>
                  <a:cubicBezTo>
                    <a:pt x="423" y="526"/>
                    <a:pt x="517" y="440"/>
                    <a:pt x="541" y="310"/>
                  </a:cubicBezTo>
                  <a:cubicBezTo>
                    <a:pt x="568" y="159"/>
                    <a:pt x="484" y="33"/>
                    <a:pt x="335" y="5"/>
                  </a:cubicBezTo>
                  <a:cubicBezTo>
                    <a:pt x="316" y="2"/>
                    <a:pt x="298"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29" name="Google Shape;5529;p22"/>
            <p:cNvSpPr/>
            <p:nvPr/>
          </p:nvSpPr>
          <p:spPr>
            <a:xfrm>
              <a:off x="5608872" y="5971760"/>
              <a:ext cx="12600" cy="11528"/>
            </a:xfrm>
            <a:custGeom>
              <a:rect b="b" l="l" r="r" t="t"/>
              <a:pathLst>
                <a:path extrusionOk="0" h="527" w="576">
                  <a:moveTo>
                    <a:pt x="280" y="0"/>
                  </a:moveTo>
                  <a:cubicBezTo>
                    <a:pt x="160" y="0"/>
                    <a:pt x="62" y="79"/>
                    <a:pt x="35" y="205"/>
                  </a:cubicBezTo>
                  <a:cubicBezTo>
                    <a:pt x="0" y="351"/>
                    <a:pt x="78" y="484"/>
                    <a:pt x="227" y="519"/>
                  </a:cubicBezTo>
                  <a:cubicBezTo>
                    <a:pt x="250" y="524"/>
                    <a:pt x="273" y="526"/>
                    <a:pt x="294" y="526"/>
                  </a:cubicBezTo>
                  <a:cubicBezTo>
                    <a:pt x="420" y="526"/>
                    <a:pt x="514" y="444"/>
                    <a:pt x="541" y="319"/>
                  </a:cubicBezTo>
                  <a:cubicBezTo>
                    <a:pt x="575" y="171"/>
                    <a:pt x="497" y="40"/>
                    <a:pt x="346" y="8"/>
                  </a:cubicBezTo>
                  <a:cubicBezTo>
                    <a:pt x="324" y="3"/>
                    <a:pt x="301"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0" name="Google Shape;5530;p22"/>
            <p:cNvSpPr/>
            <p:nvPr/>
          </p:nvSpPr>
          <p:spPr>
            <a:xfrm>
              <a:off x="5627509" y="5976310"/>
              <a:ext cx="12753" cy="11550"/>
            </a:xfrm>
            <a:custGeom>
              <a:rect b="b" l="l" r="r" t="t"/>
              <a:pathLst>
                <a:path extrusionOk="0" h="528" w="583">
                  <a:moveTo>
                    <a:pt x="286" y="1"/>
                  </a:moveTo>
                  <a:cubicBezTo>
                    <a:pt x="170" y="1"/>
                    <a:pt x="72" y="75"/>
                    <a:pt x="39" y="198"/>
                  </a:cubicBezTo>
                  <a:cubicBezTo>
                    <a:pt x="0" y="343"/>
                    <a:pt x="74" y="478"/>
                    <a:pt x="220" y="517"/>
                  </a:cubicBezTo>
                  <a:cubicBezTo>
                    <a:pt x="248" y="524"/>
                    <a:pt x="275" y="528"/>
                    <a:pt x="301" y="528"/>
                  </a:cubicBezTo>
                  <a:cubicBezTo>
                    <a:pt x="420" y="528"/>
                    <a:pt x="511" y="452"/>
                    <a:pt x="543" y="331"/>
                  </a:cubicBezTo>
                  <a:cubicBezTo>
                    <a:pt x="582" y="182"/>
                    <a:pt x="509" y="52"/>
                    <a:pt x="360" y="11"/>
                  </a:cubicBezTo>
                  <a:cubicBezTo>
                    <a:pt x="335" y="4"/>
                    <a:pt x="310" y="1"/>
                    <a:pt x="2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1" name="Google Shape;5531;p22"/>
            <p:cNvSpPr/>
            <p:nvPr/>
          </p:nvSpPr>
          <p:spPr>
            <a:xfrm>
              <a:off x="5646147" y="5981801"/>
              <a:ext cx="12884" cy="11594"/>
            </a:xfrm>
            <a:custGeom>
              <a:rect b="b" l="l" r="r" t="t"/>
              <a:pathLst>
                <a:path extrusionOk="0" h="530" w="589">
                  <a:moveTo>
                    <a:pt x="288" y="0"/>
                  </a:moveTo>
                  <a:cubicBezTo>
                    <a:pt x="177" y="0"/>
                    <a:pt x="83" y="69"/>
                    <a:pt x="46" y="186"/>
                  </a:cubicBezTo>
                  <a:cubicBezTo>
                    <a:pt x="0" y="330"/>
                    <a:pt x="67" y="467"/>
                    <a:pt x="213" y="515"/>
                  </a:cubicBezTo>
                  <a:cubicBezTo>
                    <a:pt x="244" y="525"/>
                    <a:pt x="274" y="530"/>
                    <a:pt x="302" y="530"/>
                  </a:cubicBezTo>
                  <a:cubicBezTo>
                    <a:pt x="416" y="530"/>
                    <a:pt x="506" y="457"/>
                    <a:pt x="541" y="344"/>
                  </a:cubicBezTo>
                  <a:cubicBezTo>
                    <a:pt x="589" y="197"/>
                    <a:pt x="520" y="62"/>
                    <a:pt x="376" y="14"/>
                  </a:cubicBezTo>
                  <a:cubicBezTo>
                    <a:pt x="346" y="5"/>
                    <a:pt x="317" y="0"/>
                    <a:pt x="2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2" name="Google Shape;5532;p22"/>
            <p:cNvSpPr/>
            <p:nvPr/>
          </p:nvSpPr>
          <p:spPr>
            <a:xfrm>
              <a:off x="5664128" y="5988057"/>
              <a:ext cx="12994" cy="11572"/>
            </a:xfrm>
            <a:custGeom>
              <a:rect b="b" l="l" r="r" t="t"/>
              <a:pathLst>
                <a:path extrusionOk="0" h="529" w="594">
                  <a:moveTo>
                    <a:pt x="289" y="0"/>
                  </a:moveTo>
                  <a:cubicBezTo>
                    <a:pt x="184" y="0"/>
                    <a:pt x="93" y="63"/>
                    <a:pt x="53" y="174"/>
                  </a:cubicBezTo>
                  <a:cubicBezTo>
                    <a:pt x="0" y="314"/>
                    <a:pt x="58" y="456"/>
                    <a:pt x="202" y="509"/>
                  </a:cubicBezTo>
                  <a:cubicBezTo>
                    <a:pt x="238" y="522"/>
                    <a:pt x="273" y="529"/>
                    <a:pt x="306" y="529"/>
                  </a:cubicBezTo>
                  <a:cubicBezTo>
                    <a:pt x="412" y="529"/>
                    <a:pt x="500" y="462"/>
                    <a:pt x="539" y="355"/>
                  </a:cubicBezTo>
                  <a:cubicBezTo>
                    <a:pt x="594" y="211"/>
                    <a:pt x="532" y="74"/>
                    <a:pt x="390" y="19"/>
                  </a:cubicBezTo>
                  <a:cubicBezTo>
                    <a:pt x="356" y="6"/>
                    <a:pt x="32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3" name="Google Shape;5533;p22"/>
            <p:cNvSpPr/>
            <p:nvPr/>
          </p:nvSpPr>
          <p:spPr>
            <a:xfrm>
              <a:off x="5681803" y="5995276"/>
              <a:ext cx="13103" cy="11594"/>
            </a:xfrm>
            <a:custGeom>
              <a:rect b="b" l="l" r="r" t="t"/>
              <a:pathLst>
                <a:path extrusionOk="0" h="530" w="599">
                  <a:moveTo>
                    <a:pt x="292" y="0"/>
                  </a:moveTo>
                  <a:cubicBezTo>
                    <a:pt x="195" y="0"/>
                    <a:pt x="107" y="57"/>
                    <a:pt x="60" y="160"/>
                  </a:cubicBezTo>
                  <a:cubicBezTo>
                    <a:pt x="1" y="298"/>
                    <a:pt x="51" y="442"/>
                    <a:pt x="191" y="504"/>
                  </a:cubicBezTo>
                  <a:cubicBezTo>
                    <a:pt x="231" y="521"/>
                    <a:pt x="270" y="529"/>
                    <a:pt x="307" y="529"/>
                  </a:cubicBezTo>
                  <a:cubicBezTo>
                    <a:pt x="408" y="529"/>
                    <a:pt x="493" y="469"/>
                    <a:pt x="537" y="369"/>
                  </a:cubicBezTo>
                  <a:cubicBezTo>
                    <a:pt x="599" y="227"/>
                    <a:pt x="548" y="87"/>
                    <a:pt x="406" y="25"/>
                  </a:cubicBezTo>
                  <a:cubicBezTo>
                    <a:pt x="368" y="8"/>
                    <a:pt x="329" y="0"/>
                    <a:pt x="2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4" name="Google Shape;5534;p22"/>
            <p:cNvSpPr/>
            <p:nvPr/>
          </p:nvSpPr>
          <p:spPr>
            <a:xfrm>
              <a:off x="5699303" y="6003654"/>
              <a:ext cx="13191" cy="11594"/>
            </a:xfrm>
            <a:custGeom>
              <a:rect b="b" l="l" r="r" t="t"/>
              <a:pathLst>
                <a:path extrusionOk="0" h="530" w="603">
                  <a:moveTo>
                    <a:pt x="295" y="0"/>
                  </a:moveTo>
                  <a:cubicBezTo>
                    <a:pt x="203" y="0"/>
                    <a:pt x="118" y="51"/>
                    <a:pt x="69" y="146"/>
                  </a:cubicBezTo>
                  <a:cubicBezTo>
                    <a:pt x="0" y="279"/>
                    <a:pt x="41" y="428"/>
                    <a:pt x="179" y="497"/>
                  </a:cubicBezTo>
                  <a:cubicBezTo>
                    <a:pt x="223" y="519"/>
                    <a:pt x="266" y="530"/>
                    <a:pt x="308" y="530"/>
                  </a:cubicBezTo>
                  <a:cubicBezTo>
                    <a:pt x="401" y="530"/>
                    <a:pt x="484" y="476"/>
                    <a:pt x="531" y="384"/>
                  </a:cubicBezTo>
                  <a:cubicBezTo>
                    <a:pt x="602" y="247"/>
                    <a:pt x="559" y="103"/>
                    <a:pt x="422" y="32"/>
                  </a:cubicBezTo>
                  <a:cubicBezTo>
                    <a:pt x="380" y="10"/>
                    <a:pt x="337"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5" name="Google Shape;5535;p22"/>
            <p:cNvSpPr/>
            <p:nvPr/>
          </p:nvSpPr>
          <p:spPr>
            <a:xfrm>
              <a:off x="5715731" y="6012885"/>
              <a:ext cx="13147" cy="11659"/>
            </a:xfrm>
            <a:custGeom>
              <a:rect b="b" l="l" r="r" t="t"/>
              <a:pathLst>
                <a:path extrusionOk="0" h="533" w="601">
                  <a:moveTo>
                    <a:pt x="295" y="0"/>
                  </a:moveTo>
                  <a:cubicBezTo>
                    <a:pt x="210" y="0"/>
                    <a:pt x="130" y="45"/>
                    <a:pt x="78" y="130"/>
                  </a:cubicBezTo>
                  <a:cubicBezTo>
                    <a:pt x="0" y="260"/>
                    <a:pt x="30" y="409"/>
                    <a:pt x="161" y="489"/>
                  </a:cubicBezTo>
                  <a:cubicBezTo>
                    <a:pt x="209" y="518"/>
                    <a:pt x="258" y="532"/>
                    <a:pt x="305" y="532"/>
                  </a:cubicBezTo>
                  <a:cubicBezTo>
                    <a:pt x="392" y="532"/>
                    <a:pt x="472" y="484"/>
                    <a:pt x="522" y="400"/>
                  </a:cubicBezTo>
                  <a:cubicBezTo>
                    <a:pt x="600" y="269"/>
                    <a:pt x="568" y="123"/>
                    <a:pt x="438" y="42"/>
                  </a:cubicBezTo>
                  <a:cubicBezTo>
                    <a:pt x="391" y="14"/>
                    <a:pt x="343"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6" name="Google Shape;5536;p22"/>
            <p:cNvSpPr/>
            <p:nvPr/>
          </p:nvSpPr>
          <p:spPr>
            <a:xfrm>
              <a:off x="5731853" y="6023604"/>
              <a:ext cx="13147" cy="11659"/>
            </a:xfrm>
            <a:custGeom>
              <a:rect b="b" l="l" r="r" t="t"/>
              <a:pathLst>
                <a:path extrusionOk="0" h="533" w="601">
                  <a:moveTo>
                    <a:pt x="296" y="0"/>
                  </a:moveTo>
                  <a:cubicBezTo>
                    <a:pt x="218" y="0"/>
                    <a:pt x="142" y="39"/>
                    <a:pt x="88" y="114"/>
                  </a:cubicBezTo>
                  <a:cubicBezTo>
                    <a:pt x="1" y="235"/>
                    <a:pt x="19" y="388"/>
                    <a:pt x="143" y="478"/>
                  </a:cubicBezTo>
                  <a:cubicBezTo>
                    <a:pt x="194" y="515"/>
                    <a:pt x="249" y="532"/>
                    <a:pt x="301" y="532"/>
                  </a:cubicBezTo>
                  <a:cubicBezTo>
                    <a:pt x="381" y="532"/>
                    <a:pt x="457" y="492"/>
                    <a:pt x="509" y="418"/>
                  </a:cubicBezTo>
                  <a:cubicBezTo>
                    <a:pt x="601" y="292"/>
                    <a:pt x="578" y="143"/>
                    <a:pt x="454" y="54"/>
                  </a:cubicBezTo>
                  <a:cubicBezTo>
                    <a:pt x="404" y="18"/>
                    <a:pt x="350"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7" name="Google Shape;5537;p22"/>
            <p:cNvSpPr/>
            <p:nvPr/>
          </p:nvSpPr>
          <p:spPr>
            <a:xfrm>
              <a:off x="5746641" y="6035241"/>
              <a:ext cx="12950" cy="11681"/>
            </a:xfrm>
            <a:custGeom>
              <a:rect b="b" l="l" r="r" t="t"/>
              <a:pathLst>
                <a:path extrusionOk="0" h="534" w="592">
                  <a:moveTo>
                    <a:pt x="294" y="1"/>
                  </a:moveTo>
                  <a:cubicBezTo>
                    <a:pt x="222" y="1"/>
                    <a:pt x="151" y="33"/>
                    <a:pt x="97" y="97"/>
                  </a:cubicBezTo>
                  <a:cubicBezTo>
                    <a:pt x="0" y="211"/>
                    <a:pt x="5" y="365"/>
                    <a:pt x="122" y="463"/>
                  </a:cubicBezTo>
                  <a:cubicBezTo>
                    <a:pt x="176" y="511"/>
                    <a:pt x="236" y="534"/>
                    <a:pt x="294" y="534"/>
                  </a:cubicBezTo>
                  <a:cubicBezTo>
                    <a:pt x="366" y="534"/>
                    <a:pt x="436" y="499"/>
                    <a:pt x="490" y="436"/>
                  </a:cubicBezTo>
                  <a:cubicBezTo>
                    <a:pt x="591" y="319"/>
                    <a:pt x="582" y="170"/>
                    <a:pt x="468" y="69"/>
                  </a:cubicBezTo>
                  <a:cubicBezTo>
                    <a:pt x="414" y="23"/>
                    <a:pt x="354"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8" name="Google Shape;5538;p22"/>
            <p:cNvSpPr/>
            <p:nvPr/>
          </p:nvSpPr>
          <p:spPr>
            <a:xfrm>
              <a:off x="5760159" y="6048191"/>
              <a:ext cx="13059" cy="11659"/>
            </a:xfrm>
            <a:custGeom>
              <a:rect b="b" l="l" r="r" t="t"/>
              <a:pathLst>
                <a:path extrusionOk="0" h="533" w="597">
                  <a:moveTo>
                    <a:pt x="301" y="1"/>
                  </a:moveTo>
                  <a:cubicBezTo>
                    <a:pt x="237" y="1"/>
                    <a:pt x="172" y="27"/>
                    <a:pt x="117" y="80"/>
                  </a:cubicBezTo>
                  <a:cubicBezTo>
                    <a:pt x="10" y="183"/>
                    <a:pt x="1" y="336"/>
                    <a:pt x="108" y="446"/>
                  </a:cubicBezTo>
                  <a:cubicBezTo>
                    <a:pt x="165" y="505"/>
                    <a:pt x="231" y="533"/>
                    <a:pt x="297" y="533"/>
                  </a:cubicBezTo>
                  <a:cubicBezTo>
                    <a:pt x="361" y="533"/>
                    <a:pt x="426" y="505"/>
                    <a:pt x="479" y="453"/>
                  </a:cubicBezTo>
                  <a:cubicBezTo>
                    <a:pt x="589" y="348"/>
                    <a:pt x="596" y="196"/>
                    <a:pt x="488" y="87"/>
                  </a:cubicBezTo>
                  <a:cubicBezTo>
                    <a:pt x="435" y="29"/>
                    <a:pt x="368" y="1"/>
                    <a:pt x="3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39" name="Google Shape;5539;p22"/>
            <p:cNvSpPr/>
            <p:nvPr/>
          </p:nvSpPr>
          <p:spPr>
            <a:xfrm>
              <a:off x="5772388" y="6062498"/>
              <a:ext cx="13256" cy="11616"/>
            </a:xfrm>
            <a:custGeom>
              <a:rect b="b" l="l" r="r" t="t"/>
              <a:pathLst>
                <a:path extrusionOk="0" h="531" w="606">
                  <a:moveTo>
                    <a:pt x="309" y="0"/>
                  </a:moveTo>
                  <a:cubicBezTo>
                    <a:pt x="252" y="0"/>
                    <a:pt x="194" y="20"/>
                    <a:pt x="142" y="60"/>
                  </a:cubicBezTo>
                  <a:cubicBezTo>
                    <a:pt x="26" y="154"/>
                    <a:pt x="0" y="305"/>
                    <a:pt x="97" y="426"/>
                  </a:cubicBezTo>
                  <a:cubicBezTo>
                    <a:pt x="152" y="497"/>
                    <a:pt x="224" y="531"/>
                    <a:pt x="297" y="531"/>
                  </a:cubicBezTo>
                  <a:cubicBezTo>
                    <a:pt x="355" y="531"/>
                    <a:pt x="413" y="510"/>
                    <a:pt x="465" y="470"/>
                  </a:cubicBezTo>
                  <a:cubicBezTo>
                    <a:pt x="584" y="374"/>
                    <a:pt x="605" y="225"/>
                    <a:pt x="511" y="104"/>
                  </a:cubicBezTo>
                  <a:cubicBezTo>
                    <a:pt x="457" y="35"/>
                    <a:pt x="384"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0" name="Google Shape;5540;p22"/>
            <p:cNvSpPr/>
            <p:nvPr/>
          </p:nvSpPr>
          <p:spPr>
            <a:xfrm>
              <a:off x="5783106" y="6077941"/>
              <a:ext cx="13344" cy="11594"/>
            </a:xfrm>
            <a:custGeom>
              <a:rect b="b" l="l" r="r" t="t"/>
              <a:pathLst>
                <a:path extrusionOk="0" h="530" w="610">
                  <a:moveTo>
                    <a:pt x="315" y="1"/>
                  </a:moveTo>
                  <a:cubicBezTo>
                    <a:pt x="266" y="1"/>
                    <a:pt x="216" y="15"/>
                    <a:pt x="168" y="46"/>
                  </a:cubicBezTo>
                  <a:cubicBezTo>
                    <a:pt x="42" y="124"/>
                    <a:pt x="1" y="272"/>
                    <a:pt x="83" y="403"/>
                  </a:cubicBezTo>
                  <a:cubicBezTo>
                    <a:pt x="136" y="488"/>
                    <a:pt x="214" y="529"/>
                    <a:pt x="297" y="529"/>
                  </a:cubicBezTo>
                  <a:cubicBezTo>
                    <a:pt x="345" y="529"/>
                    <a:pt x="396" y="514"/>
                    <a:pt x="443" y="485"/>
                  </a:cubicBezTo>
                  <a:cubicBezTo>
                    <a:pt x="573" y="403"/>
                    <a:pt x="610" y="256"/>
                    <a:pt x="530" y="126"/>
                  </a:cubicBezTo>
                  <a:cubicBezTo>
                    <a:pt x="479" y="45"/>
                    <a:pt x="399" y="1"/>
                    <a:pt x="3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1" name="Google Shape;5541;p22"/>
            <p:cNvSpPr/>
            <p:nvPr/>
          </p:nvSpPr>
          <p:spPr>
            <a:xfrm>
              <a:off x="5792119" y="6094326"/>
              <a:ext cx="13300" cy="11550"/>
            </a:xfrm>
            <a:custGeom>
              <a:rect b="b" l="l" r="r" t="t"/>
              <a:pathLst>
                <a:path extrusionOk="0" h="528" w="608">
                  <a:moveTo>
                    <a:pt x="313" y="0"/>
                  </a:moveTo>
                  <a:cubicBezTo>
                    <a:pt x="273" y="0"/>
                    <a:pt x="231" y="10"/>
                    <a:pt x="191" y="30"/>
                  </a:cubicBezTo>
                  <a:cubicBezTo>
                    <a:pt x="56" y="96"/>
                    <a:pt x="1" y="238"/>
                    <a:pt x="67" y="378"/>
                  </a:cubicBezTo>
                  <a:cubicBezTo>
                    <a:pt x="116" y="477"/>
                    <a:pt x="200" y="528"/>
                    <a:pt x="292" y="528"/>
                  </a:cubicBezTo>
                  <a:cubicBezTo>
                    <a:pt x="333" y="528"/>
                    <a:pt x="376" y="517"/>
                    <a:pt x="418" y="497"/>
                  </a:cubicBezTo>
                  <a:cubicBezTo>
                    <a:pt x="557" y="430"/>
                    <a:pt x="608" y="288"/>
                    <a:pt x="541" y="151"/>
                  </a:cubicBezTo>
                  <a:cubicBezTo>
                    <a:pt x="494" y="54"/>
                    <a:pt x="408" y="0"/>
                    <a:pt x="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2" name="Google Shape;5542;p22"/>
            <p:cNvSpPr/>
            <p:nvPr/>
          </p:nvSpPr>
          <p:spPr>
            <a:xfrm>
              <a:off x="5799491" y="6111760"/>
              <a:ext cx="13103" cy="11484"/>
            </a:xfrm>
            <a:custGeom>
              <a:rect b="b" l="l" r="r" t="t"/>
              <a:pathLst>
                <a:path extrusionOk="0" h="525" w="599">
                  <a:moveTo>
                    <a:pt x="309" y="0"/>
                  </a:moveTo>
                  <a:cubicBezTo>
                    <a:pt x="278" y="0"/>
                    <a:pt x="244" y="6"/>
                    <a:pt x="211" y="18"/>
                  </a:cubicBezTo>
                  <a:cubicBezTo>
                    <a:pt x="69" y="68"/>
                    <a:pt x="0" y="206"/>
                    <a:pt x="51" y="350"/>
                  </a:cubicBezTo>
                  <a:cubicBezTo>
                    <a:pt x="92" y="464"/>
                    <a:pt x="182" y="525"/>
                    <a:pt x="285" y="525"/>
                  </a:cubicBezTo>
                  <a:cubicBezTo>
                    <a:pt x="318" y="525"/>
                    <a:pt x="353" y="519"/>
                    <a:pt x="387" y="506"/>
                  </a:cubicBezTo>
                  <a:cubicBezTo>
                    <a:pt x="532" y="453"/>
                    <a:pt x="598" y="318"/>
                    <a:pt x="548" y="174"/>
                  </a:cubicBezTo>
                  <a:cubicBezTo>
                    <a:pt x="507" y="65"/>
                    <a:pt x="415"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3" name="Google Shape;5543;p22"/>
            <p:cNvSpPr/>
            <p:nvPr/>
          </p:nvSpPr>
          <p:spPr>
            <a:xfrm>
              <a:off x="5805091" y="6129916"/>
              <a:ext cx="12797" cy="11463"/>
            </a:xfrm>
            <a:custGeom>
              <a:rect b="b" l="l" r="r" t="t"/>
              <a:pathLst>
                <a:path extrusionOk="0" h="524" w="585">
                  <a:moveTo>
                    <a:pt x="304" y="0"/>
                  </a:moveTo>
                  <a:cubicBezTo>
                    <a:pt x="280" y="0"/>
                    <a:pt x="255" y="4"/>
                    <a:pt x="230" y="10"/>
                  </a:cubicBezTo>
                  <a:cubicBezTo>
                    <a:pt x="83" y="47"/>
                    <a:pt x="1" y="175"/>
                    <a:pt x="38" y="324"/>
                  </a:cubicBezTo>
                  <a:cubicBezTo>
                    <a:pt x="70" y="453"/>
                    <a:pt x="166" y="523"/>
                    <a:pt x="281" y="523"/>
                  </a:cubicBezTo>
                  <a:cubicBezTo>
                    <a:pt x="306" y="523"/>
                    <a:pt x="331" y="520"/>
                    <a:pt x="356" y="514"/>
                  </a:cubicBezTo>
                  <a:cubicBezTo>
                    <a:pt x="505" y="477"/>
                    <a:pt x="585" y="349"/>
                    <a:pt x="548" y="200"/>
                  </a:cubicBezTo>
                  <a:cubicBezTo>
                    <a:pt x="516" y="77"/>
                    <a:pt x="420" y="0"/>
                    <a:pt x="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4" name="Google Shape;5544;p22"/>
            <p:cNvSpPr/>
            <p:nvPr/>
          </p:nvSpPr>
          <p:spPr>
            <a:xfrm>
              <a:off x="5808919" y="6148379"/>
              <a:ext cx="12425" cy="11419"/>
            </a:xfrm>
            <a:custGeom>
              <a:rect b="b" l="l" r="r" t="t"/>
              <a:pathLst>
                <a:path extrusionOk="0" h="522" w="568">
                  <a:moveTo>
                    <a:pt x="291" y="1"/>
                  </a:moveTo>
                  <a:cubicBezTo>
                    <a:pt x="276" y="1"/>
                    <a:pt x="261" y="2"/>
                    <a:pt x="245" y="4"/>
                  </a:cubicBezTo>
                  <a:cubicBezTo>
                    <a:pt x="96" y="27"/>
                    <a:pt x="0" y="149"/>
                    <a:pt x="25" y="297"/>
                  </a:cubicBezTo>
                  <a:cubicBezTo>
                    <a:pt x="46" y="440"/>
                    <a:pt x="148" y="521"/>
                    <a:pt x="275" y="521"/>
                  </a:cubicBezTo>
                  <a:cubicBezTo>
                    <a:pt x="290" y="521"/>
                    <a:pt x="306" y="520"/>
                    <a:pt x="323" y="517"/>
                  </a:cubicBezTo>
                  <a:cubicBezTo>
                    <a:pt x="476" y="494"/>
                    <a:pt x="568" y="375"/>
                    <a:pt x="545" y="224"/>
                  </a:cubicBezTo>
                  <a:cubicBezTo>
                    <a:pt x="525" y="89"/>
                    <a:pt x="423"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5" name="Google Shape;5545;p22"/>
            <p:cNvSpPr/>
            <p:nvPr/>
          </p:nvSpPr>
          <p:spPr>
            <a:xfrm>
              <a:off x="5811106" y="6166973"/>
              <a:ext cx="11900" cy="11397"/>
            </a:xfrm>
            <a:custGeom>
              <a:rect b="b" l="l" r="r" t="t"/>
              <a:pathLst>
                <a:path extrusionOk="0" h="521" w="544">
                  <a:moveTo>
                    <a:pt x="278" y="1"/>
                  </a:moveTo>
                  <a:cubicBezTo>
                    <a:pt x="270" y="1"/>
                    <a:pt x="263" y="1"/>
                    <a:pt x="255" y="2"/>
                  </a:cubicBezTo>
                  <a:cubicBezTo>
                    <a:pt x="106" y="11"/>
                    <a:pt x="1" y="123"/>
                    <a:pt x="10" y="277"/>
                  </a:cubicBezTo>
                  <a:cubicBezTo>
                    <a:pt x="19" y="428"/>
                    <a:pt x="125" y="520"/>
                    <a:pt x="265" y="520"/>
                  </a:cubicBezTo>
                  <a:cubicBezTo>
                    <a:pt x="273" y="520"/>
                    <a:pt x="281" y="520"/>
                    <a:pt x="289" y="519"/>
                  </a:cubicBezTo>
                  <a:cubicBezTo>
                    <a:pt x="443" y="510"/>
                    <a:pt x="544" y="398"/>
                    <a:pt x="534" y="247"/>
                  </a:cubicBezTo>
                  <a:cubicBezTo>
                    <a:pt x="526" y="101"/>
                    <a:pt x="420" y="1"/>
                    <a:pt x="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6" name="Google Shape;5546;p22"/>
            <p:cNvSpPr/>
            <p:nvPr/>
          </p:nvSpPr>
          <p:spPr>
            <a:xfrm>
              <a:off x="5811719" y="6186288"/>
              <a:ext cx="11594" cy="11397"/>
            </a:xfrm>
            <a:custGeom>
              <a:rect b="b" l="l" r="r" t="t"/>
              <a:pathLst>
                <a:path extrusionOk="0" h="521" w="530">
                  <a:moveTo>
                    <a:pt x="268" y="0"/>
                  </a:moveTo>
                  <a:cubicBezTo>
                    <a:pt x="119" y="0"/>
                    <a:pt x="5" y="103"/>
                    <a:pt x="3" y="257"/>
                  </a:cubicBezTo>
                  <a:cubicBezTo>
                    <a:pt x="0" y="417"/>
                    <a:pt x="112" y="520"/>
                    <a:pt x="261" y="520"/>
                  </a:cubicBezTo>
                  <a:cubicBezTo>
                    <a:pt x="263" y="520"/>
                    <a:pt x="265" y="520"/>
                    <a:pt x="266" y="520"/>
                  </a:cubicBezTo>
                  <a:cubicBezTo>
                    <a:pt x="417" y="520"/>
                    <a:pt x="525" y="418"/>
                    <a:pt x="527" y="268"/>
                  </a:cubicBezTo>
                  <a:cubicBezTo>
                    <a:pt x="529" y="115"/>
                    <a:pt x="424" y="3"/>
                    <a:pt x="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7" name="Google Shape;5547;p22"/>
            <p:cNvSpPr/>
            <p:nvPr/>
          </p:nvSpPr>
          <p:spPr>
            <a:xfrm>
              <a:off x="5810516" y="6205057"/>
              <a:ext cx="12031" cy="11419"/>
            </a:xfrm>
            <a:custGeom>
              <a:rect b="b" l="l" r="r" t="t"/>
              <a:pathLst>
                <a:path extrusionOk="0" h="522" w="550">
                  <a:moveTo>
                    <a:pt x="272" y="0"/>
                  </a:moveTo>
                  <a:cubicBezTo>
                    <a:pt x="134" y="0"/>
                    <a:pt x="25" y="94"/>
                    <a:pt x="14" y="237"/>
                  </a:cubicBezTo>
                  <a:cubicBezTo>
                    <a:pt x="0" y="400"/>
                    <a:pt x="103" y="507"/>
                    <a:pt x="254" y="521"/>
                  </a:cubicBezTo>
                  <a:cubicBezTo>
                    <a:pt x="263" y="522"/>
                    <a:pt x="271" y="522"/>
                    <a:pt x="279" y="522"/>
                  </a:cubicBezTo>
                  <a:cubicBezTo>
                    <a:pt x="420" y="522"/>
                    <a:pt x="525" y="428"/>
                    <a:pt x="536" y="285"/>
                  </a:cubicBezTo>
                  <a:cubicBezTo>
                    <a:pt x="550" y="132"/>
                    <a:pt x="449" y="15"/>
                    <a:pt x="296" y="1"/>
                  </a:cubicBezTo>
                  <a:cubicBezTo>
                    <a:pt x="288" y="1"/>
                    <a:pt x="280" y="0"/>
                    <a:pt x="2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8" name="Google Shape;5548;p22"/>
            <p:cNvSpPr/>
            <p:nvPr/>
          </p:nvSpPr>
          <p:spPr>
            <a:xfrm>
              <a:off x="5808306" y="6224241"/>
              <a:ext cx="12294" cy="11419"/>
            </a:xfrm>
            <a:custGeom>
              <a:rect b="b" l="l" r="r" t="t"/>
              <a:pathLst>
                <a:path extrusionOk="0" h="522" w="562">
                  <a:moveTo>
                    <a:pt x="275" y="1"/>
                  </a:moveTo>
                  <a:cubicBezTo>
                    <a:pt x="145" y="1"/>
                    <a:pt x="40" y="87"/>
                    <a:pt x="21" y="223"/>
                  </a:cubicBezTo>
                  <a:cubicBezTo>
                    <a:pt x="1" y="384"/>
                    <a:pt x="97" y="498"/>
                    <a:pt x="246" y="519"/>
                  </a:cubicBezTo>
                  <a:cubicBezTo>
                    <a:pt x="260" y="521"/>
                    <a:pt x="275" y="522"/>
                    <a:pt x="289" y="522"/>
                  </a:cubicBezTo>
                  <a:cubicBezTo>
                    <a:pt x="421" y="522"/>
                    <a:pt x="522" y="436"/>
                    <a:pt x="541" y="299"/>
                  </a:cubicBezTo>
                  <a:cubicBezTo>
                    <a:pt x="562" y="148"/>
                    <a:pt x="470" y="24"/>
                    <a:pt x="317" y="4"/>
                  </a:cubicBezTo>
                  <a:cubicBezTo>
                    <a:pt x="302" y="2"/>
                    <a:pt x="288" y="1"/>
                    <a:pt x="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49" name="Google Shape;5549;p22"/>
            <p:cNvSpPr/>
            <p:nvPr/>
          </p:nvSpPr>
          <p:spPr>
            <a:xfrm>
              <a:off x="5804894" y="6243120"/>
              <a:ext cx="12644" cy="11419"/>
            </a:xfrm>
            <a:custGeom>
              <a:rect b="b" l="l" r="r" t="t"/>
              <a:pathLst>
                <a:path extrusionOk="0" h="522" w="578">
                  <a:moveTo>
                    <a:pt x="282" y="0"/>
                  </a:moveTo>
                  <a:cubicBezTo>
                    <a:pt x="161" y="0"/>
                    <a:pt x="58" y="78"/>
                    <a:pt x="33" y="208"/>
                  </a:cubicBezTo>
                  <a:cubicBezTo>
                    <a:pt x="1" y="366"/>
                    <a:pt x="92" y="487"/>
                    <a:pt x="239" y="515"/>
                  </a:cubicBezTo>
                  <a:cubicBezTo>
                    <a:pt x="261" y="519"/>
                    <a:pt x="283" y="522"/>
                    <a:pt x="304" y="522"/>
                  </a:cubicBezTo>
                  <a:cubicBezTo>
                    <a:pt x="427" y="522"/>
                    <a:pt x="523" y="443"/>
                    <a:pt x="548" y="315"/>
                  </a:cubicBezTo>
                  <a:cubicBezTo>
                    <a:pt x="578" y="164"/>
                    <a:pt x="493" y="36"/>
                    <a:pt x="342" y="6"/>
                  </a:cubicBezTo>
                  <a:cubicBezTo>
                    <a:pt x="322" y="2"/>
                    <a:pt x="302" y="0"/>
                    <a:pt x="2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0" name="Google Shape;5550;p22"/>
            <p:cNvSpPr/>
            <p:nvPr/>
          </p:nvSpPr>
          <p:spPr>
            <a:xfrm>
              <a:off x="5800344" y="6261845"/>
              <a:ext cx="12884" cy="11484"/>
            </a:xfrm>
            <a:custGeom>
              <a:rect b="b" l="l" r="r" t="t"/>
              <a:pathLst>
                <a:path extrusionOk="0" h="525" w="589">
                  <a:moveTo>
                    <a:pt x="285" y="1"/>
                  </a:moveTo>
                  <a:cubicBezTo>
                    <a:pt x="172" y="1"/>
                    <a:pt x="75" y="70"/>
                    <a:pt x="42" y="190"/>
                  </a:cubicBezTo>
                  <a:cubicBezTo>
                    <a:pt x="0" y="346"/>
                    <a:pt x="83" y="474"/>
                    <a:pt x="227" y="513"/>
                  </a:cubicBezTo>
                  <a:cubicBezTo>
                    <a:pt x="255" y="521"/>
                    <a:pt x="282" y="524"/>
                    <a:pt x="308" y="524"/>
                  </a:cubicBezTo>
                  <a:cubicBezTo>
                    <a:pt x="422" y="524"/>
                    <a:pt x="516" y="454"/>
                    <a:pt x="548" y="334"/>
                  </a:cubicBezTo>
                  <a:cubicBezTo>
                    <a:pt x="589" y="185"/>
                    <a:pt x="513" y="53"/>
                    <a:pt x="362" y="11"/>
                  </a:cubicBezTo>
                  <a:cubicBezTo>
                    <a:pt x="336" y="4"/>
                    <a:pt x="310"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1" name="Google Shape;5551;p22"/>
            <p:cNvSpPr/>
            <p:nvPr/>
          </p:nvSpPr>
          <p:spPr>
            <a:xfrm>
              <a:off x="5794481" y="6279979"/>
              <a:ext cx="13147" cy="11528"/>
            </a:xfrm>
            <a:custGeom>
              <a:rect b="b" l="l" r="r" t="t"/>
              <a:pathLst>
                <a:path extrusionOk="0" h="527" w="601">
                  <a:moveTo>
                    <a:pt x="290" y="1"/>
                  </a:moveTo>
                  <a:cubicBezTo>
                    <a:pt x="185" y="1"/>
                    <a:pt x="94" y="63"/>
                    <a:pt x="53" y="174"/>
                  </a:cubicBezTo>
                  <a:cubicBezTo>
                    <a:pt x="0" y="327"/>
                    <a:pt x="71" y="458"/>
                    <a:pt x="213" y="508"/>
                  </a:cubicBezTo>
                  <a:cubicBezTo>
                    <a:pt x="248" y="521"/>
                    <a:pt x="282" y="527"/>
                    <a:pt x="314" y="527"/>
                  </a:cubicBezTo>
                  <a:cubicBezTo>
                    <a:pt x="420" y="527"/>
                    <a:pt x="509" y="463"/>
                    <a:pt x="548" y="353"/>
                  </a:cubicBezTo>
                  <a:cubicBezTo>
                    <a:pt x="600" y="208"/>
                    <a:pt x="534" y="71"/>
                    <a:pt x="387" y="18"/>
                  </a:cubicBezTo>
                  <a:cubicBezTo>
                    <a:pt x="355" y="7"/>
                    <a:pt x="32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2" name="Google Shape;5552;p22"/>
            <p:cNvSpPr/>
            <p:nvPr/>
          </p:nvSpPr>
          <p:spPr>
            <a:xfrm>
              <a:off x="5787372" y="6297479"/>
              <a:ext cx="13300" cy="11550"/>
            </a:xfrm>
            <a:custGeom>
              <a:rect b="b" l="l" r="r" t="t"/>
              <a:pathLst>
                <a:path extrusionOk="0" h="528" w="608">
                  <a:moveTo>
                    <a:pt x="294" y="1"/>
                  </a:moveTo>
                  <a:cubicBezTo>
                    <a:pt x="198" y="1"/>
                    <a:pt x="111" y="55"/>
                    <a:pt x="67" y="155"/>
                  </a:cubicBezTo>
                  <a:cubicBezTo>
                    <a:pt x="0" y="304"/>
                    <a:pt x="64" y="441"/>
                    <a:pt x="199" y="501"/>
                  </a:cubicBezTo>
                  <a:cubicBezTo>
                    <a:pt x="240" y="519"/>
                    <a:pt x="280" y="528"/>
                    <a:pt x="319" y="528"/>
                  </a:cubicBezTo>
                  <a:cubicBezTo>
                    <a:pt x="416" y="528"/>
                    <a:pt x="501" y="472"/>
                    <a:pt x="545" y="372"/>
                  </a:cubicBezTo>
                  <a:cubicBezTo>
                    <a:pt x="607" y="233"/>
                    <a:pt x="552" y="89"/>
                    <a:pt x="410" y="27"/>
                  </a:cubicBezTo>
                  <a:cubicBezTo>
                    <a:pt x="371" y="9"/>
                    <a:pt x="332"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3" name="Google Shape;5553;p22"/>
            <p:cNvSpPr/>
            <p:nvPr/>
          </p:nvSpPr>
          <p:spPr>
            <a:xfrm>
              <a:off x="5778841" y="6314498"/>
              <a:ext cx="13366" cy="11572"/>
            </a:xfrm>
            <a:custGeom>
              <a:rect b="b" l="l" r="r" t="t"/>
              <a:pathLst>
                <a:path extrusionOk="0" h="529" w="611">
                  <a:moveTo>
                    <a:pt x="298" y="0"/>
                  </a:moveTo>
                  <a:cubicBezTo>
                    <a:pt x="210" y="0"/>
                    <a:pt x="128" y="47"/>
                    <a:pt x="79" y="137"/>
                  </a:cubicBezTo>
                  <a:cubicBezTo>
                    <a:pt x="1" y="279"/>
                    <a:pt x="51" y="419"/>
                    <a:pt x="184" y="492"/>
                  </a:cubicBezTo>
                  <a:cubicBezTo>
                    <a:pt x="229" y="517"/>
                    <a:pt x="276" y="529"/>
                    <a:pt x="320" y="529"/>
                  </a:cubicBezTo>
                  <a:cubicBezTo>
                    <a:pt x="408" y="529"/>
                    <a:pt x="488" y="481"/>
                    <a:pt x="537" y="391"/>
                  </a:cubicBezTo>
                  <a:cubicBezTo>
                    <a:pt x="610" y="259"/>
                    <a:pt x="567" y="110"/>
                    <a:pt x="431" y="36"/>
                  </a:cubicBezTo>
                  <a:cubicBezTo>
                    <a:pt x="388" y="12"/>
                    <a:pt x="34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4" name="Google Shape;5554;p22"/>
            <p:cNvSpPr/>
            <p:nvPr/>
          </p:nvSpPr>
          <p:spPr>
            <a:xfrm>
              <a:off x="5768888" y="6330882"/>
              <a:ext cx="13344" cy="11594"/>
            </a:xfrm>
            <a:custGeom>
              <a:rect b="b" l="l" r="r" t="t"/>
              <a:pathLst>
                <a:path extrusionOk="0" h="530" w="610">
                  <a:moveTo>
                    <a:pt x="299" y="0"/>
                  </a:moveTo>
                  <a:cubicBezTo>
                    <a:pt x="218" y="0"/>
                    <a:pt x="141" y="39"/>
                    <a:pt x="89" y="117"/>
                  </a:cubicBezTo>
                  <a:cubicBezTo>
                    <a:pt x="0" y="252"/>
                    <a:pt x="37" y="398"/>
                    <a:pt x="163" y="481"/>
                  </a:cubicBezTo>
                  <a:cubicBezTo>
                    <a:pt x="212" y="513"/>
                    <a:pt x="265" y="529"/>
                    <a:pt x="316" y="529"/>
                  </a:cubicBezTo>
                  <a:cubicBezTo>
                    <a:pt x="397" y="529"/>
                    <a:pt x="473" y="489"/>
                    <a:pt x="525" y="412"/>
                  </a:cubicBezTo>
                  <a:cubicBezTo>
                    <a:pt x="609" y="284"/>
                    <a:pt x="580" y="133"/>
                    <a:pt x="451" y="48"/>
                  </a:cubicBezTo>
                  <a:cubicBezTo>
                    <a:pt x="402" y="16"/>
                    <a:pt x="350" y="0"/>
                    <a:pt x="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5" name="Google Shape;5555;p22"/>
            <p:cNvSpPr/>
            <p:nvPr/>
          </p:nvSpPr>
          <p:spPr>
            <a:xfrm>
              <a:off x="5757666" y="6346238"/>
              <a:ext cx="13191" cy="11638"/>
            </a:xfrm>
            <a:custGeom>
              <a:rect b="b" l="l" r="r" t="t"/>
              <a:pathLst>
                <a:path extrusionOk="0" h="532" w="603">
                  <a:moveTo>
                    <a:pt x="297" y="0"/>
                  </a:moveTo>
                  <a:cubicBezTo>
                    <a:pt x="224" y="0"/>
                    <a:pt x="153" y="33"/>
                    <a:pt x="101" y="99"/>
                  </a:cubicBezTo>
                  <a:cubicBezTo>
                    <a:pt x="0" y="225"/>
                    <a:pt x="25" y="374"/>
                    <a:pt x="142" y="470"/>
                  </a:cubicBezTo>
                  <a:cubicBezTo>
                    <a:pt x="195" y="511"/>
                    <a:pt x="254" y="532"/>
                    <a:pt x="311" y="532"/>
                  </a:cubicBezTo>
                  <a:cubicBezTo>
                    <a:pt x="384" y="532"/>
                    <a:pt x="455" y="498"/>
                    <a:pt x="509" y="431"/>
                  </a:cubicBezTo>
                  <a:cubicBezTo>
                    <a:pt x="602" y="312"/>
                    <a:pt x="586" y="159"/>
                    <a:pt x="467" y="63"/>
                  </a:cubicBezTo>
                  <a:cubicBezTo>
                    <a:pt x="415" y="21"/>
                    <a:pt x="355"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6" name="Google Shape;5556;p22"/>
            <p:cNvSpPr/>
            <p:nvPr/>
          </p:nvSpPr>
          <p:spPr>
            <a:xfrm>
              <a:off x="5745328" y="6360391"/>
              <a:ext cx="13059" cy="11659"/>
            </a:xfrm>
            <a:custGeom>
              <a:rect b="b" l="l" r="r" t="t"/>
              <a:pathLst>
                <a:path extrusionOk="0" h="533" w="597">
                  <a:moveTo>
                    <a:pt x="298" y="0"/>
                  </a:moveTo>
                  <a:cubicBezTo>
                    <a:pt x="232" y="0"/>
                    <a:pt x="166" y="28"/>
                    <a:pt x="113" y="84"/>
                  </a:cubicBezTo>
                  <a:cubicBezTo>
                    <a:pt x="1" y="201"/>
                    <a:pt x="15" y="350"/>
                    <a:pt x="122" y="455"/>
                  </a:cubicBezTo>
                  <a:cubicBezTo>
                    <a:pt x="177" y="507"/>
                    <a:pt x="241" y="533"/>
                    <a:pt x="305" y="533"/>
                  </a:cubicBezTo>
                  <a:cubicBezTo>
                    <a:pt x="371" y="533"/>
                    <a:pt x="437" y="505"/>
                    <a:pt x="491" y="448"/>
                  </a:cubicBezTo>
                  <a:cubicBezTo>
                    <a:pt x="596" y="336"/>
                    <a:pt x="592" y="183"/>
                    <a:pt x="482" y="77"/>
                  </a:cubicBezTo>
                  <a:cubicBezTo>
                    <a:pt x="427" y="26"/>
                    <a:pt x="36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7" name="Google Shape;5557;p22"/>
            <p:cNvSpPr/>
            <p:nvPr/>
          </p:nvSpPr>
          <p:spPr>
            <a:xfrm>
              <a:off x="5731919" y="6373473"/>
              <a:ext cx="12928" cy="11659"/>
            </a:xfrm>
            <a:custGeom>
              <a:rect b="b" l="l" r="r" t="t"/>
              <a:pathLst>
                <a:path extrusionOk="0" h="533" w="591">
                  <a:moveTo>
                    <a:pt x="291" y="0"/>
                  </a:moveTo>
                  <a:cubicBezTo>
                    <a:pt x="232" y="0"/>
                    <a:pt x="172" y="22"/>
                    <a:pt x="121" y="68"/>
                  </a:cubicBezTo>
                  <a:cubicBezTo>
                    <a:pt x="0" y="176"/>
                    <a:pt x="0" y="327"/>
                    <a:pt x="101" y="439"/>
                  </a:cubicBezTo>
                  <a:cubicBezTo>
                    <a:pt x="155" y="501"/>
                    <a:pt x="225" y="533"/>
                    <a:pt x="295" y="533"/>
                  </a:cubicBezTo>
                  <a:cubicBezTo>
                    <a:pt x="355" y="533"/>
                    <a:pt x="415" y="510"/>
                    <a:pt x="467" y="464"/>
                  </a:cubicBezTo>
                  <a:cubicBezTo>
                    <a:pt x="582" y="361"/>
                    <a:pt x="591" y="208"/>
                    <a:pt x="488" y="93"/>
                  </a:cubicBezTo>
                  <a:cubicBezTo>
                    <a:pt x="433" y="32"/>
                    <a:pt x="362"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8" name="Google Shape;5558;p22"/>
            <p:cNvSpPr/>
            <p:nvPr/>
          </p:nvSpPr>
          <p:spPr>
            <a:xfrm>
              <a:off x="5717088" y="6385460"/>
              <a:ext cx="13081" cy="11681"/>
            </a:xfrm>
            <a:custGeom>
              <a:rect b="b" l="l" r="r" t="t"/>
              <a:pathLst>
                <a:path extrusionOk="0" h="534" w="598">
                  <a:moveTo>
                    <a:pt x="300" y="1"/>
                  </a:moveTo>
                  <a:cubicBezTo>
                    <a:pt x="247" y="1"/>
                    <a:pt x="192" y="18"/>
                    <a:pt x="142" y="56"/>
                  </a:cubicBezTo>
                  <a:cubicBezTo>
                    <a:pt x="14" y="152"/>
                    <a:pt x="0" y="303"/>
                    <a:pt x="92" y="422"/>
                  </a:cubicBezTo>
                  <a:cubicBezTo>
                    <a:pt x="146" y="495"/>
                    <a:pt x="220" y="533"/>
                    <a:pt x="297" y="533"/>
                  </a:cubicBezTo>
                  <a:cubicBezTo>
                    <a:pt x="350" y="533"/>
                    <a:pt x="405" y="515"/>
                    <a:pt x="456" y="477"/>
                  </a:cubicBezTo>
                  <a:cubicBezTo>
                    <a:pt x="577" y="386"/>
                    <a:pt x="598" y="232"/>
                    <a:pt x="506" y="109"/>
                  </a:cubicBezTo>
                  <a:cubicBezTo>
                    <a:pt x="453" y="38"/>
                    <a:pt x="378" y="1"/>
                    <a:pt x="3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59" name="Google Shape;5559;p22"/>
            <p:cNvSpPr/>
            <p:nvPr/>
          </p:nvSpPr>
          <p:spPr>
            <a:xfrm>
              <a:off x="5701359" y="6396288"/>
              <a:ext cx="13191" cy="11681"/>
            </a:xfrm>
            <a:custGeom>
              <a:rect b="b" l="l" r="r" t="t"/>
              <a:pathLst>
                <a:path extrusionOk="0" h="534" w="603">
                  <a:moveTo>
                    <a:pt x="303" y="0"/>
                  </a:moveTo>
                  <a:cubicBezTo>
                    <a:pt x="256" y="0"/>
                    <a:pt x="207" y="14"/>
                    <a:pt x="160" y="44"/>
                  </a:cubicBezTo>
                  <a:cubicBezTo>
                    <a:pt x="23" y="131"/>
                    <a:pt x="0" y="280"/>
                    <a:pt x="80" y="406"/>
                  </a:cubicBezTo>
                  <a:cubicBezTo>
                    <a:pt x="134" y="489"/>
                    <a:pt x="213" y="533"/>
                    <a:pt x="296" y="533"/>
                  </a:cubicBezTo>
                  <a:cubicBezTo>
                    <a:pt x="344" y="533"/>
                    <a:pt x="393" y="518"/>
                    <a:pt x="440" y="488"/>
                  </a:cubicBezTo>
                  <a:cubicBezTo>
                    <a:pt x="568" y="406"/>
                    <a:pt x="602" y="255"/>
                    <a:pt x="520" y="127"/>
                  </a:cubicBezTo>
                  <a:cubicBezTo>
                    <a:pt x="467" y="45"/>
                    <a:pt x="388" y="0"/>
                    <a:pt x="3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0" name="Google Shape;5560;p22"/>
            <p:cNvSpPr/>
            <p:nvPr/>
          </p:nvSpPr>
          <p:spPr>
            <a:xfrm>
              <a:off x="5684778" y="6405979"/>
              <a:ext cx="13191" cy="11638"/>
            </a:xfrm>
            <a:custGeom>
              <a:rect b="b" l="l" r="r" t="t"/>
              <a:pathLst>
                <a:path extrusionOk="0" h="532" w="603">
                  <a:moveTo>
                    <a:pt x="305" y="0"/>
                  </a:moveTo>
                  <a:cubicBezTo>
                    <a:pt x="263" y="0"/>
                    <a:pt x="220" y="11"/>
                    <a:pt x="179" y="34"/>
                  </a:cubicBezTo>
                  <a:cubicBezTo>
                    <a:pt x="34" y="110"/>
                    <a:pt x="0" y="258"/>
                    <a:pt x="71" y="389"/>
                  </a:cubicBezTo>
                  <a:cubicBezTo>
                    <a:pt x="121" y="481"/>
                    <a:pt x="203" y="531"/>
                    <a:pt x="294" y="531"/>
                  </a:cubicBezTo>
                  <a:cubicBezTo>
                    <a:pt x="336" y="531"/>
                    <a:pt x="380" y="520"/>
                    <a:pt x="424" y="497"/>
                  </a:cubicBezTo>
                  <a:cubicBezTo>
                    <a:pt x="559" y="426"/>
                    <a:pt x="602" y="279"/>
                    <a:pt x="529" y="144"/>
                  </a:cubicBezTo>
                  <a:cubicBezTo>
                    <a:pt x="480" y="53"/>
                    <a:pt x="396"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1" name="Google Shape;5561;p22"/>
            <p:cNvSpPr/>
            <p:nvPr/>
          </p:nvSpPr>
          <p:spPr>
            <a:xfrm>
              <a:off x="5667738" y="6414401"/>
              <a:ext cx="13147" cy="11659"/>
            </a:xfrm>
            <a:custGeom>
              <a:rect b="b" l="l" r="r" t="t"/>
              <a:pathLst>
                <a:path extrusionOk="0" h="533" w="601">
                  <a:moveTo>
                    <a:pt x="306" y="1"/>
                  </a:moveTo>
                  <a:cubicBezTo>
                    <a:pt x="269" y="1"/>
                    <a:pt x="231" y="9"/>
                    <a:pt x="193" y="27"/>
                  </a:cubicBezTo>
                  <a:cubicBezTo>
                    <a:pt x="46" y="93"/>
                    <a:pt x="0" y="238"/>
                    <a:pt x="65" y="375"/>
                  </a:cubicBezTo>
                  <a:cubicBezTo>
                    <a:pt x="111" y="475"/>
                    <a:pt x="196" y="532"/>
                    <a:pt x="292" y="532"/>
                  </a:cubicBezTo>
                  <a:cubicBezTo>
                    <a:pt x="330" y="532"/>
                    <a:pt x="369" y="523"/>
                    <a:pt x="408" y="505"/>
                  </a:cubicBezTo>
                  <a:cubicBezTo>
                    <a:pt x="545" y="441"/>
                    <a:pt x="600" y="299"/>
                    <a:pt x="536" y="157"/>
                  </a:cubicBezTo>
                  <a:cubicBezTo>
                    <a:pt x="491" y="59"/>
                    <a:pt x="404" y="1"/>
                    <a:pt x="3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2" name="Google Shape;5562;p22"/>
            <p:cNvSpPr/>
            <p:nvPr/>
          </p:nvSpPr>
          <p:spPr>
            <a:xfrm>
              <a:off x="5650194" y="6421729"/>
              <a:ext cx="13059" cy="11572"/>
            </a:xfrm>
            <a:custGeom>
              <a:rect b="b" l="l" r="r" t="t"/>
              <a:pathLst>
                <a:path extrusionOk="0" h="529" w="597">
                  <a:moveTo>
                    <a:pt x="305" y="0"/>
                  </a:moveTo>
                  <a:cubicBezTo>
                    <a:pt x="273" y="0"/>
                    <a:pt x="240" y="6"/>
                    <a:pt x="207" y="19"/>
                  </a:cubicBezTo>
                  <a:cubicBezTo>
                    <a:pt x="56" y="77"/>
                    <a:pt x="1" y="216"/>
                    <a:pt x="56" y="358"/>
                  </a:cubicBezTo>
                  <a:cubicBezTo>
                    <a:pt x="98" y="466"/>
                    <a:pt x="185" y="529"/>
                    <a:pt x="289" y="529"/>
                  </a:cubicBezTo>
                  <a:cubicBezTo>
                    <a:pt x="321" y="529"/>
                    <a:pt x="355" y="523"/>
                    <a:pt x="390" y="509"/>
                  </a:cubicBezTo>
                  <a:cubicBezTo>
                    <a:pt x="532" y="457"/>
                    <a:pt x="596" y="315"/>
                    <a:pt x="541" y="173"/>
                  </a:cubicBezTo>
                  <a:cubicBezTo>
                    <a:pt x="501" y="66"/>
                    <a:pt x="410"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3" name="Google Shape;5563;p22"/>
            <p:cNvSpPr/>
            <p:nvPr/>
          </p:nvSpPr>
          <p:spPr>
            <a:xfrm>
              <a:off x="5632169" y="6428007"/>
              <a:ext cx="12884" cy="11594"/>
            </a:xfrm>
            <a:custGeom>
              <a:rect b="b" l="l" r="r" t="t"/>
              <a:pathLst>
                <a:path extrusionOk="0" h="530" w="589">
                  <a:moveTo>
                    <a:pt x="302" y="1"/>
                  </a:moveTo>
                  <a:cubicBezTo>
                    <a:pt x="275" y="1"/>
                    <a:pt x="246" y="5"/>
                    <a:pt x="218" y="14"/>
                  </a:cubicBezTo>
                  <a:cubicBezTo>
                    <a:pt x="62" y="62"/>
                    <a:pt x="0" y="200"/>
                    <a:pt x="46" y="344"/>
                  </a:cubicBezTo>
                  <a:cubicBezTo>
                    <a:pt x="83" y="461"/>
                    <a:pt x="174" y="529"/>
                    <a:pt x="284" y="529"/>
                  </a:cubicBezTo>
                  <a:cubicBezTo>
                    <a:pt x="312" y="529"/>
                    <a:pt x="342" y="525"/>
                    <a:pt x="371" y="516"/>
                  </a:cubicBezTo>
                  <a:cubicBezTo>
                    <a:pt x="518" y="470"/>
                    <a:pt x="589" y="335"/>
                    <a:pt x="541" y="186"/>
                  </a:cubicBezTo>
                  <a:cubicBezTo>
                    <a:pt x="506" y="72"/>
                    <a:pt x="412" y="1"/>
                    <a:pt x="3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4" name="Google Shape;5564;p22"/>
            <p:cNvSpPr/>
            <p:nvPr/>
          </p:nvSpPr>
          <p:spPr>
            <a:xfrm>
              <a:off x="5613684" y="6433301"/>
              <a:ext cx="12688" cy="11572"/>
            </a:xfrm>
            <a:custGeom>
              <a:rect b="b" l="l" r="r" t="t"/>
              <a:pathLst>
                <a:path extrusionOk="0" h="529" w="580">
                  <a:moveTo>
                    <a:pt x="299" y="1"/>
                  </a:moveTo>
                  <a:cubicBezTo>
                    <a:pt x="276" y="1"/>
                    <a:pt x="252" y="4"/>
                    <a:pt x="227" y="10"/>
                  </a:cubicBezTo>
                  <a:cubicBezTo>
                    <a:pt x="69" y="51"/>
                    <a:pt x="0" y="184"/>
                    <a:pt x="37" y="331"/>
                  </a:cubicBezTo>
                  <a:cubicBezTo>
                    <a:pt x="69" y="454"/>
                    <a:pt x="163" y="529"/>
                    <a:pt x="278" y="529"/>
                  </a:cubicBezTo>
                  <a:cubicBezTo>
                    <a:pt x="302" y="529"/>
                    <a:pt x="327" y="525"/>
                    <a:pt x="353" y="519"/>
                  </a:cubicBezTo>
                  <a:cubicBezTo>
                    <a:pt x="502" y="482"/>
                    <a:pt x="580" y="349"/>
                    <a:pt x="541" y="200"/>
                  </a:cubicBezTo>
                  <a:cubicBezTo>
                    <a:pt x="510" y="78"/>
                    <a:pt x="415"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5" name="Google Shape;5565;p22"/>
            <p:cNvSpPr/>
            <p:nvPr/>
          </p:nvSpPr>
          <p:spPr>
            <a:xfrm>
              <a:off x="5595047" y="6437588"/>
              <a:ext cx="12491" cy="11550"/>
            </a:xfrm>
            <a:custGeom>
              <a:rect b="b" l="l" r="r" t="t"/>
              <a:pathLst>
                <a:path extrusionOk="0" h="528" w="571">
                  <a:moveTo>
                    <a:pt x="291" y="1"/>
                  </a:moveTo>
                  <a:cubicBezTo>
                    <a:pt x="273" y="1"/>
                    <a:pt x="254" y="3"/>
                    <a:pt x="234" y="7"/>
                  </a:cubicBezTo>
                  <a:cubicBezTo>
                    <a:pt x="76" y="39"/>
                    <a:pt x="0" y="169"/>
                    <a:pt x="30" y="316"/>
                  </a:cubicBezTo>
                  <a:cubicBezTo>
                    <a:pt x="58" y="447"/>
                    <a:pt x="154" y="528"/>
                    <a:pt x="277" y="528"/>
                  </a:cubicBezTo>
                  <a:cubicBezTo>
                    <a:pt x="295" y="528"/>
                    <a:pt x="315" y="526"/>
                    <a:pt x="335" y="522"/>
                  </a:cubicBezTo>
                  <a:cubicBezTo>
                    <a:pt x="486" y="492"/>
                    <a:pt x="571" y="364"/>
                    <a:pt x="541" y="213"/>
                  </a:cubicBezTo>
                  <a:cubicBezTo>
                    <a:pt x="513" y="85"/>
                    <a:pt x="416"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6" name="Google Shape;5566;p22"/>
            <p:cNvSpPr/>
            <p:nvPr/>
          </p:nvSpPr>
          <p:spPr>
            <a:xfrm>
              <a:off x="5575906" y="6440957"/>
              <a:ext cx="12294" cy="11594"/>
            </a:xfrm>
            <a:custGeom>
              <a:rect b="b" l="l" r="r" t="t"/>
              <a:pathLst>
                <a:path extrusionOk="0" h="530" w="562">
                  <a:moveTo>
                    <a:pt x="287" y="0"/>
                  </a:moveTo>
                  <a:cubicBezTo>
                    <a:pt x="273" y="0"/>
                    <a:pt x="258" y="1"/>
                    <a:pt x="243" y="4"/>
                  </a:cubicBezTo>
                  <a:cubicBezTo>
                    <a:pt x="83" y="29"/>
                    <a:pt x="1" y="155"/>
                    <a:pt x="26" y="304"/>
                  </a:cubicBezTo>
                  <a:cubicBezTo>
                    <a:pt x="46" y="441"/>
                    <a:pt x="144" y="529"/>
                    <a:pt x="274" y="529"/>
                  </a:cubicBezTo>
                  <a:cubicBezTo>
                    <a:pt x="288" y="529"/>
                    <a:pt x="303" y="528"/>
                    <a:pt x="319" y="526"/>
                  </a:cubicBezTo>
                  <a:cubicBezTo>
                    <a:pt x="470" y="501"/>
                    <a:pt x="562" y="379"/>
                    <a:pt x="539" y="226"/>
                  </a:cubicBezTo>
                  <a:cubicBezTo>
                    <a:pt x="518" y="92"/>
                    <a:pt x="418" y="0"/>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7" name="Google Shape;5567;p22"/>
            <p:cNvSpPr/>
            <p:nvPr/>
          </p:nvSpPr>
          <p:spPr>
            <a:xfrm>
              <a:off x="5557072" y="6443385"/>
              <a:ext cx="11988" cy="11528"/>
            </a:xfrm>
            <a:custGeom>
              <a:rect b="b" l="l" r="r" t="t"/>
              <a:pathLst>
                <a:path extrusionOk="0" h="527" w="548">
                  <a:moveTo>
                    <a:pt x="279" y="1"/>
                  </a:moveTo>
                  <a:cubicBezTo>
                    <a:pt x="269" y="1"/>
                    <a:pt x="258" y="2"/>
                    <a:pt x="248" y="3"/>
                  </a:cubicBezTo>
                  <a:cubicBezTo>
                    <a:pt x="87" y="21"/>
                    <a:pt x="0" y="142"/>
                    <a:pt x="14" y="291"/>
                  </a:cubicBezTo>
                  <a:cubicBezTo>
                    <a:pt x="29" y="433"/>
                    <a:pt x="131" y="527"/>
                    <a:pt x="266" y="527"/>
                  </a:cubicBezTo>
                  <a:cubicBezTo>
                    <a:pt x="276" y="527"/>
                    <a:pt x="287" y="526"/>
                    <a:pt x="298" y="525"/>
                  </a:cubicBezTo>
                  <a:cubicBezTo>
                    <a:pt x="452" y="509"/>
                    <a:pt x="548" y="390"/>
                    <a:pt x="532" y="236"/>
                  </a:cubicBezTo>
                  <a:cubicBezTo>
                    <a:pt x="517" y="98"/>
                    <a:pt x="415" y="1"/>
                    <a:pt x="2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8" name="Google Shape;5568;p22"/>
            <p:cNvSpPr/>
            <p:nvPr/>
          </p:nvSpPr>
          <p:spPr>
            <a:xfrm>
              <a:off x="5537975" y="6444938"/>
              <a:ext cx="11747" cy="11506"/>
            </a:xfrm>
            <a:custGeom>
              <a:rect b="b" l="l" r="r" t="t"/>
              <a:pathLst>
                <a:path extrusionOk="0" h="526" w="537">
                  <a:moveTo>
                    <a:pt x="269" y="0"/>
                  </a:moveTo>
                  <a:cubicBezTo>
                    <a:pt x="265" y="0"/>
                    <a:pt x="260" y="0"/>
                    <a:pt x="255" y="0"/>
                  </a:cubicBezTo>
                  <a:cubicBezTo>
                    <a:pt x="95" y="9"/>
                    <a:pt x="1" y="129"/>
                    <a:pt x="10" y="277"/>
                  </a:cubicBezTo>
                  <a:cubicBezTo>
                    <a:pt x="19" y="425"/>
                    <a:pt x="120" y="525"/>
                    <a:pt x="264" y="525"/>
                  </a:cubicBezTo>
                  <a:cubicBezTo>
                    <a:pt x="270" y="525"/>
                    <a:pt x="276" y="525"/>
                    <a:pt x="283" y="525"/>
                  </a:cubicBezTo>
                  <a:cubicBezTo>
                    <a:pt x="434" y="516"/>
                    <a:pt x="537" y="401"/>
                    <a:pt x="528" y="248"/>
                  </a:cubicBezTo>
                  <a:cubicBezTo>
                    <a:pt x="519" y="103"/>
                    <a:pt x="415" y="0"/>
                    <a:pt x="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69" name="Google Shape;5569;p22"/>
            <p:cNvSpPr/>
            <p:nvPr/>
          </p:nvSpPr>
          <p:spPr>
            <a:xfrm>
              <a:off x="5518703" y="6445529"/>
              <a:ext cx="11441" cy="11506"/>
            </a:xfrm>
            <a:custGeom>
              <a:rect b="b" l="l" r="r" t="t"/>
              <a:pathLst>
                <a:path extrusionOk="0" h="526" w="523">
                  <a:moveTo>
                    <a:pt x="266" y="1"/>
                  </a:moveTo>
                  <a:cubicBezTo>
                    <a:pt x="264" y="1"/>
                    <a:pt x="263" y="1"/>
                    <a:pt x="261" y="1"/>
                  </a:cubicBezTo>
                  <a:cubicBezTo>
                    <a:pt x="101" y="1"/>
                    <a:pt x="0" y="113"/>
                    <a:pt x="3" y="264"/>
                  </a:cubicBezTo>
                  <a:cubicBezTo>
                    <a:pt x="3" y="418"/>
                    <a:pt x="108" y="525"/>
                    <a:pt x="259" y="525"/>
                  </a:cubicBezTo>
                  <a:cubicBezTo>
                    <a:pt x="412" y="523"/>
                    <a:pt x="522" y="415"/>
                    <a:pt x="520" y="262"/>
                  </a:cubicBezTo>
                  <a:cubicBezTo>
                    <a:pt x="520" y="112"/>
                    <a:pt x="417" y="1"/>
                    <a:pt x="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0" name="Google Shape;5570;p22"/>
            <p:cNvSpPr/>
            <p:nvPr/>
          </p:nvSpPr>
          <p:spPr>
            <a:xfrm>
              <a:off x="5499453" y="6444873"/>
              <a:ext cx="11791" cy="11463"/>
            </a:xfrm>
            <a:custGeom>
              <a:rect b="b" l="l" r="r" t="t"/>
              <a:pathLst>
                <a:path extrusionOk="0" h="524" w="539">
                  <a:moveTo>
                    <a:pt x="266" y="0"/>
                  </a:moveTo>
                  <a:cubicBezTo>
                    <a:pt x="119" y="0"/>
                    <a:pt x="21" y="102"/>
                    <a:pt x="10" y="244"/>
                  </a:cubicBezTo>
                  <a:cubicBezTo>
                    <a:pt x="1" y="397"/>
                    <a:pt x="97" y="514"/>
                    <a:pt x="250" y="523"/>
                  </a:cubicBezTo>
                  <a:cubicBezTo>
                    <a:pt x="257" y="524"/>
                    <a:pt x="263" y="524"/>
                    <a:pt x="270" y="524"/>
                  </a:cubicBezTo>
                  <a:cubicBezTo>
                    <a:pt x="413" y="524"/>
                    <a:pt x="519" y="425"/>
                    <a:pt x="530" y="278"/>
                  </a:cubicBezTo>
                  <a:cubicBezTo>
                    <a:pt x="539" y="129"/>
                    <a:pt x="443" y="10"/>
                    <a:pt x="289" y="1"/>
                  </a:cubicBezTo>
                  <a:cubicBezTo>
                    <a:pt x="281" y="0"/>
                    <a:pt x="274" y="0"/>
                    <a:pt x="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1" name="Google Shape;5571;p22"/>
            <p:cNvSpPr/>
            <p:nvPr/>
          </p:nvSpPr>
          <p:spPr>
            <a:xfrm>
              <a:off x="5480072" y="6443079"/>
              <a:ext cx="11988" cy="11528"/>
            </a:xfrm>
            <a:custGeom>
              <a:rect b="b" l="l" r="r" t="t"/>
              <a:pathLst>
                <a:path extrusionOk="0" h="527" w="548">
                  <a:moveTo>
                    <a:pt x="269" y="1"/>
                  </a:moveTo>
                  <a:cubicBezTo>
                    <a:pt x="128" y="1"/>
                    <a:pt x="31" y="99"/>
                    <a:pt x="17" y="236"/>
                  </a:cubicBezTo>
                  <a:cubicBezTo>
                    <a:pt x="1" y="390"/>
                    <a:pt x="92" y="507"/>
                    <a:pt x="246" y="525"/>
                  </a:cubicBezTo>
                  <a:cubicBezTo>
                    <a:pt x="257" y="526"/>
                    <a:pt x="267" y="527"/>
                    <a:pt x="278" y="527"/>
                  </a:cubicBezTo>
                  <a:cubicBezTo>
                    <a:pt x="414" y="527"/>
                    <a:pt x="517" y="434"/>
                    <a:pt x="534" y="291"/>
                  </a:cubicBezTo>
                  <a:cubicBezTo>
                    <a:pt x="548" y="143"/>
                    <a:pt x="456" y="19"/>
                    <a:pt x="305" y="3"/>
                  </a:cubicBezTo>
                  <a:cubicBezTo>
                    <a:pt x="293" y="1"/>
                    <a:pt x="281"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2" name="Google Shape;5572;p22"/>
            <p:cNvSpPr/>
            <p:nvPr/>
          </p:nvSpPr>
          <p:spPr>
            <a:xfrm>
              <a:off x="5460778" y="6440695"/>
              <a:ext cx="12206" cy="11528"/>
            </a:xfrm>
            <a:custGeom>
              <a:rect b="b" l="l" r="r" t="t"/>
              <a:pathLst>
                <a:path extrusionOk="0" h="527" w="558">
                  <a:moveTo>
                    <a:pt x="274" y="1"/>
                  </a:moveTo>
                  <a:cubicBezTo>
                    <a:pt x="137" y="1"/>
                    <a:pt x="40" y="94"/>
                    <a:pt x="21" y="229"/>
                  </a:cubicBezTo>
                  <a:cubicBezTo>
                    <a:pt x="1" y="380"/>
                    <a:pt x="88" y="501"/>
                    <a:pt x="241" y="524"/>
                  </a:cubicBezTo>
                  <a:cubicBezTo>
                    <a:pt x="255" y="526"/>
                    <a:pt x="269" y="527"/>
                    <a:pt x="283" y="527"/>
                  </a:cubicBezTo>
                  <a:cubicBezTo>
                    <a:pt x="414" y="527"/>
                    <a:pt x="516" y="439"/>
                    <a:pt x="537" y="300"/>
                  </a:cubicBezTo>
                  <a:cubicBezTo>
                    <a:pt x="557" y="151"/>
                    <a:pt x="470" y="25"/>
                    <a:pt x="319" y="4"/>
                  </a:cubicBezTo>
                  <a:cubicBezTo>
                    <a:pt x="304" y="2"/>
                    <a:pt x="288" y="1"/>
                    <a:pt x="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3" name="Google Shape;5573;p22"/>
            <p:cNvSpPr/>
            <p:nvPr/>
          </p:nvSpPr>
          <p:spPr>
            <a:xfrm>
              <a:off x="5441506" y="6437610"/>
              <a:ext cx="12338" cy="11572"/>
            </a:xfrm>
            <a:custGeom>
              <a:rect b="b" l="l" r="r" t="t"/>
              <a:pathLst>
                <a:path extrusionOk="0" h="529" w="564">
                  <a:moveTo>
                    <a:pt x="276" y="1"/>
                  </a:moveTo>
                  <a:cubicBezTo>
                    <a:pt x="143" y="1"/>
                    <a:pt x="50" y="89"/>
                    <a:pt x="25" y="221"/>
                  </a:cubicBezTo>
                  <a:cubicBezTo>
                    <a:pt x="0" y="372"/>
                    <a:pt x="85" y="498"/>
                    <a:pt x="234" y="523"/>
                  </a:cubicBezTo>
                  <a:cubicBezTo>
                    <a:pt x="252" y="526"/>
                    <a:pt x="270" y="528"/>
                    <a:pt x="287" y="528"/>
                  </a:cubicBezTo>
                  <a:cubicBezTo>
                    <a:pt x="414" y="528"/>
                    <a:pt x="514" y="443"/>
                    <a:pt x="538" y="310"/>
                  </a:cubicBezTo>
                  <a:cubicBezTo>
                    <a:pt x="563" y="161"/>
                    <a:pt x="479" y="33"/>
                    <a:pt x="330" y="6"/>
                  </a:cubicBezTo>
                  <a:cubicBezTo>
                    <a:pt x="311" y="2"/>
                    <a:pt x="293"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4" name="Google Shape;5574;p22"/>
            <p:cNvSpPr/>
            <p:nvPr/>
          </p:nvSpPr>
          <p:spPr>
            <a:xfrm>
              <a:off x="5422016" y="6433870"/>
              <a:ext cx="12534" cy="11528"/>
            </a:xfrm>
            <a:custGeom>
              <a:rect b="b" l="l" r="r" t="t"/>
              <a:pathLst>
                <a:path extrusionOk="0" h="527" w="573">
                  <a:moveTo>
                    <a:pt x="281" y="1"/>
                  </a:moveTo>
                  <a:cubicBezTo>
                    <a:pt x="154" y="1"/>
                    <a:pt x="60" y="84"/>
                    <a:pt x="32" y="211"/>
                  </a:cubicBezTo>
                  <a:cubicBezTo>
                    <a:pt x="0" y="362"/>
                    <a:pt x="80" y="490"/>
                    <a:pt x="232" y="520"/>
                  </a:cubicBezTo>
                  <a:cubicBezTo>
                    <a:pt x="253" y="525"/>
                    <a:pt x="274" y="527"/>
                    <a:pt x="294" y="527"/>
                  </a:cubicBezTo>
                  <a:cubicBezTo>
                    <a:pt x="415" y="527"/>
                    <a:pt x="513" y="448"/>
                    <a:pt x="541" y="316"/>
                  </a:cubicBezTo>
                  <a:cubicBezTo>
                    <a:pt x="573" y="170"/>
                    <a:pt x="493" y="39"/>
                    <a:pt x="344" y="7"/>
                  </a:cubicBezTo>
                  <a:cubicBezTo>
                    <a:pt x="322" y="3"/>
                    <a:pt x="301"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5" name="Google Shape;5575;p22"/>
            <p:cNvSpPr/>
            <p:nvPr/>
          </p:nvSpPr>
          <p:spPr>
            <a:xfrm>
              <a:off x="5403116" y="6429538"/>
              <a:ext cx="12709" cy="11550"/>
            </a:xfrm>
            <a:custGeom>
              <a:rect b="b" l="l" r="r" t="t"/>
              <a:pathLst>
                <a:path extrusionOk="0" h="528" w="581">
                  <a:moveTo>
                    <a:pt x="282" y="1"/>
                  </a:moveTo>
                  <a:cubicBezTo>
                    <a:pt x="161" y="1"/>
                    <a:pt x="69" y="80"/>
                    <a:pt x="40" y="203"/>
                  </a:cubicBezTo>
                  <a:cubicBezTo>
                    <a:pt x="1" y="352"/>
                    <a:pt x="76" y="482"/>
                    <a:pt x="225" y="519"/>
                  </a:cubicBezTo>
                  <a:cubicBezTo>
                    <a:pt x="250" y="525"/>
                    <a:pt x="274" y="528"/>
                    <a:pt x="297" y="528"/>
                  </a:cubicBezTo>
                  <a:cubicBezTo>
                    <a:pt x="415" y="528"/>
                    <a:pt x="513" y="453"/>
                    <a:pt x="544" y="326"/>
                  </a:cubicBezTo>
                  <a:cubicBezTo>
                    <a:pt x="580" y="180"/>
                    <a:pt x="505" y="47"/>
                    <a:pt x="356" y="10"/>
                  </a:cubicBezTo>
                  <a:cubicBezTo>
                    <a:pt x="330" y="4"/>
                    <a:pt x="306" y="1"/>
                    <a:pt x="2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6" name="Google Shape;5576;p22"/>
            <p:cNvSpPr/>
            <p:nvPr/>
          </p:nvSpPr>
          <p:spPr>
            <a:xfrm>
              <a:off x="5384347" y="6424507"/>
              <a:ext cx="12731" cy="11572"/>
            </a:xfrm>
            <a:custGeom>
              <a:rect b="b" l="l" r="r" t="t"/>
              <a:pathLst>
                <a:path extrusionOk="0" h="529" w="582">
                  <a:moveTo>
                    <a:pt x="281" y="1"/>
                  </a:moveTo>
                  <a:cubicBezTo>
                    <a:pt x="165" y="1"/>
                    <a:pt x="75" y="76"/>
                    <a:pt x="41" y="192"/>
                  </a:cubicBezTo>
                  <a:cubicBezTo>
                    <a:pt x="0" y="341"/>
                    <a:pt x="69" y="474"/>
                    <a:pt x="218" y="518"/>
                  </a:cubicBezTo>
                  <a:cubicBezTo>
                    <a:pt x="245" y="525"/>
                    <a:pt x="272" y="529"/>
                    <a:pt x="298" y="529"/>
                  </a:cubicBezTo>
                  <a:cubicBezTo>
                    <a:pt x="411" y="529"/>
                    <a:pt x="507" y="458"/>
                    <a:pt x="541" y="337"/>
                  </a:cubicBezTo>
                  <a:cubicBezTo>
                    <a:pt x="582" y="192"/>
                    <a:pt x="513" y="55"/>
                    <a:pt x="366" y="14"/>
                  </a:cubicBezTo>
                  <a:cubicBezTo>
                    <a:pt x="337" y="5"/>
                    <a:pt x="308"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7" name="Google Shape;5577;p22"/>
            <p:cNvSpPr/>
            <p:nvPr/>
          </p:nvSpPr>
          <p:spPr>
            <a:xfrm>
              <a:off x="5365709" y="6418710"/>
              <a:ext cx="12928" cy="11594"/>
            </a:xfrm>
            <a:custGeom>
              <a:rect b="b" l="l" r="r" t="t"/>
              <a:pathLst>
                <a:path extrusionOk="0" h="530" w="591">
                  <a:moveTo>
                    <a:pt x="284" y="1"/>
                  </a:moveTo>
                  <a:cubicBezTo>
                    <a:pt x="174" y="1"/>
                    <a:pt x="86" y="71"/>
                    <a:pt x="51" y="183"/>
                  </a:cubicBezTo>
                  <a:cubicBezTo>
                    <a:pt x="0" y="329"/>
                    <a:pt x="67" y="466"/>
                    <a:pt x="211" y="515"/>
                  </a:cubicBezTo>
                  <a:cubicBezTo>
                    <a:pt x="242" y="525"/>
                    <a:pt x="272" y="530"/>
                    <a:pt x="302" y="530"/>
                  </a:cubicBezTo>
                  <a:cubicBezTo>
                    <a:pt x="410" y="530"/>
                    <a:pt x="503" y="463"/>
                    <a:pt x="543" y="347"/>
                  </a:cubicBezTo>
                  <a:cubicBezTo>
                    <a:pt x="591" y="205"/>
                    <a:pt x="527" y="66"/>
                    <a:pt x="380" y="18"/>
                  </a:cubicBezTo>
                  <a:cubicBezTo>
                    <a:pt x="347" y="6"/>
                    <a:pt x="315" y="1"/>
                    <a:pt x="2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8" name="Google Shape;5578;p22"/>
            <p:cNvSpPr/>
            <p:nvPr/>
          </p:nvSpPr>
          <p:spPr>
            <a:xfrm>
              <a:off x="5347356" y="6412082"/>
              <a:ext cx="13016" cy="11616"/>
            </a:xfrm>
            <a:custGeom>
              <a:rect b="b" l="l" r="r" t="t"/>
              <a:pathLst>
                <a:path extrusionOk="0" h="531" w="595">
                  <a:moveTo>
                    <a:pt x="290" y="0"/>
                  </a:moveTo>
                  <a:cubicBezTo>
                    <a:pt x="184" y="0"/>
                    <a:pt x="96" y="66"/>
                    <a:pt x="56" y="172"/>
                  </a:cubicBezTo>
                  <a:cubicBezTo>
                    <a:pt x="1" y="316"/>
                    <a:pt x="58" y="456"/>
                    <a:pt x="202" y="511"/>
                  </a:cubicBezTo>
                  <a:cubicBezTo>
                    <a:pt x="237" y="524"/>
                    <a:pt x="272" y="531"/>
                    <a:pt x="305" y="531"/>
                  </a:cubicBezTo>
                  <a:cubicBezTo>
                    <a:pt x="408" y="531"/>
                    <a:pt x="498" y="469"/>
                    <a:pt x="541" y="360"/>
                  </a:cubicBezTo>
                  <a:cubicBezTo>
                    <a:pt x="594" y="220"/>
                    <a:pt x="537" y="76"/>
                    <a:pt x="395" y="21"/>
                  </a:cubicBezTo>
                  <a:cubicBezTo>
                    <a:pt x="359" y="7"/>
                    <a:pt x="32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79" name="Google Shape;5579;p22"/>
            <p:cNvSpPr/>
            <p:nvPr/>
          </p:nvSpPr>
          <p:spPr>
            <a:xfrm>
              <a:off x="5329725" y="6404754"/>
              <a:ext cx="13103" cy="11594"/>
            </a:xfrm>
            <a:custGeom>
              <a:rect b="b" l="l" r="r" t="t"/>
              <a:pathLst>
                <a:path extrusionOk="0" h="530" w="599">
                  <a:moveTo>
                    <a:pt x="293" y="0"/>
                  </a:moveTo>
                  <a:cubicBezTo>
                    <a:pt x="193" y="0"/>
                    <a:pt x="108" y="61"/>
                    <a:pt x="63" y="161"/>
                  </a:cubicBezTo>
                  <a:cubicBezTo>
                    <a:pt x="1" y="301"/>
                    <a:pt x="51" y="443"/>
                    <a:pt x="191" y="504"/>
                  </a:cubicBezTo>
                  <a:cubicBezTo>
                    <a:pt x="229" y="521"/>
                    <a:pt x="268" y="530"/>
                    <a:pt x="305" y="530"/>
                  </a:cubicBezTo>
                  <a:cubicBezTo>
                    <a:pt x="404" y="530"/>
                    <a:pt x="493" y="473"/>
                    <a:pt x="539" y="372"/>
                  </a:cubicBezTo>
                  <a:cubicBezTo>
                    <a:pt x="599" y="234"/>
                    <a:pt x="550" y="90"/>
                    <a:pt x="408" y="26"/>
                  </a:cubicBezTo>
                  <a:cubicBezTo>
                    <a:pt x="369" y="9"/>
                    <a:pt x="330" y="0"/>
                    <a:pt x="2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0" name="Google Shape;5580;p22"/>
            <p:cNvSpPr/>
            <p:nvPr/>
          </p:nvSpPr>
          <p:spPr>
            <a:xfrm>
              <a:off x="5312400" y="6396398"/>
              <a:ext cx="13191" cy="11616"/>
            </a:xfrm>
            <a:custGeom>
              <a:rect b="b" l="l" r="r" t="t"/>
              <a:pathLst>
                <a:path extrusionOk="0" h="531" w="603">
                  <a:moveTo>
                    <a:pt x="296" y="0"/>
                  </a:moveTo>
                  <a:cubicBezTo>
                    <a:pt x="201" y="0"/>
                    <a:pt x="119" y="55"/>
                    <a:pt x="71" y="147"/>
                  </a:cubicBezTo>
                  <a:cubicBezTo>
                    <a:pt x="0" y="284"/>
                    <a:pt x="44" y="428"/>
                    <a:pt x="179" y="497"/>
                  </a:cubicBezTo>
                  <a:cubicBezTo>
                    <a:pt x="222" y="519"/>
                    <a:pt x="266" y="530"/>
                    <a:pt x="309" y="530"/>
                  </a:cubicBezTo>
                  <a:cubicBezTo>
                    <a:pt x="401" y="530"/>
                    <a:pt x="485" y="479"/>
                    <a:pt x="534" y="385"/>
                  </a:cubicBezTo>
                  <a:cubicBezTo>
                    <a:pt x="603" y="252"/>
                    <a:pt x="562" y="103"/>
                    <a:pt x="426" y="35"/>
                  </a:cubicBezTo>
                  <a:cubicBezTo>
                    <a:pt x="382" y="11"/>
                    <a:pt x="338"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1" name="Google Shape;5581;p22"/>
            <p:cNvSpPr/>
            <p:nvPr/>
          </p:nvSpPr>
          <p:spPr>
            <a:xfrm>
              <a:off x="5295622" y="6386948"/>
              <a:ext cx="13191" cy="11659"/>
            </a:xfrm>
            <a:custGeom>
              <a:rect b="b" l="l" r="r" t="t"/>
              <a:pathLst>
                <a:path extrusionOk="0" h="533" w="603">
                  <a:moveTo>
                    <a:pt x="296" y="1"/>
                  </a:moveTo>
                  <a:cubicBezTo>
                    <a:pt x="209" y="1"/>
                    <a:pt x="131" y="48"/>
                    <a:pt x="80" y="132"/>
                  </a:cubicBezTo>
                  <a:cubicBezTo>
                    <a:pt x="0" y="265"/>
                    <a:pt x="35" y="412"/>
                    <a:pt x="165" y="492"/>
                  </a:cubicBezTo>
                  <a:cubicBezTo>
                    <a:pt x="211" y="519"/>
                    <a:pt x="259" y="532"/>
                    <a:pt x="306" y="532"/>
                  </a:cubicBezTo>
                  <a:cubicBezTo>
                    <a:pt x="392" y="532"/>
                    <a:pt x="473" y="487"/>
                    <a:pt x="525" y="402"/>
                  </a:cubicBezTo>
                  <a:cubicBezTo>
                    <a:pt x="603" y="274"/>
                    <a:pt x="570" y="123"/>
                    <a:pt x="440" y="43"/>
                  </a:cubicBezTo>
                  <a:cubicBezTo>
                    <a:pt x="391" y="14"/>
                    <a:pt x="343" y="1"/>
                    <a:pt x="2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2" name="Google Shape;5582;p22"/>
            <p:cNvSpPr/>
            <p:nvPr/>
          </p:nvSpPr>
          <p:spPr>
            <a:xfrm>
              <a:off x="5279741" y="6376491"/>
              <a:ext cx="13147" cy="11659"/>
            </a:xfrm>
            <a:custGeom>
              <a:rect b="b" l="l" r="r" t="t"/>
              <a:pathLst>
                <a:path extrusionOk="0" h="533" w="601">
                  <a:moveTo>
                    <a:pt x="297" y="0"/>
                  </a:moveTo>
                  <a:cubicBezTo>
                    <a:pt x="216" y="0"/>
                    <a:pt x="140" y="42"/>
                    <a:pt x="87" y="118"/>
                  </a:cubicBezTo>
                  <a:cubicBezTo>
                    <a:pt x="0" y="244"/>
                    <a:pt x="23" y="393"/>
                    <a:pt x="147" y="480"/>
                  </a:cubicBezTo>
                  <a:cubicBezTo>
                    <a:pt x="197" y="515"/>
                    <a:pt x="252" y="533"/>
                    <a:pt x="304" y="533"/>
                  </a:cubicBezTo>
                  <a:cubicBezTo>
                    <a:pt x="384" y="533"/>
                    <a:pt x="460" y="493"/>
                    <a:pt x="513" y="418"/>
                  </a:cubicBezTo>
                  <a:cubicBezTo>
                    <a:pt x="600" y="294"/>
                    <a:pt x="580" y="143"/>
                    <a:pt x="454" y="54"/>
                  </a:cubicBezTo>
                  <a:cubicBezTo>
                    <a:pt x="402" y="17"/>
                    <a:pt x="348"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3" name="Google Shape;5583;p22"/>
            <p:cNvSpPr/>
            <p:nvPr/>
          </p:nvSpPr>
          <p:spPr>
            <a:xfrm>
              <a:off x="5264756" y="6364876"/>
              <a:ext cx="12994" cy="11638"/>
            </a:xfrm>
            <a:custGeom>
              <a:rect b="b" l="l" r="r" t="t"/>
              <a:pathLst>
                <a:path extrusionOk="0" h="532" w="594">
                  <a:moveTo>
                    <a:pt x="298" y="0"/>
                  </a:moveTo>
                  <a:cubicBezTo>
                    <a:pt x="224" y="0"/>
                    <a:pt x="153" y="35"/>
                    <a:pt x="99" y="99"/>
                  </a:cubicBezTo>
                  <a:cubicBezTo>
                    <a:pt x="0" y="218"/>
                    <a:pt x="10" y="367"/>
                    <a:pt x="129" y="466"/>
                  </a:cubicBezTo>
                  <a:cubicBezTo>
                    <a:pt x="181" y="510"/>
                    <a:pt x="241" y="532"/>
                    <a:pt x="300" y="532"/>
                  </a:cubicBezTo>
                  <a:cubicBezTo>
                    <a:pt x="373" y="532"/>
                    <a:pt x="443" y="499"/>
                    <a:pt x="497" y="434"/>
                  </a:cubicBezTo>
                  <a:cubicBezTo>
                    <a:pt x="594" y="319"/>
                    <a:pt x="587" y="166"/>
                    <a:pt x="470" y="67"/>
                  </a:cubicBezTo>
                  <a:cubicBezTo>
                    <a:pt x="416" y="22"/>
                    <a:pt x="356"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4" name="Google Shape;5584;p22"/>
            <p:cNvSpPr/>
            <p:nvPr/>
          </p:nvSpPr>
          <p:spPr>
            <a:xfrm>
              <a:off x="5251084" y="6352101"/>
              <a:ext cx="12950" cy="11681"/>
            </a:xfrm>
            <a:custGeom>
              <a:rect b="b" l="l" r="r" t="t"/>
              <a:pathLst>
                <a:path extrusionOk="0" h="534" w="592">
                  <a:moveTo>
                    <a:pt x="299" y="1"/>
                  </a:moveTo>
                  <a:cubicBezTo>
                    <a:pt x="233" y="1"/>
                    <a:pt x="167" y="30"/>
                    <a:pt x="113" y="83"/>
                  </a:cubicBezTo>
                  <a:cubicBezTo>
                    <a:pt x="3" y="191"/>
                    <a:pt x="0" y="342"/>
                    <a:pt x="108" y="452"/>
                  </a:cubicBezTo>
                  <a:cubicBezTo>
                    <a:pt x="162" y="506"/>
                    <a:pt x="228" y="533"/>
                    <a:pt x="294" y="533"/>
                  </a:cubicBezTo>
                  <a:cubicBezTo>
                    <a:pt x="359" y="533"/>
                    <a:pt x="424" y="507"/>
                    <a:pt x="479" y="452"/>
                  </a:cubicBezTo>
                  <a:cubicBezTo>
                    <a:pt x="587" y="347"/>
                    <a:pt x="591" y="193"/>
                    <a:pt x="484" y="85"/>
                  </a:cubicBezTo>
                  <a:cubicBezTo>
                    <a:pt x="428" y="28"/>
                    <a:pt x="364"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5" name="Google Shape;5585;p22"/>
            <p:cNvSpPr/>
            <p:nvPr/>
          </p:nvSpPr>
          <p:spPr>
            <a:xfrm>
              <a:off x="5238309" y="6337904"/>
              <a:ext cx="13234" cy="11659"/>
            </a:xfrm>
            <a:custGeom>
              <a:rect b="b" l="l" r="r" t="t"/>
              <a:pathLst>
                <a:path extrusionOk="0" h="533" w="605">
                  <a:moveTo>
                    <a:pt x="309" y="1"/>
                  </a:moveTo>
                  <a:cubicBezTo>
                    <a:pt x="251" y="1"/>
                    <a:pt x="192" y="23"/>
                    <a:pt x="140" y="66"/>
                  </a:cubicBezTo>
                  <a:cubicBezTo>
                    <a:pt x="21" y="160"/>
                    <a:pt x="0" y="311"/>
                    <a:pt x="96" y="430"/>
                  </a:cubicBezTo>
                  <a:cubicBezTo>
                    <a:pt x="151" y="498"/>
                    <a:pt x="224" y="533"/>
                    <a:pt x="299" y="533"/>
                  </a:cubicBezTo>
                  <a:cubicBezTo>
                    <a:pt x="356" y="533"/>
                    <a:pt x="414" y="513"/>
                    <a:pt x="465" y="471"/>
                  </a:cubicBezTo>
                  <a:cubicBezTo>
                    <a:pt x="582" y="377"/>
                    <a:pt x="605" y="224"/>
                    <a:pt x="509" y="105"/>
                  </a:cubicBezTo>
                  <a:cubicBezTo>
                    <a:pt x="453" y="35"/>
                    <a:pt x="382"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6" name="Google Shape;5586;p22"/>
            <p:cNvSpPr/>
            <p:nvPr/>
          </p:nvSpPr>
          <p:spPr>
            <a:xfrm>
              <a:off x="5227438" y="6322745"/>
              <a:ext cx="13388" cy="11616"/>
            </a:xfrm>
            <a:custGeom>
              <a:rect b="b" l="l" r="r" t="t"/>
              <a:pathLst>
                <a:path extrusionOk="0" h="531" w="612">
                  <a:moveTo>
                    <a:pt x="317" y="0"/>
                  </a:moveTo>
                  <a:cubicBezTo>
                    <a:pt x="267" y="0"/>
                    <a:pt x="215" y="16"/>
                    <a:pt x="168" y="47"/>
                  </a:cubicBezTo>
                  <a:cubicBezTo>
                    <a:pt x="37" y="129"/>
                    <a:pt x="0" y="276"/>
                    <a:pt x="83" y="406"/>
                  </a:cubicBezTo>
                  <a:cubicBezTo>
                    <a:pt x="135" y="487"/>
                    <a:pt x="214" y="530"/>
                    <a:pt x="298" y="530"/>
                  </a:cubicBezTo>
                  <a:cubicBezTo>
                    <a:pt x="347" y="530"/>
                    <a:pt x="399" y="515"/>
                    <a:pt x="447" y="484"/>
                  </a:cubicBezTo>
                  <a:cubicBezTo>
                    <a:pt x="573" y="404"/>
                    <a:pt x="612" y="255"/>
                    <a:pt x="529" y="127"/>
                  </a:cubicBezTo>
                  <a:cubicBezTo>
                    <a:pt x="475" y="42"/>
                    <a:pt x="398" y="0"/>
                    <a:pt x="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7" name="Google Shape;5587;p22"/>
            <p:cNvSpPr/>
            <p:nvPr/>
          </p:nvSpPr>
          <p:spPr>
            <a:xfrm>
              <a:off x="5218425" y="6306404"/>
              <a:ext cx="13344" cy="11572"/>
            </a:xfrm>
            <a:custGeom>
              <a:rect b="b" l="l" r="r" t="t"/>
              <a:pathLst>
                <a:path extrusionOk="0" h="529" w="610">
                  <a:moveTo>
                    <a:pt x="318" y="0"/>
                  </a:moveTo>
                  <a:cubicBezTo>
                    <a:pt x="277" y="0"/>
                    <a:pt x="234" y="10"/>
                    <a:pt x="192" y="31"/>
                  </a:cubicBezTo>
                  <a:cubicBezTo>
                    <a:pt x="53" y="97"/>
                    <a:pt x="0" y="239"/>
                    <a:pt x="69" y="377"/>
                  </a:cubicBezTo>
                  <a:cubicBezTo>
                    <a:pt x="116" y="473"/>
                    <a:pt x="201" y="528"/>
                    <a:pt x="296" y="528"/>
                  </a:cubicBezTo>
                  <a:cubicBezTo>
                    <a:pt x="336" y="528"/>
                    <a:pt x="378" y="518"/>
                    <a:pt x="419" y="498"/>
                  </a:cubicBezTo>
                  <a:cubicBezTo>
                    <a:pt x="554" y="434"/>
                    <a:pt x="609" y="290"/>
                    <a:pt x="543" y="152"/>
                  </a:cubicBezTo>
                  <a:cubicBezTo>
                    <a:pt x="494" y="51"/>
                    <a:pt x="410" y="0"/>
                    <a:pt x="3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8" name="Google Shape;5588;p22"/>
            <p:cNvSpPr/>
            <p:nvPr/>
          </p:nvSpPr>
          <p:spPr>
            <a:xfrm>
              <a:off x="5211513" y="6289210"/>
              <a:ext cx="13081" cy="11484"/>
            </a:xfrm>
            <a:custGeom>
              <a:rect b="b" l="l" r="r" t="t"/>
              <a:pathLst>
                <a:path extrusionOk="0" h="525" w="598">
                  <a:moveTo>
                    <a:pt x="311" y="0"/>
                  </a:moveTo>
                  <a:cubicBezTo>
                    <a:pt x="279" y="0"/>
                    <a:pt x="246" y="6"/>
                    <a:pt x="213" y="18"/>
                  </a:cubicBezTo>
                  <a:cubicBezTo>
                    <a:pt x="69" y="68"/>
                    <a:pt x="0" y="203"/>
                    <a:pt x="50" y="347"/>
                  </a:cubicBezTo>
                  <a:cubicBezTo>
                    <a:pt x="90" y="459"/>
                    <a:pt x="181" y="524"/>
                    <a:pt x="289" y="524"/>
                  </a:cubicBezTo>
                  <a:cubicBezTo>
                    <a:pt x="320" y="524"/>
                    <a:pt x="352" y="519"/>
                    <a:pt x="385" y="508"/>
                  </a:cubicBezTo>
                  <a:cubicBezTo>
                    <a:pt x="527" y="460"/>
                    <a:pt x="598" y="322"/>
                    <a:pt x="547" y="178"/>
                  </a:cubicBezTo>
                  <a:cubicBezTo>
                    <a:pt x="507" y="62"/>
                    <a:pt x="416" y="0"/>
                    <a:pt x="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89" name="Google Shape;5589;p22"/>
            <p:cNvSpPr/>
            <p:nvPr/>
          </p:nvSpPr>
          <p:spPr>
            <a:xfrm>
              <a:off x="5206700" y="6271448"/>
              <a:ext cx="12731" cy="11419"/>
            </a:xfrm>
            <a:custGeom>
              <a:rect b="b" l="l" r="r" t="t"/>
              <a:pathLst>
                <a:path extrusionOk="0" h="522" w="582">
                  <a:moveTo>
                    <a:pt x="301" y="0"/>
                  </a:moveTo>
                  <a:cubicBezTo>
                    <a:pt x="279" y="0"/>
                    <a:pt x="257" y="3"/>
                    <a:pt x="234" y="7"/>
                  </a:cubicBezTo>
                  <a:cubicBezTo>
                    <a:pt x="83" y="42"/>
                    <a:pt x="0" y="168"/>
                    <a:pt x="35" y="317"/>
                  </a:cubicBezTo>
                  <a:cubicBezTo>
                    <a:pt x="64" y="443"/>
                    <a:pt x="160" y="521"/>
                    <a:pt x="281" y="521"/>
                  </a:cubicBezTo>
                  <a:cubicBezTo>
                    <a:pt x="303" y="521"/>
                    <a:pt x="325" y="519"/>
                    <a:pt x="348" y="514"/>
                  </a:cubicBezTo>
                  <a:cubicBezTo>
                    <a:pt x="495" y="482"/>
                    <a:pt x="582" y="353"/>
                    <a:pt x="548" y="204"/>
                  </a:cubicBezTo>
                  <a:cubicBezTo>
                    <a:pt x="519" y="73"/>
                    <a:pt x="419" y="0"/>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90" name="Google Shape;5590;p22"/>
            <p:cNvSpPr/>
            <p:nvPr/>
          </p:nvSpPr>
          <p:spPr>
            <a:xfrm>
              <a:off x="5755697" y="5549813"/>
              <a:ext cx="34497" cy="34541"/>
            </a:xfrm>
            <a:custGeom>
              <a:rect b="b" l="l" r="r" t="t"/>
              <a:pathLst>
                <a:path extrusionOk="0" h="1579" w="1577">
                  <a:moveTo>
                    <a:pt x="789" y="0"/>
                  </a:moveTo>
                  <a:cubicBezTo>
                    <a:pt x="354" y="0"/>
                    <a:pt x="1" y="353"/>
                    <a:pt x="1" y="790"/>
                  </a:cubicBezTo>
                  <a:cubicBezTo>
                    <a:pt x="1" y="1226"/>
                    <a:pt x="354" y="1578"/>
                    <a:pt x="789" y="1578"/>
                  </a:cubicBezTo>
                  <a:cubicBezTo>
                    <a:pt x="1224" y="1578"/>
                    <a:pt x="1576" y="1226"/>
                    <a:pt x="1576" y="790"/>
                  </a:cubicBezTo>
                  <a:cubicBezTo>
                    <a:pt x="1576" y="353"/>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91" name="Google Shape;5591;p22"/>
            <p:cNvSpPr/>
            <p:nvPr/>
          </p:nvSpPr>
          <p:spPr>
            <a:xfrm>
              <a:off x="5421819" y="5940370"/>
              <a:ext cx="34519" cy="34541"/>
            </a:xfrm>
            <a:custGeom>
              <a:rect b="b" l="l" r="r" t="t"/>
              <a:pathLst>
                <a:path extrusionOk="0" h="1579" w="1578">
                  <a:moveTo>
                    <a:pt x="788" y="0"/>
                  </a:moveTo>
                  <a:cubicBezTo>
                    <a:pt x="353" y="0"/>
                    <a:pt x="0" y="353"/>
                    <a:pt x="0" y="790"/>
                  </a:cubicBezTo>
                  <a:cubicBezTo>
                    <a:pt x="0" y="1225"/>
                    <a:pt x="353" y="1578"/>
                    <a:pt x="788" y="1578"/>
                  </a:cubicBezTo>
                  <a:cubicBezTo>
                    <a:pt x="1225" y="1578"/>
                    <a:pt x="1578" y="1225"/>
                    <a:pt x="1578" y="790"/>
                  </a:cubicBezTo>
                  <a:cubicBezTo>
                    <a:pt x="1578" y="353"/>
                    <a:pt x="1225" y="0"/>
                    <a:pt x="7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92" name="Google Shape;5592;p22"/>
            <p:cNvSpPr/>
            <p:nvPr/>
          </p:nvSpPr>
          <p:spPr>
            <a:xfrm>
              <a:off x="5194013" y="6233079"/>
              <a:ext cx="34497" cy="34541"/>
            </a:xfrm>
            <a:custGeom>
              <a:rect b="b" l="l" r="r" t="t"/>
              <a:pathLst>
                <a:path extrusionOk="0" h="1579" w="1577">
                  <a:moveTo>
                    <a:pt x="789" y="0"/>
                  </a:moveTo>
                  <a:cubicBezTo>
                    <a:pt x="354" y="0"/>
                    <a:pt x="1" y="355"/>
                    <a:pt x="1" y="790"/>
                  </a:cubicBezTo>
                  <a:cubicBezTo>
                    <a:pt x="1" y="1226"/>
                    <a:pt x="354" y="1578"/>
                    <a:pt x="789" y="1578"/>
                  </a:cubicBezTo>
                  <a:cubicBezTo>
                    <a:pt x="1224" y="1578"/>
                    <a:pt x="1576" y="1226"/>
                    <a:pt x="1576" y="790"/>
                  </a:cubicBezTo>
                  <a:cubicBezTo>
                    <a:pt x="1576" y="355"/>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5593" name="Google Shape;5593;p22"/>
          <p:cNvGrpSpPr/>
          <p:nvPr/>
        </p:nvGrpSpPr>
        <p:grpSpPr>
          <a:xfrm>
            <a:off x="2283899" y="3969800"/>
            <a:ext cx="267079" cy="391084"/>
            <a:chOff x="6284219" y="5427379"/>
            <a:chExt cx="682194" cy="998681"/>
          </a:xfrm>
        </p:grpSpPr>
        <p:sp>
          <p:nvSpPr>
            <p:cNvPr id="5594" name="Google Shape;5594;p22"/>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95" name="Google Shape;5595;p22"/>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96" name="Google Shape;5596;p22"/>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97" name="Google Shape;5597;p22"/>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98" name="Google Shape;5598;p22"/>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599" name="Google Shape;5599;p22"/>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0" name="Google Shape;5600;p22"/>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1" name="Google Shape;5601;p22"/>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2" name="Google Shape;5602;p22"/>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3" name="Google Shape;5603;p22"/>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4" name="Google Shape;5604;p22"/>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5" name="Google Shape;5605;p22"/>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6" name="Google Shape;5606;p22"/>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7" name="Google Shape;5607;p22"/>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8" name="Google Shape;5608;p22"/>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09" name="Google Shape;5609;p22"/>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0" name="Google Shape;5610;p22"/>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1" name="Google Shape;5611;p22"/>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2" name="Google Shape;5612;p22"/>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3" name="Google Shape;5613;p22"/>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4" name="Google Shape;5614;p22"/>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5" name="Google Shape;5615;p22"/>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6" name="Google Shape;5616;p22"/>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7" name="Google Shape;5617;p22"/>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8" name="Google Shape;5618;p22"/>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19" name="Google Shape;5619;p22"/>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0" name="Google Shape;5620;p22"/>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1" name="Google Shape;5621;p22"/>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2" name="Google Shape;5622;p22"/>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3" name="Google Shape;5623;p22"/>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4" name="Google Shape;5624;p22"/>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5" name="Google Shape;5625;p22"/>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6" name="Google Shape;5626;p22"/>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7" name="Google Shape;5627;p22"/>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8" name="Google Shape;5628;p22"/>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29" name="Google Shape;5629;p22"/>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0" name="Google Shape;5630;p22"/>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1" name="Google Shape;5631;p22"/>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2" name="Google Shape;5632;p22"/>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3" name="Google Shape;5633;p22"/>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4" name="Google Shape;5634;p22"/>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5" name="Google Shape;5635;p22"/>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6" name="Google Shape;5636;p22"/>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7" name="Google Shape;5637;p22"/>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8" name="Google Shape;5638;p22"/>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39" name="Google Shape;5639;p22"/>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0" name="Google Shape;5640;p22"/>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1" name="Google Shape;5641;p22"/>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2" name="Google Shape;5642;p22"/>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3" name="Google Shape;5643;p22"/>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4" name="Google Shape;5644;p22"/>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5" name="Google Shape;5645;p22"/>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6" name="Google Shape;5646;p22"/>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7" name="Google Shape;5647;p22"/>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8" name="Google Shape;5648;p22"/>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49" name="Google Shape;5649;p22"/>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0" name="Google Shape;5650;p22"/>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1" name="Google Shape;5651;p22"/>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2" name="Google Shape;5652;p22"/>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3" name="Google Shape;5653;p22"/>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4" name="Google Shape;5654;p22"/>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5" name="Google Shape;5655;p22"/>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6" name="Google Shape;5656;p22"/>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7" name="Google Shape;5657;p22"/>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8" name="Google Shape;5658;p22"/>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59" name="Google Shape;5659;p22"/>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0" name="Google Shape;5660;p22"/>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1" name="Google Shape;5661;p22"/>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2" name="Google Shape;5662;p22"/>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3" name="Google Shape;5663;p22"/>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4" name="Google Shape;5664;p22"/>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5" name="Google Shape;5665;p22"/>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6" name="Google Shape;5666;p22"/>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7" name="Google Shape;5667;p22"/>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8" name="Google Shape;5668;p22"/>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69" name="Google Shape;5669;p22"/>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0" name="Google Shape;5670;p22"/>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1" name="Google Shape;5671;p22"/>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2" name="Google Shape;5672;p22"/>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3" name="Google Shape;5673;p22"/>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4" name="Google Shape;5674;p22"/>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5" name="Google Shape;5675;p22"/>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6" name="Google Shape;5676;p22"/>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7" name="Google Shape;5677;p22"/>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8" name="Google Shape;5678;p22"/>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79" name="Google Shape;5679;p22"/>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0" name="Google Shape;5680;p22"/>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1" name="Google Shape;5681;p22"/>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2" name="Google Shape;5682;p22"/>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3" name="Google Shape;5683;p22"/>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4" name="Google Shape;5684;p22"/>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5" name="Google Shape;5685;p22"/>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6" name="Google Shape;5686;p22"/>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7" name="Google Shape;5687;p22"/>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8" name="Google Shape;5688;p22"/>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89" name="Google Shape;5689;p22"/>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0" name="Google Shape;5690;p22"/>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1" name="Google Shape;5691;p22"/>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2" name="Google Shape;5692;p22"/>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3" name="Google Shape;5693;p22"/>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4" name="Google Shape;5694;p22"/>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5" name="Google Shape;5695;p22"/>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6" name="Google Shape;5696;p22"/>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7" name="Google Shape;5697;p22"/>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8" name="Google Shape;5698;p22"/>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699" name="Google Shape;5699;p22"/>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0" name="Google Shape;5700;p22"/>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1" name="Google Shape;5701;p22"/>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2" name="Google Shape;5702;p22"/>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3" name="Google Shape;5703;p22"/>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4" name="Google Shape;5704;p22"/>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5" name="Google Shape;5705;p22"/>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6" name="Google Shape;5706;p22"/>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7" name="Google Shape;5707;p22"/>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8" name="Google Shape;5708;p22"/>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09" name="Google Shape;5709;p22"/>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10" name="Google Shape;5710;p22"/>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11" name="Google Shape;5711;p22"/>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12" name="Google Shape;5712;p22"/>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13" name="Google Shape;5713;p22"/>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14" name="Google Shape;5714;p22"/>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15" name="Google Shape;5715;p22"/>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16" name="Google Shape;5716;p22"/>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17" name="Google Shape;5717;p22"/>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18" name="Google Shape;5718;p22"/>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5719" name="Google Shape;5719;p22"/>
          <p:cNvGrpSpPr/>
          <p:nvPr/>
        </p:nvGrpSpPr>
        <p:grpSpPr>
          <a:xfrm>
            <a:off x="1568046" y="3975302"/>
            <a:ext cx="205084" cy="385575"/>
            <a:chOff x="7380047" y="5381091"/>
            <a:chExt cx="523841" cy="984616"/>
          </a:xfrm>
        </p:grpSpPr>
        <p:sp>
          <p:nvSpPr>
            <p:cNvPr id="5720" name="Google Shape;5720;p22"/>
            <p:cNvSpPr/>
            <p:nvPr/>
          </p:nvSpPr>
          <p:spPr>
            <a:xfrm>
              <a:off x="7445978" y="5381091"/>
              <a:ext cx="457909" cy="984616"/>
            </a:xfrm>
            <a:custGeom>
              <a:rect b="b" l="l" r="r" t="t"/>
              <a:pathLst>
                <a:path extrusionOk="0" h="45011" w="20933">
                  <a:moveTo>
                    <a:pt x="16558" y="0"/>
                  </a:moveTo>
                  <a:cubicBezTo>
                    <a:pt x="16214" y="0"/>
                    <a:pt x="15873" y="21"/>
                    <a:pt x="15530" y="64"/>
                  </a:cubicBezTo>
                  <a:cubicBezTo>
                    <a:pt x="15186" y="108"/>
                    <a:pt x="14845" y="257"/>
                    <a:pt x="14501" y="513"/>
                  </a:cubicBezTo>
                  <a:lnTo>
                    <a:pt x="740" y="11059"/>
                  </a:lnTo>
                  <a:cubicBezTo>
                    <a:pt x="355" y="11359"/>
                    <a:pt x="131" y="11744"/>
                    <a:pt x="67" y="12216"/>
                  </a:cubicBezTo>
                  <a:cubicBezTo>
                    <a:pt x="0" y="12687"/>
                    <a:pt x="119" y="13116"/>
                    <a:pt x="419" y="13503"/>
                  </a:cubicBezTo>
                  <a:lnTo>
                    <a:pt x="1963" y="15495"/>
                  </a:lnTo>
                  <a:cubicBezTo>
                    <a:pt x="2263" y="15839"/>
                    <a:pt x="2648" y="16054"/>
                    <a:pt x="3119" y="16139"/>
                  </a:cubicBezTo>
                  <a:cubicBezTo>
                    <a:pt x="3214" y="16156"/>
                    <a:pt x="3307" y="16165"/>
                    <a:pt x="3398" y="16165"/>
                  </a:cubicBezTo>
                  <a:cubicBezTo>
                    <a:pt x="3761" y="16165"/>
                    <a:pt x="4097" y="16026"/>
                    <a:pt x="4406" y="15752"/>
                  </a:cubicBezTo>
                  <a:lnTo>
                    <a:pt x="14822" y="7844"/>
                  </a:lnTo>
                  <a:lnTo>
                    <a:pt x="14822" y="43274"/>
                  </a:lnTo>
                  <a:cubicBezTo>
                    <a:pt x="14822" y="43746"/>
                    <a:pt x="14994" y="44154"/>
                    <a:pt x="15337" y="44495"/>
                  </a:cubicBezTo>
                  <a:cubicBezTo>
                    <a:pt x="15681" y="44839"/>
                    <a:pt x="16086" y="45010"/>
                    <a:pt x="16560" y="45010"/>
                  </a:cubicBezTo>
                  <a:lnTo>
                    <a:pt x="19196" y="45010"/>
                  </a:lnTo>
                  <a:cubicBezTo>
                    <a:pt x="19668" y="45010"/>
                    <a:pt x="20073" y="44839"/>
                    <a:pt x="20417" y="44495"/>
                  </a:cubicBezTo>
                  <a:cubicBezTo>
                    <a:pt x="20760" y="44154"/>
                    <a:pt x="20932" y="43746"/>
                    <a:pt x="20932" y="43274"/>
                  </a:cubicBezTo>
                  <a:lnTo>
                    <a:pt x="20932" y="1736"/>
                  </a:lnTo>
                  <a:cubicBezTo>
                    <a:pt x="20932" y="1264"/>
                    <a:pt x="20760" y="857"/>
                    <a:pt x="20417" y="513"/>
                  </a:cubicBezTo>
                  <a:cubicBezTo>
                    <a:pt x="20073" y="172"/>
                    <a:pt x="19666" y="0"/>
                    <a:pt x="19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21" name="Google Shape;5721;p22"/>
            <p:cNvSpPr/>
            <p:nvPr/>
          </p:nvSpPr>
          <p:spPr>
            <a:xfrm>
              <a:off x="7529694" y="5651445"/>
              <a:ext cx="9975" cy="9056"/>
            </a:xfrm>
            <a:custGeom>
              <a:rect b="b" l="l" r="r" t="t"/>
              <a:pathLst>
                <a:path extrusionOk="0" h="414" w="456">
                  <a:moveTo>
                    <a:pt x="221" y="1"/>
                  </a:moveTo>
                  <a:cubicBezTo>
                    <a:pt x="181" y="1"/>
                    <a:pt x="140" y="15"/>
                    <a:pt x="103" y="42"/>
                  </a:cubicBezTo>
                  <a:cubicBezTo>
                    <a:pt x="11" y="113"/>
                    <a:pt x="0" y="230"/>
                    <a:pt x="73" y="326"/>
                  </a:cubicBezTo>
                  <a:cubicBezTo>
                    <a:pt x="117" y="383"/>
                    <a:pt x="177" y="414"/>
                    <a:pt x="238" y="414"/>
                  </a:cubicBezTo>
                  <a:cubicBezTo>
                    <a:pt x="278" y="414"/>
                    <a:pt x="319" y="400"/>
                    <a:pt x="355" y="372"/>
                  </a:cubicBezTo>
                  <a:cubicBezTo>
                    <a:pt x="449" y="296"/>
                    <a:pt x="456" y="182"/>
                    <a:pt x="382" y="88"/>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22" name="Google Shape;5722;p22"/>
            <p:cNvSpPr/>
            <p:nvPr/>
          </p:nvSpPr>
          <p:spPr>
            <a:xfrm>
              <a:off x="7541353" y="5642388"/>
              <a:ext cx="9997" cy="9056"/>
            </a:xfrm>
            <a:custGeom>
              <a:rect b="b" l="l" r="r" t="t"/>
              <a:pathLst>
                <a:path extrusionOk="0" h="414" w="457">
                  <a:moveTo>
                    <a:pt x="224" y="1"/>
                  </a:moveTo>
                  <a:cubicBezTo>
                    <a:pt x="183" y="1"/>
                    <a:pt x="142" y="15"/>
                    <a:pt x="106" y="44"/>
                  </a:cubicBezTo>
                  <a:cubicBezTo>
                    <a:pt x="14" y="113"/>
                    <a:pt x="1" y="232"/>
                    <a:pt x="76" y="326"/>
                  </a:cubicBezTo>
                  <a:lnTo>
                    <a:pt x="76" y="328"/>
                  </a:lnTo>
                  <a:cubicBezTo>
                    <a:pt x="119" y="383"/>
                    <a:pt x="178" y="413"/>
                    <a:pt x="238" y="413"/>
                  </a:cubicBezTo>
                  <a:cubicBezTo>
                    <a:pt x="278" y="413"/>
                    <a:pt x="319" y="400"/>
                    <a:pt x="356" y="371"/>
                  </a:cubicBezTo>
                  <a:cubicBezTo>
                    <a:pt x="452" y="298"/>
                    <a:pt x="456" y="181"/>
                    <a:pt x="385" y="88"/>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23" name="Google Shape;5723;p22"/>
            <p:cNvSpPr/>
            <p:nvPr/>
          </p:nvSpPr>
          <p:spPr>
            <a:xfrm>
              <a:off x="7553122" y="5633288"/>
              <a:ext cx="9953" cy="9034"/>
            </a:xfrm>
            <a:custGeom>
              <a:rect b="b" l="l" r="r" t="t"/>
              <a:pathLst>
                <a:path extrusionOk="0" h="413" w="455">
                  <a:moveTo>
                    <a:pt x="222" y="1"/>
                  </a:moveTo>
                  <a:cubicBezTo>
                    <a:pt x="182" y="1"/>
                    <a:pt x="141" y="15"/>
                    <a:pt x="104" y="43"/>
                  </a:cubicBezTo>
                  <a:cubicBezTo>
                    <a:pt x="12" y="114"/>
                    <a:pt x="1" y="231"/>
                    <a:pt x="74" y="327"/>
                  </a:cubicBezTo>
                  <a:cubicBezTo>
                    <a:pt x="118" y="382"/>
                    <a:pt x="177" y="412"/>
                    <a:pt x="237" y="412"/>
                  </a:cubicBezTo>
                  <a:cubicBezTo>
                    <a:pt x="277" y="412"/>
                    <a:pt x="317" y="399"/>
                    <a:pt x="354" y="371"/>
                  </a:cubicBezTo>
                  <a:cubicBezTo>
                    <a:pt x="450" y="297"/>
                    <a:pt x="454" y="181"/>
                    <a:pt x="383" y="87"/>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24" name="Google Shape;5724;p22"/>
            <p:cNvSpPr/>
            <p:nvPr/>
          </p:nvSpPr>
          <p:spPr>
            <a:xfrm>
              <a:off x="7565000" y="5624101"/>
              <a:ext cx="9953" cy="9056"/>
            </a:xfrm>
            <a:custGeom>
              <a:rect b="b" l="l" r="r" t="t"/>
              <a:pathLst>
                <a:path extrusionOk="0" h="414" w="455">
                  <a:moveTo>
                    <a:pt x="220" y="1"/>
                  </a:moveTo>
                  <a:cubicBezTo>
                    <a:pt x="180" y="1"/>
                    <a:pt x="140" y="14"/>
                    <a:pt x="104" y="42"/>
                  </a:cubicBezTo>
                  <a:cubicBezTo>
                    <a:pt x="12" y="113"/>
                    <a:pt x="1" y="230"/>
                    <a:pt x="74" y="326"/>
                  </a:cubicBezTo>
                  <a:cubicBezTo>
                    <a:pt x="118" y="382"/>
                    <a:pt x="177" y="413"/>
                    <a:pt x="237" y="413"/>
                  </a:cubicBezTo>
                  <a:cubicBezTo>
                    <a:pt x="277" y="413"/>
                    <a:pt x="317" y="400"/>
                    <a:pt x="353" y="372"/>
                  </a:cubicBezTo>
                  <a:cubicBezTo>
                    <a:pt x="449" y="296"/>
                    <a:pt x="454" y="182"/>
                    <a:pt x="383" y="88"/>
                  </a:cubicBezTo>
                  <a:cubicBezTo>
                    <a:pt x="338"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25" name="Google Shape;5725;p22"/>
            <p:cNvSpPr/>
            <p:nvPr/>
          </p:nvSpPr>
          <p:spPr>
            <a:xfrm>
              <a:off x="7576725" y="5615023"/>
              <a:ext cx="9931" cy="9034"/>
            </a:xfrm>
            <a:custGeom>
              <a:rect b="b" l="l" r="r" t="t"/>
              <a:pathLst>
                <a:path extrusionOk="0" h="413" w="454">
                  <a:moveTo>
                    <a:pt x="220" y="0"/>
                  </a:moveTo>
                  <a:cubicBezTo>
                    <a:pt x="180" y="0"/>
                    <a:pt x="140" y="14"/>
                    <a:pt x="104" y="42"/>
                  </a:cubicBezTo>
                  <a:cubicBezTo>
                    <a:pt x="12" y="113"/>
                    <a:pt x="0" y="230"/>
                    <a:pt x="74" y="326"/>
                  </a:cubicBezTo>
                  <a:cubicBezTo>
                    <a:pt x="117" y="382"/>
                    <a:pt x="176" y="412"/>
                    <a:pt x="235" y="412"/>
                  </a:cubicBezTo>
                  <a:cubicBezTo>
                    <a:pt x="275" y="412"/>
                    <a:pt x="316" y="398"/>
                    <a:pt x="353" y="370"/>
                  </a:cubicBezTo>
                  <a:cubicBezTo>
                    <a:pt x="449" y="297"/>
                    <a:pt x="454" y="180"/>
                    <a:pt x="383" y="88"/>
                  </a:cubicBezTo>
                  <a:cubicBezTo>
                    <a:pt x="338" y="31"/>
                    <a:pt x="279"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26" name="Google Shape;5726;p22"/>
            <p:cNvSpPr/>
            <p:nvPr/>
          </p:nvSpPr>
          <p:spPr>
            <a:xfrm>
              <a:off x="7588406" y="5605966"/>
              <a:ext cx="9931" cy="9056"/>
            </a:xfrm>
            <a:custGeom>
              <a:rect b="b" l="l" r="r" t="t"/>
              <a:pathLst>
                <a:path extrusionOk="0" h="414" w="454">
                  <a:moveTo>
                    <a:pt x="220" y="1"/>
                  </a:moveTo>
                  <a:cubicBezTo>
                    <a:pt x="180" y="1"/>
                    <a:pt x="140" y="14"/>
                    <a:pt x="103" y="42"/>
                  </a:cubicBezTo>
                  <a:cubicBezTo>
                    <a:pt x="12" y="113"/>
                    <a:pt x="0" y="230"/>
                    <a:pt x="73" y="326"/>
                  </a:cubicBezTo>
                  <a:cubicBezTo>
                    <a:pt x="118" y="382"/>
                    <a:pt x="177" y="413"/>
                    <a:pt x="237" y="413"/>
                  </a:cubicBezTo>
                  <a:cubicBezTo>
                    <a:pt x="276" y="413"/>
                    <a:pt x="316" y="400"/>
                    <a:pt x="353" y="372"/>
                  </a:cubicBezTo>
                  <a:cubicBezTo>
                    <a:pt x="449" y="296"/>
                    <a:pt x="454" y="181"/>
                    <a:pt x="383" y="88"/>
                  </a:cubicBezTo>
                  <a:cubicBezTo>
                    <a:pt x="337"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27" name="Google Shape;5727;p22"/>
            <p:cNvSpPr/>
            <p:nvPr/>
          </p:nvSpPr>
          <p:spPr>
            <a:xfrm>
              <a:off x="7600109" y="5596845"/>
              <a:ext cx="9997" cy="9056"/>
            </a:xfrm>
            <a:custGeom>
              <a:rect b="b" l="l" r="r" t="t"/>
              <a:pathLst>
                <a:path extrusionOk="0" h="414" w="457">
                  <a:moveTo>
                    <a:pt x="222" y="1"/>
                  </a:moveTo>
                  <a:cubicBezTo>
                    <a:pt x="182" y="1"/>
                    <a:pt x="141" y="14"/>
                    <a:pt x="104" y="42"/>
                  </a:cubicBezTo>
                  <a:cubicBezTo>
                    <a:pt x="15" y="113"/>
                    <a:pt x="1" y="230"/>
                    <a:pt x="77" y="326"/>
                  </a:cubicBezTo>
                  <a:cubicBezTo>
                    <a:pt x="119" y="383"/>
                    <a:pt x="179" y="413"/>
                    <a:pt x="239" y="413"/>
                  </a:cubicBezTo>
                  <a:cubicBezTo>
                    <a:pt x="279" y="413"/>
                    <a:pt x="320" y="400"/>
                    <a:pt x="356" y="372"/>
                  </a:cubicBezTo>
                  <a:cubicBezTo>
                    <a:pt x="452" y="296"/>
                    <a:pt x="457" y="182"/>
                    <a:pt x="383" y="88"/>
                  </a:cubicBezTo>
                  <a:cubicBezTo>
                    <a:pt x="340" y="30"/>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28" name="Google Shape;5728;p22"/>
            <p:cNvSpPr/>
            <p:nvPr/>
          </p:nvSpPr>
          <p:spPr>
            <a:xfrm>
              <a:off x="7611988" y="5587657"/>
              <a:ext cx="9953" cy="9056"/>
            </a:xfrm>
            <a:custGeom>
              <a:rect b="b" l="l" r="r" t="t"/>
              <a:pathLst>
                <a:path extrusionOk="0" h="414" w="455">
                  <a:moveTo>
                    <a:pt x="220" y="1"/>
                  </a:moveTo>
                  <a:cubicBezTo>
                    <a:pt x="181" y="1"/>
                    <a:pt x="141" y="14"/>
                    <a:pt x="104" y="43"/>
                  </a:cubicBezTo>
                  <a:cubicBezTo>
                    <a:pt x="12" y="114"/>
                    <a:pt x="1" y="231"/>
                    <a:pt x="74" y="327"/>
                  </a:cubicBezTo>
                  <a:cubicBezTo>
                    <a:pt x="118" y="383"/>
                    <a:pt x="177" y="413"/>
                    <a:pt x="237" y="413"/>
                  </a:cubicBezTo>
                  <a:cubicBezTo>
                    <a:pt x="277" y="413"/>
                    <a:pt x="317" y="400"/>
                    <a:pt x="353" y="373"/>
                  </a:cubicBezTo>
                  <a:cubicBezTo>
                    <a:pt x="450" y="297"/>
                    <a:pt x="454" y="180"/>
                    <a:pt x="383" y="89"/>
                  </a:cubicBezTo>
                  <a:cubicBezTo>
                    <a:pt x="338"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29" name="Google Shape;5729;p22"/>
            <p:cNvSpPr/>
            <p:nvPr/>
          </p:nvSpPr>
          <p:spPr>
            <a:xfrm>
              <a:off x="7623559" y="5578666"/>
              <a:ext cx="9997" cy="9056"/>
            </a:xfrm>
            <a:custGeom>
              <a:rect b="b" l="l" r="r" t="t"/>
              <a:pathLst>
                <a:path extrusionOk="0" h="414" w="457">
                  <a:moveTo>
                    <a:pt x="224" y="1"/>
                  </a:moveTo>
                  <a:cubicBezTo>
                    <a:pt x="183" y="1"/>
                    <a:pt x="143" y="15"/>
                    <a:pt x="106" y="44"/>
                  </a:cubicBezTo>
                  <a:cubicBezTo>
                    <a:pt x="15" y="113"/>
                    <a:pt x="1" y="232"/>
                    <a:pt x="76" y="328"/>
                  </a:cubicBezTo>
                  <a:cubicBezTo>
                    <a:pt x="119" y="383"/>
                    <a:pt x="178" y="413"/>
                    <a:pt x="238" y="413"/>
                  </a:cubicBezTo>
                  <a:cubicBezTo>
                    <a:pt x="279" y="413"/>
                    <a:pt x="319" y="400"/>
                    <a:pt x="356" y="371"/>
                  </a:cubicBezTo>
                  <a:cubicBezTo>
                    <a:pt x="452" y="298"/>
                    <a:pt x="457" y="181"/>
                    <a:pt x="386" y="87"/>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0" name="Google Shape;5730;p22"/>
            <p:cNvSpPr/>
            <p:nvPr/>
          </p:nvSpPr>
          <p:spPr>
            <a:xfrm>
              <a:off x="7635438" y="5569479"/>
              <a:ext cx="9997" cy="9034"/>
            </a:xfrm>
            <a:custGeom>
              <a:rect b="b" l="l" r="r" t="t"/>
              <a:pathLst>
                <a:path extrusionOk="0" h="413" w="457">
                  <a:moveTo>
                    <a:pt x="222" y="0"/>
                  </a:moveTo>
                  <a:cubicBezTo>
                    <a:pt x="182" y="0"/>
                    <a:pt x="142" y="14"/>
                    <a:pt x="106" y="43"/>
                  </a:cubicBezTo>
                  <a:cubicBezTo>
                    <a:pt x="14" y="114"/>
                    <a:pt x="1" y="230"/>
                    <a:pt x="76" y="327"/>
                  </a:cubicBezTo>
                  <a:cubicBezTo>
                    <a:pt x="118" y="383"/>
                    <a:pt x="177" y="412"/>
                    <a:pt x="237" y="412"/>
                  </a:cubicBezTo>
                  <a:cubicBezTo>
                    <a:pt x="277" y="412"/>
                    <a:pt x="319" y="399"/>
                    <a:pt x="356" y="370"/>
                  </a:cubicBezTo>
                  <a:cubicBezTo>
                    <a:pt x="452" y="297"/>
                    <a:pt x="456" y="180"/>
                    <a:pt x="385" y="88"/>
                  </a:cubicBezTo>
                  <a:cubicBezTo>
                    <a:pt x="340" y="31"/>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1" name="Google Shape;5731;p22"/>
            <p:cNvSpPr/>
            <p:nvPr/>
          </p:nvSpPr>
          <p:spPr>
            <a:xfrm>
              <a:off x="7647119" y="5560445"/>
              <a:ext cx="9975" cy="9034"/>
            </a:xfrm>
            <a:custGeom>
              <a:rect b="b" l="l" r="r" t="t"/>
              <a:pathLst>
                <a:path extrusionOk="0" h="413" w="456">
                  <a:moveTo>
                    <a:pt x="222" y="0"/>
                  </a:moveTo>
                  <a:cubicBezTo>
                    <a:pt x="182" y="0"/>
                    <a:pt x="141" y="14"/>
                    <a:pt x="103" y="43"/>
                  </a:cubicBezTo>
                  <a:cubicBezTo>
                    <a:pt x="12" y="112"/>
                    <a:pt x="0" y="231"/>
                    <a:pt x="73" y="327"/>
                  </a:cubicBezTo>
                  <a:cubicBezTo>
                    <a:pt x="117" y="382"/>
                    <a:pt x="177" y="413"/>
                    <a:pt x="237" y="413"/>
                  </a:cubicBezTo>
                  <a:cubicBezTo>
                    <a:pt x="277" y="413"/>
                    <a:pt x="317" y="399"/>
                    <a:pt x="353" y="371"/>
                  </a:cubicBezTo>
                  <a:cubicBezTo>
                    <a:pt x="449" y="298"/>
                    <a:pt x="456" y="181"/>
                    <a:pt x="383" y="87"/>
                  </a:cubicBezTo>
                  <a:cubicBezTo>
                    <a:pt x="339" y="30"/>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2" name="Google Shape;5732;p22"/>
            <p:cNvSpPr/>
            <p:nvPr/>
          </p:nvSpPr>
          <p:spPr>
            <a:xfrm>
              <a:off x="7658888" y="5551323"/>
              <a:ext cx="9931" cy="9034"/>
            </a:xfrm>
            <a:custGeom>
              <a:rect b="b" l="l" r="r" t="t"/>
              <a:pathLst>
                <a:path extrusionOk="0" h="413" w="454">
                  <a:moveTo>
                    <a:pt x="223" y="0"/>
                  </a:moveTo>
                  <a:cubicBezTo>
                    <a:pt x="182" y="0"/>
                    <a:pt x="141" y="15"/>
                    <a:pt x="103" y="44"/>
                  </a:cubicBezTo>
                  <a:cubicBezTo>
                    <a:pt x="12" y="112"/>
                    <a:pt x="0" y="231"/>
                    <a:pt x="74" y="328"/>
                  </a:cubicBezTo>
                  <a:lnTo>
                    <a:pt x="74" y="325"/>
                  </a:lnTo>
                  <a:cubicBezTo>
                    <a:pt x="118" y="382"/>
                    <a:pt x="178" y="413"/>
                    <a:pt x="238" y="413"/>
                  </a:cubicBezTo>
                  <a:cubicBezTo>
                    <a:pt x="278" y="413"/>
                    <a:pt x="318" y="399"/>
                    <a:pt x="353" y="371"/>
                  </a:cubicBezTo>
                  <a:cubicBezTo>
                    <a:pt x="449" y="298"/>
                    <a:pt x="454"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3" name="Google Shape;5733;p22"/>
            <p:cNvSpPr/>
            <p:nvPr/>
          </p:nvSpPr>
          <p:spPr>
            <a:xfrm>
              <a:off x="7670459" y="5542332"/>
              <a:ext cx="9997" cy="9034"/>
            </a:xfrm>
            <a:custGeom>
              <a:rect b="b" l="l" r="r" t="t"/>
              <a:pathLst>
                <a:path extrusionOk="0" h="413" w="457">
                  <a:moveTo>
                    <a:pt x="221" y="0"/>
                  </a:moveTo>
                  <a:cubicBezTo>
                    <a:pt x="181" y="0"/>
                    <a:pt x="142" y="14"/>
                    <a:pt x="106" y="42"/>
                  </a:cubicBezTo>
                  <a:cubicBezTo>
                    <a:pt x="14" y="113"/>
                    <a:pt x="0" y="230"/>
                    <a:pt x="76" y="326"/>
                  </a:cubicBezTo>
                  <a:cubicBezTo>
                    <a:pt x="120" y="383"/>
                    <a:pt x="179" y="413"/>
                    <a:pt x="239" y="413"/>
                  </a:cubicBezTo>
                  <a:cubicBezTo>
                    <a:pt x="279" y="413"/>
                    <a:pt x="319" y="400"/>
                    <a:pt x="355" y="372"/>
                  </a:cubicBezTo>
                  <a:cubicBezTo>
                    <a:pt x="451" y="297"/>
                    <a:pt x="456" y="180"/>
                    <a:pt x="385" y="88"/>
                  </a:cubicBezTo>
                  <a:cubicBezTo>
                    <a:pt x="340" y="31"/>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4" name="Google Shape;5734;p22"/>
            <p:cNvSpPr/>
            <p:nvPr/>
          </p:nvSpPr>
          <p:spPr>
            <a:xfrm>
              <a:off x="7682272" y="5533166"/>
              <a:ext cx="9997" cy="9034"/>
            </a:xfrm>
            <a:custGeom>
              <a:rect b="b" l="l" r="r" t="t"/>
              <a:pathLst>
                <a:path extrusionOk="0" h="413" w="457">
                  <a:moveTo>
                    <a:pt x="222" y="1"/>
                  </a:moveTo>
                  <a:cubicBezTo>
                    <a:pt x="181" y="1"/>
                    <a:pt x="141" y="15"/>
                    <a:pt x="104" y="42"/>
                  </a:cubicBezTo>
                  <a:cubicBezTo>
                    <a:pt x="15" y="113"/>
                    <a:pt x="1" y="230"/>
                    <a:pt x="76" y="326"/>
                  </a:cubicBezTo>
                  <a:cubicBezTo>
                    <a:pt x="119" y="383"/>
                    <a:pt x="178" y="413"/>
                    <a:pt x="239" y="413"/>
                  </a:cubicBezTo>
                  <a:cubicBezTo>
                    <a:pt x="279" y="413"/>
                    <a:pt x="319" y="399"/>
                    <a:pt x="356" y="372"/>
                  </a:cubicBezTo>
                  <a:cubicBezTo>
                    <a:pt x="452" y="296"/>
                    <a:pt x="457" y="182"/>
                    <a:pt x="383" y="88"/>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5" name="Google Shape;5735;p22"/>
            <p:cNvSpPr/>
            <p:nvPr/>
          </p:nvSpPr>
          <p:spPr>
            <a:xfrm>
              <a:off x="7694041" y="5524066"/>
              <a:ext cx="9953" cy="9034"/>
            </a:xfrm>
            <a:custGeom>
              <a:rect b="b" l="l" r="r" t="t"/>
              <a:pathLst>
                <a:path extrusionOk="0" h="413" w="455">
                  <a:moveTo>
                    <a:pt x="223" y="1"/>
                  </a:moveTo>
                  <a:cubicBezTo>
                    <a:pt x="182" y="1"/>
                    <a:pt x="141" y="15"/>
                    <a:pt x="104" y="44"/>
                  </a:cubicBezTo>
                  <a:cubicBezTo>
                    <a:pt x="12" y="112"/>
                    <a:pt x="1" y="232"/>
                    <a:pt x="74" y="328"/>
                  </a:cubicBezTo>
                  <a:cubicBezTo>
                    <a:pt x="118" y="383"/>
                    <a:pt x="177" y="413"/>
                    <a:pt x="237" y="413"/>
                  </a:cubicBezTo>
                  <a:cubicBezTo>
                    <a:pt x="277" y="413"/>
                    <a:pt x="317" y="400"/>
                    <a:pt x="354" y="371"/>
                  </a:cubicBezTo>
                  <a:cubicBezTo>
                    <a:pt x="450" y="298"/>
                    <a:pt x="454" y="181"/>
                    <a:pt x="383" y="87"/>
                  </a:cubicBezTo>
                  <a:cubicBezTo>
                    <a:pt x="339" y="30"/>
                    <a:pt x="281"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6" name="Google Shape;5736;p22"/>
            <p:cNvSpPr/>
            <p:nvPr/>
          </p:nvSpPr>
          <p:spPr>
            <a:xfrm>
              <a:off x="7705875" y="5514901"/>
              <a:ext cx="9931" cy="9034"/>
            </a:xfrm>
            <a:custGeom>
              <a:rect b="b" l="l" r="r" t="t"/>
              <a:pathLst>
                <a:path extrusionOk="0" h="413" w="454">
                  <a:moveTo>
                    <a:pt x="221" y="1"/>
                  </a:moveTo>
                  <a:cubicBezTo>
                    <a:pt x="181" y="1"/>
                    <a:pt x="140" y="15"/>
                    <a:pt x="104" y="44"/>
                  </a:cubicBezTo>
                  <a:cubicBezTo>
                    <a:pt x="12" y="112"/>
                    <a:pt x="0" y="231"/>
                    <a:pt x="74" y="328"/>
                  </a:cubicBezTo>
                  <a:cubicBezTo>
                    <a:pt x="118" y="383"/>
                    <a:pt x="177" y="413"/>
                    <a:pt x="236" y="413"/>
                  </a:cubicBezTo>
                  <a:cubicBezTo>
                    <a:pt x="276" y="413"/>
                    <a:pt x="317" y="399"/>
                    <a:pt x="353" y="371"/>
                  </a:cubicBezTo>
                  <a:cubicBezTo>
                    <a:pt x="449" y="298"/>
                    <a:pt x="454" y="181"/>
                    <a:pt x="383" y="87"/>
                  </a:cubicBezTo>
                  <a:cubicBezTo>
                    <a:pt x="338"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7" name="Google Shape;5737;p22"/>
            <p:cNvSpPr/>
            <p:nvPr/>
          </p:nvSpPr>
          <p:spPr>
            <a:xfrm>
              <a:off x="7717447" y="5505932"/>
              <a:ext cx="9997" cy="9034"/>
            </a:xfrm>
            <a:custGeom>
              <a:rect b="b" l="l" r="r" t="t"/>
              <a:pathLst>
                <a:path extrusionOk="0" h="413" w="457">
                  <a:moveTo>
                    <a:pt x="221" y="0"/>
                  </a:moveTo>
                  <a:cubicBezTo>
                    <a:pt x="181" y="0"/>
                    <a:pt x="140" y="14"/>
                    <a:pt x="104" y="41"/>
                  </a:cubicBezTo>
                  <a:cubicBezTo>
                    <a:pt x="14" y="112"/>
                    <a:pt x="0" y="229"/>
                    <a:pt x="74" y="325"/>
                  </a:cubicBezTo>
                  <a:cubicBezTo>
                    <a:pt x="118" y="382"/>
                    <a:pt x="178" y="413"/>
                    <a:pt x="239" y="413"/>
                  </a:cubicBezTo>
                  <a:cubicBezTo>
                    <a:pt x="279" y="413"/>
                    <a:pt x="319" y="399"/>
                    <a:pt x="355" y="371"/>
                  </a:cubicBezTo>
                  <a:cubicBezTo>
                    <a:pt x="449" y="296"/>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8" name="Google Shape;5738;p22"/>
            <p:cNvSpPr/>
            <p:nvPr/>
          </p:nvSpPr>
          <p:spPr>
            <a:xfrm>
              <a:off x="7729172" y="5496832"/>
              <a:ext cx="9997" cy="9034"/>
            </a:xfrm>
            <a:custGeom>
              <a:rect b="b" l="l" r="r" t="t"/>
              <a:pathLst>
                <a:path extrusionOk="0" h="413" w="457">
                  <a:moveTo>
                    <a:pt x="221" y="1"/>
                  </a:moveTo>
                  <a:cubicBezTo>
                    <a:pt x="181" y="1"/>
                    <a:pt x="140" y="14"/>
                    <a:pt x="103" y="43"/>
                  </a:cubicBezTo>
                  <a:cubicBezTo>
                    <a:pt x="12" y="114"/>
                    <a:pt x="0" y="231"/>
                    <a:pt x="74" y="327"/>
                  </a:cubicBezTo>
                  <a:cubicBezTo>
                    <a:pt x="117" y="383"/>
                    <a:pt x="177" y="413"/>
                    <a:pt x="236" y="413"/>
                  </a:cubicBezTo>
                  <a:cubicBezTo>
                    <a:pt x="276" y="413"/>
                    <a:pt x="317" y="399"/>
                    <a:pt x="353" y="370"/>
                  </a:cubicBezTo>
                  <a:cubicBezTo>
                    <a:pt x="449" y="297"/>
                    <a:pt x="456" y="180"/>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39" name="Google Shape;5739;p22"/>
            <p:cNvSpPr/>
            <p:nvPr/>
          </p:nvSpPr>
          <p:spPr>
            <a:xfrm>
              <a:off x="7740897" y="5487754"/>
              <a:ext cx="9975" cy="9034"/>
            </a:xfrm>
            <a:custGeom>
              <a:rect b="b" l="l" r="r" t="t"/>
              <a:pathLst>
                <a:path extrusionOk="0" h="413" w="456">
                  <a:moveTo>
                    <a:pt x="223" y="0"/>
                  </a:moveTo>
                  <a:cubicBezTo>
                    <a:pt x="182" y="0"/>
                    <a:pt x="141" y="14"/>
                    <a:pt x="103" y="43"/>
                  </a:cubicBezTo>
                  <a:cubicBezTo>
                    <a:pt x="14" y="112"/>
                    <a:pt x="0" y="231"/>
                    <a:pt x="76" y="327"/>
                  </a:cubicBezTo>
                  <a:cubicBezTo>
                    <a:pt x="118" y="382"/>
                    <a:pt x="178" y="413"/>
                    <a:pt x="238" y="413"/>
                  </a:cubicBezTo>
                  <a:cubicBezTo>
                    <a:pt x="278" y="413"/>
                    <a:pt x="319" y="399"/>
                    <a:pt x="355" y="371"/>
                  </a:cubicBezTo>
                  <a:cubicBezTo>
                    <a:pt x="449" y="298"/>
                    <a:pt x="456"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0" name="Google Shape;5740;p22"/>
            <p:cNvSpPr/>
            <p:nvPr/>
          </p:nvSpPr>
          <p:spPr>
            <a:xfrm>
              <a:off x="7752666" y="5478632"/>
              <a:ext cx="9997" cy="9013"/>
            </a:xfrm>
            <a:custGeom>
              <a:rect b="b" l="l" r="r" t="t"/>
              <a:pathLst>
                <a:path extrusionOk="0" h="412" w="457">
                  <a:moveTo>
                    <a:pt x="221" y="0"/>
                  </a:moveTo>
                  <a:cubicBezTo>
                    <a:pt x="181" y="0"/>
                    <a:pt x="140" y="14"/>
                    <a:pt x="104" y="41"/>
                  </a:cubicBezTo>
                  <a:cubicBezTo>
                    <a:pt x="14" y="112"/>
                    <a:pt x="0" y="229"/>
                    <a:pt x="76" y="325"/>
                  </a:cubicBezTo>
                  <a:cubicBezTo>
                    <a:pt x="119" y="382"/>
                    <a:pt x="178" y="412"/>
                    <a:pt x="238" y="412"/>
                  </a:cubicBezTo>
                  <a:cubicBezTo>
                    <a:pt x="278" y="412"/>
                    <a:pt x="319" y="398"/>
                    <a:pt x="355" y="371"/>
                  </a:cubicBezTo>
                  <a:cubicBezTo>
                    <a:pt x="452" y="295"/>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1" name="Google Shape;5741;p22"/>
            <p:cNvSpPr/>
            <p:nvPr/>
          </p:nvSpPr>
          <p:spPr>
            <a:xfrm>
              <a:off x="7764347" y="5469576"/>
              <a:ext cx="9975" cy="9034"/>
            </a:xfrm>
            <a:custGeom>
              <a:rect b="b" l="l" r="r" t="t"/>
              <a:pathLst>
                <a:path extrusionOk="0" h="413" w="456">
                  <a:moveTo>
                    <a:pt x="220" y="1"/>
                  </a:moveTo>
                  <a:cubicBezTo>
                    <a:pt x="180" y="1"/>
                    <a:pt x="140" y="15"/>
                    <a:pt x="103" y="43"/>
                  </a:cubicBezTo>
                  <a:cubicBezTo>
                    <a:pt x="14" y="114"/>
                    <a:pt x="0" y="231"/>
                    <a:pt x="76" y="327"/>
                  </a:cubicBezTo>
                  <a:cubicBezTo>
                    <a:pt x="118" y="383"/>
                    <a:pt x="177" y="413"/>
                    <a:pt x="236" y="413"/>
                  </a:cubicBezTo>
                  <a:cubicBezTo>
                    <a:pt x="277" y="413"/>
                    <a:pt x="318" y="399"/>
                    <a:pt x="355" y="371"/>
                  </a:cubicBezTo>
                  <a:cubicBezTo>
                    <a:pt x="449" y="297"/>
                    <a:pt x="456" y="180"/>
                    <a:pt x="383" y="89"/>
                  </a:cubicBezTo>
                  <a:cubicBezTo>
                    <a:pt x="339"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2" name="Google Shape;5742;p22"/>
            <p:cNvSpPr/>
            <p:nvPr/>
          </p:nvSpPr>
          <p:spPr>
            <a:xfrm>
              <a:off x="7775963" y="5460563"/>
              <a:ext cx="9997" cy="9034"/>
            </a:xfrm>
            <a:custGeom>
              <a:rect b="b" l="l" r="r" t="t"/>
              <a:pathLst>
                <a:path extrusionOk="0" h="413" w="457">
                  <a:moveTo>
                    <a:pt x="221" y="0"/>
                  </a:moveTo>
                  <a:cubicBezTo>
                    <a:pt x="181" y="0"/>
                    <a:pt x="140" y="14"/>
                    <a:pt x="103" y="43"/>
                  </a:cubicBezTo>
                  <a:cubicBezTo>
                    <a:pt x="14" y="114"/>
                    <a:pt x="0" y="231"/>
                    <a:pt x="76" y="327"/>
                  </a:cubicBezTo>
                  <a:cubicBezTo>
                    <a:pt x="119" y="382"/>
                    <a:pt x="178" y="412"/>
                    <a:pt x="238" y="412"/>
                  </a:cubicBezTo>
                  <a:cubicBezTo>
                    <a:pt x="278" y="412"/>
                    <a:pt x="319" y="399"/>
                    <a:pt x="355" y="370"/>
                  </a:cubicBezTo>
                  <a:cubicBezTo>
                    <a:pt x="452" y="297"/>
                    <a:pt x="456" y="180"/>
                    <a:pt x="383" y="86"/>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3" name="Google Shape;5743;p22"/>
            <p:cNvSpPr/>
            <p:nvPr/>
          </p:nvSpPr>
          <p:spPr>
            <a:xfrm>
              <a:off x="7787884" y="5451288"/>
              <a:ext cx="9997" cy="9056"/>
            </a:xfrm>
            <a:custGeom>
              <a:rect b="b" l="l" r="r" t="t"/>
              <a:pathLst>
                <a:path extrusionOk="0" h="414" w="457">
                  <a:moveTo>
                    <a:pt x="221" y="1"/>
                  </a:moveTo>
                  <a:cubicBezTo>
                    <a:pt x="181" y="1"/>
                    <a:pt x="140" y="15"/>
                    <a:pt x="103" y="43"/>
                  </a:cubicBezTo>
                  <a:cubicBezTo>
                    <a:pt x="14" y="114"/>
                    <a:pt x="0" y="231"/>
                    <a:pt x="76" y="327"/>
                  </a:cubicBezTo>
                  <a:cubicBezTo>
                    <a:pt x="119" y="384"/>
                    <a:pt x="178" y="414"/>
                    <a:pt x="238" y="414"/>
                  </a:cubicBezTo>
                  <a:cubicBezTo>
                    <a:pt x="278" y="414"/>
                    <a:pt x="319" y="400"/>
                    <a:pt x="355" y="373"/>
                  </a:cubicBezTo>
                  <a:cubicBezTo>
                    <a:pt x="452" y="297"/>
                    <a:pt x="456" y="181"/>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4" name="Google Shape;5744;p22"/>
            <p:cNvSpPr/>
            <p:nvPr/>
          </p:nvSpPr>
          <p:spPr>
            <a:xfrm>
              <a:off x="7799566" y="5442254"/>
              <a:ext cx="9975" cy="9056"/>
            </a:xfrm>
            <a:custGeom>
              <a:rect b="b" l="l" r="r" t="t"/>
              <a:pathLst>
                <a:path extrusionOk="0" h="414" w="456">
                  <a:moveTo>
                    <a:pt x="222" y="1"/>
                  </a:moveTo>
                  <a:cubicBezTo>
                    <a:pt x="182" y="1"/>
                    <a:pt x="140" y="15"/>
                    <a:pt x="103" y="44"/>
                  </a:cubicBezTo>
                  <a:cubicBezTo>
                    <a:pt x="14" y="113"/>
                    <a:pt x="0" y="232"/>
                    <a:pt x="76" y="328"/>
                  </a:cubicBezTo>
                  <a:cubicBezTo>
                    <a:pt x="118" y="383"/>
                    <a:pt x="177" y="413"/>
                    <a:pt x="238" y="413"/>
                  </a:cubicBezTo>
                  <a:cubicBezTo>
                    <a:pt x="278" y="413"/>
                    <a:pt x="318" y="400"/>
                    <a:pt x="355" y="371"/>
                  </a:cubicBezTo>
                  <a:cubicBezTo>
                    <a:pt x="451" y="298"/>
                    <a:pt x="456" y="181"/>
                    <a:pt x="382" y="87"/>
                  </a:cubicBezTo>
                  <a:cubicBezTo>
                    <a:pt x="339"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5" name="Google Shape;5745;p22"/>
            <p:cNvSpPr/>
            <p:nvPr/>
          </p:nvSpPr>
          <p:spPr>
            <a:xfrm>
              <a:off x="7811422" y="5433088"/>
              <a:ext cx="9953" cy="9034"/>
            </a:xfrm>
            <a:custGeom>
              <a:rect b="b" l="l" r="r" t="t"/>
              <a:pathLst>
                <a:path extrusionOk="0" h="413" w="455">
                  <a:moveTo>
                    <a:pt x="221" y="1"/>
                  </a:moveTo>
                  <a:cubicBezTo>
                    <a:pt x="181" y="1"/>
                    <a:pt x="140" y="15"/>
                    <a:pt x="104" y="44"/>
                  </a:cubicBezTo>
                  <a:cubicBezTo>
                    <a:pt x="12" y="113"/>
                    <a:pt x="1" y="232"/>
                    <a:pt x="74" y="326"/>
                  </a:cubicBezTo>
                  <a:cubicBezTo>
                    <a:pt x="118" y="382"/>
                    <a:pt x="177" y="413"/>
                    <a:pt x="237" y="413"/>
                  </a:cubicBezTo>
                  <a:cubicBezTo>
                    <a:pt x="277" y="413"/>
                    <a:pt x="317" y="400"/>
                    <a:pt x="353" y="371"/>
                  </a:cubicBezTo>
                  <a:cubicBezTo>
                    <a:pt x="450" y="296"/>
                    <a:pt x="454" y="181"/>
                    <a:pt x="383" y="87"/>
                  </a:cubicBezTo>
                  <a:cubicBezTo>
                    <a:pt x="339"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6" name="Google Shape;5746;p22"/>
            <p:cNvSpPr/>
            <p:nvPr/>
          </p:nvSpPr>
          <p:spPr>
            <a:xfrm>
              <a:off x="7841981" y="632674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7" name="Google Shape;5747;p22"/>
            <p:cNvSpPr/>
            <p:nvPr/>
          </p:nvSpPr>
          <p:spPr>
            <a:xfrm>
              <a:off x="7841981" y="6311938"/>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8" name="Google Shape;5748;p22"/>
            <p:cNvSpPr/>
            <p:nvPr/>
          </p:nvSpPr>
          <p:spPr>
            <a:xfrm>
              <a:off x="7841981" y="6297107"/>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5"/>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49" name="Google Shape;5749;p22"/>
            <p:cNvSpPr/>
            <p:nvPr/>
          </p:nvSpPr>
          <p:spPr>
            <a:xfrm>
              <a:off x="7841981" y="6282276"/>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0" name="Google Shape;5750;p22"/>
            <p:cNvSpPr/>
            <p:nvPr/>
          </p:nvSpPr>
          <p:spPr>
            <a:xfrm>
              <a:off x="7841981" y="6267401"/>
              <a:ext cx="9034" cy="8531"/>
            </a:xfrm>
            <a:custGeom>
              <a:rect b="b" l="l" r="r" t="t"/>
              <a:pathLst>
                <a:path extrusionOk="0" h="390" w="413">
                  <a:moveTo>
                    <a:pt x="207" y="0"/>
                  </a:moveTo>
                  <a:cubicBezTo>
                    <a:pt x="86" y="0"/>
                    <a:pt x="1" y="78"/>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1" name="Google Shape;5751;p22"/>
            <p:cNvSpPr/>
            <p:nvPr/>
          </p:nvSpPr>
          <p:spPr>
            <a:xfrm>
              <a:off x="7841981" y="6252570"/>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2" name="Google Shape;5752;p22"/>
            <p:cNvSpPr/>
            <p:nvPr/>
          </p:nvSpPr>
          <p:spPr>
            <a:xfrm>
              <a:off x="7841981" y="6237738"/>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3" name="Google Shape;5753;p22"/>
            <p:cNvSpPr/>
            <p:nvPr/>
          </p:nvSpPr>
          <p:spPr>
            <a:xfrm>
              <a:off x="7841981" y="6222907"/>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4" name="Google Shape;5754;p22"/>
            <p:cNvSpPr/>
            <p:nvPr/>
          </p:nvSpPr>
          <p:spPr>
            <a:xfrm>
              <a:off x="7841981" y="6208076"/>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5" name="Google Shape;5755;p22"/>
            <p:cNvSpPr/>
            <p:nvPr/>
          </p:nvSpPr>
          <p:spPr>
            <a:xfrm>
              <a:off x="7841981" y="6193245"/>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6" name="Google Shape;5756;p22"/>
            <p:cNvSpPr/>
            <p:nvPr/>
          </p:nvSpPr>
          <p:spPr>
            <a:xfrm>
              <a:off x="7841981" y="617841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7" name="Google Shape;5757;p22"/>
            <p:cNvSpPr/>
            <p:nvPr/>
          </p:nvSpPr>
          <p:spPr>
            <a:xfrm>
              <a:off x="7841981" y="6163582"/>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8" name="Google Shape;5758;p22"/>
            <p:cNvSpPr/>
            <p:nvPr/>
          </p:nvSpPr>
          <p:spPr>
            <a:xfrm>
              <a:off x="7841981" y="6148707"/>
              <a:ext cx="9034" cy="8597"/>
            </a:xfrm>
            <a:custGeom>
              <a:rect b="b" l="l" r="r" t="t"/>
              <a:pathLst>
                <a:path extrusionOk="0" h="393" w="413">
                  <a:moveTo>
                    <a:pt x="207" y="1"/>
                  </a:moveTo>
                  <a:cubicBezTo>
                    <a:pt x="86" y="1"/>
                    <a:pt x="1" y="81"/>
                    <a:pt x="1" y="195"/>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59" name="Google Shape;5759;p22"/>
            <p:cNvSpPr/>
            <p:nvPr/>
          </p:nvSpPr>
          <p:spPr>
            <a:xfrm>
              <a:off x="7841981" y="6133876"/>
              <a:ext cx="9034" cy="8597"/>
            </a:xfrm>
            <a:custGeom>
              <a:rect b="b" l="l" r="r" t="t"/>
              <a:pathLst>
                <a:path extrusionOk="0" h="393" w="413">
                  <a:moveTo>
                    <a:pt x="207" y="1"/>
                  </a:moveTo>
                  <a:cubicBezTo>
                    <a:pt x="86" y="1"/>
                    <a:pt x="1" y="81"/>
                    <a:pt x="1" y="196"/>
                  </a:cubicBezTo>
                  <a:cubicBezTo>
                    <a:pt x="1" y="310"/>
                    <a:pt x="86" y="390"/>
                    <a:pt x="207" y="390"/>
                  </a:cubicBezTo>
                  <a:lnTo>
                    <a:pt x="207" y="393"/>
                  </a:ln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0" name="Google Shape;5760;p22"/>
            <p:cNvSpPr/>
            <p:nvPr/>
          </p:nvSpPr>
          <p:spPr>
            <a:xfrm>
              <a:off x="7841981" y="6119066"/>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1" name="Google Shape;5761;p22"/>
            <p:cNvSpPr/>
            <p:nvPr/>
          </p:nvSpPr>
          <p:spPr>
            <a:xfrm>
              <a:off x="7841981" y="6104235"/>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2" name="Google Shape;5762;p22"/>
            <p:cNvSpPr/>
            <p:nvPr/>
          </p:nvSpPr>
          <p:spPr>
            <a:xfrm>
              <a:off x="7841981" y="6089404"/>
              <a:ext cx="9034" cy="8531"/>
            </a:xfrm>
            <a:custGeom>
              <a:rect b="b" l="l" r="r" t="t"/>
              <a:pathLst>
                <a:path extrusionOk="0" h="390" w="413">
                  <a:moveTo>
                    <a:pt x="207" y="0"/>
                  </a:moveTo>
                  <a:cubicBezTo>
                    <a:pt x="86" y="0"/>
                    <a:pt x="1" y="80"/>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3" name="Google Shape;5763;p22"/>
            <p:cNvSpPr/>
            <p:nvPr/>
          </p:nvSpPr>
          <p:spPr>
            <a:xfrm>
              <a:off x="7841981" y="6074573"/>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4" name="Google Shape;5764;p22"/>
            <p:cNvSpPr/>
            <p:nvPr/>
          </p:nvSpPr>
          <p:spPr>
            <a:xfrm>
              <a:off x="7841981" y="6059741"/>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5"/>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5" name="Google Shape;5765;p22"/>
            <p:cNvSpPr/>
            <p:nvPr/>
          </p:nvSpPr>
          <p:spPr>
            <a:xfrm>
              <a:off x="7841981" y="6044866"/>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6" name="Google Shape;5766;p22"/>
            <p:cNvSpPr/>
            <p:nvPr/>
          </p:nvSpPr>
          <p:spPr>
            <a:xfrm>
              <a:off x="7841981" y="6030035"/>
              <a:ext cx="9034" cy="8597"/>
            </a:xfrm>
            <a:custGeom>
              <a:rect b="b" l="l" r="r" t="t"/>
              <a:pathLst>
                <a:path extrusionOk="0" h="393"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7" name="Google Shape;5767;p22"/>
            <p:cNvSpPr/>
            <p:nvPr/>
          </p:nvSpPr>
          <p:spPr>
            <a:xfrm>
              <a:off x="7841981" y="6015204"/>
              <a:ext cx="9034" cy="8531"/>
            </a:xfrm>
            <a:custGeom>
              <a:rect b="b" l="l" r="r" t="t"/>
              <a:pathLst>
                <a:path extrusionOk="0" h="390" w="413">
                  <a:moveTo>
                    <a:pt x="207" y="1"/>
                  </a:moveTo>
                  <a:cubicBezTo>
                    <a:pt x="86" y="1"/>
                    <a:pt x="1" y="78"/>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8" name="Google Shape;5768;p22"/>
            <p:cNvSpPr/>
            <p:nvPr/>
          </p:nvSpPr>
          <p:spPr>
            <a:xfrm>
              <a:off x="7841981" y="6000373"/>
              <a:ext cx="9034" cy="8553"/>
            </a:xfrm>
            <a:custGeom>
              <a:rect b="b" l="l" r="r" t="t"/>
              <a:pathLst>
                <a:path extrusionOk="0" h="391" w="413">
                  <a:moveTo>
                    <a:pt x="207" y="1"/>
                  </a:moveTo>
                  <a:cubicBezTo>
                    <a:pt x="86" y="1"/>
                    <a:pt x="1" y="79"/>
                    <a:pt x="1" y="193"/>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69" name="Google Shape;5769;p22"/>
            <p:cNvSpPr/>
            <p:nvPr/>
          </p:nvSpPr>
          <p:spPr>
            <a:xfrm>
              <a:off x="7841981" y="59855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0" name="Google Shape;5770;p22"/>
            <p:cNvSpPr/>
            <p:nvPr/>
          </p:nvSpPr>
          <p:spPr>
            <a:xfrm>
              <a:off x="7841981" y="597071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1" name="Google Shape;5771;p22"/>
            <p:cNvSpPr/>
            <p:nvPr/>
          </p:nvSpPr>
          <p:spPr>
            <a:xfrm>
              <a:off x="7841981" y="5955901"/>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2" name="Google Shape;5772;p22"/>
            <p:cNvSpPr/>
            <p:nvPr/>
          </p:nvSpPr>
          <p:spPr>
            <a:xfrm>
              <a:off x="7841981" y="5941070"/>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3" name="Google Shape;5773;p22"/>
            <p:cNvSpPr/>
            <p:nvPr/>
          </p:nvSpPr>
          <p:spPr>
            <a:xfrm>
              <a:off x="7841981" y="5926195"/>
              <a:ext cx="9034" cy="8575"/>
            </a:xfrm>
            <a:custGeom>
              <a:rect b="b" l="l" r="r" t="t"/>
              <a:pathLst>
                <a:path extrusionOk="0" h="392" w="413">
                  <a:moveTo>
                    <a:pt x="207" y="0"/>
                  </a:moveTo>
                  <a:cubicBezTo>
                    <a:pt x="86" y="0"/>
                    <a:pt x="1" y="80"/>
                    <a:pt x="1" y="195"/>
                  </a:cubicBezTo>
                  <a:cubicBezTo>
                    <a:pt x="1" y="309"/>
                    <a:pt x="86" y="392"/>
                    <a:pt x="207" y="392"/>
                  </a:cubicBezTo>
                  <a:cubicBezTo>
                    <a:pt x="324" y="392"/>
                    <a:pt x="413" y="314"/>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4" name="Google Shape;5774;p22"/>
            <p:cNvSpPr/>
            <p:nvPr/>
          </p:nvSpPr>
          <p:spPr>
            <a:xfrm>
              <a:off x="7841981" y="5911363"/>
              <a:ext cx="9034" cy="8575"/>
            </a:xfrm>
            <a:custGeom>
              <a:rect b="b" l="l" r="r" t="t"/>
              <a:pathLst>
                <a:path extrusionOk="0" h="392" w="413">
                  <a:moveTo>
                    <a:pt x="207" y="0"/>
                  </a:moveTo>
                  <a:cubicBezTo>
                    <a:pt x="86" y="0"/>
                    <a:pt x="1" y="80"/>
                    <a:pt x="1" y="195"/>
                  </a:cubicBezTo>
                  <a:cubicBezTo>
                    <a:pt x="1" y="309"/>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5" name="Google Shape;5775;p22"/>
            <p:cNvSpPr/>
            <p:nvPr/>
          </p:nvSpPr>
          <p:spPr>
            <a:xfrm>
              <a:off x="7841981" y="5896532"/>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6" name="Google Shape;5776;p22"/>
            <p:cNvSpPr/>
            <p:nvPr/>
          </p:nvSpPr>
          <p:spPr>
            <a:xfrm>
              <a:off x="7841981" y="5881701"/>
              <a:ext cx="9034" cy="8531"/>
            </a:xfrm>
            <a:custGeom>
              <a:rect b="b" l="l" r="r" t="t"/>
              <a:pathLst>
                <a:path extrusionOk="0" h="390" w="413">
                  <a:moveTo>
                    <a:pt x="207" y="0"/>
                  </a:moveTo>
                  <a:cubicBezTo>
                    <a:pt x="86" y="0"/>
                    <a:pt x="1" y="81"/>
                    <a:pt x="1" y="195"/>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7" name="Google Shape;5777;p22"/>
            <p:cNvSpPr/>
            <p:nvPr/>
          </p:nvSpPr>
          <p:spPr>
            <a:xfrm>
              <a:off x="7841981" y="5866870"/>
              <a:ext cx="9034" cy="8531"/>
            </a:xfrm>
            <a:custGeom>
              <a:rect b="b" l="l" r="r" t="t"/>
              <a:pathLst>
                <a:path extrusionOk="0" h="390" w="413">
                  <a:moveTo>
                    <a:pt x="207" y="1"/>
                  </a:moveTo>
                  <a:cubicBezTo>
                    <a:pt x="86" y="1"/>
                    <a:pt x="1" y="81"/>
                    <a:pt x="1" y="195"/>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8" name="Google Shape;5778;p22"/>
            <p:cNvSpPr/>
            <p:nvPr/>
          </p:nvSpPr>
          <p:spPr>
            <a:xfrm>
              <a:off x="7841981" y="5852038"/>
              <a:ext cx="9034" cy="8531"/>
            </a:xfrm>
            <a:custGeom>
              <a:rect b="b" l="l" r="r" t="t"/>
              <a:pathLst>
                <a:path extrusionOk="0" h="390"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79" name="Google Shape;5779;p22"/>
            <p:cNvSpPr/>
            <p:nvPr/>
          </p:nvSpPr>
          <p:spPr>
            <a:xfrm>
              <a:off x="7841981" y="5837207"/>
              <a:ext cx="9034" cy="8553"/>
            </a:xfrm>
            <a:custGeom>
              <a:rect b="b" l="l" r="r" t="t"/>
              <a:pathLst>
                <a:path extrusionOk="0" h="391" w="413">
                  <a:moveTo>
                    <a:pt x="207" y="1"/>
                  </a:moveTo>
                  <a:cubicBezTo>
                    <a:pt x="86" y="1"/>
                    <a:pt x="1" y="81"/>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0" name="Google Shape;5780;p22"/>
            <p:cNvSpPr/>
            <p:nvPr/>
          </p:nvSpPr>
          <p:spPr>
            <a:xfrm>
              <a:off x="7841981" y="5822376"/>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1" name="Google Shape;5781;p22"/>
            <p:cNvSpPr/>
            <p:nvPr/>
          </p:nvSpPr>
          <p:spPr>
            <a:xfrm>
              <a:off x="7841981" y="5807566"/>
              <a:ext cx="9034" cy="8531"/>
            </a:xfrm>
            <a:custGeom>
              <a:rect b="b" l="l" r="r" t="t"/>
              <a:pathLst>
                <a:path extrusionOk="0" h="390" w="413">
                  <a:moveTo>
                    <a:pt x="207" y="0"/>
                  </a:moveTo>
                  <a:cubicBezTo>
                    <a:pt x="86" y="0"/>
                    <a:pt x="1" y="78"/>
                    <a:pt x="1" y="192"/>
                  </a:cubicBezTo>
                  <a:cubicBezTo>
                    <a:pt x="1" y="307"/>
                    <a:pt x="86" y="389"/>
                    <a:pt x="207" y="389"/>
                  </a:cubicBezTo>
                  <a:cubicBezTo>
                    <a:pt x="324" y="389"/>
                    <a:pt x="413" y="311"/>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2" name="Google Shape;5782;p22"/>
            <p:cNvSpPr/>
            <p:nvPr/>
          </p:nvSpPr>
          <p:spPr>
            <a:xfrm>
              <a:off x="7841981" y="5792670"/>
              <a:ext cx="9034" cy="8597"/>
            </a:xfrm>
            <a:custGeom>
              <a:rect b="b" l="l" r="r" t="t"/>
              <a:pathLst>
                <a:path extrusionOk="0" h="393" w="413">
                  <a:moveTo>
                    <a:pt x="207" y="1"/>
                  </a:moveTo>
                  <a:cubicBezTo>
                    <a:pt x="86" y="1"/>
                    <a:pt x="1" y="81"/>
                    <a:pt x="1" y="196"/>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3" name="Google Shape;5783;p22"/>
            <p:cNvSpPr/>
            <p:nvPr/>
          </p:nvSpPr>
          <p:spPr>
            <a:xfrm>
              <a:off x="7841981" y="5777838"/>
              <a:ext cx="9034" cy="8597"/>
            </a:xfrm>
            <a:custGeom>
              <a:rect b="b" l="l" r="r" t="t"/>
              <a:pathLst>
                <a:path extrusionOk="0" h="393" w="413">
                  <a:moveTo>
                    <a:pt x="207" y="1"/>
                  </a:moveTo>
                  <a:cubicBezTo>
                    <a:pt x="86" y="1"/>
                    <a:pt x="1" y="81"/>
                    <a:pt x="1" y="196"/>
                  </a:cubicBezTo>
                  <a:cubicBezTo>
                    <a:pt x="1" y="310"/>
                    <a:pt x="86" y="393"/>
                    <a:pt x="207" y="393"/>
                  </a:cubicBez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4" name="Google Shape;5784;p22"/>
            <p:cNvSpPr/>
            <p:nvPr/>
          </p:nvSpPr>
          <p:spPr>
            <a:xfrm>
              <a:off x="7841981" y="5763029"/>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5" name="Google Shape;5785;p22"/>
            <p:cNvSpPr/>
            <p:nvPr/>
          </p:nvSpPr>
          <p:spPr>
            <a:xfrm>
              <a:off x="7841981" y="5748198"/>
              <a:ext cx="9034" cy="8531"/>
            </a:xfrm>
            <a:custGeom>
              <a:rect b="b" l="l" r="r" t="t"/>
              <a:pathLst>
                <a:path extrusionOk="0" h="390" w="413">
                  <a:moveTo>
                    <a:pt x="207" y="0"/>
                  </a:moveTo>
                  <a:cubicBezTo>
                    <a:pt x="86" y="0"/>
                    <a:pt x="1" y="78"/>
                    <a:pt x="1" y="193"/>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6" name="Google Shape;5786;p22"/>
            <p:cNvSpPr/>
            <p:nvPr/>
          </p:nvSpPr>
          <p:spPr>
            <a:xfrm>
              <a:off x="7841981" y="5733366"/>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7" name="Google Shape;5787;p22"/>
            <p:cNvSpPr/>
            <p:nvPr/>
          </p:nvSpPr>
          <p:spPr>
            <a:xfrm>
              <a:off x="7841981" y="5718535"/>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8" name="Google Shape;5788;p22"/>
            <p:cNvSpPr/>
            <p:nvPr/>
          </p:nvSpPr>
          <p:spPr>
            <a:xfrm>
              <a:off x="7841981" y="5703704"/>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89" name="Google Shape;5789;p22"/>
            <p:cNvSpPr/>
            <p:nvPr/>
          </p:nvSpPr>
          <p:spPr>
            <a:xfrm>
              <a:off x="7841981" y="568887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0" name="Google Shape;5790;p22"/>
            <p:cNvSpPr/>
            <p:nvPr/>
          </p:nvSpPr>
          <p:spPr>
            <a:xfrm>
              <a:off x="7841981" y="56740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1" name="Google Shape;5791;p22"/>
            <p:cNvSpPr/>
            <p:nvPr/>
          </p:nvSpPr>
          <p:spPr>
            <a:xfrm>
              <a:off x="7841981" y="5659166"/>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2" name="Google Shape;5792;p22"/>
            <p:cNvSpPr/>
            <p:nvPr/>
          </p:nvSpPr>
          <p:spPr>
            <a:xfrm>
              <a:off x="7841981" y="5644335"/>
              <a:ext cx="9034" cy="8553"/>
            </a:xfrm>
            <a:custGeom>
              <a:rect b="b" l="l" r="r" t="t"/>
              <a:pathLst>
                <a:path extrusionOk="0" h="391"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3" name="Google Shape;5793;p22"/>
            <p:cNvSpPr/>
            <p:nvPr/>
          </p:nvSpPr>
          <p:spPr>
            <a:xfrm>
              <a:off x="7841981" y="5629504"/>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4" name="Google Shape;5794;p22"/>
            <p:cNvSpPr/>
            <p:nvPr/>
          </p:nvSpPr>
          <p:spPr>
            <a:xfrm>
              <a:off x="7841981" y="5614695"/>
              <a:ext cx="9034" cy="8531"/>
            </a:xfrm>
            <a:custGeom>
              <a:rect b="b" l="l" r="r" t="t"/>
              <a:pathLst>
                <a:path extrusionOk="0" h="390" w="413">
                  <a:moveTo>
                    <a:pt x="207" y="0"/>
                  </a:moveTo>
                  <a:cubicBezTo>
                    <a:pt x="86" y="0"/>
                    <a:pt x="1" y="80"/>
                    <a:pt x="1" y="195"/>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5" name="Google Shape;5795;p22"/>
            <p:cNvSpPr/>
            <p:nvPr/>
          </p:nvSpPr>
          <p:spPr>
            <a:xfrm>
              <a:off x="7841981" y="5599863"/>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6" name="Google Shape;5796;p22"/>
            <p:cNvSpPr/>
            <p:nvPr/>
          </p:nvSpPr>
          <p:spPr>
            <a:xfrm>
              <a:off x="7841981" y="5585032"/>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7" name="Google Shape;5797;p22"/>
            <p:cNvSpPr/>
            <p:nvPr/>
          </p:nvSpPr>
          <p:spPr>
            <a:xfrm>
              <a:off x="7841981" y="5570201"/>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8" name="Google Shape;5798;p22"/>
            <p:cNvSpPr/>
            <p:nvPr/>
          </p:nvSpPr>
          <p:spPr>
            <a:xfrm>
              <a:off x="7841981" y="5555370"/>
              <a:ext cx="9034" cy="8531"/>
            </a:xfrm>
            <a:custGeom>
              <a:rect b="b" l="l" r="r" t="t"/>
              <a:pathLst>
                <a:path extrusionOk="0" h="390" w="413">
                  <a:moveTo>
                    <a:pt x="207" y="1"/>
                  </a:moveTo>
                  <a:cubicBezTo>
                    <a:pt x="86" y="1"/>
                    <a:pt x="1" y="78"/>
                    <a:pt x="1" y="193"/>
                  </a:cubicBezTo>
                  <a:cubicBezTo>
                    <a:pt x="1" y="307"/>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799" name="Google Shape;5799;p22"/>
            <p:cNvSpPr/>
            <p:nvPr/>
          </p:nvSpPr>
          <p:spPr>
            <a:xfrm>
              <a:off x="7841981" y="5540495"/>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0" name="Google Shape;5800;p22"/>
            <p:cNvSpPr/>
            <p:nvPr/>
          </p:nvSpPr>
          <p:spPr>
            <a:xfrm>
              <a:off x="7841981" y="5525663"/>
              <a:ext cx="9034" cy="8531"/>
            </a:xfrm>
            <a:custGeom>
              <a:rect b="b" l="l" r="r" t="t"/>
              <a:pathLst>
                <a:path extrusionOk="0" h="390" w="413">
                  <a:moveTo>
                    <a:pt x="207" y="0"/>
                  </a:moveTo>
                  <a:cubicBezTo>
                    <a:pt x="86" y="0"/>
                    <a:pt x="1" y="78"/>
                    <a:pt x="1" y="193"/>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1" name="Google Shape;5801;p22"/>
            <p:cNvSpPr/>
            <p:nvPr/>
          </p:nvSpPr>
          <p:spPr>
            <a:xfrm>
              <a:off x="7841981" y="5510832"/>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2" name="Google Shape;5802;p22"/>
            <p:cNvSpPr/>
            <p:nvPr/>
          </p:nvSpPr>
          <p:spPr>
            <a:xfrm>
              <a:off x="7841981" y="549600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3" name="Google Shape;5803;p22"/>
            <p:cNvSpPr/>
            <p:nvPr/>
          </p:nvSpPr>
          <p:spPr>
            <a:xfrm>
              <a:off x="7841981" y="548117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4" name="Google Shape;5804;p22"/>
            <p:cNvSpPr/>
            <p:nvPr/>
          </p:nvSpPr>
          <p:spPr>
            <a:xfrm>
              <a:off x="7841981" y="546633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5" name="Google Shape;5805;p22"/>
            <p:cNvSpPr/>
            <p:nvPr/>
          </p:nvSpPr>
          <p:spPr>
            <a:xfrm>
              <a:off x="7841981" y="5451529"/>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6" name="Google Shape;5806;p22"/>
            <p:cNvSpPr/>
            <p:nvPr/>
          </p:nvSpPr>
          <p:spPr>
            <a:xfrm>
              <a:off x="7841981" y="5436698"/>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7" name="Google Shape;5807;p22"/>
            <p:cNvSpPr/>
            <p:nvPr/>
          </p:nvSpPr>
          <p:spPr>
            <a:xfrm>
              <a:off x="7380047" y="5708320"/>
              <a:ext cx="87238" cy="76759"/>
            </a:xfrm>
            <a:custGeom>
              <a:rect b="b" l="l" r="r" t="t"/>
              <a:pathLst>
                <a:path extrusionOk="0" h="3509" w="3988">
                  <a:moveTo>
                    <a:pt x="3988" y="0"/>
                  </a:moveTo>
                  <a:lnTo>
                    <a:pt x="981" y="502"/>
                  </a:lnTo>
                  <a:lnTo>
                    <a:pt x="1739" y="1425"/>
                  </a:lnTo>
                  <a:lnTo>
                    <a:pt x="0" y="2050"/>
                  </a:lnTo>
                  <a:lnTo>
                    <a:pt x="1200" y="3509"/>
                  </a:lnTo>
                  <a:lnTo>
                    <a:pt x="2149" y="1922"/>
                  </a:lnTo>
                  <a:lnTo>
                    <a:pt x="2918" y="2856"/>
                  </a:lnTo>
                  <a:lnTo>
                    <a:pt x="3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8" name="Google Shape;5808;p22"/>
            <p:cNvSpPr/>
            <p:nvPr/>
          </p:nvSpPr>
          <p:spPr>
            <a:xfrm>
              <a:off x="7827413" y="5412745"/>
              <a:ext cx="20366" cy="20366"/>
            </a:xfrm>
            <a:custGeom>
              <a:rect b="b" l="l" r="r" t="t"/>
              <a:pathLst>
                <a:path extrusionOk="0" h="931" w="931">
                  <a:moveTo>
                    <a:pt x="465" y="1"/>
                  </a:moveTo>
                  <a:cubicBezTo>
                    <a:pt x="209" y="1"/>
                    <a:pt x="0" y="209"/>
                    <a:pt x="0" y="465"/>
                  </a:cubicBezTo>
                  <a:cubicBezTo>
                    <a:pt x="0" y="722"/>
                    <a:pt x="209" y="930"/>
                    <a:pt x="465" y="930"/>
                  </a:cubicBezTo>
                  <a:cubicBezTo>
                    <a:pt x="722" y="930"/>
                    <a:pt x="930" y="722"/>
                    <a:pt x="930" y="465"/>
                  </a:cubicBezTo>
                  <a:cubicBezTo>
                    <a:pt x="930" y="209"/>
                    <a:pt x="722"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09" name="Google Shape;5809;p22"/>
            <p:cNvSpPr/>
            <p:nvPr/>
          </p:nvSpPr>
          <p:spPr>
            <a:xfrm>
              <a:off x="7837125" y="6325654"/>
              <a:ext cx="20366" cy="20366"/>
            </a:xfrm>
            <a:custGeom>
              <a:rect b="b" l="l" r="r" t="t"/>
              <a:pathLst>
                <a:path extrusionOk="0" h="931" w="931">
                  <a:moveTo>
                    <a:pt x="466" y="1"/>
                  </a:moveTo>
                  <a:cubicBezTo>
                    <a:pt x="207" y="1"/>
                    <a:pt x="1" y="209"/>
                    <a:pt x="1" y="465"/>
                  </a:cubicBezTo>
                  <a:cubicBezTo>
                    <a:pt x="1" y="722"/>
                    <a:pt x="207" y="930"/>
                    <a:pt x="466" y="930"/>
                  </a:cubicBezTo>
                  <a:cubicBezTo>
                    <a:pt x="722" y="930"/>
                    <a:pt x="930" y="722"/>
                    <a:pt x="930" y="465"/>
                  </a:cubicBezTo>
                  <a:cubicBezTo>
                    <a:pt x="930" y="209"/>
                    <a:pt x="722" y="1"/>
                    <a:pt x="4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5810" name="Google Shape;5810;p22"/>
          <p:cNvGrpSpPr/>
          <p:nvPr/>
        </p:nvGrpSpPr>
        <p:grpSpPr>
          <a:xfrm>
            <a:off x="2274825" y="4609652"/>
            <a:ext cx="285252" cy="437855"/>
            <a:chOff x="7742253" y="3609982"/>
            <a:chExt cx="728613" cy="1118119"/>
          </a:xfrm>
        </p:grpSpPr>
        <p:sp>
          <p:nvSpPr>
            <p:cNvPr id="5811" name="Google Shape;5811;p22"/>
            <p:cNvSpPr/>
            <p:nvPr/>
          </p:nvSpPr>
          <p:spPr>
            <a:xfrm>
              <a:off x="7742253" y="3729398"/>
              <a:ext cx="728613" cy="998703"/>
            </a:xfrm>
            <a:custGeom>
              <a:rect b="b" l="l" r="r" t="t"/>
              <a:pathLst>
                <a:path extrusionOk="0" h="45655" w="33308">
                  <a:moveTo>
                    <a:pt x="16654" y="20449"/>
                  </a:moveTo>
                  <a:cubicBezTo>
                    <a:pt x="18282" y="20449"/>
                    <a:pt x="19750" y="20717"/>
                    <a:pt x="21058" y="21253"/>
                  </a:cubicBezTo>
                  <a:cubicBezTo>
                    <a:pt x="22366" y="21789"/>
                    <a:pt x="23469" y="22506"/>
                    <a:pt x="24370" y="23406"/>
                  </a:cubicBezTo>
                  <a:cubicBezTo>
                    <a:pt x="25270" y="24306"/>
                    <a:pt x="25966" y="25336"/>
                    <a:pt x="26460" y="26493"/>
                  </a:cubicBezTo>
                  <a:cubicBezTo>
                    <a:pt x="26953" y="27652"/>
                    <a:pt x="27200" y="28872"/>
                    <a:pt x="27200" y="30157"/>
                  </a:cubicBezTo>
                  <a:cubicBezTo>
                    <a:pt x="27200" y="31444"/>
                    <a:pt x="26953" y="32667"/>
                    <a:pt x="26460" y="33824"/>
                  </a:cubicBezTo>
                  <a:cubicBezTo>
                    <a:pt x="25966" y="34980"/>
                    <a:pt x="25270" y="36011"/>
                    <a:pt x="24370" y="36911"/>
                  </a:cubicBezTo>
                  <a:cubicBezTo>
                    <a:pt x="23469" y="37811"/>
                    <a:pt x="22366" y="38530"/>
                    <a:pt x="21058" y="39063"/>
                  </a:cubicBezTo>
                  <a:cubicBezTo>
                    <a:pt x="19750" y="39602"/>
                    <a:pt x="18285" y="39867"/>
                    <a:pt x="16654" y="39867"/>
                  </a:cubicBezTo>
                  <a:cubicBezTo>
                    <a:pt x="15023" y="39867"/>
                    <a:pt x="13555" y="39602"/>
                    <a:pt x="12250" y="39063"/>
                  </a:cubicBezTo>
                  <a:cubicBezTo>
                    <a:pt x="10940" y="38527"/>
                    <a:pt x="9839" y="37811"/>
                    <a:pt x="8939" y="36911"/>
                  </a:cubicBezTo>
                  <a:cubicBezTo>
                    <a:pt x="8039" y="36011"/>
                    <a:pt x="7340" y="34980"/>
                    <a:pt x="6848" y="33824"/>
                  </a:cubicBezTo>
                  <a:cubicBezTo>
                    <a:pt x="6355" y="32667"/>
                    <a:pt x="6108" y="31444"/>
                    <a:pt x="6108" y="30157"/>
                  </a:cubicBezTo>
                  <a:cubicBezTo>
                    <a:pt x="6108" y="28872"/>
                    <a:pt x="6355" y="27652"/>
                    <a:pt x="6848" y="26493"/>
                  </a:cubicBezTo>
                  <a:cubicBezTo>
                    <a:pt x="7340" y="25336"/>
                    <a:pt x="8036" y="24306"/>
                    <a:pt x="8939" y="23406"/>
                  </a:cubicBezTo>
                  <a:cubicBezTo>
                    <a:pt x="9839" y="22506"/>
                    <a:pt x="10940" y="21789"/>
                    <a:pt x="12250" y="21253"/>
                  </a:cubicBezTo>
                  <a:cubicBezTo>
                    <a:pt x="13555" y="20717"/>
                    <a:pt x="15026" y="20449"/>
                    <a:pt x="16654" y="20449"/>
                  </a:cubicBezTo>
                  <a:close/>
                  <a:moveTo>
                    <a:pt x="18390" y="1"/>
                  </a:moveTo>
                  <a:cubicBezTo>
                    <a:pt x="17790" y="1"/>
                    <a:pt x="17362" y="161"/>
                    <a:pt x="17103" y="484"/>
                  </a:cubicBezTo>
                  <a:cubicBezTo>
                    <a:pt x="16846" y="805"/>
                    <a:pt x="16611" y="1072"/>
                    <a:pt x="16398" y="1288"/>
                  </a:cubicBezTo>
                  <a:lnTo>
                    <a:pt x="4695" y="18521"/>
                  </a:lnTo>
                  <a:cubicBezTo>
                    <a:pt x="4136" y="19290"/>
                    <a:pt x="3577" y="20106"/>
                    <a:pt x="3023" y="20962"/>
                  </a:cubicBezTo>
                  <a:cubicBezTo>
                    <a:pt x="2464" y="21821"/>
                    <a:pt x="1960" y="22721"/>
                    <a:pt x="1512" y="23665"/>
                  </a:cubicBezTo>
                  <a:cubicBezTo>
                    <a:pt x="1060" y="24608"/>
                    <a:pt x="696" y="25616"/>
                    <a:pt x="417" y="26685"/>
                  </a:cubicBezTo>
                  <a:cubicBezTo>
                    <a:pt x="138" y="27757"/>
                    <a:pt x="0" y="28916"/>
                    <a:pt x="0" y="30157"/>
                  </a:cubicBezTo>
                  <a:cubicBezTo>
                    <a:pt x="0" y="32344"/>
                    <a:pt x="417" y="34380"/>
                    <a:pt x="1253" y="36267"/>
                  </a:cubicBezTo>
                  <a:cubicBezTo>
                    <a:pt x="2089" y="38154"/>
                    <a:pt x="3248" y="39794"/>
                    <a:pt x="4725" y="41186"/>
                  </a:cubicBezTo>
                  <a:cubicBezTo>
                    <a:pt x="6204" y="42579"/>
                    <a:pt x="7963" y="43673"/>
                    <a:pt x="9999" y="44466"/>
                  </a:cubicBezTo>
                  <a:cubicBezTo>
                    <a:pt x="12035" y="45258"/>
                    <a:pt x="14254" y="45654"/>
                    <a:pt x="16654" y="45654"/>
                  </a:cubicBezTo>
                  <a:cubicBezTo>
                    <a:pt x="19054" y="45654"/>
                    <a:pt x="21273" y="45258"/>
                    <a:pt x="23309" y="44466"/>
                  </a:cubicBezTo>
                  <a:cubicBezTo>
                    <a:pt x="25345" y="43673"/>
                    <a:pt x="27104" y="42579"/>
                    <a:pt x="28581" y="41186"/>
                  </a:cubicBezTo>
                  <a:cubicBezTo>
                    <a:pt x="30061" y="39794"/>
                    <a:pt x="31219" y="38154"/>
                    <a:pt x="32055" y="36267"/>
                  </a:cubicBezTo>
                  <a:cubicBezTo>
                    <a:pt x="32891" y="34380"/>
                    <a:pt x="33308" y="32344"/>
                    <a:pt x="33308" y="30157"/>
                  </a:cubicBezTo>
                  <a:cubicBezTo>
                    <a:pt x="33308" y="27972"/>
                    <a:pt x="32891" y="25936"/>
                    <a:pt x="32055" y="24049"/>
                  </a:cubicBezTo>
                  <a:cubicBezTo>
                    <a:pt x="31219" y="22165"/>
                    <a:pt x="30061" y="20525"/>
                    <a:pt x="28581" y="19130"/>
                  </a:cubicBezTo>
                  <a:cubicBezTo>
                    <a:pt x="27102" y="17738"/>
                    <a:pt x="25345" y="16645"/>
                    <a:pt x="23309" y="15851"/>
                  </a:cubicBezTo>
                  <a:cubicBezTo>
                    <a:pt x="21273" y="15058"/>
                    <a:pt x="19054" y="14662"/>
                    <a:pt x="16654" y="14662"/>
                  </a:cubicBezTo>
                  <a:cubicBezTo>
                    <a:pt x="16310" y="14662"/>
                    <a:pt x="15914" y="14694"/>
                    <a:pt x="15463" y="14758"/>
                  </a:cubicBezTo>
                  <a:cubicBezTo>
                    <a:pt x="15014" y="14822"/>
                    <a:pt x="14639" y="14898"/>
                    <a:pt x="14339" y="14983"/>
                  </a:cubicBezTo>
                  <a:lnTo>
                    <a:pt x="23018" y="2252"/>
                  </a:lnTo>
                  <a:cubicBezTo>
                    <a:pt x="23105" y="2167"/>
                    <a:pt x="23181" y="2059"/>
                    <a:pt x="23245" y="1931"/>
                  </a:cubicBezTo>
                  <a:cubicBezTo>
                    <a:pt x="23309" y="1801"/>
                    <a:pt x="23341" y="1631"/>
                    <a:pt x="23341" y="1416"/>
                  </a:cubicBezTo>
                  <a:cubicBezTo>
                    <a:pt x="23341" y="1029"/>
                    <a:pt x="23222" y="699"/>
                    <a:pt x="22986" y="420"/>
                  </a:cubicBezTo>
                  <a:cubicBezTo>
                    <a:pt x="22750" y="140"/>
                    <a:pt x="22441" y="1"/>
                    <a:pt x="22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12" name="Google Shape;5812;p22"/>
            <p:cNvSpPr/>
            <p:nvPr/>
          </p:nvSpPr>
          <p:spPr>
            <a:xfrm>
              <a:off x="8174175" y="3609982"/>
              <a:ext cx="68359" cy="104016"/>
            </a:xfrm>
            <a:custGeom>
              <a:rect b="b" l="l" r="r" t="t"/>
              <a:pathLst>
                <a:path extrusionOk="0" h="4755" w="3125">
                  <a:moveTo>
                    <a:pt x="1221" y="0"/>
                  </a:moveTo>
                  <a:lnTo>
                    <a:pt x="1221" y="1979"/>
                  </a:lnTo>
                  <a:lnTo>
                    <a:pt x="1" y="1544"/>
                  </a:lnTo>
                  <a:lnTo>
                    <a:pt x="587" y="4754"/>
                  </a:lnTo>
                  <a:lnTo>
                    <a:pt x="3074" y="2643"/>
                  </a:lnTo>
                  <a:lnTo>
                    <a:pt x="1869" y="2212"/>
                  </a:lnTo>
                  <a:lnTo>
                    <a:pt x="3124" y="680"/>
                  </a:lnTo>
                  <a:lnTo>
                    <a:pt x="12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13" name="Google Shape;5813;p22"/>
            <p:cNvSpPr/>
            <p:nvPr/>
          </p:nvSpPr>
          <p:spPr>
            <a:xfrm>
              <a:off x="8112050" y="3842163"/>
              <a:ext cx="13759" cy="11834"/>
            </a:xfrm>
            <a:custGeom>
              <a:rect b="b" l="l" r="r" t="t"/>
              <a:pathLst>
                <a:path extrusionOk="0" h="541" w="629">
                  <a:moveTo>
                    <a:pt x="297" y="1"/>
                  </a:moveTo>
                  <a:cubicBezTo>
                    <a:pt x="217" y="1"/>
                    <a:pt x="142" y="39"/>
                    <a:pt x="90" y="113"/>
                  </a:cubicBezTo>
                  <a:cubicBezTo>
                    <a:pt x="1" y="248"/>
                    <a:pt x="42" y="397"/>
                    <a:pt x="170" y="486"/>
                  </a:cubicBezTo>
                  <a:cubicBezTo>
                    <a:pt x="225" y="522"/>
                    <a:pt x="283" y="540"/>
                    <a:pt x="338" y="540"/>
                  </a:cubicBezTo>
                  <a:cubicBezTo>
                    <a:pt x="418" y="540"/>
                    <a:pt x="493" y="502"/>
                    <a:pt x="544" y="427"/>
                  </a:cubicBezTo>
                  <a:cubicBezTo>
                    <a:pt x="628" y="301"/>
                    <a:pt x="596" y="145"/>
                    <a:pt x="464" y="56"/>
                  </a:cubicBezTo>
                  <a:cubicBezTo>
                    <a:pt x="410" y="19"/>
                    <a:pt x="352"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14" name="Google Shape;5814;p22"/>
            <p:cNvSpPr/>
            <p:nvPr/>
          </p:nvSpPr>
          <p:spPr>
            <a:xfrm>
              <a:off x="8101047" y="3858438"/>
              <a:ext cx="13781" cy="11813"/>
            </a:xfrm>
            <a:custGeom>
              <a:rect b="b" l="l" r="r" t="t"/>
              <a:pathLst>
                <a:path extrusionOk="0" h="540" w="630">
                  <a:moveTo>
                    <a:pt x="298" y="1"/>
                  </a:moveTo>
                  <a:cubicBezTo>
                    <a:pt x="217" y="1"/>
                    <a:pt x="142" y="38"/>
                    <a:pt x="92" y="113"/>
                  </a:cubicBezTo>
                  <a:cubicBezTo>
                    <a:pt x="0" y="246"/>
                    <a:pt x="41" y="397"/>
                    <a:pt x="172" y="484"/>
                  </a:cubicBezTo>
                  <a:cubicBezTo>
                    <a:pt x="226" y="522"/>
                    <a:pt x="283" y="540"/>
                    <a:pt x="338" y="540"/>
                  </a:cubicBezTo>
                  <a:cubicBezTo>
                    <a:pt x="418" y="540"/>
                    <a:pt x="493" y="501"/>
                    <a:pt x="543"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15" name="Google Shape;5815;p22"/>
            <p:cNvSpPr/>
            <p:nvPr/>
          </p:nvSpPr>
          <p:spPr>
            <a:xfrm>
              <a:off x="8089869" y="3874998"/>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7"/>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16" name="Google Shape;5816;p22"/>
            <p:cNvSpPr/>
            <p:nvPr/>
          </p:nvSpPr>
          <p:spPr>
            <a:xfrm>
              <a:off x="8078800" y="3891382"/>
              <a:ext cx="13738" cy="11813"/>
            </a:xfrm>
            <a:custGeom>
              <a:rect b="b" l="l" r="r" t="t"/>
              <a:pathLst>
                <a:path extrusionOk="0" h="540" w="628">
                  <a:moveTo>
                    <a:pt x="297" y="0"/>
                  </a:moveTo>
                  <a:cubicBezTo>
                    <a:pt x="217" y="0"/>
                    <a:pt x="141" y="38"/>
                    <a:pt x="90" y="114"/>
                  </a:cubicBezTo>
                  <a:cubicBezTo>
                    <a:pt x="0" y="247"/>
                    <a:pt x="42" y="396"/>
                    <a:pt x="170" y="485"/>
                  </a:cubicBezTo>
                  <a:cubicBezTo>
                    <a:pt x="224" y="521"/>
                    <a:pt x="282" y="539"/>
                    <a:pt x="337" y="539"/>
                  </a:cubicBezTo>
                  <a:cubicBezTo>
                    <a:pt x="418" y="539"/>
                    <a:pt x="493" y="501"/>
                    <a:pt x="543" y="426"/>
                  </a:cubicBezTo>
                  <a:cubicBezTo>
                    <a:pt x="628" y="300"/>
                    <a:pt x="596" y="144"/>
                    <a:pt x="463" y="55"/>
                  </a:cubicBezTo>
                  <a:cubicBezTo>
                    <a:pt x="410" y="18"/>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17" name="Google Shape;5817;p22"/>
            <p:cNvSpPr/>
            <p:nvPr/>
          </p:nvSpPr>
          <p:spPr>
            <a:xfrm>
              <a:off x="8067775" y="3907657"/>
              <a:ext cx="13738" cy="11813"/>
            </a:xfrm>
            <a:custGeom>
              <a:rect b="b" l="l" r="r" t="t"/>
              <a:pathLst>
                <a:path extrusionOk="0" h="540" w="628">
                  <a:moveTo>
                    <a:pt x="296" y="0"/>
                  </a:moveTo>
                  <a:cubicBezTo>
                    <a:pt x="216" y="0"/>
                    <a:pt x="141" y="38"/>
                    <a:pt x="90" y="112"/>
                  </a:cubicBezTo>
                  <a:cubicBezTo>
                    <a:pt x="0" y="247"/>
                    <a:pt x="42" y="396"/>
                    <a:pt x="170" y="485"/>
                  </a:cubicBezTo>
                  <a:cubicBezTo>
                    <a:pt x="225" y="522"/>
                    <a:pt x="282" y="539"/>
                    <a:pt x="337" y="539"/>
                  </a:cubicBezTo>
                  <a:cubicBezTo>
                    <a:pt x="418" y="539"/>
                    <a:pt x="493" y="501"/>
                    <a:pt x="543" y="426"/>
                  </a:cubicBezTo>
                  <a:cubicBezTo>
                    <a:pt x="628" y="300"/>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18" name="Google Shape;5818;p22"/>
            <p:cNvSpPr/>
            <p:nvPr/>
          </p:nvSpPr>
          <p:spPr>
            <a:xfrm>
              <a:off x="8056706" y="3924041"/>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8"/>
                    <a:pt x="596"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19" name="Google Shape;5819;p22"/>
            <p:cNvSpPr/>
            <p:nvPr/>
          </p:nvSpPr>
          <p:spPr>
            <a:xfrm>
              <a:off x="8045638" y="3940404"/>
              <a:ext cx="13781" cy="11813"/>
            </a:xfrm>
            <a:custGeom>
              <a:rect b="b" l="l" r="r" t="t"/>
              <a:pathLst>
                <a:path extrusionOk="0" h="540" w="630">
                  <a:moveTo>
                    <a:pt x="298" y="0"/>
                  </a:moveTo>
                  <a:cubicBezTo>
                    <a:pt x="218" y="0"/>
                    <a:pt x="142" y="38"/>
                    <a:pt x="92" y="113"/>
                  </a:cubicBezTo>
                  <a:cubicBezTo>
                    <a:pt x="0" y="246"/>
                    <a:pt x="41" y="397"/>
                    <a:pt x="172" y="484"/>
                  </a:cubicBezTo>
                  <a:cubicBezTo>
                    <a:pt x="226" y="521"/>
                    <a:pt x="283" y="539"/>
                    <a:pt x="338" y="539"/>
                  </a:cubicBezTo>
                  <a:cubicBezTo>
                    <a:pt x="418" y="539"/>
                    <a:pt x="493" y="500"/>
                    <a:pt x="543" y="424"/>
                  </a:cubicBezTo>
                  <a:cubicBezTo>
                    <a:pt x="630" y="298"/>
                    <a:pt x="598"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0" name="Google Shape;5820;p22"/>
            <p:cNvSpPr/>
            <p:nvPr/>
          </p:nvSpPr>
          <p:spPr>
            <a:xfrm>
              <a:off x="8034459" y="3956941"/>
              <a:ext cx="13803" cy="11813"/>
            </a:xfrm>
            <a:custGeom>
              <a:rect b="b" l="l" r="r" t="t"/>
              <a:pathLst>
                <a:path extrusionOk="0" h="540" w="631">
                  <a:moveTo>
                    <a:pt x="298" y="0"/>
                  </a:moveTo>
                  <a:cubicBezTo>
                    <a:pt x="217" y="0"/>
                    <a:pt x="142" y="38"/>
                    <a:pt x="90" y="113"/>
                  </a:cubicBezTo>
                  <a:cubicBezTo>
                    <a:pt x="1" y="248"/>
                    <a:pt x="42" y="397"/>
                    <a:pt x="172" y="484"/>
                  </a:cubicBezTo>
                  <a:cubicBezTo>
                    <a:pt x="226" y="521"/>
                    <a:pt x="284" y="539"/>
                    <a:pt x="339" y="539"/>
                  </a:cubicBezTo>
                  <a:cubicBezTo>
                    <a:pt x="419" y="539"/>
                    <a:pt x="493" y="500"/>
                    <a:pt x="543" y="424"/>
                  </a:cubicBezTo>
                  <a:cubicBezTo>
                    <a:pt x="630" y="298"/>
                    <a:pt x="596"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1" name="Google Shape;5821;p22"/>
            <p:cNvSpPr/>
            <p:nvPr/>
          </p:nvSpPr>
          <p:spPr>
            <a:xfrm>
              <a:off x="8023434" y="3973238"/>
              <a:ext cx="13759" cy="11813"/>
            </a:xfrm>
            <a:custGeom>
              <a:rect b="b" l="l" r="r" t="t"/>
              <a:pathLst>
                <a:path extrusionOk="0" h="540" w="629">
                  <a:moveTo>
                    <a:pt x="299" y="1"/>
                  </a:moveTo>
                  <a:cubicBezTo>
                    <a:pt x="218" y="1"/>
                    <a:pt x="142" y="39"/>
                    <a:pt x="90" y="114"/>
                  </a:cubicBezTo>
                  <a:cubicBezTo>
                    <a:pt x="1" y="247"/>
                    <a:pt x="42" y="396"/>
                    <a:pt x="170" y="485"/>
                  </a:cubicBezTo>
                  <a:cubicBezTo>
                    <a:pt x="225" y="522"/>
                    <a:pt x="283" y="540"/>
                    <a:pt x="339" y="540"/>
                  </a:cubicBezTo>
                  <a:cubicBezTo>
                    <a:pt x="419" y="540"/>
                    <a:pt x="493" y="502"/>
                    <a:pt x="543" y="426"/>
                  </a:cubicBezTo>
                  <a:cubicBezTo>
                    <a:pt x="628" y="300"/>
                    <a:pt x="596" y="146"/>
                    <a:pt x="463" y="55"/>
                  </a:cubicBezTo>
                  <a:cubicBezTo>
                    <a:pt x="410"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2" name="Google Shape;5822;p22"/>
            <p:cNvSpPr/>
            <p:nvPr/>
          </p:nvSpPr>
          <p:spPr>
            <a:xfrm>
              <a:off x="8012366" y="3989601"/>
              <a:ext cx="13803" cy="11813"/>
            </a:xfrm>
            <a:custGeom>
              <a:rect b="b" l="l" r="r" t="t"/>
              <a:pathLst>
                <a:path extrusionOk="0" h="540" w="631">
                  <a:moveTo>
                    <a:pt x="296" y="1"/>
                  </a:moveTo>
                  <a:cubicBezTo>
                    <a:pt x="217" y="1"/>
                    <a:pt x="141" y="38"/>
                    <a:pt x="90" y="113"/>
                  </a:cubicBezTo>
                  <a:cubicBezTo>
                    <a:pt x="1" y="248"/>
                    <a:pt x="42" y="397"/>
                    <a:pt x="172" y="484"/>
                  </a:cubicBezTo>
                  <a:cubicBezTo>
                    <a:pt x="227" y="521"/>
                    <a:pt x="284" y="540"/>
                    <a:pt x="339" y="540"/>
                  </a:cubicBezTo>
                  <a:cubicBezTo>
                    <a:pt x="419" y="540"/>
                    <a:pt x="493" y="501"/>
                    <a:pt x="543" y="427"/>
                  </a:cubicBezTo>
                  <a:cubicBezTo>
                    <a:pt x="630"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3" name="Google Shape;5823;p22"/>
            <p:cNvSpPr/>
            <p:nvPr/>
          </p:nvSpPr>
          <p:spPr>
            <a:xfrm>
              <a:off x="8001144" y="4006182"/>
              <a:ext cx="13759" cy="11813"/>
            </a:xfrm>
            <a:custGeom>
              <a:rect b="b" l="l" r="r" t="t"/>
              <a:pathLst>
                <a:path extrusionOk="0" h="540" w="629">
                  <a:moveTo>
                    <a:pt x="296" y="1"/>
                  </a:moveTo>
                  <a:cubicBezTo>
                    <a:pt x="217" y="1"/>
                    <a:pt x="141" y="38"/>
                    <a:pt x="90" y="113"/>
                  </a:cubicBezTo>
                  <a:cubicBezTo>
                    <a:pt x="1" y="248"/>
                    <a:pt x="42" y="397"/>
                    <a:pt x="170" y="484"/>
                  </a:cubicBezTo>
                  <a:cubicBezTo>
                    <a:pt x="225" y="521"/>
                    <a:pt x="283" y="540"/>
                    <a:pt x="339" y="540"/>
                  </a:cubicBezTo>
                  <a:cubicBezTo>
                    <a:pt x="419" y="540"/>
                    <a:pt x="493" y="501"/>
                    <a:pt x="543" y="427"/>
                  </a:cubicBezTo>
                  <a:cubicBezTo>
                    <a:pt x="628"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4" name="Google Shape;5824;p22"/>
            <p:cNvSpPr/>
            <p:nvPr/>
          </p:nvSpPr>
          <p:spPr>
            <a:xfrm>
              <a:off x="7990228" y="4022326"/>
              <a:ext cx="13803" cy="11813"/>
            </a:xfrm>
            <a:custGeom>
              <a:rect b="b" l="l" r="r" t="t"/>
              <a:pathLst>
                <a:path extrusionOk="0" h="540" w="631">
                  <a:moveTo>
                    <a:pt x="297" y="0"/>
                  </a:moveTo>
                  <a:cubicBezTo>
                    <a:pt x="217" y="0"/>
                    <a:pt x="142" y="39"/>
                    <a:pt x="92" y="115"/>
                  </a:cubicBezTo>
                  <a:cubicBezTo>
                    <a:pt x="0" y="247"/>
                    <a:pt x="42" y="396"/>
                    <a:pt x="172" y="486"/>
                  </a:cubicBezTo>
                  <a:cubicBezTo>
                    <a:pt x="226" y="522"/>
                    <a:pt x="283" y="539"/>
                    <a:pt x="338" y="539"/>
                  </a:cubicBezTo>
                  <a:cubicBezTo>
                    <a:pt x="418" y="539"/>
                    <a:pt x="493" y="501"/>
                    <a:pt x="543" y="426"/>
                  </a:cubicBezTo>
                  <a:cubicBezTo>
                    <a:pt x="630" y="300"/>
                    <a:pt x="598" y="144"/>
                    <a:pt x="463" y="55"/>
                  </a:cubicBezTo>
                  <a:cubicBezTo>
                    <a:pt x="410" y="19"/>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5" name="Google Shape;5825;p22"/>
            <p:cNvSpPr/>
            <p:nvPr/>
          </p:nvSpPr>
          <p:spPr>
            <a:xfrm>
              <a:off x="7979050" y="4038863"/>
              <a:ext cx="13803" cy="11813"/>
            </a:xfrm>
            <a:custGeom>
              <a:rect b="b" l="l" r="r" t="t"/>
              <a:pathLst>
                <a:path extrusionOk="0" h="540" w="631">
                  <a:moveTo>
                    <a:pt x="297" y="0"/>
                  </a:moveTo>
                  <a:cubicBezTo>
                    <a:pt x="217" y="0"/>
                    <a:pt x="141" y="38"/>
                    <a:pt x="90" y="114"/>
                  </a:cubicBezTo>
                  <a:cubicBezTo>
                    <a:pt x="1" y="247"/>
                    <a:pt x="42" y="396"/>
                    <a:pt x="172" y="485"/>
                  </a:cubicBezTo>
                  <a:cubicBezTo>
                    <a:pt x="226" y="521"/>
                    <a:pt x="283" y="539"/>
                    <a:pt x="338" y="539"/>
                  </a:cubicBezTo>
                  <a:cubicBezTo>
                    <a:pt x="418" y="539"/>
                    <a:pt x="493" y="501"/>
                    <a:pt x="543" y="426"/>
                  </a:cubicBezTo>
                  <a:cubicBezTo>
                    <a:pt x="630" y="300"/>
                    <a:pt x="596" y="144"/>
                    <a:pt x="463" y="55"/>
                  </a:cubicBezTo>
                  <a:cubicBezTo>
                    <a:pt x="410" y="18"/>
                    <a:pt x="353"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6" name="Google Shape;5826;p22"/>
            <p:cNvSpPr/>
            <p:nvPr/>
          </p:nvSpPr>
          <p:spPr>
            <a:xfrm>
              <a:off x="7967872" y="4055379"/>
              <a:ext cx="13803" cy="11813"/>
            </a:xfrm>
            <a:custGeom>
              <a:rect b="b" l="l" r="r" t="t"/>
              <a:pathLst>
                <a:path extrusionOk="0" h="540" w="631">
                  <a:moveTo>
                    <a:pt x="299" y="0"/>
                  </a:moveTo>
                  <a:cubicBezTo>
                    <a:pt x="218" y="0"/>
                    <a:pt x="143" y="38"/>
                    <a:pt x="93" y="113"/>
                  </a:cubicBezTo>
                  <a:cubicBezTo>
                    <a:pt x="1" y="246"/>
                    <a:pt x="42" y="397"/>
                    <a:pt x="173" y="484"/>
                  </a:cubicBezTo>
                  <a:cubicBezTo>
                    <a:pt x="227" y="521"/>
                    <a:pt x="284" y="539"/>
                    <a:pt x="339" y="539"/>
                  </a:cubicBezTo>
                  <a:cubicBezTo>
                    <a:pt x="419" y="539"/>
                    <a:pt x="493" y="500"/>
                    <a:pt x="544" y="424"/>
                  </a:cubicBezTo>
                  <a:cubicBezTo>
                    <a:pt x="631" y="298"/>
                    <a:pt x="599" y="145"/>
                    <a:pt x="464" y="53"/>
                  </a:cubicBezTo>
                  <a:cubicBezTo>
                    <a:pt x="411" y="18"/>
                    <a:pt x="353"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7" name="Google Shape;5827;p22"/>
            <p:cNvSpPr/>
            <p:nvPr/>
          </p:nvSpPr>
          <p:spPr>
            <a:xfrm>
              <a:off x="7956803" y="4071720"/>
              <a:ext cx="13803" cy="11813"/>
            </a:xfrm>
            <a:custGeom>
              <a:rect b="b" l="l" r="r" t="t"/>
              <a:pathLst>
                <a:path extrusionOk="0" h="540" w="631">
                  <a:moveTo>
                    <a:pt x="299" y="0"/>
                  </a:moveTo>
                  <a:cubicBezTo>
                    <a:pt x="218" y="0"/>
                    <a:pt x="143" y="39"/>
                    <a:pt x="92" y="115"/>
                  </a:cubicBezTo>
                  <a:cubicBezTo>
                    <a:pt x="1" y="247"/>
                    <a:pt x="42" y="396"/>
                    <a:pt x="173" y="486"/>
                  </a:cubicBezTo>
                  <a:cubicBezTo>
                    <a:pt x="227" y="522"/>
                    <a:pt x="285" y="540"/>
                    <a:pt x="339" y="540"/>
                  </a:cubicBezTo>
                  <a:cubicBezTo>
                    <a:pt x="419" y="540"/>
                    <a:pt x="494" y="501"/>
                    <a:pt x="546" y="426"/>
                  </a:cubicBezTo>
                  <a:cubicBezTo>
                    <a:pt x="631" y="300"/>
                    <a:pt x="599" y="144"/>
                    <a:pt x="466" y="55"/>
                  </a:cubicBezTo>
                  <a:cubicBezTo>
                    <a:pt x="412" y="19"/>
                    <a:pt x="355"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8" name="Google Shape;5828;p22"/>
            <p:cNvSpPr/>
            <p:nvPr/>
          </p:nvSpPr>
          <p:spPr>
            <a:xfrm>
              <a:off x="7945778" y="4088082"/>
              <a:ext cx="13759" cy="11791"/>
            </a:xfrm>
            <a:custGeom>
              <a:rect b="b" l="l" r="r" t="t"/>
              <a:pathLst>
                <a:path extrusionOk="0" h="539" w="629">
                  <a:moveTo>
                    <a:pt x="298" y="1"/>
                  </a:moveTo>
                  <a:cubicBezTo>
                    <a:pt x="217" y="1"/>
                    <a:pt x="141" y="38"/>
                    <a:pt x="90" y="113"/>
                  </a:cubicBezTo>
                  <a:cubicBezTo>
                    <a:pt x="1" y="246"/>
                    <a:pt x="42" y="395"/>
                    <a:pt x="170" y="484"/>
                  </a:cubicBezTo>
                  <a:cubicBezTo>
                    <a:pt x="225" y="520"/>
                    <a:pt x="283" y="538"/>
                    <a:pt x="338" y="538"/>
                  </a:cubicBezTo>
                  <a:cubicBezTo>
                    <a:pt x="418" y="538"/>
                    <a:pt x="493" y="500"/>
                    <a:pt x="544" y="425"/>
                  </a:cubicBezTo>
                  <a:cubicBezTo>
                    <a:pt x="628" y="299"/>
                    <a:pt x="596" y="143"/>
                    <a:pt x="464" y="54"/>
                  </a:cubicBezTo>
                  <a:cubicBezTo>
                    <a:pt x="411"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29" name="Google Shape;5829;p22"/>
            <p:cNvSpPr/>
            <p:nvPr/>
          </p:nvSpPr>
          <p:spPr>
            <a:xfrm>
              <a:off x="7934666" y="4104510"/>
              <a:ext cx="13759" cy="11834"/>
            </a:xfrm>
            <a:custGeom>
              <a:rect b="b" l="l" r="r" t="t"/>
              <a:pathLst>
                <a:path extrusionOk="0" h="541" w="629">
                  <a:moveTo>
                    <a:pt x="298" y="1"/>
                  </a:moveTo>
                  <a:cubicBezTo>
                    <a:pt x="217" y="1"/>
                    <a:pt x="142" y="39"/>
                    <a:pt x="90" y="113"/>
                  </a:cubicBezTo>
                  <a:cubicBezTo>
                    <a:pt x="1" y="248"/>
                    <a:pt x="42" y="397"/>
                    <a:pt x="170" y="484"/>
                  </a:cubicBezTo>
                  <a:cubicBezTo>
                    <a:pt x="225" y="522"/>
                    <a:pt x="283" y="540"/>
                    <a:pt x="339" y="540"/>
                  </a:cubicBezTo>
                  <a:cubicBezTo>
                    <a:pt x="419" y="540"/>
                    <a:pt x="493" y="502"/>
                    <a:pt x="543" y="427"/>
                  </a:cubicBezTo>
                  <a:cubicBezTo>
                    <a:pt x="628" y="299"/>
                    <a:pt x="596"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0" name="Google Shape;5830;p22"/>
            <p:cNvSpPr/>
            <p:nvPr/>
          </p:nvSpPr>
          <p:spPr>
            <a:xfrm>
              <a:off x="7923641" y="4120763"/>
              <a:ext cx="13803" cy="11813"/>
            </a:xfrm>
            <a:custGeom>
              <a:rect b="b" l="l" r="r" t="t"/>
              <a:pathLst>
                <a:path extrusionOk="0" h="540" w="631">
                  <a:moveTo>
                    <a:pt x="298" y="0"/>
                  </a:moveTo>
                  <a:cubicBezTo>
                    <a:pt x="218" y="0"/>
                    <a:pt x="142" y="38"/>
                    <a:pt x="92" y="112"/>
                  </a:cubicBezTo>
                  <a:cubicBezTo>
                    <a:pt x="1" y="247"/>
                    <a:pt x="42" y="396"/>
                    <a:pt x="172" y="483"/>
                  </a:cubicBezTo>
                  <a:cubicBezTo>
                    <a:pt x="228" y="521"/>
                    <a:pt x="285" y="539"/>
                    <a:pt x="341" y="539"/>
                  </a:cubicBezTo>
                  <a:cubicBezTo>
                    <a:pt x="420" y="539"/>
                    <a:pt x="494" y="501"/>
                    <a:pt x="546" y="426"/>
                  </a:cubicBezTo>
                  <a:cubicBezTo>
                    <a:pt x="631" y="298"/>
                    <a:pt x="598" y="144"/>
                    <a:pt x="466" y="55"/>
                  </a:cubicBezTo>
                  <a:cubicBezTo>
                    <a:pt x="412" y="19"/>
                    <a:pt x="354"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1" name="Google Shape;5831;p22"/>
            <p:cNvSpPr/>
            <p:nvPr/>
          </p:nvSpPr>
          <p:spPr>
            <a:xfrm>
              <a:off x="7912528" y="4137235"/>
              <a:ext cx="13803" cy="11813"/>
            </a:xfrm>
            <a:custGeom>
              <a:rect b="b" l="l" r="r" t="t"/>
              <a:pathLst>
                <a:path extrusionOk="0" h="540" w="631">
                  <a:moveTo>
                    <a:pt x="296" y="1"/>
                  </a:moveTo>
                  <a:cubicBezTo>
                    <a:pt x="216" y="1"/>
                    <a:pt x="141" y="38"/>
                    <a:pt x="90" y="113"/>
                  </a:cubicBezTo>
                  <a:cubicBezTo>
                    <a:pt x="0" y="248"/>
                    <a:pt x="42" y="397"/>
                    <a:pt x="172" y="484"/>
                  </a:cubicBezTo>
                  <a:cubicBezTo>
                    <a:pt x="226" y="521"/>
                    <a:pt x="284" y="540"/>
                    <a:pt x="339" y="540"/>
                  </a:cubicBezTo>
                  <a:cubicBezTo>
                    <a:pt x="419" y="540"/>
                    <a:pt x="493" y="501"/>
                    <a:pt x="543" y="427"/>
                  </a:cubicBezTo>
                  <a:cubicBezTo>
                    <a:pt x="630" y="298"/>
                    <a:pt x="598" y="145"/>
                    <a:pt x="463" y="56"/>
                  </a:cubicBezTo>
                  <a:cubicBezTo>
                    <a:pt x="409"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2" name="Google Shape;5832;p22"/>
            <p:cNvSpPr/>
            <p:nvPr/>
          </p:nvSpPr>
          <p:spPr>
            <a:xfrm>
              <a:off x="7901503" y="4153510"/>
              <a:ext cx="13803" cy="11813"/>
            </a:xfrm>
            <a:custGeom>
              <a:rect b="b" l="l" r="r" t="t"/>
              <a:pathLst>
                <a:path extrusionOk="0" h="540" w="631">
                  <a:moveTo>
                    <a:pt x="300" y="1"/>
                  </a:moveTo>
                  <a:cubicBezTo>
                    <a:pt x="219" y="1"/>
                    <a:pt x="142" y="38"/>
                    <a:pt x="92" y="113"/>
                  </a:cubicBezTo>
                  <a:cubicBezTo>
                    <a:pt x="0" y="246"/>
                    <a:pt x="42" y="395"/>
                    <a:pt x="172" y="484"/>
                  </a:cubicBezTo>
                  <a:cubicBezTo>
                    <a:pt x="227" y="521"/>
                    <a:pt x="285" y="540"/>
                    <a:pt x="340" y="540"/>
                  </a:cubicBezTo>
                  <a:cubicBezTo>
                    <a:pt x="420" y="540"/>
                    <a:pt x="494" y="501"/>
                    <a:pt x="546" y="425"/>
                  </a:cubicBezTo>
                  <a:cubicBezTo>
                    <a:pt x="630" y="299"/>
                    <a:pt x="598" y="145"/>
                    <a:pt x="465" y="54"/>
                  </a:cubicBezTo>
                  <a:cubicBezTo>
                    <a:pt x="412" y="18"/>
                    <a:pt x="35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3" name="Google Shape;5833;p22"/>
            <p:cNvSpPr/>
            <p:nvPr/>
          </p:nvSpPr>
          <p:spPr>
            <a:xfrm>
              <a:off x="7890434" y="4169851"/>
              <a:ext cx="13803" cy="11813"/>
            </a:xfrm>
            <a:custGeom>
              <a:rect b="b" l="l" r="r" t="t"/>
              <a:pathLst>
                <a:path extrusionOk="0" h="540" w="631">
                  <a:moveTo>
                    <a:pt x="299" y="1"/>
                  </a:moveTo>
                  <a:cubicBezTo>
                    <a:pt x="218" y="1"/>
                    <a:pt x="142" y="39"/>
                    <a:pt x="92" y="115"/>
                  </a:cubicBezTo>
                  <a:cubicBezTo>
                    <a:pt x="0" y="248"/>
                    <a:pt x="42" y="397"/>
                    <a:pt x="172" y="486"/>
                  </a:cubicBezTo>
                  <a:cubicBezTo>
                    <a:pt x="227" y="522"/>
                    <a:pt x="284" y="540"/>
                    <a:pt x="339" y="540"/>
                  </a:cubicBezTo>
                  <a:cubicBezTo>
                    <a:pt x="419" y="540"/>
                    <a:pt x="494" y="501"/>
                    <a:pt x="545" y="426"/>
                  </a:cubicBezTo>
                  <a:cubicBezTo>
                    <a:pt x="630" y="300"/>
                    <a:pt x="598" y="145"/>
                    <a:pt x="465" y="55"/>
                  </a:cubicBezTo>
                  <a:cubicBezTo>
                    <a:pt x="412"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4" name="Google Shape;5834;p22"/>
            <p:cNvSpPr/>
            <p:nvPr/>
          </p:nvSpPr>
          <p:spPr>
            <a:xfrm>
              <a:off x="7879300" y="4186345"/>
              <a:ext cx="13803" cy="11834"/>
            </a:xfrm>
            <a:custGeom>
              <a:rect b="b" l="l" r="r" t="t"/>
              <a:pathLst>
                <a:path extrusionOk="0" h="541" w="631">
                  <a:moveTo>
                    <a:pt x="300" y="0"/>
                  </a:moveTo>
                  <a:cubicBezTo>
                    <a:pt x="220" y="0"/>
                    <a:pt x="144" y="38"/>
                    <a:pt x="93" y="112"/>
                  </a:cubicBezTo>
                  <a:cubicBezTo>
                    <a:pt x="1" y="245"/>
                    <a:pt x="42" y="396"/>
                    <a:pt x="170" y="483"/>
                  </a:cubicBezTo>
                  <a:cubicBezTo>
                    <a:pt x="226" y="522"/>
                    <a:pt x="284" y="541"/>
                    <a:pt x="340" y="541"/>
                  </a:cubicBezTo>
                  <a:cubicBezTo>
                    <a:pt x="419" y="541"/>
                    <a:pt x="493" y="502"/>
                    <a:pt x="544" y="428"/>
                  </a:cubicBezTo>
                  <a:cubicBezTo>
                    <a:pt x="631" y="302"/>
                    <a:pt x="601" y="146"/>
                    <a:pt x="466" y="55"/>
                  </a:cubicBezTo>
                  <a:cubicBezTo>
                    <a:pt x="413" y="18"/>
                    <a:pt x="356"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5" name="Google Shape;5835;p22"/>
            <p:cNvSpPr/>
            <p:nvPr/>
          </p:nvSpPr>
          <p:spPr>
            <a:xfrm>
              <a:off x="7867531" y="4203932"/>
              <a:ext cx="13847" cy="11769"/>
            </a:xfrm>
            <a:custGeom>
              <a:rect b="b" l="l" r="r" t="t"/>
              <a:pathLst>
                <a:path extrusionOk="0" h="538" w="633">
                  <a:moveTo>
                    <a:pt x="299" y="1"/>
                  </a:moveTo>
                  <a:cubicBezTo>
                    <a:pt x="216" y="1"/>
                    <a:pt x="138" y="41"/>
                    <a:pt x="88" y="119"/>
                  </a:cubicBezTo>
                  <a:cubicBezTo>
                    <a:pt x="1" y="256"/>
                    <a:pt x="47" y="403"/>
                    <a:pt x="179" y="488"/>
                  </a:cubicBezTo>
                  <a:cubicBezTo>
                    <a:pt x="232" y="521"/>
                    <a:pt x="287" y="538"/>
                    <a:pt x="340" y="538"/>
                  </a:cubicBezTo>
                  <a:cubicBezTo>
                    <a:pt x="423" y="538"/>
                    <a:pt x="500" y="497"/>
                    <a:pt x="550" y="419"/>
                  </a:cubicBezTo>
                  <a:cubicBezTo>
                    <a:pt x="633" y="291"/>
                    <a:pt x="596" y="137"/>
                    <a:pt x="459" y="50"/>
                  </a:cubicBezTo>
                  <a:cubicBezTo>
                    <a:pt x="407" y="17"/>
                    <a:pt x="352"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6" name="Google Shape;5836;p22"/>
            <p:cNvSpPr/>
            <p:nvPr/>
          </p:nvSpPr>
          <p:spPr>
            <a:xfrm>
              <a:off x="7856156" y="4224910"/>
              <a:ext cx="13803" cy="11681"/>
            </a:xfrm>
            <a:custGeom>
              <a:rect b="b" l="l" r="r" t="t"/>
              <a:pathLst>
                <a:path extrusionOk="0" h="534" w="631">
                  <a:moveTo>
                    <a:pt x="298" y="1"/>
                  </a:moveTo>
                  <a:cubicBezTo>
                    <a:pt x="203" y="1"/>
                    <a:pt x="119" y="50"/>
                    <a:pt x="72" y="142"/>
                  </a:cubicBezTo>
                  <a:cubicBezTo>
                    <a:pt x="1" y="289"/>
                    <a:pt x="63" y="431"/>
                    <a:pt x="202" y="500"/>
                  </a:cubicBezTo>
                  <a:cubicBezTo>
                    <a:pt x="249" y="522"/>
                    <a:pt x="296" y="533"/>
                    <a:pt x="340" y="533"/>
                  </a:cubicBezTo>
                  <a:cubicBezTo>
                    <a:pt x="435" y="533"/>
                    <a:pt x="517" y="483"/>
                    <a:pt x="564" y="390"/>
                  </a:cubicBezTo>
                  <a:cubicBezTo>
                    <a:pt x="631" y="255"/>
                    <a:pt x="578" y="106"/>
                    <a:pt x="434" y="35"/>
                  </a:cubicBezTo>
                  <a:cubicBezTo>
                    <a:pt x="388" y="12"/>
                    <a:pt x="34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7" name="Google Shape;5837;p22"/>
            <p:cNvSpPr/>
            <p:nvPr/>
          </p:nvSpPr>
          <p:spPr>
            <a:xfrm>
              <a:off x="7847100" y="4245341"/>
              <a:ext cx="13738" cy="11616"/>
            </a:xfrm>
            <a:custGeom>
              <a:rect b="b" l="l" r="r" t="t"/>
              <a:pathLst>
                <a:path extrusionOk="0" h="531" w="628">
                  <a:moveTo>
                    <a:pt x="294" y="0"/>
                  </a:moveTo>
                  <a:cubicBezTo>
                    <a:pt x="193" y="0"/>
                    <a:pt x="104" y="56"/>
                    <a:pt x="62" y="159"/>
                  </a:cubicBezTo>
                  <a:cubicBezTo>
                    <a:pt x="0" y="308"/>
                    <a:pt x="71" y="447"/>
                    <a:pt x="216" y="507"/>
                  </a:cubicBezTo>
                  <a:cubicBezTo>
                    <a:pt x="257" y="523"/>
                    <a:pt x="298" y="531"/>
                    <a:pt x="336" y="531"/>
                  </a:cubicBezTo>
                  <a:cubicBezTo>
                    <a:pt x="439" y="531"/>
                    <a:pt x="527" y="475"/>
                    <a:pt x="568" y="372"/>
                  </a:cubicBezTo>
                  <a:cubicBezTo>
                    <a:pt x="628" y="230"/>
                    <a:pt x="564" y="85"/>
                    <a:pt x="415" y="26"/>
                  </a:cubicBezTo>
                  <a:cubicBezTo>
                    <a:pt x="374" y="9"/>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8" name="Google Shape;5838;p22"/>
            <p:cNvSpPr/>
            <p:nvPr/>
          </p:nvSpPr>
          <p:spPr>
            <a:xfrm>
              <a:off x="7839378" y="4266145"/>
              <a:ext cx="13606" cy="11594"/>
            </a:xfrm>
            <a:custGeom>
              <a:rect b="b" l="l" r="r" t="t"/>
              <a:pathLst>
                <a:path extrusionOk="0" h="530" w="622">
                  <a:moveTo>
                    <a:pt x="294" y="1"/>
                  </a:moveTo>
                  <a:cubicBezTo>
                    <a:pt x="185" y="1"/>
                    <a:pt x="92" y="62"/>
                    <a:pt x="53" y="174"/>
                  </a:cubicBezTo>
                  <a:cubicBezTo>
                    <a:pt x="1" y="325"/>
                    <a:pt x="81" y="460"/>
                    <a:pt x="230" y="511"/>
                  </a:cubicBezTo>
                  <a:lnTo>
                    <a:pt x="227" y="511"/>
                  </a:lnTo>
                  <a:cubicBezTo>
                    <a:pt x="263" y="523"/>
                    <a:pt x="299" y="529"/>
                    <a:pt x="332" y="529"/>
                  </a:cubicBezTo>
                  <a:cubicBezTo>
                    <a:pt x="442" y="529"/>
                    <a:pt x="535" y="466"/>
                    <a:pt x="573" y="355"/>
                  </a:cubicBezTo>
                  <a:cubicBezTo>
                    <a:pt x="621" y="211"/>
                    <a:pt x="550" y="71"/>
                    <a:pt x="397" y="18"/>
                  </a:cubicBezTo>
                  <a:cubicBezTo>
                    <a:pt x="362" y="7"/>
                    <a:pt x="327"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39" name="Google Shape;5839;p22"/>
            <p:cNvSpPr/>
            <p:nvPr/>
          </p:nvSpPr>
          <p:spPr>
            <a:xfrm>
              <a:off x="7832969" y="4287210"/>
              <a:ext cx="13453" cy="11528"/>
            </a:xfrm>
            <a:custGeom>
              <a:rect b="b" l="l" r="r" t="t"/>
              <a:pathLst>
                <a:path extrusionOk="0" h="527" w="615">
                  <a:moveTo>
                    <a:pt x="293" y="1"/>
                  </a:moveTo>
                  <a:cubicBezTo>
                    <a:pt x="176" y="1"/>
                    <a:pt x="77" y="68"/>
                    <a:pt x="44" y="187"/>
                  </a:cubicBezTo>
                  <a:cubicBezTo>
                    <a:pt x="1" y="342"/>
                    <a:pt x="85" y="471"/>
                    <a:pt x="236" y="514"/>
                  </a:cubicBezTo>
                  <a:cubicBezTo>
                    <a:pt x="268" y="523"/>
                    <a:pt x="298" y="527"/>
                    <a:pt x="327" y="527"/>
                  </a:cubicBezTo>
                  <a:cubicBezTo>
                    <a:pt x="445" y="527"/>
                    <a:pt x="540" y="458"/>
                    <a:pt x="573" y="340"/>
                  </a:cubicBezTo>
                  <a:cubicBezTo>
                    <a:pt x="614" y="194"/>
                    <a:pt x="534" y="58"/>
                    <a:pt x="378" y="13"/>
                  </a:cubicBezTo>
                  <a:cubicBezTo>
                    <a:pt x="349" y="5"/>
                    <a:pt x="32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0" name="Google Shape;5840;p22"/>
            <p:cNvSpPr/>
            <p:nvPr/>
          </p:nvSpPr>
          <p:spPr>
            <a:xfrm>
              <a:off x="7827763" y="4308188"/>
              <a:ext cx="13234" cy="11506"/>
            </a:xfrm>
            <a:custGeom>
              <a:rect b="b" l="l" r="r" t="t"/>
              <a:pathLst>
                <a:path extrusionOk="0" h="526" w="605">
                  <a:moveTo>
                    <a:pt x="288" y="0"/>
                  </a:moveTo>
                  <a:cubicBezTo>
                    <a:pt x="167" y="0"/>
                    <a:pt x="64" y="74"/>
                    <a:pt x="35" y="199"/>
                  </a:cubicBezTo>
                  <a:cubicBezTo>
                    <a:pt x="0" y="357"/>
                    <a:pt x="92" y="480"/>
                    <a:pt x="245" y="517"/>
                  </a:cubicBezTo>
                  <a:cubicBezTo>
                    <a:pt x="271" y="523"/>
                    <a:pt x="295" y="525"/>
                    <a:pt x="319" y="525"/>
                  </a:cubicBezTo>
                  <a:cubicBezTo>
                    <a:pt x="444" y="525"/>
                    <a:pt x="544" y="452"/>
                    <a:pt x="571" y="325"/>
                  </a:cubicBezTo>
                  <a:cubicBezTo>
                    <a:pt x="605" y="176"/>
                    <a:pt x="518" y="45"/>
                    <a:pt x="360" y="9"/>
                  </a:cubicBezTo>
                  <a:cubicBezTo>
                    <a:pt x="336" y="3"/>
                    <a:pt x="31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1" name="Google Shape;5841;p22"/>
            <p:cNvSpPr/>
            <p:nvPr/>
          </p:nvSpPr>
          <p:spPr>
            <a:xfrm>
              <a:off x="7823650" y="4329298"/>
              <a:ext cx="13059" cy="11441"/>
            </a:xfrm>
            <a:custGeom>
              <a:rect b="b" l="l" r="r" t="t"/>
              <a:pathLst>
                <a:path extrusionOk="0" h="523" w="597">
                  <a:moveTo>
                    <a:pt x="286" y="0"/>
                  </a:moveTo>
                  <a:cubicBezTo>
                    <a:pt x="156" y="0"/>
                    <a:pt x="52" y="80"/>
                    <a:pt x="28" y="212"/>
                  </a:cubicBezTo>
                  <a:cubicBezTo>
                    <a:pt x="1" y="370"/>
                    <a:pt x="99" y="489"/>
                    <a:pt x="255" y="516"/>
                  </a:cubicBezTo>
                  <a:cubicBezTo>
                    <a:pt x="276" y="520"/>
                    <a:pt x="297" y="522"/>
                    <a:pt x="317" y="522"/>
                  </a:cubicBezTo>
                  <a:cubicBezTo>
                    <a:pt x="446" y="522"/>
                    <a:pt x="547" y="441"/>
                    <a:pt x="569" y="312"/>
                  </a:cubicBezTo>
                  <a:cubicBezTo>
                    <a:pt x="596" y="161"/>
                    <a:pt x="504" y="33"/>
                    <a:pt x="344" y="6"/>
                  </a:cubicBezTo>
                  <a:cubicBezTo>
                    <a:pt x="324" y="2"/>
                    <a:pt x="305"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2" name="Google Shape;5842;p22"/>
            <p:cNvSpPr/>
            <p:nvPr/>
          </p:nvSpPr>
          <p:spPr>
            <a:xfrm>
              <a:off x="7820544" y="4350691"/>
              <a:ext cx="12797" cy="11463"/>
            </a:xfrm>
            <a:custGeom>
              <a:rect b="b" l="l" r="r" t="t"/>
              <a:pathLst>
                <a:path extrusionOk="0" h="524" w="585">
                  <a:moveTo>
                    <a:pt x="285" y="1"/>
                  </a:moveTo>
                  <a:cubicBezTo>
                    <a:pt x="148" y="1"/>
                    <a:pt x="38" y="85"/>
                    <a:pt x="21" y="225"/>
                  </a:cubicBezTo>
                  <a:cubicBezTo>
                    <a:pt x="1" y="386"/>
                    <a:pt x="104" y="500"/>
                    <a:pt x="259" y="521"/>
                  </a:cubicBezTo>
                  <a:cubicBezTo>
                    <a:pt x="274" y="523"/>
                    <a:pt x="289" y="524"/>
                    <a:pt x="304" y="524"/>
                  </a:cubicBezTo>
                  <a:cubicBezTo>
                    <a:pt x="442" y="524"/>
                    <a:pt x="548" y="436"/>
                    <a:pt x="566" y="299"/>
                  </a:cubicBezTo>
                  <a:cubicBezTo>
                    <a:pt x="585" y="147"/>
                    <a:pt x="486" y="24"/>
                    <a:pt x="326" y="3"/>
                  </a:cubicBezTo>
                  <a:cubicBezTo>
                    <a:pt x="312" y="2"/>
                    <a:pt x="298"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3" name="Google Shape;5843;p22"/>
            <p:cNvSpPr/>
            <p:nvPr/>
          </p:nvSpPr>
          <p:spPr>
            <a:xfrm>
              <a:off x="7818444" y="4372107"/>
              <a:ext cx="12534" cy="11397"/>
            </a:xfrm>
            <a:custGeom>
              <a:rect b="b" l="l" r="r" t="t"/>
              <a:pathLst>
                <a:path extrusionOk="0" h="521" w="573">
                  <a:moveTo>
                    <a:pt x="278" y="1"/>
                  </a:moveTo>
                  <a:cubicBezTo>
                    <a:pt x="136" y="1"/>
                    <a:pt x="25" y="94"/>
                    <a:pt x="14" y="236"/>
                  </a:cubicBezTo>
                  <a:cubicBezTo>
                    <a:pt x="0" y="398"/>
                    <a:pt x="110" y="506"/>
                    <a:pt x="266" y="520"/>
                  </a:cubicBezTo>
                  <a:cubicBezTo>
                    <a:pt x="276" y="520"/>
                    <a:pt x="286" y="521"/>
                    <a:pt x="296" y="521"/>
                  </a:cubicBezTo>
                  <a:cubicBezTo>
                    <a:pt x="441" y="521"/>
                    <a:pt x="549" y="428"/>
                    <a:pt x="562" y="286"/>
                  </a:cubicBezTo>
                  <a:cubicBezTo>
                    <a:pt x="573" y="133"/>
                    <a:pt x="470" y="16"/>
                    <a:pt x="307" y="2"/>
                  </a:cubicBezTo>
                  <a:cubicBezTo>
                    <a:pt x="297" y="1"/>
                    <a:pt x="28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4" name="Google Shape;5844;p22"/>
            <p:cNvSpPr/>
            <p:nvPr/>
          </p:nvSpPr>
          <p:spPr>
            <a:xfrm>
              <a:off x="7817284" y="4393282"/>
              <a:ext cx="12294" cy="11397"/>
            </a:xfrm>
            <a:custGeom>
              <a:rect b="b" l="l" r="r" t="t"/>
              <a:pathLst>
                <a:path extrusionOk="0" h="521" w="562">
                  <a:moveTo>
                    <a:pt x="281" y="0"/>
                  </a:moveTo>
                  <a:cubicBezTo>
                    <a:pt x="130" y="0"/>
                    <a:pt x="12" y="98"/>
                    <a:pt x="8" y="248"/>
                  </a:cubicBezTo>
                  <a:cubicBezTo>
                    <a:pt x="1" y="408"/>
                    <a:pt x="113" y="513"/>
                    <a:pt x="271" y="520"/>
                  </a:cubicBezTo>
                  <a:cubicBezTo>
                    <a:pt x="276" y="521"/>
                    <a:pt x="281" y="521"/>
                    <a:pt x="287" y="521"/>
                  </a:cubicBezTo>
                  <a:cubicBezTo>
                    <a:pt x="441" y="521"/>
                    <a:pt x="551" y="422"/>
                    <a:pt x="557" y="275"/>
                  </a:cubicBezTo>
                  <a:cubicBezTo>
                    <a:pt x="562" y="122"/>
                    <a:pt x="454" y="7"/>
                    <a:pt x="292" y="0"/>
                  </a:cubicBezTo>
                  <a:cubicBezTo>
                    <a:pt x="288" y="0"/>
                    <a:pt x="285"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5" name="Google Shape;5845;p22"/>
            <p:cNvSpPr/>
            <p:nvPr/>
          </p:nvSpPr>
          <p:spPr>
            <a:xfrm>
              <a:off x="7817000" y="4415070"/>
              <a:ext cx="12184" cy="11397"/>
            </a:xfrm>
            <a:custGeom>
              <a:rect b="b" l="l" r="r" t="t"/>
              <a:pathLst>
                <a:path extrusionOk="0" h="521" w="557">
                  <a:moveTo>
                    <a:pt x="280" y="1"/>
                  </a:moveTo>
                  <a:cubicBezTo>
                    <a:pt x="278" y="1"/>
                    <a:pt x="276" y="1"/>
                    <a:pt x="275" y="1"/>
                  </a:cubicBezTo>
                  <a:cubicBezTo>
                    <a:pt x="117" y="5"/>
                    <a:pt x="0" y="111"/>
                    <a:pt x="5" y="264"/>
                  </a:cubicBezTo>
                  <a:cubicBezTo>
                    <a:pt x="7" y="422"/>
                    <a:pt x="123" y="521"/>
                    <a:pt x="279" y="521"/>
                  </a:cubicBezTo>
                  <a:cubicBezTo>
                    <a:pt x="280" y="521"/>
                    <a:pt x="282" y="521"/>
                    <a:pt x="284" y="521"/>
                  </a:cubicBezTo>
                  <a:cubicBezTo>
                    <a:pt x="444" y="518"/>
                    <a:pt x="557" y="411"/>
                    <a:pt x="554" y="259"/>
                  </a:cubicBezTo>
                  <a:cubicBezTo>
                    <a:pt x="552" y="108"/>
                    <a:pt x="438"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6" name="Google Shape;5846;p22"/>
            <p:cNvSpPr/>
            <p:nvPr/>
          </p:nvSpPr>
          <p:spPr>
            <a:xfrm>
              <a:off x="7818050" y="4438323"/>
              <a:ext cx="12688" cy="11419"/>
            </a:xfrm>
            <a:custGeom>
              <a:rect b="b" l="l" r="r" t="t"/>
              <a:pathLst>
                <a:path extrusionOk="0" h="522" w="580">
                  <a:moveTo>
                    <a:pt x="297" y="1"/>
                  </a:moveTo>
                  <a:cubicBezTo>
                    <a:pt x="286" y="1"/>
                    <a:pt x="275" y="1"/>
                    <a:pt x="263" y="3"/>
                  </a:cubicBezTo>
                  <a:cubicBezTo>
                    <a:pt x="108" y="19"/>
                    <a:pt x="0" y="135"/>
                    <a:pt x="14" y="287"/>
                  </a:cubicBezTo>
                  <a:cubicBezTo>
                    <a:pt x="31" y="434"/>
                    <a:pt x="139" y="522"/>
                    <a:pt x="280" y="522"/>
                  </a:cubicBezTo>
                  <a:cubicBezTo>
                    <a:pt x="292" y="522"/>
                    <a:pt x="304" y="521"/>
                    <a:pt x="316" y="520"/>
                  </a:cubicBezTo>
                  <a:cubicBezTo>
                    <a:pt x="476" y="504"/>
                    <a:pt x="580" y="390"/>
                    <a:pt x="563" y="236"/>
                  </a:cubicBezTo>
                  <a:cubicBezTo>
                    <a:pt x="551" y="96"/>
                    <a:pt x="441"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7" name="Google Shape;5847;p22"/>
            <p:cNvSpPr/>
            <p:nvPr/>
          </p:nvSpPr>
          <p:spPr>
            <a:xfrm>
              <a:off x="7821244" y="4461073"/>
              <a:ext cx="13147" cy="11463"/>
            </a:xfrm>
            <a:custGeom>
              <a:rect b="b" l="l" r="r" t="t"/>
              <a:pathLst>
                <a:path extrusionOk="0" h="524" w="601">
                  <a:moveTo>
                    <a:pt x="313" y="1"/>
                  </a:moveTo>
                  <a:cubicBezTo>
                    <a:pt x="293" y="1"/>
                    <a:pt x="272" y="3"/>
                    <a:pt x="250" y="7"/>
                  </a:cubicBezTo>
                  <a:cubicBezTo>
                    <a:pt x="97" y="37"/>
                    <a:pt x="1" y="163"/>
                    <a:pt x="30" y="314"/>
                  </a:cubicBezTo>
                  <a:cubicBezTo>
                    <a:pt x="58" y="449"/>
                    <a:pt x="159" y="524"/>
                    <a:pt x="286" y="524"/>
                  </a:cubicBezTo>
                  <a:cubicBezTo>
                    <a:pt x="307" y="524"/>
                    <a:pt x="329" y="522"/>
                    <a:pt x="351" y="518"/>
                  </a:cubicBezTo>
                  <a:cubicBezTo>
                    <a:pt x="509" y="485"/>
                    <a:pt x="601" y="362"/>
                    <a:pt x="571" y="211"/>
                  </a:cubicBezTo>
                  <a:cubicBezTo>
                    <a:pt x="545" y="82"/>
                    <a:pt x="444"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8" name="Google Shape;5848;p22"/>
            <p:cNvSpPr/>
            <p:nvPr/>
          </p:nvSpPr>
          <p:spPr>
            <a:xfrm>
              <a:off x="7826713" y="4483757"/>
              <a:ext cx="13497" cy="11528"/>
            </a:xfrm>
            <a:custGeom>
              <a:rect b="b" l="l" r="r" t="t"/>
              <a:pathLst>
                <a:path extrusionOk="0" h="527" w="617">
                  <a:moveTo>
                    <a:pt x="325" y="1"/>
                  </a:moveTo>
                  <a:cubicBezTo>
                    <a:pt x="296" y="1"/>
                    <a:pt x="265" y="5"/>
                    <a:pt x="234" y="14"/>
                  </a:cubicBezTo>
                  <a:cubicBezTo>
                    <a:pt x="85" y="60"/>
                    <a:pt x="0" y="193"/>
                    <a:pt x="44" y="339"/>
                  </a:cubicBezTo>
                  <a:cubicBezTo>
                    <a:pt x="80" y="463"/>
                    <a:pt x="176" y="527"/>
                    <a:pt x="289" y="527"/>
                  </a:cubicBezTo>
                  <a:cubicBezTo>
                    <a:pt x="319" y="527"/>
                    <a:pt x="349" y="522"/>
                    <a:pt x="380" y="513"/>
                  </a:cubicBezTo>
                  <a:cubicBezTo>
                    <a:pt x="536" y="468"/>
                    <a:pt x="616" y="335"/>
                    <a:pt x="573" y="188"/>
                  </a:cubicBezTo>
                  <a:cubicBezTo>
                    <a:pt x="538" y="71"/>
                    <a:pt x="442"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49" name="Google Shape;5849;p22"/>
            <p:cNvSpPr/>
            <p:nvPr/>
          </p:nvSpPr>
          <p:spPr>
            <a:xfrm>
              <a:off x="7834325" y="4505741"/>
              <a:ext cx="13694" cy="11638"/>
            </a:xfrm>
            <a:custGeom>
              <a:rect b="b" l="l" r="r" t="t"/>
              <a:pathLst>
                <a:path extrusionOk="0" h="532" w="626">
                  <a:moveTo>
                    <a:pt x="331" y="1"/>
                  </a:moveTo>
                  <a:cubicBezTo>
                    <a:pt x="294" y="1"/>
                    <a:pt x="255" y="8"/>
                    <a:pt x="216" y="24"/>
                  </a:cubicBezTo>
                  <a:cubicBezTo>
                    <a:pt x="69" y="83"/>
                    <a:pt x="0" y="223"/>
                    <a:pt x="55" y="365"/>
                  </a:cubicBezTo>
                  <a:cubicBezTo>
                    <a:pt x="99" y="475"/>
                    <a:pt x="188" y="531"/>
                    <a:pt x="289" y="531"/>
                  </a:cubicBezTo>
                  <a:cubicBezTo>
                    <a:pt x="328" y="531"/>
                    <a:pt x="368" y="523"/>
                    <a:pt x="408" y="507"/>
                  </a:cubicBezTo>
                  <a:cubicBezTo>
                    <a:pt x="559" y="447"/>
                    <a:pt x="626" y="308"/>
                    <a:pt x="568" y="166"/>
                  </a:cubicBezTo>
                  <a:cubicBezTo>
                    <a:pt x="528" y="61"/>
                    <a:pt x="437"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0" name="Google Shape;5850;p22"/>
            <p:cNvSpPr/>
            <p:nvPr/>
          </p:nvSpPr>
          <p:spPr>
            <a:xfrm>
              <a:off x="7843731" y="4526654"/>
              <a:ext cx="13803" cy="11703"/>
            </a:xfrm>
            <a:custGeom>
              <a:rect b="b" l="l" r="r" t="t"/>
              <a:pathLst>
                <a:path extrusionOk="0" h="535" w="631">
                  <a:moveTo>
                    <a:pt x="335" y="1"/>
                  </a:moveTo>
                  <a:cubicBezTo>
                    <a:pt x="291" y="1"/>
                    <a:pt x="244" y="12"/>
                    <a:pt x="198" y="34"/>
                  </a:cubicBezTo>
                  <a:cubicBezTo>
                    <a:pt x="58" y="105"/>
                    <a:pt x="1" y="252"/>
                    <a:pt x="70" y="389"/>
                  </a:cubicBezTo>
                  <a:cubicBezTo>
                    <a:pt x="117" y="486"/>
                    <a:pt x="201" y="534"/>
                    <a:pt x="294" y="534"/>
                  </a:cubicBezTo>
                  <a:cubicBezTo>
                    <a:pt x="339" y="534"/>
                    <a:pt x="387" y="522"/>
                    <a:pt x="434" y="499"/>
                  </a:cubicBezTo>
                  <a:cubicBezTo>
                    <a:pt x="578" y="426"/>
                    <a:pt x="631" y="281"/>
                    <a:pt x="562" y="144"/>
                  </a:cubicBezTo>
                  <a:cubicBezTo>
                    <a:pt x="515" y="52"/>
                    <a:pt x="430"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1" name="Google Shape;5851;p22"/>
            <p:cNvSpPr/>
            <p:nvPr/>
          </p:nvSpPr>
          <p:spPr>
            <a:xfrm>
              <a:off x="7855063" y="4546713"/>
              <a:ext cx="13803" cy="11769"/>
            </a:xfrm>
            <a:custGeom>
              <a:rect b="b" l="l" r="r" t="t"/>
              <a:pathLst>
                <a:path extrusionOk="0" h="538" w="631">
                  <a:moveTo>
                    <a:pt x="333" y="0"/>
                  </a:moveTo>
                  <a:cubicBezTo>
                    <a:pt x="282" y="0"/>
                    <a:pt x="229" y="16"/>
                    <a:pt x="179" y="47"/>
                  </a:cubicBezTo>
                  <a:cubicBezTo>
                    <a:pt x="44" y="129"/>
                    <a:pt x="1" y="280"/>
                    <a:pt x="81" y="411"/>
                  </a:cubicBezTo>
                  <a:cubicBezTo>
                    <a:pt x="133" y="496"/>
                    <a:pt x="211" y="538"/>
                    <a:pt x="295" y="538"/>
                  </a:cubicBezTo>
                  <a:cubicBezTo>
                    <a:pt x="347" y="538"/>
                    <a:pt x="401" y="521"/>
                    <a:pt x="452" y="489"/>
                  </a:cubicBezTo>
                  <a:cubicBezTo>
                    <a:pt x="589" y="404"/>
                    <a:pt x="630" y="255"/>
                    <a:pt x="550" y="125"/>
                  </a:cubicBezTo>
                  <a:cubicBezTo>
                    <a:pt x="500" y="44"/>
                    <a:pt x="419"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2" name="Google Shape;5852;p22"/>
            <p:cNvSpPr/>
            <p:nvPr/>
          </p:nvSpPr>
          <p:spPr>
            <a:xfrm>
              <a:off x="7868144" y="4565788"/>
              <a:ext cx="13738" cy="11856"/>
            </a:xfrm>
            <a:custGeom>
              <a:rect b="b" l="l" r="r" t="t"/>
              <a:pathLst>
                <a:path extrusionOk="0" h="542" w="628">
                  <a:moveTo>
                    <a:pt x="331" y="1"/>
                  </a:moveTo>
                  <a:cubicBezTo>
                    <a:pt x="274" y="1"/>
                    <a:pt x="214" y="20"/>
                    <a:pt x="158" y="61"/>
                  </a:cubicBezTo>
                  <a:cubicBezTo>
                    <a:pt x="35" y="155"/>
                    <a:pt x="0" y="311"/>
                    <a:pt x="92" y="432"/>
                  </a:cubicBezTo>
                  <a:cubicBezTo>
                    <a:pt x="146" y="506"/>
                    <a:pt x="220" y="542"/>
                    <a:pt x="296" y="542"/>
                  </a:cubicBezTo>
                  <a:cubicBezTo>
                    <a:pt x="355" y="542"/>
                    <a:pt x="415" y="521"/>
                    <a:pt x="470" y="480"/>
                  </a:cubicBezTo>
                  <a:cubicBezTo>
                    <a:pt x="600" y="382"/>
                    <a:pt x="628" y="231"/>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3" name="Google Shape;5853;p22"/>
            <p:cNvSpPr/>
            <p:nvPr/>
          </p:nvSpPr>
          <p:spPr>
            <a:xfrm>
              <a:off x="7882713" y="4583507"/>
              <a:ext cx="13541" cy="11900"/>
            </a:xfrm>
            <a:custGeom>
              <a:rect b="b" l="l" r="r" t="t"/>
              <a:pathLst>
                <a:path extrusionOk="0" h="544" w="619">
                  <a:moveTo>
                    <a:pt x="325" y="0"/>
                  </a:moveTo>
                  <a:cubicBezTo>
                    <a:pt x="260" y="0"/>
                    <a:pt x="195" y="25"/>
                    <a:pt x="138" y="76"/>
                  </a:cubicBezTo>
                  <a:cubicBezTo>
                    <a:pt x="19" y="181"/>
                    <a:pt x="1" y="337"/>
                    <a:pt x="101" y="451"/>
                  </a:cubicBezTo>
                  <a:cubicBezTo>
                    <a:pt x="157" y="513"/>
                    <a:pt x="224" y="543"/>
                    <a:pt x="292" y="543"/>
                  </a:cubicBezTo>
                  <a:cubicBezTo>
                    <a:pt x="357" y="543"/>
                    <a:pt x="424" y="516"/>
                    <a:pt x="482" y="465"/>
                  </a:cubicBezTo>
                  <a:cubicBezTo>
                    <a:pt x="603" y="360"/>
                    <a:pt x="619" y="206"/>
                    <a:pt x="516" y="92"/>
                  </a:cubicBezTo>
                  <a:cubicBezTo>
                    <a:pt x="463" y="31"/>
                    <a:pt x="395"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4" name="Google Shape;5854;p22"/>
            <p:cNvSpPr/>
            <p:nvPr/>
          </p:nvSpPr>
          <p:spPr>
            <a:xfrm>
              <a:off x="7898856" y="4600045"/>
              <a:ext cx="13234" cy="11944"/>
            </a:xfrm>
            <a:custGeom>
              <a:rect b="b" l="l" r="r" t="t"/>
              <a:pathLst>
                <a:path extrusionOk="0" h="546" w="605">
                  <a:moveTo>
                    <a:pt x="316" y="1"/>
                  </a:moveTo>
                  <a:cubicBezTo>
                    <a:pt x="245" y="1"/>
                    <a:pt x="174" y="32"/>
                    <a:pt x="115" y="94"/>
                  </a:cubicBezTo>
                  <a:cubicBezTo>
                    <a:pt x="5" y="206"/>
                    <a:pt x="0" y="364"/>
                    <a:pt x="110" y="469"/>
                  </a:cubicBezTo>
                  <a:cubicBezTo>
                    <a:pt x="164" y="521"/>
                    <a:pt x="226" y="546"/>
                    <a:pt x="288" y="546"/>
                  </a:cubicBezTo>
                  <a:cubicBezTo>
                    <a:pt x="360" y="546"/>
                    <a:pt x="431" y="513"/>
                    <a:pt x="490" y="453"/>
                  </a:cubicBezTo>
                  <a:cubicBezTo>
                    <a:pt x="600" y="336"/>
                    <a:pt x="605" y="183"/>
                    <a:pt x="495" y="75"/>
                  </a:cubicBezTo>
                  <a:cubicBezTo>
                    <a:pt x="442" y="26"/>
                    <a:pt x="379"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5" name="Google Shape;5855;p22"/>
            <p:cNvSpPr/>
            <p:nvPr/>
          </p:nvSpPr>
          <p:spPr>
            <a:xfrm>
              <a:off x="7915984" y="4615073"/>
              <a:ext cx="13234" cy="12009"/>
            </a:xfrm>
            <a:custGeom>
              <a:rect b="b" l="l" r="r" t="t"/>
              <a:pathLst>
                <a:path extrusionOk="0" h="549" w="605">
                  <a:moveTo>
                    <a:pt x="312" y="1"/>
                  </a:moveTo>
                  <a:cubicBezTo>
                    <a:pt x="235" y="1"/>
                    <a:pt x="159" y="37"/>
                    <a:pt x="101" y="110"/>
                  </a:cubicBezTo>
                  <a:cubicBezTo>
                    <a:pt x="0" y="231"/>
                    <a:pt x="7" y="389"/>
                    <a:pt x="126" y="485"/>
                  </a:cubicBezTo>
                  <a:cubicBezTo>
                    <a:pt x="179" y="528"/>
                    <a:pt x="236" y="549"/>
                    <a:pt x="292" y="549"/>
                  </a:cubicBezTo>
                  <a:cubicBezTo>
                    <a:pt x="369" y="549"/>
                    <a:pt x="445" y="509"/>
                    <a:pt x="502" y="437"/>
                  </a:cubicBezTo>
                  <a:cubicBezTo>
                    <a:pt x="605" y="311"/>
                    <a:pt x="596" y="158"/>
                    <a:pt x="477" y="62"/>
                  </a:cubicBezTo>
                  <a:cubicBezTo>
                    <a:pt x="426" y="21"/>
                    <a:pt x="369"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6" name="Google Shape;5856;p22"/>
            <p:cNvSpPr/>
            <p:nvPr/>
          </p:nvSpPr>
          <p:spPr>
            <a:xfrm>
              <a:off x="7934359" y="4628766"/>
              <a:ext cx="13344" cy="12053"/>
            </a:xfrm>
            <a:custGeom>
              <a:rect b="b" l="l" r="r" t="t"/>
              <a:pathLst>
                <a:path extrusionOk="0" h="551" w="610">
                  <a:moveTo>
                    <a:pt x="313" y="1"/>
                  </a:moveTo>
                  <a:cubicBezTo>
                    <a:pt x="228" y="1"/>
                    <a:pt x="147" y="44"/>
                    <a:pt x="90" y="127"/>
                  </a:cubicBezTo>
                  <a:cubicBezTo>
                    <a:pt x="1" y="258"/>
                    <a:pt x="21" y="414"/>
                    <a:pt x="147" y="501"/>
                  </a:cubicBezTo>
                  <a:cubicBezTo>
                    <a:pt x="197" y="535"/>
                    <a:pt x="248" y="551"/>
                    <a:pt x="298" y="551"/>
                  </a:cubicBezTo>
                  <a:cubicBezTo>
                    <a:pt x="383" y="551"/>
                    <a:pt x="462" y="505"/>
                    <a:pt x="518" y="423"/>
                  </a:cubicBezTo>
                  <a:cubicBezTo>
                    <a:pt x="610" y="290"/>
                    <a:pt x="587" y="136"/>
                    <a:pt x="463" y="49"/>
                  </a:cubicBezTo>
                  <a:cubicBezTo>
                    <a:pt x="415" y="17"/>
                    <a:pt x="363"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7" name="Google Shape;5857;p22"/>
            <p:cNvSpPr/>
            <p:nvPr/>
          </p:nvSpPr>
          <p:spPr>
            <a:xfrm>
              <a:off x="7953697" y="4640863"/>
              <a:ext cx="13344" cy="12031"/>
            </a:xfrm>
            <a:custGeom>
              <a:rect b="b" l="l" r="r" t="t"/>
              <a:pathLst>
                <a:path extrusionOk="0" h="550" w="610">
                  <a:moveTo>
                    <a:pt x="309" y="0"/>
                  </a:moveTo>
                  <a:cubicBezTo>
                    <a:pt x="219" y="0"/>
                    <a:pt x="133" y="51"/>
                    <a:pt x="79" y="145"/>
                  </a:cubicBezTo>
                  <a:cubicBezTo>
                    <a:pt x="1" y="282"/>
                    <a:pt x="33" y="435"/>
                    <a:pt x="166" y="511"/>
                  </a:cubicBezTo>
                  <a:cubicBezTo>
                    <a:pt x="211" y="537"/>
                    <a:pt x="257" y="549"/>
                    <a:pt x="301" y="549"/>
                  </a:cubicBezTo>
                  <a:cubicBezTo>
                    <a:pt x="393" y="549"/>
                    <a:pt x="477" y="496"/>
                    <a:pt x="530" y="403"/>
                  </a:cubicBezTo>
                  <a:cubicBezTo>
                    <a:pt x="610" y="264"/>
                    <a:pt x="576" y="112"/>
                    <a:pt x="443" y="37"/>
                  </a:cubicBezTo>
                  <a:cubicBezTo>
                    <a:pt x="399" y="12"/>
                    <a:pt x="354" y="0"/>
                    <a:pt x="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8" name="Google Shape;5858;p22"/>
            <p:cNvSpPr/>
            <p:nvPr/>
          </p:nvSpPr>
          <p:spPr>
            <a:xfrm>
              <a:off x="7973800" y="4651276"/>
              <a:ext cx="13300" cy="12053"/>
            </a:xfrm>
            <a:custGeom>
              <a:rect b="b" l="l" r="r" t="t"/>
              <a:pathLst>
                <a:path extrusionOk="0" h="551" w="608">
                  <a:moveTo>
                    <a:pt x="307" y="1"/>
                  </a:moveTo>
                  <a:cubicBezTo>
                    <a:pt x="208" y="1"/>
                    <a:pt x="118" y="59"/>
                    <a:pt x="69" y="163"/>
                  </a:cubicBezTo>
                  <a:cubicBezTo>
                    <a:pt x="0" y="305"/>
                    <a:pt x="46" y="459"/>
                    <a:pt x="183" y="523"/>
                  </a:cubicBezTo>
                  <a:cubicBezTo>
                    <a:pt x="224" y="542"/>
                    <a:pt x="264" y="551"/>
                    <a:pt x="303" y="551"/>
                  </a:cubicBezTo>
                  <a:cubicBezTo>
                    <a:pt x="403" y="551"/>
                    <a:pt x="490" y="490"/>
                    <a:pt x="538" y="385"/>
                  </a:cubicBezTo>
                  <a:cubicBezTo>
                    <a:pt x="607" y="241"/>
                    <a:pt x="561" y="92"/>
                    <a:pt x="424" y="28"/>
                  </a:cubicBezTo>
                  <a:cubicBezTo>
                    <a:pt x="385" y="9"/>
                    <a:pt x="345"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59" name="Google Shape;5859;p22"/>
            <p:cNvSpPr/>
            <p:nvPr/>
          </p:nvSpPr>
          <p:spPr>
            <a:xfrm>
              <a:off x="7994975" y="4660179"/>
              <a:ext cx="13147" cy="12075"/>
            </a:xfrm>
            <a:custGeom>
              <a:rect b="b" l="l" r="r" t="t"/>
              <a:pathLst>
                <a:path extrusionOk="0" h="552" w="601">
                  <a:moveTo>
                    <a:pt x="302" y="1"/>
                  </a:moveTo>
                  <a:cubicBezTo>
                    <a:pt x="196" y="1"/>
                    <a:pt x="102" y="68"/>
                    <a:pt x="56" y="184"/>
                  </a:cubicBezTo>
                  <a:cubicBezTo>
                    <a:pt x="1" y="331"/>
                    <a:pt x="58" y="478"/>
                    <a:pt x="200" y="533"/>
                  </a:cubicBezTo>
                  <a:cubicBezTo>
                    <a:pt x="235" y="546"/>
                    <a:pt x="268" y="552"/>
                    <a:pt x="300" y="552"/>
                  </a:cubicBezTo>
                  <a:cubicBezTo>
                    <a:pt x="409" y="552"/>
                    <a:pt x="499" y="481"/>
                    <a:pt x="541" y="368"/>
                  </a:cubicBezTo>
                  <a:cubicBezTo>
                    <a:pt x="601" y="217"/>
                    <a:pt x="541" y="75"/>
                    <a:pt x="399" y="20"/>
                  </a:cubicBezTo>
                  <a:cubicBezTo>
                    <a:pt x="367" y="7"/>
                    <a:pt x="334"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0" name="Google Shape;5860;p22"/>
            <p:cNvSpPr/>
            <p:nvPr/>
          </p:nvSpPr>
          <p:spPr>
            <a:xfrm>
              <a:off x="8016719" y="4667354"/>
              <a:ext cx="12906" cy="12075"/>
            </a:xfrm>
            <a:custGeom>
              <a:rect b="b" l="l" r="r" t="t"/>
              <a:pathLst>
                <a:path extrusionOk="0" h="552" w="590">
                  <a:moveTo>
                    <a:pt x="295" y="0"/>
                  </a:moveTo>
                  <a:cubicBezTo>
                    <a:pt x="180" y="0"/>
                    <a:pt x="82" y="77"/>
                    <a:pt x="47" y="202"/>
                  </a:cubicBezTo>
                  <a:cubicBezTo>
                    <a:pt x="1" y="353"/>
                    <a:pt x="70" y="495"/>
                    <a:pt x="216" y="539"/>
                  </a:cubicBezTo>
                  <a:cubicBezTo>
                    <a:pt x="245" y="547"/>
                    <a:pt x="272" y="551"/>
                    <a:pt x="299" y="551"/>
                  </a:cubicBezTo>
                  <a:cubicBezTo>
                    <a:pt x="416" y="551"/>
                    <a:pt x="508" y="472"/>
                    <a:pt x="544" y="349"/>
                  </a:cubicBezTo>
                  <a:cubicBezTo>
                    <a:pt x="589" y="193"/>
                    <a:pt x="521" y="56"/>
                    <a:pt x="374" y="12"/>
                  </a:cubicBezTo>
                  <a:cubicBezTo>
                    <a:pt x="347" y="4"/>
                    <a:pt x="321"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1" name="Google Shape;5861;p22"/>
            <p:cNvSpPr/>
            <p:nvPr/>
          </p:nvSpPr>
          <p:spPr>
            <a:xfrm>
              <a:off x="8038966" y="4672801"/>
              <a:ext cx="12600" cy="12053"/>
            </a:xfrm>
            <a:custGeom>
              <a:rect b="b" l="l" r="r" t="t"/>
              <a:pathLst>
                <a:path extrusionOk="0" h="551" w="576">
                  <a:moveTo>
                    <a:pt x="288" y="0"/>
                  </a:moveTo>
                  <a:cubicBezTo>
                    <a:pt x="163" y="0"/>
                    <a:pt x="63" y="84"/>
                    <a:pt x="33" y="221"/>
                  </a:cubicBezTo>
                  <a:cubicBezTo>
                    <a:pt x="1" y="377"/>
                    <a:pt x="81" y="512"/>
                    <a:pt x="230" y="544"/>
                  </a:cubicBezTo>
                  <a:cubicBezTo>
                    <a:pt x="250" y="548"/>
                    <a:pt x="271" y="550"/>
                    <a:pt x="290" y="550"/>
                  </a:cubicBezTo>
                  <a:cubicBezTo>
                    <a:pt x="418" y="550"/>
                    <a:pt x="514" y="462"/>
                    <a:pt x="543" y="329"/>
                  </a:cubicBezTo>
                  <a:cubicBezTo>
                    <a:pt x="575" y="171"/>
                    <a:pt x="495" y="38"/>
                    <a:pt x="346" y="6"/>
                  </a:cubicBezTo>
                  <a:cubicBezTo>
                    <a:pt x="327" y="2"/>
                    <a:pt x="307"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2" name="Google Shape;5862;p22"/>
            <p:cNvSpPr/>
            <p:nvPr/>
          </p:nvSpPr>
          <p:spPr>
            <a:xfrm>
              <a:off x="8061366" y="4676476"/>
              <a:ext cx="12184" cy="12053"/>
            </a:xfrm>
            <a:custGeom>
              <a:rect b="b" l="l" r="r" t="t"/>
              <a:pathLst>
                <a:path extrusionOk="0" h="551" w="557">
                  <a:moveTo>
                    <a:pt x="275" y="0"/>
                  </a:moveTo>
                  <a:cubicBezTo>
                    <a:pt x="142" y="0"/>
                    <a:pt x="37" y="95"/>
                    <a:pt x="19" y="241"/>
                  </a:cubicBezTo>
                  <a:cubicBezTo>
                    <a:pt x="0" y="397"/>
                    <a:pt x="87" y="527"/>
                    <a:pt x="238" y="548"/>
                  </a:cubicBezTo>
                  <a:cubicBezTo>
                    <a:pt x="252" y="550"/>
                    <a:pt x="266" y="550"/>
                    <a:pt x="279" y="550"/>
                  </a:cubicBezTo>
                  <a:cubicBezTo>
                    <a:pt x="420" y="550"/>
                    <a:pt x="517" y="452"/>
                    <a:pt x="536" y="310"/>
                  </a:cubicBezTo>
                  <a:cubicBezTo>
                    <a:pt x="557" y="149"/>
                    <a:pt x="468" y="23"/>
                    <a:pt x="316" y="3"/>
                  </a:cubicBezTo>
                  <a:lnTo>
                    <a:pt x="314" y="3"/>
                  </a:lnTo>
                  <a:cubicBezTo>
                    <a:pt x="301" y="1"/>
                    <a:pt x="288"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3" name="Google Shape;5863;p22"/>
            <p:cNvSpPr/>
            <p:nvPr/>
          </p:nvSpPr>
          <p:spPr>
            <a:xfrm>
              <a:off x="8083963" y="4678510"/>
              <a:ext cx="11747" cy="12031"/>
            </a:xfrm>
            <a:custGeom>
              <a:rect b="b" l="l" r="r" t="t"/>
              <a:pathLst>
                <a:path extrusionOk="0" h="550" w="537">
                  <a:moveTo>
                    <a:pt x="266" y="1"/>
                  </a:moveTo>
                  <a:cubicBezTo>
                    <a:pt x="124" y="1"/>
                    <a:pt x="16" y="106"/>
                    <a:pt x="9" y="260"/>
                  </a:cubicBezTo>
                  <a:cubicBezTo>
                    <a:pt x="0" y="418"/>
                    <a:pt x="96" y="542"/>
                    <a:pt x="250" y="549"/>
                  </a:cubicBezTo>
                  <a:cubicBezTo>
                    <a:pt x="256" y="549"/>
                    <a:pt x="262" y="549"/>
                    <a:pt x="268" y="549"/>
                  </a:cubicBezTo>
                  <a:cubicBezTo>
                    <a:pt x="418" y="549"/>
                    <a:pt x="518" y="440"/>
                    <a:pt x="527" y="290"/>
                  </a:cubicBezTo>
                  <a:cubicBezTo>
                    <a:pt x="536" y="130"/>
                    <a:pt x="438" y="11"/>
                    <a:pt x="284" y="1"/>
                  </a:cubicBezTo>
                  <a:cubicBezTo>
                    <a:pt x="278" y="1"/>
                    <a:pt x="272"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4" name="Google Shape;5864;p22"/>
            <p:cNvSpPr/>
            <p:nvPr/>
          </p:nvSpPr>
          <p:spPr>
            <a:xfrm>
              <a:off x="8106844" y="4678926"/>
              <a:ext cx="11441" cy="12053"/>
            </a:xfrm>
            <a:custGeom>
              <a:rect b="b" l="l" r="r" t="t"/>
              <a:pathLst>
                <a:path extrusionOk="0" h="551" w="523">
                  <a:moveTo>
                    <a:pt x="264" y="1"/>
                  </a:moveTo>
                  <a:cubicBezTo>
                    <a:pt x="263" y="1"/>
                    <a:pt x="261" y="1"/>
                    <a:pt x="260" y="1"/>
                  </a:cubicBezTo>
                  <a:cubicBezTo>
                    <a:pt x="108" y="1"/>
                    <a:pt x="1" y="118"/>
                    <a:pt x="3" y="278"/>
                  </a:cubicBezTo>
                  <a:cubicBezTo>
                    <a:pt x="3" y="434"/>
                    <a:pt x="109" y="550"/>
                    <a:pt x="260" y="550"/>
                  </a:cubicBezTo>
                  <a:cubicBezTo>
                    <a:pt x="261" y="550"/>
                    <a:pt x="263" y="550"/>
                    <a:pt x="264" y="550"/>
                  </a:cubicBezTo>
                  <a:cubicBezTo>
                    <a:pt x="424" y="548"/>
                    <a:pt x="523" y="429"/>
                    <a:pt x="521" y="271"/>
                  </a:cubicBezTo>
                  <a:cubicBezTo>
                    <a:pt x="518" y="112"/>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5" name="Google Shape;5865;p22"/>
            <p:cNvSpPr/>
            <p:nvPr/>
          </p:nvSpPr>
          <p:spPr>
            <a:xfrm>
              <a:off x="8127997" y="4678073"/>
              <a:ext cx="11834" cy="12053"/>
            </a:xfrm>
            <a:custGeom>
              <a:rect b="b" l="l" r="r" t="t"/>
              <a:pathLst>
                <a:path extrusionOk="0" h="551" w="541">
                  <a:moveTo>
                    <a:pt x="273" y="0"/>
                  </a:moveTo>
                  <a:cubicBezTo>
                    <a:pt x="267" y="0"/>
                    <a:pt x="261" y="0"/>
                    <a:pt x="254" y="1"/>
                  </a:cubicBezTo>
                  <a:cubicBezTo>
                    <a:pt x="101" y="10"/>
                    <a:pt x="0" y="131"/>
                    <a:pt x="12" y="292"/>
                  </a:cubicBezTo>
                  <a:cubicBezTo>
                    <a:pt x="20" y="444"/>
                    <a:pt x="124" y="551"/>
                    <a:pt x="269" y="551"/>
                  </a:cubicBezTo>
                  <a:cubicBezTo>
                    <a:pt x="275" y="551"/>
                    <a:pt x="280" y="551"/>
                    <a:pt x="286" y="550"/>
                  </a:cubicBezTo>
                  <a:cubicBezTo>
                    <a:pt x="447" y="539"/>
                    <a:pt x="541" y="415"/>
                    <a:pt x="529" y="260"/>
                  </a:cubicBezTo>
                  <a:cubicBezTo>
                    <a:pt x="520" y="104"/>
                    <a:pt x="417"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6" name="Google Shape;5866;p22"/>
            <p:cNvSpPr/>
            <p:nvPr/>
          </p:nvSpPr>
          <p:spPr>
            <a:xfrm>
              <a:off x="8149741" y="4675973"/>
              <a:ext cx="12141" cy="12053"/>
            </a:xfrm>
            <a:custGeom>
              <a:rect b="b" l="l" r="r" t="t"/>
              <a:pathLst>
                <a:path extrusionOk="0" h="551" w="555">
                  <a:moveTo>
                    <a:pt x="284" y="0"/>
                  </a:moveTo>
                  <a:cubicBezTo>
                    <a:pt x="272" y="0"/>
                    <a:pt x="258" y="1"/>
                    <a:pt x="245" y="3"/>
                  </a:cubicBezTo>
                  <a:cubicBezTo>
                    <a:pt x="94" y="21"/>
                    <a:pt x="0" y="147"/>
                    <a:pt x="18" y="308"/>
                  </a:cubicBezTo>
                  <a:cubicBezTo>
                    <a:pt x="37" y="451"/>
                    <a:pt x="140" y="550"/>
                    <a:pt x="275" y="550"/>
                  </a:cubicBezTo>
                  <a:cubicBezTo>
                    <a:pt x="286" y="550"/>
                    <a:pt x="298" y="549"/>
                    <a:pt x="309" y="548"/>
                  </a:cubicBezTo>
                  <a:cubicBezTo>
                    <a:pt x="470" y="527"/>
                    <a:pt x="554" y="399"/>
                    <a:pt x="536" y="243"/>
                  </a:cubicBezTo>
                  <a:cubicBezTo>
                    <a:pt x="517" y="97"/>
                    <a:pt x="418"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7" name="Google Shape;5867;p22"/>
            <p:cNvSpPr/>
            <p:nvPr/>
          </p:nvSpPr>
          <p:spPr>
            <a:xfrm>
              <a:off x="8171484" y="4672538"/>
              <a:ext cx="12425" cy="12075"/>
            </a:xfrm>
            <a:custGeom>
              <a:rect b="b" l="l" r="r" t="t"/>
              <a:pathLst>
                <a:path extrusionOk="0" h="552" w="568">
                  <a:moveTo>
                    <a:pt x="291" y="1"/>
                  </a:moveTo>
                  <a:cubicBezTo>
                    <a:pt x="273" y="1"/>
                    <a:pt x="255" y="3"/>
                    <a:pt x="236" y="6"/>
                  </a:cubicBezTo>
                  <a:cubicBezTo>
                    <a:pt x="87" y="34"/>
                    <a:pt x="0" y="165"/>
                    <a:pt x="30" y="325"/>
                  </a:cubicBezTo>
                  <a:cubicBezTo>
                    <a:pt x="54" y="461"/>
                    <a:pt x="156" y="552"/>
                    <a:pt x="282" y="552"/>
                  </a:cubicBezTo>
                  <a:cubicBezTo>
                    <a:pt x="298" y="552"/>
                    <a:pt x="315" y="550"/>
                    <a:pt x="332" y="547"/>
                  </a:cubicBezTo>
                  <a:cubicBezTo>
                    <a:pt x="492" y="517"/>
                    <a:pt x="568" y="382"/>
                    <a:pt x="541" y="229"/>
                  </a:cubicBezTo>
                  <a:cubicBezTo>
                    <a:pt x="514" y="90"/>
                    <a:pt x="4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8" name="Google Shape;5868;p22"/>
            <p:cNvSpPr/>
            <p:nvPr/>
          </p:nvSpPr>
          <p:spPr>
            <a:xfrm>
              <a:off x="8193119" y="4667704"/>
              <a:ext cx="12797" cy="12075"/>
            </a:xfrm>
            <a:custGeom>
              <a:rect b="b" l="l" r="r" t="t"/>
              <a:pathLst>
                <a:path extrusionOk="0" h="552" w="585">
                  <a:moveTo>
                    <a:pt x="297" y="1"/>
                  </a:moveTo>
                  <a:cubicBezTo>
                    <a:pt x="274" y="1"/>
                    <a:pt x="251" y="4"/>
                    <a:pt x="227" y="10"/>
                  </a:cubicBezTo>
                  <a:cubicBezTo>
                    <a:pt x="78" y="47"/>
                    <a:pt x="0" y="184"/>
                    <a:pt x="42" y="340"/>
                  </a:cubicBezTo>
                  <a:cubicBezTo>
                    <a:pt x="75" y="470"/>
                    <a:pt x="173" y="552"/>
                    <a:pt x="292" y="552"/>
                  </a:cubicBezTo>
                  <a:cubicBezTo>
                    <a:pt x="313" y="552"/>
                    <a:pt x="335" y="549"/>
                    <a:pt x="358" y="544"/>
                  </a:cubicBezTo>
                  <a:cubicBezTo>
                    <a:pt x="516" y="502"/>
                    <a:pt x="584" y="365"/>
                    <a:pt x="545" y="211"/>
                  </a:cubicBezTo>
                  <a:cubicBezTo>
                    <a:pt x="511" y="81"/>
                    <a:pt x="41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69" name="Google Shape;5869;p22"/>
            <p:cNvSpPr/>
            <p:nvPr/>
          </p:nvSpPr>
          <p:spPr>
            <a:xfrm>
              <a:off x="8214556" y="4661295"/>
              <a:ext cx="12994" cy="12097"/>
            </a:xfrm>
            <a:custGeom>
              <a:rect b="b" l="l" r="r" t="t"/>
              <a:pathLst>
                <a:path extrusionOk="0" h="553" w="594">
                  <a:moveTo>
                    <a:pt x="297" y="1"/>
                  </a:moveTo>
                  <a:cubicBezTo>
                    <a:pt x="269" y="1"/>
                    <a:pt x="240" y="5"/>
                    <a:pt x="211" y="14"/>
                  </a:cubicBezTo>
                  <a:cubicBezTo>
                    <a:pt x="67" y="65"/>
                    <a:pt x="1" y="207"/>
                    <a:pt x="51" y="360"/>
                  </a:cubicBezTo>
                  <a:cubicBezTo>
                    <a:pt x="91" y="479"/>
                    <a:pt x="187" y="553"/>
                    <a:pt x="298" y="553"/>
                  </a:cubicBezTo>
                  <a:cubicBezTo>
                    <a:pt x="326" y="553"/>
                    <a:pt x="354" y="548"/>
                    <a:pt x="383" y="539"/>
                  </a:cubicBezTo>
                  <a:cubicBezTo>
                    <a:pt x="536" y="488"/>
                    <a:pt x="594" y="344"/>
                    <a:pt x="543" y="195"/>
                  </a:cubicBezTo>
                  <a:cubicBezTo>
                    <a:pt x="503" y="72"/>
                    <a:pt x="40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0" name="Google Shape;5870;p22"/>
            <p:cNvSpPr/>
            <p:nvPr/>
          </p:nvSpPr>
          <p:spPr>
            <a:xfrm>
              <a:off x="8235644" y="4653288"/>
              <a:ext cx="13191" cy="12097"/>
            </a:xfrm>
            <a:custGeom>
              <a:rect b="b" l="l" r="r" t="t"/>
              <a:pathLst>
                <a:path extrusionOk="0" h="553" w="603">
                  <a:moveTo>
                    <a:pt x="304" y="1"/>
                  </a:moveTo>
                  <a:cubicBezTo>
                    <a:pt x="270" y="1"/>
                    <a:pt x="234" y="8"/>
                    <a:pt x="198" y="23"/>
                  </a:cubicBezTo>
                  <a:cubicBezTo>
                    <a:pt x="58" y="80"/>
                    <a:pt x="1" y="227"/>
                    <a:pt x="65" y="378"/>
                  </a:cubicBezTo>
                  <a:cubicBezTo>
                    <a:pt x="110" y="487"/>
                    <a:pt x="202" y="553"/>
                    <a:pt x="305" y="553"/>
                  </a:cubicBezTo>
                  <a:cubicBezTo>
                    <a:pt x="339" y="553"/>
                    <a:pt x="374" y="546"/>
                    <a:pt x="408" y="532"/>
                  </a:cubicBezTo>
                  <a:cubicBezTo>
                    <a:pt x="557" y="467"/>
                    <a:pt x="603" y="321"/>
                    <a:pt x="543" y="174"/>
                  </a:cubicBezTo>
                  <a:cubicBezTo>
                    <a:pt x="496" y="63"/>
                    <a:pt x="406"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1" name="Google Shape;5871;p22"/>
            <p:cNvSpPr/>
            <p:nvPr/>
          </p:nvSpPr>
          <p:spPr>
            <a:xfrm>
              <a:off x="8256338" y="4643488"/>
              <a:ext cx="13300" cy="12097"/>
            </a:xfrm>
            <a:custGeom>
              <a:rect b="b" l="l" r="r" t="t"/>
              <a:pathLst>
                <a:path extrusionOk="0" h="553" w="608">
                  <a:moveTo>
                    <a:pt x="302" y="0"/>
                  </a:moveTo>
                  <a:cubicBezTo>
                    <a:pt x="262" y="0"/>
                    <a:pt x="220" y="10"/>
                    <a:pt x="179" y="31"/>
                  </a:cubicBezTo>
                  <a:cubicBezTo>
                    <a:pt x="44" y="102"/>
                    <a:pt x="1" y="254"/>
                    <a:pt x="74" y="398"/>
                  </a:cubicBezTo>
                  <a:cubicBezTo>
                    <a:pt x="126" y="495"/>
                    <a:pt x="214" y="552"/>
                    <a:pt x="310" y="552"/>
                  </a:cubicBezTo>
                  <a:cubicBezTo>
                    <a:pt x="350" y="552"/>
                    <a:pt x="391" y="542"/>
                    <a:pt x="431" y="521"/>
                  </a:cubicBezTo>
                  <a:cubicBezTo>
                    <a:pt x="573" y="448"/>
                    <a:pt x="607" y="297"/>
                    <a:pt x="536" y="157"/>
                  </a:cubicBezTo>
                  <a:cubicBezTo>
                    <a:pt x="483" y="56"/>
                    <a:pt x="397"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2" name="Google Shape;5872;p22"/>
            <p:cNvSpPr/>
            <p:nvPr/>
          </p:nvSpPr>
          <p:spPr>
            <a:xfrm>
              <a:off x="8276025" y="4632048"/>
              <a:ext cx="13344" cy="12075"/>
            </a:xfrm>
            <a:custGeom>
              <a:rect b="b" l="l" r="r" t="t"/>
              <a:pathLst>
                <a:path extrusionOk="0" h="552" w="610">
                  <a:moveTo>
                    <a:pt x="300" y="1"/>
                  </a:moveTo>
                  <a:cubicBezTo>
                    <a:pt x="254" y="1"/>
                    <a:pt x="206" y="15"/>
                    <a:pt x="161" y="44"/>
                  </a:cubicBezTo>
                  <a:cubicBezTo>
                    <a:pt x="33" y="126"/>
                    <a:pt x="1" y="280"/>
                    <a:pt x="88" y="417"/>
                  </a:cubicBezTo>
                  <a:cubicBezTo>
                    <a:pt x="143" y="503"/>
                    <a:pt x="228" y="551"/>
                    <a:pt x="316" y="551"/>
                  </a:cubicBezTo>
                  <a:cubicBezTo>
                    <a:pt x="362" y="551"/>
                    <a:pt x="408" y="538"/>
                    <a:pt x="452" y="511"/>
                  </a:cubicBezTo>
                  <a:cubicBezTo>
                    <a:pt x="589" y="424"/>
                    <a:pt x="610" y="270"/>
                    <a:pt x="527" y="138"/>
                  </a:cubicBezTo>
                  <a:cubicBezTo>
                    <a:pt x="469" y="48"/>
                    <a:pt x="386"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3" name="Google Shape;5873;p22"/>
            <p:cNvSpPr/>
            <p:nvPr/>
          </p:nvSpPr>
          <p:spPr>
            <a:xfrm>
              <a:off x="8295056" y="4618682"/>
              <a:ext cx="13300" cy="12031"/>
            </a:xfrm>
            <a:custGeom>
              <a:rect b="b" l="l" r="r" t="t"/>
              <a:pathLst>
                <a:path extrusionOk="0" h="550" w="608">
                  <a:moveTo>
                    <a:pt x="296" y="0"/>
                  </a:moveTo>
                  <a:cubicBezTo>
                    <a:pt x="242" y="0"/>
                    <a:pt x="187" y="19"/>
                    <a:pt x="138" y="57"/>
                  </a:cubicBezTo>
                  <a:cubicBezTo>
                    <a:pt x="17" y="149"/>
                    <a:pt x="1" y="307"/>
                    <a:pt x="99" y="435"/>
                  </a:cubicBezTo>
                  <a:cubicBezTo>
                    <a:pt x="157" y="509"/>
                    <a:pt x="236" y="550"/>
                    <a:pt x="317" y="550"/>
                  </a:cubicBezTo>
                  <a:cubicBezTo>
                    <a:pt x="370" y="550"/>
                    <a:pt x="424" y="532"/>
                    <a:pt x="473" y="494"/>
                  </a:cubicBezTo>
                  <a:cubicBezTo>
                    <a:pt x="599" y="396"/>
                    <a:pt x="608" y="240"/>
                    <a:pt x="512" y="117"/>
                  </a:cubicBezTo>
                  <a:cubicBezTo>
                    <a:pt x="453" y="40"/>
                    <a:pt x="37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4" name="Google Shape;5874;p22"/>
            <p:cNvSpPr/>
            <p:nvPr/>
          </p:nvSpPr>
          <p:spPr>
            <a:xfrm>
              <a:off x="8312906" y="4603501"/>
              <a:ext cx="13234" cy="12009"/>
            </a:xfrm>
            <a:custGeom>
              <a:rect b="b" l="l" r="r" t="t"/>
              <a:pathLst>
                <a:path extrusionOk="0" h="549" w="605">
                  <a:moveTo>
                    <a:pt x="287" y="1"/>
                  </a:moveTo>
                  <a:cubicBezTo>
                    <a:pt x="226" y="1"/>
                    <a:pt x="166" y="25"/>
                    <a:pt x="115" y="73"/>
                  </a:cubicBezTo>
                  <a:cubicBezTo>
                    <a:pt x="2" y="176"/>
                    <a:pt x="0" y="334"/>
                    <a:pt x="110" y="453"/>
                  </a:cubicBezTo>
                  <a:cubicBezTo>
                    <a:pt x="169" y="516"/>
                    <a:pt x="242" y="548"/>
                    <a:pt x="315" y="548"/>
                  </a:cubicBezTo>
                  <a:cubicBezTo>
                    <a:pt x="376" y="548"/>
                    <a:pt x="437" y="525"/>
                    <a:pt x="488" y="478"/>
                  </a:cubicBezTo>
                  <a:cubicBezTo>
                    <a:pt x="605" y="366"/>
                    <a:pt x="598" y="213"/>
                    <a:pt x="490" y="98"/>
                  </a:cubicBezTo>
                  <a:cubicBezTo>
                    <a:pt x="431" y="34"/>
                    <a:pt x="359"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5" name="Google Shape;5875;p22"/>
            <p:cNvSpPr/>
            <p:nvPr/>
          </p:nvSpPr>
          <p:spPr>
            <a:xfrm>
              <a:off x="8329138" y="4586701"/>
              <a:ext cx="13497" cy="11900"/>
            </a:xfrm>
            <a:custGeom>
              <a:rect b="b" l="l" r="r" t="t"/>
              <a:pathLst>
                <a:path extrusionOk="0" h="544" w="617">
                  <a:moveTo>
                    <a:pt x="289" y="1"/>
                  </a:moveTo>
                  <a:cubicBezTo>
                    <a:pt x="220" y="1"/>
                    <a:pt x="153" y="31"/>
                    <a:pt x="101" y="90"/>
                  </a:cubicBezTo>
                  <a:cubicBezTo>
                    <a:pt x="0" y="202"/>
                    <a:pt x="12" y="360"/>
                    <a:pt x="133" y="468"/>
                  </a:cubicBezTo>
                  <a:cubicBezTo>
                    <a:pt x="190" y="518"/>
                    <a:pt x="257" y="544"/>
                    <a:pt x="323" y="544"/>
                  </a:cubicBezTo>
                  <a:cubicBezTo>
                    <a:pt x="391" y="544"/>
                    <a:pt x="458" y="516"/>
                    <a:pt x="511" y="459"/>
                  </a:cubicBezTo>
                  <a:cubicBezTo>
                    <a:pt x="616" y="337"/>
                    <a:pt x="596" y="184"/>
                    <a:pt x="479" y="78"/>
                  </a:cubicBezTo>
                  <a:cubicBezTo>
                    <a:pt x="420" y="27"/>
                    <a:pt x="35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6" name="Google Shape;5876;p22"/>
            <p:cNvSpPr/>
            <p:nvPr/>
          </p:nvSpPr>
          <p:spPr>
            <a:xfrm>
              <a:off x="8343509" y="4568632"/>
              <a:ext cx="13738" cy="11856"/>
            </a:xfrm>
            <a:custGeom>
              <a:rect b="b" l="l" r="r" t="t"/>
              <a:pathLst>
                <a:path extrusionOk="0" h="542" w="628">
                  <a:moveTo>
                    <a:pt x="292" y="0"/>
                  </a:moveTo>
                  <a:cubicBezTo>
                    <a:pt x="215" y="0"/>
                    <a:pt x="142" y="37"/>
                    <a:pt x="90" y="108"/>
                  </a:cubicBezTo>
                  <a:cubicBezTo>
                    <a:pt x="0" y="229"/>
                    <a:pt x="28" y="385"/>
                    <a:pt x="158" y="481"/>
                  </a:cubicBezTo>
                  <a:cubicBezTo>
                    <a:pt x="213" y="521"/>
                    <a:pt x="273" y="541"/>
                    <a:pt x="331" y="541"/>
                  </a:cubicBezTo>
                  <a:cubicBezTo>
                    <a:pt x="408" y="541"/>
                    <a:pt x="481" y="506"/>
                    <a:pt x="532" y="437"/>
                  </a:cubicBezTo>
                  <a:cubicBezTo>
                    <a:pt x="628" y="307"/>
                    <a:pt x="594" y="156"/>
                    <a:pt x="465" y="62"/>
                  </a:cubicBezTo>
                  <a:cubicBezTo>
                    <a:pt x="410" y="21"/>
                    <a:pt x="350"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7" name="Google Shape;5877;p22"/>
            <p:cNvSpPr/>
            <p:nvPr/>
          </p:nvSpPr>
          <p:spPr>
            <a:xfrm>
              <a:off x="8356241" y="4549426"/>
              <a:ext cx="13847" cy="11747"/>
            </a:xfrm>
            <a:custGeom>
              <a:rect b="b" l="l" r="r" t="t"/>
              <a:pathLst>
                <a:path extrusionOk="0" h="537" w="633">
                  <a:moveTo>
                    <a:pt x="293" y="1"/>
                  </a:moveTo>
                  <a:cubicBezTo>
                    <a:pt x="207" y="1"/>
                    <a:pt x="129" y="43"/>
                    <a:pt x="80" y="124"/>
                  </a:cubicBezTo>
                  <a:cubicBezTo>
                    <a:pt x="0" y="255"/>
                    <a:pt x="41" y="408"/>
                    <a:pt x="179" y="491"/>
                  </a:cubicBezTo>
                  <a:cubicBezTo>
                    <a:pt x="229" y="522"/>
                    <a:pt x="283" y="537"/>
                    <a:pt x="334" y="537"/>
                  </a:cubicBezTo>
                  <a:cubicBezTo>
                    <a:pt x="420" y="537"/>
                    <a:pt x="499" y="495"/>
                    <a:pt x="547" y="413"/>
                  </a:cubicBezTo>
                  <a:cubicBezTo>
                    <a:pt x="632" y="276"/>
                    <a:pt x="584" y="129"/>
                    <a:pt x="449" y="47"/>
                  </a:cubicBezTo>
                  <a:cubicBezTo>
                    <a:pt x="397" y="16"/>
                    <a:pt x="344"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8" name="Google Shape;5878;p22"/>
            <p:cNvSpPr/>
            <p:nvPr/>
          </p:nvSpPr>
          <p:spPr>
            <a:xfrm>
              <a:off x="8367353" y="4529213"/>
              <a:ext cx="13803" cy="11681"/>
            </a:xfrm>
            <a:custGeom>
              <a:rect b="b" l="l" r="r" t="t"/>
              <a:pathLst>
                <a:path extrusionOk="0" h="534" w="631">
                  <a:moveTo>
                    <a:pt x="292" y="0"/>
                  </a:moveTo>
                  <a:cubicBezTo>
                    <a:pt x="198" y="0"/>
                    <a:pt x="114" y="50"/>
                    <a:pt x="67" y="144"/>
                  </a:cubicBezTo>
                  <a:cubicBezTo>
                    <a:pt x="0" y="279"/>
                    <a:pt x="53" y="428"/>
                    <a:pt x="197" y="499"/>
                  </a:cubicBezTo>
                  <a:cubicBezTo>
                    <a:pt x="243" y="522"/>
                    <a:pt x="289" y="533"/>
                    <a:pt x="334" y="533"/>
                  </a:cubicBezTo>
                  <a:cubicBezTo>
                    <a:pt x="428" y="533"/>
                    <a:pt x="513" y="484"/>
                    <a:pt x="559" y="391"/>
                  </a:cubicBezTo>
                  <a:cubicBezTo>
                    <a:pt x="630" y="247"/>
                    <a:pt x="568" y="105"/>
                    <a:pt x="429" y="34"/>
                  </a:cubicBezTo>
                  <a:cubicBezTo>
                    <a:pt x="383" y="11"/>
                    <a:pt x="336"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79" name="Google Shape;5879;p22"/>
            <p:cNvSpPr/>
            <p:nvPr/>
          </p:nvSpPr>
          <p:spPr>
            <a:xfrm>
              <a:off x="8376519" y="4508716"/>
              <a:ext cx="13759" cy="11616"/>
            </a:xfrm>
            <a:custGeom>
              <a:rect b="b" l="l" r="r" t="t"/>
              <a:pathLst>
                <a:path extrusionOk="0" h="531" w="629">
                  <a:moveTo>
                    <a:pt x="291" y="1"/>
                  </a:moveTo>
                  <a:cubicBezTo>
                    <a:pt x="188" y="1"/>
                    <a:pt x="99" y="57"/>
                    <a:pt x="58" y="160"/>
                  </a:cubicBezTo>
                  <a:cubicBezTo>
                    <a:pt x="1" y="302"/>
                    <a:pt x="65" y="446"/>
                    <a:pt x="216" y="506"/>
                  </a:cubicBezTo>
                  <a:cubicBezTo>
                    <a:pt x="255" y="522"/>
                    <a:pt x="295" y="530"/>
                    <a:pt x="333" y="530"/>
                  </a:cubicBezTo>
                  <a:cubicBezTo>
                    <a:pt x="435" y="530"/>
                    <a:pt x="525" y="474"/>
                    <a:pt x="566" y="371"/>
                  </a:cubicBezTo>
                  <a:cubicBezTo>
                    <a:pt x="628" y="222"/>
                    <a:pt x="557" y="85"/>
                    <a:pt x="411" y="25"/>
                  </a:cubicBezTo>
                  <a:cubicBezTo>
                    <a:pt x="370" y="9"/>
                    <a:pt x="32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0" name="Google Shape;5880;p22"/>
            <p:cNvSpPr/>
            <p:nvPr/>
          </p:nvSpPr>
          <p:spPr>
            <a:xfrm>
              <a:off x="8384241" y="4487585"/>
              <a:ext cx="13584" cy="11572"/>
            </a:xfrm>
            <a:custGeom>
              <a:rect b="b" l="l" r="r" t="t"/>
              <a:pathLst>
                <a:path extrusionOk="0" h="529" w="621">
                  <a:moveTo>
                    <a:pt x="288" y="1"/>
                  </a:moveTo>
                  <a:cubicBezTo>
                    <a:pt x="177" y="1"/>
                    <a:pt x="86" y="65"/>
                    <a:pt x="48" y="178"/>
                  </a:cubicBezTo>
                  <a:cubicBezTo>
                    <a:pt x="0" y="322"/>
                    <a:pt x="76" y="462"/>
                    <a:pt x="229" y="512"/>
                  </a:cubicBezTo>
                  <a:cubicBezTo>
                    <a:pt x="262" y="523"/>
                    <a:pt x="295" y="528"/>
                    <a:pt x="326" y="528"/>
                  </a:cubicBezTo>
                  <a:cubicBezTo>
                    <a:pt x="437" y="528"/>
                    <a:pt x="533" y="464"/>
                    <a:pt x="571" y="352"/>
                  </a:cubicBezTo>
                  <a:cubicBezTo>
                    <a:pt x="621" y="196"/>
                    <a:pt x="538" y="66"/>
                    <a:pt x="390" y="18"/>
                  </a:cubicBezTo>
                  <a:cubicBezTo>
                    <a:pt x="355" y="6"/>
                    <a:pt x="321"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1" name="Google Shape;5881;p22"/>
            <p:cNvSpPr/>
            <p:nvPr/>
          </p:nvSpPr>
          <p:spPr>
            <a:xfrm>
              <a:off x="8390497" y="4466126"/>
              <a:ext cx="13388" cy="11463"/>
            </a:xfrm>
            <a:custGeom>
              <a:rect b="b" l="l" r="r" t="t"/>
              <a:pathLst>
                <a:path extrusionOk="0" h="524" w="612">
                  <a:moveTo>
                    <a:pt x="284" y="0"/>
                  </a:moveTo>
                  <a:cubicBezTo>
                    <a:pt x="164" y="0"/>
                    <a:pt x="69" y="71"/>
                    <a:pt x="39" y="193"/>
                  </a:cubicBezTo>
                  <a:cubicBezTo>
                    <a:pt x="1" y="342"/>
                    <a:pt x="83" y="474"/>
                    <a:pt x="241" y="513"/>
                  </a:cubicBezTo>
                  <a:cubicBezTo>
                    <a:pt x="269" y="520"/>
                    <a:pt x="296" y="524"/>
                    <a:pt x="323" y="524"/>
                  </a:cubicBezTo>
                  <a:cubicBezTo>
                    <a:pt x="441" y="524"/>
                    <a:pt x="539" y="454"/>
                    <a:pt x="571" y="332"/>
                  </a:cubicBezTo>
                  <a:cubicBezTo>
                    <a:pt x="612" y="174"/>
                    <a:pt x="520" y="48"/>
                    <a:pt x="369" y="12"/>
                  </a:cubicBezTo>
                  <a:cubicBezTo>
                    <a:pt x="340" y="4"/>
                    <a:pt x="311"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2" name="Google Shape;5882;p22"/>
            <p:cNvSpPr/>
            <p:nvPr/>
          </p:nvSpPr>
          <p:spPr>
            <a:xfrm>
              <a:off x="8395353" y="4444776"/>
              <a:ext cx="13103" cy="11441"/>
            </a:xfrm>
            <a:custGeom>
              <a:rect b="b" l="l" r="r" t="t"/>
              <a:pathLst>
                <a:path extrusionOk="0" h="523" w="599">
                  <a:moveTo>
                    <a:pt x="280" y="1"/>
                  </a:moveTo>
                  <a:cubicBezTo>
                    <a:pt x="153" y="1"/>
                    <a:pt x="54" y="79"/>
                    <a:pt x="28" y="207"/>
                  </a:cubicBezTo>
                  <a:cubicBezTo>
                    <a:pt x="1" y="358"/>
                    <a:pt x="90" y="486"/>
                    <a:pt x="250" y="516"/>
                  </a:cubicBezTo>
                  <a:cubicBezTo>
                    <a:pt x="272" y="520"/>
                    <a:pt x="293" y="522"/>
                    <a:pt x="313" y="522"/>
                  </a:cubicBezTo>
                  <a:cubicBezTo>
                    <a:pt x="439" y="522"/>
                    <a:pt x="543" y="445"/>
                    <a:pt x="569" y="317"/>
                  </a:cubicBezTo>
                  <a:cubicBezTo>
                    <a:pt x="598" y="156"/>
                    <a:pt x="502" y="35"/>
                    <a:pt x="346" y="8"/>
                  </a:cubicBezTo>
                  <a:cubicBezTo>
                    <a:pt x="324" y="3"/>
                    <a:pt x="301"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3" name="Google Shape;5883;p22"/>
            <p:cNvSpPr/>
            <p:nvPr/>
          </p:nvSpPr>
          <p:spPr>
            <a:xfrm>
              <a:off x="8398963" y="4423470"/>
              <a:ext cx="12841" cy="11397"/>
            </a:xfrm>
            <a:custGeom>
              <a:rect b="b" l="l" r="r" t="t"/>
              <a:pathLst>
                <a:path extrusionOk="0" h="521" w="587">
                  <a:moveTo>
                    <a:pt x="280" y="0"/>
                  </a:moveTo>
                  <a:cubicBezTo>
                    <a:pt x="144" y="0"/>
                    <a:pt x="40" y="86"/>
                    <a:pt x="21" y="219"/>
                  </a:cubicBezTo>
                  <a:cubicBezTo>
                    <a:pt x="1" y="372"/>
                    <a:pt x="97" y="496"/>
                    <a:pt x="257" y="517"/>
                  </a:cubicBezTo>
                  <a:cubicBezTo>
                    <a:pt x="274" y="519"/>
                    <a:pt x="290" y="520"/>
                    <a:pt x="306" y="520"/>
                  </a:cubicBezTo>
                  <a:cubicBezTo>
                    <a:pt x="439" y="520"/>
                    <a:pt x="546" y="436"/>
                    <a:pt x="566" y="299"/>
                  </a:cubicBezTo>
                  <a:cubicBezTo>
                    <a:pt x="587" y="141"/>
                    <a:pt x="484" y="24"/>
                    <a:pt x="328" y="4"/>
                  </a:cubicBezTo>
                  <a:cubicBezTo>
                    <a:pt x="312" y="1"/>
                    <a:pt x="295"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4" name="Google Shape;5884;p22"/>
            <p:cNvSpPr/>
            <p:nvPr/>
          </p:nvSpPr>
          <p:spPr>
            <a:xfrm>
              <a:off x="8401522" y="4401726"/>
              <a:ext cx="12600" cy="11397"/>
            </a:xfrm>
            <a:custGeom>
              <a:rect b="b" l="l" r="r" t="t"/>
              <a:pathLst>
                <a:path extrusionOk="0" h="521" w="576">
                  <a:moveTo>
                    <a:pt x="279" y="0"/>
                  </a:moveTo>
                  <a:cubicBezTo>
                    <a:pt x="134" y="0"/>
                    <a:pt x="25" y="91"/>
                    <a:pt x="12" y="233"/>
                  </a:cubicBezTo>
                  <a:cubicBezTo>
                    <a:pt x="0" y="386"/>
                    <a:pt x="103" y="505"/>
                    <a:pt x="264" y="519"/>
                  </a:cubicBezTo>
                  <a:cubicBezTo>
                    <a:pt x="274" y="520"/>
                    <a:pt x="284" y="520"/>
                    <a:pt x="294" y="520"/>
                  </a:cubicBezTo>
                  <a:cubicBezTo>
                    <a:pt x="436" y="520"/>
                    <a:pt x="549" y="429"/>
                    <a:pt x="561" y="288"/>
                  </a:cubicBezTo>
                  <a:cubicBezTo>
                    <a:pt x="575" y="125"/>
                    <a:pt x="465" y="15"/>
                    <a:pt x="310" y="1"/>
                  </a:cubicBezTo>
                  <a:cubicBezTo>
                    <a:pt x="299" y="1"/>
                    <a:pt x="289"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5" name="Google Shape;5885;p22"/>
            <p:cNvSpPr/>
            <p:nvPr/>
          </p:nvSpPr>
          <p:spPr>
            <a:xfrm>
              <a:off x="8402966" y="4380551"/>
              <a:ext cx="12403" cy="11397"/>
            </a:xfrm>
            <a:custGeom>
              <a:rect b="b" l="l" r="r" t="t"/>
              <a:pathLst>
                <a:path extrusionOk="0" h="521" w="567">
                  <a:moveTo>
                    <a:pt x="280" y="0"/>
                  </a:moveTo>
                  <a:cubicBezTo>
                    <a:pt x="126" y="0"/>
                    <a:pt x="17" y="97"/>
                    <a:pt x="8" y="246"/>
                  </a:cubicBezTo>
                  <a:cubicBezTo>
                    <a:pt x="1" y="397"/>
                    <a:pt x="111" y="511"/>
                    <a:pt x="271" y="521"/>
                  </a:cubicBezTo>
                  <a:cubicBezTo>
                    <a:pt x="276" y="521"/>
                    <a:pt x="281" y="521"/>
                    <a:pt x="286" y="521"/>
                  </a:cubicBezTo>
                  <a:cubicBezTo>
                    <a:pt x="437" y="521"/>
                    <a:pt x="553" y="422"/>
                    <a:pt x="560" y="273"/>
                  </a:cubicBezTo>
                  <a:cubicBezTo>
                    <a:pt x="566" y="113"/>
                    <a:pt x="452" y="8"/>
                    <a:pt x="296" y="1"/>
                  </a:cubicBezTo>
                  <a:cubicBezTo>
                    <a:pt x="291" y="1"/>
                    <a:pt x="286"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6" name="Google Shape;5886;p22"/>
            <p:cNvSpPr/>
            <p:nvPr/>
          </p:nvSpPr>
          <p:spPr>
            <a:xfrm>
              <a:off x="8403622" y="4359157"/>
              <a:ext cx="12097" cy="11397"/>
            </a:xfrm>
            <a:custGeom>
              <a:rect b="b" l="l" r="r" t="t"/>
              <a:pathLst>
                <a:path extrusionOk="0" h="521" w="553">
                  <a:moveTo>
                    <a:pt x="280" y="1"/>
                  </a:moveTo>
                  <a:cubicBezTo>
                    <a:pt x="117" y="1"/>
                    <a:pt x="3" y="104"/>
                    <a:pt x="3" y="255"/>
                  </a:cubicBezTo>
                  <a:cubicBezTo>
                    <a:pt x="1" y="409"/>
                    <a:pt x="113" y="518"/>
                    <a:pt x="273" y="521"/>
                  </a:cubicBezTo>
                  <a:cubicBezTo>
                    <a:pt x="275" y="521"/>
                    <a:pt x="277" y="521"/>
                    <a:pt x="278" y="521"/>
                  </a:cubicBezTo>
                  <a:cubicBezTo>
                    <a:pt x="434" y="521"/>
                    <a:pt x="550" y="418"/>
                    <a:pt x="552" y="267"/>
                  </a:cubicBezTo>
                  <a:cubicBezTo>
                    <a:pt x="552" y="106"/>
                    <a:pt x="436" y="3"/>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7" name="Google Shape;5887;p22"/>
            <p:cNvSpPr/>
            <p:nvPr/>
          </p:nvSpPr>
          <p:spPr>
            <a:xfrm>
              <a:off x="8402725" y="4336691"/>
              <a:ext cx="12491" cy="11397"/>
            </a:xfrm>
            <a:custGeom>
              <a:rect b="b" l="l" r="r" t="t"/>
              <a:pathLst>
                <a:path extrusionOk="0" h="521" w="571">
                  <a:moveTo>
                    <a:pt x="294" y="1"/>
                  </a:moveTo>
                  <a:cubicBezTo>
                    <a:pt x="286" y="1"/>
                    <a:pt x="277" y="1"/>
                    <a:pt x="268" y="2"/>
                  </a:cubicBezTo>
                  <a:cubicBezTo>
                    <a:pt x="106" y="11"/>
                    <a:pt x="0" y="123"/>
                    <a:pt x="9" y="277"/>
                  </a:cubicBezTo>
                  <a:cubicBezTo>
                    <a:pt x="20" y="422"/>
                    <a:pt x="128" y="520"/>
                    <a:pt x="278" y="520"/>
                  </a:cubicBezTo>
                  <a:cubicBezTo>
                    <a:pt x="286" y="520"/>
                    <a:pt x="294" y="520"/>
                    <a:pt x="303" y="519"/>
                  </a:cubicBezTo>
                  <a:cubicBezTo>
                    <a:pt x="461" y="510"/>
                    <a:pt x="571" y="396"/>
                    <a:pt x="559" y="245"/>
                  </a:cubicBezTo>
                  <a:cubicBezTo>
                    <a:pt x="550" y="91"/>
                    <a:pt x="438"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8" name="Google Shape;5888;p22"/>
            <p:cNvSpPr/>
            <p:nvPr/>
          </p:nvSpPr>
          <p:spPr>
            <a:xfrm>
              <a:off x="8399969" y="4313898"/>
              <a:ext cx="12950" cy="11441"/>
            </a:xfrm>
            <a:custGeom>
              <a:rect b="b" l="l" r="r" t="t"/>
              <a:pathLst>
                <a:path extrusionOk="0" h="523" w="592">
                  <a:moveTo>
                    <a:pt x="308" y="0"/>
                  </a:moveTo>
                  <a:cubicBezTo>
                    <a:pt x="292" y="0"/>
                    <a:pt x="274" y="2"/>
                    <a:pt x="257" y="4"/>
                  </a:cubicBezTo>
                  <a:cubicBezTo>
                    <a:pt x="97" y="29"/>
                    <a:pt x="0" y="148"/>
                    <a:pt x="23" y="300"/>
                  </a:cubicBezTo>
                  <a:cubicBezTo>
                    <a:pt x="44" y="435"/>
                    <a:pt x="149" y="523"/>
                    <a:pt x="287" y="523"/>
                  </a:cubicBezTo>
                  <a:cubicBezTo>
                    <a:pt x="302" y="523"/>
                    <a:pt x="318" y="522"/>
                    <a:pt x="335" y="519"/>
                  </a:cubicBezTo>
                  <a:cubicBezTo>
                    <a:pt x="490" y="497"/>
                    <a:pt x="591" y="373"/>
                    <a:pt x="568" y="222"/>
                  </a:cubicBezTo>
                  <a:cubicBezTo>
                    <a:pt x="548" y="79"/>
                    <a:pt x="441"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89" name="Google Shape;5889;p22"/>
            <p:cNvSpPr/>
            <p:nvPr/>
          </p:nvSpPr>
          <p:spPr>
            <a:xfrm>
              <a:off x="8395353" y="4291323"/>
              <a:ext cx="13300" cy="11528"/>
            </a:xfrm>
            <a:custGeom>
              <a:rect b="b" l="l" r="r" t="t"/>
              <a:pathLst>
                <a:path extrusionOk="0" h="527" w="608">
                  <a:moveTo>
                    <a:pt x="321" y="1"/>
                  </a:moveTo>
                  <a:cubicBezTo>
                    <a:pt x="296" y="1"/>
                    <a:pt x="270" y="4"/>
                    <a:pt x="243" y="10"/>
                  </a:cubicBezTo>
                  <a:cubicBezTo>
                    <a:pt x="85" y="49"/>
                    <a:pt x="1" y="177"/>
                    <a:pt x="35" y="326"/>
                  </a:cubicBezTo>
                  <a:cubicBezTo>
                    <a:pt x="65" y="450"/>
                    <a:pt x="165" y="526"/>
                    <a:pt x="288" y="526"/>
                  </a:cubicBezTo>
                  <a:cubicBezTo>
                    <a:pt x="313" y="526"/>
                    <a:pt x="338" y="523"/>
                    <a:pt x="365" y="516"/>
                  </a:cubicBezTo>
                  <a:cubicBezTo>
                    <a:pt x="518" y="480"/>
                    <a:pt x="608" y="349"/>
                    <a:pt x="573" y="200"/>
                  </a:cubicBezTo>
                  <a:cubicBezTo>
                    <a:pt x="541" y="72"/>
                    <a:pt x="442"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0" name="Google Shape;5890;p22"/>
            <p:cNvSpPr/>
            <p:nvPr/>
          </p:nvSpPr>
          <p:spPr>
            <a:xfrm>
              <a:off x="8388638" y="4268923"/>
              <a:ext cx="13606" cy="11550"/>
            </a:xfrm>
            <a:custGeom>
              <a:rect b="b" l="l" r="r" t="t"/>
              <a:pathLst>
                <a:path extrusionOk="0" h="528" w="622">
                  <a:moveTo>
                    <a:pt x="334" y="1"/>
                  </a:moveTo>
                  <a:cubicBezTo>
                    <a:pt x="300" y="1"/>
                    <a:pt x="264" y="7"/>
                    <a:pt x="228" y="20"/>
                  </a:cubicBezTo>
                  <a:cubicBezTo>
                    <a:pt x="74" y="72"/>
                    <a:pt x="1" y="207"/>
                    <a:pt x="49" y="352"/>
                  </a:cubicBezTo>
                  <a:cubicBezTo>
                    <a:pt x="88" y="463"/>
                    <a:pt x="181" y="528"/>
                    <a:pt x="291" y="528"/>
                  </a:cubicBezTo>
                  <a:cubicBezTo>
                    <a:pt x="325" y="528"/>
                    <a:pt x="359" y="522"/>
                    <a:pt x="395" y="510"/>
                  </a:cubicBezTo>
                  <a:cubicBezTo>
                    <a:pt x="544" y="459"/>
                    <a:pt x="621" y="322"/>
                    <a:pt x="571" y="178"/>
                  </a:cubicBezTo>
                  <a:cubicBezTo>
                    <a:pt x="531" y="62"/>
                    <a:pt x="440"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1" name="Google Shape;5891;p22"/>
            <p:cNvSpPr/>
            <p:nvPr/>
          </p:nvSpPr>
          <p:spPr>
            <a:xfrm>
              <a:off x="8379822" y="4247113"/>
              <a:ext cx="13759" cy="11659"/>
            </a:xfrm>
            <a:custGeom>
              <a:rect b="b" l="l" r="r" t="t"/>
              <a:pathLst>
                <a:path extrusionOk="0" h="533" w="629">
                  <a:moveTo>
                    <a:pt x="335" y="1"/>
                  </a:moveTo>
                  <a:cubicBezTo>
                    <a:pt x="294" y="1"/>
                    <a:pt x="250" y="10"/>
                    <a:pt x="207" y="30"/>
                  </a:cubicBezTo>
                  <a:cubicBezTo>
                    <a:pt x="60" y="98"/>
                    <a:pt x="1" y="240"/>
                    <a:pt x="63" y="378"/>
                  </a:cubicBezTo>
                  <a:cubicBezTo>
                    <a:pt x="108" y="477"/>
                    <a:pt x="196" y="532"/>
                    <a:pt x="296" y="532"/>
                  </a:cubicBezTo>
                  <a:cubicBezTo>
                    <a:pt x="337" y="532"/>
                    <a:pt x="380" y="523"/>
                    <a:pt x="422" y="504"/>
                  </a:cubicBezTo>
                  <a:cubicBezTo>
                    <a:pt x="564" y="440"/>
                    <a:pt x="628" y="293"/>
                    <a:pt x="566" y="156"/>
                  </a:cubicBezTo>
                  <a:cubicBezTo>
                    <a:pt x="520" y="53"/>
                    <a:pt x="433"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2" name="Google Shape;5892;p22"/>
            <p:cNvSpPr/>
            <p:nvPr/>
          </p:nvSpPr>
          <p:spPr>
            <a:xfrm>
              <a:off x="8368863" y="4226004"/>
              <a:ext cx="13847" cy="11747"/>
            </a:xfrm>
            <a:custGeom>
              <a:rect b="b" l="l" r="r" t="t"/>
              <a:pathLst>
                <a:path extrusionOk="0" h="537" w="633">
                  <a:moveTo>
                    <a:pt x="339" y="0"/>
                  </a:moveTo>
                  <a:cubicBezTo>
                    <a:pt x="289" y="0"/>
                    <a:pt x="237" y="15"/>
                    <a:pt x="188" y="44"/>
                  </a:cubicBezTo>
                  <a:cubicBezTo>
                    <a:pt x="48" y="124"/>
                    <a:pt x="0" y="273"/>
                    <a:pt x="78" y="404"/>
                  </a:cubicBezTo>
                  <a:cubicBezTo>
                    <a:pt x="127" y="490"/>
                    <a:pt x="208" y="536"/>
                    <a:pt x="297" y="536"/>
                  </a:cubicBezTo>
                  <a:cubicBezTo>
                    <a:pt x="346" y="536"/>
                    <a:pt x="397" y="522"/>
                    <a:pt x="447" y="493"/>
                  </a:cubicBezTo>
                  <a:cubicBezTo>
                    <a:pt x="584" y="415"/>
                    <a:pt x="632" y="266"/>
                    <a:pt x="557" y="134"/>
                  </a:cubicBezTo>
                  <a:cubicBezTo>
                    <a:pt x="506" y="45"/>
                    <a:pt x="425"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3" name="Google Shape;5893;p22"/>
            <p:cNvSpPr/>
            <p:nvPr/>
          </p:nvSpPr>
          <p:spPr>
            <a:xfrm>
              <a:off x="8356284" y="4206491"/>
              <a:ext cx="13738" cy="11834"/>
            </a:xfrm>
            <a:custGeom>
              <a:rect b="b" l="l" r="r" t="t"/>
              <a:pathLst>
                <a:path extrusionOk="0" h="541" w="628">
                  <a:moveTo>
                    <a:pt x="334" y="0"/>
                  </a:moveTo>
                  <a:cubicBezTo>
                    <a:pt x="277" y="0"/>
                    <a:pt x="217" y="20"/>
                    <a:pt x="163" y="59"/>
                  </a:cubicBezTo>
                  <a:cubicBezTo>
                    <a:pt x="32" y="153"/>
                    <a:pt x="0" y="304"/>
                    <a:pt x="90" y="428"/>
                  </a:cubicBezTo>
                  <a:cubicBezTo>
                    <a:pt x="141" y="502"/>
                    <a:pt x="216" y="540"/>
                    <a:pt x="296" y="540"/>
                  </a:cubicBezTo>
                  <a:cubicBezTo>
                    <a:pt x="352" y="540"/>
                    <a:pt x="411" y="521"/>
                    <a:pt x="465" y="483"/>
                  </a:cubicBezTo>
                  <a:cubicBezTo>
                    <a:pt x="594" y="391"/>
                    <a:pt x="628" y="238"/>
                    <a:pt x="539" y="112"/>
                  </a:cubicBezTo>
                  <a:cubicBezTo>
                    <a:pt x="485" y="37"/>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4" name="Google Shape;5894;p22"/>
            <p:cNvSpPr/>
            <p:nvPr/>
          </p:nvSpPr>
          <p:spPr>
            <a:xfrm>
              <a:off x="8342109" y="4188248"/>
              <a:ext cx="13584" cy="11878"/>
            </a:xfrm>
            <a:custGeom>
              <a:rect b="b" l="l" r="r" t="t"/>
              <a:pathLst>
                <a:path extrusionOk="0" h="543" w="621">
                  <a:moveTo>
                    <a:pt x="326" y="0"/>
                  </a:moveTo>
                  <a:cubicBezTo>
                    <a:pt x="263" y="0"/>
                    <a:pt x="199" y="25"/>
                    <a:pt x="142" y="73"/>
                  </a:cubicBezTo>
                  <a:cubicBezTo>
                    <a:pt x="19" y="179"/>
                    <a:pt x="0" y="332"/>
                    <a:pt x="99" y="449"/>
                  </a:cubicBezTo>
                  <a:cubicBezTo>
                    <a:pt x="151" y="511"/>
                    <a:pt x="221" y="543"/>
                    <a:pt x="293" y="543"/>
                  </a:cubicBezTo>
                  <a:cubicBezTo>
                    <a:pt x="356" y="543"/>
                    <a:pt x="421" y="519"/>
                    <a:pt x="479" y="469"/>
                  </a:cubicBezTo>
                  <a:cubicBezTo>
                    <a:pt x="598" y="369"/>
                    <a:pt x="621" y="211"/>
                    <a:pt x="520" y="96"/>
                  </a:cubicBezTo>
                  <a:cubicBezTo>
                    <a:pt x="465" y="31"/>
                    <a:pt x="396"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5" name="Google Shape;5895;p22"/>
            <p:cNvSpPr/>
            <p:nvPr/>
          </p:nvSpPr>
          <p:spPr>
            <a:xfrm>
              <a:off x="8326622" y="4171470"/>
              <a:ext cx="13344" cy="11966"/>
            </a:xfrm>
            <a:custGeom>
              <a:rect b="b" l="l" r="r" t="t"/>
              <a:pathLst>
                <a:path extrusionOk="0" h="547" w="610">
                  <a:moveTo>
                    <a:pt x="320" y="0"/>
                  </a:moveTo>
                  <a:cubicBezTo>
                    <a:pt x="250" y="0"/>
                    <a:pt x="179" y="32"/>
                    <a:pt x="120" y="91"/>
                  </a:cubicBezTo>
                  <a:cubicBezTo>
                    <a:pt x="7" y="206"/>
                    <a:pt x="1" y="362"/>
                    <a:pt x="108" y="469"/>
                  </a:cubicBezTo>
                  <a:cubicBezTo>
                    <a:pt x="161" y="521"/>
                    <a:pt x="225" y="547"/>
                    <a:pt x="290" y="547"/>
                  </a:cubicBezTo>
                  <a:cubicBezTo>
                    <a:pt x="360" y="547"/>
                    <a:pt x="431" y="517"/>
                    <a:pt x="491" y="458"/>
                  </a:cubicBezTo>
                  <a:cubicBezTo>
                    <a:pt x="601" y="346"/>
                    <a:pt x="610" y="190"/>
                    <a:pt x="500" y="80"/>
                  </a:cubicBezTo>
                  <a:cubicBezTo>
                    <a:pt x="446" y="26"/>
                    <a:pt x="38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6" name="Google Shape;5896;p22"/>
            <p:cNvSpPr/>
            <p:nvPr/>
          </p:nvSpPr>
          <p:spPr>
            <a:xfrm>
              <a:off x="8309888" y="4156157"/>
              <a:ext cx="13191" cy="11966"/>
            </a:xfrm>
            <a:custGeom>
              <a:rect b="b" l="l" r="r" t="t"/>
              <a:pathLst>
                <a:path extrusionOk="0" h="547" w="603">
                  <a:moveTo>
                    <a:pt x="315" y="0"/>
                  </a:moveTo>
                  <a:cubicBezTo>
                    <a:pt x="238" y="0"/>
                    <a:pt x="164" y="37"/>
                    <a:pt x="106" y="107"/>
                  </a:cubicBezTo>
                  <a:cubicBezTo>
                    <a:pt x="1" y="228"/>
                    <a:pt x="8" y="384"/>
                    <a:pt x="124" y="482"/>
                  </a:cubicBezTo>
                  <a:cubicBezTo>
                    <a:pt x="174" y="525"/>
                    <a:pt x="233" y="546"/>
                    <a:pt x="292" y="546"/>
                  </a:cubicBezTo>
                  <a:cubicBezTo>
                    <a:pt x="367" y="546"/>
                    <a:pt x="443" y="512"/>
                    <a:pt x="502" y="443"/>
                  </a:cubicBezTo>
                  <a:cubicBezTo>
                    <a:pt x="603" y="324"/>
                    <a:pt x="601" y="166"/>
                    <a:pt x="484" y="65"/>
                  </a:cubicBezTo>
                  <a:cubicBezTo>
                    <a:pt x="431" y="21"/>
                    <a:pt x="372"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7" name="Google Shape;5897;p22"/>
            <p:cNvSpPr/>
            <p:nvPr/>
          </p:nvSpPr>
          <p:spPr>
            <a:xfrm>
              <a:off x="8292300" y="4142288"/>
              <a:ext cx="13300" cy="12031"/>
            </a:xfrm>
            <a:custGeom>
              <a:rect b="b" l="l" r="r" t="t"/>
              <a:pathLst>
                <a:path extrusionOk="0" h="550" w="608">
                  <a:moveTo>
                    <a:pt x="313" y="1"/>
                  </a:moveTo>
                  <a:cubicBezTo>
                    <a:pt x="231" y="1"/>
                    <a:pt x="152" y="44"/>
                    <a:pt x="95" y="122"/>
                  </a:cubicBezTo>
                  <a:cubicBezTo>
                    <a:pt x="1" y="251"/>
                    <a:pt x="17" y="404"/>
                    <a:pt x="141" y="496"/>
                  </a:cubicBezTo>
                  <a:cubicBezTo>
                    <a:pt x="189" y="532"/>
                    <a:pt x="242" y="549"/>
                    <a:pt x="295" y="549"/>
                  </a:cubicBezTo>
                  <a:cubicBezTo>
                    <a:pt x="376" y="549"/>
                    <a:pt x="456" y="508"/>
                    <a:pt x="514" y="429"/>
                  </a:cubicBezTo>
                  <a:cubicBezTo>
                    <a:pt x="608" y="303"/>
                    <a:pt x="594" y="145"/>
                    <a:pt x="470" y="56"/>
                  </a:cubicBezTo>
                  <a:cubicBezTo>
                    <a:pt x="419" y="18"/>
                    <a:pt x="365"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8" name="Google Shape;5898;p22"/>
            <p:cNvSpPr/>
            <p:nvPr/>
          </p:nvSpPr>
          <p:spPr>
            <a:xfrm>
              <a:off x="8273728" y="4129601"/>
              <a:ext cx="13344" cy="12053"/>
            </a:xfrm>
            <a:custGeom>
              <a:rect b="b" l="l" r="r" t="t"/>
              <a:pathLst>
                <a:path extrusionOk="0" h="551" w="610">
                  <a:moveTo>
                    <a:pt x="311" y="0"/>
                  </a:moveTo>
                  <a:cubicBezTo>
                    <a:pt x="223" y="0"/>
                    <a:pt x="140" y="50"/>
                    <a:pt x="85" y="137"/>
                  </a:cubicBezTo>
                  <a:cubicBezTo>
                    <a:pt x="0" y="272"/>
                    <a:pt x="28" y="425"/>
                    <a:pt x="156" y="508"/>
                  </a:cubicBezTo>
                  <a:cubicBezTo>
                    <a:pt x="201" y="537"/>
                    <a:pt x="249" y="551"/>
                    <a:pt x="297" y="551"/>
                  </a:cubicBezTo>
                  <a:cubicBezTo>
                    <a:pt x="384" y="551"/>
                    <a:pt x="468" y="503"/>
                    <a:pt x="525" y="416"/>
                  </a:cubicBezTo>
                  <a:cubicBezTo>
                    <a:pt x="609" y="281"/>
                    <a:pt x="584" y="125"/>
                    <a:pt x="454" y="45"/>
                  </a:cubicBezTo>
                  <a:cubicBezTo>
                    <a:pt x="407" y="15"/>
                    <a:pt x="358"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899" name="Google Shape;5899;p22"/>
            <p:cNvSpPr/>
            <p:nvPr/>
          </p:nvSpPr>
          <p:spPr>
            <a:xfrm>
              <a:off x="8254084" y="4118226"/>
              <a:ext cx="13300" cy="12075"/>
            </a:xfrm>
            <a:custGeom>
              <a:rect b="b" l="l" r="r" t="t"/>
              <a:pathLst>
                <a:path extrusionOk="0" h="552" w="608">
                  <a:moveTo>
                    <a:pt x="308" y="0"/>
                  </a:moveTo>
                  <a:cubicBezTo>
                    <a:pt x="213" y="0"/>
                    <a:pt x="127" y="58"/>
                    <a:pt x="76" y="155"/>
                  </a:cubicBezTo>
                  <a:cubicBezTo>
                    <a:pt x="0" y="297"/>
                    <a:pt x="39" y="448"/>
                    <a:pt x="175" y="519"/>
                  </a:cubicBezTo>
                  <a:cubicBezTo>
                    <a:pt x="216" y="541"/>
                    <a:pt x="259" y="552"/>
                    <a:pt x="300" y="552"/>
                  </a:cubicBezTo>
                  <a:cubicBezTo>
                    <a:pt x="394" y="552"/>
                    <a:pt x="482" y="498"/>
                    <a:pt x="534" y="398"/>
                  </a:cubicBezTo>
                  <a:cubicBezTo>
                    <a:pt x="607" y="260"/>
                    <a:pt x="571" y="107"/>
                    <a:pt x="436" y="34"/>
                  </a:cubicBezTo>
                  <a:cubicBezTo>
                    <a:pt x="393" y="11"/>
                    <a:pt x="350"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0" name="Google Shape;5900;p22"/>
            <p:cNvSpPr/>
            <p:nvPr/>
          </p:nvSpPr>
          <p:spPr>
            <a:xfrm>
              <a:off x="8233500" y="4108404"/>
              <a:ext cx="13191" cy="12053"/>
            </a:xfrm>
            <a:custGeom>
              <a:rect b="b" l="l" r="r" t="t"/>
              <a:pathLst>
                <a:path extrusionOk="0" h="551" w="603">
                  <a:moveTo>
                    <a:pt x="302" y="0"/>
                  </a:moveTo>
                  <a:cubicBezTo>
                    <a:pt x="199" y="0"/>
                    <a:pt x="110" y="64"/>
                    <a:pt x="64" y="171"/>
                  </a:cubicBezTo>
                  <a:cubicBezTo>
                    <a:pt x="0" y="320"/>
                    <a:pt x="51" y="467"/>
                    <a:pt x="190" y="526"/>
                  </a:cubicBezTo>
                  <a:cubicBezTo>
                    <a:pt x="227" y="542"/>
                    <a:pt x="265" y="550"/>
                    <a:pt x="300" y="550"/>
                  </a:cubicBezTo>
                  <a:cubicBezTo>
                    <a:pt x="402" y="550"/>
                    <a:pt x="493" y="488"/>
                    <a:pt x="541" y="380"/>
                  </a:cubicBezTo>
                  <a:cubicBezTo>
                    <a:pt x="603" y="233"/>
                    <a:pt x="554" y="84"/>
                    <a:pt x="415" y="25"/>
                  </a:cubicBezTo>
                  <a:cubicBezTo>
                    <a:pt x="376" y="8"/>
                    <a:pt x="338"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1" name="Google Shape;5901;p22"/>
            <p:cNvSpPr/>
            <p:nvPr/>
          </p:nvSpPr>
          <p:spPr>
            <a:xfrm>
              <a:off x="8212413" y="4100266"/>
              <a:ext cx="12994" cy="12097"/>
            </a:xfrm>
            <a:custGeom>
              <a:rect b="b" l="l" r="r" t="t"/>
              <a:pathLst>
                <a:path extrusionOk="0" h="553" w="594">
                  <a:moveTo>
                    <a:pt x="295" y="0"/>
                  </a:moveTo>
                  <a:cubicBezTo>
                    <a:pt x="183" y="0"/>
                    <a:pt x="92" y="75"/>
                    <a:pt x="50" y="193"/>
                  </a:cubicBezTo>
                  <a:cubicBezTo>
                    <a:pt x="0" y="346"/>
                    <a:pt x="62" y="486"/>
                    <a:pt x="206" y="536"/>
                  </a:cubicBezTo>
                  <a:cubicBezTo>
                    <a:pt x="237" y="547"/>
                    <a:pt x="267" y="552"/>
                    <a:pt x="296" y="552"/>
                  </a:cubicBezTo>
                  <a:cubicBezTo>
                    <a:pt x="406" y="552"/>
                    <a:pt x="501" y="481"/>
                    <a:pt x="543" y="360"/>
                  </a:cubicBezTo>
                  <a:cubicBezTo>
                    <a:pt x="593" y="211"/>
                    <a:pt x="531" y="67"/>
                    <a:pt x="387" y="17"/>
                  </a:cubicBezTo>
                  <a:cubicBezTo>
                    <a:pt x="355" y="6"/>
                    <a:pt x="32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2" name="Google Shape;5902;p22"/>
            <p:cNvSpPr/>
            <p:nvPr/>
          </p:nvSpPr>
          <p:spPr>
            <a:xfrm>
              <a:off x="8190559" y="4093857"/>
              <a:ext cx="12753" cy="12053"/>
            </a:xfrm>
            <a:custGeom>
              <a:rect b="b" l="l" r="r" t="t"/>
              <a:pathLst>
                <a:path extrusionOk="0" h="551" w="583">
                  <a:moveTo>
                    <a:pt x="289" y="0"/>
                  </a:moveTo>
                  <a:cubicBezTo>
                    <a:pt x="167" y="0"/>
                    <a:pt x="72" y="84"/>
                    <a:pt x="40" y="213"/>
                  </a:cubicBezTo>
                  <a:cubicBezTo>
                    <a:pt x="1" y="369"/>
                    <a:pt x="74" y="504"/>
                    <a:pt x="223" y="541"/>
                  </a:cubicBezTo>
                  <a:cubicBezTo>
                    <a:pt x="247" y="547"/>
                    <a:pt x="271" y="550"/>
                    <a:pt x="294" y="550"/>
                  </a:cubicBezTo>
                  <a:cubicBezTo>
                    <a:pt x="412" y="550"/>
                    <a:pt x="511" y="470"/>
                    <a:pt x="543" y="339"/>
                  </a:cubicBezTo>
                  <a:cubicBezTo>
                    <a:pt x="582" y="186"/>
                    <a:pt x="509" y="46"/>
                    <a:pt x="360" y="10"/>
                  </a:cubicBezTo>
                  <a:cubicBezTo>
                    <a:pt x="336" y="3"/>
                    <a:pt x="312"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3" name="Google Shape;5903;p22"/>
            <p:cNvSpPr/>
            <p:nvPr/>
          </p:nvSpPr>
          <p:spPr>
            <a:xfrm>
              <a:off x="8168422" y="4089220"/>
              <a:ext cx="12381" cy="12053"/>
            </a:xfrm>
            <a:custGeom>
              <a:rect b="b" l="l" r="r" t="t"/>
              <a:pathLst>
                <a:path extrusionOk="0" h="551" w="566">
                  <a:moveTo>
                    <a:pt x="282" y="0"/>
                  </a:moveTo>
                  <a:cubicBezTo>
                    <a:pt x="148" y="0"/>
                    <a:pt x="50" y="94"/>
                    <a:pt x="26" y="233"/>
                  </a:cubicBezTo>
                  <a:cubicBezTo>
                    <a:pt x="0" y="391"/>
                    <a:pt x="85" y="522"/>
                    <a:pt x="236" y="547"/>
                  </a:cubicBezTo>
                  <a:cubicBezTo>
                    <a:pt x="252" y="549"/>
                    <a:pt x="268" y="551"/>
                    <a:pt x="284" y="551"/>
                  </a:cubicBezTo>
                  <a:cubicBezTo>
                    <a:pt x="412" y="551"/>
                    <a:pt x="516" y="461"/>
                    <a:pt x="539" y="318"/>
                  </a:cubicBezTo>
                  <a:cubicBezTo>
                    <a:pt x="566" y="164"/>
                    <a:pt x="481" y="29"/>
                    <a:pt x="330" y="4"/>
                  </a:cubicBezTo>
                  <a:cubicBezTo>
                    <a:pt x="314" y="1"/>
                    <a:pt x="297"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4" name="Google Shape;5904;p22"/>
            <p:cNvSpPr/>
            <p:nvPr/>
          </p:nvSpPr>
          <p:spPr>
            <a:xfrm>
              <a:off x="8145825" y="4086420"/>
              <a:ext cx="11944" cy="12075"/>
            </a:xfrm>
            <a:custGeom>
              <a:rect b="b" l="l" r="r" t="t"/>
              <a:pathLst>
                <a:path extrusionOk="0" h="552" w="546">
                  <a:moveTo>
                    <a:pt x="275" y="1"/>
                  </a:moveTo>
                  <a:cubicBezTo>
                    <a:pt x="127" y="1"/>
                    <a:pt x="27" y="105"/>
                    <a:pt x="14" y="256"/>
                  </a:cubicBezTo>
                  <a:cubicBezTo>
                    <a:pt x="0" y="416"/>
                    <a:pt x="97" y="537"/>
                    <a:pt x="248" y="551"/>
                  </a:cubicBezTo>
                  <a:cubicBezTo>
                    <a:pt x="256" y="552"/>
                    <a:pt x="263" y="552"/>
                    <a:pt x="271" y="552"/>
                  </a:cubicBezTo>
                  <a:cubicBezTo>
                    <a:pt x="413" y="552"/>
                    <a:pt x="519" y="451"/>
                    <a:pt x="532" y="297"/>
                  </a:cubicBezTo>
                  <a:cubicBezTo>
                    <a:pt x="546" y="141"/>
                    <a:pt x="452" y="15"/>
                    <a:pt x="298" y="1"/>
                  </a:cubicBezTo>
                  <a:cubicBezTo>
                    <a:pt x="290" y="1"/>
                    <a:pt x="28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5" name="Google Shape;5905;p22"/>
            <p:cNvSpPr/>
            <p:nvPr/>
          </p:nvSpPr>
          <p:spPr>
            <a:xfrm>
              <a:off x="8123141" y="4085588"/>
              <a:ext cx="11441" cy="12053"/>
            </a:xfrm>
            <a:custGeom>
              <a:rect b="b" l="l" r="r" t="t"/>
              <a:pathLst>
                <a:path extrusionOk="0" h="551" w="523">
                  <a:moveTo>
                    <a:pt x="268" y="0"/>
                  </a:moveTo>
                  <a:cubicBezTo>
                    <a:pt x="266" y="0"/>
                    <a:pt x="265" y="0"/>
                    <a:pt x="263" y="0"/>
                  </a:cubicBezTo>
                  <a:cubicBezTo>
                    <a:pt x="101" y="0"/>
                    <a:pt x="0" y="117"/>
                    <a:pt x="2" y="275"/>
                  </a:cubicBezTo>
                  <a:cubicBezTo>
                    <a:pt x="2" y="436"/>
                    <a:pt x="105" y="550"/>
                    <a:pt x="259" y="550"/>
                  </a:cubicBezTo>
                  <a:cubicBezTo>
                    <a:pt x="412" y="550"/>
                    <a:pt x="522" y="436"/>
                    <a:pt x="520" y="273"/>
                  </a:cubicBezTo>
                  <a:cubicBezTo>
                    <a:pt x="520" y="119"/>
                    <a:pt x="419"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6" name="Google Shape;5906;p22"/>
            <p:cNvSpPr/>
            <p:nvPr/>
          </p:nvSpPr>
          <p:spPr>
            <a:xfrm>
              <a:off x="8099997" y="4086616"/>
              <a:ext cx="11944" cy="12097"/>
            </a:xfrm>
            <a:custGeom>
              <a:rect b="b" l="l" r="r" t="t"/>
              <a:pathLst>
                <a:path extrusionOk="0" h="553" w="546">
                  <a:moveTo>
                    <a:pt x="274" y="1"/>
                  </a:moveTo>
                  <a:cubicBezTo>
                    <a:pt x="267" y="1"/>
                    <a:pt x="259" y="1"/>
                    <a:pt x="252" y="2"/>
                  </a:cubicBezTo>
                  <a:cubicBezTo>
                    <a:pt x="89" y="18"/>
                    <a:pt x="0" y="144"/>
                    <a:pt x="14" y="299"/>
                  </a:cubicBezTo>
                  <a:cubicBezTo>
                    <a:pt x="27" y="452"/>
                    <a:pt x="129" y="552"/>
                    <a:pt x="268" y="552"/>
                  </a:cubicBezTo>
                  <a:cubicBezTo>
                    <a:pt x="277" y="552"/>
                    <a:pt x="286" y="552"/>
                    <a:pt x="295" y="551"/>
                  </a:cubicBezTo>
                  <a:cubicBezTo>
                    <a:pt x="447" y="537"/>
                    <a:pt x="545" y="414"/>
                    <a:pt x="531" y="253"/>
                  </a:cubicBezTo>
                  <a:cubicBezTo>
                    <a:pt x="518" y="105"/>
                    <a:pt x="414"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7" name="Google Shape;5907;p22"/>
            <p:cNvSpPr/>
            <p:nvPr/>
          </p:nvSpPr>
          <p:spPr>
            <a:xfrm>
              <a:off x="8076744" y="4089766"/>
              <a:ext cx="12447" cy="12075"/>
            </a:xfrm>
            <a:custGeom>
              <a:rect b="b" l="l" r="r" t="t"/>
              <a:pathLst>
                <a:path extrusionOk="0" h="552" w="569">
                  <a:moveTo>
                    <a:pt x="284" y="0"/>
                  </a:moveTo>
                  <a:cubicBezTo>
                    <a:pt x="268" y="0"/>
                    <a:pt x="252" y="1"/>
                    <a:pt x="236" y="4"/>
                  </a:cubicBezTo>
                  <a:cubicBezTo>
                    <a:pt x="78" y="34"/>
                    <a:pt x="0" y="167"/>
                    <a:pt x="28" y="322"/>
                  </a:cubicBezTo>
                  <a:cubicBezTo>
                    <a:pt x="52" y="462"/>
                    <a:pt x="152" y="552"/>
                    <a:pt x="279" y="552"/>
                  </a:cubicBezTo>
                  <a:cubicBezTo>
                    <a:pt x="295" y="552"/>
                    <a:pt x="313" y="550"/>
                    <a:pt x="330" y="547"/>
                  </a:cubicBezTo>
                  <a:cubicBezTo>
                    <a:pt x="479" y="522"/>
                    <a:pt x="568" y="389"/>
                    <a:pt x="539" y="231"/>
                  </a:cubicBezTo>
                  <a:cubicBezTo>
                    <a:pt x="514" y="92"/>
                    <a:pt x="413"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8" name="Google Shape;5908;p22"/>
            <p:cNvSpPr/>
            <p:nvPr/>
          </p:nvSpPr>
          <p:spPr>
            <a:xfrm>
              <a:off x="8053797" y="4094951"/>
              <a:ext cx="12841" cy="12119"/>
            </a:xfrm>
            <a:custGeom>
              <a:rect b="b" l="l" r="r" t="t"/>
              <a:pathLst>
                <a:path extrusionOk="0" h="554" w="587">
                  <a:moveTo>
                    <a:pt x="294" y="0"/>
                  </a:moveTo>
                  <a:cubicBezTo>
                    <a:pt x="271" y="0"/>
                    <a:pt x="247" y="4"/>
                    <a:pt x="223" y="10"/>
                  </a:cubicBezTo>
                  <a:cubicBezTo>
                    <a:pt x="67" y="53"/>
                    <a:pt x="1" y="193"/>
                    <a:pt x="42" y="344"/>
                  </a:cubicBezTo>
                  <a:cubicBezTo>
                    <a:pt x="78" y="474"/>
                    <a:pt x="175" y="553"/>
                    <a:pt x="291" y="553"/>
                  </a:cubicBezTo>
                  <a:cubicBezTo>
                    <a:pt x="314" y="553"/>
                    <a:pt x="338" y="550"/>
                    <a:pt x="362" y="543"/>
                  </a:cubicBezTo>
                  <a:cubicBezTo>
                    <a:pt x="511" y="502"/>
                    <a:pt x="587" y="365"/>
                    <a:pt x="543" y="209"/>
                  </a:cubicBezTo>
                  <a:cubicBezTo>
                    <a:pt x="509" y="81"/>
                    <a:pt x="4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09" name="Google Shape;5909;p22"/>
            <p:cNvSpPr/>
            <p:nvPr/>
          </p:nvSpPr>
          <p:spPr>
            <a:xfrm>
              <a:off x="8031659" y="4102148"/>
              <a:ext cx="13081" cy="12097"/>
            </a:xfrm>
            <a:custGeom>
              <a:rect b="b" l="l" r="r" t="t"/>
              <a:pathLst>
                <a:path extrusionOk="0" h="553" w="598">
                  <a:moveTo>
                    <a:pt x="296" y="1"/>
                  </a:moveTo>
                  <a:cubicBezTo>
                    <a:pt x="266" y="1"/>
                    <a:pt x="235" y="6"/>
                    <a:pt x="204" y="18"/>
                  </a:cubicBezTo>
                  <a:cubicBezTo>
                    <a:pt x="53" y="75"/>
                    <a:pt x="0" y="219"/>
                    <a:pt x="55" y="368"/>
                  </a:cubicBezTo>
                  <a:cubicBezTo>
                    <a:pt x="100" y="485"/>
                    <a:pt x="192" y="553"/>
                    <a:pt x="298" y="553"/>
                  </a:cubicBezTo>
                  <a:cubicBezTo>
                    <a:pt x="328" y="553"/>
                    <a:pt x="360" y="547"/>
                    <a:pt x="392" y="535"/>
                  </a:cubicBezTo>
                  <a:cubicBezTo>
                    <a:pt x="536" y="480"/>
                    <a:pt x="598" y="336"/>
                    <a:pt x="543" y="185"/>
                  </a:cubicBezTo>
                  <a:cubicBezTo>
                    <a:pt x="498" y="70"/>
                    <a:pt x="403"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10" name="Google Shape;5910;p22"/>
            <p:cNvSpPr/>
            <p:nvPr/>
          </p:nvSpPr>
          <p:spPr>
            <a:xfrm>
              <a:off x="8010353" y="4111270"/>
              <a:ext cx="13300" cy="12119"/>
            </a:xfrm>
            <a:custGeom>
              <a:rect b="b" l="l" r="r" t="t"/>
              <a:pathLst>
                <a:path extrusionOk="0" h="554" w="608">
                  <a:moveTo>
                    <a:pt x="297" y="1"/>
                  </a:moveTo>
                  <a:cubicBezTo>
                    <a:pt x="260" y="1"/>
                    <a:pt x="222" y="9"/>
                    <a:pt x="184" y="27"/>
                  </a:cubicBezTo>
                  <a:cubicBezTo>
                    <a:pt x="40" y="97"/>
                    <a:pt x="1" y="249"/>
                    <a:pt x="70" y="391"/>
                  </a:cubicBezTo>
                  <a:cubicBezTo>
                    <a:pt x="119" y="494"/>
                    <a:pt x="208" y="553"/>
                    <a:pt x="305" y="553"/>
                  </a:cubicBezTo>
                  <a:cubicBezTo>
                    <a:pt x="343" y="553"/>
                    <a:pt x="382" y="544"/>
                    <a:pt x="420" y="526"/>
                  </a:cubicBezTo>
                  <a:cubicBezTo>
                    <a:pt x="557" y="459"/>
                    <a:pt x="608" y="308"/>
                    <a:pt x="537" y="164"/>
                  </a:cubicBezTo>
                  <a:cubicBezTo>
                    <a:pt x="487" y="60"/>
                    <a:pt x="39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11" name="Google Shape;5911;p22"/>
            <p:cNvSpPr/>
            <p:nvPr/>
          </p:nvSpPr>
          <p:spPr>
            <a:xfrm>
              <a:off x="7990031" y="4122295"/>
              <a:ext cx="13344" cy="12097"/>
            </a:xfrm>
            <a:custGeom>
              <a:rect b="b" l="l" r="r" t="t"/>
              <a:pathLst>
                <a:path extrusionOk="0" h="553" w="610">
                  <a:moveTo>
                    <a:pt x="295" y="0"/>
                  </a:moveTo>
                  <a:cubicBezTo>
                    <a:pt x="251" y="0"/>
                    <a:pt x="206" y="12"/>
                    <a:pt x="163" y="38"/>
                  </a:cubicBezTo>
                  <a:cubicBezTo>
                    <a:pt x="25" y="123"/>
                    <a:pt x="0" y="274"/>
                    <a:pt x="80" y="409"/>
                  </a:cubicBezTo>
                  <a:cubicBezTo>
                    <a:pt x="135" y="502"/>
                    <a:pt x="220" y="552"/>
                    <a:pt x="309" y="552"/>
                  </a:cubicBezTo>
                  <a:cubicBezTo>
                    <a:pt x="353" y="552"/>
                    <a:pt x="399" y="540"/>
                    <a:pt x="442" y="514"/>
                  </a:cubicBezTo>
                  <a:cubicBezTo>
                    <a:pt x="573" y="436"/>
                    <a:pt x="609" y="281"/>
                    <a:pt x="527" y="143"/>
                  </a:cubicBezTo>
                  <a:cubicBezTo>
                    <a:pt x="473" y="52"/>
                    <a:pt x="38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12" name="Google Shape;5912;p22"/>
            <p:cNvSpPr/>
            <p:nvPr/>
          </p:nvSpPr>
          <p:spPr>
            <a:xfrm>
              <a:off x="7970738" y="4135135"/>
              <a:ext cx="13300" cy="12031"/>
            </a:xfrm>
            <a:custGeom>
              <a:rect b="b" l="l" r="r" t="t"/>
              <a:pathLst>
                <a:path extrusionOk="0" h="550" w="608">
                  <a:moveTo>
                    <a:pt x="293" y="0"/>
                  </a:moveTo>
                  <a:cubicBezTo>
                    <a:pt x="242" y="0"/>
                    <a:pt x="190" y="17"/>
                    <a:pt x="142" y="51"/>
                  </a:cubicBezTo>
                  <a:cubicBezTo>
                    <a:pt x="12" y="145"/>
                    <a:pt x="0" y="300"/>
                    <a:pt x="92" y="426"/>
                  </a:cubicBezTo>
                  <a:cubicBezTo>
                    <a:pt x="150" y="507"/>
                    <a:pt x="230" y="550"/>
                    <a:pt x="311" y="550"/>
                  </a:cubicBezTo>
                  <a:cubicBezTo>
                    <a:pt x="362" y="550"/>
                    <a:pt x="414" y="533"/>
                    <a:pt x="461" y="497"/>
                  </a:cubicBezTo>
                  <a:cubicBezTo>
                    <a:pt x="584" y="408"/>
                    <a:pt x="607" y="252"/>
                    <a:pt x="513" y="122"/>
                  </a:cubicBezTo>
                  <a:cubicBezTo>
                    <a:pt x="456" y="43"/>
                    <a:pt x="37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13" name="Google Shape;5913;p22"/>
            <p:cNvSpPr/>
            <p:nvPr/>
          </p:nvSpPr>
          <p:spPr>
            <a:xfrm>
              <a:off x="7928453" y="4140298"/>
              <a:ext cx="38238" cy="38238"/>
            </a:xfrm>
            <a:custGeom>
              <a:rect b="b" l="l" r="r" t="t"/>
              <a:pathLst>
                <a:path extrusionOk="0" h="1748" w="1748">
                  <a:moveTo>
                    <a:pt x="875" y="0"/>
                  </a:moveTo>
                  <a:cubicBezTo>
                    <a:pt x="392" y="0"/>
                    <a:pt x="1" y="390"/>
                    <a:pt x="1" y="873"/>
                  </a:cubicBezTo>
                  <a:cubicBezTo>
                    <a:pt x="1" y="1356"/>
                    <a:pt x="392" y="1748"/>
                    <a:pt x="875" y="1748"/>
                  </a:cubicBezTo>
                  <a:cubicBezTo>
                    <a:pt x="1359" y="1748"/>
                    <a:pt x="1748" y="1356"/>
                    <a:pt x="1748" y="873"/>
                  </a:cubicBezTo>
                  <a:cubicBezTo>
                    <a:pt x="1748" y="390"/>
                    <a:pt x="1359" y="0"/>
                    <a:pt x="8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5914" name="Google Shape;5914;p22"/>
          <p:cNvSpPr/>
          <p:nvPr/>
        </p:nvSpPr>
        <p:spPr>
          <a:xfrm>
            <a:off x="727200" y="3873813"/>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15" name="Google Shape;5915;p22"/>
          <p:cNvGrpSpPr/>
          <p:nvPr/>
        </p:nvGrpSpPr>
        <p:grpSpPr>
          <a:xfrm>
            <a:off x="882760" y="3976294"/>
            <a:ext cx="270028" cy="379715"/>
            <a:chOff x="2957150" y="3971950"/>
            <a:chExt cx="420604" cy="591457"/>
          </a:xfrm>
        </p:grpSpPr>
        <p:sp>
          <p:nvSpPr>
            <p:cNvPr id="5916" name="Google Shape;5916;p22"/>
            <p:cNvSpPr/>
            <p:nvPr/>
          </p:nvSpPr>
          <p:spPr>
            <a:xfrm>
              <a:off x="2957150" y="3971950"/>
              <a:ext cx="420604" cy="591457"/>
            </a:xfrm>
            <a:custGeom>
              <a:rect b="b" l="l" r="r" t="t"/>
              <a:pathLst>
                <a:path extrusionOk="0" h="46298" w="32924">
                  <a:moveTo>
                    <a:pt x="16462" y="5787"/>
                  </a:moveTo>
                  <a:cubicBezTo>
                    <a:pt x="19806" y="5787"/>
                    <a:pt x="22345" y="6763"/>
                    <a:pt x="24081" y="8714"/>
                  </a:cubicBezTo>
                  <a:cubicBezTo>
                    <a:pt x="25817" y="10665"/>
                    <a:pt x="26729" y="13677"/>
                    <a:pt x="26813" y="17749"/>
                  </a:cubicBezTo>
                  <a:cubicBezTo>
                    <a:pt x="26857" y="19677"/>
                    <a:pt x="26878" y="21486"/>
                    <a:pt x="26878" y="23181"/>
                  </a:cubicBezTo>
                  <a:cubicBezTo>
                    <a:pt x="26878" y="24875"/>
                    <a:pt x="26857" y="26685"/>
                    <a:pt x="26813" y="28615"/>
                  </a:cubicBezTo>
                  <a:cubicBezTo>
                    <a:pt x="26729" y="32687"/>
                    <a:pt x="25817" y="35687"/>
                    <a:pt x="24081" y="37618"/>
                  </a:cubicBezTo>
                  <a:cubicBezTo>
                    <a:pt x="22345" y="39546"/>
                    <a:pt x="19806" y="40510"/>
                    <a:pt x="16462" y="40510"/>
                  </a:cubicBezTo>
                  <a:cubicBezTo>
                    <a:pt x="13118" y="40510"/>
                    <a:pt x="10579" y="39546"/>
                    <a:pt x="8840" y="37618"/>
                  </a:cubicBezTo>
                  <a:cubicBezTo>
                    <a:pt x="7107" y="35687"/>
                    <a:pt x="6195" y="32687"/>
                    <a:pt x="6108" y="28615"/>
                  </a:cubicBezTo>
                  <a:cubicBezTo>
                    <a:pt x="6065" y="26685"/>
                    <a:pt x="6044" y="24873"/>
                    <a:pt x="6044" y="23181"/>
                  </a:cubicBezTo>
                  <a:cubicBezTo>
                    <a:pt x="6044" y="21488"/>
                    <a:pt x="6065" y="19677"/>
                    <a:pt x="6108" y="17749"/>
                  </a:cubicBezTo>
                  <a:cubicBezTo>
                    <a:pt x="6195" y="13677"/>
                    <a:pt x="7104" y="10665"/>
                    <a:pt x="8840" y="8714"/>
                  </a:cubicBezTo>
                  <a:cubicBezTo>
                    <a:pt x="10579" y="6763"/>
                    <a:pt x="13116" y="5787"/>
                    <a:pt x="16462" y="5787"/>
                  </a:cubicBezTo>
                  <a:close/>
                  <a:moveTo>
                    <a:pt x="16462" y="0"/>
                  </a:moveTo>
                  <a:cubicBezTo>
                    <a:pt x="13631" y="0"/>
                    <a:pt x="11199" y="463"/>
                    <a:pt x="9163" y="1383"/>
                  </a:cubicBezTo>
                  <a:cubicBezTo>
                    <a:pt x="7127" y="2306"/>
                    <a:pt x="5444" y="3559"/>
                    <a:pt x="4116" y="5144"/>
                  </a:cubicBezTo>
                  <a:cubicBezTo>
                    <a:pt x="2788" y="6731"/>
                    <a:pt x="1789" y="8606"/>
                    <a:pt x="1125" y="10771"/>
                  </a:cubicBezTo>
                  <a:cubicBezTo>
                    <a:pt x="461" y="12937"/>
                    <a:pt x="106" y="15261"/>
                    <a:pt x="65" y="17749"/>
                  </a:cubicBezTo>
                  <a:cubicBezTo>
                    <a:pt x="21" y="19677"/>
                    <a:pt x="0" y="21486"/>
                    <a:pt x="0" y="23181"/>
                  </a:cubicBezTo>
                  <a:cubicBezTo>
                    <a:pt x="0" y="24875"/>
                    <a:pt x="21" y="26685"/>
                    <a:pt x="65" y="28615"/>
                  </a:cubicBezTo>
                  <a:cubicBezTo>
                    <a:pt x="106" y="31102"/>
                    <a:pt x="461" y="33427"/>
                    <a:pt x="1125" y="35591"/>
                  </a:cubicBezTo>
                  <a:cubicBezTo>
                    <a:pt x="1789" y="37757"/>
                    <a:pt x="2788" y="39633"/>
                    <a:pt x="4116" y="41218"/>
                  </a:cubicBezTo>
                  <a:cubicBezTo>
                    <a:pt x="5444" y="42805"/>
                    <a:pt x="7127" y="44046"/>
                    <a:pt x="9163" y="44948"/>
                  </a:cubicBezTo>
                  <a:cubicBezTo>
                    <a:pt x="11199" y="45848"/>
                    <a:pt x="13631" y="46297"/>
                    <a:pt x="16462" y="46297"/>
                  </a:cubicBezTo>
                  <a:cubicBezTo>
                    <a:pt x="19290" y="46297"/>
                    <a:pt x="21722" y="45848"/>
                    <a:pt x="23761" y="44948"/>
                  </a:cubicBezTo>
                  <a:cubicBezTo>
                    <a:pt x="25797" y="44046"/>
                    <a:pt x="27478" y="42805"/>
                    <a:pt x="28808" y="41218"/>
                  </a:cubicBezTo>
                  <a:cubicBezTo>
                    <a:pt x="30136" y="39633"/>
                    <a:pt x="31133" y="37757"/>
                    <a:pt x="31797" y="35591"/>
                  </a:cubicBezTo>
                  <a:cubicBezTo>
                    <a:pt x="32461" y="33427"/>
                    <a:pt x="32816" y="31102"/>
                    <a:pt x="32859" y="28615"/>
                  </a:cubicBezTo>
                  <a:cubicBezTo>
                    <a:pt x="32901" y="26685"/>
                    <a:pt x="32924" y="24873"/>
                    <a:pt x="32924" y="23181"/>
                  </a:cubicBezTo>
                  <a:cubicBezTo>
                    <a:pt x="32924" y="21488"/>
                    <a:pt x="32901" y="19677"/>
                    <a:pt x="32859" y="17749"/>
                  </a:cubicBezTo>
                  <a:cubicBezTo>
                    <a:pt x="32816" y="15261"/>
                    <a:pt x="32461" y="12937"/>
                    <a:pt x="31797" y="10771"/>
                  </a:cubicBezTo>
                  <a:cubicBezTo>
                    <a:pt x="31133" y="8606"/>
                    <a:pt x="30136" y="6731"/>
                    <a:pt x="28808" y="5144"/>
                  </a:cubicBezTo>
                  <a:cubicBezTo>
                    <a:pt x="27478" y="3559"/>
                    <a:pt x="25797" y="2306"/>
                    <a:pt x="23761" y="1383"/>
                  </a:cubicBezTo>
                  <a:cubicBezTo>
                    <a:pt x="21722" y="463"/>
                    <a:pt x="19290" y="0"/>
                    <a:pt x="164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17" name="Google Shape;5917;p22"/>
            <p:cNvSpPr/>
            <p:nvPr/>
          </p:nvSpPr>
          <p:spPr>
            <a:xfrm>
              <a:off x="3100028" y="4016267"/>
              <a:ext cx="7588" cy="7052"/>
            </a:xfrm>
            <a:custGeom>
              <a:rect b="b" l="l" r="r" t="t"/>
              <a:pathLst>
                <a:path extrusionOk="0" h="552" w="594">
                  <a:moveTo>
                    <a:pt x="296" y="0"/>
                  </a:moveTo>
                  <a:cubicBezTo>
                    <a:pt x="269" y="0"/>
                    <a:pt x="240" y="5"/>
                    <a:pt x="211" y="14"/>
                  </a:cubicBezTo>
                  <a:cubicBezTo>
                    <a:pt x="58" y="65"/>
                    <a:pt x="1" y="209"/>
                    <a:pt x="49" y="358"/>
                  </a:cubicBezTo>
                  <a:cubicBezTo>
                    <a:pt x="90" y="480"/>
                    <a:pt x="184" y="551"/>
                    <a:pt x="294" y="551"/>
                  </a:cubicBezTo>
                  <a:cubicBezTo>
                    <a:pt x="322" y="551"/>
                    <a:pt x="351" y="546"/>
                    <a:pt x="381" y="536"/>
                  </a:cubicBezTo>
                  <a:cubicBezTo>
                    <a:pt x="525" y="488"/>
                    <a:pt x="594" y="346"/>
                    <a:pt x="541" y="193"/>
                  </a:cubicBezTo>
                  <a:cubicBezTo>
                    <a:pt x="502" y="74"/>
                    <a:pt x="40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18" name="Google Shape;5918;p22"/>
            <p:cNvSpPr/>
            <p:nvPr/>
          </p:nvSpPr>
          <p:spPr>
            <a:xfrm>
              <a:off x="3087395" y="4021083"/>
              <a:ext cx="7703" cy="7065"/>
            </a:xfrm>
            <a:custGeom>
              <a:rect b="b" l="l" r="r" t="t"/>
              <a:pathLst>
                <a:path extrusionOk="0" h="553" w="603">
                  <a:moveTo>
                    <a:pt x="298" y="0"/>
                  </a:moveTo>
                  <a:cubicBezTo>
                    <a:pt x="264" y="0"/>
                    <a:pt x="229" y="7"/>
                    <a:pt x="195" y="22"/>
                  </a:cubicBezTo>
                  <a:cubicBezTo>
                    <a:pt x="46" y="86"/>
                    <a:pt x="0" y="235"/>
                    <a:pt x="62" y="379"/>
                  </a:cubicBezTo>
                  <a:cubicBezTo>
                    <a:pt x="110" y="490"/>
                    <a:pt x="200" y="553"/>
                    <a:pt x="301" y="553"/>
                  </a:cubicBezTo>
                  <a:cubicBezTo>
                    <a:pt x="336" y="553"/>
                    <a:pt x="372" y="546"/>
                    <a:pt x="408" y="531"/>
                  </a:cubicBezTo>
                  <a:cubicBezTo>
                    <a:pt x="548" y="471"/>
                    <a:pt x="602" y="322"/>
                    <a:pt x="541" y="173"/>
                  </a:cubicBezTo>
                  <a:cubicBezTo>
                    <a:pt x="492" y="65"/>
                    <a:pt x="400"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19" name="Google Shape;5919;p22"/>
            <p:cNvSpPr/>
            <p:nvPr/>
          </p:nvSpPr>
          <p:spPr>
            <a:xfrm>
              <a:off x="3075132" y="4027074"/>
              <a:ext cx="7793" cy="7065"/>
            </a:xfrm>
            <a:custGeom>
              <a:rect b="b" l="l" r="r" t="t"/>
              <a:pathLst>
                <a:path extrusionOk="0" h="553" w="610">
                  <a:moveTo>
                    <a:pt x="298" y="0"/>
                  </a:moveTo>
                  <a:cubicBezTo>
                    <a:pt x="257" y="0"/>
                    <a:pt x="215" y="10"/>
                    <a:pt x="175" y="32"/>
                  </a:cubicBezTo>
                  <a:cubicBezTo>
                    <a:pt x="33" y="110"/>
                    <a:pt x="1" y="261"/>
                    <a:pt x="76" y="400"/>
                  </a:cubicBezTo>
                  <a:cubicBezTo>
                    <a:pt x="128" y="499"/>
                    <a:pt x="215" y="553"/>
                    <a:pt x="307" y="553"/>
                  </a:cubicBezTo>
                  <a:cubicBezTo>
                    <a:pt x="349" y="553"/>
                    <a:pt x="392" y="542"/>
                    <a:pt x="433" y="520"/>
                  </a:cubicBezTo>
                  <a:cubicBezTo>
                    <a:pt x="569" y="446"/>
                    <a:pt x="610" y="293"/>
                    <a:pt x="532" y="151"/>
                  </a:cubicBezTo>
                  <a:cubicBezTo>
                    <a:pt x="479" y="55"/>
                    <a:pt x="392"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0" name="Google Shape;5920;p22"/>
            <p:cNvSpPr/>
            <p:nvPr/>
          </p:nvSpPr>
          <p:spPr>
            <a:xfrm>
              <a:off x="3063456" y="4034203"/>
              <a:ext cx="7806" cy="7052"/>
            </a:xfrm>
            <a:custGeom>
              <a:rect b="b" l="l" r="r" t="t"/>
              <a:pathLst>
                <a:path extrusionOk="0" h="552" w="611">
                  <a:moveTo>
                    <a:pt x="296" y="0"/>
                  </a:moveTo>
                  <a:cubicBezTo>
                    <a:pt x="247" y="0"/>
                    <a:pt x="198" y="15"/>
                    <a:pt x="152" y="46"/>
                  </a:cubicBezTo>
                  <a:cubicBezTo>
                    <a:pt x="19" y="136"/>
                    <a:pt x="1" y="289"/>
                    <a:pt x="88" y="420"/>
                  </a:cubicBezTo>
                  <a:cubicBezTo>
                    <a:pt x="146" y="505"/>
                    <a:pt x="227" y="551"/>
                    <a:pt x="312" y="551"/>
                  </a:cubicBezTo>
                  <a:cubicBezTo>
                    <a:pt x="360" y="551"/>
                    <a:pt x="410" y="536"/>
                    <a:pt x="457" y="504"/>
                  </a:cubicBezTo>
                  <a:cubicBezTo>
                    <a:pt x="583" y="420"/>
                    <a:pt x="610" y="264"/>
                    <a:pt x="521" y="131"/>
                  </a:cubicBezTo>
                  <a:cubicBezTo>
                    <a:pt x="465" y="47"/>
                    <a:pt x="38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1" name="Google Shape;5921;p22"/>
            <p:cNvSpPr/>
            <p:nvPr/>
          </p:nvSpPr>
          <p:spPr>
            <a:xfrm>
              <a:off x="3052547" y="4042443"/>
              <a:ext cx="7703" cy="7026"/>
            </a:xfrm>
            <a:custGeom>
              <a:rect b="b" l="l" r="r" t="t"/>
              <a:pathLst>
                <a:path extrusionOk="0" h="550" w="603">
                  <a:moveTo>
                    <a:pt x="288" y="0"/>
                  </a:moveTo>
                  <a:cubicBezTo>
                    <a:pt x="232" y="0"/>
                    <a:pt x="176" y="20"/>
                    <a:pt x="127" y="61"/>
                  </a:cubicBezTo>
                  <a:cubicBezTo>
                    <a:pt x="3" y="164"/>
                    <a:pt x="1" y="320"/>
                    <a:pt x="101" y="441"/>
                  </a:cubicBezTo>
                  <a:cubicBezTo>
                    <a:pt x="161" y="512"/>
                    <a:pt x="236" y="549"/>
                    <a:pt x="311" y="549"/>
                  </a:cubicBezTo>
                  <a:cubicBezTo>
                    <a:pt x="367" y="549"/>
                    <a:pt x="424" y="529"/>
                    <a:pt x="475" y="487"/>
                  </a:cubicBezTo>
                  <a:cubicBezTo>
                    <a:pt x="591" y="391"/>
                    <a:pt x="603" y="233"/>
                    <a:pt x="500" y="109"/>
                  </a:cubicBezTo>
                  <a:cubicBezTo>
                    <a:pt x="442"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2" name="Google Shape;5922;p22"/>
            <p:cNvSpPr/>
            <p:nvPr/>
          </p:nvSpPr>
          <p:spPr>
            <a:xfrm>
              <a:off x="3042341" y="4051717"/>
              <a:ext cx="7793" cy="7001"/>
            </a:xfrm>
            <a:custGeom>
              <a:rect b="b" l="l" r="r" t="t"/>
              <a:pathLst>
                <a:path extrusionOk="0" h="548" w="610">
                  <a:moveTo>
                    <a:pt x="293" y="1"/>
                  </a:moveTo>
                  <a:cubicBezTo>
                    <a:pt x="229" y="1"/>
                    <a:pt x="166" y="26"/>
                    <a:pt x="115" y="77"/>
                  </a:cubicBezTo>
                  <a:cubicBezTo>
                    <a:pt x="0" y="194"/>
                    <a:pt x="14" y="347"/>
                    <a:pt x="124" y="457"/>
                  </a:cubicBezTo>
                  <a:cubicBezTo>
                    <a:pt x="184" y="517"/>
                    <a:pt x="254" y="547"/>
                    <a:pt x="324" y="547"/>
                  </a:cubicBezTo>
                  <a:cubicBezTo>
                    <a:pt x="388" y="547"/>
                    <a:pt x="450" y="521"/>
                    <a:pt x="502" y="468"/>
                  </a:cubicBezTo>
                  <a:cubicBezTo>
                    <a:pt x="610" y="361"/>
                    <a:pt x="607" y="203"/>
                    <a:pt x="493" y="88"/>
                  </a:cubicBezTo>
                  <a:cubicBezTo>
                    <a:pt x="434" y="31"/>
                    <a:pt x="363"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3" name="Google Shape;5923;p22"/>
            <p:cNvSpPr/>
            <p:nvPr/>
          </p:nvSpPr>
          <p:spPr>
            <a:xfrm>
              <a:off x="3033092" y="4061950"/>
              <a:ext cx="7972" cy="6950"/>
            </a:xfrm>
            <a:custGeom>
              <a:rect b="b" l="l" r="r" t="t"/>
              <a:pathLst>
                <a:path extrusionOk="0" h="544" w="624">
                  <a:moveTo>
                    <a:pt x="297" y="0"/>
                  </a:moveTo>
                  <a:cubicBezTo>
                    <a:pt x="225" y="0"/>
                    <a:pt x="155" y="32"/>
                    <a:pt x="104" y="96"/>
                  </a:cubicBezTo>
                  <a:cubicBezTo>
                    <a:pt x="1" y="222"/>
                    <a:pt x="28" y="373"/>
                    <a:pt x="152" y="474"/>
                  </a:cubicBezTo>
                  <a:cubicBezTo>
                    <a:pt x="209" y="520"/>
                    <a:pt x="273" y="543"/>
                    <a:pt x="334" y="543"/>
                  </a:cubicBezTo>
                  <a:cubicBezTo>
                    <a:pt x="406" y="543"/>
                    <a:pt x="476" y="511"/>
                    <a:pt x="527" y="448"/>
                  </a:cubicBezTo>
                  <a:cubicBezTo>
                    <a:pt x="624" y="329"/>
                    <a:pt x="605" y="174"/>
                    <a:pt x="479" y="70"/>
                  </a:cubicBezTo>
                  <a:cubicBezTo>
                    <a:pt x="423" y="24"/>
                    <a:pt x="359"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4" name="Google Shape;5924;p22"/>
            <p:cNvSpPr/>
            <p:nvPr/>
          </p:nvSpPr>
          <p:spPr>
            <a:xfrm>
              <a:off x="3024993" y="4072886"/>
              <a:ext cx="8061" cy="6886"/>
            </a:xfrm>
            <a:custGeom>
              <a:rect b="b" l="l" r="r" t="t"/>
              <a:pathLst>
                <a:path extrusionOk="0" h="539" w="631">
                  <a:moveTo>
                    <a:pt x="296" y="0"/>
                  </a:moveTo>
                  <a:cubicBezTo>
                    <a:pt x="217" y="0"/>
                    <a:pt x="142" y="38"/>
                    <a:pt x="92" y="112"/>
                  </a:cubicBezTo>
                  <a:cubicBezTo>
                    <a:pt x="0" y="247"/>
                    <a:pt x="42" y="396"/>
                    <a:pt x="172" y="483"/>
                  </a:cubicBezTo>
                  <a:cubicBezTo>
                    <a:pt x="226" y="521"/>
                    <a:pt x="284" y="539"/>
                    <a:pt x="339" y="539"/>
                  </a:cubicBezTo>
                  <a:cubicBezTo>
                    <a:pt x="419" y="539"/>
                    <a:pt x="493" y="500"/>
                    <a:pt x="543" y="426"/>
                  </a:cubicBezTo>
                  <a:cubicBezTo>
                    <a:pt x="630" y="298"/>
                    <a:pt x="598"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5" name="Google Shape;5925;p22"/>
            <p:cNvSpPr/>
            <p:nvPr/>
          </p:nvSpPr>
          <p:spPr>
            <a:xfrm>
              <a:off x="3018031" y="4084307"/>
              <a:ext cx="8061" cy="6860"/>
            </a:xfrm>
            <a:custGeom>
              <a:rect b="b" l="l" r="r" t="t"/>
              <a:pathLst>
                <a:path extrusionOk="0" h="537" w="631">
                  <a:moveTo>
                    <a:pt x="298" y="1"/>
                  </a:moveTo>
                  <a:cubicBezTo>
                    <a:pt x="208" y="1"/>
                    <a:pt x="126" y="46"/>
                    <a:pt x="78" y="132"/>
                  </a:cubicBezTo>
                  <a:cubicBezTo>
                    <a:pt x="0" y="274"/>
                    <a:pt x="53" y="418"/>
                    <a:pt x="190" y="496"/>
                  </a:cubicBezTo>
                  <a:cubicBezTo>
                    <a:pt x="240" y="523"/>
                    <a:pt x="290" y="537"/>
                    <a:pt x="338" y="537"/>
                  </a:cubicBezTo>
                  <a:cubicBezTo>
                    <a:pt x="427" y="537"/>
                    <a:pt x="508" y="491"/>
                    <a:pt x="557" y="405"/>
                  </a:cubicBezTo>
                  <a:cubicBezTo>
                    <a:pt x="630" y="272"/>
                    <a:pt x="584" y="121"/>
                    <a:pt x="445" y="40"/>
                  </a:cubicBezTo>
                  <a:cubicBezTo>
                    <a:pt x="396" y="14"/>
                    <a:pt x="346"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6" name="Google Shape;5926;p22"/>
            <p:cNvSpPr/>
            <p:nvPr/>
          </p:nvSpPr>
          <p:spPr>
            <a:xfrm>
              <a:off x="3012028" y="4096302"/>
              <a:ext cx="8061" cy="6809"/>
            </a:xfrm>
            <a:custGeom>
              <a:rect b="b" l="l" r="r" t="t"/>
              <a:pathLst>
                <a:path extrusionOk="0" h="533" w="631">
                  <a:moveTo>
                    <a:pt x="298" y="0"/>
                  </a:moveTo>
                  <a:cubicBezTo>
                    <a:pt x="200" y="0"/>
                    <a:pt x="112" y="52"/>
                    <a:pt x="67" y="150"/>
                  </a:cubicBezTo>
                  <a:cubicBezTo>
                    <a:pt x="1" y="297"/>
                    <a:pt x="65" y="437"/>
                    <a:pt x="209" y="503"/>
                  </a:cubicBezTo>
                  <a:cubicBezTo>
                    <a:pt x="253" y="523"/>
                    <a:pt x="297" y="532"/>
                    <a:pt x="338" y="532"/>
                  </a:cubicBezTo>
                  <a:cubicBezTo>
                    <a:pt x="436" y="532"/>
                    <a:pt x="521" y="479"/>
                    <a:pt x="566" y="382"/>
                  </a:cubicBezTo>
                  <a:cubicBezTo>
                    <a:pt x="631" y="244"/>
                    <a:pt x="571" y="98"/>
                    <a:pt x="424" y="29"/>
                  </a:cubicBezTo>
                  <a:cubicBezTo>
                    <a:pt x="382" y="10"/>
                    <a:pt x="33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7" name="Google Shape;5927;p22"/>
            <p:cNvSpPr/>
            <p:nvPr/>
          </p:nvSpPr>
          <p:spPr>
            <a:xfrm>
              <a:off x="3007058" y="4108426"/>
              <a:ext cx="7997" cy="6784"/>
            </a:xfrm>
            <a:custGeom>
              <a:rect b="b" l="l" r="r" t="t"/>
              <a:pathLst>
                <a:path extrusionOk="0" h="531" w="626">
                  <a:moveTo>
                    <a:pt x="296" y="1"/>
                  </a:moveTo>
                  <a:cubicBezTo>
                    <a:pt x="190" y="1"/>
                    <a:pt x="97" y="60"/>
                    <a:pt x="58" y="168"/>
                  </a:cubicBezTo>
                  <a:cubicBezTo>
                    <a:pt x="0" y="319"/>
                    <a:pt x="76" y="454"/>
                    <a:pt x="223" y="509"/>
                  </a:cubicBezTo>
                  <a:cubicBezTo>
                    <a:pt x="261" y="523"/>
                    <a:pt x="299" y="531"/>
                    <a:pt x="335" y="531"/>
                  </a:cubicBezTo>
                  <a:cubicBezTo>
                    <a:pt x="441" y="531"/>
                    <a:pt x="531" y="470"/>
                    <a:pt x="571" y="365"/>
                  </a:cubicBezTo>
                  <a:cubicBezTo>
                    <a:pt x="626" y="220"/>
                    <a:pt x="557" y="78"/>
                    <a:pt x="406" y="21"/>
                  </a:cubicBezTo>
                  <a:cubicBezTo>
                    <a:pt x="369" y="7"/>
                    <a:pt x="33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8" name="Google Shape;5928;p22"/>
            <p:cNvSpPr/>
            <p:nvPr/>
          </p:nvSpPr>
          <p:spPr>
            <a:xfrm>
              <a:off x="3002996" y="4120766"/>
              <a:ext cx="7882" cy="6758"/>
            </a:xfrm>
            <a:custGeom>
              <a:rect b="b" l="l" r="r" t="t"/>
              <a:pathLst>
                <a:path extrusionOk="0" h="529" w="617">
                  <a:moveTo>
                    <a:pt x="291" y="0"/>
                  </a:moveTo>
                  <a:cubicBezTo>
                    <a:pt x="178" y="0"/>
                    <a:pt x="82" y="66"/>
                    <a:pt x="46" y="182"/>
                  </a:cubicBezTo>
                  <a:cubicBezTo>
                    <a:pt x="0" y="338"/>
                    <a:pt x="83" y="468"/>
                    <a:pt x="234" y="514"/>
                  </a:cubicBezTo>
                  <a:cubicBezTo>
                    <a:pt x="266" y="524"/>
                    <a:pt x="299" y="528"/>
                    <a:pt x="329" y="528"/>
                  </a:cubicBezTo>
                  <a:cubicBezTo>
                    <a:pt x="444" y="528"/>
                    <a:pt x="538" y="462"/>
                    <a:pt x="573" y="347"/>
                  </a:cubicBezTo>
                  <a:cubicBezTo>
                    <a:pt x="616" y="200"/>
                    <a:pt x="541" y="63"/>
                    <a:pt x="385" y="15"/>
                  </a:cubicBezTo>
                  <a:cubicBezTo>
                    <a:pt x="353" y="5"/>
                    <a:pt x="322"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29" name="Google Shape;5929;p22"/>
            <p:cNvSpPr/>
            <p:nvPr/>
          </p:nvSpPr>
          <p:spPr>
            <a:xfrm>
              <a:off x="2999713" y="4133146"/>
              <a:ext cx="7793" cy="6732"/>
            </a:xfrm>
            <a:custGeom>
              <a:rect b="b" l="l" r="r" t="t"/>
              <a:pathLst>
                <a:path extrusionOk="0" h="527" w="610">
                  <a:moveTo>
                    <a:pt x="291" y="1"/>
                  </a:moveTo>
                  <a:cubicBezTo>
                    <a:pt x="170" y="1"/>
                    <a:pt x="68" y="72"/>
                    <a:pt x="40" y="195"/>
                  </a:cubicBezTo>
                  <a:cubicBezTo>
                    <a:pt x="1" y="353"/>
                    <a:pt x="92" y="479"/>
                    <a:pt x="246" y="516"/>
                  </a:cubicBezTo>
                  <a:cubicBezTo>
                    <a:pt x="273" y="523"/>
                    <a:pt x="300" y="526"/>
                    <a:pt x="326" y="526"/>
                  </a:cubicBezTo>
                  <a:cubicBezTo>
                    <a:pt x="448" y="526"/>
                    <a:pt x="545" y="453"/>
                    <a:pt x="573" y="330"/>
                  </a:cubicBezTo>
                  <a:cubicBezTo>
                    <a:pt x="610" y="182"/>
                    <a:pt x="525" y="49"/>
                    <a:pt x="367" y="10"/>
                  </a:cubicBezTo>
                  <a:cubicBezTo>
                    <a:pt x="341" y="4"/>
                    <a:pt x="3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0" name="Google Shape;5930;p22"/>
            <p:cNvSpPr/>
            <p:nvPr/>
          </p:nvSpPr>
          <p:spPr>
            <a:xfrm>
              <a:off x="2997197" y="4145499"/>
              <a:ext cx="7652" cy="6694"/>
            </a:xfrm>
            <a:custGeom>
              <a:rect b="b" l="l" r="r" t="t"/>
              <a:pathLst>
                <a:path extrusionOk="0" h="524" w="599">
                  <a:moveTo>
                    <a:pt x="285" y="1"/>
                  </a:moveTo>
                  <a:cubicBezTo>
                    <a:pt x="158" y="1"/>
                    <a:pt x="54" y="80"/>
                    <a:pt x="30" y="209"/>
                  </a:cubicBezTo>
                  <a:cubicBezTo>
                    <a:pt x="1" y="369"/>
                    <a:pt x="97" y="488"/>
                    <a:pt x="253" y="518"/>
                  </a:cubicBezTo>
                  <a:cubicBezTo>
                    <a:pt x="274" y="522"/>
                    <a:pt x="295" y="524"/>
                    <a:pt x="315" y="524"/>
                  </a:cubicBezTo>
                  <a:cubicBezTo>
                    <a:pt x="444" y="524"/>
                    <a:pt x="545" y="444"/>
                    <a:pt x="569" y="314"/>
                  </a:cubicBezTo>
                  <a:cubicBezTo>
                    <a:pt x="598" y="165"/>
                    <a:pt x="507" y="37"/>
                    <a:pt x="346" y="7"/>
                  </a:cubicBezTo>
                  <a:cubicBezTo>
                    <a:pt x="326" y="3"/>
                    <a:pt x="305"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1" name="Google Shape;5931;p22"/>
            <p:cNvSpPr/>
            <p:nvPr/>
          </p:nvSpPr>
          <p:spPr>
            <a:xfrm>
              <a:off x="2995294" y="4157891"/>
              <a:ext cx="7512" cy="6669"/>
            </a:xfrm>
            <a:custGeom>
              <a:rect b="b" l="l" r="r" t="t"/>
              <a:pathLst>
                <a:path extrusionOk="0" h="522" w="588">
                  <a:moveTo>
                    <a:pt x="286" y="0"/>
                  </a:moveTo>
                  <a:cubicBezTo>
                    <a:pt x="150" y="0"/>
                    <a:pt x="40" y="85"/>
                    <a:pt x="21" y="221"/>
                  </a:cubicBezTo>
                  <a:cubicBezTo>
                    <a:pt x="1" y="381"/>
                    <a:pt x="102" y="496"/>
                    <a:pt x="257" y="519"/>
                  </a:cubicBezTo>
                  <a:cubicBezTo>
                    <a:pt x="273" y="521"/>
                    <a:pt x="288" y="522"/>
                    <a:pt x="303" y="522"/>
                  </a:cubicBezTo>
                  <a:cubicBezTo>
                    <a:pt x="442" y="522"/>
                    <a:pt x="548" y="438"/>
                    <a:pt x="566" y="301"/>
                  </a:cubicBezTo>
                  <a:cubicBezTo>
                    <a:pt x="587" y="150"/>
                    <a:pt x="491" y="26"/>
                    <a:pt x="331" y="3"/>
                  </a:cubicBezTo>
                  <a:cubicBezTo>
                    <a:pt x="315" y="1"/>
                    <a:pt x="300"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2" name="Google Shape;5932;p22"/>
            <p:cNvSpPr/>
            <p:nvPr/>
          </p:nvSpPr>
          <p:spPr>
            <a:xfrm>
              <a:off x="2993927" y="4170283"/>
              <a:ext cx="7384" cy="6669"/>
            </a:xfrm>
            <a:custGeom>
              <a:rect b="b" l="l" r="r" t="t"/>
              <a:pathLst>
                <a:path extrusionOk="0" h="522" w="578">
                  <a:moveTo>
                    <a:pt x="280" y="0"/>
                  </a:moveTo>
                  <a:cubicBezTo>
                    <a:pt x="140" y="0"/>
                    <a:pt x="29" y="91"/>
                    <a:pt x="16" y="233"/>
                  </a:cubicBezTo>
                  <a:cubicBezTo>
                    <a:pt x="0" y="394"/>
                    <a:pt x="108" y="504"/>
                    <a:pt x="264" y="520"/>
                  </a:cubicBezTo>
                  <a:cubicBezTo>
                    <a:pt x="276" y="521"/>
                    <a:pt x="287" y="521"/>
                    <a:pt x="299" y="521"/>
                  </a:cubicBezTo>
                  <a:cubicBezTo>
                    <a:pt x="444" y="521"/>
                    <a:pt x="549" y="430"/>
                    <a:pt x="564" y="288"/>
                  </a:cubicBezTo>
                  <a:cubicBezTo>
                    <a:pt x="577" y="137"/>
                    <a:pt x="474" y="18"/>
                    <a:pt x="314" y="2"/>
                  </a:cubicBezTo>
                  <a:cubicBezTo>
                    <a:pt x="302"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3" name="Google Shape;5933;p22"/>
            <p:cNvSpPr/>
            <p:nvPr/>
          </p:nvSpPr>
          <p:spPr>
            <a:xfrm>
              <a:off x="2993045" y="4182764"/>
              <a:ext cx="7269" cy="6669"/>
            </a:xfrm>
            <a:custGeom>
              <a:rect b="b" l="l" r="r" t="t"/>
              <a:pathLst>
                <a:path extrusionOk="0" h="522" w="569">
                  <a:moveTo>
                    <a:pt x="280" y="0"/>
                  </a:moveTo>
                  <a:cubicBezTo>
                    <a:pt x="132" y="0"/>
                    <a:pt x="18" y="97"/>
                    <a:pt x="10" y="243"/>
                  </a:cubicBezTo>
                  <a:cubicBezTo>
                    <a:pt x="0" y="404"/>
                    <a:pt x="113" y="511"/>
                    <a:pt x="271" y="521"/>
                  </a:cubicBezTo>
                  <a:cubicBezTo>
                    <a:pt x="278" y="521"/>
                    <a:pt x="284" y="521"/>
                    <a:pt x="291" y="521"/>
                  </a:cubicBezTo>
                  <a:cubicBezTo>
                    <a:pt x="441" y="521"/>
                    <a:pt x="550" y="425"/>
                    <a:pt x="559" y="278"/>
                  </a:cubicBezTo>
                  <a:cubicBezTo>
                    <a:pt x="568" y="127"/>
                    <a:pt x="461" y="10"/>
                    <a:pt x="300" y="1"/>
                  </a:cubicBezTo>
                  <a:cubicBezTo>
                    <a:pt x="294" y="0"/>
                    <a:pt x="287"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4" name="Google Shape;5934;p22"/>
            <p:cNvSpPr/>
            <p:nvPr/>
          </p:nvSpPr>
          <p:spPr>
            <a:xfrm>
              <a:off x="2992636" y="4194964"/>
              <a:ext cx="7116" cy="6630"/>
            </a:xfrm>
            <a:custGeom>
              <a:rect b="b" l="l" r="r" t="t"/>
              <a:pathLst>
                <a:path extrusionOk="0" h="519" w="557">
                  <a:moveTo>
                    <a:pt x="274" y="1"/>
                  </a:moveTo>
                  <a:cubicBezTo>
                    <a:pt x="121" y="1"/>
                    <a:pt x="7" y="102"/>
                    <a:pt x="3" y="250"/>
                  </a:cubicBezTo>
                  <a:cubicBezTo>
                    <a:pt x="0" y="413"/>
                    <a:pt x="115" y="516"/>
                    <a:pt x="273" y="518"/>
                  </a:cubicBezTo>
                  <a:cubicBezTo>
                    <a:pt x="276" y="518"/>
                    <a:pt x="280" y="518"/>
                    <a:pt x="283" y="518"/>
                  </a:cubicBezTo>
                  <a:cubicBezTo>
                    <a:pt x="440" y="518"/>
                    <a:pt x="550" y="417"/>
                    <a:pt x="555" y="269"/>
                  </a:cubicBezTo>
                  <a:cubicBezTo>
                    <a:pt x="557" y="115"/>
                    <a:pt x="447" y="3"/>
                    <a:pt x="284" y="1"/>
                  </a:cubicBezTo>
                  <a:cubicBezTo>
                    <a:pt x="281" y="1"/>
                    <a:pt x="278"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5" name="Google Shape;5935;p22"/>
            <p:cNvSpPr/>
            <p:nvPr/>
          </p:nvSpPr>
          <p:spPr>
            <a:xfrm>
              <a:off x="2992611" y="4207139"/>
              <a:ext cx="7026" cy="6656"/>
            </a:xfrm>
            <a:custGeom>
              <a:rect b="b" l="l" r="r" t="t"/>
              <a:pathLst>
                <a:path extrusionOk="0" h="521" w="550">
                  <a:moveTo>
                    <a:pt x="275" y="0"/>
                  </a:moveTo>
                  <a:cubicBezTo>
                    <a:pt x="112" y="0"/>
                    <a:pt x="0" y="106"/>
                    <a:pt x="0" y="259"/>
                  </a:cubicBezTo>
                  <a:cubicBezTo>
                    <a:pt x="0" y="419"/>
                    <a:pt x="117" y="520"/>
                    <a:pt x="275" y="520"/>
                  </a:cubicBezTo>
                  <a:cubicBezTo>
                    <a:pt x="435" y="520"/>
                    <a:pt x="550" y="415"/>
                    <a:pt x="550" y="264"/>
                  </a:cubicBezTo>
                  <a:cubicBezTo>
                    <a:pt x="550" y="110"/>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6" name="Google Shape;5936;p22"/>
            <p:cNvSpPr/>
            <p:nvPr/>
          </p:nvSpPr>
          <p:spPr>
            <a:xfrm>
              <a:off x="2992611" y="4218572"/>
              <a:ext cx="7026" cy="6656"/>
            </a:xfrm>
            <a:custGeom>
              <a:rect b="b" l="l" r="r" t="t"/>
              <a:pathLst>
                <a:path extrusionOk="0" h="521" w="550">
                  <a:moveTo>
                    <a:pt x="275" y="1"/>
                  </a:moveTo>
                  <a:cubicBezTo>
                    <a:pt x="112" y="1"/>
                    <a:pt x="0" y="106"/>
                    <a:pt x="0" y="260"/>
                  </a:cubicBezTo>
                  <a:cubicBezTo>
                    <a:pt x="0" y="420"/>
                    <a:pt x="117" y="521"/>
                    <a:pt x="275" y="521"/>
                  </a:cubicBezTo>
                  <a:cubicBezTo>
                    <a:pt x="435" y="521"/>
                    <a:pt x="550" y="418"/>
                    <a:pt x="550" y="264"/>
                  </a:cubicBezTo>
                  <a:cubicBezTo>
                    <a:pt x="550" y="111"/>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7" name="Google Shape;5937;p22"/>
            <p:cNvSpPr/>
            <p:nvPr/>
          </p:nvSpPr>
          <p:spPr>
            <a:xfrm>
              <a:off x="2992611" y="4230134"/>
              <a:ext cx="7026" cy="6656"/>
            </a:xfrm>
            <a:custGeom>
              <a:rect b="b" l="l" r="r" t="t"/>
              <a:pathLst>
                <a:path extrusionOk="0" h="521" w="550">
                  <a:moveTo>
                    <a:pt x="275" y="0"/>
                  </a:moveTo>
                  <a:cubicBezTo>
                    <a:pt x="112" y="0"/>
                    <a:pt x="0" y="106"/>
                    <a:pt x="0" y="259"/>
                  </a:cubicBezTo>
                  <a:cubicBezTo>
                    <a:pt x="0" y="420"/>
                    <a:pt x="117" y="520"/>
                    <a:pt x="275" y="520"/>
                  </a:cubicBezTo>
                  <a:cubicBezTo>
                    <a:pt x="435" y="520"/>
                    <a:pt x="550" y="417"/>
                    <a:pt x="550" y="264"/>
                  </a:cubicBezTo>
                  <a:cubicBezTo>
                    <a:pt x="550" y="110"/>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8" name="Google Shape;5938;p22"/>
            <p:cNvSpPr/>
            <p:nvPr/>
          </p:nvSpPr>
          <p:spPr>
            <a:xfrm>
              <a:off x="2992611" y="4241746"/>
              <a:ext cx="7026" cy="6656"/>
            </a:xfrm>
            <a:custGeom>
              <a:rect b="b" l="l" r="r" t="t"/>
              <a:pathLst>
                <a:path extrusionOk="0" h="521" w="550">
                  <a:moveTo>
                    <a:pt x="275" y="1"/>
                  </a:moveTo>
                  <a:cubicBezTo>
                    <a:pt x="112" y="1"/>
                    <a:pt x="0" y="104"/>
                    <a:pt x="0" y="257"/>
                  </a:cubicBezTo>
                  <a:cubicBezTo>
                    <a:pt x="0" y="420"/>
                    <a:pt x="117" y="520"/>
                    <a:pt x="275" y="520"/>
                  </a:cubicBezTo>
                  <a:cubicBezTo>
                    <a:pt x="435" y="520"/>
                    <a:pt x="550" y="415"/>
                    <a:pt x="550" y="262"/>
                  </a:cubicBezTo>
                  <a:cubicBezTo>
                    <a:pt x="550" y="108"/>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39" name="Google Shape;5939;p22"/>
            <p:cNvSpPr/>
            <p:nvPr/>
          </p:nvSpPr>
          <p:spPr>
            <a:xfrm>
              <a:off x="2992611" y="4253308"/>
              <a:ext cx="7026" cy="6656"/>
            </a:xfrm>
            <a:custGeom>
              <a:rect b="b" l="l" r="r" t="t"/>
              <a:pathLst>
                <a:path extrusionOk="0" h="521" w="550">
                  <a:moveTo>
                    <a:pt x="275" y="0"/>
                  </a:moveTo>
                  <a:cubicBezTo>
                    <a:pt x="112" y="0"/>
                    <a:pt x="0" y="106"/>
                    <a:pt x="0" y="257"/>
                  </a:cubicBezTo>
                  <a:cubicBezTo>
                    <a:pt x="0" y="419"/>
                    <a:pt x="117" y="520"/>
                    <a:pt x="275" y="520"/>
                  </a:cubicBezTo>
                  <a:cubicBezTo>
                    <a:pt x="435" y="520"/>
                    <a:pt x="550" y="415"/>
                    <a:pt x="550" y="261"/>
                  </a:cubicBezTo>
                  <a:cubicBezTo>
                    <a:pt x="550" y="108"/>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0" name="Google Shape;5940;p22"/>
            <p:cNvSpPr/>
            <p:nvPr/>
          </p:nvSpPr>
          <p:spPr>
            <a:xfrm>
              <a:off x="2992611" y="4264831"/>
              <a:ext cx="7026" cy="6656"/>
            </a:xfrm>
            <a:custGeom>
              <a:rect b="b" l="l" r="r" t="t"/>
              <a:pathLst>
                <a:path extrusionOk="0" h="521" w="550">
                  <a:moveTo>
                    <a:pt x="275" y="1"/>
                  </a:moveTo>
                  <a:cubicBezTo>
                    <a:pt x="112" y="1"/>
                    <a:pt x="0" y="106"/>
                    <a:pt x="0" y="259"/>
                  </a:cubicBezTo>
                  <a:cubicBezTo>
                    <a:pt x="0" y="420"/>
                    <a:pt x="117" y="520"/>
                    <a:pt x="275" y="520"/>
                  </a:cubicBezTo>
                  <a:cubicBezTo>
                    <a:pt x="435" y="520"/>
                    <a:pt x="550" y="415"/>
                    <a:pt x="550" y="264"/>
                  </a:cubicBezTo>
                  <a:cubicBezTo>
                    <a:pt x="550" y="110"/>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1" name="Google Shape;5941;p22"/>
            <p:cNvSpPr/>
            <p:nvPr/>
          </p:nvSpPr>
          <p:spPr>
            <a:xfrm>
              <a:off x="2992611" y="4276418"/>
              <a:ext cx="7026" cy="6617"/>
            </a:xfrm>
            <a:custGeom>
              <a:rect b="b" l="l" r="r" t="t"/>
              <a:pathLst>
                <a:path extrusionOk="0" h="518" w="550">
                  <a:moveTo>
                    <a:pt x="275" y="0"/>
                  </a:moveTo>
                  <a:cubicBezTo>
                    <a:pt x="112" y="0"/>
                    <a:pt x="0" y="103"/>
                    <a:pt x="0" y="257"/>
                  </a:cubicBezTo>
                  <a:cubicBezTo>
                    <a:pt x="0" y="420"/>
                    <a:pt x="117" y="518"/>
                    <a:pt x="275" y="518"/>
                  </a:cubicBezTo>
                  <a:cubicBezTo>
                    <a:pt x="435" y="518"/>
                    <a:pt x="550" y="415"/>
                    <a:pt x="550" y="262"/>
                  </a:cubicBezTo>
                  <a:cubicBezTo>
                    <a:pt x="550" y="108"/>
                    <a:pt x="435"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2" name="Google Shape;5942;p22"/>
            <p:cNvSpPr/>
            <p:nvPr/>
          </p:nvSpPr>
          <p:spPr>
            <a:xfrm>
              <a:off x="2992611" y="4287941"/>
              <a:ext cx="7026" cy="6656"/>
            </a:xfrm>
            <a:custGeom>
              <a:rect b="b" l="l" r="r" t="t"/>
              <a:pathLst>
                <a:path extrusionOk="0" h="521" w="550">
                  <a:moveTo>
                    <a:pt x="275" y="1"/>
                  </a:moveTo>
                  <a:cubicBezTo>
                    <a:pt x="112" y="1"/>
                    <a:pt x="0" y="106"/>
                    <a:pt x="0" y="260"/>
                  </a:cubicBezTo>
                  <a:cubicBezTo>
                    <a:pt x="0" y="420"/>
                    <a:pt x="117" y="521"/>
                    <a:pt x="275" y="521"/>
                  </a:cubicBezTo>
                  <a:cubicBezTo>
                    <a:pt x="435" y="521"/>
                    <a:pt x="550" y="415"/>
                    <a:pt x="550" y="262"/>
                  </a:cubicBezTo>
                  <a:cubicBezTo>
                    <a:pt x="550" y="111"/>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3" name="Google Shape;5943;p22"/>
            <p:cNvSpPr/>
            <p:nvPr/>
          </p:nvSpPr>
          <p:spPr>
            <a:xfrm>
              <a:off x="2992611" y="4299528"/>
              <a:ext cx="7026" cy="6656"/>
            </a:xfrm>
            <a:custGeom>
              <a:rect b="b" l="l" r="r" t="t"/>
              <a:pathLst>
                <a:path extrusionOk="0" h="521" w="550">
                  <a:moveTo>
                    <a:pt x="275" y="1"/>
                  </a:moveTo>
                  <a:cubicBezTo>
                    <a:pt x="112" y="1"/>
                    <a:pt x="0" y="106"/>
                    <a:pt x="0" y="259"/>
                  </a:cubicBezTo>
                  <a:cubicBezTo>
                    <a:pt x="0" y="422"/>
                    <a:pt x="117" y="520"/>
                    <a:pt x="275" y="520"/>
                  </a:cubicBezTo>
                  <a:cubicBezTo>
                    <a:pt x="435" y="520"/>
                    <a:pt x="550" y="417"/>
                    <a:pt x="550" y="264"/>
                  </a:cubicBezTo>
                  <a:cubicBezTo>
                    <a:pt x="550" y="111"/>
                    <a:pt x="435"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4" name="Google Shape;5944;p22"/>
            <p:cNvSpPr/>
            <p:nvPr/>
          </p:nvSpPr>
          <p:spPr>
            <a:xfrm>
              <a:off x="2992202" y="4310782"/>
              <a:ext cx="7231" cy="6669"/>
            </a:xfrm>
            <a:custGeom>
              <a:rect b="b" l="l" r="r" t="t"/>
              <a:pathLst>
                <a:path extrusionOk="0" h="522" w="566">
                  <a:moveTo>
                    <a:pt x="280" y="1"/>
                  </a:moveTo>
                  <a:cubicBezTo>
                    <a:pt x="130" y="1"/>
                    <a:pt x="16" y="98"/>
                    <a:pt x="7" y="246"/>
                  </a:cubicBezTo>
                  <a:cubicBezTo>
                    <a:pt x="0" y="407"/>
                    <a:pt x="112" y="514"/>
                    <a:pt x="270" y="521"/>
                  </a:cubicBezTo>
                  <a:cubicBezTo>
                    <a:pt x="276" y="521"/>
                    <a:pt x="281" y="522"/>
                    <a:pt x="286" y="522"/>
                  </a:cubicBezTo>
                  <a:cubicBezTo>
                    <a:pt x="438" y="522"/>
                    <a:pt x="550" y="425"/>
                    <a:pt x="559" y="278"/>
                  </a:cubicBezTo>
                  <a:cubicBezTo>
                    <a:pt x="566" y="125"/>
                    <a:pt x="458" y="10"/>
                    <a:pt x="295" y="1"/>
                  </a:cubicBezTo>
                  <a:cubicBezTo>
                    <a:pt x="290" y="1"/>
                    <a:pt x="285"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5" name="Google Shape;5945;p22"/>
            <p:cNvSpPr/>
            <p:nvPr/>
          </p:nvSpPr>
          <p:spPr>
            <a:xfrm>
              <a:off x="2991551" y="4322868"/>
              <a:ext cx="7180" cy="6643"/>
            </a:xfrm>
            <a:custGeom>
              <a:rect b="b" l="l" r="r" t="t"/>
              <a:pathLst>
                <a:path extrusionOk="0" h="520" w="562">
                  <a:moveTo>
                    <a:pt x="274" y="1"/>
                  </a:moveTo>
                  <a:cubicBezTo>
                    <a:pt x="126" y="1"/>
                    <a:pt x="12" y="100"/>
                    <a:pt x="5" y="248"/>
                  </a:cubicBezTo>
                  <a:cubicBezTo>
                    <a:pt x="1" y="411"/>
                    <a:pt x="115" y="514"/>
                    <a:pt x="273" y="519"/>
                  </a:cubicBezTo>
                  <a:cubicBezTo>
                    <a:pt x="278" y="519"/>
                    <a:pt x="283" y="519"/>
                    <a:pt x="289" y="519"/>
                  </a:cubicBezTo>
                  <a:cubicBezTo>
                    <a:pt x="441" y="519"/>
                    <a:pt x="553" y="420"/>
                    <a:pt x="557" y="271"/>
                  </a:cubicBezTo>
                  <a:cubicBezTo>
                    <a:pt x="562" y="118"/>
                    <a:pt x="452" y="6"/>
                    <a:pt x="289" y="1"/>
                  </a:cubicBezTo>
                  <a:cubicBezTo>
                    <a:pt x="284" y="1"/>
                    <a:pt x="279"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6" name="Google Shape;5946;p22"/>
            <p:cNvSpPr/>
            <p:nvPr/>
          </p:nvSpPr>
          <p:spPr>
            <a:xfrm>
              <a:off x="2991500" y="4335362"/>
              <a:ext cx="7090" cy="6656"/>
            </a:xfrm>
            <a:custGeom>
              <a:rect b="b" l="l" r="r" t="t"/>
              <a:pathLst>
                <a:path extrusionOk="0" h="521" w="555">
                  <a:moveTo>
                    <a:pt x="278" y="1"/>
                  </a:moveTo>
                  <a:cubicBezTo>
                    <a:pt x="276" y="1"/>
                    <a:pt x="274" y="1"/>
                    <a:pt x="273" y="1"/>
                  </a:cubicBezTo>
                  <a:cubicBezTo>
                    <a:pt x="117" y="3"/>
                    <a:pt x="0" y="109"/>
                    <a:pt x="0" y="262"/>
                  </a:cubicBezTo>
                  <a:cubicBezTo>
                    <a:pt x="2" y="421"/>
                    <a:pt x="119" y="521"/>
                    <a:pt x="274" y="521"/>
                  </a:cubicBezTo>
                  <a:cubicBezTo>
                    <a:pt x="276" y="521"/>
                    <a:pt x="278" y="521"/>
                    <a:pt x="279" y="521"/>
                  </a:cubicBezTo>
                  <a:cubicBezTo>
                    <a:pt x="442" y="519"/>
                    <a:pt x="554" y="413"/>
                    <a:pt x="552" y="260"/>
                  </a:cubicBezTo>
                  <a:cubicBezTo>
                    <a:pt x="550" y="108"/>
                    <a:pt x="43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7" name="Google Shape;5947;p22"/>
            <p:cNvSpPr/>
            <p:nvPr/>
          </p:nvSpPr>
          <p:spPr>
            <a:xfrm>
              <a:off x="2991844" y="4347766"/>
              <a:ext cx="7269" cy="6669"/>
            </a:xfrm>
            <a:custGeom>
              <a:rect b="b" l="l" r="r" t="t"/>
              <a:pathLst>
                <a:path extrusionOk="0" h="522" w="569">
                  <a:moveTo>
                    <a:pt x="286" y="1"/>
                  </a:moveTo>
                  <a:cubicBezTo>
                    <a:pt x="281" y="1"/>
                    <a:pt x="276" y="1"/>
                    <a:pt x="271" y="1"/>
                  </a:cubicBezTo>
                  <a:cubicBezTo>
                    <a:pt x="113" y="10"/>
                    <a:pt x="1" y="122"/>
                    <a:pt x="10" y="274"/>
                  </a:cubicBezTo>
                  <a:cubicBezTo>
                    <a:pt x="18" y="429"/>
                    <a:pt x="130" y="522"/>
                    <a:pt x="277" y="522"/>
                  </a:cubicBezTo>
                  <a:cubicBezTo>
                    <a:pt x="284" y="522"/>
                    <a:pt x="291" y="521"/>
                    <a:pt x="298" y="521"/>
                  </a:cubicBezTo>
                  <a:cubicBezTo>
                    <a:pt x="461" y="512"/>
                    <a:pt x="569" y="402"/>
                    <a:pt x="559" y="248"/>
                  </a:cubicBezTo>
                  <a:cubicBezTo>
                    <a:pt x="550" y="102"/>
                    <a:pt x="439"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8" name="Google Shape;5948;p22"/>
            <p:cNvSpPr/>
            <p:nvPr/>
          </p:nvSpPr>
          <p:spPr>
            <a:xfrm>
              <a:off x="2992726" y="4360196"/>
              <a:ext cx="7384" cy="6681"/>
            </a:xfrm>
            <a:custGeom>
              <a:rect b="b" l="l" r="r" t="t"/>
              <a:pathLst>
                <a:path extrusionOk="0" h="523" w="578">
                  <a:moveTo>
                    <a:pt x="293" y="0"/>
                  </a:moveTo>
                  <a:cubicBezTo>
                    <a:pt x="283" y="0"/>
                    <a:pt x="274" y="0"/>
                    <a:pt x="264" y="1"/>
                  </a:cubicBezTo>
                  <a:cubicBezTo>
                    <a:pt x="108" y="17"/>
                    <a:pt x="0" y="132"/>
                    <a:pt x="14" y="285"/>
                  </a:cubicBezTo>
                  <a:cubicBezTo>
                    <a:pt x="29" y="437"/>
                    <a:pt x="139" y="523"/>
                    <a:pt x="282" y="523"/>
                  </a:cubicBezTo>
                  <a:cubicBezTo>
                    <a:pt x="292" y="523"/>
                    <a:pt x="303" y="522"/>
                    <a:pt x="314" y="521"/>
                  </a:cubicBezTo>
                  <a:cubicBezTo>
                    <a:pt x="474" y="505"/>
                    <a:pt x="577" y="391"/>
                    <a:pt x="564" y="237"/>
                  </a:cubicBezTo>
                  <a:cubicBezTo>
                    <a:pt x="549" y="95"/>
                    <a:pt x="439"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49" name="Google Shape;5949;p22"/>
            <p:cNvSpPr/>
            <p:nvPr/>
          </p:nvSpPr>
          <p:spPr>
            <a:xfrm>
              <a:off x="2994131" y="4372601"/>
              <a:ext cx="7524" cy="6681"/>
            </a:xfrm>
            <a:custGeom>
              <a:rect b="b" l="l" r="r" t="t"/>
              <a:pathLst>
                <a:path extrusionOk="0" h="523" w="589">
                  <a:moveTo>
                    <a:pt x="307" y="0"/>
                  </a:moveTo>
                  <a:cubicBezTo>
                    <a:pt x="291" y="0"/>
                    <a:pt x="275" y="1"/>
                    <a:pt x="259" y="4"/>
                  </a:cubicBezTo>
                  <a:cubicBezTo>
                    <a:pt x="103" y="24"/>
                    <a:pt x="0" y="146"/>
                    <a:pt x="21" y="297"/>
                  </a:cubicBezTo>
                  <a:cubicBezTo>
                    <a:pt x="41" y="441"/>
                    <a:pt x="149" y="522"/>
                    <a:pt x="284" y="522"/>
                  </a:cubicBezTo>
                  <a:cubicBezTo>
                    <a:pt x="299" y="522"/>
                    <a:pt x="314" y="521"/>
                    <a:pt x="330" y="519"/>
                  </a:cubicBezTo>
                  <a:cubicBezTo>
                    <a:pt x="490" y="496"/>
                    <a:pt x="589" y="377"/>
                    <a:pt x="566" y="224"/>
                  </a:cubicBezTo>
                  <a:lnTo>
                    <a:pt x="566" y="224"/>
                  </a:lnTo>
                  <a:lnTo>
                    <a:pt x="566" y="226"/>
                  </a:lnTo>
                  <a:cubicBezTo>
                    <a:pt x="547" y="88"/>
                    <a:pt x="442"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0" name="Google Shape;5950;p22"/>
            <p:cNvSpPr/>
            <p:nvPr/>
          </p:nvSpPr>
          <p:spPr>
            <a:xfrm>
              <a:off x="2996111" y="4385031"/>
              <a:ext cx="7652" cy="6681"/>
            </a:xfrm>
            <a:custGeom>
              <a:rect b="b" l="l" r="r" t="t"/>
              <a:pathLst>
                <a:path extrusionOk="0" h="523" w="599">
                  <a:moveTo>
                    <a:pt x="315" y="0"/>
                  </a:moveTo>
                  <a:cubicBezTo>
                    <a:pt x="295" y="0"/>
                    <a:pt x="274" y="2"/>
                    <a:pt x="253" y="6"/>
                  </a:cubicBezTo>
                  <a:cubicBezTo>
                    <a:pt x="97" y="34"/>
                    <a:pt x="1" y="160"/>
                    <a:pt x="31" y="309"/>
                  </a:cubicBezTo>
                  <a:cubicBezTo>
                    <a:pt x="56" y="447"/>
                    <a:pt x="159" y="522"/>
                    <a:pt x="287" y="522"/>
                  </a:cubicBezTo>
                  <a:cubicBezTo>
                    <a:pt x="307" y="522"/>
                    <a:pt x="328" y="521"/>
                    <a:pt x="349" y="517"/>
                  </a:cubicBezTo>
                  <a:cubicBezTo>
                    <a:pt x="507" y="487"/>
                    <a:pt x="599" y="364"/>
                    <a:pt x="571" y="212"/>
                  </a:cubicBezTo>
                  <a:cubicBezTo>
                    <a:pt x="547" y="81"/>
                    <a:pt x="445"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1" name="Google Shape;5951;p22"/>
            <p:cNvSpPr/>
            <p:nvPr/>
          </p:nvSpPr>
          <p:spPr>
            <a:xfrm>
              <a:off x="2998717" y="4397372"/>
              <a:ext cx="7793" cy="6707"/>
            </a:xfrm>
            <a:custGeom>
              <a:rect b="b" l="l" r="r" t="t"/>
              <a:pathLst>
                <a:path extrusionOk="0" h="525" w="610">
                  <a:moveTo>
                    <a:pt x="320" y="0"/>
                  </a:moveTo>
                  <a:cubicBezTo>
                    <a:pt x="296" y="0"/>
                    <a:pt x="271" y="3"/>
                    <a:pt x="246" y="9"/>
                  </a:cubicBezTo>
                  <a:cubicBezTo>
                    <a:pt x="92" y="48"/>
                    <a:pt x="1" y="176"/>
                    <a:pt x="37" y="325"/>
                  </a:cubicBezTo>
                  <a:cubicBezTo>
                    <a:pt x="69" y="455"/>
                    <a:pt x="168" y="525"/>
                    <a:pt x="288" y="525"/>
                  </a:cubicBezTo>
                  <a:cubicBezTo>
                    <a:pt x="314" y="525"/>
                    <a:pt x="340" y="522"/>
                    <a:pt x="367" y="515"/>
                  </a:cubicBezTo>
                  <a:cubicBezTo>
                    <a:pt x="525" y="478"/>
                    <a:pt x="610" y="348"/>
                    <a:pt x="573" y="199"/>
                  </a:cubicBezTo>
                  <a:cubicBezTo>
                    <a:pt x="545" y="76"/>
                    <a:pt x="44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2" name="Google Shape;5952;p22"/>
            <p:cNvSpPr/>
            <p:nvPr/>
          </p:nvSpPr>
          <p:spPr>
            <a:xfrm>
              <a:off x="3002089" y="4409789"/>
              <a:ext cx="7908" cy="6732"/>
            </a:xfrm>
            <a:custGeom>
              <a:rect b="b" l="l" r="r" t="t"/>
              <a:pathLst>
                <a:path extrusionOk="0" h="527" w="619">
                  <a:moveTo>
                    <a:pt x="328" y="0"/>
                  </a:moveTo>
                  <a:cubicBezTo>
                    <a:pt x="297" y="0"/>
                    <a:pt x="266" y="5"/>
                    <a:pt x="234" y="15"/>
                  </a:cubicBezTo>
                  <a:cubicBezTo>
                    <a:pt x="83" y="61"/>
                    <a:pt x="0" y="193"/>
                    <a:pt x="44" y="340"/>
                  </a:cubicBezTo>
                  <a:cubicBezTo>
                    <a:pt x="81" y="462"/>
                    <a:pt x="177" y="527"/>
                    <a:pt x="289" y="527"/>
                  </a:cubicBezTo>
                  <a:cubicBezTo>
                    <a:pt x="320" y="527"/>
                    <a:pt x="352" y="522"/>
                    <a:pt x="385" y="512"/>
                  </a:cubicBezTo>
                  <a:cubicBezTo>
                    <a:pt x="538" y="466"/>
                    <a:pt x="618" y="331"/>
                    <a:pt x="573" y="184"/>
                  </a:cubicBezTo>
                  <a:cubicBezTo>
                    <a:pt x="538" y="70"/>
                    <a:pt x="443"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3" name="Google Shape;5953;p22"/>
            <p:cNvSpPr/>
            <p:nvPr/>
          </p:nvSpPr>
          <p:spPr>
            <a:xfrm>
              <a:off x="3006151" y="4421951"/>
              <a:ext cx="7997" cy="6771"/>
            </a:xfrm>
            <a:custGeom>
              <a:rect b="b" l="l" r="r" t="t"/>
              <a:pathLst>
                <a:path extrusionOk="0" h="530" w="626">
                  <a:moveTo>
                    <a:pt x="331" y="0"/>
                  </a:moveTo>
                  <a:cubicBezTo>
                    <a:pt x="296" y="0"/>
                    <a:pt x="259" y="7"/>
                    <a:pt x="223" y="20"/>
                  </a:cubicBezTo>
                  <a:cubicBezTo>
                    <a:pt x="76" y="75"/>
                    <a:pt x="0" y="215"/>
                    <a:pt x="53" y="359"/>
                  </a:cubicBezTo>
                  <a:cubicBezTo>
                    <a:pt x="96" y="471"/>
                    <a:pt x="186" y="529"/>
                    <a:pt x="291" y="529"/>
                  </a:cubicBezTo>
                  <a:cubicBezTo>
                    <a:pt x="327" y="529"/>
                    <a:pt x="365" y="522"/>
                    <a:pt x="404" y="508"/>
                  </a:cubicBezTo>
                  <a:cubicBezTo>
                    <a:pt x="555" y="453"/>
                    <a:pt x="626" y="313"/>
                    <a:pt x="573" y="171"/>
                  </a:cubicBezTo>
                  <a:cubicBezTo>
                    <a:pt x="531" y="62"/>
                    <a:pt x="439" y="0"/>
                    <a:pt x="3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4" name="Google Shape;5954;p22"/>
            <p:cNvSpPr/>
            <p:nvPr/>
          </p:nvSpPr>
          <p:spPr>
            <a:xfrm>
              <a:off x="3011121" y="4434023"/>
              <a:ext cx="8035" cy="6809"/>
            </a:xfrm>
            <a:custGeom>
              <a:rect b="b" l="l" r="r" t="t"/>
              <a:pathLst>
                <a:path extrusionOk="0" h="533" w="629">
                  <a:moveTo>
                    <a:pt x="335" y="1"/>
                  </a:moveTo>
                  <a:cubicBezTo>
                    <a:pt x="294" y="1"/>
                    <a:pt x="250" y="10"/>
                    <a:pt x="207" y="30"/>
                  </a:cubicBezTo>
                  <a:cubicBezTo>
                    <a:pt x="65" y="94"/>
                    <a:pt x="1" y="236"/>
                    <a:pt x="63" y="376"/>
                  </a:cubicBezTo>
                  <a:cubicBezTo>
                    <a:pt x="109" y="480"/>
                    <a:pt x="195" y="532"/>
                    <a:pt x="292" y="532"/>
                  </a:cubicBezTo>
                  <a:cubicBezTo>
                    <a:pt x="334" y="532"/>
                    <a:pt x="378" y="522"/>
                    <a:pt x="422" y="502"/>
                  </a:cubicBezTo>
                  <a:cubicBezTo>
                    <a:pt x="569" y="438"/>
                    <a:pt x="628" y="296"/>
                    <a:pt x="566" y="156"/>
                  </a:cubicBezTo>
                  <a:lnTo>
                    <a:pt x="566" y="154"/>
                  </a:lnTo>
                  <a:cubicBezTo>
                    <a:pt x="523" y="56"/>
                    <a:pt x="435"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5" name="Google Shape;5955;p22"/>
            <p:cNvSpPr/>
            <p:nvPr/>
          </p:nvSpPr>
          <p:spPr>
            <a:xfrm>
              <a:off x="3016946" y="4445713"/>
              <a:ext cx="8087" cy="6847"/>
            </a:xfrm>
            <a:custGeom>
              <a:rect b="b" l="l" r="r" t="t"/>
              <a:pathLst>
                <a:path extrusionOk="0" h="536" w="633">
                  <a:moveTo>
                    <a:pt x="335" y="1"/>
                  </a:moveTo>
                  <a:cubicBezTo>
                    <a:pt x="289" y="1"/>
                    <a:pt x="240" y="13"/>
                    <a:pt x="193" y="38"/>
                  </a:cubicBezTo>
                  <a:cubicBezTo>
                    <a:pt x="53" y="114"/>
                    <a:pt x="1" y="262"/>
                    <a:pt x="74" y="398"/>
                  </a:cubicBezTo>
                  <a:cubicBezTo>
                    <a:pt x="124" y="490"/>
                    <a:pt x="206" y="536"/>
                    <a:pt x="295" y="536"/>
                  </a:cubicBezTo>
                  <a:cubicBezTo>
                    <a:pt x="343" y="536"/>
                    <a:pt x="394" y="522"/>
                    <a:pt x="443" y="496"/>
                  </a:cubicBezTo>
                  <a:cubicBezTo>
                    <a:pt x="584" y="418"/>
                    <a:pt x="633" y="272"/>
                    <a:pt x="559" y="137"/>
                  </a:cubicBezTo>
                  <a:lnTo>
                    <a:pt x="559" y="137"/>
                  </a:lnTo>
                  <a:lnTo>
                    <a:pt x="559" y="139"/>
                  </a:lnTo>
                  <a:cubicBezTo>
                    <a:pt x="511" y="49"/>
                    <a:pt x="427"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6" name="Google Shape;5956;p22"/>
            <p:cNvSpPr/>
            <p:nvPr/>
          </p:nvSpPr>
          <p:spPr>
            <a:xfrm>
              <a:off x="3023882" y="4457197"/>
              <a:ext cx="8087" cy="6886"/>
            </a:xfrm>
            <a:custGeom>
              <a:rect b="b" l="l" r="r" t="t"/>
              <a:pathLst>
                <a:path extrusionOk="0" h="539" w="633">
                  <a:moveTo>
                    <a:pt x="335" y="1"/>
                  </a:moveTo>
                  <a:cubicBezTo>
                    <a:pt x="281" y="1"/>
                    <a:pt x="225" y="18"/>
                    <a:pt x="172" y="53"/>
                  </a:cubicBezTo>
                  <a:cubicBezTo>
                    <a:pt x="41" y="140"/>
                    <a:pt x="0" y="291"/>
                    <a:pt x="85" y="419"/>
                  </a:cubicBezTo>
                  <a:cubicBezTo>
                    <a:pt x="138" y="500"/>
                    <a:pt x="214" y="539"/>
                    <a:pt x="295" y="539"/>
                  </a:cubicBezTo>
                  <a:cubicBezTo>
                    <a:pt x="349" y="539"/>
                    <a:pt x="406" y="521"/>
                    <a:pt x="458" y="486"/>
                  </a:cubicBezTo>
                  <a:cubicBezTo>
                    <a:pt x="593" y="399"/>
                    <a:pt x="632" y="247"/>
                    <a:pt x="548" y="119"/>
                  </a:cubicBezTo>
                  <a:cubicBezTo>
                    <a:pt x="496" y="41"/>
                    <a:pt x="419"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7" name="Google Shape;5957;p22"/>
            <p:cNvSpPr/>
            <p:nvPr/>
          </p:nvSpPr>
          <p:spPr>
            <a:xfrm>
              <a:off x="3031955" y="4468209"/>
              <a:ext cx="7997" cy="6937"/>
            </a:xfrm>
            <a:custGeom>
              <a:rect b="b" l="l" r="r" t="t"/>
              <a:pathLst>
                <a:path extrusionOk="0" h="543" w="626">
                  <a:moveTo>
                    <a:pt x="331" y="1"/>
                  </a:moveTo>
                  <a:cubicBezTo>
                    <a:pt x="270" y="1"/>
                    <a:pt x="208" y="23"/>
                    <a:pt x="151" y="68"/>
                  </a:cubicBezTo>
                  <a:cubicBezTo>
                    <a:pt x="28" y="166"/>
                    <a:pt x="0" y="322"/>
                    <a:pt x="97" y="441"/>
                  </a:cubicBezTo>
                  <a:cubicBezTo>
                    <a:pt x="151" y="510"/>
                    <a:pt x="222" y="542"/>
                    <a:pt x="295" y="542"/>
                  </a:cubicBezTo>
                  <a:cubicBezTo>
                    <a:pt x="357" y="542"/>
                    <a:pt x="419" y="519"/>
                    <a:pt x="474" y="476"/>
                  </a:cubicBezTo>
                  <a:cubicBezTo>
                    <a:pt x="603" y="375"/>
                    <a:pt x="626" y="221"/>
                    <a:pt x="529" y="102"/>
                  </a:cubicBezTo>
                  <a:cubicBezTo>
                    <a:pt x="477" y="35"/>
                    <a:pt x="406"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8" name="Google Shape;5958;p22"/>
            <p:cNvSpPr/>
            <p:nvPr/>
          </p:nvSpPr>
          <p:spPr>
            <a:xfrm>
              <a:off x="3041140" y="4478468"/>
              <a:ext cx="7818" cy="6975"/>
            </a:xfrm>
            <a:custGeom>
              <a:rect b="b" l="l" r="r" t="t"/>
              <a:pathLst>
                <a:path extrusionOk="0" h="546" w="612">
                  <a:moveTo>
                    <a:pt x="320" y="0"/>
                  </a:moveTo>
                  <a:cubicBezTo>
                    <a:pt x="252" y="0"/>
                    <a:pt x="183" y="28"/>
                    <a:pt x="124" y="85"/>
                  </a:cubicBezTo>
                  <a:cubicBezTo>
                    <a:pt x="12" y="195"/>
                    <a:pt x="0" y="353"/>
                    <a:pt x="106" y="463"/>
                  </a:cubicBezTo>
                  <a:cubicBezTo>
                    <a:pt x="160" y="519"/>
                    <a:pt x="225" y="546"/>
                    <a:pt x="290" y="546"/>
                  </a:cubicBezTo>
                  <a:cubicBezTo>
                    <a:pt x="359" y="546"/>
                    <a:pt x="428" y="516"/>
                    <a:pt x="486" y="460"/>
                  </a:cubicBezTo>
                  <a:cubicBezTo>
                    <a:pt x="603" y="346"/>
                    <a:pt x="612" y="192"/>
                    <a:pt x="504" y="82"/>
                  </a:cubicBezTo>
                  <a:cubicBezTo>
                    <a:pt x="452" y="28"/>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59" name="Google Shape;5959;p22"/>
            <p:cNvSpPr/>
            <p:nvPr/>
          </p:nvSpPr>
          <p:spPr>
            <a:xfrm>
              <a:off x="3051167" y="4487742"/>
              <a:ext cx="7742" cy="7001"/>
            </a:xfrm>
            <a:custGeom>
              <a:rect b="b" l="l" r="r" t="t"/>
              <a:pathLst>
                <a:path extrusionOk="0" h="548" w="606">
                  <a:moveTo>
                    <a:pt x="314" y="0"/>
                  </a:moveTo>
                  <a:cubicBezTo>
                    <a:pt x="238" y="0"/>
                    <a:pt x="162" y="36"/>
                    <a:pt x="104" y="105"/>
                  </a:cubicBezTo>
                  <a:cubicBezTo>
                    <a:pt x="1" y="227"/>
                    <a:pt x="6" y="382"/>
                    <a:pt x="122" y="481"/>
                  </a:cubicBezTo>
                  <a:cubicBezTo>
                    <a:pt x="175" y="526"/>
                    <a:pt x="234" y="547"/>
                    <a:pt x="291" y="547"/>
                  </a:cubicBezTo>
                  <a:cubicBezTo>
                    <a:pt x="368" y="547"/>
                    <a:pt x="443" y="509"/>
                    <a:pt x="500" y="440"/>
                  </a:cubicBezTo>
                  <a:cubicBezTo>
                    <a:pt x="606" y="318"/>
                    <a:pt x="599" y="163"/>
                    <a:pt x="482" y="64"/>
                  </a:cubicBezTo>
                  <a:cubicBezTo>
                    <a:pt x="431" y="21"/>
                    <a:pt x="372"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0" name="Google Shape;5960;p22"/>
            <p:cNvSpPr/>
            <p:nvPr/>
          </p:nvSpPr>
          <p:spPr>
            <a:xfrm>
              <a:off x="3062230" y="4496097"/>
              <a:ext cx="7793" cy="7026"/>
            </a:xfrm>
            <a:custGeom>
              <a:rect b="b" l="l" r="r" t="t"/>
              <a:pathLst>
                <a:path extrusionOk="0" h="550" w="610">
                  <a:moveTo>
                    <a:pt x="312" y="1"/>
                  </a:moveTo>
                  <a:cubicBezTo>
                    <a:pt x="229" y="1"/>
                    <a:pt x="147" y="45"/>
                    <a:pt x="90" y="129"/>
                  </a:cubicBezTo>
                  <a:cubicBezTo>
                    <a:pt x="1" y="257"/>
                    <a:pt x="21" y="416"/>
                    <a:pt x="147" y="500"/>
                  </a:cubicBezTo>
                  <a:cubicBezTo>
                    <a:pt x="196" y="534"/>
                    <a:pt x="248" y="550"/>
                    <a:pt x="297" y="550"/>
                  </a:cubicBezTo>
                  <a:cubicBezTo>
                    <a:pt x="383" y="550"/>
                    <a:pt x="463" y="503"/>
                    <a:pt x="518" y="422"/>
                  </a:cubicBezTo>
                  <a:cubicBezTo>
                    <a:pt x="610" y="287"/>
                    <a:pt x="587" y="136"/>
                    <a:pt x="461" y="49"/>
                  </a:cubicBezTo>
                  <a:cubicBezTo>
                    <a:pt x="414" y="16"/>
                    <a:pt x="363"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1" name="Google Shape;5961;p22"/>
            <p:cNvSpPr/>
            <p:nvPr/>
          </p:nvSpPr>
          <p:spPr>
            <a:xfrm>
              <a:off x="3073880" y="4503187"/>
              <a:ext cx="7793" cy="7039"/>
            </a:xfrm>
            <a:custGeom>
              <a:rect b="b" l="l" r="r" t="t"/>
              <a:pathLst>
                <a:path extrusionOk="0" h="551" w="610">
                  <a:moveTo>
                    <a:pt x="307" y="0"/>
                  </a:moveTo>
                  <a:cubicBezTo>
                    <a:pt x="215" y="0"/>
                    <a:pt x="129" y="52"/>
                    <a:pt x="76" y="149"/>
                  </a:cubicBezTo>
                  <a:cubicBezTo>
                    <a:pt x="0" y="289"/>
                    <a:pt x="34" y="442"/>
                    <a:pt x="170" y="515"/>
                  </a:cubicBezTo>
                  <a:cubicBezTo>
                    <a:pt x="213" y="539"/>
                    <a:pt x="256" y="551"/>
                    <a:pt x="298" y="551"/>
                  </a:cubicBezTo>
                  <a:cubicBezTo>
                    <a:pt x="393" y="551"/>
                    <a:pt x="479" y="494"/>
                    <a:pt x="531" y="399"/>
                  </a:cubicBezTo>
                  <a:cubicBezTo>
                    <a:pt x="609" y="259"/>
                    <a:pt x="573" y="108"/>
                    <a:pt x="438" y="35"/>
                  </a:cubicBezTo>
                  <a:cubicBezTo>
                    <a:pt x="395" y="11"/>
                    <a:pt x="350" y="0"/>
                    <a:pt x="3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2" name="Google Shape;5962;p22"/>
            <p:cNvSpPr/>
            <p:nvPr/>
          </p:nvSpPr>
          <p:spPr>
            <a:xfrm>
              <a:off x="3086130" y="4509128"/>
              <a:ext cx="7742" cy="7039"/>
            </a:xfrm>
            <a:custGeom>
              <a:rect b="b" l="l" r="r" t="t"/>
              <a:pathLst>
                <a:path extrusionOk="0" h="551" w="606">
                  <a:moveTo>
                    <a:pt x="305" y="0"/>
                  </a:moveTo>
                  <a:cubicBezTo>
                    <a:pt x="204" y="0"/>
                    <a:pt x="112" y="61"/>
                    <a:pt x="65" y="172"/>
                  </a:cubicBezTo>
                  <a:cubicBezTo>
                    <a:pt x="1" y="316"/>
                    <a:pt x="51" y="465"/>
                    <a:pt x="191" y="527"/>
                  </a:cubicBezTo>
                  <a:cubicBezTo>
                    <a:pt x="229" y="543"/>
                    <a:pt x="266" y="551"/>
                    <a:pt x="302" y="551"/>
                  </a:cubicBezTo>
                  <a:cubicBezTo>
                    <a:pt x="406" y="551"/>
                    <a:pt x="495" y="485"/>
                    <a:pt x="541" y="378"/>
                  </a:cubicBezTo>
                  <a:cubicBezTo>
                    <a:pt x="605" y="229"/>
                    <a:pt x="555" y="83"/>
                    <a:pt x="413" y="23"/>
                  </a:cubicBezTo>
                  <a:cubicBezTo>
                    <a:pt x="377" y="8"/>
                    <a:pt x="340" y="0"/>
                    <a:pt x="3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3" name="Google Shape;5963;p22"/>
            <p:cNvSpPr/>
            <p:nvPr/>
          </p:nvSpPr>
          <p:spPr>
            <a:xfrm>
              <a:off x="3098853" y="4513906"/>
              <a:ext cx="7601" cy="7039"/>
            </a:xfrm>
            <a:custGeom>
              <a:rect b="b" l="l" r="r" t="t"/>
              <a:pathLst>
                <a:path extrusionOk="0" h="551" w="595">
                  <a:moveTo>
                    <a:pt x="298" y="1"/>
                  </a:moveTo>
                  <a:cubicBezTo>
                    <a:pt x="188" y="1"/>
                    <a:pt x="91" y="72"/>
                    <a:pt x="51" y="194"/>
                  </a:cubicBezTo>
                  <a:cubicBezTo>
                    <a:pt x="1" y="343"/>
                    <a:pt x="63" y="487"/>
                    <a:pt x="207" y="535"/>
                  </a:cubicBezTo>
                  <a:cubicBezTo>
                    <a:pt x="238" y="546"/>
                    <a:pt x="268" y="550"/>
                    <a:pt x="297" y="550"/>
                  </a:cubicBezTo>
                  <a:cubicBezTo>
                    <a:pt x="411" y="550"/>
                    <a:pt x="504" y="476"/>
                    <a:pt x="544" y="359"/>
                  </a:cubicBezTo>
                  <a:cubicBezTo>
                    <a:pt x="594" y="203"/>
                    <a:pt x="530" y="64"/>
                    <a:pt x="386" y="15"/>
                  </a:cubicBezTo>
                  <a:cubicBezTo>
                    <a:pt x="356" y="6"/>
                    <a:pt x="327"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4" name="Google Shape;5964;p22"/>
            <p:cNvSpPr/>
            <p:nvPr/>
          </p:nvSpPr>
          <p:spPr>
            <a:xfrm>
              <a:off x="3111755" y="4517559"/>
              <a:ext cx="7448" cy="7052"/>
            </a:xfrm>
            <a:custGeom>
              <a:rect b="b" l="l" r="r" t="t"/>
              <a:pathLst>
                <a:path extrusionOk="0" h="552" w="583">
                  <a:moveTo>
                    <a:pt x="291" y="0"/>
                  </a:moveTo>
                  <a:cubicBezTo>
                    <a:pt x="172" y="0"/>
                    <a:pt x="70" y="82"/>
                    <a:pt x="37" y="215"/>
                  </a:cubicBezTo>
                  <a:cubicBezTo>
                    <a:pt x="1" y="366"/>
                    <a:pt x="74" y="506"/>
                    <a:pt x="223" y="542"/>
                  </a:cubicBezTo>
                  <a:cubicBezTo>
                    <a:pt x="248" y="549"/>
                    <a:pt x="271" y="552"/>
                    <a:pt x="294" y="552"/>
                  </a:cubicBezTo>
                  <a:cubicBezTo>
                    <a:pt x="416" y="552"/>
                    <a:pt x="511" y="468"/>
                    <a:pt x="544" y="339"/>
                  </a:cubicBezTo>
                  <a:cubicBezTo>
                    <a:pt x="583" y="183"/>
                    <a:pt x="507" y="45"/>
                    <a:pt x="358" y="9"/>
                  </a:cubicBezTo>
                  <a:cubicBezTo>
                    <a:pt x="335" y="3"/>
                    <a:pt x="31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5" name="Google Shape;5965;p22"/>
            <p:cNvSpPr/>
            <p:nvPr/>
          </p:nvSpPr>
          <p:spPr>
            <a:xfrm>
              <a:off x="3124567" y="4520242"/>
              <a:ext cx="7243" cy="7026"/>
            </a:xfrm>
            <a:custGeom>
              <a:rect b="b" l="l" r="r" t="t"/>
              <a:pathLst>
                <a:path extrusionOk="0" h="550" w="567">
                  <a:moveTo>
                    <a:pt x="281" y="0"/>
                  </a:moveTo>
                  <a:cubicBezTo>
                    <a:pt x="154" y="0"/>
                    <a:pt x="53" y="90"/>
                    <a:pt x="28" y="229"/>
                  </a:cubicBezTo>
                  <a:cubicBezTo>
                    <a:pt x="1" y="385"/>
                    <a:pt x="83" y="518"/>
                    <a:pt x="235" y="545"/>
                  </a:cubicBezTo>
                  <a:cubicBezTo>
                    <a:pt x="252" y="548"/>
                    <a:pt x="270" y="550"/>
                    <a:pt x="286" y="550"/>
                  </a:cubicBezTo>
                  <a:cubicBezTo>
                    <a:pt x="418" y="550"/>
                    <a:pt x="515" y="457"/>
                    <a:pt x="539" y="321"/>
                  </a:cubicBezTo>
                  <a:cubicBezTo>
                    <a:pt x="567" y="161"/>
                    <a:pt x="484" y="30"/>
                    <a:pt x="333" y="5"/>
                  </a:cubicBezTo>
                  <a:cubicBezTo>
                    <a:pt x="315" y="2"/>
                    <a:pt x="298"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6" name="Google Shape;5966;p22"/>
            <p:cNvSpPr/>
            <p:nvPr/>
          </p:nvSpPr>
          <p:spPr>
            <a:xfrm>
              <a:off x="3137469" y="4522031"/>
              <a:ext cx="7065" cy="7026"/>
            </a:xfrm>
            <a:custGeom>
              <a:rect b="b" l="l" r="r" t="t"/>
              <a:pathLst>
                <a:path extrusionOk="0" h="550" w="553">
                  <a:moveTo>
                    <a:pt x="273" y="0"/>
                  </a:moveTo>
                  <a:cubicBezTo>
                    <a:pt x="138" y="0"/>
                    <a:pt x="34" y="97"/>
                    <a:pt x="17" y="245"/>
                  </a:cubicBezTo>
                  <a:cubicBezTo>
                    <a:pt x="1" y="403"/>
                    <a:pt x="90" y="531"/>
                    <a:pt x="244" y="547"/>
                  </a:cubicBezTo>
                  <a:cubicBezTo>
                    <a:pt x="256" y="549"/>
                    <a:pt x="268" y="549"/>
                    <a:pt x="279" y="549"/>
                  </a:cubicBezTo>
                  <a:cubicBezTo>
                    <a:pt x="420" y="549"/>
                    <a:pt x="518" y="449"/>
                    <a:pt x="534" y="305"/>
                  </a:cubicBezTo>
                  <a:cubicBezTo>
                    <a:pt x="553" y="142"/>
                    <a:pt x="461" y="18"/>
                    <a:pt x="308" y="2"/>
                  </a:cubicBezTo>
                  <a:cubicBezTo>
                    <a:pt x="296" y="1"/>
                    <a:pt x="284"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7" name="Google Shape;5967;p22"/>
            <p:cNvSpPr/>
            <p:nvPr/>
          </p:nvSpPr>
          <p:spPr>
            <a:xfrm>
              <a:off x="3150346" y="4523065"/>
              <a:ext cx="6860" cy="7052"/>
            </a:xfrm>
            <a:custGeom>
              <a:rect b="b" l="l" r="r" t="t"/>
              <a:pathLst>
                <a:path extrusionOk="0" h="552" w="537">
                  <a:moveTo>
                    <a:pt x="269" y="1"/>
                  </a:moveTo>
                  <a:cubicBezTo>
                    <a:pt x="124" y="1"/>
                    <a:pt x="19" y="106"/>
                    <a:pt x="10" y="263"/>
                  </a:cubicBezTo>
                  <a:cubicBezTo>
                    <a:pt x="1" y="418"/>
                    <a:pt x="99" y="542"/>
                    <a:pt x="252" y="551"/>
                  </a:cubicBezTo>
                  <a:cubicBezTo>
                    <a:pt x="259" y="551"/>
                    <a:pt x="265" y="552"/>
                    <a:pt x="271" y="552"/>
                  </a:cubicBezTo>
                  <a:cubicBezTo>
                    <a:pt x="421" y="552"/>
                    <a:pt x="521" y="442"/>
                    <a:pt x="527" y="290"/>
                  </a:cubicBezTo>
                  <a:cubicBezTo>
                    <a:pt x="536" y="130"/>
                    <a:pt x="438" y="11"/>
                    <a:pt x="287" y="1"/>
                  </a:cubicBezTo>
                  <a:cubicBezTo>
                    <a:pt x="281" y="1"/>
                    <a:pt x="275" y="1"/>
                    <a:pt x="26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8" name="Google Shape;5968;p22"/>
            <p:cNvSpPr/>
            <p:nvPr/>
          </p:nvSpPr>
          <p:spPr>
            <a:xfrm>
              <a:off x="3163950" y="4523065"/>
              <a:ext cx="6860" cy="7052"/>
            </a:xfrm>
            <a:custGeom>
              <a:rect b="b" l="l" r="r" t="t"/>
              <a:pathLst>
                <a:path extrusionOk="0" h="552" w="537">
                  <a:moveTo>
                    <a:pt x="267" y="1"/>
                  </a:moveTo>
                  <a:cubicBezTo>
                    <a:pt x="124" y="1"/>
                    <a:pt x="16" y="106"/>
                    <a:pt x="7" y="263"/>
                  </a:cubicBezTo>
                  <a:cubicBezTo>
                    <a:pt x="0" y="418"/>
                    <a:pt x="97" y="542"/>
                    <a:pt x="250" y="551"/>
                  </a:cubicBezTo>
                  <a:cubicBezTo>
                    <a:pt x="256" y="551"/>
                    <a:pt x="262" y="552"/>
                    <a:pt x="268" y="552"/>
                  </a:cubicBezTo>
                  <a:cubicBezTo>
                    <a:pt x="418" y="552"/>
                    <a:pt x="518" y="442"/>
                    <a:pt x="527" y="290"/>
                  </a:cubicBezTo>
                  <a:cubicBezTo>
                    <a:pt x="536" y="130"/>
                    <a:pt x="438" y="11"/>
                    <a:pt x="284" y="1"/>
                  </a:cubicBezTo>
                  <a:cubicBezTo>
                    <a:pt x="278" y="1"/>
                    <a:pt x="273" y="1"/>
                    <a:pt x="26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69" name="Google Shape;5969;p22"/>
            <p:cNvSpPr/>
            <p:nvPr/>
          </p:nvSpPr>
          <p:spPr>
            <a:xfrm>
              <a:off x="3215379" y="4012511"/>
              <a:ext cx="7410" cy="7065"/>
            </a:xfrm>
            <a:custGeom>
              <a:rect b="b" l="l" r="r" t="t"/>
              <a:pathLst>
                <a:path extrusionOk="0" h="553" w="580">
                  <a:moveTo>
                    <a:pt x="290" y="0"/>
                  </a:moveTo>
                  <a:cubicBezTo>
                    <a:pt x="169" y="0"/>
                    <a:pt x="71" y="84"/>
                    <a:pt x="39" y="214"/>
                  </a:cubicBezTo>
                  <a:cubicBezTo>
                    <a:pt x="1" y="372"/>
                    <a:pt x="78" y="508"/>
                    <a:pt x="227" y="544"/>
                  </a:cubicBezTo>
                  <a:cubicBezTo>
                    <a:pt x="250" y="550"/>
                    <a:pt x="273" y="553"/>
                    <a:pt x="295" y="553"/>
                  </a:cubicBezTo>
                  <a:cubicBezTo>
                    <a:pt x="414" y="553"/>
                    <a:pt x="510" y="472"/>
                    <a:pt x="543" y="340"/>
                  </a:cubicBezTo>
                  <a:cubicBezTo>
                    <a:pt x="580" y="187"/>
                    <a:pt x="511" y="47"/>
                    <a:pt x="355" y="8"/>
                  </a:cubicBezTo>
                  <a:cubicBezTo>
                    <a:pt x="333" y="3"/>
                    <a:pt x="311"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0" name="Google Shape;5970;p22"/>
            <p:cNvSpPr/>
            <p:nvPr/>
          </p:nvSpPr>
          <p:spPr>
            <a:xfrm>
              <a:off x="3228076" y="4016267"/>
              <a:ext cx="7614" cy="7052"/>
            </a:xfrm>
            <a:custGeom>
              <a:rect b="b" l="l" r="r" t="t"/>
              <a:pathLst>
                <a:path extrusionOk="0" h="552" w="596">
                  <a:moveTo>
                    <a:pt x="299" y="0"/>
                  </a:moveTo>
                  <a:cubicBezTo>
                    <a:pt x="187" y="0"/>
                    <a:pt x="92" y="74"/>
                    <a:pt x="53" y="193"/>
                  </a:cubicBezTo>
                  <a:cubicBezTo>
                    <a:pt x="0" y="346"/>
                    <a:pt x="69" y="488"/>
                    <a:pt x="213" y="536"/>
                  </a:cubicBezTo>
                  <a:cubicBezTo>
                    <a:pt x="243" y="546"/>
                    <a:pt x="272" y="551"/>
                    <a:pt x="301" y="551"/>
                  </a:cubicBezTo>
                  <a:cubicBezTo>
                    <a:pt x="410" y="551"/>
                    <a:pt x="505" y="480"/>
                    <a:pt x="546" y="358"/>
                  </a:cubicBezTo>
                  <a:cubicBezTo>
                    <a:pt x="596" y="209"/>
                    <a:pt x="536" y="65"/>
                    <a:pt x="385" y="14"/>
                  </a:cubicBezTo>
                  <a:cubicBezTo>
                    <a:pt x="356" y="5"/>
                    <a:pt x="327"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1" name="Google Shape;5971;p22"/>
            <p:cNvSpPr/>
            <p:nvPr/>
          </p:nvSpPr>
          <p:spPr>
            <a:xfrm>
              <a:off x="3240595" y="4021083"/>
              <a:ext cx="7703" cy="7065"/>
            </a:xfrm>
            <a:custGeom>
              <a:rect b="b" l="l" r="r" t="t"/>
              <a:pathLst>
                <a:path extrusionOk="0" h="553" w="603">
                  <a:moveTo>
                    <a:pt x="306" y="0"/>
                  </a:moveTo>
                  <a:cubicBezTo>
                    <a:pt x="203" y="0"/>
                    <a:pt x="111" y="65"/>
                    <a:pt x="62" y="173"/>
                  </a:cubicBezTo>
                  <a:cubicBezTo>
                    <a:pt x="1" y="322"/>
                    <a:pt x="56" y="471"/>
                    <a:pt x="195" y="531"/>
                  </a:cubicBezTo>
                  <a:cubicBezTo>
                    <a:pt x="231" y="546"/>
                    <a:pt x="267" y="553"/>
                    <a:pt x="302" y="553"/>
                  </a:cubicBezTo>
                  <a:cubicBezTo>
                    <a:pt x="403" y="553"/>
                    <a:pt x="493" y="490"/>
                    <a:pt x="541" y="379"/>
                  </a:cubicBezTo>
                  <a:cubicBezTo>
                    <a:pt x="603" y="235"/>
                    <a:pt x="557" y="86"/>
                    <a:pt x="411" y="22"/>
                  </a:cubicBezTo>
                  <a:cubicBezTo>
                    <a:pt x="375" y="7"/>
                    <a:pt x="340" y="0"/>
                    <a:pt x="30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2" name="Google Shape;5972;p22"/>
            <p:cNvSpPr/>
            <p:nvPr/>
          </p:nvSpPr>
          <p:spPr>
            <a:xfrm>
              <a:off x="3252768" y="4027074"/>
              <a:ext cx="7793" cy="7065"/>
            </a:xfrm>
            <a:custGeom>
              <a:rect b="b" l="l" r="r" t="t"/>
              <a:pathLst>
                <a:path extrusionOk="0" h="553" w="610">
                  <a:moveTo>
                    <a:pt x="313" y="0"/>
                  </a:moveTo>
                  <a:cubicBezTo>
                    <a:pt x="219" y="0"/>
                    <a:pt x="131" y="55"/>
                    <a:pt x="78" y="153"/>
                  </a:cubicBezTo>
                  <a:cubicBezTo>
                    <a:pt x="0" y="295"/>
                    <a:pt x="42" y="446"/>
                    <a:pt x="177" y="520"/>
                  </a:cubicBezTo>
                  <a:cubicBezTo>
                    <a:pt x="218" y="542"/>
                    <a:pt x="261" y="553"/>
                    <a:pt x="303" y="553"/>
                  </a:cubicBezTo>
                  <a:cubicBezTo>
                    <a:pt x="396" y="553"/>
                    <a:pt x="482" y="499"/>
                    <a:pt x="534" y="400"/>
                  </a:cubicBezTo>
                  <a:lnTo>
                    <a:pt x="536" y="400"/>
                  </a:lnTo>
                  <a:cubicBezTo>
                    <a:pt x="610" y="261"/>
                    <a:pt x="577" y="110"/>
                    <a:pt x="435" y="32"/>
                  </a:cubicBezTo>
                  <a:cubicBezTo>
                    <a:pt x="395" y="10"/>
                    <a:pt x="353" y="0"/>
                    <a:pt x="31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3" name="Google Shape;5973;p22"/>
            <p:cNvSpPr/>
            <p:nvPr/>
          </p:nvSpPr>
          <p:spPr>
            <a:xfrm>
              <a:off x="3264444" y="4034190"/>
              <a:ext cx="7793" cy="7052"/>
            </a:xfrm>
            <a:custGeom>
              <a:rect b="b" l="l" r="r" t="t"/>
              <a:pathLst>
                <a:path extrusionOk="0" h="552" w="610">
                  <a:moveTo>
                    <a:pt x="316" y="0"/>
                  </a:moveTo>
                  <a:cubicBezTo>
                    <a:pt x="230" y="0"/>
                    <a:pt x="147" y="46"/>
                    <a:pt x="89" y="130"/>
                  </a:cubicBezTo>
                  <a:cubicBezTo>
                    <a:pt x="0" y="265"/>
                    <a:pt x="28" y="421"/>
                    <a:pt x="154" y="505"/>
                  </a:cubicBezTo>
                  <a:cubicBezTo>
                    <a:pt x="200" y="536"/>
                    <a:pt x="250" y="551"/>
                    <a:pt x="299" y="551"/>
                  </a:cubicBezTo>
                  <a:cubicBezTo>
                    <a:pt x="383" y="551"/>
                    <a:pt x="464" y="506"/>
                    <a:pt x="522" y="421"/>
                  </a:cubicBezTo>
                  <a:cubicBezTo>
                    <a:pt x="609" y="290"/>
                    <a:pt x="591" y="137"/>
                    <a:pt x="458" y="45"/>
                  </a:cubicBezTo>
                  <a:cubicBezTo>
                    <a:pt x="413" y="15"/>
                    <a:pt x="364" y="0"/>
                    <a:pt x="31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4" name="Google Shape;5974;p22"/>
            <p:cNvSpPr/>
            <p:nvPr/>
          </p:nvSpPr>
          <p:spPr>
            <a:xfrm>
              <a:off x="3275442" y="4042455"/>
              <a:ext cx="7703" cy="7013"/>
            </a:xfrm>
            <a:custGeom>
              <a:rect b="b" l="l" r="r" t="t"/>
              <a:pathLst>
                <a:path extrusionOk="0" h="549" w="603">
                  <a:moveTo>
                    <a:pt x="314" y="0"/>
                  </a:moveTo>
                  <a:cubicBezTo>
                    <a:pt x="237" y="0"/>
                    <a:pt x="160" y="37"/>
                    <a:pt x="103" y="108"/>
                  </a:cubicBezTo>
                  <a:cubicBezTo>
                    <a:pt x="0" y="232"/>
                    <a:pt x="12" y="390"/>
                    <a:pt x="128" y="486"/>
                  </a:cubicBezTo>
                  <a:cubicBezTo>
                    <a:pt x="179" y="528"/>
                    <a:pt x="236" y="548"/>
                    <a:pt x="293" y="548"/>
                  </a:cubicBezTo>
                  <a:cubicBezTo>
                    <a:pt x="369" y="548"/>
                    <a:pt x="445" y="511"/>
                    <a:pt x="504" y="440"/>
                  </a:cubicBezTo>
                  <a:cubicBezTo>
                    <a:pt x="602" y="319"/>
                    <a:pt x="600" y="163"/>
                    <a:pt x="477" y="60"/>
                  </a:cubicBezTo>
                  <a:cubicBezTo>
                    <a:pt x="427" y="20"/>
                    <a:pt x="370"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5" name="Google Shape;5975;p22"/>
            <p:cNvSpPr/>
            <p:nvPr/>
          </p:nvSpPr>
          <p:spPr>
            <a:xfrm>
              <a:off x="3285560" y="4051717"/>
              <a:ext cx="7793" cy="7001"/>
            </a:xfrm>
            <a:custGeom>
              <a:rect b="b" l="l" r="r" t="t"/>
              <a:pathLst>
                <a:path extrusionOk="0" h="548" w="610">
                  <a:moveTo>
                    <a:pt x="318" y="1"/>
                  </a:moveTo>
                  <a:cubicBezTo>
                    <a:pt x="247" y="1"/>
                    <a:pt x="176" y="31"/>
                    <a:pt x="117" y="88"/>
                  </a:cubicBezTo>
                  <a:cubicBezTo>
                    <a:pt x="3" y="203"/>
                    <a:pt x="1" y="361"/>
                    <a:pt x="108" y="468"/>
                  </a:cubicBezTo>
                  <a:cubicBezTo>
                    <a:pt x="160" y="521"/>
                    <a:pt x="223" y="547"/>
                    <a:pt x="286" y="547"/>
                  </a:cubicBezTo>
                  <a:cubicBezTo>
                    <a:pt x="356" y="547"/>
                    <a:pt x="426" y="517"/>
                    <a:pt x="486" y="457"/>
                  </a:cubicBezTo>
                  <a:cubicBezTo>
                    <a:pt x="596" y="347"/>
                    <a:pt x="610" y="191"/>
                    <a:pt x="495" y="77"/>
                  </a:cubicBezTo>
                  <a:cubicBezTo>
                    <a:pt x="444" y="26"/>
                    <a:pt x="381" y="1"/>
                    <a:pt x="3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6" name="Google Shape;5976;p22"/>
            <p:cNvSpPr/>
            <p:nvPr/>
          </p:nvSpPr>
          <p:spPr>
            <a:xfrm>
              <a:off x="3294629" y="4061950"/>
              <a:ext cx="7972" cy="6937"/>
            </a:xfrm>
            <a:custGeom>
              <a:rect b="b" l="l" r="r" t="t"/>
              <a:pathLst>
                <a:path extrusionOk="0" h="543" w="624">
                  <a:moveTo>
                    <a:pt x="327" y="0"/>
                  </a:moveTo>
                  <a:cubicBezTo>
                    <a:pt x="265" y="0"/>
                    <a:pt x="201" y="24"/>
                    <a:pt x="145" y="70"/>
                  </a:cubicBezTo>
                  <a:cubicBezTo>
                    <a:pt x="19" y="174"/>
                    <a:pt x="1" y="329"/>
                    <a:pt x="97" y="446"/>
                  </a:cubicBezTo>
                  <a:cubicBezTo>
                    <a:pt x="149" y="511"/>
                    <a:pt x="218" y="543"/>
                    <a:pt x="291" y="543"/>
                  </a:cubicBezTo>
                  <a:cubicBezTo>
                    <a:pt x="352" y="543"/>
                    <a:pt x="416" y="520"/>
                    <a:pt x="472" y="474"/>
                  </a:cubicBezTo>
                  <a:cubicBezTo>
                    <a:pt x="596" y="373"/>
                    <a:pt x="623" y="222"/>
                    <a:pt x="520" y="96"/>
                  </a:cubicBezTo>
                  <a:cubicBezTo>
                    <a:pt x="469" y="32"/>
                    <a:pt x="399" y="0"/>
                    <a:pt x="3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7" name="Google Shape;5977;p22"/>
            <p:cNvSpPr/>
            <p:nvPr/>
          </p:nvSpPr>
          <p:spPr>
            <a:xfrm>
              <a:off x="3302651" y="4072873"/>
              <a:ext cx="8048" cy="6899"/>
            </a:xfrm>
            <a:custGeom>
              <a:rect b="b" l="l" r="r" t="t"/>
              <a:pathLst>
                <a:path extrusionOk="0" h="540" w="630">
                  <a:moveTo>
                    <a:pt x="332" y="1"/>
                  </a:moveTo>
                  <a:cubicBezTo>
                    <a:pt x="277" y="1"/>
                    <a:pt x="220" y="18"/>
                    <a:pt x="167" y="54"/>
                  </a:cubicBezTo>
                  <a:cubicBezTo>
                    <a:pt x="32" y="145"/>
                    <a:pt x="0" y="299"/>
                    <a:pt x="87" y="427"/>
                  </a:cubicBezTo>
                  <a:cubicBezTo>
                    <a:pt x="137" y="501"/>
                    <a:pt x="211" y="540"/>
                    <a:pt x="291" y="540"/>
                  </a:cubicBezTo>
                  <a:cubicBezTo>
                    <a:pt x="346" y="540"/>
                    <a:pt x="404" y="522"/>
                    <a:pt x="458" y="484"/>
                  </a:cubicBezTo>
                  <a:cubicBezTo>
                    <a:pt x="589" y="397"/>
                    <a:pt x="630" y="248"/>
                    <a:pt x="540" y="113"/>
                  </a:cubicBezTo>
                  <a:cubicBezTo>
                    <a:pt x="489" y="38"/>
                    <a:pt x="413" y="1"/>
                    <a:pt x="3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8" name="Google Shape;5978;p22"/>
            <p:cNvSpPr/>
            <p:nvPr/>
          </p:nvSpPr>
          <p:spPr>
            <a:xfrm>
              <a:off x="3309613" y="4084319"/>
              <a:ext cx="8048" cy="6847"/>
            </a:xfrm>
            <a:custGeom>
              <a:rect b="b" l="l" r="r" t="t"/>
              <a:pathLst>
                <a:path extrusionOk="0" h="536" w="630">
                  <a:moveTo>
                    <a:pt x="335" y="1"/>
                  </a:moveTo>
                  <a:cubicBezTo>
                    <a:pt x="286" y="1"/>
                    <a:pt x="235" y="14"/>
                    <a:pt x="186" y="42"/>
                  </a:cubicBezTo>
                  <a:cubicBezTo>
                    <a:pt x="46" y="120"/>
                    <a:pt x="0" y="271"/>
                    <a:pt x="73" y="404"/>
                  </a:cubicBezTo>
                  <a:cubicBezTo>
                    <a:pt x="122" y="490"/>
                    <a:pt x="203" y="536"/>
                    <a:pt x="292" y="536"/>
                  </a:cubicBezTo>
                  <a:cubicBezTo>
                    <a:pt x="340" y="536"/>
                    <a:pt x="390" y="522"/>
                    <a:pt x="440" y="495"/>
                  </a:cubicBezTo>
                  <a:cubicBezTo>
                    <a:pt x="577" y="417"/>
                    <a:pt x="630" y="273"/>
                    <a:pt x="552" y="133"/>
                  </a:cubicBezTo>
                  <a:cubicBezTo>
                    <a:pt x="505" y="46"/>
                    <a:pt x="424"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79" name="Google Shape;5979;p22"/>
            <p:cNvSpPr/>
            <p:nvPr/>
          </p:nvSpPr>
          <p:spPr>
            <a:xfrm>
              <a:off x="3315604" y="4096302"/>
              <a:ext cx="8061" cy="6809"/>
            </a:xfrm>
            <a:custGeom>
              <a:rect b="b" l="l" r="r" t="t"/>
              <a:pathLst>
                <a:path extrusionOk="0" h="533" w="631">
                  <a:moveTo>
                    <a:pt x="334" y="0"/>
                  </a:moveTo>
                  <a:cubicBezTo>
                    <a:pt x="292" y="0"/>
                    <a:pt x="249" y="10"/>
                    <a:pt x="207" y="29"/>
                  </a:cubicBezTo>
                  <a:cubicBezTo>
                    <a:pt x="60" y="98"/>
                    <a:pt x="1" y="244"/>
                    <a:pt x="65" y="382"/>
                  </a:cubicBezTo>
                  <a:cubicBezTo>
                    <a:pt x="110" y="479"/>
                    <a:pt x="195" y="532"/>
                    <a:pt x="293" y="532"/>
                  </a:cubicBezTo>
                  <a:cubicBezTo>
                    <a:pt x="334" y="532"/>
                    <a:pt x="378" y="523"/>
                    <a:pt x="422" y="503"/>
                  </a:cubicBezTo>
                  <a:cubicBezTo>
                    <a:pt x="566" y="437"/>
                    <a:pt x="630" y="297"/>
                    <a:pt x="564" y="150"/>
                  </a:cubicBezTo>
                  <a:cubicBezTo>
                    <a:pt x="519" y="52"/>
                    <a:pt x="43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0" name="Google Shape;5980;p22"/>
            <p:cNvSpPr/>
            <p:nvPr/>
          </p:nvSpPr>
          <p:spPr>
            <a:xfrm>
              <a:off x="3320637" y="4108426"/>
              <a:ext cx="7997" cy="6784"/>
            </a:xfrm>
            <a:custGeom>
              <a:rect b="b" l="l" r="r" t="t"/>
              <a:pathLst>
                <a:path extrusionOk="0" h="531" w="626">
                  <a:moveTo>
                    <a:pt x="330" y="1"/>
                  </a:moveTo>
                  <a:cubicBezTo>
                    <a:pt x="294" y="1"/>
                    <a:pt x="257" y="7"/>
                    <a:pt x="220" y="21"/>
                  </a:cubicBezTo>
                  <a:cubicBezTo>
                    <a:pt x="69" y="78"/>
                    <a:pt x="0" y="220"/>
                    <a:pt x="55" y="365"/>
                  </a:cubicBezTo>
                  <a:cubicBezTo>
                    <a:pt x="95" y="470"/>
                    <a:pt x="185" y="531"/>
                    <a:pt x="291" y="531"/>
                  </a:cubicBezTo>
                  <a:cubicBezTo>
                    <a:pt x="327" y="531"/>
                    <a:pt x="365" y="523"/>
                    <a:pt x="404" y="509"/>
                  </a:cubicBezTo>
                  <a:cubicBezTo>
                    <a:pt x="550" y="454"/>
                    <a:pt x="626" y="319"/>
                    <a:pt x="568" y="168"/>
                  </a:cubicBezTo>
                  <a:cubicBezTo>
                    <a:pt x="529" y="60"/>
                    <a:pt x="436" y="1"/>
                    <a:pt x="3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1" name="Google Shape;5981;p22"/>
            <p:cNvSpPr/>
            <p:nvPr/>
          </p:nvSpPr>
          <p:spPr>
            <a:xfrm>
              <a:off x="3324814" y="4120766"/>
              <a:ext cx="7882" cy="6758"/>
            </a:xfrm>
            <a:custGeom>
              <a:rect b="b" l="l" r="r" t="t"/>
              <a:pathLst>
                <a:path extrusionOk="0" h="529" w="617">
                  <a:moveTo>
                    <a:pt x="326" y="0"/>
                  </a:moveTo>
                  <a:cubicBezTo>
                    <a:pt x="295" y="0"/>
                    <a:pt x="264" y="5"/>
                    <a:pt x="232" y="15"/>
                  </a:cubicBezTo>
                  <a:cubicBezTo>
                    <a:pt x="77" y="63"/>
                    <a:pt x="1" y="200"/>
                    <a:pt x="44" y="347"/>
                  </a:cubicBezTo>
                  <a:cubicBezTo>
                    <a:pt x="81" y="462"/>
                    <a:pt x="174" y="528"/>
                    <a:pt x="288" y="528"/>
                  </a:cubicBezTo>
                  <a:cubicBezTo>
                    <a:pt x="319" y="528"/>
                    <a:pt x="351" y="524"/>
                    <a:pt x="383" y="514"/>
                  </a:cubicBezTo>
                  <a:cubicBezTo>
                    <a:pt x="535" y="468"/>
                    <a:pt x="617" y="338"/>
                    <a:pt x="571" y="182"/>
                  </a:cubicBezTo>
                  <a:cubicBezTo>
                    <a:pt x="535" y="66"/>
                    <a:pt x="439"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2" name="Google Shape;5982;p22"/>
            <p:cNvSpPr/>
            <p:nvPr/>
          </p:nvSpPr>
          <p:spPr>
            <a:xfrm>
              <a:off x="3328187" y="4133146"/>
              <a:ext cx="7793" cy="6720"/>
            </a:xfrm>
            <a:custGeom>
              <a:rect b="b" l="l" r="r" t="t"/>
              <a:pathLst>
                <a:path extrusionOk="0" h="526" w="610">
                  <a:moveTo>
                    <a:pt x="320" y="1"/>
                  </a:moveTo>
                  <a:cubicBezTo>
                    <a:pt x="295" y="1"/>
                    <a:pt x="269" y="4"/>
                    <a:pt x="243" y="10"/>
                  </a:cubicBezTo>
                  <a:cubicBezTo>
                    <a:pt x="85" y="49"/>
                    <a:pt x="0" y="182"/>
                    <a:pt x="37" y="330"/>
                  </a:cubicBezTo>
                  <a:cubicBezTo>
                    <a:pt x="65" y="452"/>
                    <a:pt x="163" y="526"/>
                    <a:pt x="285" y="526"/>
                  </a:cubicBezTo>
                  <a:cubicBezTo>
                    <a:pt x="311" y="526"/>
                    <a:pt x="337" y="523"/>
                    <a:pt x="364" y="516"/>
                  </a:cubicBezTo>
                  <a:cubicBezTo>
                    <a:pt x="518" y="479"/>
                    <a:pt x="609" y="353"/>
                    <a:pt x="571" y="195"/>
                  </a:cubicBezTo>
                  <a:cubicBezTo>
                    <a:pt x="542" y="72"/>
                    <a:pt x="441" y="1"/>
                    <a:pt x="3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3" name="Google Shape;5983;p22"/>
            <p:cNvSpPr/>
            <p:nvPr/>
          </p:nvSpPr>
          <p:spPr>
            <a:xfrm>
              <a:off x="3330844" y="4145499"/>
              <a:ext cx="7652" cy="6694"/>
            </a:xfrm>
            <a:custGeom>
              <a:rect b="b" l="l" r="r" t="t"/>
              <a:pathLst>
                <a:path extrusionOk="0" h="524" w="599">
                  <a:moveTo>
                    <a:pt x="314" y="1"/>
                  </a:moveTo>
                  <a:cubicBezTo>
                    <a:pt x="294" y="1"/>
                    <a:pt x="274" y="3"/>
                    <a:pt x="253" y="7"/>
                  </a:cubicBezTo>
                  <a:cubicBezTo>
                    <a:pt x="95" y="37"/>
                    <a:pt x="1" y="165"/>
                    <a:pt x="30" y="314"/>
                  </a:cubicBezTo>
                  <a:cubicBezTo>
                    <a:pt x="54" y="444"/>
                    <a:pt x="155" y="524"/>
                    <a:pt x="284" y="524"/>
                  </a:cubicBezTo>
                  <a:cubicBezTo>
                    <a:pt x="304" y="524"/>
                    <a:pt x="325" y="522"/>
                    <a:pt x="347" y="518"/>
                  </a:cubicBezTo>
                  <a:cubicBezTo>
                    <a:pt x="502" y="488"/>
                    <a:pt x="598" y="369"/>
                    <a:pt x="569" y="209"/>
                  </a:cubicBezTo>
                  <a:cubicBezTo>
                    <a:pt x="545" y="80"/>
                    <a:pt x="441" y="1"/>
                    <a:pt x="3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4" name="Google Shape;5984;p22"/>
            <p:cNvSpPr/>
            <p:nvPr/>
          </p:nvSpPr>
          <p:spPr>
            <a:xfrm>
              <a:off x="3332900" y="4157878"/>
              <a:ext cx="7524" cy="6681"/>
            </a:xfrm>
            <a:custGeom>
              <a:rect b="b" l="l" r="r" t="t"/>
              <a:pathLst>
                <a:path extrusionOk="0" h="523" w="589">
                  <a:moveTo>
                    <a:pt x="307" y="1"/>
                  </a:moveTo>
                  <a:cubicBezTo>
                    <a:pt x="291" y="1"/>
                    <a:pt x="275" y="2"/>
                    <a:pt x="259" y="4"/>
                  </a:cubicBezTo>
                  <a:cubicBezTo>
                    <a:pt x="99" y="27"/>
                    <a:pt x="0" y="151"/>
                    <a:pt x="21" y="302"/>
                  </a:cubicBezTo>
                  <a:cubicBezTo>
                    <a:pt x="39" y="439"/>
                    <a:pt x="145" y="523"/>
                    <a:pt x="284" y="523"/>
                  </a:cubicBezTo>
                  <a:cubicBezTo>
                    <a:pt x="299" y="523"/>
                    <a:pt x="314" y="522"/>
                    <a:pt x="330" y="520"/>
                  </a:cubicBezTo>
                  <a:cubicBezTo>
                    <a:pt x="486" y="497"/>
                    <a:pt x="589" y="382"/>
                    <a:pt x="566" y="222"/>
                  </a:cubicBezTo>
                  <a:cubicBezTo>
                    <a:pt x="547" y="87"/>
                    <a:pt x="441"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5" name="Google Shape;5985;p22"/>
            <p:cNvSpPr/>
            <p:nvPr/>
          </p:nvSpPr>
          <p:spPr>
            <a:xfrm>
              <a:off x="3334382" y="4170283"/>
              <a:ext cx="7384" cy="6669"/>
            </a:xfrm>
            <a:custGeom>
              <a:rect b="b" l="l" r="r" t="t"/>
              <a:pathLst>
                <a:path extrusionOk="0" h="522" w="578">
                  <a:moveTo>
                    <a:pt x="298" y="0"/>
                  </a:moveTo>
                  <a:cubicBezTo>
                    <a:pt x="287" y="0"/>
                    <a:pt x="276" y="1"/>
                    <a:pt x="264" y="2"/>
                  </a:cubicBezTo>
                  <a:cubicBezTo>
                    <a:pt x="104" y="18"/>
                    <a:pt x="1" y="137"/>
                    <a:pt x="17" y="288"/>
                  </a:cubicBezTo>
                  <a:cubicBezTo>
                    <a:pt x="30" y="430"/>
                    <a:pt x="137" y="521"/>
                    <a:pt x="280" y="521"/>
                  </a:cubicBezTo>
                  <a:cubicBezTo>
                    <a:pt x="291" y="521"/>
                    <a:pt x="303" y="521"/>
                    <a:pt x="315" y="520"/>
                  </a:cubicBezTo>
                  <a:cubicBezTo>
                    <a:pt x="470" y="504"/>
                    <a:pt x="578" y="394"/>
                    <a:pt x="562" y="233"/>
                  </a:cubicBezTo>
                  <a:cubicBezTo>
                    <a:pt x="549" y="91"/>
                    <a:pt x="43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6" name="Google Shape;5986;p22"/>
            <p:cNvSpPr/>
            <p:nvPr/>
          </p:nvSpPr>
          <p:spPr>
            <a:xfrm>
              <a:off x="3335379" y="4182764"/>
              <a:ext cx="7269" cy="6669"/>
            </a:xfrm>
            <a:custGeom>
              <a:rect b="b" l="l" r="r" t="t"/>
              <a:pathLst>
                <a:path extrusionOk="0" h="522" w="569">
                  <a:moveTo>
                    <a:pt x="289" y="0"/>
                  </a:moveTo>
                  <a:cubicBezTo>
                    <a:pt x="282" y="0"/>
                    <a:pt x="275" y="0"/>
                    <a:pt x="269" y="1"/>
                  </a:cubicBezTo>
                  <a:cubicBezTo>
                    <a:pt x="108" y="12"/>
                    <a:pt x="1" y="127"/>
                    <a:pt x="10" y="278"/>
                  </a:cubicBezTo>
                  <a:cubicBezTo>
                    <a:pt x="19" y="425"/>
                    <a:pt x="128" y="521"/>
                    <a:pt x="280" y="521"/>
                  </a:cubicBezTo>
                  <a:cubicBezTo>
                    <a:pt x="287" y="521"/>
                    <a:pt x="294" y="521"/>
                    <a:pt x="301" y="521"/>
                  </a:cubicBezTo>
                  <a:cubicBezTo>
                    <a:pt x="456" y="511"/>
                    <a:pt x="569" y="404"/>
                    <a:pt x="559" y="243"/>
                  </a:cubicBezTo>
                  <a:cubicBezTo>
                    <a:pt x="551" y="97"/>
                    <a:pt x="437"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7" name="Google Shape;5987;p22"/>
            <p:cNvSpPr/>
            <p:nvPr/>
          </p:nvSpPr>
          <p:spPr>
            <a:xfrm>
              <a:off x="3335941" y="4194964"/>
              <a:ext cx="7116" cy="6630"/>
            </a:xfrm>
            <a:custGeom>
              <a:rect b="b" l="l" r="r" t="t"/>
              <a:pathLst>
                <a:path extrusionOk="0" h="519" w="557">
                  <a:moveTo>
                    <a:pt x="283" y="1"/>
                  </a:moveTo>
                  <a:cubicBezTo>
                    <a:pt x="280" y="1"/>
                    <a:pt x="276" y="1"/>
                    <a:pt x="273" y="1"/>
                  </a:cubicBezTo>
                  <a:cubicBezTo>
                    <a:pt x="110" y="3"/>
                    <a:pt x="0" y="115"/>
                    <a:pt x="2" y="269"/>
                  </a:cubicBezTo>
                  <a:cubicBezTo>
                    <a:pt x="7" y="417"/>
                    <a:pt x="117" y="518"/>
                    <a:pt x="274" y="518"/>
                  </a:cubicBezTo>
                  <a:cubicBezTo>
                    <a:pt x="277" y="518"/>
                    <a:pt x="281" y="518"/>
                    <a:pt x="284" y="518"/>
                  </a:cubicBezTo>
                  <a:cubicBezTo>
                    <a:pt x="442" y="516"/>
                    <a:pt x="557" y="413"/>
                    <a:pt x="554" y="250"/>
                  </a:cubicBezTo>
                  <a:cubicBezTo>
                    <a:pt x="550" y="100"/>
                    <a:pt x="43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8" name="Google Shape;5988;p22"/>
            <p:cNvSpPr/>
            <p:nvPr/>
          </p:nvSpPr>
          <p:spPr>
            <a:xfrm>
              <a:off x="3336056" y="4207139"/>
              <a:ext cx="7065" cy="6656"/>
            </a:xfrm>
            <a:custGeom>
              <a:rect b="b" l="l" r="r" t="t"/>
              <a:pathLst>
                <a:path extrusionOk="0" h="521" w="553">
                  <a:moveTo>
                    <a:pt x="275" y="0"/>
                  </a:moveTo>
                  <a:cubicBezTo>
                    <a:pt x="115" y="0"/>
                    <a:pt x="0" y="110"/>
                    <a:pt x="0" y="264"/>
                  </a:cubicBezTo>
                  <a:cubicBezTo>
                    <a:pt x="0" y="415"/>
                    <a:pt x="115" y="520"/>
                    <a:pt x="275" y="520"/>
                  </a:cubicBezTo>
                  <a:cubicBezTo>
                    <a:pt x="438" y="520"/>
                    <a:pt x="552" y="419"/>
                    <a:pt x="552" y="259"/>
                  </a:cubicBezTo>
                  <a:cubicBezTo>
                    <a:pt x="552" y="106"/>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89" name="Google Shape;5989;p22"/>
            <p:cNvSpPr/>
            <p:nvPr/>
          </p:nvSpPr>
          <p:spPr>
            <a:xfrm>
              <a:off x="3336056" y="4218572"/>
              <a:ext cx="7065" cy="6656"/>
            </a:xfrm>
            <a:custGeom>
              <a:rect b="b" l="l" r="r" t="t"/>
              <a:pathLst>
                <a:path extrusionOk="0" h="521" w="553">
                  <a:moveTo>
                    <a:pt x="275" y="1"/>
                  </a:moveTo>
                  <a:cubicBezTo>
                    <a:pt x="119" y="1"/>
                    <a:pt x="0" y="111"/>
                    <a:pt x="0" y="264"/>
                  </a:cubicBezTo>
                  <a:cubicBezTo>
                    <a:pt x="0" y="418"/>
                    <a:pt x="115" y="521"/>
                    <a:pt x="275" y="521"/>
                  </a:cubicBezTo>
                  <a:cubicBezTo>
                    <a:pt x="433" y="521"/>
                    <a:pt x="552" y="420"/>
                    <a:pt x="552" y="260"/>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0" name="Google Shape;5990;p22"/>
            <p:cNvSpPr/>
            <p:nvPr/>
          </p:nvSpPr>
          <p:spPr>
            <a:xfrm>
              <a:off x="3336056" y="4230134"/>
              <a:ext cx="7065" cy="6656"/>
            </a:xfrm>
            <a:custGeom>
              <a:rect b="b" l="l" r="r" t="t"/>
              <a:pathLst>
                <a:path extrusionOk="0" h="521" w="553">
                  <a:moveTo>
                    <a:pt x="275" y="0"/>
                  </a:moveTo>
                  <a:cubicBezTo>
                    <a:pt x="119" y="0"/>
                    <a:pt x="0" y="110"/>
                    <a:pt x="0" y="264"/>
                  </a:cubicBezTo>
                  <a:cubicBezTo>
                    <a:pt x="0" y="417"/>
                    <a:pt x="115" y="520"/>
                    <a:pt x="275" y="520"/>
                  </a:cubicBezTo>
                  <a:cubicBezTo>
                    <a:pt x="433" y="520"/>
                    <a:pt x="552" y="422"/>
                    <a:pt x="552" y="259"/>
                  </a:cubicBezTo>
                  <a:cubicBezTo>
                    <a:pt x="552" y="106"/>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1" name="Google Shape;5991;p22"/>
            <p:cNvSpPr/>
            <p:nvPr/>
          </p:nvSpPr>
          <p:spPr>
            <a:xfrm>
              <a:off x="3336056" y="4241746"/>
              <a:ext cx="7065" cy="6656"/>
            </a:xfrm>
            <a:custGeom>
              <a:rect b="b" l="l" r="r" t="t"/>
              <a:pathLst>
                <a:path extrusionOk="0" h="521" w="553">
                  <a:moveTo>
                    <a:pt x="275" y="1"/>
                  </a:moveTo>
                  <a:cubicBezTo>
                    <a:pt x="119" y="1"/>
                    <a:pt x="0" y="108"/>
                    <a:pt x="0" y="262"/>
                  </a:cubicBezTo>
                  <a:cubicBezTo>
                    <a:pt x="0" y="415"/>
                    <a:pt x="115" y="520"/>
                    <a:pt x="275" y="520"/>
                  </a:cubicBezTo>
                  <a:cubicBezTo>
                    <a:pt x="433" y="520"/>
                    <a:pt x="552" y="420"/>
                    <a:pt x="552" y="257"/>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2" name="Google Shape;5992;p22"/>
            <p:cNvSpPr/>
            <p:nvPr/>
          </p:nvSpPr>
          <p:spPr>
            <a:xfrm>
              <a:off x="3336056" y="4253308"/>
              <a:ext cx="7065" cy="6656"/>
            </a:xfrm>
            <a:custGeom>
              <a:rect b="b" l="l" r="r" t="t"/>
              <a:pathLst>
                <a:path extrusionOk="0" h="521" w="553">
                  <a:moveTo>
                    <a:pt x="275" y="0"/>
                  </a:moveTo>
                  <a:cubicBezTo>
                    <a:pt x="119" y="0"/>
                    <a:pt x="0" y="110"/>
                    <a:pt x="0" y="261"/>
                  </a:cubicBezTo>
                  <a:cubicBezTo>
                    <a:pt x="0" y="415"/>
                    <a:pt x="115" y="520"/>
                    <a:pt x="275" y="520"/>
                  </a:cubicBezTo>
                  <a:cubicBezTo>
                    <a:pt x="433" y="520"/>
                    <a:pt x="552" y="419"/>
                    <a:pt x="552" y="259"/>
                  </a:cubicBezTo>
                  <a:cubicBezTo>
                    <a:pt x="552" y="106"/>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3" name="Google Shape;5993;p22"/>
            <p:cNvSpPr/>
            <p:nvPr/>
          </p:nvSpPr>
          <p:spPr>
            <a:xfrm>
              <a:off x="3336056" y="4264831"/>
              <a:ext cx="7065" cy="6656"/>
            </a:xfrm>
            <a:custGeom>
              <a:rect b="b" l="l" r="r" t="t"/>
              <a:pathLst>
                <a:path extrusionOk="0" h="521" w="553">
                  <a:moveTo>
                    <a:pt x="275" y="1"/>
                  </a:moveTo>
                  <a:cubicBezTo>
                    <a:pt x="119" y="1"/>
                    <a:pt x="0" y="110"/>
                    <a:pt x="0" y="264"/>
                  </a:cubicBezTo>
                  <a:cubicBezTo>
                    <a:pt x="0" y="415"/>
                    <a:pt x="115" y="520"/>
                    <a:pt x="275" y="520"/>
                  </a:cubicBezTo>
                  <a:cubicBezTo>
                    <a:pt x="433" y="520"/>
                    <a:pt x="552" y="420"/>
                    <a:pt x="552" y="259"/>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4" name="Google Shape;5994;p22"/>
            <p:cNvSpPr/>
            <p:nvPr/>
          </p:nvSpPr>
          <p:spPr>
            <a:xfrm>
              <a:off x="3336056" y="4276418"/>
              <a:ext cx="7065" cy="6617"/>
            </a:xfrm>
            <a:custGeom>
              <a:rect b="b" l="l" r="r" t="t"/>
              <a:pathLst>
                <a:path extrusionOk="0" h="518" w="553">
                  <a:moveTo>
                    <a:pt x="275" y="0"/>
                  </a:moveTo>
                  <a:cubicBezTo>
                    <a:pt x="119" y="0"/>
                    <a:pt x="0" y="108"/>
                    <a:pt x="0" y="262"/>
                  </a:cubicBezTo>
                  <a:cubicBezTo>
                    <a:pt x="0" y="415"/>
                    <a:pt x="115" y="518"/>
                    <a:pt x="275" y="518"/>
                  </a:cubicBezTo>
                  <a:cubicBezTo>
                    <a:pt x="433" y="518"/>
                    <a:pt x="552" y="420"/>
                    <a:pt x="552" y="257"/>
                  </a:cubicBezTo>
                  <a:cubicBezTo>
                    <a:pt x="552" y="103"/>
                    <a:pt x="433"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5" name="Google Shape;5995;p22"/>
            <p:cNvSpPr/>
            <p:nvPr/>
          </p:nvSpPr>
          <p:spPr>
            <a:xfrm>
              <a:off x="3336056" y="4287941"/>
              <a:ext cx="7065" cy="6656"/>
            </a:xfrm>
            <a:custGeom>
              <a:rect b="b" l="l" r="r" t="t"/>
              <a:pathLst>
                <a:path extrusionOk="0" h="521" w="553">
                  <a:moveTo>
                    <a:pt x="275" y="1"/>
                  </a:moveTo>
                  <a:cubicBezTo>
                    <a:pt x="119" y="1"/>
                    <a:pt x="0" y="111"/>
                    <a:pt x="0" y="262"/>
                  </a:cubicBezTo>
                  <a:cubicBezTo>
                    <a:pt x="0" y="415"/>
                    <a:pt x="115" y="521"/>
                    <a:pt x="275" y="521"/>
                  </a:cubicBezTo>
                  <a:cubicBezTo>
                    <a:pt x="433" y="521"/>
                    <a:pt x="552" y="420"/>
                    <a:pt x="552" y="260"/>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6" name="Google Shape;5996;p22"/>
            <p:cNvSpPr/>
            <p:nvPr/>
          </p:nvSpPr>
          <p:spPr>
            <a:xfrm>
              <a:off x="3336056" y="4299528"/>
              <a:ext cx="7065" cy="6656"/>
            </a:xfrm>
            <a:custGeom>
              <a:rect b="b" l="l" r="r" t="t"/>
              <a:pathLst>
                <a:path extrusionOk="0" h="521" w="553">
                  <a:moveTo>
                    <a:pt x="275" y="1"/>
                  </a:moveTo>
                  <a:cubicBezTo>
                    <a:pt x="119" y="1"/>
                    <a:pt x="0" y="111"/>
                    <a:pt x="0" y="264"/>
                  </a:cubicBezTo>
                  <a:cubicBezTo>
                    <a:pt x="0" y="417"/>
                    <a:pt x="115" y="520"/>
                    <a:pt x="275" y="520"/>
                  </a:cubicBezTo>
                  <a:cubicBezTo>
                    <a:pt x="433" y="520"/>
                    <a:pt x="552" y="422"/>
                    <a:pt x="552" y="259"/>
                  </a:cubicBezTo>
                  <a:cubicBezTo>
                    <a:pt x="552" y="106"/>
                    <a:pt x="43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7" name="Google Shape;5997;p22"/>
            <p:cNvSpPr/>
            <p:nvPr/>
          </p:nvSpPr>
          <p:spPr>
            <a:xfrm>
              <a:off x="3336260" y="4310782"/>
              <a:ext cx="7243" cy="6669"/>
            </a:xfrm>
            <a:custGeom>
              <a:rect b="b" l="l" r="r" t="t"/>
              <a:pathLst>
                <a:path extrusionOk="0" h="522" w="567">
                  <a:moveTo>
                    <a:pt x="286" y="1"/>
                  </a:moveTo>
                  <a:cubicBezTo>
                    <a:pt x="281" y="1"/>
                    <a:pt x="276" y="1"/>
                    <a:pt x="271" y="1"/>
                  </a:cubicBezTo>
                  <a:cubicBezTo>
                    <a:pt x="108" y="10"/>
                    <a:pt x="0" y="125"/>
                    <a:pt x="10" y="278"/>
                  </a:cubicBezTo>
                  <a:cubicBezTo>
                    <a:pt x="16" y="423"/>
                    <a:pt x="126" y="522"/>
                    <a:pt x="276" y="522"/>
                  </a:cubicBezTo>
                  <a:cubicBezTo>
                    <a:pt x="282" y="522"/>
                    <a:pt x="289" y="522"/>
                    <a:pt x="296" y="521"/>
                  </a:cubicBezTo>
                  <a:cubicBezTo>
                    <a:pt x="454" y="514"/>
                    <a:pt x="566" y="407"/>
                    <a:pt x="559" y="246"/>
                  </a:cubicBezTo>
                  <a:cubicBezTo>
                    <a:pt x="550" y="98"/>
                    <a:pt x="437" y="1"/>
                    <a:pt x="2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8" name="Google Shape;5998;p22"/>
            <p:cNvSpPr/>
            <p:nvPr/>
          </p:nvSpPr>
          <p:spPr>
            <a:xfrm>
              <a:off x="3336963" y="4322868"/>
              <a:ext cx="7180" cy="6643"/>
            </a:xfrm>
            <a:custGeom>
              <a:rect b="b" l="l" r="r" t="t"/>
              <a:pathLst>
                <a:path extrusionOk="0" h="520" w="562">
                  <a:moveTo>
                    <a:pt x="288" y="1"/>
                  </a:moveTo>
                  <a:cubicBezTo>
                    <a:pt x="283" y="1"/>
                    <a:pt x="278" y="1"/>
                    <a:pt x="273" y="1"/>
                  </a:cubicBezTo>
                  <a:cubicBezTo>
                    <a:pt x="110" y="6"/>
                    <a:pt x="0" y="118"/>
                    <a:pt x="5" y="271"/>
                  </a:cubicBezTo>
                  <a:cubicBezTo>
                    <a:pt x="12" y="420"/>
                    <a:pt x="121" y="519"/>
                    <a:pt x="274" y="519"/>
                  </a:cubicBezTo>
                  <a:cubicBezTo>
                    <a:pt x="279" y="519"/>
                    <a:pt x="284" y="519"/>
                    <a:pt x="289" y="519"/>
                  </a:cubicBezTo>
                  <a:cubicBezTo>
                    <a:pt x="447" y="514"/>
                    <a:pt x="561" y="411"/>
                    <a:pt x="557" y="248"/>
                  </a:cubicBezTo>
                  <a:cubicBezTo>
                    <a:pt x="550" y="100"/>
                    <a:pt x="436"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5999" name="Google Shape;5999;p22"/>
            <p:cNvSpPr/>
            <p:nvPr/>
          </p:nvSpPr>
          <p:spPr>
            <a:xfrm>
              <a:off x="3337103" y="4335362"/>
              <a:ext cx="7103" cy="6656"/>
            </a:xfrm>
            <a:custGeom>
              <a:rect b="b" l="l" r="r" t="t"/>
              <a:pathLst>
                <a:path extrusionOk="0" h="521" w="556">
                  <a:moveTo>
                    <a:pt x="275" y="1"/>
                  </a:moveTo>
                  <a:cubicBezTo>
                    <a:pt x="118" y="1"/>
                    <a:pt x="5" y="108"/>
                    <a:pt x="3" y="260"/>
                  </a:cubicBezTo>
                  <a:cubicBezTo>
                    <a:pt x="1" y="413"/>
                    <a:pt x="113" y="519"/>
                    <a:pt x="276" y="521"/>
                  </a:cubicBezTo>
                  <a:cubicBezTo>
                    <a:pt x="277" y="521"/>
                    <a:pt x="279" y="521"/>
                    <a:pt x="281" y="521"/>
                  </a:cubicBezTo>
                  <a:cubicBezTo>
                    <a:pt x="436" y="521"/>
                    <a:pt x="550" y="421"/>
                    <a:pt x="553" y="262"/>
                  </a:cubicBezTo>
                  <a:cubicBezTo>
                    <a:pt x="555" y="109"/>
                    <a:pt x="438" y="3"/>
                    <a:pt x="280" y="1"/>
                  </a:cubicBezTo>
                  <a:cubicBezTo>
                    <a:pt x="279" y="1"/>
                    <a:pt x="277"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0" name="Google Shape;6000;p22"/>
            <p:cNvSpPr/>
            <p:nvPr/>
          </p:nvSpPr>
          <p:spPr>
            <a:xfrm>
              <a:off x="3336579" y="4347766"/>
              <a:ext cx="7269" cy="6669"/>
            </a:xfrm>
            <a:custGeom>
              <a:rect b="b" l="l" r="r" t="t"/>
              <a:pathLst>
                <a:path extrusionOk="0" h="522" w="569">
                  <a:moveTo>
                    <a:pt x="283" y="1"/>
                  </a:moveTo>
                  <a:cubicBezTo>
                    <a:pt x="131" y="1"/>
                    <a:pt x="19" y="102"/>
                    <a:pt x="10" y="248"/>
                  </a:cubicBezTo>
                  <a:cubicBezTo>
                    <a:pt x="1" y="402"/>
                    <a:pt x="108" y="512"/>
                    <a:pt x="271" y="521"/>
                  </a:cubicBezTo>
                  <a:cubicBezTo>
                    <a:pt x="278" y="521"/>
                    <a:pt x="285" y="522"/>
                    <a:pt x="292" y="522"/>
                  </a:cubicBezTo>
                  <a:cubicBezTo>
                    <a:pt x="440" y="522"/>
                    <a:pt x="553" y="429"/>
                    <a:pt x="562" y="274"/>
                  </a:cubicBezTo>
                  <a:cubicBezTo>
                    <a:pt x="569" y="122"/>
                    <a:pt x="456" y="10"/>
                    <a:pt x="298" y="1"/>
                  </a:cubicBezTo>
                  <a:cubicBezTo>
                    <a:pt x="293" y="1"/>
                    <a:pt x="288"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1" name="Google Shape;6001;p22"/>
            <p:cNvSpPr/>
            <p:nvPr/>
          </p:nvSpPr>
          <p:spPr>
            <a:xfrm>
              <a:off x="3335583" y="4360196"/>
              <a:ext cx="7384" cy="6681"/>
            </a:xfrm>
            <a:custGeom>
              <a:rect b="b" l="l" r="r" t="t"/>
              <a:pathLst>
                <a:path extrusionOk="0" h="523" w="578">
                  <a:moveTo>
                    <a:pt x="285" y="0"/>
                  </a:moveTo>
                  <a:cubicBezTo>
                    <a:pt x="139" y="0"/>
                    <a:pt x="30" y="95"/>
                    <a:pt x="17" y="237"/>
                  </a:cubicBezTo>
                  <a:cubicBezTo>
                    <a:pt x="1" y="391"/>
                    <a:pt x="104" y="505"/>
                    <a:pt x="264" y="521"/>
                  </a:cubicBezTo>
                  <a:cubicBezTo>
                    <a:pt x="275" y="522"/>
                    <a:pt x="285" y="523"/>
                    <a:pt x="296" y="523"/>
                  </a:cubicBezTo>
                  <a:cubicBezTo>
                    <a:pt x="439" y="523"/>
                    <a:pt x="549" y="435"/>
                    <a:pt x="564" y="285"/>
                  </a:cubicBezTo>
                  <a:cubicBezTo>
                    <a:pt x="578" y="132"/>
                    <a:pt x="470" y="17"/>
                    <a:pt x="314" y="1"/>
                  </a:cubicBezTo>
                  <a:cubicBezTo>
                    <a:pt x="304" y="0"/>
                    <a:pt x="295"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2" name="Google Shape;6002;p22"/>
            <p:cNvSpPr/>
            <p:nvPr/>
          </p:nvSpPr>
          <p:spPr>
            <a:xfrm>
              <a:off x="3334037" y="4372601"/>
              <a:ext cx="7524" cy="6681"/>
            </a:xfrm>
            <a:custGeom>
              <a:rect b="b" l="l" r="r" t="t"/>
              <a:pathLst>
                <a:path extrusionOk="0" h="523" w="589">
                  <a:moveTo>
                    <a:pt x="284" y="0"/>
                  </a:moveTo>
                  <a:cubicBezTo>
                    <a:pt x="147" y="0"/>
                    <a:pt x="42" y="88"/>
                    <a:pt x="23" y="224"/>
                  </a:cubicBezTo>
                  <a:cubicBezTo>
                    <a:pt x="0" y="377"/>
                    <a:pt x="99" y="496"/>
                    <a:pt x="259" y="519"/>
                  </a:cubicBezTo>
                  <a:cubicBezTo>
                    <a:pt x="275" y="521"/>
                    <a:pt x="290" y="522"/>
                    <a:pt x="306" y="522"/>
                  </a:cubicBezTo>
                  <a:cubicBezTo>
                    <a:pt x="440" y="522"/>
                    <a:pt x="548" y="441"/>
                    <a:pt x="568" y="297"/>
                  </a:cubicBezTo>
                  <a:cubicBezTo>
                    <a:pt x="589" y="146"/>
                    <a:pt x="486" y="24"/>
                    <a:pt x="330" y="4"/>
                  </a:cubicBezTo>
                  <a:lnTo>
                    <a:pt x="332" y="4"/>
                  </a:lnTo>
                  <a:cubicBezTo>
                    <a:pt x="316" y="1"/>
                    <a:pt x="300"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3" name="Google Shape;6003;p22"/>
            <p:cNvSpPr/>
            <p:nvPr/>
          </p:nvSpPr>
          <p:spPr>
            <a:xfrm>
              <a:off x="3331930" y="4385031"/>
              <a:ext cx="7652" cy="6681"/>
            </a:xfrm>
            <a:custGeom>
              <a:rect b="b" l="l" r="r" t="t"/>
              <a:pathLst>
                <a:path extrusionOk="0" h="523" w="599">
                  <a:moveTo>
                    <a:pt x="284" y="0"/>
                  </a:moveTo>
                  <a:cubicBezTo>
                    <a:pt x="155" y="0"/>
                    <a:pt x="52" y="81"/>
                    <a:pt x="28" y="212"/>
                  </a:cubicBezTo>
                  <a:cubicBezTo>
                    <a:pt x="0" y="364"/>
                    <a:pt x="92" y="485"/>
                    <a:pt x="250" y="517"/>
                  </a:cubicBezTo>
                  <a:cubicBezTo>
                    <a:pt x="271" y="521"/>
                    <a:pt x="292" y="522"/>
                    <a:pt x="312" y="522"/>
                  </a:cubicBezTo>
                  <a:cubicBezTo>
                    <a:pt x="440" y="522"/>
                    <a:pt x="543" y="447"/>
                    <a:pt x="568" y="309"/>
                  </a:cubicBezTo>
                  <a:cubicBezTo>
                    <a:pt x="598" y="160"/>
                    <a:pt x="502" y="34"/>
                    <a:pt x="346" y="6"/>
                  </a:cubicBezTo>
                  <a:cubicBezTo>
                    <a:pt x="325" y="2"/>
                    <a:pt x="30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4" name="Google Shape;6004;p22"/>
            <p:cNvSpPr/>
            <p:nvPr/>
          </p:nvSpPr>
          <p:spPr>
            <a:xfrm>
              <a:off x="3329183" y="4397372"/>
              <a:ext cx="7793" cy="6707"/>
            </a:xfrm>
            <a:custGeom>
              <a:rect b="b" l="l" r="r" t="t"/>
              <a:pathLst>
                <a:path extrusionOk="0" h="525" w="610">
                  <a:moveTo>
                    <a:pt x="290" y="0"/>
                  </a:moveTo>
                  <a:cubicBezTo>
                    <a:pt x="167" y="0"/>
                    <a:pt x="65" y="76"/>
                    <a:pt x="35" y="199"/>
                  </a:cubicBezTo>
                  <a:cubicBezTo>
                    <a:pt x="0" y="348"/>
                    <a:pt x="85" y="478"/>
                    <a:pt x="243" y="515"/>
                  </a:cubicBezTo>
                  <a:cubicBezTo>
                    <a:pt x="270" y="522"/>
                    <a:pt x="297" y="525"/>
                    <a:pt x="322" y="525"/>
                  </a:cubicBezTo>
                  <a:cubicBezTo>
                    <a:pt x="442" y="525"/>
                    <a:pt x="541" y="455"/>
                    <a:pt x="573" y="325"/>
                  </a:cubicBezTo>
                  <a:cubicBezTo>
                    <a:pt x="609" y="176"/>
                    <a:pt x="518" y="48"/>
                    <a:pt x="364" y="9"/>
                  </a:cubicBezTo>
                  <a:cubicBezTo>
                    <a:pt x="339" y="3"/>
                    <a:pt x="314" y="0"/>
                    <a:pt x="29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5" name="Google Shape;6005;p22"/>
            <p:cNvSpPr/>
            <p:nvPr/>
          </p:nvSpPr>
          <p:spPr>
            <a:xfrm>
              <a:off x="3325721" y="4409789"/>
              <a:ext cx="7882" cy="6732"/>
            </a:xfrm>
            <a:custGeom>
              <a:rect b="b" l="l" r="r" t="t"/>
              <a:pathLst>
                <a:path extrusionOk="0" h="527" w="617">
                  <a:moveTo>
                    <a:pt x="289" y="0"/>
                  </a:moveTo>
                  <a:cubicBezTo>
                    <a:pt x="174" y="0"/>
                    <a:pt x="79" y="70"/>
                    <a:pt x="44" y="184"/>
                  </a:cubicBezTo>
                  <a:cubicBezTo>
                    <a:pt x="1" y="331"/>
                    <a:pt x="79" y="466"/>
                    <a:pt x="232" y="512"/>
                  </a:cubicBezTo>
                  <a:cubicBezTo>
                    <a:pt x="265" y="522"/>
                    <a:pt x="297" y="527"/>
                    <a:pt x="328" y="527"/>
                  </a:cubicBezTo>
                  <a:cubicBezTo>
                    <a:pt x="440" y="527"/>
                    <a:pt x="536" y="462"/>
                    <a:pt x="573" y="340"/>
                  </a:cubicBezTo>
                  <a:cubicBezTo>
                    <a:pt x="617" y="193"/>
                    <a:pt x="535" y="61"/>
                    <a:pt x="383" y="15"/>
                  </a:cubicBezTo>
                  <a:cubicBezTo>
                    <a:pt x="351" y="5"/>
                    <a:pt x="320"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6" name="Google Shape;6006;p22"/>
            <p:cNvSpPr/>
            <p:nvPr/>
          </p:nvSpPr>
          <p:spPr>
            <a:xfrm>
              <a:off x="3321544" y="4421951"/>
              <a:ext cx="7997" cy="6771"/>
            </a:xfrm>
            <a:custGeom>
              <a:rect b="b" l="l" r="r" t="t"/>
              <a:pathLst>
                <a:path extrusionOk="0" h="530" w="626">
                  <a:moveTo>
                    <a:pt x="295" y="0"/>
                  </a:moveTo>
                  <a:cubicBezTo>
                    <a:pt x="187" y="0"/>
                    <a:pt x="95" y="62"/>
                    <a:pt x="53" y="171"/>
                  </a:cubicBezTo>
                  <a:cubicBezTo>
                    <a:pt x="0" y="313"/>
                    <a:pt x="71" y="451"/>
                    <a:pt x="223" y="508"/>
                  </a:cubicBezTo>
                  <a:cubicBezTo>
                    <a:pt x="261" y="522"/>
                    <a:pt x="299" y="529"/>
                    <a:pt x="335" y="529"/>
                  </a:cubicBezTo>
                  <a:cubicBezTo>
                    <a:pt x="440" y="529"/>
                    <a:pt x="530" y="471"/>
                    <a:pt x="573" y="357"/>
                  </a:cubicBezTo>
                  <a:cubicBezTo>
                    <a:pt x="626" y="215"/>
                    <a:pt x="552" y="75"/>
                    <a:pt x="404" y="20"/>
                  </a:cubicBezTo>
                  <a:cubicBezTo>
                    <a:pt x="367" y="7"/>
                    <a:pt x="330"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7" name="Google Shape;6007;p22"/>
            <p:cNvSpPr/>
            <p:nvPr/>
          </p:nvSpPr>
          <p:spPr>
            <a:xfrm>
              <a:off x="3316537" y="4434011"/>
              <a:ext cx="8061" cy="6796"/>
            </a:xfrm>
            <a:custGeom>
              <a:rect b="b" l="l" r="r" t="t"/>
              <a:pathLst>
                <a:path extrusionOk="0" h="532" w="631">
                  <a:moveTo>
                    <a:pt x="296" y="1"/>
                  </a:moveTo>
                  <a:cubicBezTo>
                    <a:pt x="195" y="1"/>
                    <a:pt x="107" y="57"/>
                    <a:pt x="63" y="155"/>
                  </a:cubicBezTo>
                  <a:cubicBezTo>
                    <a:pt x="1" y="294"/>
                    <a:pt x="60" y="436"/>
                    <a:pt x="209" y="503"/>
                  </a:cubicBezTo>
                  <a:cubicBezTo>
                    <a:pt x="252" y="522"/>
                    <a:pt x="295" y="532"/>
                    <a:pt x="336" y="532"/>
                  </a:cubicBezTo>
                  <a:cubicBezTo>
                    <a:pt x="433" y="532"/>
                    <a:pt x="520" y="480"/>
                    <a:pt x="567" y="377"/>
                  </a:cubicBezTo>
                  <a:cubicBezTo>
                    <a:pt x="631" y="237"/>
                    <a:pt x="564" y="95"/>
                    <a:pt x="422" y="29"/>
                  </a:cubicBezTo>
                  <a:cubicBezTo>
                    <a:pt x="380" y="10"/>
                    <a:pt x="33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8" name="Google Shape;6008;p22"/>
            <p:cNvSpPr/>
            <p:nvPr/>
          </p:nvSpPr>
          <p:spPr>
            <a:xfrm>
              <a:off x="3310661" y="4445713"/>
              <a:ext cx="8087" cy="6847"/>
            </a:xfrm>
            <a:custGeom>
              <a:rect b="b" l="l" r="r" t="t"/>
              <a:pathLst>
                <a:path extrusionOk="0" h="536" w="633">
                  <a:moveTo>
                    <a:pt x="298" y="1"/>
                  </a:moveTo>
                  <a:cubicBezTo>
                    <a:pt x="206" y="1"/>
                    <a:pt x="123" y="49"/>
                    <a:pt x="74" y="139"/>
                  </a:cubicBezTo>
                  <a:cubicBezTo>
                    <a:pt x="1" y="272"/>
                    <a:pt x="49" y="418"/>
                    <a:pt x="191" y="496"/>
                  </a:cubicBezTo>
                  <a:cubicBezTo>
                    <a:pt x="239" y="522"/>
                    <a:pt x="290" y="536"/>
                    <a:pt x="338" y="536"/>
                  </a:cubicBezTo>
                  <a:cubicBezTo>
                    <a:pt x="427" y="536"/>
                    <a:pt x="509" y="490"/>
                    <a:pt x="559" y="398"/>
                  </a:cubicBezTo>
                  <a:cubicBezTo>
                    <a:pt x="633" y="262"/>
                    <a:pt x="578" y="114"/>
                    <a:pt x="440" y="40"/>
                  </a:cubicBezTo>
                  <a:lnTo>
                    <a:pt x="440" y="38"/>
                  </a:lnTo>
                  <a:cubicBezTo>
                    <a:pt x="393" y="13"/>
                    <a:pt x="344"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09" name="Google Shape;6009;p22"/>
            <p:cNvSpPr/>
            <p:nvPr/>
          </p:nvSpPr>
          <p:spPr>
            <a:xfrm>
              <a:off x="3303763" y="4457210"/>
              <a:ext cx="8048" cy="6873"/>
            </a:xfrm>
            <a:custGeom>
              <a:rect b="b" l="l" r="r" t="t"/>
              <a:pathLst>
                <a:path extrusionOk="0" h="538" w="630">
                  <a:moveTo>
                    <a:pt x="296" y="0"/>
                  </a:moveTo>
                  <a:cubicBezTo>
                    <a:pt x="212" y="0"/>
                    <a:pt x="134" y="41"/>
                    <a:pt x="82" y="118"/>
                  </a:cubicBezTo>
                  <a:cubicBezTo>
                    <a:pt x="0" y="246"/>
                    <a:pt x="37" y="398"/>
                    <a:pt x="172" y="485"/>
                  </a:cubicBezTo>
                  <a:cubicBezTo>
                    <a:pt x="225" y="520"/>
                    <a:pt x="281" y="538"/>
                    <a:pt x="336" y="538"/>
                  </a:cubicBezTo>
                  <a:cubicBezTo>
                    <a:pt x="416" y="538"/>
                    <a:pt x="492" y="499"/>
                    <a:pt x="545" y="418"/>
                  </a:cubicBezTo>
                  <a:cubicBezTo>
                    <a:pt x="630" y="290"/>
                    <a:pt x="589" y="139"/>
                    <a:pt x="458" y="52"/>
                  </a:cubicBezTo>
                  <a:cubicBezTo>
                    <a:pt x="405" y="17"/>
                    <a:pt x="350"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0" name="Google Shape;6010;p22"/>
            <p:cNvSpPr/>
            <p:nvPr/>
          </p:nvSpPr>
          <p:spPr>
            <a:xfrm>
              <a:off x="3295741" y="4468209"/>
              <a:ext cx="7997" cy="6937"/>
            </a:xfrm>
            <a:custGeom>
              <a:rect b="b" l="l" r="r" t="t"/>
              <a:pathLst>
                <a:path extrusionOk="0" h="543" w="626">
                  <a:moveTo>
                    <a:pt x="296" y="1"/>
                  </a:moveTo>
                  <a:cubicBezTo>
                    <a:pt x="222" y="1"/>
                    <a:pt x="150" y="35"/>
                    <a:pt x="97" y="102"/>
                  </a:cubicBezTo>
                  <a:cubicBezTo>
                    <a:pt x="1" y="221"/>
                    <a:pt x="26" y="375"/>
                    <a:pt x="152" y="476"/>
                  </a:cubicBezTo>
                  <a:cubicBezTo>
                    <a:pt x="208" y="519"/>
                    <a:pt x="271" y="542"/>
                    <a:pt x="332" y="542"/>
                  </a:cubicBezTo>
                  <a:cubicBezTo>
                    <a:pt x="404" y="542"/>
                    <a:pt x="475" y="510"/>
                    <a:pt x="530" y="441"/>
                  </a:cubicBezTo>
                  <a:cubicBezTo>
                    <a:pt x="626" y="322"/>
                    <a:pt x="598" y="166"/>
                    <a:pt x="475" y="68"/>
                  </a:cubicBezTo>
                  <a:cubicBezTo>
                    <a:pt x="418"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1" name="Google Shape;6011;p22"/>
            <p:cNvSpPr/>
            <p:nvPr/>
          </p:nvSpPr>
          <p:spPr>
            <a:xfrm>
              <a:off x="3286735" y="4478468"/>
              <a:ext cx="7844" cy="6975"/>
            </a:xfrm>
            <a:custGeom>
              <a:rect b="b" l="l" r="r" t="t"/>
              <a:pathLst>
                <a:path extrusionOk="0" h="546" w="614">
                  <a:moveTo>
                    <a:pt x="293" y="0"/>
                  </a:moveTo>
                  <a:cubicBezTo>
                    <a:pt x="226" y="0"/>
                    <a:pt x="160" y="28"/>
                    <a:pt x="108" y="82"/>
                  </a:cubicBezTo>
                  <a:cubicBezTo>
                    <a:pt x="0" y="192"/>
                    <a:pt x="9" y="346"/>
                    <a:pt x="126" y="458"/>
                  </a:cubicBezTo>
                  <a:cubicBezTo>
                    <a:pt x="185" y="515"/>
                    <a:pt x="255" y="545"/>
                    <a:pt x="324" y="545"/>
                  </a:cubicBezTo>
                  <a:cubicBezTo>
                    <a:pt x="388" y="545"/>
                    <a:pt x="452" y="519"/>
                    <a:pt x="506" y="463"/>
                  </a:cubicBezTo>
                  <a:cubicBezTo>
                    <a:pt x="614" y="353"/>
                    <a:pt x="600" y="195"/>
                    <a:pt x="488" y="85"/>
                  </a:cubicBezTo>
                  <a:cubicBezTo>
                    <a:pt x="429" y="28"/>
                    <a:pt x="360"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2" name="Google Shape;6012;p22"/>
            <p:cNvSpPr/>
            <p:nvPr/>
          </p:nvSpPr>
          <p:spPr>
            <a:xfrm>
              <a:off x="3276809" y="4487742"/>
              <a:ext cx="7716" cy="7001"/>
            </a:xfrm>
            <a:custGeom>
              <a:rect b="b" l="l" r="r" t="t"/>
              <a:pathLst>
                <a:path extrusionOk="0" h="548" w="604">
                  <a:moveTo>
                    <a:pt x="291" y="0"/>
                  </a:moveTo>
                  <a:cubicBezTo>
                    <a:pt x="233" y="0"/>
                    <a:pt x="174" y="21"/>
                    <a:pt x="124" y="64"/>
                  </a:cubicBezTo>
                  <a:cubicBezTo>
                    <a:pt x="8" y="163"/>
                    <a:pt x="1" y="318"/>
                    <a:pt x="104" y="440"/>
                  </a:cubicBezTo>
                  <a:cubicBezTo>
                    <a:pt x="162" y="509"/>
                    <a:pt x="237" y="547"/>
                    <a:pt x="313" y="547"/>
                  </a:cubicBezTo>
                  <a:cubicBezTo>
                    <a:pt x="371" y="547"/>
                    <a:pt x="429" y="526"/>
                    <a:pt x="482" y="481"/>
                  </a:cubicBezTo>
                  <a:cubicBezTo>
                    <a:pt x="599" y="382"/>
                    <a:pt x="603" y="227"/>
                    <a:pt x="500" y="105"/>
                  </a:cubicBezTo>
                  <a:cubicBezTo>
                    <a:pt x="442" y="36"/>
                    <a:pt x="366"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3" name="Google Shape;6013;p22"/>
            <p:cNvSpPr/>
            <p:nvPr/>
          </p:nvSpPr>
          <p:spPr>
            <a:xfrm>
              <a:off x="3265670" y="4496097"/>
              <a:ext cx="7793" cy="7026"/>
            </a:xfrm>
            <a:custGeom>
              <a:rect b="b" l="l" r="r" t="t"/>
              <a:pathLst>
                <a:path extrusionOk="0" h="550" w="610">
                  <a:moveTo>
                    <a:pt x="298" y="1"/>
                  </a:moveTo>
                  <a:cubicBezTo>
                    <a:pt x="247" y="1"/>
                    <a:pt x="196" y="16"/>
                    <a:pt x="149" y="49"/>
                  </a:cubicBezTo>
                  <a:cubicBezTo>
                    <a:pt x="23" y="136"/>
                    <a:pt x="0" y="287"/>
                    <a:pt x="92" y="422"/>
                  </a:cubicBezTo>
                  <a:cubicBezTo>
                    <a:pt x="148" y="503"/>
                    <a:pt x="229" y="550"/>
                    <a:pt x="313" y="550"/>
                  </a:cubicBezTo>
                  <a:cubicBezTo>
                    <a:pt x="363" y="550"/>
                    <a:pt x="414" y="534"/>
                    <a:pt x="463" y="500"/>
                  </a:cubicBezTo>
                  <a:cubicBezTo>
                    <a:pt x="589" y="416"/>
                    <a:pt x="609" y="257"/>
                    <a:pt x="520" y="129"/>
                  </a:cubicBezTo>
                  <a:cubicBezTo>
                    <a:pt x="463" y="45"/>
                    <a:pt x="381"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4" name="Google Shape;6014;p22"/>
            <p:cNvSpPr/>
            <p:nvPr/>
          </p:nvSpPr>
          <p:spPr>
            <a:xfrm>
              <a:off x="3254020" y="4503187"/>
              <a:ext cx="7793" cy="7052"/>
            </a:xfrm>
            <a:custGeom>
              <a:rect b="b" l="l" r="r" t="t"/>
              <a:pathLst>
                <a:path extrusionOk="0" h="552" w="610">
                  <a:moveTo>
                    <a:pt x="303" y="0"/>
                  </a:moveTo>
                  <a:cubicBezTo>
                    <a:pt x="260" y="0"/>
                    <a:pt x="215" y="11"/>
                    <a:pt x="173" y="35"/>
                  </a:cubicBezTo>
                  <a:cubicBezTo>
                    <a:pt x="40" y="108"/>
                    <a:pt x="1" y="257"/>
                    <a:pt x="79" y="399"/>
                  </a:cubicBezTo>
                  <a:cubicBezTo>
                    <a:pt x="131" y="495"/>
                    <a:pt x="216" y="551"/>
                    <a:pt x="310" y="551"/>
                  </a:cubicBezTo>
                  <a:cubicBezTo>
                    <a:pt x="352" y="551"/>
                    <a:pt x="396" y="540"/>
                    <a:pt x="441" y="515"/>
                  </a:cubicBezTo>
                  <a:cubicBezTo>
                    <a:pt x="576" y="442"/>
                    <a:pt x="610" y="286"/>
                    <a:pt x="534" y="149"/>
                  </a:cubicBezTo>
                  <a:cubicBezTo>
                    <a:pt x="481" y="52"/>
                    <a:pt x="395" y="0"/>
                    <a:pt x="3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5" name="Google Shape;6015;p22"/>
            <p:cNvSpPr/>
            <p:nvPr/>
          </p:nvSpPr>
          <p:spPr>
            <a:xfrm>
              <a:off x="3241821" y="4509128"/>
              <a:ext cx="7742" cy="7039"/>
            </a:xfrm>
            <a:custGeom>
              <a:rect b="b" l="l" r="r" t="t"/>
              <a:pathLst>
                <a:path extrusionOk="0" h="551" w="606">
                  <a:moveTo>
                    <a:pt x="301" y="0"/>
                  </a:moveTo>
                  <a:cubicBezTo>
                    <a:pt x="266" y="0"/>
                    <a:pt x="229" y="8"/>
                    <a:pt x="193" y="23"/>
                  </a:cubicBezTo>
                  <a:cubicBezTo>
                    <a:pt x="51" y="83"/>
                    <a:pt x="1" y="229"/>
                    <a:pt x="65" y="378"/>
                  </a:cubicBezTo>
                  <a:cubicBezTo>
                    <a:pt x="113" y="485"/>
                    <a:pt x="201" y="551"/>
                    <a:pt x="305" y="551"/>
                  </a:cubicBezTo>
                  <a:cubicBezTo>
                    <a:pt x="340" y="551"/>
                    <a:pt x="377" y="543"/>
                    <a:pt x="415" y="527"/>
                  </a:cubicBezTo>
                  <a:cubicBezTo>
                    <a:pt x="555" y="465"/>
                    <a:pt x="605" y="316"/>
                    <a:pt x="541" y="172"/>
                  </a:cubicBezTo>
                  <a:cubicBezTo>
                    <a:pt x="495" y="61"/>
                    <a:pt x="40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6" name="Google Shape;6016;p22"/>
            <p:cNvSpPr/>
            <p:nvPr/>
          </p:nvSpPr>
          <p:spPr>
            <a:xfrm>
              <a:off x="3229251" y="4513906"/>
              <a:ext cx="7588" cy="7039"/>
            </a:xfrm>
            <a:custGeom>
              <a:rect b="b" l="l" r="r" t="t"/>
              <a:pathLst>
                <a:path extrusionOk="0" h="551" w="594">
                  <a:moveTo>
                    <a:pt x="296" y="1"/>
                  </a:moveTo>
                  <a:cubicBezTo>
                    <a:pt x="267" y="1"/>
                    <a:pt x="238" y="6"/>
                    <a:pt x="208" y="15"/>
                  </a:cubicBezTo>
                  <a:cubicBezTo>
                    <a:pt x="64" y="64"/>
                    <a:pt x="0" y="203"/>
                    <a:pt x="50" y="359"/>
                  </a:cubicBezTo>
                  <a:cubicBezTo>
                    <a:pt x="90" y="477"/>
                    <a:pt x="182" y="551"/>
                    <a:pt x="295" y="551"/>
                  </a:cubicBezTo>
                  <a:cubicBezTo>
                    <a:pt x="325" y="551"/>
                    <a:pt x="355" y="546"/>
                    <a:pt x="387" y="535"/>
                  </a:cubicBezTo>
                  <a:cubicBezTo>
                    <a:pt x="531" y="487"/>
                    <a:pt x="593" y="343"/>
                    <a:pt x="545" y="194"/>
                  </a:cubicBezTo>
                  <a:cubicBezTo>
                    <a:pt x="503" y="72"/>
                    <a:pt x="40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7" name="Google Shape;6017;p22"/>
            <p:cNvSpPr/>
            <p:nvPr/>
          </p:nvSpPr>
          <p:spPr>
            <a:xfrm>
              <a:off x="3216490" y="4517559"/>
              <a:ext cx="7448" cy="7052"/>
            </a:xfrm>
            <a:custGeom>
              <a:rect b="b" l="l" r="r" t="t"/>
              <a:pathLst>
                <a:path extrusionOk="0" h="552" w="583">
                  <a:moveTo>
                    <a:pt x="292" y="0"/>
                  </a:moveTo>
                  <a:cubicBezTo>
                    <a:pt x="270" y="0"/>
                    <a:pt x="248" y="3"/>
                    <a:pt x="225" y="9"/>
                  </a:cubicBezTo>
                  <a:cubicBezTo>
                    <a:pt x="76" y="45"/>
                    <a:pt x="1" y="183"/>
                    <a:pt x="39" y="339"/>
                  </a:cubicBezTo>
                  <a:cubicBezTo>
                    <a:pt x="72" y="468"/>
                    <a:pt x="167" y="552"/>
                    <a:pt x="289" y="552"/>
                  </a:cubicBezTo>
                  <a:cubicBezTo>
                    <a:pt x="312" y="552"/>
                    <a:pt x="335" y="549"/>
                    <a:pt x="360" y="542"/>
                  </a:cubicBezTo>
                  <a:cubicBezTo>
                    <a:pt x="509" y="506"/>
                    <a:pt x="582" y="366"/>
                    <a:pt x="546" y="213"/>
                  </a:cubicBezTo>
                  <a:cubicBezTo>
                    <a:pt x="513" y="81"/>
                    <a:pt x="411"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8" name="Google Shape;6018;p22"/>
            <p:cNvSpPr/>
            <p:nvPr/>
          </p:nvSpPr>
          <p:spPr>
            <a:xfrm>
              <a:off x="3203882" y="4520242"/>
              <a:ext cx="7243" cy="7026"/>
            </a:xfrm>
            <a:custGeom>
              <a:rect b="b" l="l" r="r" t="t"/>
              <a:pathLst>
                <a:path extrusionOk="0" h="550" w="567">
                  <a:moveTo>
                    <a:pt x="286" y="0"/>
                  </a:moveTo>
                  <a:cubicBezTo>
                    <a:pt x="269" y="0"/>
                    <a:pt x="252" y="2"/>
                    <a:pt x="234" y="5"/>
                  </a:cubicBezTo>
                  <a:cubicBezTo>
                    <a:pt x="83" y="30"/>
                    <a:pt x="1" y="161"/>
                    <a:pt x="28" y="321"/>
                  </a:cubicBezTo>
                  <a:cubicBezTo>
                    <a:pt x="52" y="457"/>
                    <a:pt x="149" y="550"/>
                    <a:pt x="282" y="550"/>
                  </a:cubicBezTo>
                  <a:cubicBezTo>
                    <a:pt x="299" y="550"/>
                    <a:pt x="317" y="548"/>
                    <a:pt x="335" y="545"/>
                  </a:cubicBezTo>
                  <a:cubicBezTo>
                    <a:pt x="484" y="518"/>
                    <a:pt x="566" y="385"/>
                    <a:pt x="539" y="229"/>
                  </a:cubicBezTo>
                  <a:cubicBezTo>
                    <a:pt x="514" y="90"/>
                    <a:pt x="413"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19" name="Google Shape;6019;p22"/>
            <p:cNvSpPr/>
            <p:nvPr/>
          </p:nvSpPr>
          <p:spPr>
            <a:xfrm>
              <a:off x="3191184" y="4522031"/>
              <a:ext cx="7065" cy="7026"/>
            </a:xfrm>
            <a:custGeom>
              <a:rect b="b" l="l" r="r" t="t"/>
              <a:pathLst>
                <a:path extrusionOk="0" h="550" w="553">
                  <a:moveTo>
                    <a:pt x="278" y="0"/>
                  </a:moveTo>
                  <a:cubicBezTo>
                    <a:pt x="267" y="0"/>
                    <a:pt x="255" y="1"/>
                    <a:pt x="243" y="2"/>
                  </a:cubicBezTo>
                  <a:cubicBezTo>
                    <a:pt x="92" y="18"/>
                    <a:pt x="1" y="142"/>
                    <a:pt x="17" y="305"/>
                  </a:cubicBezTo>
                  <a:cubicBezTo>
                    <a:pt x="34" y="449"/>
                    <a:pt x="131" y="549"/>
                    <a:pt x="272" y="549"/>
                  </a:cubicBezTo>
                  <a:cubicBezTo>
                    <a:pt x="283" y="549"/>
                    <a:pt x="295" y="549"/>
                    <a:pt x="307" y="547"/>
                  </a:cubicBezTo>
                  <a:cubicBezTo>
                    <a:pt x="461" y="531"/>
                    <a:pt x="553" y="403"/>
                    <a:pt x="534" y="245"/>
                  </a:cubicBezTo>
                  <a:cubicBezTo>
                    <a:pt x="517" y="97"/>
                    <a:pt x="413"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20" name="Google Shape;6020;p22"/>
            <p:cNvSpPr/>
            <p:nvPr/>
          </p:nvSpPr>
          <p:spPr>
            <a:xfrm>
              <a:off x="3178487" y="4523065"/>
              <a:ext cx="6860" cy="7052"/>
            </a:xfrm>
            <a:custGeom>
              <a:rect b="b" l="l" r="r" t="t"/>
              <a:pathLst>
                <a:path extrusionOk="0" h="552" w="537">
                  <a:moveTo>
                    <a:pt x="268" y="1"/>
                  </a:moveTo>
                  <a:cubicBezTo>
                    <a:pt x="262" y="1"/>
                    <a:pt x="256" y="1"/>
                    <a:pt x="250" y="1"/>
                  </a:cubicBezTo>
                  <a:cubicBezTo>
                    <a:pt x="99" y="11"/>
                    <a:pt x="1" y="130"/>
                    <a:pt x="10" y="290"/>
                  </a:cubicBezTo>
                  <a:cubicBezTo>
                    <a:pt x="16" y="442"/>
                    <a:pt x="116" y="552"/>
                    <a:pt x="269" y="552"/>
                  </a:cubicBezTo>
                  <a:cubicBezTo>
                    <a:pt x="275" y="552"/>
                    <a:pt x="281" y="551"/>
                    <a:pt x="287" y="551"/>
                  </a:cubicBezTo>
                  <a:cubicBezTo>
                    <a:pt x="438" y="542"/>
                    <a:pt x="537" y="418"/>
                    <a:pt x="527" y="263"/>
                  </a:cubicBezTo>
                  <a:cubicBezTo>
                    <a:pt x="519" y="106"/>
                    <a:pt x="41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21" name="Google Shape;6021;p22"/>
            <p:cNvSpPr/>
            <p:nvPr/>
          </p:nvSpPr>
          <p:spPr>
            <a:xfrm>
              <a:off x="3138466" y="3986629"/>
              <a:ext cx="74440" cy="51598"/>
            </a:xfrm>
            <a:custGeom>
              <a:rect b="b" l="l" r="r" t="t"/>
              <a:pathLst>
                <a:path extrusionOk="0" h="4039" w="5827">
                  <a:moveTo>
                    <a:pt x="2366" y="1"/>
                  </a:moveTo>
                  <a:lnTo>
                    <a:pt x="2337" y="1583"/>
                  </a:lnTo>
                  <a:lnTo>
                    <a:pt x="47" y="715"/>
                  </a:lnTo>
                  <a:lnTo>
                    <a:pt x="1" y="3216"/>
                  </a:lnTo>
                  <a:lnTo>
                    <a:pt x="2323" y="2435"/>
                  </a:lnTo>
                  <a:lnTo>
                    <a:pt x="2323" y="2435"/>
                  </a:lnTo>
                  <a:lnTo>
                    <a:pt x="2291" y="4038"/>
                  </a:lnTo>
                  <a:lnTo>
                    <a:pt x="2291" y="4038"/>
                  </a:lnTo>
                  <a:lnTo>
                    <a:pt x="5827" y="2085"/>
                  </a:lnTo>
                  <a:lnTo>
                    <a:pt x="23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22" name="Google Shape;6022;p22"/>
            <p:cNvSpPr/>
            <p:nvPr/>
          </p:nvSpPr>
          <p:spPr>
            <a:xfrm>
              <a:off x="3113199" y="4006059"/>
              <a:ext cx="19955" cy="19967"/>
            </a:xfrm>
            <a:custGeom>
              <a:rect b="b" l="l" r="r" t="t"/>
              <a:pathLst>
                <a:path extrusionOk="0" h="1563" w="1562">
                  <a:moveTo>
                    <a:pt x="781" y="0"/>
                  </a:moveTo>
                  <a:cubicBezTo>
                    <a:pt x="350" y="0"/>
                    <a:pt x="0" y="351"/>
                    <a:pt x="0" y="781"/>
                  </a:cubicBezTo>
                  <a:cubicBezTo>
                    <a:pt x="0" y="1214"/>
                    <a:pt x="350" y="1562"/>
                    <a:pt x="781" y="1562"/>
                  </a:cubicBezTo>
                  <a:cubicBezTo>
                    <a:pt x="1214" y="1562"/>
                    <a:pt x="1562" y="1214"/>
                    <a:pt x="1562" y="781"/>
                  </a:cubicBezTo>
                  <a:cubicBezTo>
                    <a:pt x="1562" y="351"/>
                    <a:pt x="1214" y="0"/>
                    <a:pt x="7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6023" name="Google Shape;6023;p22"/>
          <p:cNvSpPr txBox="1"/>
          <p:nvPr/>
        </p:nvSpPr>
        <p:spPr>
          <a:xfrm>
            <a:off x="3782250" y="1996375"/>
            <a:ext cx="3126900" cy="2845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Addition</a:t>
            </a:r>
            <a:endParaRPr b="1" sz="1600">
              <a:solidFill>
                <a:schemeClr val="dk1"/>
              </a:solidFill>
              <a:latin typeface="Rubik"/>
              <a:ea typeface="Rubik"/>
              <a:cs typeface="Rubik"/>
              <a:sym typeface="Rubik"/>
            </a:endParaRPr>
          </a:p>
          <a:p>
            <a:pPr indent="0" lvl="0" marL="0" rtl="0" algn="l">
              <a:lnSpc>
                <a:spcPct val="115000"/>
              </a:lnSpc>
              <a:spcBef>
                <a:spcPts val="1000"/>
              </a:spcBef>
              <a:spcAft>
                <a:spcPts val="1000"/>
              </a:spcAft>
              <a:buNone/>
            </a:pPr>
            <a:r>
              <a:rPr lang="en" sz="1600">
                <a:solidFill>
                  <a:schemeClr val="dk1"/>
                </a:solidFill>
                <a:latin typeface="Rubik"/>
                <a:ea typeface="Rubik"/>
                <a:cs typeface="Rubik"/>
                <a:sym typeface="Rubik"/>
              </a:rPr>
              <a:t>C’est la </a:t>
            </a:r>
            <a:r>
              <a:rPr lang="en" sz="1600">
                <a:solidFill>
                  <a:schemeClr val="accent2"/>
                </a:solidFill>
                <a:latin typeface="Rubik"/>
                <a:ea typeface="Rubik"/>
                <a:cs typeface="Rubik"/>
                <a:sym typeface="Rubik"/>
              </a:rPr>
              <a:t>somme </a:t>
            </a:r>
            <a:r>
              <a:rPr lang="en" sz="1600">
                <a:solidFill>
                  <a:schemeClr val="dk1"/>
                </a:solidFill>
                <a:latin typeface="Rubik"/>
                <a:ea typeface="Rubik"/>
                <a:cs typeface="Rubik"/>
                <a:sym typeface="Rubik"/>
              </a:rPr>
              <a:t>des nombres.</a:t>
            </a:r>
            <a:endParaRPr sz="1600">
              <a:solidFill>
                <a:schemeClr val="dk1"/>
              </a:solidFill>
              <a:latin typeface="Rubik"/>
              <a:ea typeface="Rubik"/>
              <a:cs typeface="Rubik"/>
              <a:sym typeface="Rubik"/>
            </a:endParaRPr>
          </a:p>
        </p:txBody>
      </p:sp>
      <p:sp>
        <p:nvSpPr>
          <p:cNvPr id="6024" name="Google Shape;6024;p22"/>
          <p:cNvSpPr txBox="1"/>
          <p:nvPr/>
        </p:nvSpPr>
        <p:spPr>
          <a:xfrm>
            <a:off x="7174800" y="1996375"/>
            <a:ext cx="2898900" cy="1146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Soustraction</a:t>
            </a:r>
            <a:endParaRPr b="1" sz="1600">
              <a:solidFill>
                <a:schemeClr val="dk1"/>
              </a:solidFill>
              <a:latin typeface="Rubik"/>
              <a:ea typeface="Rubik"/>
              <a:cs typeface="Rubik"/>
              <a:sym typeface="Rubik"/>
            </a:endParaRPr>
          </a:p>
          <a:p>
            <a:pPr indent="0" lvl="0" marL="0" rtl="0" algn="l">
              <a:lnSpc>
                <a:spcPct val="115000"/>
              </a:lnSpc>
              <a:spcBef>
                <a:spcPts val="1000"/>
              </a:spcBef>
              <a:spcAft>
                <a:spcPts val="0"/>
              </a:spcAft>
              <a:buNone/>
            </a:pPr>
            <a:r>
              <a:rPr lang="en" sz="1600">
                <a:solidFill>
                  <a:schemeClr val="dk1"/>
                </a:solidFill>
                <a:latin typeface="Rubik"/>
                <a:ea typeface="Rubik"/>
                <a:cs typeface="Rubik"/>
                <a:sym typeface="Rubik"/>
              </a:rPr>
              <a:t>C’est le </a:t>
            </a:r>
            <a:r>
              <a:rPr lang="en" sz="1600">
                <a:solidFill>
                  <a:schemeClr val="accent2"/>
                </a:solidFill>
                <a:latin typeface="Rubik"/>
                <a:ea typeface="Rubik"/>
                <a:cs typeface="Rubik"/>
                <a:sym typeface="Rubik"/>
              </a:rPr>
              <a:t>reste </a:t>
            </a:r>
            <a:r>
              <a:rPr lang="en" sz="1600">
                <a:solidFill>
                  <a:schemeClr val="dk1"/>
                </a:solidFill>
                <a:latin typeface="Rubik"/>
                <a:ea typeface="Rubik"/>
                <a:cs typeface="Rubik"/>
                <a:sym typeface="Rubik"/>
              </a:rPr>
              <a:t>des nombres.</a:t>
            </a:r>
            <a:endParaRPr sz="1600">
              <a:solidFill>
                <a:schemeClr val="dk1"/>
              </a:solidFill>
              <a:latin typeface="Rubik"/>
              <a:ea typeface="Rubik"/>
              <a:cs typeface="Rubik"/>
              <a:sym typeface="Rubik"/>
            </a:endParaRPr>
          </a:p>
          <a:p>
            <a:pPr indent="0" lvl="0" marL="0" rtl="0" algn="l">
              <a:lnSpc>
                <a:spcPct val="115000"/>
              </a:lnSpc>
              <a:spcBef>
                <a:spcPts val="1000"/>
              </a:spcBef>
              <a:spcAft>
                <a:spcPts val="0"/>
              </a:spcAft>
              <a:buNone/>
            </a:pPr>
            <a:r>
              <a:t/>
            </a:r>
            <a:endParaRPr sz="1600">
              <a:solidFill>
                <a:schemeClr val="dk1"/>
              </a:solidFill>
              <a:latin typeface="Rubik"/>
              <a:ea typeface="Rubik"/>
              <a:cs typeface="Rubik"/>
              <a:sym typeface="Rubik"/>
            </a:endParaRPr>
          </a:p>
        </p:txBody>
      </p:sp>
      <p:cxnSp>
        <p:nvCxnSpPr>
          <p:cNvPr id="6025" name="Google Shape;6025;p22"/>
          <p:cNvCxnSpPr/>
          <p:nvPr/>
        </p:nvCxnSpPr>
        <p:spPr>
          <a:xfrm>
            <a:off x="887705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6026" name="Google Shape;6026;p22"/>
          <p:cNvCxnSpPr/>
          <p:nvPr/>
        </p:nvCxnSpPr>
        <p:spPr>
          <a:xfrm>
            <a:off x="9174300" y="7213525"/>
            <a:ext cx="1517700" cy="0"/>
          </a:xfrm>
          <a:prstGeom prst="straightConnector1">
            <a:avLst/>
          </a:prstGeom>
          <a:noFill/>
          <a:ln cap="flat" cmpd="sng" w="9525">
            <a:solidFill>
              <a:schemeClr val="dk1"/>
            </a:solidFill>
            <a:prstDash val="solid"/>
            <a:round/>
            <a:headEnd len="med" w="med" type="none"/>
            <a:tailEnd len="med" w="med" type="none"/>
          </a:ln>
        </p:spPr>
      </p:cxnSp>
      <p:grpSp>
        <p:nvGrpSpPr>
          <p:cNvPr id="6027" name="Google Shape;6027;p22"/>
          <p:cNvGrpSpPr/>
          <p:nvPr/>
        </p:nvGrpSpPr>
        <p:grpSpPr>
          <a:xfrm flipH="1">
            <a:off x="9478081" y="6198633"/>
            <a:ext cx="1010547" cy="1015149"/>
            <a:chOff x="2423000" y="1876050"/>
            <a:chExt cx="1657450" cy="1664725"/>
          </a:xfrm>
        </p:grpSpPr>
        <p:sp>
          <p:nvSpPr>
            <p:cNvPr id="6028" name="Google Shape;6028;p22"/>
            <p:cNvSpPr/>
            <p:nvPr/>
          </p:nvSpPr>
          <p:spPr>
            <a:xfrm>
              <a:off x="3317825" y="3178900"/>
              <a:ext cx="99175" cy="361875"/>
            </a:xfrm>
            <a:custGeom>
              <a:rect b="b" l="l" r="r" t="t"/>
              <a:pathLst>
                <a:path extrusionOk="0" h="14475" w="3967">
                  <a:moveTo>
                    <a:pt x="212" y="0"/>
                  </a:moveTo>
                  <a:cubicBezTo>
                    <a:pt x="181" y="0"/>
                    <a:pt x="151" y="8"/>
                    <a:pt x="122" y="24"/>
                  </a:cubicBezTo>
                  <a:cubicBezTo>
                    <a:pt x="32" y="72"/>
                    <a:pt x="1" y="185"/>
                    <a:pt x="50" y="275"/>
                  </a:cubicBezTo>
                  <a:lnTo>
                    <a:pt x="3573" y="6687"/>
                  </a:lnTo>
                  <a:lnTo>
                    <a:pt x="965" y="14229"/>
                  </a:lnTo>
                  <a:cubicBezTo>
                    <a:pt x="944" y="14286"/>
                    <a:pt x="954" y="14347"/>
                    <a:pt x="989" y="14397"/>
                  </a:cubicBezTo>
                  <a:cubicBezTo>
                    <a:pt x="1023" y="14446"/>
                    <a:pt x="1080" y="14475"/>
                    <a:pt x="1140" y="14475"/>
                  </a:cubicBezTo>
                  <a:lnTo>
                    <a:pt x="3774" y="14475"/>
                  </a:lnTo>
                  <a:cubicBezTo>
                    <a:pt x="3879" y="14475"/>
                    <a:pt x="3960" y="14392"/>
                    <a:pt x="3960" y="14289"/>
                  </a:cubicBezTo>
                  <a:cubicBezTo>
                    <a:pt x="3960" y="14187"/>
                    <a:pt x="3879" y="14104"/>
                    <a:pt x="3774" y="14104"/>
                  </a:cubicBezTo>
                  <a:lnTo>
                    <a:pt x="1399" y="14104"/>
                  </a:lnTo>
                  <a:lnTo>
                    <a:pt x="3951" y="6729"/>
                  </a:lnTo>
                  <a:cubicBezTo>
                    <a:pt x="3967" y="6680"/>
                    <a:pt x="3963" y="6625"/>
                    <a:pt x="3937" y="6581"/>
                  </a:cubicBezTo>
                  <a:lnTo>
                    <a:pt x="373" y="96"/>
                  </a:lnTo>
                  <a:cubicBezTo>
                    <a:pt x="340" y="35"/>
                    <a:pt x="276" y="0"/>
                    <a:pt x="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22"/>
            <p:cNvSpPr/>
            <p:nvPr/>
          </p:nvSpPr>
          <p:spPr>
            <a:xfrm>
              <a:off x="3179375" y="3253225"/>
              <a:ext cx="79000" cy="287550"/>
            </a:xfrm>
            <a:custGeom>
              <a:rect b="b" l="l" r="r" t="t"/>
              <a:pathLst>
                <a:path extrusionOk="0" h="11502" w="3160">
                  <a:moveTo>
                    <a:pt x="887" y="1"/>
                  </a:moveTo>
                  <a:cubicBezTo>
                    <a:pt x="861" y="1"/>
                    <a:pt x="836" y="6"/>
                    <a:pt x="813" y="16"/>
                  </a:cubicBezTo>
                  <a:cubicBezTo>
                    <a:pt x="718" y="60"/>
                    <a:pt x="677" y="170"/>
                    <a:pt x="721" y="263"/>
                  </a:cubicBezTo>
                  <a:lnTo>
                    <a:pt x="2561" y="4272"/>
                  </a:lnTo>
                  <a:lnTo>
                    <a:pt x="24" y="11253"/>
                  </a:lnTo>
                  <a:cubicBezTo>
                    <a:pt x="1" y="11309"/>
                    <a:pt x="9" y="11373"/>
                    <a:pt x="45" y="11422"/>
                  </a:cubicBezTo>
                  <a:cubicBezTo>
                    <a:pt x="80" y="11472"/>
                    <a:pt x="137" y="11502"/>
                    <a:pt x="197" y="11502"/>
                  </a:cubicBezTo>
                  <a:lnTo>
                    <a:pt x="2974" y="11502"/>
                  </a:lnTo>
                  <a:cubicBezTo>
                    <a:pt x="3077" y="11502"/>
                    <a:pt x="3160" y="11419"/>
                    <a:pt x="3160" y="11316"/>
                  </a:cubicBezTo>
                  <a:cubicBezTo>
                    <a:pt x="3160" y="11214"/>
                    <a:pt x="3077" y="11131"/>
                    <a:pt x="2974" y="11131"/>
                  </a:cubicBezTo>
                  <a:lnTo>
                    <a:pt x="462" y="11131"/>
                  </a:lnTo>
                  <a:lnTo>
                    <a:pt x="2934" y="4327"/>
                  </a:lnTo>
                  <a:cubicBezTo>
                    <a:pt x="2952" y="4281"/>
                    <a:pt x="2948" y="4231"/>
                    <a:pt x="2929" y="4187"/>
                  </a:cubicBezTo>
                  <a:lnTo>
                    <a:pt x="1057" y="108"/>
                  </a:lnTo>
                  <a:cubicBezTo>
                    <a:pt x="1026" y="39"/>
                    <a:pt x="956" y="1"/>
                    <a:pt x="8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22"/>
            <p:cNvSpPr/>
            <p:nvPr/>
          </p:nvSpPr>
          <p:spPr>
            <a:xfrm>
              <a:off x="2423000" y="2717225"/>
              <a:ext cx="961350" cy="593750"/>
            </a:xfrm>
            <a:custGeom>
              <a:rect b="b" l="l" r="r" t="t"/>
              <a:pathLst>
                <a:path extrusionOk="0" h="23750" w="38454">
                  <a:moveTo>
                    <a:pt x="17617" y="1"/>
                  </a:moveTo>
                  <a:cubicBezTo>
                    <a:pt x="13256" y="1"/>
                    <a:pt x="8652" y="1489"/>
                    <a:pt x="5430" y="6455"/>
                  </a:cubicBezTo>
                  <a:cubicBezTo>
                    <a:pt x="0" y="14822"/>
                    <a:pt x="9663" y="23750"/>
                    <a:pt x="21435" y="23750"/>
                  </a:cubicBezTo>
                  <a:cubicBezTo>
                    <a:pt x="27101" y="23750"/>
                    <a:pt x="33257" y="21681"/>
                    <a:pt x="38453" y="16485"/>
                  </a:cubicBezTo>
                  <a:lnTo>
                    <a:pt x="30127" y="3332"/>
                  </a:lnTo>
                  <a:cubicBezTo>
                    <a:pt x="30127" y="3332"/>
                    <a:pt x="24143" y="1"/>
                    <a:pt x="176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22"/>
            <p:cNvSpPr/>
            <p:nvPr/>
          </p:nvSpPr>
          <p:spPr>
            <a:xfrm>
              <a:off x="3077000" y="2769525"/>
              <a:ext cx="307350" cy="457500"/>
            </a:xfrm>
            <a:custGeom>
              <a:rect b="b" l="l" r="r" t="t"/>
              <a:pathLst>
                <a:path extrusionOk="0" h="18300" w="12294">
                  <a:moveTo>
                    <a:pt x="1277" y="1"/>
                  </a:moveTo>
                  <a:cubicBezTo>
                    <a:pt x="947" y="762"/>
                    <a:pt x="693" y="1560"/>
                    <a:pt x="516" y="2360"/>
                  </a:cubicBezTo>
                  <a:cubicBezTo>
                    <a:pt x="73" y="4357"/>
                    <a:pt x="0" y="6462"/>
                    <a:pt x="267" y="8490"/>
                  </a:cubicBezTo>
                  <a:cubicBezTo>
                    <a:pt x="529" y="10473"/>
                    <a:pt x="1201" y="12265"/>
                    <a:pt x="2363" y="13899"/>
                  </a:cubicBezTo>
                  <a:cubicBezTo>
                    <a:pt x="3654" y="15710"/>
                    <a:pt x="5392" y="17174"/>
                    <a:pt x="7303" y="18299"/>
                  </a:cubicBezTo>
                  <a:cubicBezTo>
                    <a:pt x="9026" y="17264"/>
                    <a:pt x="10705" y="15981"/>
                    <a:pt x="12293" y="14393"/>
                  </a:cubicBezTo>
                  <a:lnTo>
                    <a:pt x="3967" y="1240"/>
                  </a:lnTo>
                  <a:cubicBezTo>
                    <a:pt x="3967" y="1240"/>
                    <a:pt x="2941" y="670"/>
                    <a:pt x="1277"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22"/>
            <p:cNvSpPr/>
            <p:nvPr/>
          </p:nvSpPr>
          <p:spPr>
            <a:xfrm>
              <a:off x="2613000" y="2712600"/>
              <a:ext cx="278825" cy="518250"/>
            </a:xfrm>
            <a:custGeom>
              <a:rect b="b" l="l" r="r" t="t"/>
              <a:pathLst>
                <a:path extrusionOk="0" h="20730" w="11153">
                  <a:moveTo>
                    <a:pt x="10940" y="1"/>
                  </a:moveTo>
                  <a:cubicBezTo>
                    <a:pt x="10912" y="1"/>
                    <a:pt x="10884" y="7"/>
                    <a:pt x="10858" y="21"/>
                  </a:cubicBezTo>
                  <a:cubicBezTo>
                    <a:pt x="10748" y="77"/>
                    <a:pt x="1" y="5822"/>
                    <a:pt x="2201" y="20571"/>
                  </a:cubicBezTo>
                  <a:cubicBezTo>
                    <a:pt x="2215" y="20663"/>
                    <a:pt x="2295" y="20730"/>
                    <a:pt x="2385" y="20730"/>
                  </a:cubicBezTo>
                  <a:cubicBezTo>
                    <a:pt x="2394" y="20730"/>
                    <a:pt x="2402" y="20728"/>
                    <a:pt x="2413" y="20726"/>
                  </a:cubicBezTo>
                  <a:cubicBezTo>
                    <a:pt x="2514" y="20712"/>
                    <a:pt x="2582" y="20617"/>
                    <a:pt x="2568" y="20516"/>
                  </a:cubicBezTo>
                  <a:cubicBezTo>
                    <a:pt x="407" y="6037"/>
                    <a:pt x="10921" y="406"/>
                    <a:pt x="11027" y="349"/>
                  </a:cubicBezTo>
                  <a:cubicBezTo>
                    <a:pt x="11119" y="304"/>
                    <a:pt x="11152" y="190"/>
                    <a:pt x="11107" y="100"/>
                  </a:cubicBezTo>
                  <a:cubicBezTo>
                    <a:pt x="11072" y="37"/>
                    <a:pt x="11006" y="1"/>
                    <a:pt x="109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22"/>
            <p:cNvSpPr/>
            <p:nvPr/>
          </p:nvSpPr>
          <p:spPr>
            <a:xfrm>
              <a:off x="2784775" y="2766100"/>
              <a:ext cx="331850" cy="549525"/>
            </a:xfrm>
            <a:custGeom>
              <a:rect b="b" l="l" r="r" t="t"/>
              <a:pathLst>
                <a:path extrusionOk="0" h="21981" w="13274">
                  <a:moveTo>
                    <a:pt x="12993" y="0"/>
                  </a:moveTo>
                  <a:cubicBezTo>
                    <a:pt x="12055" y="0"/>
                    <a:pt x="4638" y="246"/>
                    <a:pt x="2127" y="7768"/>
                  </a:cubicBezTo>
                  <a:cubicBezTo>
                    <a:pt x="1" y="14140"/>
                    <a:pt x="1463" y="18781"/>
                    <a:pt x="6598" y="21954"/>
                  </a:cubicBezTo>
                  <a:cubicBezTo>
                    <a:pt x="6628" y="21972"/>
                    <a:pt x="6662" y="21980"/>
                    <a:pt x="6695" y="21980"/>
                  </a:cubicBezTo>
                  <a:cubicBezTo>
                    <a:pt x="6757" y="21980"/>
                    <a:pt x="6819" y="21949"/>
                    <a:pt x="6853" y="21894"/>
                  </a:cubicBezTo>
                  <a:cubicBezTo>
                    <a:pt x="6907" y="21806"/>
                    <a:pt x="6879" y="21693"/>
                    <a:pt x="6793" y="21638"/>
                  </a:cubicBezTo>
                  <a:cubicBezTo>
                    <a:pt x="1827" y="18569"/>
                    <a:pt x="414" y="14069"/>
                    <a:pt x="2478" y="7885"/>
                  </a:cubicBezTo>
                  <a:cubicBezTo>
                    <a:pt x="5058" y="150"/>
                    <a:pt x="12995" y="378"/>
                    <a:pt x="13076" y="371"/>
                  </a:cubicBezTo>
                  <a:cubicBezTo>
                    <a:pt x="13077" y="371"/>
                    <a:pt x="13078" y="371"/>
                    <a:pt x="13079" y="371"/>
                  </a:cubicBezTo>
                  <a:cubicBezTo>
                    <a:pt x="13166" y="371"/>
                    <a:pt x="13265" y="296"/>
                    <a:pt x="13268" y="194"/>
                  </a:cubicBezTo>
                  <a:cubicBezTo>
                    <a:pt x="13274" y="92"/>
                    <a:pt x="13192" y="5"/>
                    <a:pt x="13090" y="2"/>
                  </a:cubicBezTo>
                  <a:cubicBezTo>
                    <a:pt x="13086" y="2"/>
                    <a:pt x="13051" y="0"/>
                    <a:pt x="129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22"/>
            <p:cNvSpPr/>
            <p:nvPr/>
          </p:nvSpPr>
          <p:spPr>
            <a:xfrm>
              <a:off x="2881600" y="3114875"/>
              <a:ext cx="147750" cy="425900"/>
            </a:xfrm>
            <a:custGeom>
              <a:rect b="b" l="l" r="r" t="t"/>
              <a:pathLst>
                <a:path extrusionOk="0" h="17036" w="5910">
                  <a:moveTo>
                    <a:pt x="197" y="1"/>
                  </a:moveTo>
                  <a:cubicBezTo>
                    <a:pt x="159" y="1"/>
                    <a:pt x="121" y="12"/>
                    <a:pt x="89" y="35"/>
                  </a:cubicBezTo>
                  <a:cubicBezTo>
                    <a:pt x="27" y="81"/>
                    <a:pt x="1" y="159"/>
                    <a:pt x="18" y="233"/>
                  </a:cubicBezTo>
                  <a:lnTo>
                    <a:pt x="4249" y="16665"/>
                  </a:lnTo>
                  <a:lnTo>
                    <a:pt x="2822" y="16665"/>
                  </a:lnTo>
                  <a:cubicBezTo>
                    <a:pt x="2720" y="16665"/>
                    <a:pt x="2637" y="16748"/>
                    <a:pt x="2637" y="16850"/>
                  </a:cubicBezTo>
                  <a:cubicBezTo>
                    <a:pt x="2637" y="16953"/>
                    <a:pt x="2720" y="17036"/>
                    <a:pt x="2822" y="17036"/>
                  </a:cubicBezTo>
                  <a:lnTo>
                    <a:pt x="4488" y="17036"/>
                  </a:lnTo>
                  <a:cubicBezTo>
                    <a:pt x="4546" y="17036"/>
                    <a:pt x="4601" y="17009"/>
                    <a:pt x="4634" y="16963"/>
                  </a:cubicBezTo>
                  <a:cubicBezTo>
                    <a:pt x="4670" y="16919"/>
                    <a:pt x="4682" y="16859"/>
                    <a:pt x="4668" y="16804"/>
                  </a:cubicBezTo>
                  <a:lnTo>
                    <a:pt x="495" y="593"/>
                  </a:lnTo>
                  <a:lnTo>
                    <a:pt x="495" y="593"/>
                  </a:lnTo>
                  <a:lnTo>
                    <a:pt x="5599" y="3832"/>
                  </a:lnTo>
                  <a:cubicBezTo>
                    <a:pt x="5630" y="3852"/>
                    <a:pt x="5665" y="3861"/>
                    <a:pt x="5699" y="3861"/>
                  </a:cubicBezTo>
                  <a:cubicBezTo>
                    <a:pt x="5760" y="3861"/>
                    <a:pt x="5819" y="3832"/>
                    <a:pt x="5855" y="3775"/>
                  </a:cubicBezTo>
                  <a:cubicBezTo>
                    <a:pt x="5909" y="3689"/>
                    <a:pt x="5885" y="3574"/>
                    <a:pt x="5798" y="3519"/>
                  </a:cubicBezTo>
                  <a:lnTo>
                    <a:pt x="297" y="30"/>
                  </a:lnTo>
                  <a:cubicBezTo>
                    <a:pt x="267" y="10"/>
                    <a:pt x="232" y="1"/>
                    <a:pt x="1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22"/>
            <p:cNvSpPr/>
            <p:nvPr/>
          </p:nvSpPr>
          <p:spPr>
            <a:xfrm>
              <a:off x="2684350" y="3150500"/>
              <a:ext cx="125975" cy="390275"/>
            </a:xfrm>
            <a:custGeom>
              <a:rect b="b" l="l" r="r" t="t"/>
              <a:pathLst>
                <a:path extrusionOk="0" h="15611" w="5039">
                  <a:moveTo>
                    <a:pt x="199" y="0"/>
                  </a:moveTo>
                  <a:cubicBezTo>
                    <a:pt x="163" y="0"/>
                    <a:pt x="127" y="10"/>
                    <a:pt x="96" y="32"/>
                  </a:cubicBezTo>
                  <a:cubicBezTo>
                    <a:pt x="32" y="74"/>
                    <a:pt x="0" y="155"/>
                    <a:pt x="20" y="231"/>
                  </a:cubicBezTo>
                  <a:lnTo>
                    <a:pt x="3877" y="15240"/>
                  </a:lnTo>
                  <a:lnTo>
                    <a:pt x="2513" y="15240"/>
                  </a:lnTo>
                  <a:cubicBezTo>
                    <a:pt x="2411" y="15240"/>
                    <a:pt x="2328" y="15323"/>
                    <a:pt x="2328" y="15425"/>
                  </a:cubicBezTo>
                  <a:cubicBezTo>
                    <a:pt x="2328" y="15528"/>
                    <a:pt x="2411" y="15611"/>
                    <a:pt x="2513" y="15611"/>
                  </a:cubicBezTo>
                  <a:lnTo>
                    <a:pt x="4117" y="15611"/>
                  </a:lnTo>
                  <a:cubicBezTo>
                    <a:pt x="4175" y="15611"/>
                    <a:pt x="4228" y="15584"/>
                    <a:pt x="4263" y="15538"/>
                  </a:cubicBezTo>
                  <a:cubicBezTo>
                    <a:pt x="4297" y="15494"/>
                    <a:pt x="4311" y="15434"/>
                    <a:pt x="4295" y="15379"/>
                  </a:cubicBezTo>
                  <a:lnTo>
                    <a:pt x="509" y="644"/>
                  </a:lnTo>
                  <a:lnTo>
                    <a:pt x="4719" y="3752"/>
                  </a:lnTo>
                  <a:cubicBezTo>
                    <a:pt x="4752" y="3777"/>
                    <a:pt x="4790" y="3789"/>
                    <a:pt x="4828" y="3789"/>
                  </a:cubicBezTo>
                  <a:cubicBezTo>
                    <a:pt x="4885" y="3789"/>
                    <a:pt x="4941" y="3763"/>
                    <a:pt x="4977" y="3714"/>
                  </a:cubicBezTo>
                  <a:cubicBezTo>
                    <a:pt x="5039" y="3631"/>
                    <a:pt x="5021" y="3514"/>
                    <a:pt x="4938" y="3454"/>
                  </a:cubicBezTo>
                  <a:lnTo>
                    <a:pt x="309" y="35"/>
                  </a:lnTo>
                  <a:cubicBezTo>
                    <a:pt x="276" y="12"/>
                    <a:pt x="238" y="0"/>
                    <a:pt x="1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22"/>
            <p:cNvSpPr/>
            <p:nvPr/>
          </p:nvSpPr>
          <p:spPr>
            <a:xfrm>
              <a:off x="3690300" y="2230850"/>
              <a:ext cx="390150" cy="350100"/>
            </a:xfrm>
            <a:custGeom>
              <a:rect b="b" l="l" r="r" t="t"/>
              <a:pathLst>
                <a:path extrusionOk="0" h="14004" w="15606">
                  <a:moveTo>
                    <a:pt x="13390" y="0"/>
                  </a:moveTo>
                  <a:cubicBezTo>
                    <a:pt x="13340" y="2"/>
                    <a:pt x="13293" y="21"/>
                    <a:pt x="13257" y="57"/>
                  </a:cubicBezTo>
                  <a:lnTo>
                    <a:pt x="71" y="13689"/>
                  </a:lnTo>
                  <a:cubicBezTo>
                    <a:pt x="1" y="13764"/>
                    <a:pt x="2" y="13880"/>
                    <a:pt x="77" y="13953"/>
                  </a:cubicBezTo>
                  <a:cubicBezTo>
                    <a:pt x="112" y="13986"/>
                    <a:pt x="158" y="14004"/>
                    <a:pt x="205" y="14004"/>
                  </a:cubicBezTo>
                  <a:cubicBezTo>
                    <a:pt x="253" y="14004"/>
                    <a:pt x="303" y="13986"/>
                    <a:pt x="338" y="13947"/>
                  </a:cubicBezTo>
                  <a:lnTo>
                    <a:pt x="13393" y="450"/>
                  </a:lnTo>
                  <a:lnTo>
                    <a:pt x="15272" y="2328"/>
                  </a:lnTo>
                  <a:cubicBezTo>
                    <a:pt x="15308" y="2364"/>
                    <a:pt x="15355" y="2382"/>
                    <a:pt x="15403" y="2382"/>
                  </a:cubicBezTo>
                  <a:cubicBezTo>
                    <a:pt x="15451" y="2382"/>
                    <a:pt x="15499" y="2364"/>
                    <a:pt x="15535" y="2328"/>
                  </a:cubicBezTo>
                  <a:cubicBezTo>
                    <a:pt x="15606" y="2257"/>
                    <a:pt x="15606" y="2139"/>
                    <a:pt x="15534" y="2066"/>
                  </a:cubicBezTo>
                  <a:lnTo>
                    <a:pt x="13522" y="55"/>
                  </a:lnTo>
                  <a:cubicBezTo>
                    <a:pt x="13487" y="21"/>
                    <a:pt x="13441" y="0"/>
                    <a:pt x="133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22"/>
            <p:cNvSpPr/>
            <p:nvPr/>
          </p:nvSpPr>
          <p:spPr>
            <a:xfrm>
              <a:off x="3475175" y="1876050"/>
              <a:ext cx="250425" cy="654625"/>
            </a:xfrm>
            <a:custGeom>
              <a:rect b="b" l="l" r="r" t="t"/>
              <a:pathLst>
                <a:path extrusionOk="0" h="26185" w="10017">
                  <a:moveTo>
                    <a:pt x="9818" y="0"/>
                  </a:moveTo>
                  <a:cubicBezTo>
                    <a:pt x="9808" y="0"/>
                    <a:pt x="9797" y="1"/>
                    <a:pt x="9787" y="3"/>
                  </a:cubicBezTo>
                  <a:lnTo>
                    <a:pt x="6324" y="561"/>
                  </a:lnTo>
                  <a:cubicBezTo>
                    <a:pt x="6250" y="573"/>
                    <a:pt x="6190" y="628"/>
                    <a:pt x="6172" y="701"/>
                  </a:cubicBezTo>
                  <a:lnTo>
                    <a:pt x="25" y="25955"/>
                  </a:lnTo>
                  <a:cubicBezTo>
                    <a:pt x="0" y="26056"/>
                    <a:pt x="62" y="26154"/>
                    <a:pt x="161" y="26179"/>
                  </a:cubicBezTo>
                  <a:cubicBezTo>
                    <a:pt x="175" y="26183"/>
                    <a:pt x="191" y="26184"/>
                    <a:pt x="205" y="26184"/>
                  </a:cubicBezTo>
                  <a:cubicBezTo>
                    <a:pt x="290" y="26184"/>
                    <a:pt x="364" y="26128"/>
                    <a:pt x="385" y="26043"/>
                  </a:cubicBezTo>
                  <a:lnTo>
                    <a:pt x="6502" y="909"/>
                  </a:lnTo>
                  <a:lnTo>
                    <a:pt x="9845" y="369"/>
                  </a:lnTo>
                  <a:cubicBezTo>
                    <a:pt x="9946" y="353"/>
                    <a:pt x="10017" y="257"/>
                    <a:pt x="9999" y="157"/>
                  </a:cubicBezTo>
                  <a:cubicBezTo>
                    <a:pt x="9985" y="65"/>
                    <a:pt x="9905" y="0"/>
                    <a:pt x="98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22"/>
            <p:cNvSpPr/>
            <p:nvPr/>
          </p:nvSpPr>
          <p:spPr>
            <a:xfrm>
              <a:off x="3157225" y="2484725"/>
              <a:ext cx="704975" cy="704950"/>
            </a:xfrm>
            <a:custGeom>
              <a:rect b="b" l="l" r="r" t="t"/>
              <a:pathLst>
                <a:path extrusionOk="0" h="28198" w="28199">
                  <a:moveTo>
                    <a:pt x="14099" y="1"/>
                  </a:moveTo>
                  <a:cubicBezTo>
                    <a:pt x="10361" y="1"/>
                    <a:pt x="6774" y="1486"/>
                    <a:pt x="4131" y="4130"/>
                  </a:cubicBezTo>
                  <a:cubicBezTo>
                    <a:pt x="1485" y="6773"/>
                    <a:pt x="0" y="10360"/>
                    <a:pt x="0" y="14098"/>
                  </a:cubicBezTo>
                  <a:cubicBezTo>
                    <a:pt x="0" y="17838"/>
                    <a:pt x="1485" y="21423"/>
                    <a:pt x="4131" y="24069"/>
                  </a:cubicBezTo>
                  <a:cubicBezTo>
                    <a:pt x="6774" y="26712"/>
                    <a:pt x="10361" y="28197"/>
                    <a:pt x="14099" y="28197"/>
                  </a:cubicBezTo>
                  <a:cubicBezTo>
                    <a:pt x="17838" y="28197"/>
                    <a:pt x="21424" y="26712"/>
                    <a:pt x="24068" y="24069"/>
                  </a:cubicBezTo>
                  <a:cubicBezTo>
                    <a:pt x="26713" y="21423"/>
                    <a:pt x="28198" y="17838"/>
                    <a:pt x="28198" y="14098"/>
                  </a:cubicBezTo>
                  <a:cubicBezTo>
                    <a:pt x="28198" y="10360"/>
                    <a:pt x="26713" y="6773"/>
                    <a:pt x="24068" y="4130"/>
                  </a:cubicBezTo>
                  <a:cubicBezTo>
                    <a:pt x="21424" y="1486"/>
                    <a:pt x="17838" y="1"/>
                    <a:pt x="1409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22"/>
            <p:cNvSpPr/>
            <p:nvPr/>
          </p:nvSpPr>
          <p:spPr>
            <a:xfrm>
              <a:off x="3487475" y="2783175"/>
              <a:ext cx="192475" cy="124350"/>
            </a:xfrm>
            <a:custGeom>
              <a:rect b="b" l="l" r="r" t="t"/>
              <a:pathLst>
                <a:path extrusionOk="0" h="4974" w="7699">
                  <a:moveTo>
                    <a:pt x="598" y="0"/>
                  </a:moveTo>
                  <a:cubicBezTo>
                    <a:pt x="513" y="0"/>
                    <a:pt x="436" y="62"/>
                    <a:pt x="418" y="151"/>
                  </a:cubicBezTo>
                  <a:cubicBezTo>
                    <a:pt x="400" y="241"/>
                    <a:pt x="1" y="2379"/>
                    <a:pt x="1114" y="3792"/>
                  </a:cubicBezTo>
                  <a:cubicBezTo>
                    <a:pt x="1691" y="4523"/>
                    <a:pt x="2567" y="4920"/>
                    <a:pt x="3713" y="4970"/>
                  </a:cubicBezTo>
                  <a:cubicBezTo>
                    <a:pt x="3785" y="4972"/>
                    <a:pt x="3858" y="4973"/>
                    <a:pt x="3930" y="4973"/>
                  </a:cubicBezTo>
                  <a:cubicBezTo>
                    <a:pt x="4935" y="4973"/>
                    <a:pt x="5753" y="4657"/>
                    <a:pt x="6360" y="4030"/>
                  </a:cubicBezTo>
                  <a:cubicBezTo>
                    <a:pt x="7699" y="2648"/>
                    <a:pt x="7536" y="272"/>
                    <a:pt x="7529" y="172"/>
                  </a:cubicBezTo>
                  <a:cubicBezTo>
                    <a:pt x="7522" y="75"/>
                    <a:pt x="7439" y="0"/>
                    <a:pt x="7344" y="0"/>
                  </a:cubicBezTo>
                  <a:lnTo>
                    <a:pt x="7330" y="0"/>
                  </a:lnTo>
                  <a:cubicBezTo>
                    <a:pt x="7229" y="9"/>
                    <a:pt x="7151" y="98"/>
                    <a:pt x="7158" y="200"/>
                  </a:cubicBezTo>
                  <a:cubicBezTo>
                    <a:pt x="7162" y="223"/>
                    <a:pt x="7315" y="2513"/>
                    <a:pt x="6093" y="3774"/>
                  </a:cubicBezTo>
                  <a:cubicBezTo>
                    <a:pt x="5550" y="4333"/>
                    <a:pt x="4809" y="4601"/>
                    <a:pt x="3887" y="4601"/>
                  </a:cubicBezTo>
                  <a:cubicBezTo>
                    <a:pt x="3836" y="4601"/>
                    <a:pt x="3783" y="4601"/>
                    <a:pt x="3731" y="4599"/>
                  </a:cubicBezTo>
                  <a:cubicBezTo>
                    <a:pt x="2694" y="4555"/>
                    <a:pt x="1915" y="4205"/>
                    <a:pt x="1407" y="3564"/>
                  </a:cubicBezTo>
                  <a:cubicBezTo>
                    <a:pt x="398" y="2286"/>
                    <a:pt x="778" y="241"/>
                    <a:pt x="783" y="221"/>
                  </a:cubicBezTo>
                  <a:cubicBezTo>
                    <a:pt x="801" y="121"/>
                    <a:pt x="737" y="23"/>
                    <a:pt x="635" y="4"/>
                  </a:cubicBezTo>
                  <a:cubicBezTo>
                    <a:pt x="623" y="1"/>
                    <a:pt x="610" y="0"/>
                    <a:pt x="5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22"/>
            <p:cNvSpPr/>
            <p:nvPr/>
          </p:nvSpPr>
          <p:spPr>
            <a:xfrm>
              <a:off x="3321975" y="2666800"/>
              <a:ext cx="124400" cy="95500"/>
            </a:xfrm>
            <a:custGeom>
              <a:rect b="b" l="l" r="r" t="t"/>
              <a:pathLst>
                <a:path extrusionOk="0" h="3820" w="4976">
                  <a:moveTo>
                    <a:pt x="2503" y="1"/>
                  </a:moveTo>
                  <a:cubicBezTo>
                    <a:pt x="1814" y="1"/>
                    <a:pt x="1270" y="232"/>
                    <a:pt x="887" y="684"/>
                  </a:cubicBezTo>
                  <a:cubicBezTo>
                    <a:pt x="1" y="1729"/>
                    <a:pt x="297" y="3585"/>
                    <a:pt x="310" y="3663"/>
                  </a:cubicBezTo>
                  <a:cubicBezTo>
                    <a:pt x="323" y="3751"/>
                    <a:pt x="402" y="3820"/>
                    <a:pt x="486" y="3820"/>
                  </a:cubicBezTo>
                  <a:cubicBezTo>
                    <a:pt x="498" y="3820"/>
                    <a:pt x="511" y="3818"/>
                    <a:pt x="523" y="3815"/>
                  </a:cubicBezTo>
                  <a:cubicBezTo>
                    <a:pt x="624" y="3799"/>
                    <a:pt x="693" y="3704"/>
                    <a:pt x="675" y="3603"/>
                  </a:cubicBezTo>
                  <a:cubicBezTo>
                    <a:pt x="672" y="3585"/>
                    <a:pt x="394" y="1837"/>
                    <a:pt x="1170" y="922"/>
                  </a:cubicBezTo>
                  <a:cubicBezTo>
                    <a:pt x="1480" y="557"/>
                    <a:pt x="1929" y="371"/>
                    <a:pt x="2503" y="371"/>
                  </a:cubicBezTo>
                  <a:cubicBezTo>
                    <a:pt x="3079" y="371"/>
                    <a:pt x="3520" y="557"/>
                    <a:pt x="3822" y="919"/>
                  </a:cubicBezTo>
                  <a:cubicBezTo>
                    <a:pt x="4580" y="1830"/>
                    <a:pt x="4262" y="3582"/>
                    <a:pt x="4258" y="3599"/>
                  </a:cubicBezTo>
                  <a:cubicBezTo>
                    <a:pt x="4241" y="3700"/>
                    <a:pt x="4308" y="3795"/>
                    <a:pt x="4407" y="3815"/>
                  </a:cubicBezTo>
                  <a:cubicBezTo>
                    <a:pt x="4419" y="3817"/>
                    <a:pt x="4429" y="3818"/>
                    <a:pt x="4442" y="3818"/>
                  </a:cubicBezTo>
                  <a:cubicBezTo>
                    <a:pt x="4530" y="3818"/>
                    <a:pt x="4606" y="3757"/>
                    <a:pt x="4624" y="3667"/>
                  </a:cubicBezTo>
                  <a:cubicBezTo>
                    <a:pt x="4638" y="3589"/>
                    <a:pt x="4975" y="1729"/>
                    <a:pt x="4106" y="684"/>
                  </a:cubicBezTo>
                  <a:cubicBezTo>
                    <a:pt x="3730" y="230"/>
                    <a:pt x="3192" y="1"/>
                    <a:pt x="25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22"/>
            <p:cNvSpPr/>
            <p:nvPr/>
          </p:nvSpPr>
          <p:spPr>
            <a:xfrm>
              <a:off x="3706950" y="2666800"/>
              <a:ext cx="124375" cy="95500"/>
            </a:xfrm>
            <a:custGeom>
              <a:rect b="b" l="l" r="r" t="t"/>
              <a:pathLst>
                <a:path extrusionOk="0" h="3820" w="4975">
                  <a:moveTo>
                    <a:pt x="2504" y="1"/>
                  </a:moveTo>
                  <a:cubicBezTo>
                    <a:pt x="1814" y="1"/>
                    <a:pt x="1270" y="232"/>
                    <a:pt x="887" y="684"/>
                  </a:cubicBezTo>
                  <a:cubicBezTo>
                    <a:pt x="0" y="1729"/>
                    <a:pt x="299" y="3585"/>
                    <a:pt x="313" y="3663"/>
                  </a:cubicBezTo>
                  <a:cubicBezTo>
                    <a:pt x="327" y="3751"/>
                    <a:pt x="405" y="3820"/>
                    <a:pt x="488" y="3820"/>
                  </a:cubicBezTo>
                  <a:cubicBezTo>
                    <a:pt x="500" y="3820"/>
                    <a:pt x="513" y="3818"/>
                    <a:pt x="525" y="3815"/>
                  </a:cubicBezTo>
                  <a:cubicBezTo>
                    <a:pt x="625" y="3799"/>
                    <a:pt x="694" y="3704"/>
                    <a:pt x="677" y="3603"/>
                  </a:cubicBezTo>
                  <a:cubicBezTo>
                    <a:pt x="675" y="3585"/>
                    <a:pt x="396" y="1837"/>
                    <a:pt x="1171" y="922"/>
                  </a:cubicBezTo>
                  <a:cubicBezTo>
                    <a:pt x="1480" y="557"/>
                    <a:pt x="1929" y="371"/>
                    <a:pt x="2504" y="371"/>
                  </a:cubicBezTo>
                  <a:cubicBezTo>
                    <a:pt x="3078" y="371"/>
                    <a:pt x="3520" y="557"/>
                    <a:pt x="3822" y="919"/>
                  </a:cubicBezTo>
                  <a:cubicBezTo>
                    <a:pt x="4579" y="1830"/>
                    <a:pt x="4263" y="3582"/>
                    <a:pt x="4262" y="3599"/>
                  </a:cubicBezTo>
                  <a:cubicBezTo>
                    <a:pt x="4242" y="3700"/>
                    <a:pt x="4309" y="3795"/>
                    <a:pt x="4410" y="3815"/>
                  </a:cubicBezTo>
                  <a:cubicBezTo>
                    <a:pt x="4420" y="3817"/>
                    <a:pt x="4431" y="3818"/>
                    <a:pt x="4443" y="3818"/>
                  </a:cubicBezTo>
                  <a:cubicBezTo>
                    <a:pt x="4532" y="3818"/>
                    <a:pt x="4608" y="3757"/>
                    <a:pt x="4625" y="3667"/>
                  </a:cubicBezTo>
                  <a:cubicBezTo>
                    <a:pt x="4639" y="3589"/>
                    <a:pt x="4975" y="1729"/>
                    <a:pt x="4108" y="684"/>
                  </a:cubicBezTo>
                  <a:cubicBezTo>
                    <a:pt x="3732" y="230"/>
                    <a:pt x="3193" y="1"/>
                    <a:pt x="250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22"/>
            <p:cNvSpPr/>
            <p:nvPr/>
          </p:nvSpPr>
          <p:spPr>
            <a:xfrm>
              <a:off x="3219150" y="2789175"/>
              <a:ext cx="154500" cy="80950"/>
            </a:xfrm>
            <a:custGeom>
              <a:rect b="b" l="l" r="r" t="t"/>
              <a:pathLst>
                <a:path extrusionOk="0" h="3238" w="6180">
                  <a:moveTo>
                    <a:pt x="3089" y="1"/>
                  </a:moveTo>
                  <a:cubicBezTo>
                    <a:pt x="1383" y="1"/>
                    <a:pt x="1" y="725"/>
                    <a:pt x="1" y="1618"/>
                  </a:cubicBezTo>
                  <a:cubicBezTo>
                    <a:pt x="1" y="2512"/>
                    <a:pt x="1383" y="3238"/>
                    <a:pt x="3089" y="3238"/>
                  </a:cubicBezTo>
                  <a:cubicBezTo>
                    <a:pt x="4797" y="3238"/>
                    <a:pt x="6180" y="2512"/>
                    <a:pt x="6180" y="1618"/>
                  </a:cubicBezTo>
                  <a:cubicBezTo>
                    <a:pt x="6180" y="725"/>
                    <a:pt x="4797"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22"/>
            <p:cNvSpPr/>
            <p:nvPr/>
          </p:nvSpPr>
          <p:spPr>
            <a:xfrm>
              <a:off x="3770025" y="2789175"/>
              <a:ext cx="92175" cy="80950"/>
            </a:xfrm>
            <a:custGeom>
              <a:rect b="b" l="l" r="r" t="t"/>
              <a:pathLst>
                <a:path extrusionOk="0" h="3238" w="3687">
                  <a:moveTo>
                    <a:pt x="3089" y="1"/>
                  </a:moveTo>
                  <a:cubicBezTo>
                    <a:pt x="1384" y="1"/>
                    <a:pt x="1" y="725"/>
                    <a:pt x="1" y="1618"/>
                  </a:cubicBezTo>
                  <a:cubicBezTo>
                    <a:pt x="1" y="2512"/>
                    <a:pt x="1384" y="3238"/>
                    <a:pt x="3089" y="3238"/>
                  </a:cubicBezTo>
                  <a:cubicBezTo>
                    <a:pt x="3271" y="3238"/>
                    <a:pt x="3448" y="3225"/>
                    <a:pt x="3621" y="3209"/>
                  </a:cubicBezTo>
                  <a:cubicBezTo>
                    <a:pt x="3660" y="2784"/>
                    <a:pt x="3686" y="2356"/>
                    <a:pt x="3686" y="1920"/>
                  </a:cubicBezTo>
                  <a:cubicBezTo>
                    <a:pt x="3686" y="1276"/>
                    <a:pt x="3628" y="647"/>
                    <a:pt x="3543" y="25"/>
                  </a:cubicBezTo>
                  <a:cubicBezTo>
                    <a:pt x="3395" y="13"/>
                    <a:pt x="3245" y="1"/>
                    <a:pt x="308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44" name="Google Shape;6044;p22"/>
          <p:cNvSpPr/>
          <p:nvPr/>
        </p:nvSpPr>
        <p:spPr>
          <a:xfrm>
            <a:off x="9267796" y="390061"/>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5" name="Google Shape;6045;p22"/>
          <p:cNvGrpSpPr/>
          <p:nvPr/>
        </p:nvGrpSpPr>
        <p:grpSpPr>
          <a:xfrm>
            <a:off x="8192971" y="1078606"/>
            <a:ext cx="336010" cy="336017"/>
            <a:chOff x="6241525" y="2196000"/>
            <a:chExt cx="1140175" cy="1140200"/>
          </a:xfrm>
        </p:grpSpPr>
        <p:sp>
          <p:nvSpPr>
            <p:cNvPr id="6046" name="Google Shape;6046;p22"/>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22"/>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22"/>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22"/>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22"/>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22"/>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22"/>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22"/>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4" name="Google Shape;6054;p22"/>
          <p:cNvGrpSpPr/>
          <p:nvPr/>
        </p:nvGrpSpPr>
        <p:grpSpPr>
          <a:xfrm rot="-4499805">
            <a:off x="627660" y="490290"/>
            <a:ext cx="411155" cy="336073"/>
            <a:chOff x="3419525" y="3514050"/>
            <a:chExt cx="1000350" cy="817675"/>
          </a:xfrm>
        </p:grpSpPr>
        <p:sp>
          <p:nvSpPr>
            <p:cNvPr id="6055" name="Google Shape;6055;p22"/>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22"/>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22"/>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22"/>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22"/>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0" name="Google Shape;6060;p22"/>
          <p:cNvGrpSpPr/>
          <p:nvPr/>
        </p:nvGrpSpPr>
        <p:grpSpPr>
          <a:xfrm rot="899831">
            <a:off x="6273676" y="5594371"/>
            <a:ext cx="318056" cy="388095"/>
            <a:chOff x="6909950" y="2583300"/>
            <a:chExt cx="484425" cy="591100"/>
          </a:xfrm>
        </p:grpSpPr>
        <p:sp>
          <p:nvSpPr>
            <p:cNvPr id="6061" name="Google Shape;6061;p22"/>
            <p:cNvSpPr/>
            <p:nvPr/>
          </p:nvSpPr>
          <p:spPr>
            <a:xfrm>
              <a:off x="6909950" y="2586900"/>
              <a:ext cx="484425" cy="537000"/>
            </a:xfrm>
            <a:custGeom>
              <a:rect b="b" l="l" r="r" t="t"/>
              <a:pathLst>
                <a:path extrusionOk="0" h="21480" w="19377">
                  <a:moveTo>
                    <a:pt x="18666" y="0"/>
                  </a:moveTo>
                  <a:lnTo>
                    <a:pt x="18666" y="0"/>
                  </a:lnTo>
                  <a:cubicBezTo>
                    <a:pt x="0" y="10014"/>
                    <a:pt x="6298" y="21479"/>
                    <a:pt x="6298" y="21479"/>
                  </a:cubicBezTo>
                  <a:cubicBezTo>
                    <a:pt x="6298" y="21479"/>
                    <a:pt x="19377" y="21172"/>
                    <a:pt x="18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22"/>
            <p:cNvSpPr/>
            <p:nvPr/>
          </p:nvSpPr>
          <p:spPr>
            <a:xfrm>
              <a:off x="6987525" y="2803725"/>
              <a:ext cx="339900" cy="320125"/>
            </a:xfrm>
            <a:custGeom>
              <a:rect b="b" l="l" r="r" t="t"/>
              <a:pathLst>
                <a:path extrusionOk="0" h="12805" w="13596">
                  <a:moveTo>
                    <a:pt x="4929" y="0"/>
                  </a:moveTo>
                  <a:lnTo>
                    <a:pt x="4929" y="0"/>
                  </a:lnTo>
                  <a:cubicBezTo>
                    <a:pt x="0" y="6976"/>
                    <a:pt x="3195" y="12805"/>
                    <a:pt x="3195" y="12805"/>
                  </a:cubicBezTo>
                  <a:cubicBezTo>
                    <a:pt x="3195" y="12805"/>
                    <a:pt x="10091" y="12635"/>
                    <a:pt x="13595" y="4435"/>
                  </a:cubicBezTo>
                  <a:lnTo>
                    <a:pt x="13595" y="4435"/>
                  </a:lnTo>
                  <a:cubicBezTo>
                    <a:pt x="9947" y="9531"/>
                    <a:pt x="4946" y="9655"/>
                    <a:pt x="4946" y="9655"/>
                  </a:cubicBezTo>
                  <a:cubicBezTo>
                    <a:pt x="4946" y="9655"/>
                    <a:pt x="2670" y="5496"/>
                    <a:pt x="49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22"/>
            <p:cNvSpPr/>
            <p:nvPr/>
          </p:nvSpPr>
          <p:spPr>
            <a:xfrm>
              <a:off x="7036275" y="2583300"/>
              <a:ext cx="343975" cy="591100"/>
            </a:xfrm>
            <a:custGeom>
              <a:rect b="b" l="l" r="r" t="t"/>
              <a:pathLst>
                <a:path extrusionOk="0" h="23644" w="13759">
                  <a:moveTo>
                    <a:pt x="13613" y="0"/>
                  </a:moveTo>
                  <a:cubicBezTo>
                    <a:pt x="13563" y="0"/>
                    <a:pt x="13514" y="26"/>
                    <a:pt x="13488" y="72"/>
                  </a:cubicBezTo>
                  <a:lnTo>
                    <a:pt x="40" y="23426"/>
                  </a:lnTo>
                  <a:cubicBezTo>
                    <a:pt x="0" y="23496"/>
                    <a:pt x="23" y="23583"/>
                    <a:pt x="93" y="23624"/>
                  </a:cubicBezTo>
                  <a:cubicBezTo>
                    <a:pt x="116" y="23637"/>
                    <a:pt x="141" y="23643"/>
                    <a:pt x="165" y="23643"/>
                  </a:cubicBezTo>
                  <a:cubicBezTo>
                    <a:pt x="216" y="23643"/>
                    <a:pt x="265" y="23617"/>
                    <a:pt x="292" y="23570"/>
                  </a:cubicBezTo>
                  <a:lnTo>
                    <a:pt x="13739" y="218"/>
                  </a:lnTo>
                  <a:cubicBezTo>
                    <a:pt x="13752" y="194"/>
                    <a:pt x="13758" y="170"/>
                    <a:pt x="13758" y="146"/>
                  </a:cubicBezTo>
                  <a:cubicBezTo>
                    <a:pt x="13758" y="95"/>
                    <a:pt x="13733" y="47"/>
                    <a:pt x="13686" y="20"/>
                  </a:cubicBezTo>
                  <a:cubicBezTo>
                    <a:pt x="13663" y="6"/>
                    <a:pt x="13638" y="0"/>
                    <a:pt x="136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22"/>
            <p:cNvSpPr/>
            <p:nvPr/>
          </p:nvSpPr>
          <p:spPr>
            <a:xfrm>
              <a:off x="7264950" y="2661325"/>
              <a:ext cx="8800" cy="114175"/>
            </a:xfrm>
            <a:custGeom>
              <a:rect b="b" l="l" r="r" t="t"/>
              <a:pathLst>
                <a:path extrusionOk="0" h="4567" w="352">
                  <a:moveTo>
                    <a:pt x="146" y="0"/>
                  </a:moveTo>
                  <a:cubicBezTo>
                    <a:pt x="145" y="0"/>
                    <a:pt x="144" y="0"/>
                    <a:pt x="143" y="0"/>
                  </a:cubicBezTo>
                  <a:cubicBezTo>
                    <a:pt x="64" y="2"/>
                    <a:pt x="0" y="66"/>
                    <a:pt x="0" y="145"/>
                  </a:cubicBezTo>
                  <a:lnTo>
                    <a:pt x="0" y="148"/>
                  </a:lnTo>
                  <a:lnTo>
                    <a:pt x="61" y="4424"/>
                  </a:lnTo>
                  <a:cubicBezTo>
                    <a:pt x="63" y="4504"/>
                    <a:pt x="128" y="4567"/>
                    <a:pt x="209" y="4567"/>
                  </a:cubicBezTo>
                  <a:cubicBezTo>
                    <a:pt x="289" y="4565"/>
                    <a:pt x="351" y="4501"/>
                    <a:pt x="351" y="4421"/>
                  </a:cubicBezTo>
                  <a:lnTo>
                    <a:pt x="351" y="4419"/>
                  </a:lnTo>
                  <a:lnTo>
                    <a:pt x="290" y="143"/>
                  </a:lnTo>
                  <a:cubicBezTo>
                    <a:pt x="290"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22"/>
            <p:cNvSpPr/>
            <p:nvPr/>
          </p:nvSpPr>
          <p:spPr>
            <a:xfrm>
              <a:off x="7195525" y="2726700"/>
              <a:ext cx="9550" cy="168000"/>
            </a:xfrm>
            <a:custGeom>
              <a:rect b="b" l="l" r="r" t="t"/>
              <a:pathLst>
                <a:path extrusionOk="0" h="6720" w="382">
                  <a:moveTo>
                    <a:pt x="146" y="0"/>
                  </a:moveTo>
                  <a:cubicBezTo>
                    <a:pt x="145" y="0"/>
                    <a:pt x="144" y="0"/>
                    <a:pt x="143" y="0"/>
                  </a:cubicBezTo>
                  <a:cubicBezTo>
                    <a:pt x="65" y="0"/>
                    <a:pt x="1" y="66"/>
                    <a:pt x="1" y="144"/>
                  </a:cubicBezTo>
                  <a:lnTo>
                    <a:pt x="1" y="147"/>
                  </a:lnTo>
                  <a:lnTo>
                    <a:pt x="92" y="6577"/>
                  </a:lnTo>
                  <a:cubicBezTo>
                    <a:pt x="94" y="6656"/>
                    <a:pt x="158" y="6720"/>
                    <a:pt x="236" y="6720"/>
                  </a:cubicBezTo>
                  <a:cubicBezTo>
                    <a:pt x="237" y="6720"/>
                    <a:pt x="238" y="6720"/>
                    <a:pt x="239" y="6720"/>
                  </a:cubicBezTo>
                  <a:cubicBezTo>
                    <a:pt x="318" y="6720"/>
                    <a:pt x="382" y="6656"/>
                    <a:pt x="382" y="6575"/>
                  </a:cubicBezTo>
                  <a:lnTo>
                    <a:pt x="382" y="6574"/>
                  </a:lnTo>
                  <a:lnTo>
                    <a:pt x="291" y="143"/>
                  </a:lnTo>
                  <a:cubicBezTo>
                    <a:pt x="289" y="64"/>
                    <a:pt x="225" y="0"/>
                    <a:pt x="1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22"/>
            <p:cNvSpPr/>
            <p:nvPr/>
          </p:nvSpPr>
          <p:spPr>
            <a:xfrm>
              <a:off x="7126325" y="2806950"/>
              <a:ext cx="10100" cy="207025"/>
            </a:xfrm>
            <a:custGeom>
              <a:rect b="b" l="l" r="r" t="t"/>
              <a:pathLst>
                <a:path extrusionOk="0" h="8281" w="404">
                  <a:moveTo>
                    <a:pt x="143" y="1"/>
                  </a:moveTo>
                  <a:cubicBezTo>
                    <a:pt x="63" y="2"/>
                    <a:pt x="0" y="67"/>
                    <a:pt x="0" y="147"/>
                  </a:cubicBezTo>
                  <a:lnTo>
                    <a:pt x="0" y="148"/>
                  </a:lnTo>
                  <a:lnTo>
                    <a:pt x="114" y="8137"/>
                  </a:lnTo>
                  <a:cubicBezTo>
                    <a:pt x="115" y="8217"/>
                    <a:pt x="181" y="8281"/>
                    <a:pt x="261" y="8281"/>
                  </a:cubicBezTo>
                  <a:cubicBezTo>
                    <a:pt x="340" y="8279"/>
                    <a:pt x="404" y="8215"/>
                    <a:pt x="404" y="8135"/>
                  </a:cubicBezTo>
                  <a:lnTo>
                    <a:pt x="404" y="8134"/>
                  </a:lnTo>
                  <a:lnTo>
                    <a:pt x="290" y="145"/>
                  </a:lnTo>
                  <a:cubicBezTo>
                    <a:pt x="288" y="65"/>
                    <a:pt x="223" y="1"/>
                    <a:pt x="14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22"/>
            <p:cNvSpPr/>
            <p:nvPr/>
          </p:nvSpPr>
          <p:spPr>
            <a:xfrm>
              <a:off x="7287025" y="2701125"/>
              <a:ext cx="79650" cy="37900"/>
            </a:xfrm>
            <a:custGeom>
              <a:rect b="b" l="l" r="r" t="t"/>
              <a:pathLst>
                <a:path extrusionOk="0" h="1516" w="3186">
                  <a:moveTo>
                    <a:pt x="3040" y="0"/>
                  </a:moveTo>
                  <a:cubicBezTo>
                    <a:pt x="3021" y="0"/>
                    <a:pt x="3002" y="4"/>
                    <a:pt x="2983" y="12"/>
                  </a:cubicBezTo>
                  <a:lnTo>
                    <a:pt x="107" y="1236"/>
                  </a:lnTo>
                  <a:cubicBezTo>
                    <a:pt x="32" y="1268"/>
                    <a:pt x="0" y="1356"/>
                    <a:pt x="30" y="1427"/>
                  </a:cubicBezTo>
                  <a:cubicBezTo>
                    <a:pt x="53" y="1482"/>
                    <a:pt x="107" y="1516"/>
                    <a:pt x="163" y="1516"/>
                  </a:cubicBezTo>
                  <a:cubicBezTo>
                    <a:pt x="182" y="1516"/>
                    <a:pt x="201" y="1512"/>
                    <a:pt x="220" y="1504"/>
                  </a:cubicBezTo>
                  <a:lnTo>
                    <a:pt x="3097" y="280"/>
                  </a:lnTo>
                  <a:cubicBezTo>
                    <a:pt x="3152" y="256"/>
                    <a:pt x="3185" y="201"/>
                    <a:pt x="3185" y="145"/>
                  </a:cubicBezTo>
                  <a:cubicBezTo>
                    <a:pt x="3185" y="126"/>
                    <a:pt x="3180" y="107"/>
                    <a:pt x="3174" y="89"/>
                  </a:cubicBezTo>
                  <a:cubicBezTo>
                    <a:pt x="3150" y="34"/>
                    <a:pt x="3096" y="0"/>
                    <a:pt x="30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22"/>
            <p:cNvSpPr/>
            <p:nvPr/>
          </p:nvSpPr>
          <p:spPr>
            <a:xfrm>
              <a:off x="7235475" y="2794550"/>
              <a:ext cx="115400" cy="36300"/>
            </a:xfrm>
            <a:custGeom>
              <a:rect b="b" l="l" r="r" t="t"/>
              <a:pathLst>
                <a:path extrusionOk="0" h="1452" w="4616">
                  <a:moveTo>
                    <a:pt x="4471" y="0"/>
                  </a:moveTo>
                  <a:cubicBezTo>
                    <a:pt x="4458" y="0"/>
                    <a:pt x="4446" y="2"/>
                    <a:pt x="4433" y="5"/>
                  </a:cubicBezTo>
                  <a:lnTo>
                    <a:pt x="120" y="1167"/>
                  </a:lnTo>
                  <a:cubicBezTo>
                    <a:pt x="43" y="1187"/>
                    <a:pt x="0" y="1264"/>
                    <a:pt x="18" y="1344"/>
                  </a:cubicBezTo>
                  <a:cubicBezTo>
                    <a:pt x="35" y="1409"/>
                    <a:pt x="94" y="1452"/>
                    <a:pt x="158" y="1452"/>
                  </a:cubicBezTo>
                  <a:cubicBezTo>
                    <a:pt x="170" y="1452"/>
                    <a:pt x="183" y="1450"/>
                    <a:pt x="195" y="1447"/>
                  </a:cubicBezTo>
                  <a:lnTo>
                    <a:pt x="4509" y="285"/>
                  </a:lnTo>
                  <a:cubicBezTo>
                    <a:pt x="4573" y="268"/>
                    <a:pt x="4616" y="210"/>
                    <a:pt x="4616" y="146"/>
                  </a:cubicBezTo>
                  <a:cubicBezTo>
                    <a:pt x="4616" y="133"/>
                    <a:pt x="4614" y="120"/>
                    <a:pt x="4611" y="108"/>
                  </a:cubicBezTo>
                  <a:cubicBezTo>
                    <a:pt x="4594" y="43"/>
                    <a:pt x="4535" y="0"/>
                    <a:pt x="447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22"/>
            <p:cNvSpPr/>
            <p:nvPr/>
          </p:nvSpPr>
          <p:spPr>
            <a:xfrm>
              <a:off x="7166050" y="2907925"/>
              <a:ext cx="141925" cy="43425"/>
            </a:xfrm>
            <a:custGeom>
              <a:rect b="b" l="l" r="r" t="t"/>
              <a:pathLst>
                <a:path extrusionOk="0" h="1737" w="5677">
                  <a:moveTo>
                    <a:pt x="5531" y="1"/>
                  </a:moveTo>
                  <a:cubicBezTo>
                    <a:pt x="5518" y="1"/>
                    <a:pt x="5505" y="2"/>
                    <a:pt x="5493" y="6"/>
                  </a:cubicBezTo>
                  <a:lnTo>
                    <a:pt x="122" y="1453"/>
                  </a:lnTo>
                  <a:cubicBezTo>
                    <a:pt x="45" y="1473"/>
                    <a:pt x="0" y="1550"/>
                    <a:pt x="20" y="1630"/>
                  </a:cubicBezTo>
                  <a:cubicBezTo>
                    <a:pt x="37" y="1694"/>
                    <a:pt x="94" y="1737"/>
                    <a:pt x="158" y="1737"/>
                  </a:cubicBezTo>
                  <a:cubicBezTo>
                    <a:pt x="171" y="1737"/>
                    <a:pt x="184" y="1735"/>
                    <a:pt x="198" y="1731"/>
                  </a:cubicBezTo>
                  <a:lnTo>
                    <a:pt x="5570" y="286"/>
                  </a:lnTo>
                  <a:cubicBezTo>
                    <a:pt x="5634" y="269"/>
                    <a:pt x="5677" y="209"/>
                    <a:pt x="5677" y="147"/>
                  </a:cubicBezTo>
                  <a:lnTo>
                    <a:pt x="5677" y="145"/>
                  </a:lnTo>
                  <a:cubicBezTo>
                    <a:pt x="5677" y="134"/>
                    <a:pt x="5675" y="121"/>
                    <a:pt x="5671" y="108"/>
                  </a:cubicBezTo>
                  <a:cubicBezTo>
                    <a:pt x="5653" y="44"/>
                    <a:pt x="5595" y="1"/>
                    <a:pt x="55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22"/>
            <p:cNvSpPr/>
            <p:nvPr/>
          </p:nvSpPr>
          <p:spPr>
            <a:xfrm>
              <a:off x="7096600" y="3029025"/>
              <a:ext cx="139925" cy="42850"/>
            </a:xfrm>
            <a:custGeom>
              <a:rect b="b" l="l" r="r" t="t"/>
              <a:pathLst>
                <a:path extrusionOk="0" h="1714" w="5597">
                  <a:moveTo>
                    <a:pt x="5451" y="0"/>
                  </a:moveTo>
                  <a:cubicBezTo>
                    <a:pt x="5438" y="0"/>
                    <a:pt x="5425" y="2"/>
                    <a:pt x="5412" y="5"/>
                  </a:cubicBezTo>
                  <a:lnTo>
                    <a:pt x="124" y="1429"/>
                  </a:lnTo>
                  <a:cubicBezTo>
                    <a:pt x="47" y="1450"/>
                    <a:pt x="0" y="1524"/>
                    <a:pt x="21" y="1607"/>
                  </a:cubicBezTo>
                  <a:cubicBezTo>
                    <a:pt x="38" y="1671"/>
                    <a:pt x="96" y="1714"/>
                    <a:pt x="160" y="1714"/>
                  </a:cubicBezTo>
                  <a:cubicBezTo>
                    <a:pt x="173" y="1714"/>
                    <a:pt x="186" y="1712"/>
                    <a:pt x="199" y="1708"/>
                  </a:cubicBezTo>
                  <a:lnTo>
                    <a:pt x="5489" y="284"/>
                  </a:lnTo>
                  <a:cubicBezTo>
                    <a:pt x="5553" y="268"/>
                    <a:pt x="5597" y="209"/>
                    <a:pt x="5597" y="145"/>
                  </a:cubicBezTo>
                  <a:lnTo>
                    <a:pt x="5595" y="145"/>
                  </a:lnTo>
                  <a:cubicBezTo>
                    <a:pt x="5595" y="132"/>
                    <a:pt x="5593" y="120"/>
                    <a:pt x="5590" y="106"/>
                  </a:cubicBezTo>
                  <a:cubicBezTo>
                    <a:pt x="5573" y="42"/>
                    <a:pt x="5515" y="0"/>
                    <a:pt x="54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1" name="Google Shape;6071;p22"/>
          <p:cNvGrpSpPr/>
          <p:nvPr/>
        </p:nvGrpSpPr>
        <p:grpSpPr>
          <a:xfrm flipH="1">
            <a:off x="391773" y="6148960"/>
            <a:ext cx="1176283" cy="1064441"/>
            <a:chOff x="5574750" y="2315100"/>
            <a:chExt cx="1581025" cy="1430700"/>
          </a:xfrm>
        </p:grpSpPr>
        <p:sp>
          <p:nvSpPr>
            <p:cNvPr id="6072" name="Google Shape;6072;p22"/>
            <p:cNvSpPr/>
            <p:nvPr/>
          </p:nvSpPr>
          <p:spPr>
            <a:xfrm>
              <a:off x="5781525" y="2647050"/>
              <a:ext cx="1189775" cy="1022700"/>
            </a:xfrm>
            <a:custGeom>
              <a:rect b="b" l="l" r="r" t="t"/>
              <a:pathLst>
                <a:path extrusionOk="0" h="40908" w="47591">
                  <a:moveTo>
                    <a:pt x="23795" y="0"/>
                  </a:moveTo>
                  <a:cubicBezTo>
                    <a:pt x="0" y="0"/>
                    <a:pt x="1221" y="40908"/>
                    <a:pt x="1221" y="40908"/>
                  </a:cubicBezTo>
                  <a:lnTo>
                    <a:pt x="46337" y="40908"/>
                  </a:lnTo>
                  <a:cubicBezTo>
                    <a:pt x="46337" y="40908"/>
                    <a:pt x="47590" y="0"/>
                    <a:pt x="2379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22"/>
            <p:cNvSpPr/>
            <p:nvPr/>
          </p:nvSpPr>
          <p:spPr>
            <a:xfrm>
              <a:off x="5803375" y="3105500"/>
              <a:ext cx="1145500" cy="564250"/>
            </a:xfrm>
            <a:custGeom>
              <a:rect b="b" l="l" r="r" t="t"/>
              <a:pathLst>
                <a:path extrusionOk="0" h="22570" w="45820">
                  <a:moveTo>
                    <a:pt x="42519" y="0"/>
                  </a:moveTo>
                  <a:cubicBezTo>
                    <a:pt x="39642" y="9495"/>
                    <a:pt x="33987" y="18392"/>
                    <a:pt x="22890" y="18392"/>
                  </a:cubicBezTo>
                  <a:cubicBezTo>
                    <a:pt x="11814" y="18392"/>
                    <a:pt x="6167" y="9529"/>
                    <a:pt x="3293" y="54"/>
                  </a:cubicBezTo>
                  <a:cubicBezTo>
                    <a:pt x="1" y="10920"/>
                    <a:pt x="347" y="22570"/>
                    <a:pt x="347" y="22570"/>
                  </a:cubicBezTo>
                  <a:lnTo>
                    <a:pt x="45463" y="22570"/>
                  </a:lnTo>
                  <a:cubicBezTo>
                    <a:pt x="45463" y="22570"/>
                    <a:pt x="45819" y="10881"/>
                    <a:pt x="42519" y="0"/>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22"/>
            <p:cNvSpPr/>
            <p:nvPr/>
          </p:nvSpPr>
          <p:spPr>
            <a:xfrm>
              <a:off x="6189725" y="2669600"/>
              <a:ext cx="473100" cy="247975"/>
            </a:xfrm>
            <a:custGeom>
              <a:rect b="b" l="l" r="r" t="t"/>
              <a:pathLst>
                <a:path extrusionOk="0" h="9919" w="18924">
                  <a:moveTo>
                    <a:pt x="7698" y="1"/>
                  </a:moveTo>
                  <a:cubicBezTo>
                    <a:pt x="6434" y="1"/>
                    <a:pt x="5164" y="154"/>
                    <a:pt x="3889" y="374"/>
                  </a:cubicBezTo>
                  <a:cubicBezTo>
                    <a:pt x="3127" y="505"/>
                    <a:pt x="2348" y="652"/>
                    <a:pt x="1685" y="1046"/>
                  </a:cubicBezTo>
                  <a:cubicBezTo>
                    <a:pt x="852" y="1544"/>
                    <a:pt x="264" y="2431"/>
                    <a:pt x="132" y="3393"/>
                  </a:cubicBezTo>
                  <a:cubicBezTo>
                    <a:pt x="0" y="4353"/>
                    <a:pt x="327" y="5367"/>
                    <a:pt x="996" y="6071"/>
                  </a:cubicBezTo>
                  <a:cubicBezTo>
                    <a:pt x="1640" y="6747"/>
                    <a:pt x="2548" y="7116"/>
                    <a:pt x="3465" y="7290"/>
                  </a:cubicBezTo>
                  <a:cubicBezTo>
                    <a:pt x="4381" y="7464"/>
                    <a:pt x="5321" y="7459"/>
                    <a:pt x="6253" y="7499"/>
                  </a:cubicBezTo>
                  <a:cubicBezTo>
                    <a:pt x="8068" y="7576"/>
                    <a:pt x="9897" y="7826"/>
                    <a:pt x="11587" y="8491"/>
                  </a:cubicBezTo>
                  <a:cubicBezTo>
                    <a:pt x="12680" y="8920"/>
                    <a:pt x="13712" y="9522"/>
                    <a:pt x="14856" y="9792"/>
                  </a:cubicBezTo>
                  <a:cubicBezTo>
                    <a:pt x="15199" y="9874"/>
                    <a:pt x="15559" y="9919"/>
                    <a:pt x="15917" y="9919"/>
                  </a:cubicBezTo>
                  <a:cubicBezTo>
                    <a:pt x="16753" y="9919"/>
                    <a:pt x="17577" y="9673"/>
                    <a:pt x="18140" y="9074"/>
                  </a:cubicBezTo>
                  <a:cubicBezTo>
                    <a:pt x="18663" y="8517"/>
                    <a:pt x="18886" y="7728"/>
                    <a:pt x="18902" y="6963"/>
                  </a:cubicBezTo>
                  <a:cubicBezTo>
                    <a:pt x="18923" y="5988"/>
                    <a:pt x="18631" y="5010"/>
                    <a:pt x="18082" y="4205"/>
                  </a:cubicBezTo>
                  <a:cubicBezTo>
                    <a:pt x="16655" y="2117"/>
                    <a:pt x="13788" y="1280"/>
                    <a:pt x="11504" y="556"/>
                  </a:cubicBezTo>
                  <a:cubicBezTo>
                    <a:pt x="10243" y="157"/>
                    <a:pt x="8974" y="1"/>
                    <a:pt x="7698"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22"/>
            <p:cNvSpPr/>
            <p:nvPr/>
          </p:nvSpPr>
          <p:spPr>
            <a:xfrm>
              <a:off x="5924875" y="2823750"/>
              <a:ext cx="902650" cy="849100"/>
            </a:xfrm>
            <a:custGeom>
              <a:rect b="b" l="l" r="r" t="t"/>
              <a:pathLst>
                <a:path extrusionOk="0" h="33964" w="36106">
                  <a:moveTo>
                    <a:pt x="18058" y="1"/>
                  </a:moveTo>
                  <a:cubicBezTo>
                    <a:pt x="14381" y="1"/>
                    <a:pt x="11204" y="1351"/>
                    <a:pt x="8612" y="4018"/>
                  </a:cubicBezTo>
                  <a:cubicBezTo>
                    <a:pt x="1" y="12871"/>
                    <a:pt x="480" y="33633"/>
                    <a:pt x="485" y="33843"/>
                  </a:cubicBezTo>
                  <a:cubicBezTo>
                    <a:pt x="487" y="33910"/>
                    <a:pt x="542" y="33963"/>
                    <a:pt x="609" y="33963"/>
                  </a:cubicBezTo>
                  <a:lnTo>
                    <a:pt x="612" y="33963"/>
                  </a:lnTo>
                  <a:cubicBezTo>
                    <a:pt x="680" y="33960"/>
                    <a:pt x="734" y="33903"/>
                    <a:pt x="732" y="33835"/>
                  </a:cubicBezTo>
                  <a:cubicBezTo>
                    <a:pt x="727" y="33628"/>
                    <a:pt x="251" y="12968"/>
                    <a:pt x="8789" y="4188"/>
                  </a:cubicBezTo>
                  <a:cubicBezTo>
                    <a:pt x="11332" y="1574"/>
                    <a:pt x="14450" y="248"/>
                    <a:pt x="18058" y="248"/>
                  </a:cubicBezTo>
                  <a:cubicBezTo>
                    <a:pt x="21664" y="248"/>
                    <a:pt x="24781" y="1574"/>
                    <a:pt x="27322" y="4188"/>
                  </a:cubicBezTo>
                  <a:cubicBezTo>
                    <a:pt x="35855" y="12968"/>
                    <a:pt x="35364" y="33628"/>
                    <a:pt x="35358" y="33835"/>
                  </a:cubicBezTo>
                  <a:cubicBezTo>
                    <a:pt x="35356" y="33903"/>
                    <a:pt x="35410" y="33960"/>
                    <a:pt x="35478" y="33963"/>
                  </a:cubicBezTo>
                  <a:lnTo>
                    <a:pt x="35481" y="33963"/>
                  </a:lnTo>
                  <a:cubicBezTo>
                    <a:pt x="35548" y="33963"/>
                    <a:pt x="35603" y="33910"/>
                    <a:pt x="35605" y="33843"/>
                  </a:cubicBezTo>
                  <a:cubicBezTo>
                    <a:pt x="35611" y="33633"/>
                    <a:pt x="36105" y="12871"/>
                    <a:pt x="27501" y="4016"/>
                  </a:cubicBezTo>
                  <a:cubicBezTo>
                    <a:pt x="24911" y="1351"/>
                    <a:pt x="21734" y="1"/>
                    <a:pt x="180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22"/>
            <p:cNvSpPr/>
            <p:nvPr/>
          </p:nvSpPr>
          <p:spPr>
            <a:xfrm>
              <a:off x="6075475" y="3033300"/>
              <a:ext cx="601325" cy="639550"/>
            </a:xfrm>
            <a:custGeom>
              <a:rect b="b" l="l" r="r" t="t"/>
              <a:pathLst>
                <a:path extrusionOk="0" h="25582" w="24053">
                  <a:moveTo>
                    <a:pt x="12029" y="0"/>
                  </a:moveTo>
                  <a:cubicBezTo>
                    <a:pt x="9793" y="0"/>
                    <a:pt x="7830" y="852"/>
                    <a:pt x="6194" y="2527"/>
                  </a:cubicBezTo>
                  <a:cubicBezTo>
                    <a:pt x="1" y="8876"/>
                    <a:pt x="334" y="25295"/>
                    <a:pt x="337" y="25459"/>
                  </a:cubicBezTo>
                  <a:cubicBezTo>
                    <a:pt x="340" y="25528"/>
                    <a:pt x="394" y="25581"/>
                    <a:pt x="461" y="25581"/>
                  </a:cubicBezTo>
                  <a:lnTo>
                    <a:pt x="464" y="25581"/>
                  </a:lnTo>
                  <a:cubicBezTo>
                    <a:pt x="532" y="25580"/>
                    <a:pt x="587" y="25523"/>
                    <a:pt x="586" y="25454"/>
                  </a:cubicBezTo>
                  <a:cubicBezTo>
                    <a:pt x="581" y="25290"/>
                    <a:pt x="251" y="8974"/>
                    <a:pt x="6372" y="2700"/>
                  </a:cubicBezTo>
                  <a:cubicBezTo>
                    <a:pt x="7958" y="1073"/>
                    <a:pt x="9863" y="249"/>
                    <a:pt x="12029" y="249"/>
                  </a:cubicBezTo>
                  <a:cubicBezTo>
                    <a:pt x="14197" y="249"/>
                    <a:pt x="16100" y="1073"/>
                    <a:pt x="17687" y="2700"/>
                  </a:cubicBezTo>
                  <a:cubicBezTo>
                    <a:pt x="23804" y="8974"/>
                    <a:pt x="23463" y="25290"/>
                    <a:pt x="23458" y="25454"/>
                  </a:cubicBezTo>
                  <a:cubicBezTo>
                    <a:pt x="23456" y="25523"/>
                    <a:pt x="23510" y="25580"/>
                    <a:pt x="23580" y="25581"/>
                  </a:cubicBezTo>
                  <a:cubicBezTo>
                    <a:pt x="23582" y="25581"/>
                    <a:pt x="23584" y="25581"/>
                    <a:pt x="23586" y="25581"/>
                  </a:cubicBezTo>
                  <a:cubicBezTo>
                    <a:pt x="23656" y="25581"/>
                    <a:pt x="23703" y="25527"/>
                    <a:pt x="23706" y="25459"/>
                  </a:cubicBezTo>
                  <a:cubicBezTo>
                    <a:pt x="23710" y="25295"/>
                    <a:pt x="24052" y="8876"/>
                    <a:pt x="17863" y="2527"/>
                  </a:cubicBezTo>
                  <a:cubicBezTo>
                    <a:pt x="16228" y="850"/>
                    <a:pt x="14267" y="0"/>
                    <a:pt x="120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22"/>
            <p:cNvSpPr/>
            <p:nvPr/>
          </p:nvSpPr>
          <p:spPr>
            <a:xfrm>
              <a:off x="6192775" y="3245200"/>
              <a:ext cx="366700" cy="427650"/>
            </a:xfrm>
            <a:custGeom>
              <a:rect b="b" l="l" r="r" t="t"/>
              <a:pathLst>
                <a:path extrusionOk="0" h="17106" w="14668">
                  <a:moveTo>
                    <a:pt x="7335" y="0"/>
                  </a:moveTo>
                  <a:cubicBezTo>
                    <a:pt x="6061" y="0"/>
                    <a:pt x="4930" y="496"/>
                    <a:pt x="3975" y="1471"/>
                  </a:cubicBezTo>
                  <a:cubicBezTo>
                    <a:pt x="0" y="5537"/>
                    <a:pt x="200" y="16519"/>
                    <a:pt x="210" y="16983"/>
                  </a:cubicBezTo>
                  <a:cubicBezTo>
                    <a:pt x="211" y="17052"/>
                    <a:pt x="267" y="17105"/>
                    <a:pt x="333" y="17105"/>
                  </a:cubicBezTo>
                  <a:lnTo>
                    <a:pt x="337" y="17105"/>
                  </a:lnTo>
                  <a:cubicBezTo>
                    <a:pt x="405" y="17104"/>
                    <a:pt x="458" y="17047"/>
                    <a:pt x="457" y="16978"/>
                  </a:cubicBezTo>
                  <a:cubicBezTo>
                    <a:pt x="455" y="16865"/>
                    <a:pt x="250" y="5636"/>
                    <a:pt x="4150" y="1645"/>
                  </a:cubicBezTo>
                  <a:cubicBezTo>
                    <a:pt x="5059" y="717"/>
                    <a:pt x="6130" y="247"/>
                    <a:pt x="7335" y="247"/>
                  </a:cubicBezTo>
                  <a:cubicBezTo>
                    <a:pt x="8540" y="247"/>
                    <a:pt x="9610" y="717"/>
                    <a:pt x="10517" y="1645"/>
                  </a:cubicBezTo>
                  <a:cubicBezTo>
                    <a:pt x="14417" y="5634"/>
                    <a:pt x="14204" y="16865"/>
                    <a:pt x="14203" y="16978"/>
                  </a:cubicBezTo>
                  <a:cubicBezTo>
                    <a:pt x="14199" y="17047"/>
                    <a:pt x="14255" y="17104"/>
                    <a:pt x="14323" y="17105"/>
                  </a:cubicBezTo>
                  <a:lnTo>
                    <a:pt x="14326" y="17105"/>
                  </a:lnTo>
                  <a:cubicBezTo>
                    <a:pt x="14393" y="17105"/>
                    <a:pt x="14448" y="17052"/>
                    <a:pt x="14450" y="16983"/>
                  </a:cubicBezTo>
                  <a:cubicBezTo>
                    <a:pt x="14459" y="16519"/>
                    <a:pt x="14667" y="5537"/>
                    <a:pt x="10694" y="1471"/>
                  </a:cubicBezTo>
                  <a:cubicBezTo>
                    <a:pt x="9739" y="494"/>
                    <a:pt x="8609" y="0"/>
                    <a:pt x="73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22"/>
            <p:cNvSpPr/>
            <p:nvPr/>
          </p:nvSpPr>
          <p:spPr>
            <a:xfrm>
              <a:off x="5574750" y="2426525"/>
              <a:ext cx="135300" cy="403750"/>
            </a:xfrm>
            <a:custGeom>
              <a:rect b="b" l="l" r="r" t="t"/>
              <a:pathLst>
                <a:path extrusionOk="0" h="16150" w="5412">
                  <a:moveTo>
                    <a:pt x="124" y="1"/>
                  </a:moveTo>
                  <a:cubicBezTo>
                    <a:pt x="55" y="1"/>
                    <a:pt x="0" y="56"/>
                    <a:pt x="0" y="124"/>
                  </a:cubicBezTo>
                  <a:cubicBezTo>
                    <a:pt x="0" y="192"/>
                    <a:pt x="54" y="248"/>
                    <a:pt x="124" y="248"/>
                  </a:cubicBezTo>
                  <a:lnTo>
                    <a:pt x="1510" y="248"/>
                  </a:lnTo>
                  <a:lnTo>
                    <a:pt x="5155" y="16054"/>
                  </a:lnTo>
                  <a:cubicBezTo>
                    <a:pt x="5168" y="16111"/>
                    <a:pt x="5220" y="16150"/>
                    <a:pt x="5275" y="16150"/>
                  </a:cubicBezTo>
                  <a:cubicBezTo>
                    <a:pt x="5283" y="16150"/>
                    <a:pt x="5293" y="16148"/>
                    <a:pt x="5302" y="16147"/>
                  </a:cubicBezTo>
                  <a:cubicBezTo>
                    <a:pt x="5369" y="16132"/>
                    <a:pt x="5411" y="16065"/>
                    <a:pt x="5395" y="15999"/>
                  </a:cubicBezTo>
                  <a:lnTo>
                    <a:pt x="1729" y="96"/>
                  </a:lnTo>
                  <a:cubicBezTo>
                    <a:pt x="1716" y="41"/>
                    <a:pt x="1667" y="1"/>
                    <a:pt x="16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22"/>
            <p:cNvSpPr/>
            <p:nvPr/>
          </p:nvSpPr>
          <p:spPr>
            <a:xfrm>
              <a:off x="5787375" y="2315100"/>
              <a:ext cx="209675" cy="508975"/>
            </a:xfrm>
            <a:custGeom>
              <a:rect b="b" l="l" r="r" t="t"/>
              <a:pathLst>
                <a:path extrusionOk="0" h="20359" w="8387">
                  <a:moveTo>
                    <a:pt x="6530" y="0"/>
                  </a:moveTo>
                  <a:cubicBezTo>
                    <a:pt x="6474" y="0"/>
                    <a:pt x="6427" y="34"/>
                    <a:pt x="6411" y="86"/>
                  </a:cubicBezTo>
                  <a:lnTo>
                    <a:pt x="20" y="20197"/>
                  </a:lnTo>
                  <a:cubicBezTo>
                    <a:pt x="0" y="20262"/>
                    <a:pt x="36" y="20332"/>
                    <a:pt x="101" y="20353"/>
                  </a:cubicBezTo>
                  <a:cubicBezTo>
                    <a:pt x="112" y="20357"/>
                    <a:pt x="125" y="20358"/>
                    <a:pt x="138" y="20358"/>
                  </a:cubicBezTo>
                  <a:cubicBezTo>
                    <a:pt x="190" y="20358"/>
                    <a:pt x="239" y="20326"/>
                    <a:pt x="255" y="20272"/>
                  </a:cubicBezTo>
                  <a:lnTo>
                    <a:pt x="6621" y="247"/>
                  </a:lnTo>
                  <a:lnTo>
                    <a:pt x="8263" y="247"/>
                  </a:lnTo>
                  <a:cubicBezTo>
                    <a:pt x="8332" y="247"/>
                    <a:pt x="8387" y="192"/>
                    <a:pt x="8387" y="124"/>
                  </a:cubicBezTo>
                  <a:cubicBezTo>
                    <a:pt x="8387" y="55"/>
                    <a:pt x="8332" y="0"/>
                    <a:pt x="82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22"/>
            <p:cNvSpPr/>
            <p:nvPr/>
          </p:nvSpPr>
          <p:spPr>
            <a:xfrm>
              <a:off x="5619100" y="2741825"/>
              <a:ext cx="1536675" cy="1003975"/>
            </a:xfrm>
            <a:custGeom>
              <a:rect b="b" l="l" r="r" t="t"/>
              <a:pathLst>
                <a:path extrusionOk="0" h="40159" w="61467">
                  <a:moveTo>
                    <a:pt x="5023" y="0"/>
                  </a:moveTo>
                  <a:cubicBezTo>
                    <a:pt x="2258" y="0"/>
                    <a:pt x="15" y="2243"/>
                    <a:pt x="15" y="5008"/>
                  </a:cubicBezTo>
                  <a:lnTo>
                    <a:pt x="1" y="5008"/>
                  </a:lnTo>
                  <a:lnTo>
                    <a:pt x="1" y="40159"/>
                  </a:lnTo>
                  <a:lnTo>
                    <a:pt x="61466" y="40159"/>
                  </a:lnTo>
                  <a:lnTo>
                    <a:pt x="52846" y="37117"/>
                  </a:lnTo>
                  <a:lnTo>
                    <a:pt x="10030" y="37117"/>
                  </a:lnTo>
                  <a:lnTo>
                    <a:pt x="10030" y="5008"/>
                  </a:lnTo>
                  <a:cubicBezTo>
                    <a:pt x="10030" y="2243"/>
                    <a:pt x="7788" y="0"/>
                    <a:pt x="50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22"/>
            <p:cNvSpPr/>
            <p:nvPr/>
          </p:nvSpPr>
          <p:spPr>
            <a:xfrm>
              <a:off x="5694900" y="2888675"/>
              <a:ext cx="80100" cy="59550"/>
            </a:xfrm>
            <a:custGeom>
              <a:rect b="b" l="l" r="r" t="t"/>
              <a:pathLst>
                <a:path extrusionOk="0" h="2382" w="3204">
                  <a:moveTo>
                    <a:pt x="2841" y="1"/>
                  </a:moveTo>
                  <a:cubicBezTo>
                    <a:pt x="2833" y="1"/>
                    <a:pt x="2824" y="2"/>
                    <a:pt x="2815" y="4"/>
                  </a:cubicBezTo>
                  <a:cubicBezTo>
                    <a:pt x="2749" y="18"/>
                    <a:pt x="2705" y="83"/>
                    <a:pt x="2719" y="150"/>
                  </a:cubicBezTo>
                  <a:cubicBezTo>
                    <a:pt x="2723" y="161"/>
                    <a:pt x="2937" y="1200"/>
                    <a:pt x="2477" y="1765"/>
                  </a:cubicBezTo>
                  <a:cubicBezTo>
                    <a:pt x="2279" y="2011"/>
                    <a:pt x="1978" y="2134"/>
                    <a:pt x="1582" y="2134"/>
                  </a:cubicBezTo>
                  <a:cubicBezTo>
                    <a:pt x="1184" y="2134"/>
                    <a:pt x="893" y="2012"/>
                    <a:pt x="708" y="1773"/>
                  </a:cubicBezTo>
                  <a:cubicBezTo>
                    <a:pt x="271" y="1209"/>
                    <a:pt x="531" y="166"/>
                    <a:pt x="534" y="157"/>
                  </a:cubicBezTo>
                  <a:cubicBezTo>
                    <a:pt x="550" y="90"/>
                    <a:pt x="509" y="22"/>
                    <a:pt x="444" y="5"/>
                  </a:cubicBezTo>
                  <a:cubicBezTo>
                    <a:pt x="434" y="3"/>
                    <a:pt x="423" y="2"/>
                    <a:pt x="413" y="2"/>
                  </a:cubicBezTo>
                  <a:cubicBezTo>
                    <a:pt x="356" y="2"/>
                    <a:pt x="308" y="38"/>
                    <a:pt x="293" y="95"/>
                  </a:cubicBezTo>
                  <a:cubicBezTo>
                    <a:pt x="280" y="142"/>
                    <a:pt x="1" y="1265"/>
                    <a:pt x="513" y="1924"/>
                  </a:cubicBezTo>
                  <a:cubicBezTo>
                    <a:pt x="748" y="2227"/>
                    <a:pt x="1107" y="2381"/>
                    <a:pt x="1582" y="2381"/>
                  </a:cubicBezTo>
                  <a:cubicBezTo>
                    <a:pt x="2058" y="2381"/>
                    <a:pt x="2424" y="2227"/>
                    <a:pt x="2671" y="1921"/>
                  </a:cubicBezTo>
                  <a:cubicBezTo>
                    <a:pt x="3204" y="1263"/>
                    <a:pt x="2973" y="145"/>
                    <a:pt x="2962" y="98"/>
                  </a:cubicBezTo>
                  <a:cubicBezTo>
                    <a:pt x="2949" y="40"/>
                    <a:pt x="2897" y="1"/>
                    <a:pt x="28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22"/>
            <p:cNvSpPr/>
            <p:nvPr/>
          </p:nvSpPr>
          <p:spPr>
            <a:xfrm>
              <a:off x="5793475" y="2843625"/>
              <a:ext cx="25400" cy="25400"/>
            </a:xfrm>
            <a:custGeom>
              <a:rect b="b" l="l" r="r" t="t"/>
              <a:pathLst>
                <a:path extrusionOk="0" h="1016" w="1016">
                  <a:moveTo>
                    <a:pt x="507" y="0"/>
                  </a:moveTo>
                  <a:cubicBezTo>
                    <a:pt x="228" y="0"/>
                    <a:pt x="0" y="228"/>
                    <a:pt x="0" y="507"/>
                  </a:cubicBezTo>
                  <a:cubicBezTo>
                    <a:pt x="0" y="789"/>
                    <a:pt x="228" y="1016"/>
                    <a:pt x="507" y="1016"/>
                  </a:cubicBezTo>
                  <a:cubicBezTo>
                    <a:pt x="788" y="1016"/>
                    <a:pt x="1016" y="789"/>
                    <a:pt x="1016" y="507"/>
                  </a:cubicBezTo>
                  <a:cubicBezTo>
                    <a:pt x="1016" y="228"/>
                    <a:pt x="788" y="0"/>
                    <a:pt x="5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22"/>
            <p:cNvSpPr/>
            <p:nvPr/>
          </p:nvSpPr>
          <p:spPr>
            <a:xfrm>
              <a:off x="5649500" y="2843625"/>
              <a:ext cx="25400" cy="25400"/>
            </a:xfrm>
            <a:custGeom>
              <a:rect b="b" l="l" r="r" t="t"/>
              <a:pathLst>
                <a:path extrusionOk="0" h="1016" w="1016">
                  <a:moveTo>
                    <a:pt x="509" y="0"/>
                  </a:moveTo>
                  <a:cubicBezTo>
                    <a:pt x="228" y="0"/>
                    <a:pt x="0" y="228"/>
                    <a:pt x="0" y="507"/>
                  </a:cubicBezTo>
                  <a:cubicBezTo>
                    <a:pt x="0" y="789"/>
                    <a:pt x="228" y="1016"/>
                    <a:pt x="509" y="1016"/>
                  </a:cubicBezTo>
                  <a:cubicBezTo>
                    <a:pt x="788" y="1016"/>
                    <a:pt x="1016" y="789"/>
                    <a:pt x="1016" y="507"/>
                  </a:cubicBezTo>
                  <a:cubicBezTo>
                    <a:pt x="1016" y="228"/>
                    <a:pt x="788" y="0"/>
                    <a:pt x="50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084" name="Google Shape;6084;p22"/>
          <p:cNvCxnSpPr/>
          <p:nvPr/>
        </p:nvCxnSpPr>
        <p:spPr>
          <a:xfrm>
            <a:off x="0" y="7213525"/>
            <a:ext cx="221100" cy="0"/>
          </a:xfrm>
          <a:prstGeom prst="straightConnector1">
            <a:avLst/>
          </a:prstGeom>
          <a:noFill/>
          <a:ln cap="flat" cmpd="sng" w="9525">
            <a:solidFill>
              <a:schemeClr val="dk1"/>
            </a:solidFill>
            <a:prstDash val="solid"/>
            <a:round/>
            <a:headEnd len="med" w="med" type="none"/>
            <a:tailEnd len="med" w="med" type="none"/>
          </a:ln>
        </p:spPr>
      </p:cxnSp>
      <p:cxnSp>
        <p:nvCxnSpPr>
          <p:cNvPr id="6085" name="Google Shape;6085;p22"/>
          <p:cNvCxnSpPr/>
          <p:nvPr/>
        </p:nvCxnSpPr>
        <p:spPr>
          <a:xfrm>
            <a:off x="297250" y="7213525"/>
            <a:ext cx="1517700" cy="0"/>
          </a:xfrm>
          <a:prstGeom prst="straightConnector1">
            <a:avLst/>
          </a:prstGeom>
          <a:noFill/>
          <a:ln cap="flat" cmpd="sng" w="9525">
            <a:solidFill>
              <a:schemeClr val="dk1"/>
            </a:solidFill>
            <a:prstDash val="solid"/>
            <a:round/>
            <a:headEnd len="med" w="med" type="none"/>
            <a:tailEnd len="med" w="med" type="none"/>
          </a:ln>
        </p:spPr>
      </p:cxnSp>
      <p:sp>
        <p:nvSpPr>
          <p:cNvPr id="6086" name="Google Shape;6086;p22"/>
          <p:cNvSpPr/>
          <p:nvPr/>
        </p:nvSpPr>
        <p:spPr>
          <a:xfrm flipH="1" rot="10800000">
            <a:off x="1692842" y="786050"/>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22"/>
          <p:cNvSpPr/>
          <p:nvPr/>
        </p:nvSpPr>
        <p:spPr>
          <a:xfrm>
            <a:off x="2441450" y="6725876"/>
            <a:ext cx="161419" cy="155052"/>
          </a:xfrm>
          <a:custGeom>
            <a:rect b="b" l="l" r="r" t="t"/>
            <a:pathLst>
              <a:path extrusionOk="0" h="38909" w="40532">
                <a:moveTo>
                  <a:pt x="16429" y="0"/>
                </a:moveTo>
                <a:cubicBezTo>
                  <a:pt x="13734" y="0"/>
                  <a:pt x="3821" y="4047"/>
                  <a:pt x="4148" y="5955"/>
                </a:cubicBezTo>
                <a:cubicBezTo>
                  <a:pt x="4952" y="10641"/>
                  <a:pt x="15456" y="18116"/>
                  <a:pt x="15527" y="18166"/>
                </a:cubicBezTo>
                <a:lnTo>
                  <a:pt x="15527" y="18166"/>
                </a:lnTo>
                <a:cubicBezTo>
                  <a:pt x="15367" y="18146"/>
                  <a:pt x="5643" y="16902"/>
                  <a:pt x="2364" y="16902"/>
                </a:cubicBezTo>
                <a:cubicBezTo>
                  <a:pt x="1923" y="16902"/>
                  <a:pt x="1598" y="16925"/>
                  <a:pt x="1429" y="16976"/>
                </a:cubicBezTo>
                <a:cubicBezTo>
                  <a:pt x="0" y="17409"/>
                  <a:pt x="2643" y="29319"/>
                  <a:pt x="3561" y="30294"/>
                </a:cubicBezTo>
                <a:cubicBezTo>
                  <a:pt x="3607" y="30344"/>
                  <a:pt x="3684" y="30368"/>
                  <a:pt x="3787" y="30368"/>
                </a:cubicBezTo>
                <a:cubicBezTo>
                  <a:pt x="5713" y="30368"/>
                  <a:pt x="16934" y="22173"/>
                  <a:pt x="16935" y="22173"/>
                </a:cubicBezTo>
                <a:lnTo>
                  <a:pt x="16935" y="22173"/>
                </a:lnTo>
                <a:cubicBezTo>
                  <a:pt x="16934" y="22173"/>
                  <a:pt x="9356" y="33868"/>
                  <a:pt x="9091" y="35275"/>
                </a:cubicBezTo>
                <a:cubicBezTo>
                  <a:pt x="8847" y="36566"/>
                  <a:pt x="17369" y="38909"/>
                  <a:pt x="21130" y="38909"/>
                </a:cubicBezTo>
                <a:cubicBezTo>
                  <a:pt x="21470" y="38909"/>
                  <a:pt x="21772" y="38890"/>
                  <a:pt x="22024" y="38849"/>
                </a:cubicBezTo>
                <a:cubicBezTo>
                  <a:pt x="23784" y="38563"/>
                  <a:pt x="20671" y="22019"/>
                  <a:pt x="20671" y="22018"/>
                </a:cubicBezTo>
                <a:lnTo>
                  <a:pt x="20671" y="22018"/>
                </a:lnTo>
                <a:cubicBezTo>
                  <a:pt x="20671" y="22018"/>
                  <a:pt x="30579" y="32243"/>
                  <a:pt x="32527" y="33282"/>
                </a:cubicBezTo>
                <a:cubicBezTo>
                  <a:pt x="32613" y="33328"/>
                  <a:pt x="32706" y="33350"/>
                  <a:pt x="32806" y="33350"/>
                </a:cubicBezTo>
                <a:cubicBezTo>
                  <a:pt x="34995" y="33350"/>
                  <a:pt x="40531" y="22925"/>
                  <a:pt x="40324" y="20441"/>
                </a:cubicBezTo>
                <a:cubicBezTo>
                  <a:pt x="40209" y="19065"/>
                  <a:pt x="35058" y="18742"/>
                  <a:pt x="30236" y="18742"/>
                </a:cubicBezTo>
                <a:cubicBezTo>
                  <a:pt x="25952" y="18742"/>
                  <a:pt x="21927" y="18997"/>
                  <a:pt x="21927" y="18997"/>
                </a:cubicBezTo>
                <a:cubicBezTo>
                  <a:pt x="21927" y="18997"/>
                  <a:pt x="35992" y="9071"/>
                  <a:pt x="36101" y="6906"/>
                </a:cubicBezTo>
                <a:cubicBezTo>
                  <a:pt x="36209" y="4740"/>
                  <a:pt x="29497" y="1058"/>
                  <a:pt x="26464" y="517"/>
                </a:cubicBezTo>
                <a:cubicBezTo>
                  <a:pt x="26417" y="509"/>
                  <a:pt x="26370" y="504"/>
                  <a:pt x="26323" y="504"/>
                </a:cubicBezTo>
                <a:cubicBezTo>
                  <a:pt x="23311" y="504"/>
                  <a:pt x="19489" y="17193"/>
                  <a:pt x="19489" y="17193"/>
                </a:cubicBezTo>
                <a:cubicBezTo>
                  <a:pt x="19489" y="17193"/>
                  <a:pt x="18451" y="843"/>
                  <a:pt x="16935" y="84"/>
                </a:cubicBezTo>
                <a:cubicBezTo>
                  <a:pt x="16820" y="27"/>
                  <a:pt x="16649" y="0"/>
                  <a:pt x="164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88" name="Google Shape;6088;p22"/>
          <p:cNvGrpSpPr/>
          <p:nvPr/>
        </p:nvGrpSpPr>
        <p:grpSpPr>
          <a:xfrm>
            <a:off x="5155324" y="3485575"/>
            <a:ext cx="267079" cy="391084"/>
            <a:chOff x="6284219" y="5427379"/>
            <a:chExt cx="682194" cy="998681"/>
          </a:xfrm>
        </p:grpSpPr>
        <p:sp>
          <p:nvSpPr>
            <p:cNvPr id="6089" name="Google Shape;6089;p22"/>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0" name="Google Shape;6090;p22"/>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1" name="Google Shape;6091;p22"/>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2" name="Google Shape;6092;p22"/>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3" name="Google Shape;6093;p22"/>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4" name="Google Shape;6094;p22"/>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5" name="Google Shape;6095;p22"/>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6" name="Google Shape;6096;p22"/>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7" name="Google Shape;6097;p22"/>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8" name="Google Shape;6098;p22"/>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099" name="Google Shape;6099;p22"/>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0" name="Google Shape;6100;p22"/>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1" name="Google Shape;6101;p22"/>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2" name="Google Shape;6102;p22"/>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3" name="Google Shape;6103;p22"/>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4" name="Google Shape;6104;p22"/>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5" name="Google Shape;6105;p22"/>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6" name="Google Shape;6106;p22"/>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7" name="Google Shape;6107;p22"/>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8" name="Google Shape;6108;p22"/>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09" name="Google Shape;6109;p22"/>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0" name="Google Shape;6110;p22"/>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1" name="Google Shape;6111;p22"/>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2" name="Google Shape;6112;p22"/>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3" name="Google Shape;6113;p22"/>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4" name="Google Shape;6114;p22"/>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5" name="Google Shape;6115;p22"/>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6" name="Google Shape;6116;p22"/>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7" name="Google Shape;6117;p22"/>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8" name="Google Shape;6118;p22"/>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19" name="Google Shape;6119;p22"/>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0" name="Google Shape;6120;p22"/>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1" name="Google Shape;6121;p22"/>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2" name="Google Shape;6122;p22"/>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3" name="Google Shape;6123;p22"/>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4" name="Google Shape;6124;p22"/>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5" name="Google Shape;6125;p22"/>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6" name="Google Shape;6126;p22"/>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7" name="Google Shape;6127;p22"/>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8" name="Google Shape;6128;p22"/>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29" name="Google Shape;6129;p22"/>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0" name="Google Shape;6130;p22"/>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1" name="Google Shape;6131;p22"/>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2" name="Google Shape;6132;p22"/>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3" name="Google Shape;6133;p22"/>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4" name="Google Shape;6134;p22"/>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5" name="Google Shape;6135;p22"/>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6" name="Google Shape;6136;p22"/>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7" name="Google Shape;6137;p22"/>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8" name="Google Shape;6138;p22"/>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39" name="Google Shape;6139;p22"/>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0" name="Google Shape;6140;p22"/>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1" name="Google Shape;6141;p22"/>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2" name="Google Shape;6142;p22"/>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3" name="Google Shape;6143;p22"/>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4" name="Google Shape;6144;p22"/>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5" name="Google Shape;6145;p22"/>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6" name="Google Shape;6146;p22"/>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7" name="Google Shape;6147;p22"/>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8" name="Google Shape;6148;p22"/>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49" name="Google Shape;6149;p22"/>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0" name="Google Shape;6150;p22"/>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1" name="Google Shape;6151;p22"/>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2" name="Google Shape;6152;p22"/>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3" name="Google Shape;6153;p22"/>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4" name="Google Shape;6154;p22"/>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5" name="Google Shape;6155;p22"/>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6" name="Google Shape;6156;p22"/>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7" name="Google Shape;6157;p22"/>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8" name="Google Shape;6158;p22"/>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59" name="Google Shape;6159;p22"/>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0" name="Google Shape;6160;p22"/>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1" name="Google Shape;6161;p22"/>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2" name="Google Shape;6162;p22"/>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3" name="Google Shape;6163;p22"/>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4" name="Google Shape;6164;p22"/>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5" name="Google Shape;6165;p22"/>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6" name="Google Shape;6166;p22"/>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7" name="Google Shape;6167;p22"/>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8" name="Google Shape;6168;p22"/>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69" name="Google Shape;6169;p22"/>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0" name="Google Shape;6170;p22"/>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1" name="Google Shape;6171;p22"/>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2" name="Google Shape;6172;p22"/>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3" name="Google Shape;6173;p22"/>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4" name="Google Shape;6174;p22"/>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5" name="Google Shape;6175;p22"/>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6" name="Google Shape;6176;p22"/>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7" name="Google Shape;6177;p22"/>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8" name="Google Shape;6178;p22"/>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79" name="Google Shape;6179;p22"/>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0" name="Google Shape;6180;p22"/>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1" name="Google Shape;6181;p22"/>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2" name="Google Shape;6182;p22"/>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3" name="Google Shape;6183;p22"/>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4" name="Google Shape;6184;p22"/>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5" name="Google Shape;6185;p22"/>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6" name="Google Shape;6186;p22"/>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7" name="Google Shape;6187;p22"/>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8" name="Google Shape;6188;p22"/>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89" name="Google Shape;6189;p22"/>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0" name="Google Shape;6190;p22"/>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1" name="Google Shape;6191;p22"/>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2" name="Google Shape;6192;p22"/>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3" name="Google Shape;6193;p22"/>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4" name="Google Shape;6194;p22"/>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5" name="Google Shape;6195;p22"/>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6" name="Google Shape;6196;p22"/>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7" name="Google Shape;6197;p22"/>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8" name="Google Shape;6198;p22"/>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199" name="Google Shape;6199;p22"/>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0" name="Google Shape;6200;p22"/>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1" name="Google Shape;6201;p22"/>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2" name="Google Shape;6202;p22"/>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3" name="Google Shape;6203;p22"/>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4" name="Google Shape;6204;p22"/>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5" name="Google Shape;6205;p22"/>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6" name="Google Shape;6206;p22"/>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7" name="Google Shape;6207;p22"/>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8" name="Google Shape;6208;p22"/>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09" name="Google Shape;6209;p22"/>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10" name="Google Shape;6210;p22"/>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11" name="Google Shape;6211;p22"/>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12" name="Google Shape;6212;p22"/>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13" name="Google Shape;6213;p22"/>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6214" name="Google Shape;6214;p22"/>
          <p:cNvGrpSpPr/>
          <p:nvPr/>
        </p:nvGrpSpPr>
        <p:grpSpPr>
          <a:xfrm>
            <a:off x="5132512" y="4178033"/>
            <a:ext cx="317384" cy="391092"/>
            <a:chOff x="5059853" y="5504816"/>
            <a:chExt cx="810688" cy="998703"/>
          </a:xfrm>
        </p:grpSpPr>
        <p:sp>
          <p:nvSpPr>
            <p:cNvPr id="6215" name="Google Shape;6215;p22"/>
            <p:cNvSpPr/>
            <p:nvPr/>
          </p:nvSpPr>
          <p:spPr>
            <a:xfrm>
              <a:off x="5155994" y="5504816"/>
              <a:ext cx="714547" cy="998703"/>
            </a:xfrm>
            <a:custGeom>
              <a:rect b="b" l="l" r="r" t="t"/>
              <a:pathLst>
                <a:path extrusionOk="0" h="45655" w="32665">
                  <a:moveTo>
                    <a:pt x="3665" y="1"/>
                  </a:moveTo>
                  <a:cubicBezTo>
                    <a:pt x="3193" y="1"/>
                    <a:pt x="2785" y="173"/>
                    <a:pt x="2444" y="516"/>
                  </a:cubicBezTo>
                  <a:cubicBezTo>
                    <a:pt x="2101" y="860"/>
                    <a:pt x="1929" y="1265"/>
                    <a:pt x="1929" y="1737"/>
                  </a:cubicBezTo>
                  <a:lnTo>
                    <a:pt x="1929" y="4052"/>
                  </a:lnTo>
                  <a:cubicBezTo>
                    <a:pt x="1929" y="4524"/>
                    <a:pt x="2101" y="4931"/>
                    <a:pt x="2444" y="5273"/>
                  </a:cubicBezTo>
                  <a:cubicBezTo>
                    <a:pt x="2785" y="5618"/>
                    <a:pt x="3193" y="5788"/>
                    <a:pt x="3665" y="5788"/>
                  </a:cubicBezTo>
                  <a:lnTo>
                    <a:pt x="22185" y="5788"/>
                  </a:lnTo>
                  <a:lnTo>
                    <a:pt x="10611" y="18262"/>
                  </a:lnTo>
                  <a:cubicBezTo>
                    <a:pt x="10396" y="18519"/>
                    <a:pt x="10171" y="18810"/>
                    <a:pt x="9935" y="19130"/>
                  </a:cubicBezTo>
                  <a:cubicBezTo>
                    <a:pt x="9699" y="19453"/>
                    <a:pt x="9583" y="19806"/>
                    <a:pt x="9583" y="20191"/>
                  </a:cubicBezTo>
                  <a:lnTo>
                    <a:pt x="9583" y="22506"/>
                  </a:lnTo>
                  <a:cubicBezTo>
                    <a:pt x="9583" y="22980"/>
                    <a:pt x="9752" y="23385"/>
                    <a:pt x="10096" y="23729"/>
                  </a:cubicBezTo>
                  <a:cubicBezTo>
                    <a:pt x="10439" y="24072"/>
                    <a:pt x="10847" y="24242"/>
                    <a:pt x="11318" y="24242"/>
                  </a:cubicBezTo>
                  <a:lnTo>
                    <a:pt x="16655" y="24242"/>
                  </a:lnTo>
                  <a:cubicBezTo>
                    <a:pt x="18070" y="24242"/>
                    <a:pt x="19377" y="24372"/>
                    <a:pt x="20578" y="24629"/>
                  </a:cubicBezTo>
                  <a:cubicBezTo>
                    <a:pt x="21778" y="24885"/>
                    <a:pt x="22817" y="25304"/>
                    <a:pt x="23697" y="25882"/>
                  </a:cubicBezTo>
                  <a:cubicBezTo>
                    <a:pt x="24574" y="26461"/>
                    <a:pt x="25272" y="27233"/>
                    <a:pt x="25785" y="28197"/>
                  </a:cubicBezTo>
                  <a:cubicBezTo>
                    <a:pt x="26301" y="29161"/>
                    <a:pt x="26557" y="30288"/>
                    <a:pt x="26557" y="31701"/>
                  </a:cubicBezTo>
                  <a:cubicBezTo>
                    <a:pt x="26557" y="33116"/>
                    <a:pt x="26289" y="34328"/>
                    <a:pt x="25756" y="35335"/>
                  </a:cubicBezTo>
                  <a:cubicBezTo>
                    <a:pt x="25217" y="36343"/>
                    <a:pt x="24501" y="37190"/>
                    <a:pt x="23601" y="37875"/>
                  </a:cubicBezTo>
                  <a:cubicBezTo>
                    <a:pt x="22700" y="38560"/>
                    <a:pt x="21649" y="39064"/>
                    <a:pt x="20449" y="39386"/>
                  </a:cubicBezTo>
                  <a:cubicBezTo>
                    <a:pt x="19249" y="39707"/>
                    <a:pt x="17983" y="39867"/>
                    <a:pt x="16655" y="39867"/>
                  </a:cubicBezTo>
                  <a:cubicBezTo>
                    <a:pt x="14639" y="39867"/>
                    <a:pt x="12999" y="39698"/>
                    <a:pt x="11735" y="39354"/>
                  </a:cubicBezTo>
                  <a:cubicBezTo>
                    <a:pt x="10471" y="39011"/>
                    <a:pt x="9454" y="38571"/>
                    <a:pt x="8683" y="38035"/>
                  </a:cubicBezTo>
                  <a:cubicBezTo>
                    <a:pt x="7911" y="37499"/>
                    <a:pt x="7331" y="36888"/>
                    <a:pt x="6947" y="36203"/>
                  </a:cubicBezTo>
                  <a:cubicBezTo>
                    <a:pt x="6560" y="35516"/>
                    <a:pt x="6260" y="34831"/>
                    <a:pt x="6047" y="34144"/>
                  </a:cubicBezTo>
                  <a:lnTo>
                    <a:pt x="6044" y="34144"/>
                  </a:lnTo>
                  <a:cubicBezTo>
                    <a:pt x="5960" y="33803"/>
                    <a:pt x="5776" y="33492"/>
                    <a:pt x="5499" y="33212"/>
                  </a:cubicBezTo>
                  <a:cubicBezTo>
                    <a:pt x="5220" y="32935"/>
                    <a:pt x="4844" y="32795"/>
                    <a:pt x="4372" y="32795"/>
                  </a:cubicBezTo>
                  <a:lnTo>
                    <a:pt x="1416" y="32795"/>
                  </a:lnTo>
                  <a:cubicBezTo>
                    <a:pt x="1029" y="32795"/>
                    <a:pt x="699" y="32933"/>
                    <a:pt x="420" y="33212"/>
                  </a:cubicBezTo>
                  <a:cubicBezTo>
                    <a:pt x="140" y="33492"/>
                    <a:pt x="1" y="33824"/>
                    <a:pt x="1" y="34208"/>
                  </a:cubicBezTo>
                  <a:cubicBezTo>
                    <a:pt x="44" y="35624"/>
                    <a:pt x="397" y="37007"/>
                    <a:pt x="1061" y="38356"/>
                  </a:cubicBezTo>
                  <a:cubicBezTo>
                    <a:pt x="1725" y="39707"/>
                    <a:pt x="2733" y="40928"/>
                    <a:pt x="4084" y="42022"/>
                  </a:cubicBezTo>
                  <a:cubicBezTo>
                    <a:pt x="5435" y="43115"/>
                    <a:pt x="7148" y="43994"/>
                    <a:pt x="9228" y="44658"/>
                  </a:cubicBezTo>
                  <a:cubicBezTo>
                    <a:pt x="11307" y="45322"/>
                    <a:pt x="13783" y="45654"/>
                    <a:pt x="16655" y="45654"/>
                  </a:cubicBezTo>
                  <a:cubicBezTo>
                    <a:pt x="18842" y="45654"/>
                    <a:pt x="20910" y="45334"/>
                    <a:pt x="22861" y="44690"/>
                  </a:cubicBezTo>
                  <a:cubicBezTo>
                    <a:pt x="24810" y="44047"/>
                    <a:pt x="26502" y="43138"/>
                    <a:pt x="27940" y="41958"/>
                  </a:cubicBezTo>
                  <a:cubicBezTo>
                    <a:pt x="29376" y="40779"/>
                    <a:pt x="30521" y="39320"/>
                    <a:pt x="31380" y="37586"/>
                  </a:cubicBezTo>
                  <a:cubicBezTo>
                    <a:pt x="32237" y="35848"/>
                    <a:pt x="32665" y="33888"/>
                    <a:pt x="32665" y="31701"/>
                  </a:cubicBezTo>
                  <a:cubicBezTo>
                    <a:pt x="32665" y="29688"/>
                    <a:pt x="32312" y="27876"/>
                    <a:pt x="31605" y="26269"/>
                  </a:cubicBezTo>
                  <a:cubicBezTo>
                    <a:pt x="30897" y="24661"/>
                    <a:pt x="29912" y="23289"/>
                    <a:pt x="28648" y="22153"/>
                  </a:cubicBezTo>
                  <a:cubicBezTo>
                    <a:pt x="27382" y="21017"/>
                    <a:pt x="25861" y="20138"/>
                    <a:pt x="24081" y="19517"/>
                  </a:cubicBezTo>
                  <a:cubicBezTo>
                    <a:pt x="22302" y="18897"/>
                    <a:pt x="20342" y="18562"/>
                    <a:pt x="18198" y="18519"/>
                  </a:cubicBezTo>
                  <a:lnTo>
                    <a:pt x="29580" y="6239"/>
                  </a:lnTo>
                  <a:cubicBezTo>
                    <a:pt x="29924" y="5896"/>
                    <a:pt x="30201" y="5541"/>
                    <a:pt x="30416" y="5176"/>
                  </a:cubicBezTo>
                  <a:cubicBezTo>
                    <a:pt x="30629" y="4812"/>
                    <a:pt x="30737" y="4437"/>
                    <a:pt x="30737" y="4052"/>
                  </a:cubicBezTo>
                  <a:lnTo>
                    <a:pt x="30737" y="1737"/>
                  </a:lnTo>
                  <a:cubicBezTo>
                    <a:pt x="30737" y="1265"/>
                    <a:pt x="30565" y="860"/>
                    <a:pt x="30224" y="516"/>
                  </a:cubicBezTo>
                  <a:cubicBezTo>
                    <a:pt x="29880" y="173"/>
                    <a:pt x="29472" y="1"/>
                    <a:pt x="29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16" name="Google Shape;6216;p22"/>
            <p:cNvSpPr/>
            <p:nvPr/>
          </p:nvSpPr>
          <p:spPr>
            <a:xfrm>
              <a:off x="5059853" y="5530016"/>
              <a:ext cx="103884" cy="75775"/>
            </a:xfrm>
            <a:custGeom>
              <a:rect b="b" l="l" r="r" t="t"/>
              <a:pathLst>
                <a:path extrusionOk="0" h="3464" w="4749">
                  <a:moveTo>
                    <a:pt x="4746" y="1586"/>
                  </a:moveTo>
                  <a:cubicBezTo>
                    <a:pt x="4746" y="1587"/>
                    <a:pt x="4746" y="1588"/>
                    <a:pt x="4746" y="1590"/>
                  </a:cubicBezTo>
                  <a:lnTo>
                    <a:pt x="4746" y="1590"/>
                  </a:lnTo>
                  <a:cubicBezTo>
                    <a:pt x="4747" y="1588"/>
                    <a:pt x="4747" y="1587"/>
                    <a:pt x="4748" y="1586"/>
                  </a:cubicBezTo>
                  <a:close/>
                  <a:moveTo>
                    <a:pt x="1980" y="1"/>
                  </a:moveTo>
                  <a:lnTo>
                    <a:pt x="1980" y="1356"/>
                  </a:lnTo>
                  <a:lnTo>
                    <a:pt x="1" y="649"/>
                  </a:lnTo>
                  <a:lnTo>
                    <a:pt x="1" y="2797"/>
                  </a:lnTo>
                  <a:lnTo>
                    <a:pt x="1980" y="2089"/>
                  </a:lnTo>
                  <a:lnTo>
                    <a:pt x="1980" y="3463"/>
                  </a:lnTo>
                  <a:lnTo>
                    <a:pt x="4741" y="1869"/>
                  </a:lnTo>
                  <a:cubicBezTo>
                    <a:pt x="4744" y="1874"/>
                    <a:pt x="4746" y="1879"/>
                    <a:pt x="4748" y="1883"/>
                  </a:cubicBezTo>
                  <a:cubicBezTo>
                    <a:pt x="4746" y="1786"/>
                    <a:pt x="4744" y="1687"/>
                    <a:pt x="4746" y="1590"/>
                  </a:cubicBezTo>
                  <a:lnTo>
                    <a:pt x="4746" y="1590"/>
                  </a:lnTo>
                  <a:cubicBezTo>
                    <a:pt x="4744" y="1592"/>
                    <a:pt x="4743" y="1594"/>
                    <a:pt x="4741" y="1597"/>
                  </a:cubicBezTo>
                  <a:lnTo>
                    <a:pt x="19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17" name="Google Shape;6217;p22"/>
            <p:cNvSpPr/>
            <p:nvPr/>
          </p:nvSpPr>
          <p:spPr>
            <a:xfrm>
              <a:off x="5305094"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5"/>
                    <a:pt x="417"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18" name="Google Shape;6218;p22"/>
            <p:cNvSpPr/>
            <p:nvPr/>
          </p:nvSpPr>
          <p:spPr>
            <a:xfrm>
              <a:off x="5324869"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19" name="Google Shape;6219;p22"/>
            <p:cNvSpPr/>
            <p:nvPr/>
          </p:nvSpPr>
          <p:spPr>
            <a:xfrm>
              <a:off x="5344666"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0" name="Google Shape;6220;p22"/>
            <p:cNvSpPr/>
            <p:nvPr/>
          </p:nvSpPr>
          <p:spPr>
            <a:xfrm>
              <a:off x="5364441" y="5561888"/>
              <a:ext cx="11397" cy="12031"/>
            </a:xfrm>
            <a:custGeom>
              <a:rect b="b" l="l" r="r" t="t"/>
              <a:pathLst>
                <a:path extrusionOk="0" h="550" w="521">
                  <a:moveTo>
                    <a:pt x="262" y="0"/>
                  </a:moveTo>
                  <a:cubicBezTo>
                    <a:pt x="109" y="0"/>
                    <a:pt x="1" y="112"/>
                    <a:pt x="1" y="275"/>
                  </a:cubicBezTo>
                  <a:cubicBezTo>
                    <a:pt x="1" y="438"/>
                    <a:pt x="104" y="550"/>
                    <a:pt x="257" y="550"/>
                  </a:cubicBezTo>
                  <a:cubicBezTo>
                    <a:pt x="420" y="550"/>
                    <a:pt x="521" y="433"/>
                    <a:pt x="521" y="275"/>
                  </a:cubicBezTo>
                  <a:cubicBezTo>
                    <a:pt x="521" y="115"/>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1" name="Google Shape;6221;p22"/>
            <p:cNvSpPr/>
            <p:nvPr/>
          </p:nvSpPr>
          <p:spPr>
            <a:xfrm>
              <a:off x="5384238" y="5561888"/>
              <a:ext cx="11397" cy="12031"/>
            </a:xfrm>
            <a:custGeom>
              <a:rect b="b" l="l" r="r" t="t"/>
              <a:pathLst>
                <a:path extrusionOk="0" h="550" w="521">
                  <a:moveTo>
                    <a:pt x="262" y="0"/>
                  </a:moveTo>
                  <a:cubicBezTo>
                    <a:pt x="108" y="0"/>
                    <a:pt x="0" y="112"/>
                    <a:pt x="0" y="275"/>
                  </a:cubicBezTo>
                  <a:cubicBezTo>
                    <a:pt x="0" y="438"/>
                    <a:pt x="104"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2" name="Google Shape;6222;p22"/>
            <p:cNvSpPr/>
            <p:nvPr/>
          </p:nvSpPr>
          <p:spPr>
            <a:xfrm>
              <a:off x="5404034" y="5561888"/>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3" name="Google Shape;6223;p22"/>
            <p:cNvSpPr/>
            <p:nvPr/>
          </p:nvSpPr>
          <p:spPr>
            <a:xfrm>
              <a:off x="5423766" y="5561888"/>
              <a:ext cx="11397" cy="12031"/>
            </a:xfrm>
            <a:custGeom>
              <a:rect b="b" l="l" r="r" t="t"/>
              <a:pathLst>
                <a:path extrusionOk="0" h="550" w="521">
                  <a:moveTo>
                    <a:pt x="264" y="0"/>
                  </a:moveTo>
                  <a:cubicBezTo>
                    <a:pt x="110" y="0"/>
                    <a:pt x="0" y="112"/>
                    <a:pt x="0" y="275"/>
                  </a:cubicBezTo>
                  <a:cubicBezTo>
                    <a:pt x="0" y="438"/>
                    <a:pt x="106" y="550"/>
                    <a:pt x="259" y="550"/>
                  </a:cubicBezTo>
                  <a:cubicBezTo>
                    <a:pt x="420"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4" name="Google Shape;6224;p22"/>
            <p:cNvSpPr/>
            <p:nvPr/>
          </p:nvSpPr>
          <p:spPr>
            <a:xfrm>
              <a:off x="5443563"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7"/>
                    <a:pt x="41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5" name="Google Shape;6225;p22"/>
            <p:cNvSpPr/>
            <p:nvPr/>
          </p:nvSpPr>
          <p:spPr>
            <a:xfrm>
              <a:off x="5463338" y="5561888"/>
              <a:ext cx="11397" cy="12031"/>
            </a:xfrm>
            <a:custGeom>
              <a:rect b="b" l="l" r="r" t="t"/>
              <a:pathLst>
                <a:path extrusionOk="0" h="550" w="521">
                  <a:moveTo>
                    <a:pt x="262" y="0"/>
                  </a:moveTo>
                  <a:cubicBezTo>
                    <a:pt x="111" y="0"/>
                    <a:pt x="1" y="112"/>
                    <a:pt x="1" y="275"/>
                  </a:cubicBezTo>
                  <a:cubicBezTo>
                    <a:pt x="1" y="438"/>
                    <a:pt x="106" y="550"/>
                    <a:pt x="259"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6" name="Google Shape;6226;p22"/>
            <p:cNvSpPr/>
            <p:nvPr/>
          </p:nvSpPr>
          <p:spPr>
            <a:xfrm>
              <a:off x="5483134"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7" name="Google Shape;6227;p22"/>
            <p:cNvSpPr/>
            <p:nvPr/>
          </p:nvSpPr>
          <p:spPr>
            <a:xfrm>
              <a:off x="5502909" y="5561888"/>
              <a:ext cx="11397" cy="12031"/>
            </a:xfrm>
            <a:custGeom>
              <a:rect b="b" l="l" r="r" t="t"/>
              <a:pathLst>
                <a:path extrusionOk="0" h="550" w="521">
                  <a:moveTo>
                    <a:pt x="262" y="0"/>
                  </a:moveTo>
                  <a:cubicBezTo>
                    <a:pt x="108" y="0"/>
                    <a:pt x="1" y="112"/>
                    <a:pt x="1" y="275"/>
                  </a:cubicBezTo>
                  <a:cubicBezTo>
                    <a:pt x="1" y="438"/>
                    <a:pt x="104" y="550"/>
                    <a:pt x="257"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8" name="Google Shape;6228;p22"/>
            <p:cNvSpPr/>
            <p:nvPr/>
          </p:nvSpPr>
          <p:spPr>
            <a:xfrm>
              <a:off x="5522706" y="5561888"/>
              <a:ext cx="11331" cy="12031"/>
            </a:xfrm>
            <a:custGeom>
              <a:rect b="b" l="l" r="r" t="t"/>
              <a:pathLst>
                <a:path extrusionOk="0" h="550" w="518">
                  <a:moveTo>
                    <a:pt x="262" y="0"/>
                  </a:moveTo>
                  <a:cubicBezTo>
                    <a:pt x="108" y="0"/>
                    <a:pt x="0" y="112"/>
                    <a:pt x="0" y="275"/>
                  </a:cubicBezTo>
                  <a:cubicBezTo>
                    <a:pt x="0" y="438"/>
                    <a:pt x="103"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29" name="Google Shape;6229;p22"/>
            <p:cNvSpPr/>
            <p:nvPr/>
          </p:nvSpPr>
          <p:spPr>
            <a:xfrm>
              <a:off x="5542438" y="5561888"/>
              <a:ext cx="11397" cy="12031"/>
            </a:xfrm>
            <a:custGeom>
              <a:rect b="b" l="l" r="r" t="t"/>
              <a:pathLst>
                <a:path extrusionOk="0" h="550" w="521">
                  <a:moveTo>
                    <a:pt x="264" y="0"/>
                  </a:moveTo>
                  <a:cubicBezTo>
                    <a:pt x="111" y="0"/>
                    <a:pt x="1" y="112"/>
                    <a:pt x="1" y="275"/>
                  </a:cubicBezTo>
                  <a:cubicBezTo>
                    <a:pt x="1" y="438"/>
                    <a:pt x="106" y="550"/>
                    <a:pt x="260" y="550"/>
                  </a:cubicBezTo>
                  <a:cubicBezTo>
                    <a:pt x="420" y="550"/>
                    <a:pt x="521" y="433"/>
                    <a:pt x="521" y="275"/>
                  </a:cubicBezTo>
                  <a:cubicBezTo>
                    <a:pt x="521" y="117"/>
                    <a:pt x="418"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0" name="Google Shape;6230;p22"/>
            <p:cNvSpPr/>
            <p:nvPr/>
          </p:nvSpPr>
          <p:spPr>
            <a:xfrm>
              <a:off x="5562234"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1" name="Google Shape;6231;p22"/>
            <p:cNvSpPr/>
            <p:nvPr/>
          </p:nvSpPr>
          <p:spPr>
            <a:xfrm>
              <a:off x="5582009"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2" name="Google Shape;6232;p22"/>
            <p:cNvSpPr/>
            <p:nvPr/>
          </p:nvSpPr>
          <p:spPr>
            <a:xfrm>
              <a:off x="5601806" y="5561888"/>
              <a:ext cx="11397" cy="12031"/>
            </a:xfrm>
            <a:custGeom>
              <a:rect b="b" l="l" r="r" t="t"/>
              <a:pathLst>
                <a:path extrusionOk="0" h="550" w="521">
                  <a:moveTo>
                    <a:pt x="262" y="0"/>
                  </a:moveTo>
                  <a:cubicBezTo>
                    <a:pt x="108" y="0"/>
                    <a:pt x="1" y="112"/>
                    <a:pt x="1" y="275"/>
                  </a:cubicBezTo>
                  <a:cubicBezTo>
                    <a:pt x="1" y="438"/>
                    <a:pt x="106"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3" name="Google Shape;6233;p22"/>
            <p:cNvSpPr/>
            <p:nvPr/>
          </p:nvSpPr>
          <p:spPr>
            <a:xfrm>
              <a:off x="5621603"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4" name="Google Shape;6234;p22"/>
            <p:cNvSpPr/>
            <p:nvPr/>
          </p:nvSpPr>
          <p:spPr>
            <a:xfrm>
              <a:off x="5641378"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5" name="Google Shape;6235;p22"/>
            <p:cNvSpPr/>
            <p:nvPr/>
          </p:nvSpPr>
          <p:spPr>
            <a:xfrm>
              <a:off x="5661175" y="5561888"/>
              <a:ext cx="11331" cy="12031"/>
            </a:xfrm>
            <a:custGeom>
              <a:rect b="b" l="l" r="r" t="t"/>
              <a:pathLst>
                <a:path extrusionOk="0" h="550" w="518">
                  <a:moveTo>
                    <a:pt x="261" y="0"/>
                  </a:moveTo>
                  <a:cubicBezTo>
                    <a:pt x="108" y="0"/>
                    <a:pt x="0" y="112"/>
                    <a:pt x="0" y="275"/>
                  </a:cubicBezTo>
                  <a:cubicBezTo>
                    <a:pt x="0" y="438"/>
                    <a:pt x="103" y="550"/>
                    <a:pt x="257" y="550"/>
                  </a:cubicBezTo>
                  <a:cubicBezTo>
                    <a:pt x="417" y="550"/>
                    <a:pt x="518" y="433"/>
                    <a:pt x="518" y="275"/>
                  </a:cubicBezTo>
                  <a:cubicBezTo>
                    <a:pt x="518"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6" name="Google Shape;6236;p22"/>
            <p:cNvSpPr/>
            <p:nvPr/>
          </p:nvSpPr>
          <p:spPr>
            <a:xfrm>
              <a:off x="5680906"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7"/>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7" name="Google Shape;6237;p22"/>
            <p:cNvSpPr/>
            <p:nvPr/>
          </p:nvSpPr>
          <p:spPr>
            <a:xfrm>
              <a:off x="5700703" y="5561888"/>
              <a:ext cx="11397" cy="12031"/>
            </a:xfrm>
            <a:custGeom>
              <a:rect b="b" l="l" r="r" t="t"/>
              <a:pathLst>
                <a:path extrusionOk="0" h="550" w="521">
                  <a:moveTo>
                    <a:pt x="261" y="0"/>
                  </a:moveTo>
                  <a:cubicBezTo>
                    <a:pt x="110" y="0"/>
                    <a:pt x="0" y="112"/>
                    <a:pt x="0" y="275"/>
                  </a:cubicBezTo>
                  <a:cubicBezTo>
                    <a:pt x="0" y="438"/>
                    <a:pt x="106" y="550"/>
                    <a:pt x="259"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8" name="Google Shape;6238;p22"/>
            <p:cNvSpPr/>
            <p:nvPr/>
          </p:nvSpPr>
          <p:spPr>
            <a:xfrm>
              <a:off x="5720478"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39" name="Google Shape;6239;p22"/>
            <p:cNvSpPr/>
            <p:nvPr/>
          </p:nvSpPr>
          <p:spPr>
            <a:xfrm>
              <a:off x="5740275"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0" name="Google Shape;6240;p22"/>
            <p:cNvSpPr/>
            <p:nvPr/>
          </p:nvSpPr>
          <p:spPr>
            <a:xfrm>
              <a:off x="5450169" y="5926610"/>
              <a:ext cx="13584" cy="11878"/>
            </a:xfrm>
            <a:custGeom>
              <a:rect b="b" l="l" r="r" t="t"/>
              <a:pathLst>
                <a:path extrusionOk="0" h="543" w="621">
                  <a:moveTo>
                    <a:pt x="291" y="0"/>
                  </a:moveTo>
                  <a:cubicBezTo>
                    <a:pt x="220" y="0"/>
                    <a:pt x="151" y="31"/>
                    <a:pt x="99" y="93"/>
                  </a:cubicBezTo>
                  <a:cubicBezTo>
                    <a:pt x="0" y="210"/>
                    <a:pt x="16" y="368"/>
                    <a:pt x="140" y="471"/>
                  </a:cubicBezTo>
                  <a:cubicBezTo>
                    <a:pt x="197" y="519"/>
                    <a:pt x="262" y="543"/>
                    <a:pt x="326" y="543"/>
                  </a:cubicBezTo>
                  <a:cubicBezTo>
                    <a:pt x="397" y="543"/>
                    <a:pt x="466" y="512"/>
                    <a:pt x="518" y="451"/>
                  </a:cubicBezTo>
                  <a:cubicBezTo>
                    <a:pt x="621" y="327"/>
                    <a:pt x="596" y="173"/>
                    <a:pt x="477" y="73"/>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1" name="Google Shape;6241;p22"/>
            <p:cNvSpPr/>
            <p:nvPr/>
          </p:nvSpPr>
          <p:spPr>
            <a:xfrm>
              <a:off x="5462944" y="5911451"/>
              <a:ext cx="13584" cy="11922"/>
            </a:xfrm>
            <a:custGeom>
              <a:rect b="b" l="l" r="r" t="t"/>
              <a:pathLst>
                <a:path extrusionOk="0" h="545" w="621">
                  <a:moveTo>
                    <a:pt x="290" y="1"/>
                  </a:moveTo>
                  <a:cubicBezTo>
                    <a:pt x="218" y="1"/>
                    <a:pt x="150" y="32"/>
                    <a:pt x="99" y="95"/>
                  </a:cubicBezTo>
                  <a:cubicBezTo>
                    <a:pt x="0" y="211"/>
                    <a:pt x="16" y="367"/>
                    <a:pt x="140" y="473"/>
                  </a:cubicBezTo>
                  <a:cubicBezTo>
                    <a:pt x="196" y="520"/>
                    <a:pt x="261" y="544"/>
                    <a:pt x="324" y="544"/>
                  </a:cubicBezTo>
                  <a:cubicBezTo>
                    <a:pt x="395" y="544"/>
                    <a:pt x="463" y="514"/>
                    <a:pt x="516" y="452"/>
                  </a:cubicBezTo>
                  <a:cubicBezTo>
                    <a:pt x="621" y="328"/>
                    <a:pt x="593"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2" name="Google Shape;6242;p22"/>
            <p:cNvSpPr/>
            <p:nvPr/>
          </p:nvSpPr>
          <p:spPr>
            <a:xfrm>
              <a:off x="5475653" y="5896335"/>
              <a:ext cx="13563" cy="11900"/>
            </a:xfrm>
            <a:custGeom>
              <a:rect b="b" l="l" r="r" t="t"/>
              <a:pathLst>
                <a:path extrusionOk="0" h="544" w="620">
                  <a:moveTo>
                    <a:pt x="290" y="1"/>
                  </a:moveTo>
                  <a:cubicBezTo>
                    <a:pt x="220" y="1"/>
                    <a:pt x="152" y="32"/>
                    <a:pt x="99" y="94"/>
                  </a:cubicBezTo>
                  <a:cubicBezTo>
                    <a:pt x="1" y="211"/>
                    <a:pt x="17" y="367"/>
                    <a:pt x="141" y="472"/>
                  </a:cubicBezTo>
                  <a:cubicBezTo>
                    <a:pt x="198" y="519"/>
                    <a:pt x="263" y="543"/>
                    <a:pt x="325" y="543"/>
                  </a:cubicBezTo>
                  <a:cubicBezTo>
                    <a:pt x="396" y="543"/>
                    <a:pt x="464" y="513"/>
                    <a:pt x="516" y="451"/>
                  </a:cubicBezTo>
                  <a:cubicBezTo>
                    <a:pt x="619" y="328"/>
                    <a:pt x="594" y="174"/>
                    <a:pt x="475" y="73"/>
                  </a:cubicBezTo>
                  <a:cubicBezTo>
                    <a:pt x="417"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3" name="Google Shape;6243;p22"/>
            <p:cNvSpPr/>
            <p:nvPr/>
          </p:nvSpPr>
          <p:spPr>
            <a:xfrm>
              <a:off x="5488384" y="5881198"/>
              <a:ext cx="13606" cy="11900"/>
            </a:xfrm>
            <a:custGeom>
              <a:rect b="b" l="l" r="r" t="t"/>
              <a:pathLst>
                <a:path extrusionOk="0" h="544" w="622">
                  <a:moveTo>
                    <a:pt x="291" y="0"/>
                  </a:moveTo>
                  <a:cubicBezTo>
                    <a:pt x="220" y="0"/>
                    <a:pt x="152" y="32"/>
                    <a:pt x="99" y="94"/>
                  </a:cubicBezTo>
                  <a:cubicBezTo>
                    <a:pt x="1" y="211"/>
                    <a:pt x="17" y="367"/>
                    <a:pt x="140" y="470"/>
                  </a:cubicBezTo>
                  <a:cubicBezTo>
                    <a:pt x="198" y="519"/>
                    <a:pt x="264" y="544"/>
                    <a:pt x="327" y="544"/>
                  </a:cubicBezTo>
                  <a:cubicBezTo>
                    <a:pt x="398" y="544"/>
                    <a:pt x="465" y="513"/>
                    <a:pt x="516" y="452"/>
                  </a:cubicBezTo>
                  <a:cubicBezTo>
                    <a:pt x="621" y="328"/>
                    <a:pt x="596" y="175"/>
                    <a:pt x="475" y="74"/>
                  </a:cubicBezTo>
                  <a:cubicBezTo>
                    <a:pt x="417"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4" name="Google Shape;6244;p22"/>
            <p:cNvSpPr/>
            <p:nvPr/>
          </p:nvSpPr>
          <p:spPr>
            <a:xfrm>
              <a:off x="5501116" y="5866060"/>
              <a:ext cx="13584" cy="11900"/>
            </a:xfrm>
            <a:custGeom>
              <a:rect b="b" l="l" r="r" t="t"/>
              <a:pathLst>
                <a:path extrusionOk="0" h="544" w="621">
                  <a:moveTo>
                    <a:pt x="291" y="0"/>
                  </a:moveTo>
                  <a:cubicBezTo>
                    <a:pt x="219" y="0"/>
                    <a:pt x="151" y="32"/>
                    <a:pt x="99" y="95"/>
                  </a:cubicBezTo>
                  <a:cubicBezTo>
                    <a:pt x="0" y="212"/>
                    <a:pt x="16" y="367"/>
                    <a:pt x="140" y="470"/>
                  </a:cubicBezTo>
                  <a:cubicBezTo>
                    <a:pt x="198" y="519"/>
                    <a:pt x="263" y="544"/>
                    <a:pt x="327" y="544"/>
                  </a:cubicBezTo>
                  <a:cubicBezTo>
                    <a:pt x="398" y="544"/>
                    <a:pt x="466" y="514"/>
                    <a:pt x="518" y="452"/>
                  </a:cubicBezTo>
                  <a:cubicBezTo>
                    <a:pt x="621" y="328"/>
                    <a:pt x="596" y="175"/>
                    <a:pt x="477" y="74"/>
                  </a:cubicBezTo>
                  <a:cubicBezTo>
                    <a:pt x="419" y="25"/>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5" name="Google Shape;6245;p22"/>
            <p:cNvSpPr/>
            <p:nvPr/>
          </p:nvSpPr>
          <p:spPr>
            <a:xfrm>
              <a:off x="5513847" y="5850923"/>
              <a:ext cx="13584" cy="11922"/>
            </a:xfrm>
            <a:custGeom>
              <a:rect b="b" l="l" r="r" t="t"/>
              <a:pathLst>
                <a:path extrusionOk="0" h="545" w="621">
                  <a:moveTo>
                    <a:pt x="290" y="0"/>
                  </a:moveTo>
                  <a:cubicBezTo>
                    <a:pt x="219" y="0"/>
                    <a:pt x="152" y="31"/>
                    <a:pt x="101" y="93"/>
                  </a:cubicBezTo>
                  <a:cubicBezTo>
                    <a:pt x="0" y="212"/>
                    <a:pt x="18" y="368"/>
                    <a:pt x="142" y="471"/>
                  </a:cubicBezTo>
                  <a:cubicBezTo>
                    <a:pt x="199" y="520"/>
                    <a:pt x="264" y="544"/>
                    <a:pt x="327" y="544"/>
                  </a:cubicBezTo>
                  <a:cubicBezTo>
                    <a:pt x="398" y="544"/>
                    <a:pt x="466" y="514"/>
                    <a:pt x="518" y="452"/>
                  </a:cubicBezTo>
                  <a:cubicBezTo>
                    <a:pt x="621" y="329"/>
                    <a:pt x="596" y="175"/>
                    <a:pt x="476"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6" name="Google Shape;6246;p22"/>
            <p:cNvSpPr/>
            <p:nvPr/>
          </p:nvSpPr>
          <p:spPr>
            <a:xfrm>
              <a:off x="5526622" y="5835785"/>
              <a:ext cx="13584" cy="11900"/>
            </a:xfrm>
            <a:custGeom>
              <a:rect b="b" l="l" r="r" t="t"/>
              <a:pathLst>
                <a:path extrusionOk="0" h="544" w="621">
                  <a:moveTo>
                    <a:pt x="288" y="1"/>
                  </a:moveTo>
                  <a:cubicBezTo>
                    <a:pt x="218" y="1"/>
                    <a:pt x="151" y="32"/>
                    <a:pt x="99" y="93"/>
                  </a:cubicBezTo>
                  <a:cubicBezTo>
                    <a:pt x="0" y="210"/>
                    <a:pt x="16" y="368"/>
                    <a:pt x="140" y="471"/>
                  </a:cubicBezTo>
                  <a:cubicBezTo>
                    <a:pt x="198" y="519"/>
                    <a:pt x="263" y="544"/>
                    <a:pt x="327" y="544"/>
                  </a:cubicBezTo>
                  <a:cubicBezTo>
                    <a:pt x="396" y="544"/>
                    <a:pt x="464" y="514"/>
                    <a:pt x="515" y="453"/>
                  </a:cubicBezTo>
                  <a:cubicBezTo>
                    <a:pt x="621" y="329"/>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7" name="Google Shape;6247;p22"/>
            <p:cNvSpPr/>
            <p:nvPr/>
          </p:nvSpPr>
          <p:spPr>
            <a:xfrm>
              <a:off x="5539331" y="5820648"/>
              <a:ext cx="13606" cy="11900"/>
            </a:xfrm>
            <a:custGeom>
              <a:rect b="b" l="l" r="r" t="t"/>
              <a:pathLst>
                <a:path extrusionOk="0" h="544" w="622">
                  <a:moveTo>
                    <a:pt x="290" y="1"/>
                  </a:moveTo>
                  <a:cubicBezTo>
                    <a:pt x="219" y="1"/>
                    <a:pt x="151" y="32"/>
                    <a:pt x="99" y="94"/>
                  </a:cubicBezTo>
                  <a:cubicBezTo>
                    <a:pt x="1" y="210"/>
                    <a:pt x="17" y="368"/>
                    <a:pt x="140" y="472"/>
                  </a:cubicBezTo>
                  <a:cubicBezTo>
                    <a:pt x="198" y="519"/>
                    <a:pt x="264" y="544"/>
                    <a:pt x="327" y="544"/>
                  </a:cubicBezTo>
                  <a:cubicBezTo>
                    <a:pt x="398" y="544"/>
                    <a:pt x="467" y="514"/>
                    <a:pt x="518" y="451"/>
                  </a:cubicBezTo>
                  <a:cubicBezTo>
                    <a:pt x="621" y="327"/>
                    <a:pt x="596" y="176"/>
                    <a:pt x="477" y="75"/>
                  </a:cubicBezTo>
                  <a:cubicBezTo>
                    <a:pt x="419" y="26"/>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8" name="Google Shape;6248;p22"/>
            <p:cNvSpPr/>
            <p:nvPr/>
          </p:nvSpPr>
          <p:spPr>
            <a:xfrm>
              <a:off x="5552063" y="5805532"/>
              <a:ext cx="13606" cy="11900"/>
            </a:xfrm>
            <a:custGeom>
              <a:rect b="b" l="l" r="r" t="t"/>
              <a:pathLst>
                <a:path extrusionOk="0" h="544" w="622">
                  <a:moveTo>
                    <a:pt x="289" y="0"/>
                  </a:moveTo>
                  <a:cubicBezTo>
                    <a:pt x="219" y="0"/>
                    <a:pt x="151" y="31"/>
                    <a:pt x="99" y="93"/>
                  </a:cubicBezTo>
                  <a:cubicBezTo>
                    <a:pt x="0" y="210"/>
                    <a:pt x="19" y="368"/>
                    <a:pt x="142" y="471"/>
                  </a:cubicBezTo>
                  <a:cubicBezTo>
                    <a:pt x="199" y="519"/>
                    <a:pt x="265" y="544"/>
                    <a:pt x="328" y="544"/>
                  </a:cubicBezTo>
                  <a:cubicBezTo>
                    <a:pt x="399" y="544"/>
                    <a:pt x="466" y="514"/>
                    <a:pt x="518" y="453"/>
                  </a:cubicBezTo>
                  <a:cubicBezTo>
                    <a:pt x="621" y="329"/>
                    <a:pt x="596" y="175"/>
                    <a:pt x="475" y="75"/>
                  </a:cubicBezTo>
                  <a:cubicBezTo>
                    <a:pt x="417" y="25"/>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49" name="Google Shape;6249;p22"/>
            <p:cNvSpPr/>
            <p:nvPr/>
          </p:nvSpPr>
          <p:spPr>
            <a:xfrm>
              <a:off x="5564794" y="5790395"/>
              <a:ext cx="13584" cy="11900"/>
            </a:xfrm>
            <a:custGeom>
              <a:rect b="b" l="l" r="r" t="t"/>
              <a:pathLst>
                <a:path extrusionOk="0" h="544" w="621">
                  <a:moveTo>
                    <a:pt x="290" y="1"/>
                  </a:moveTo>
                  <a:cubicBezTo>
                    <a:pt x="219" y="1"/>
                    <a:pt x="152" y="32"/>
                    <a:pt x="101" y="93"/>
                  </a:cubicBezTo>
                  <a:cubicBezTo>
                    <a:pt x="0" y="210"/>
                    <a:pt x="18" y="368"/>
                    <a:pt x="142" y="471"/>
                  </a:cubicBezTo>
                  <a:cubicBezTo>
                    <a:pt x="199" y="519"/>
                    <a:pt x="264" y="544"/>
                    <a:pt x="327" y="544"/>
                  </a:cubicBezTo>
                  <a:cubicBezTo>
                    <a:pt x="398" y="544"/>
                    <a:pt x="466" y="513"/>
                    <a:pt x="518" y="451"/>
                  </a:cubicBezTo>
                  <a:cubicBezTo>
                    <a:pt x="621" y="327"/>
                    <a:pt x="596" y="176"/>
                    <a:pt x="476" y="75"/>
                  </a:cubicBezTo>
                  <a:cubicBezTo>
                    <a:pt x="418"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0" name="Google Shape;6250;p22"/>
            <p:cNvSpPr/>
            <p:nvPr/>
          </p:nvSpPr>
          <p:spPr>
            <a:xfrm>
              <a:off x="5577569" y="5775257"/>
              <a:ext cx="13584" cy="11900"/>
            </a:xfrm>
            <a:custGeom>
              <a:rect b="b" l="l" r="r" t="t"/>
              <a:pathLst>
                <a:path extrusionOk="0" h="544" w="621">
                  <a:moveTo>
                    <a:pt x="289" y="1"/>
                  </a:moveTo>
                  <a:cubicBezTo>
                    <a:pt x="219" y="1"/>
                    <a:pt x="151" y="32"/>
                    <a:pt x="99" y="94"/>
                  </a:cubicBezTo>
                  <a:cubicBezTo>
                    <a:pt x="0" y="211"/>
                    <a:pt x="16" y="366"/>
                    <a:pt x="140" y="472"/>
                  </a:cubicBezTo>
                  <a:cubicBezTo>
                    <a:pt x="197" y="519"/>
                    <a:pt x="262" y="543"/>
                    <a:pt x="325" y="543"/>
                  </a:cubicBezTo>
                  <a:cubicBezTo>
                    <a:pt x="396" y="543"/>
                    <a:pt x="465" y="513"/>
                    <a:pt x="515" y="451"/>
                  </a:cubicBezTo>
                  <a:cubicBezTo>
                    <a:pt x="621" y="327"/>
                    <a:pt x="596" y="176"/>
                    <a:pt x="474" y="73"/>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1" name="Google Shape;6251;p22"/>
            <p:cNvSpPr/>
            <p:nvPr/>
          </p:nvSpPr>
          <p:spPr>
            <a:xfrm>
              <a:off x="5590278" y="5760141"/>
              <a:ext cx="13606" cy="11878"/>
            </a:xfrm>
            <a:custGeom>
              <a:rect b="b" l="l" r="r" t="t"/>
              <a:pathLst>
                <a:path extrusionOk="0" h="543" w="622">
                  <a:moveTo>
                    <a:pt x="290" y="0"/>
                  </a:moveTo>
                  <a:cubicBezTo>
                    <a:pt x="219" y="0"/>
                    <a:pt x="151" y="31"/>
                    <a:pt x="99" y="93"/>
                  </a:cubicBezTo>
                  <a:cubicBezTo>
                    <a:pt x="1" y="210"/>
                    <a:pt x="17" y="368"/>
                    <a:pt x="141" y="471"/>
                  </a:cubicBezTo>
                  <a:cubicBezTo>
                    <a:pt x="198" y="519"/>
                    <a:pt x="262" y="543"/>
                    <a:pt x="326" y="543"/>
                  </a:cubicBezTo>
                  <a:cubicBezTo>
                    <a:pt x="396" y="543"/>
                    <a:pt x="465" y="512"/>
                    <a:pt x="518" y="450"/>
                  </a:cubicBezTo>
                  <a:cubicBezTo>
                    <a:pt x="621" y="327"/>
                    <a:pt x="596" y="176"/>
                    <a:pt x="475"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2" name="Google Shape;6252;p22"/>
            <p:cNvSpPr/>
            <p:nvPr/>
          </p:nvSpPr>
          <p:spPr>
            <a:xfrm>
              <a:off x="5603009" y="5745004"/>
              <a:ext cx="13606" cy="11878"/>
            </a:xfrm>
            <a:custGeom>
              <a:rect b="b" l="l" r="r" t="t"/>
              <a:pathLst>
                <a:path extrusionOk="0" h="543" w="622">
                  <a:moveTo>
                    <a:pt x="291" y="0"/>
                  </a:moveTo>
                  <a:cubicBezTo>
                    <a:pt x="220" y="0"/>
                    <a:pt x="152" y="32"/>
                    <a:pt x="101" y="94"/>
                  </a:cubicBezTo>
                  <a:cubicBezTo>
                    <a:pt x="1" y="210"/>
                    <a:pt x="19" y="366"/>
                    <a:pt x="143" y="471"/>
                  </a:cubicBezTo>
                  <a:cubicBezTo>
                    <a:pt x="199" y="519"/>
                    <a:pt x="263" y="543"/>
                    <a:pt x="326" y="543"/>
                  </a:cubicBezTo>
                  <a:cubicBezTo>
                    <a:pt x="397" y="543"/>
                    <a:pt x="466" y="513"/>
                    <a:pt x="518" y="451"/>
                  </a:cubicBezTo>
                  <a:cubicBezTo>
                    <a:pt x="621" y="327"/>
                    <a:pt x="596" y="176"/>
                    <a:pt x="475" y="73"/>
                  </a:cubicBezTo>
                  <a:cubicBezTo>
                    <a:pt x="418"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3" name="Google Shape;6253;p22"/>
            <p:cNvSpPr/>
            <p:nvPr/>
          </p:nvSpPr>
          <p:spPr>
            <a:xfrm>
              <a:off x="5615741" y="5729866"/>
              <a:ext cx="13584" cy="11900"/>
            </a:xfrm>
            <a:custGeom>
              <a:rect b="b" l="l" r="r" t="t"/>
              <a:pathLst>
                <a:path extrusionOk="0" h="544" w="621">
                  <a:moveTo>
                    <a:pt x="292" y="1"/>
                  </a:moveTo>
                  <a:cubicBezTo>
                    <a:pt x="221" y="1"/>
                    <a:pt x="152" y="32"/>
                    <a:pt x="99" y="94"/>
                  </a:cubicBezTo>
                  <a:cubicBezTo>
                    <a:pt x="0" y="211"/>
                    <a:pt x="19" y="369"/>
                    <a:pt x="142" y="472"/>
                  </a:cubicBezTo>
                  <a:cubicBezTo>
                    <a:pt x="199" y="519"/>
                    <a:pt x="264" y="543"/>
                    <a:pt x="327" y="543"/>
                  </a:cubicBezTo>
                  <a:cubicBezTo>
                    <a:pt x="398" y="543"/>
                    <a:pt x="466" y="513"/>
                    <a:pt x="518" y="451"/>
                  </a:cubicBezTo>
                  <a:cubicBezTo>
                    <a:pt x="621" y="328"/>
                    <a:pt x="596" y="176"/>
                    <a:pt x="477" y="73"/>
                  </a:cubicBezTo>
                  <a:cubicBezTo>
                    <a:pt x="419" y="25"/>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4" name="Google Shape;6254;p22"/>
            <p:cNvSpPr/>
            <p:nvPr/>
          </p:nvSpPr>
          <p:spPr>
            <a:xfrm>
              <a:off x="5628516" y="5714751"/>
              <a:ext cx="13584" cy="11878"/>
            </a:xfrm>
            <a:custGeom>
              <a:rect b="b" l="l" r="r" t="t"/>
              <a:pathLst>
                <a:path extrusionOk="0" h="543" w="621">
                  <a:moveTo>
                    <a:pt x="289" y="0"/>
                  </a:moveTo>
                  <a:cubicBezTo>
                    <a:pt x="219" y="0"/>
                    <a:pt x="151" y="31"/>
                    <a:pt x="99" y="93"/>
                  </a:cubicBezTo>
                  <a:cubicBezTo>
                    <a:pt x="0" y="210"/>
                    <a:pt x="16" y="366"/>
                    <a:pt x="140" y="471"/>
                  </a:cubicBezTo>
                  <a:cubicBezTo>
                    <a:pt x="197" y="519"/>
                    <a:pt x="262" y="543"/>
                    <a:pt x="325" y="543"/>
                  </a:cubicBezTo>
                  <a:cubicBezTo>
                    <a:pt x="396" y="543"/>
                    <a:pt x="464" y="512"/>
                    <a:pt x="518" y="451"/>
                  </a:cubicBezTo>
                  <a:cubicBezTo>
                    <a:pt x="621" y="327"/>
                    <a:pt x="596" y="176"/>
                    <a:pt x="474" y="73"/>
                  </a:cubicBezTo>
                  <a:cubicBezTo>
                    <a:pt x="416" y="24"/>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5" name="Google Shape;6255;p22"/>
            <p:cNvSpPr/>
            <p:nvPr/>
          </p:nvSpPr>
          <p:spPr>
            <a:xfrm>
              <a:off x="5641225" y="5699613"/>
              <a:ext cx="13606" cy="11900"/>
            </a:xfrm>
            <a:custGeom>
              <a:rect b="b" l="l" r="r" t="t"/>
              <a:pathLst>
                <a:path extrusionOk="0" h="544" w="622">
                  <a:moveTo>
                    <a:pt x="291" y="1"/>
                  </a:moveTo>
                  <a:cubicBezTo>
                    <a:pt x="220" y="1"/>
                    <a:pt x="152" y="32"/>
                    <a:pt x="99" y="94"/>
                  </a:cubicBezTo>
                  <a:cubicBezTo>
                    <a:pt x="1" y="211"/>
                    <a:pt x="19" y="366"/>
                    <a:pt x="143" y="472"/>
                  </a:cubicBezTo>
                  <a:cubicBezTo>
                    <a:pt x="199" y="519"/>
                    <a:pt x="264" y="543"/>
                    <a:pt x="327" y="543"/>
                  </a:cubicBezTo>
                  <a:cubicBezTo>
                    <a:pt x="398" y="543"/>
                    <a:pt x="466" y="513"/>
                    <a:pt x="518" y="451"/>
                  </a:cubicBezTo>
                  <a:cubicBezTo>
                    <a:pt x="622" y="327"/>
                    <a:pt x="596" y="174"/>
                    <a:pt x="475" y="73"/>
                  </a:cubicBezTo>
                  <a:cubicBezTo>
                    <a:pt x="418" y="25"/>
                    <a:pt x="354"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6" name="Google Shape;6256;p22"/>
            <p:cNvSpPr/>
            <p:nvPr/>
          </p:nvSpPr>
          <p:spPr>
            <a:xfrm>
              <a:off x="5653956" y="5684498"/>
              <a:ext cx="13606" cy="11878"/>
            </a:xfrm>
            <a:custGeom>
              <a:rect b="b" l="l" r="r" t="t"/>
              <a:pathLst>
                <a:path extrusionOk="0" h="543" w="622">
                  <a:moveTo>
                    <a:pt x="291" y="0"/>
                  </a:moveTo>
                  <a:cubicBezTo>
                    <a:pt x="220" y="0"/>
                    <a:pt x="151" y="31"/>
                    <a:pt x="99" y="93"/>
                  </a:cubicBezTo>
                  <a:cubicBezTo>
                    <a:pt x="1" y="210"/>
                    <a:pt x="19" y="366"/>
                    <a:pt x="143" y="471"/>
                  </a:cubicBezTo>
                  <a:cubicBezTo>
                    <a:pt x="199" y="518"/>
                    <a:pt x="263" y="543"/>
                    <a:pt x="326" y="543"/>
                  </a:cubicBezTo>
                  <a:cubicBezTo>
                    <a:pt x="397" y="543"/>
                    <a:pt x="466" y="512"/>
                    <a:pt x="518" y="450"/>
                  </a:cubicBezTo>
                  <a:cubicBezTo>
                    <a:pt x="621" y="327"/>
                    <a:pt x="596" y="176"/>
                    <a:pt x="477" y="72"/>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7" name="Google Shape;6257;p22"/>
            <p:cNvSpPr/>
            <p:nvPr/>
          </p:nvSpPr>
          <p:spPr>
            <a:xfrm>
              <a:off x="5666731" y="5669360"/>
              <a:ext cx="13541" cy="11878"/>
            </a:xfrm>
            <a:custGeom>
              <a:rect b="b" l="l" r="r" t="t"/>
              <a:pathLst>
                <a:path extrusionOk="0" h="543" w="619">
                  <a:moveTo>
                    <a:pt x="290" y="0"/>
                  </a:moveTo>
                  <a:cubicBezTo>
                    <a:pt x="219" y="0"/>
                    <a:pt x="150" y="31"/>
                    <a:pt x="97" y="93"/>
                  </a:cubicBezTo>
                  <a:cubicBezTo>
                    <a:pt x="1" y="210"/>
                    <a:pt x="17" y="366"/>
                    <a:pt x="140" y="471"/>
                  </a:cubicBezTo>
                  <a:cubicBezTo>
                    <a:pt x="197" y="519"/>
                    <a:pt x="262" y="543"/>
                    <a:pt x="325" y="543"/>
                  </a:cubicBezTo>
                  <a:cubicBezTo>
                    <a:pt x="396" y="543"/>
                    <a:pt x="464" y="513"/>
                    <a:pt x="516" y="451"/>
                  </a:cubicBezTo>
                  <a:cubicBezTo>
                    <a:pt x="619" y="327"/>
                    <a:pt x="594" y="174"/>
                    <a:pt x="475" y="73"/>
                  </a:cubicBezTo>
                  <a:cubicBezTo>
                    <a:pt x="417" y="25"/>
                    <a:pt x="352"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8" name="Google Shape;6258;p22"/>
            <p:cNvSpPr/>
            <p:nvPr/>
          </p:nvSpPr>
          <p:spPr>
            <a:xfrm>
              <a:off x="5679463" y="5654201"/>
              <a:ext cx="13584" cy="11900"/>
            </a:xfrm>
            <a:custGeom>
              <a:rect b="b" l="l" r="r" t="t"/>
              <a:pathLst>
                <a:path extrusionOk="0" h="544" w="621">
                  <a:moveTo>
                    <a:pt x="290" y="1"/>
                  </a:moveTo>
                  <a:cubicBezTo>
                    <a:pt x="219" y="1"/>
                    <a:pt x="151" y="33"/>
                    <a:pt x="99" y="95"/>
                  </a:cubicBezTo>
                  <a:cubicBezTo>
                    <a:pt x="0" y="212"/>
                    <a:pt x="16" y="367"/>
                    <a:pt x="140" y="470"/>
                  </a:cubicBezTo>
                  <a:cubicBezTo>
                    <a:pt x="198" y="519"/>
                    <a:pt x="263" y="544"/>
                    <a:pt x="326" y="544"/>
                  </a:cubicBezTo>
                  <a:cubicBezTo>
                    <a:pt x="396" y="544"/>
                    <a:pt x="464" y="514"/>
                    <a:pt x="516" y="452"/>
                  </a:cubicBezTo>
                  <a:cubicBezTo>
                    <a:pt x="621" y="328"/>
                    <a:pt x="596"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59" name="Google Shape;6259;p22"/>
            <p:cNvSpPr/>
            <p:nvPr/>
          </p:nvSpPr>
          <p:spPr>
            <a:xfrm>
              <a:off x="5692172" y="5639085"/>
              <a:ext cx="13606" cy="11900"/>
            </a:xfrm>
            <a:custGeom>
              <a:rect b="b" l="l" r="r" t="t"/>
              <a:pathLst>
                <a:path extrusionOk="0" h="544" w="622">
                  <a:moveTo>
                    <a:pt x="291" y="0"/>
                  </a:moveTo>
                  <a:cubicBezTo>
                    <a:pt x="220" y="0"/>
                    <a:pt x="152" y="32"/>
                    <a:pt x="99" y="94"/>
                  </a:cubicBezTo>
                  <a:cubicBezTo>
                    <a:pt x="1" y="211"/>
                    <a:pt x="19" y="367"/>
                    <a:pt x="143" y="472"/>
                  </a:cubicBezTo>
                  <a:cubicBezTo>
                    <a:pt x="199" y="520"/>
                    <a:pt x="264" y="544"/>
                    <a:pt x="327" y="544"/>
                  </a:cubicBezTo>
                  <a:cubicBezTo>
                    <a:pt x="398" y="544"/>
                    <a:pt x="466" y="513"/>
                    <a:pt x="519" y="451"/>
                  </a:cubicBezTo>
                  <a:cubicBezTo>
                    <a:pt x="622" y="328"/>
                    <a:pt x="596" y="174"/>
                    <a:pt x="475" y="74"/>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0" name="Google Shape;6260;p22"/>
            <p:cNvSpPr/>
            <p:nvPr/>
          </p:nvSpPr>
          <p:spPr>
            <a:xfrm>
              <a:off x="5704903" y="5623926"/>
              <a:ext cx="13606" cy="11944"/>
            </a:xfrm>
            <a:custGeom>
              <a:rect b="b" l="l" r="r" t="t"/>
              <a:pathLst>
                <a:path extrusionOk="0" h="546" w="622">
                  <a:moveTo>
                    <a:pt x="292" y="1"/>
                  </a:moveTo>
                  <a:cubicBezTo>
                    <a:pt x="221" y="1"/>
                    <a:pt x="153" y="32"/>
                    <a:pt x="99" y="96"/>
                  </a:cubicBezTo>
                  <a:cubicBezTo>
                    <a:pt x="1" y="212"/>
                    <a:pt x="19" y="368"/>
                    <a:pt x="143" y="473"/>
                  </a:cubicBezTo>
                  <a:cubicBezTo>
                    <a:pt x="200" y="521"/>
                    <a:pt x="265" y="545"/>
                    <a:pt x="327" y="545"/>
                  </a:cubicBezTo>
                  <a:cubicBezTo>
                    <a:pt x="398" y="545"/>
                    <a:pt x="466" y="515"/>
                    <a:pt x="518" y="453"/>
                  </a:cubicBezTo>
                  <a:cubicBezTo>
                    <a:pt x="621" y="329"/>
                    <a:pt x="596" y="176"/>
                    <a:pt x="477" y="75"/>
                  </a:cubicBezTo>
                  <a:cubicBezTo>
                    <a:pt x="419" y="26"/>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1" name="Google Shape;6261;p22"/>
            <p:cNvSpPr/>
            <p:nvPr/>
          </p:nvSpPr>
          <p:spPr>
            <a:xfrm>
              <a:off x="5717678" y="5608832"/>
              <a:ext cx="13606" cy="11900"/>
            </a:xfrm>
            <a:custGeom>
              <a:rect b="b" l="l" r="r" t="t"/>
              <a:pathLst>
                <a:path extrusionOk="0" h="544" w="622">
                  <a:moveTo>
                    <a:pt x="291" y="0"/>
                  </a:moveTo>
                  <a:cubicBezTo>
                    <a:pt x="220" y="0"/>
                    <a:pt x="152" y="32"/>
                    <a:pt x="99" y="94"/>
                  </a:cubicBezTo>
                  <a:cubicBezTo>
                    <a:pt x="1" y="211"/>
                    <a:pt x="17" y="367"/>
                    <a:pt x="140" y="470"/>
                  </a:cubicBezTo>
                  <a:cubicBezTo>
                    <a:pt x="197" y="518"/>
                    <a:pt x="262" y="543"/>
                    <a:pt x="325" y="543"/>
                  </a:cubicBezTo>
                  <a:cubicBezTo>
                    <a:pt x="396" y="543"/>
                    <a:pt x="464" y="513"/>
                    <a:pt x="516" y="451"/>
                  </a:cubicBezTo>
                  <a:cubicBezTo>
                    <a:pt x="621" y="328"/>
                    <a:pt x="596" y="174"/>
                    <a:pt x="475" y="73"/>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2" name="Google Shape;6262;p22"/>
            <p:cNvSpPr/>
            <p:nvPr/>
          </p:nvSpPr>
          <p:spPr>
            <a:xfrm>
              <a:off x="5730409" y="5593673"/>
              <a:ext cx="13584" cy="11922"/>
            </a:xfrm>
            <a:custGeom>
              <a:rect b="b" l="l" r="r" t="t"/>
              <a:pathLst>
                <a:path extrusionOk="0" h="545" w="621">
                  <a:moveTo>
                    <a:pt x="289" y="1"/>
                  </a:moveTo>
                  <a:cubicBezTo>
                    <a:pt x="219" y="1"/>
                    <a:pt x="151" y="32"/>
                    <a:pt x="99" y="95"/>
                  </a:cubicBezTo>
                  <a:cubicBezTo>
                    <a:pt x="0" y="212"/>
                    <a:pt x="16" y="368"/>
                    <a:pt x="140" y="471"/>
                  </a:cubicBezTo>
                  <a:cubicBezTo>
                    <a:pt x="198" y="520"/>
                    <a:pt x="263" y="544"/>
                    <a:pt x="326" y="544"/>
                  </a:cubicBezTo>
                  <a:cubicBezTo>
                    <a:pt x="396" y="544"/>
                    <a:pt x="464" y="514"/>
                    <a:pt x="516" y="453"/>
                  </a:cubicBezTo>
                  <a:cubicBezTo>
                    <a:pt x="621" y="329"/>
                    <a:pt x="596" y="176"/>
                    <a:pt x="474" y="75"/>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3" name="Google Shape;6263;p22"/>
            <p:cNvSpPr/>
            <p:nvPr/>
          </p:nvSpPr>
          <p:spPr>
            <a:xfrm>
              <a:off x="5743141" y="5578535"/>
              <a:ext cx="13584" cy="11922"/>
            </a:xfrm>
            <a:custGeom>
              <a:rect b="b" l="l" r="r" t="t"/>
              <a:pathLst>
                <a:path extrusionOk="0" h="545" w="621">
                  <a:moveTo>
                    <a:pt x="288" y="1"/>
                  </a:moveTo>
                  <a:cubicBezTo>
                    <a:pt x="218" y="1"/>
                    <a:pt x="151" y="32"/>
                    <a:pt x="99" y="93"/>
                  </a:cubicBezTo>
                  <a:cubicBezTo>
                    <a:pt x="0" y="213"/>
                    <a:pt x="18" y="368"/>
                    <a:pt x="142" y="471"/>
                  </a:cubicBezTo>
                  <a:cubicBezTo>
                    <a:pt x="198" y="520"/>
                    <a:pt x="263" y="545"/>
                    <a:pt x="326" y="545"/>
                  </a:cubicBezTo>
                  <a:cubicBezTo>
                    <a:pt x="397" y="545"/>
                    <a:pt x="466" y="514"/>
                    <a:pt x="518" y="451"/>
                  </a:cubicBezTo>
                  <a:cubicBezTo>
                    <a:pt x="621" y="327"/>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4" name="Google Shape;6264;p22"/>
            <p:cNvSpPr/>
            <p:nvPr/>
          </p:nvSpPr>
          <p:spPr>
            <a:xfrm>
              <a:off x="5474056" y="5957498"/>
              <a:ext cx="11397" cy="11484"/>
            </a:xfrm>
            <a:custGeom>
              <a:rect b="b" l="l" r="r" t="t"/>
              <a:pathLst>
                <a:path extrusionOk="0" h="525" w="521">
                  <a:moveTo>
                    <a:pt x="262" y="0"/>
                  </a:moveTo>
                  <a:cubicBezTo>
                    <a:pt x="108" y="0"/>
                    <a:pt x="1" y="110"/>
                    <a:pt x="1" y="264"/>
                  </a:cubicBezTo>
                  <a:cubicBezTo>
                    <a:pt x="1" y="411"/>
                    <a:pt x="104" y="525"/>
                    <a:pt x="253" y="525"/>
                  </a:cubicBezTo>
                  <a:cubicBezTo>
                    <a:pt x="254" y="525"/>
                    <a:pt x="256" y="525"/>
                    <a:pt x="257" y="525"/>
                  </a:cubicBezTo>
                  <a:cubicBezTo>
                    <a:pt x="420" y="525"/>
                    <a:pt x="521" y="413"/>
                    <a:pt x="521" y="264"/>
                  </a:cubicBezTo>
                  <a:cubicBezTo>
                    <a:pt x="521" y="108"/>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5" name="Google Shape;6265;p22"/>
            <p:cNvSpPr/>
            <p:nvPr/>
          </p:nvSpPr>
          <p:spPr>
            <a:xfrm>
              <a:off x="5493438" y="5957738"/>
              <a:ext cx="11594" cy="11506"/>
            </a:xfrm>
            <a:custGeom>
              <a:rect b="b" l="l" r="r" t="t"/>
              <a:pathLst>
                <a:path extrusionOk="0" h="526" w="530">
                  <a:moveTo>
                    <a:pt x="264" y="1"/>
                  </a:moveTo>
                  <a:cubicBezTo>
                    <a:pt x="118" y="1"/>
                    <a:pt x="8" y="107"/>
                    <a:pt x="6" y="257"/>
                  </a:cubicBezTo>
                  <a:cubicBezTo>
                    <a:pt x="1" y="406"/>
                    <a:pt x="102" y="523"/>
                    <a:pt x="255" y="525"/>
                  </a:cubicBezTo>
                  <a:cubicBezTo>
                    <a:pt x="258" y="525"/>
                    <a:pt x="262" y="525"/>
                    <a:pt x="265" y="525"/>
                  </a:cubicBezTo>
                  <a:cubicBezTo>
                    <a:pt x="420" y="525"/>
                    <a:pt x="521" y="417"/>
                    <a:pt x="523" y="271"/>
                  </a:cubicBezTo>
                  <a:cubicBezTo>
                    <a:pt x="530" y="118"/>
                    <a:pt x="427" y="5"/>
                    <a:pt x="274" y="1"/>
                  </a:cubicBezTo>
                  <a:cubicBezTo>
                    <a:pt x="270" y="1"/>
                    <a:pt x="267" y="1"/>
                    <a:pt x="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6" name="Google Shape;6266;p22"/>
            <p:cNvSpPr/>
            <p:nvPr/>
          </p:nvSpPr>
          <p:spPr>
            <a:xfrm>
              <a:off x="5512994" y="5958635"/>
              <a:ext cx="11747" cy="11528"/>
            </a:xfrm>
            <a:custGeom>
              <a:rect b="b" l="l" r="r" t="t"/>
              <a:pathLst>
                <a:path extrusionOk="0" h="527" w="537">
                  <a:moveTo>
                    <a:pt x="265" y="0"/>
                  </a:moveTo>
                  <a:cubicBezTo>
                    <a:pt x="123" y="0"/>
                    <a:pt x="16" y="99"/>
                    <a:pt x="9" y="248"/>
                  </a:cubicBezTo>
                  <a:cubicBezTo>
                    <a:pt x="0" y="397"/>
                    <a:pt x="99" y="516"/>
                    <a:pt x="250" y="526"/>
                  </a:cubicBezTo>
                  <a:cubicBezTo>
                    <a:pt x="256" y="526"/>
                    <a:pt x="263" y="526"/>
                    <a:pt x="269" y="526"/>
                  </a:cubicBezTo>
                  <a:cubicBezTo>
                    <a:pt x="421" y="526"/>
                    <a:pt x="518" y="421"/>
                    <a:pt x="527" y="278"/>
                  </a:cubicBezTo>
                  <a:cubicBezTo>
                    <a:pt x="536" y="125"/>
                    <a:pt x="438" y="10"/>
                    <a:pt x="284" y="1"/>
                  </a:cubicBezTo>
                  <a:cubicBezTo>
                    <a:pt x="278" y="1"/>
                    <a:pt x="271" y="0"/>
                    <a:pt x="2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7" name="Google Shape;6267;p22"/>
            <p:cNvSpPr/>
            <p:nvPr/>
          </p:nvSpPr>
          <p:spPr>
            <a:xfrm>
              <a:off x="5532113" y="5960013"/>
              <a:ext cx="11900" cy="11506"/>
            </a:xfrm>
            <a:custGeom>
              <a:rect b="b" l="l" r="r" t="t"/>
              <a:pathLst>
                <a:path extrusionOk="0" h="526" w="544">
                  <a:moveTo>
                    <a:pt x="269" y="1"/>
                  </a:moveTo>
                  <a:cubicBezTo>
                    <a:pt x="131" y="1"/>
                    <a:pt x="25" y="96"/>
                    <a:pt x="12" y="240"/>
                  </a:cubicBezTo>
                  <a:cubicBezTo>
                    <a:pt x="1" y="392"/>
                    <a:pt x="95" y="511"/>
                    <a:pt x="248" y="524"/>
                  </a:cubicBezTo>
                  <a:cubicBezTo>
                    <a:pt x="258" y="525"/>
                    <a:pt x="267" y="526"/>
                    <a:pt x="277" y="526"/>
                  </a:cubicBezTo>
                  <a:cubicBezTo>
                    <a:pt x="421" y="526"/>
                    <a:pt x="519" y="426"/>
                    <a:pt x="530" y="286"/>
                  </a:cubicBezTo>
                  <a:cubicBezTo>
                    <a:pt x="544" y="133"/>
                    <a:pt x="450" y="16"/>
                    <a:pt x="296" y="2"/>
                  </a:cubicBezTo>
                  <a:cubicBezTo>
                    <a:pt x="287" y="1"/>
                    <a:pt x="278"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8" name="Google Shape;6268;p22"/>
            <p:cNvSpPr/>
            <p:nvPr/>
          </p:nvSpPr>
          <p:spPr>
            <a:xfrm>
              <a:off x="5551516" y="5962004"/>
              <a:ext cx="12097" cy="11506"/>
            </a:xfrm>
            <a:custGeom>
              <a:rect b="b" l="l" r="r" t="t"/>
              <a:pathLst>
                <a:path extrusionOk="0" h="526" w="553">
                  <a:moveTo>
                    <a:pt x="272" y="1"/>
                  </a:moveTo>
                  <a:cubicBezTo>
                    <a:pt x="137" y="1"/>
                    <a:pt x="33" y="91"/>
                    <a:pt x="16" y="234"/>
                  </a:cubicBezTo>
                  <a:cubicBezTo>
                    <a:pt x="0" y="383"/>
                    <a:pt x="92" y="507"/>
                    <a:pt x="243" y="523"/>
                  </a:cubicBezTo>
                  <a:cubicBezTo>
                    <a:pt x="257" y="524"/>
                    <a:pt x="271" y="525"/>
                    <a:pt x="284" y="525"/>
                  </a:cubicBezTo>
                  <a:cubicBezTo>
                    <a:pt x="423" y="525"/>
                    <a:pt x="519" y="430"/>
                    <a:pt x="534" y="294"/>
                  </a:cubicBezTo>
                  <a:cubicBezTo>
                    <a:pt x="552" y="140"/>
                    <a:pt x="461" y="21"/>
                    <a:pt x="309" y="3"/>
                  </a:cubicBezTo>
                  <a:cubicBezTo>
                    <a:pt x="297" y="1"/>
                    <a:pt x="284" y="1"/>
                    <a:pt x="2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69" name="Google Shape;6269;p22"/>
            <p:cNvSpPr/>
            <p:nvPr/>
          </p:nvSpPr>
          <p:spPr>
            <a:xfrm>
              <a:off x="5570941" y="5964629"/>
              <a:ext cx="12250" cy="11506"/>
            </a:xfrm>
            <a:custGeom>
              <a:rect b="b" l="l" r="r" t="t"/>
              <a:pathLst>
                <a:path extrusionOk="0" h="526" w="560">
                  <a:moveTo>
                    <a:pt x="273" y="1"/>
                  </a:moveTo>
                  <a:cubicBezTo>
                    <a:pt x="143" y="1"/>
                    <a:pt x="42" y="87"/>
                    <a:pt x="21" y="224"/>
                  </a:cubicBezTo>
                  <a:cubicBezTo>
                    <a:pt x="1" y="373"/>
                    <a:pt x="88" y="499"/>
                    <a:pt x="239" y="522"/>
                  </a:cubicBezTo>
                  <a:cubicBezTo>
                    <a:pt x="256" y="524"/>
                    <a:pt x="272" y="526"/>
                    <a:pt x="288" y="526"/>
                  </a:cubicBezTo>
                  <a:cubicBezTo>
                    <a:pt x="421" y="526"/>
                    <a:pt x="516" y="435"/>
                    <a:pt x="537" y="302"/>
                  </a:cubicBezTo>
                  <a:cubicBezTo>
                    <a:pt x="560" y="148"/>
                    <a:pt x="470" y="27"/>
                    <a:pt x="319" y="4"/>
                  </a:cubicBezTo>
                  <a:cubicBezTo>
                    <a:pt x="303" y="2"/>
                    <a:pt x="288" y="1"/>
                    <a:pt x="2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0" name="Google Shape;6270;p22"/>
            <p:cNvSpPr/>
            <p:nvPr/>
          </p:nvSpPr>
          <p:spPr>
            <a:xfrm>
              <a:off x="5589688" y="5967757"/>
              <a:ext cx="12447" cy="11528"/>
            </a:xfrm>
            <a:custGeom>
              <a:rect b="b" l="l" r="r" t="t"/>
              <a:pathLst>
                <a:path extrusionOk="0" h="527" w="569">
                  <a:moveTo>
                    <a:pt x="280" y="0"/>
                  </a:moveTo>
                  <a:cubicBezTo>
                    <a:pt x="153" y="0"/>
                    <a:pt x="52" y="84"/>
                    <a:pt x="28" y="216"/>
                  </a:cubicBezTo>
                  <a:cubicBezTo>
                    <a:pt x="0" y="365"/>
                    <a:pt x="83" y="493"/>
                    <a:pt x="234" y="521"/>
                  </a:cubicBezTo>
                  <a:cubicBezTo>
                    <a:pt x="254" y="525"/>
                    <a:pt x="274" y="526"/>
                    <a:pt x="293" y="526"/>
                  </a:cubicBezTo>
                  <a:cubicBezTo>
                    <a:pt x="423" y="526"/>
                    <a:pt x="517" y="440"/>
                    <a:pt x="541" y="310"/>
                  </a:cubicBezTo>
                  <a:cubicBezTo>
                    <a:pt x="568" y="159"/>
                    <a:pt x="484" y="33"/>
                    <a:pt x="335" y="5"/>
                  </a:cubicBezTo>
                  <a:cubicBezTo>
                    <a:pt x="316" y="2"/>
                    <a:pt x="298"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1" name="Google Shape;6271;p22"/>
            <p:cNvSpPr/>
            <p:nvPr/>
          </p:nvSpPr>
          <p:spPr>
            <a:xfrm>
              <a:off x="5608872" y="5971760"/>
              <a:ext cx="12600" cy="11528"/>
            </a:xfrm>
            <a:custGeom>
              <a:rect b="b" l="l" r="r" t="t"/>
              <a:pathLst>
                <a:path extrusionOk="0" h="527" w="576">
                  <a:moveTo>
                    <a:pt x="280" y="0"/>
                  </a:moveTo>
                  <a:cubicBezTo>
                    <a:pt x="160" y="0"/>
                    <a:pt x="62" y="79"/>
                    <a:pt x="35" y="205"/>
                  </a:cubicBezTo>
                  <a:cubicBezTo>
                    <a:pt x="0" y="351"/>
                    <a:pt x="78" y="484"/>
                    <a:pt x="227" y="519"/>
                  </a:cubicBezTo>
                  <a:cubicBezTo>
                    <a:pt x="250" y="524"/>
                    <a:pt x="273" y="526"/>
                    <a:pt x="294" y="526"/>
                  </a:cubicBezTo>
                  <a:cubicBezTo>
                    <a:pt x="420" y="526"/>
                    <a:pt x="514" y="444"/>
                    <a:pt x="541" y="319"/>
                  </a:cubicBezTo>
                  <a:cubicBezTo>
                    <a:pt x="575" y="171"/>
                    <a:pt x="497" y="40"/>
                    <a:pt x="346" y="8"/>
                  </a:cubicBezTo>
                  <a:cubicBezTo>
                    <a:pt x="324" y="3"/>
                    <a:pt x="301"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2" name="Google Shape;6272;p22"/>
            <p:cNvSpPr/>
            <p:nvPr/>
          </p:nvSpPr>
          <p:spPr>
            <a:xfrm>
              <a:off x="5627509" y="5976310"/>
              <a:ext cx="12753" cy="11550"/>
            </a:xfrm>
            <a:custGeom>
              <a:rect b="b" l="l" r="r" t="t"/>
              <a:pathLst>
                <a:path extrusionOk="0" h="528" w="583">
                  <a:moveTo>
                    <a:pt x="286" y="1"/>
                  </a:moveTo>
                  <a:cubicBezTo>
                    <a:pt x="170" y="1"/>
                    <a:pt x="72" y="75"/>
                    <a:pt x="39" y="198"/>
                  </a:cubicBezTo>
                  <a:cubicBezTo>
                    <a:pt x="0" y="343"/>
                    <a:pt x="74" y="478"/>
                    <a:pt x="220" y="517"/>
                  </a:cubicBezTo>
                  <a:cubicBezTo>
                    <a:pt x="248" y="524"/>
                    <a:pt x="275" y="528"/>
                    <a:pt x="301" y="528"/>
                  </a:cubicBezTo>
                  <a:cubicBezTo>
                    <a:pt x="420" y="528"/>
                    <a:pt x="511" y="452"/>
                    <a:pt x="543" y="331"/>
                  </a:cubicBezTo>
                  <a:cubicBezTo>
                    <a:pt x="582" y="182"/>
                    <a:pt x="509" y="52"/>
                    <a:pt x="360" y="11"/>
                  </a:cubicBezTo>
                  <a:cubicBezTo>
                    <a:pt x="335" y="4"/>
                    <a:pt x="310" y="1"/>
                    <a:pt x="2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3" name="Google Shape;6273;p22"/>
            <p:cNvSpPr/>
            <p:nvPr/>
          </p:nvSpPr>
          <p:spPr>
            <a:xfrm>
              <a:off x="5646147" y="5981801"/>
              <a:ext cx="12884" cy="11594"/>
            </a:xfrm>
            <a:custGeom>
              <a:rect b="b" l="l" r="r" t="t"/>
              <a:pathLst>
                <a:path extrusionOk="0" h="530" w="589">
                  <a:moveTo>
                    <a:pt x="288" y="0"/>
                  </a:moveTo>
                  <a:cubicBezTo>
                    <a:pt x="177" y="0"/>
                    <a:pt x="83" y="69"/>
                    <a:pt x="46" y="186"/>
                  </a:cubicBezTo>
                  <a:cubicBezTo>
                    <a:pt x="0" y="330"/>
                    <a:pt x="67" y="467"/>
                    <a:pt x="213" y="515"/>
                  </a:cubicBezTo>
                  <a:cubicBezTo>
                    <a:pt x="244" y="525"/>
                    <a:pt x="274" y="530"/>
                    <a:pt x="302" y="530"/>
                  </a:cubicBezTo>
                  <a:cubicBezTo>
                    <a:pt x="416" y="530"/>
                    <a:pt x="506" y="457"/>
                    <a:pt x="541" y="344"/>
                  </a:cubicBezTo>
                  <a:cubicBezTo>
                    <a:pt x="589" y="197"/>
                    <a:pt x="520" y="62"/>
                    <a:pt x="376" y="14"/>
                  </a:cubicBezTo>
                  <a:cubicBezTo>
                    <a:pt x="346" y="5"/>
                    <a:pt x="317" y="0"/>
                    <a:pt x="2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4" name="Google Shape;6274;p22"/>
            <p:cNvSpPr/>
            <p:nvPr/>
          </p:nvSpPr>
          <p:spPr>
            <a:xfrm>
              <a:off x="5664128" y="5988057"/>
              <a:ext cx="12994" cy="11572"/>
            </a:xfrm>
            <a:custGeom>
              <a:rect b="b" l="l" r="r" t="t"/>
              <a:pathLst>
                <a:path extrusionOk="0" h="529" w="594">
                  <a:moveTo>
                    <a:pt x="289" y="0"/>
                  </a:moveTo>
                  <a:cubicBezTo>
                    <a:pt x="184" y="0"/>
                    <a:pt x="93" y="63"/>
                    <a:pt x="53" y="174"/>
                  </a:cubicBezTo>
                  <a:cubicBezTo>
                    <a:pt x="0" y="314"/>
                    <a:pt x="58" y="456"/>
                    <a:pt x="202" y="509"/>
                  </a:cubicBezTo>
                  <a:cubicBezTo>
                    <a:pt x="238" y="522"/>
                    <a:pt x="273" y="529"/>
                    <a:pt x="306" y="529"/>
                  </a:cubicBezTo>
                  <a:cubicBezTo>
                    <a:pt x="412" y="529"/>
                    <a:pt x="500" y="462"/>
                    <a:pt x="539" y="355"/>
                  </a:cubicBezTo>
                  <a:cubicBezTo>
                    <a:pt x="594" y="211"/>
                    <a:pt x="532" y="74"/>
                    <a:pt x="390" y="19"/>
                  </a:cubicBezTo>
                  <a:cubicBezTo>
                    <a:pt x="356" y="6"/>
                    <a:pt x="32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5" name="Google Shape;6275;p22"/>
            <p:cNvSpPr/>
            <p:nvPr/>
          </p:nvSpPr>
          <p:spPr>
            <a:xfrm>
              <a:off x="5681803" y="5995276"/>
              <a:ext cx="13103" cy="11594"/>
            </a:xfrm>
            <a:custGeom>
              <a:rect b="b" l="l" r="r" t="t"/>
              <a:pathLst>
                <a:path extrusionOk="0" h="530" w="599">
                  <a:moveTo>
                    <a:pt x="292" y="0"/>
                  </a:moveTo>
                  <a:cubicBezTo>
                    <a:pt x="195" y="0"/>
                    <a:pt x="107" y="57"/>
                    <a:pt x="60" y="160"/>
                  </a:cubicBezTo>
                  <a:cubicBezTo>
                    <a:pt x="1" y="298"/>
                    <a:pt x="51" y="442"/>
                    <a:pt x="191" y="504"/>
                  </a:cubicBezTo>
                  <a:cubicBezTo>
                    <a:pt x="231" y="521"/>
                    <a:pt x="270" y="529"/>
                    <a:pt x="307" y="529"/>
                  </a:cubicBezTo>
                  <a:cubicBezTo>
                    <a:pt x="408" y="529"/>
                    <a:pt x="493" y="469"/>
                    <a:pt x="537" y="369"/>
                  </a:cubicBezTo>
                  <a:cubicBezTo>
                    <a:pt x="599" y="227"/>
                    <a:pt x="548" y="87"/>
                    <a:pt x="406" y="25"/>
                  </a:cubicBezTo>
                  <a:cubicBezTo>
                    <a:pt x="368" y="8"/>
                    <a:pt x="329" y="0"/>
                    <a:pt x="2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6" name="Google Shape;6276;p22"/>
            <p:cNvSpPr/>
            <p:nvPr/>
          </p:nvSpPr>
          <p:spPr>
            <a:xfrm>
              <a:off x="5699303" y="6003654"/>
              <a:ext cx="13191" cy="11594"/>
            </a:xfrm>
            <a:custGeom>
              <a:rect b="b" l="l" r="r" t="t"/>
              <a:pathLst>
                <a:path extrusionOk="0" h="530" w="603">
                  <a:moveTo>
                    <a:pt x="295" y="0"/>
                  </a:moveTo>
                  <a:cubicBezTo>
                    <a:pt x="203" y="0"/>
                    <a:pt x="118" y="51"/>
                    <a:pt x="69" y="146"/>
                  </a:cubicBezTo>
                  <a:cubicBezTo>
                    <a:pt x="0" y="279"/>
                    <a:pt x="41" y="428"/>
                    <a:pt x="179" y="497"/>
                  </a:cubicBezTo>
                  <a:cubicBezTo>
                    <a:pt x="223" y="519"/>
                    <a:pt x="266" y="530"/>
                    <a:pt x="308" y="530"/>
                  </a:cubicBezTo>
                  <a:cubicBezTo>
                    <a:pt x="401" y="530"/>
                    <a:pt x="484" y="476"/>
                    <a:pt x="531" y="384"/>
                  </a:cubicBezTo>
                  <a:cubicBezTo>
                    <a:pt x="602" y="247"/>
                    <a:pt x="559" y="103"/>
                    <a:pt x="422" y="32"/>
                  </a:cubicBezTo>
                  <a:cubicBezTo>
                    <a:pt x="380" y="10"/>
                    <a:pt x="337"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7" name="Google Shape;6277;p22"/>
            <p:cNvSpPr/>
            <p:nvPr/>
          </p:nvSpPr>
          <p:spPr>
            <a:xfrm>
              <a:off x="5715731" y="6012885"/>
              <a:ext cx="13147" cy="11659"/>
            </a:xfrm>
            <a:custGeom>
              <a:rect b="b" l="l" r="r" t="t"/>
              <a:pathLst>
                <a:path extrusionOk="0" h="533" w="601">
                  <a:moveTo>
                    <a:pt x="295" y="0"/>
                  </a:moveTo>
                  <a:cubicBezTo>
                    <a:pt x="210" y="0"/>
                    <a:pt x="130" y="45"/>
                    <a:pt x="78" y="130"/>
                  </a:cubicBezTo>
                  <a:cubicBezTo>
                    <a:pt x="0" y="260"/>
                    <a:pt x="30" y="409"/>
                    <a:pt x="161" y="489"/>
                  </a:cubicBezTo>
                  <a:cubicBezTo>
                    <a:pt x="209" y="518"/>
                    <a:pt x="258" y="532"/>
                    <a:pt x="305" y="532"/>
                  </a:cubicBezTo>
                  <a:cubicBezTo>
                    <a:pt x="392" y="532"/>
                    <a:pt x="472" y="484"/>
                    <a:pt x="522" y="400"/>
                  </a:cubicBezTo>
                  <a:cubicBezTo>
                    <a:pt x="600" y="269"/>
                    <a:pt x="568" y="123"/>
                    <a:pt x="438" y="42"/>
                  </a:cubicBezTo>
                  <a:cubicBezTo>
                    <a:pt x="391" y="14"/>
                    <a:pt x="343"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8" name="Google Shape;6278;p22"/>
            <p:cNvSpPr/>
            <p:nvPr/>
          </p:nvSpPr>
          <p:spPr>
            <a:xfrm>
              <a:off x="5731853" y="6023604"/>
              <a:ext cx="13147" cy="11659"/>
            </a:xfrm>
            <a:custGeom>
              <a:rect b="b" l="l" r="r" t="t"/>
              <a:pathLst>
                <a:path extrusionOk="0" h="533" w="601">
                  <a:moveTo>
                    <a:pt x="296" y="0"/>
                  </a:moveTo>
                  <a:cubicBezTo>
                    <a:pt x="218" y="0"/>
                    <a:pt x="142" y="39"/>
                    <a:pt x="88" y="114"/>
                  </a:cubicBezTo>
                  <a:cubicBezTo>
                    <a:pt x="1" y="235"/>
                    <a:pt x="19" y="388"/>
                    <a:pt x="143" y="478"/>
                  </a:cubicBezTo>
                  <a:cubicBezTo>
                    <a:pt x="194" y="515"/>
                    <a:pt x="249" y="532"/>
                    <a:pt x="301" y="532"/>
                  </a:cubicBezTo>
                  <a:cubicBezTo>
                    <a:pt x="381" y="532"/>
                    <a:pt x="457" y="492"/>
                    <a:pt x="509" y="418"/>
                  </a:cubicBezTo>
                  <a:cubicBezTo>
                    <a:pt x="601" y="292"/>
                    <a:pt x="578" y="143"/>
                    <a:pt x="454" y="54"/>
                  </a:cubicBezTo>
                  <a:cubicBezTo>
                    <a:pt x="404" y="18"/>
                    <a:pt x="350"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79" name="Google Shape;6279;p22"/>
            <p:cNvSpPr/>
            <p:nvPr/>
          </p:nvSpPr>
          <p:spPr>
            <a:xfrm>
              <a:off x="5746641" y="6035241"/>
              <a:ext cx="12950" cy="11681"/>
            </a:xfrm>
            <a:custGeom>
              <a:rect b="b" l="l" r="r" t="t"/>
              <a:pathLst>
                <a:path extrusionOk="0" h="534" w="592">
                  <a:moveTo>
                    <a:pt x="294" y="1"/>
                  </a:moveTo>
                  <a:cubicBezTo>
                    <a:pt x="222" y="1"/>
                    <a:pt x="151" y="33"/>
                    <a:pt x="97" y="97"/>
                  </a:cubicBezTo>
                  <a:cubicBezTo>
                    <a:pt x="0" y="211"/>
                    <a:pt x="5" y="365"/>
                    <a:pt x="122" y="463"/>
                  </a:cubicBezTo>
                  <a:cubicBezTo>
                    <a:pt x="176" y="511"/>
                    <a:pt x="236" y="534"/>
                    <a:pt x="294" y="534"/>
                  </a:cubicBezTo>
                  <a:cubicBezTo>
                    <a:pt x="366" y="534"/>
                    <a:pt x="436" y="499"/>
                    <a:pt x="490" y="436"/>
                  </a:cubicBezTo>
                  <a:cubicBezTo>
                    <a:pt x="591" y="319"/>
                    <a:pt x="582" y="170"/>
                    <a:pt x="468" y="69"/>
                  </a:cubicBezTo>
                  <a:cubicBezTo>
                    <a:pt x="414" y="23"/>
                    <a:pt x="354"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0" name="Google Shape;6280;p22"/>
            <p:cNvSpPr/>
            <p:nvPr/>
          </p:nvSpPr>
          <p:spPr>
            <a:xfrm>
              <a:off x="5760159" y="6048191"/>
              <a:ext cx="13059" cy="11659"/>
            </a:xfrm>
            <a:custGeom>
              <a:rect b="b" l="l" r="r" t="t"/>
              <a:pathLst>
                <a:path extrusionOk="0" h="533" w="597">
                  <a:moveTo>
                    <a:pt x="301" y="1"/>
                  </a:moveTo>
                  <a:cubicBezTo>
                    <a:pt x="237" y="1"/>
                    <a:pt x="172" y="27"/>
                    <a:pt x="117" y="80"/>
                  </a:cubicBezTo>
                  <a:cubicBezTo>
                    <a:pt x="10" y="183"/>
                    <a:pt x="1" y="336"/>
                    <a:pt x="108" y="446"/>
                  </a:cubicBezTo>
                  <a:cubicBezTo>
                    <a:pt x="165" y="505"/>
                    <a:pt x="231" y="533"/>
                    <a:pt x="297" y="533"/>
                  </a:cubicBezTo>
                  <a:cubicBezTo>
                    <a:pt x="361" y="533"/>
                    <a:pt x="426" y="505"/>
                    <a:pt x="479" y="453"/>
                  </a:cubicBezTo>
                  <a:cubicBezTo>
                    <a:pt x="589" y="348"/>
                    <a:pt x="596" y="196"/>
                    <a:pt x="488" y="87"/>
                  </a:cubicBezTo>
                  <a:cubicBezTo>
                    <a:pt x="435" y="29"/>
                    <a:pt x="368" y="1"/>
                    <a:pt x="3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1" name="Google Shape;6281;p22"/>
            <p:cNvSpPr/>
            <p:nvPr/>
          </p:nvSpPr>
          <p:spPr>
            <a:xfrm>
              <a:off x="5772388" y="6062498"/>
              <a:ext cx="13256" cy="11616"/>
            </a:xfrm>
            <a:custGeom>
              <a:rect b="b" l="l" r="r" t="t"/>
              <a:pathLst>
                <a:path extrusionOk="0" h="531" w="606">
                  <a:moveTo>
                    <a:pt x="309" y="0"/>
                  </a:moveTo>
                  <a:cubicBezTo>
                    <a:pt x="252" y="0"/>
                    <a:pt x="194" y="20"/>
                    <a:pt x="142" y="60"/>
                  </a:cubicBezTo>
                  <a:cubicBezTo>
                    <a:pt x="26" y="154"/>
                    <a:pt x="0" y="305"/>
                    <a:pt x="97" y="426"/>
                  </a:cubicBezTo>
                  <a:cubicBezTo>
                    <a:pt x="152" y="497"/>
                    <a:pt x="224" y="531"/>
                    <a:pt x="297" y="531"/>
                  </a:cubicBezTo>
                  <a:cubicBezTo>
                    <a:pt x="355" y="531"/>
                    <a:pt x="413" y="510"/>
                    <a:pt x="465" y="470"/>
                  </a:cubicBezTo>
                  <a:cubicBezTo>
                    <a:pt x="584" y="374"/>
                    <a:pt x="605" y="225"/>
                    <a:pt x="511" y="104"/>
                  </a:cubicBezTo>
                  <a:cubicBezTo>
                    <a:pt x="457" y="35"/>
                    <a:pt x="384"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2" name="Google Shape;6282;p22"/>
            <p:cNvSpPr/>
            <p:nvPr/>
          </p:nvSpPr>
          <p:spPr>
            <a:xfrm>
              <a:off x="5783106" y="6077941"/>
              <a:ext cx="13344" cy="11594"/>
            </a:xfrm>
            <a:custGeom>
              <a:rect b="b" l="l" r="r" t="t"/>
              <a:pathLst>
                <a:path extrusionOk="0" h="530" w="610">
                  <a:moveTo>
                    <a:pt x="315" y="1"/>
                  </a:moveTo>
                  <a:cubicBezTo>
                    <a:pt x="266" y="1"/>
                    <a:pt x="216" y="15"/>
                    <a:pt x="168" y="46"/>
                  </a:cubicBezTo>
                  <a:cubicBezTo>
                    <a:pt x="42" y="124"/>
                    <a:pt x="1" y="272"/>
                    <a:pt x="83" y="403"/>
                  </a:cubicBezTo>
                  <a:cubicBezTo>
                    <a:pt x="136" y="488"/>
                    <a:pt x="214" y="529"/>
                    <a:pt x="297" y="529"/>
                  </a:cubicBezTo>
                  <a:cubicBezTo>
                    <a:pt x="345" y="529"/>
                    <a:pt x="396" y="514"/>
                    <a:pt x="443" y="485"/>
                  </a:cubicBezTo>
                  <a:cubicBezTo>
                    <a:pt x="573" y="403"/>
                    <a:pt x="610" y="256"/>
                    <a:pt x="530" y="126"/>
                  </a:cubicBezTo>
                  <a:cubicBezTo>
                    <a:pt x="479" y="45"/>
                    <a:pt x="399" y="1"/>
                    <a:pt x="3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3" name="Google Shape;6283;p22"/>
            <p:cNvSpPr/>
            <p:nvPr/>
          </p:nvSpPr>
          <p:spPr>
            <a:xfrm>
              <a:off x="5792119" y="6094326"/>
              <a:ext cx="13300" cy="11550"/>
            </a:xfrm>
            <a:custGeom>
              <a:rect b="b" l="l" r="r" t="t"/>
              <a:pathLst>
                <a:path extrusionOk="0" h="528" w="608">
                  <a:moveTo>
                    <a:pt x="313" y="0"/>
                  </a:moveTo>
                  <a:cubicBezTo>
                    <a:pt x="273" y="0"/>
                    <a:pt x="231" y="10"/>
                    <a:pt x="191" y="30"/>
                  </a:cubicBezTo>
                  <a:cubicBezTo>
                    <a:pt x="56" y="96"/>
                    <a:pt x="1" y="238"/>
                    <a:pt x="67" y="378"/>
                  </a:cubicBezTo>
                  <a:cubicBezTo>
                    <a:pt x="116" y="477"/>
                    <a:pt x="200" y="528"/>
                    <a:pt x="292" y="528"/>
                  </a:cubicBezTo>
                  <a:cubicBezTo>
                    <a:pt x="333" y="528"/>
                    <a:pt x="376" y="517"/>
                    <a:pt x="418" y="497"/>
                  </a:cubicBezTo>
                  <a:cubicBezTo>
                    <a:pt x="557" y="430"/>
                    <a:pt x="608" y="288"/>
                    <a:pt x="541" y="151"/>
                  </a:cubicBezTo>
                  <a:cubicBezTo>
                    <a:pt x="494" y="54"/>
                    <a:pt x="408" y="0"/>
                    <a:pt x="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4" name="Google Shape;6284;p22"/>
            <p:cNvSpPr/>
            <p:nvPr/>
          </p:nvSpPr>
          <p:spPr>
            <a:xfrm>
              <a:off x="5799491" y="6111760"/>
              <a:ext cx="13103" cy="11484"/>
            </a:xfrm>
            <a:custGeom>
              <a:rect b="b" l="l" r="r" t="t"/>
              <a:pathLst>
                <a:path extrusionOk="0" h="525" w="599">
                  <a:moveTo>
                    <a:pt x="309" y="0"/>
                  </a:moveTo>
                  <a:cubicBezTo>
                    <a:pt x="278" y="0"/>
                    <a:pt x="244" y="6"/>
                    <a:pt x="211" y="18"/>
                  </a:cubicBezTo>
                  <a:cubicBezTo>
                    <a:pt x="69" y="68"/>
                    <a:pt x="0" y="206"/>
                    <a:pt x="51" y="350"/>
                  </a:cubicBezTo>
                  <a:cubicBezTo>
                    <a:pt x="92" y="464"/>
                    <a:pt x="182" y="525"/>
                    <a:pt x="285" y="525"/>
                  </a:cubicBezTo>
                  <a:cubicBezTo>
                    <a:pt x="318" y="525"/>
                    <a:pt x="353" y="519"/>
                    <a:pt x="387" y="506"/>
                  </a:cubicBezTo>
                  <a:cubicBezTo>
                    <a:pt x="532" y="453"/>
                    <a:pt x="598" y="318"/>
                    <a:pt x="548" y="174"/>
                  </a:cubicBezTo>
                  <a:cubicBezTo>
                    <a:pt x="507" y="65"/>
                    <a:pt x="415"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5" name="Google Shape;6285;p22"/>
            <p:cNvSpPr/>
            <p:nvPr/>
          </p:nvSpPr>
          <p:spPr>
            <a:xfrm>
              <a:off x="5805091" y="6129916"/>
              <a:ext cx="12797" cy="11463"/>
            </a:xfrm>
            <a:custGeom>
              <a:rect b="b" l="l" r="r" t="t"/>
              <a:pathLst>
                <a:path extrusionOk="0" h="524" w="585">
                  <a:moveTo>
                    <a:pt x="304" y="0"/>
                  </a:moveTo>
                  <a:cubicBezTo>
                    <a:pt x="280" y="0"/>
                    <a:pt x="255" y="4"/>
                    <a:pt x="230" y="10"/>
                  </a:cubicBezTo>
                  <a:cubicBezTo>
                    <a:pt x="83" y="47"/>
                    <a:pt x="1" y="175"/>
                    <a:pt x="38" y="324"/>
                  </a:cubicBezTo>
                  <a:cubicBezTo>
                    <a:pt x="70" y="453"/>
                    <a:pt x="166" y="523"/>
                    <a:pt x="281" y="523"/>
                  </a:cubicBezTo>
                  <a:cubicBezTo>
                    <a:pt x="306" y="523"/>
                    <a:pt x="331" y="520"/>
                    <a:pt x="356" y="514"/>
                  </a:cubicBezTo>
                  <a:cubicBezTo>
                    <a:pt x="505" y="477"/>
                    <a:pt x="585" y="349"/>
                    <a:pt x="548" y="200"/>
                  </a:cubicBezTo>
                  <a:cubicBezTo>
                    <a:pt x="516" y="77"/>
                    <a:pt x="420" y="0"/>
                    <a:pt x="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6" name="Google Shape;6286;p22"/>
            <p:cNvSpPr/>
            <p:nvPr/>
          </p:nvSpPr>
          <p:spPr>
            <a:xfrm>
              <a:off x="5808919" y="6148379"/>
              <a:ext cx="12425" cy="11419"/>
            </a:xfrm>
            <a:custGeom>
              <a:rect b="b" l="l" r="r" t="t"/>
              <a:pathLst>
                <a:path extrusionOk="0" h="522" w="568">
                  <a:moveTo>
                    <a:pt x="291" y="1"/>
                  </a:moveTo>
                  <a:cubicBezTo>
                    <a:pt x="276" y="1"/>
                    <a:pt x="261" y="2"/>
                    <a:pt x="245" y="4"/>
                  </a:cubicBezTo>
                  <a:cubicBezTo>
                    <a:pt x="96" y="27"/>
                    <a:pt x="0" y="149"/>
                    <a:pt x="25" y="297"/>
                  </a:cubicBezTo>
                  <a:cubicBezTo>
                    <a:pt x="46" y="440"/>
                    <a:pt x="148" y="521"/>
                    <a:pt x="275" y="521"/>
                  </a:cubicBezTo>
                  <a:cubicBezTo>
                    <a:pt x="290" y="521"/>
                    <a:pt x="306" y="520"/>
                    <a:pt x="323" y="517"/>
                  </a:cubicBezTo>
                  <a:cubicBezTo>
                    <a:pt x="476" y="494"/>
                    <a:pt x="568" y="375"/>
                    <a:pt x="545" y="224"/>
                  </a:cubicBezTo>
                  <a:cubicBezTo>
                    <a:pt x="525" y="89"/>
                    <a:pt x="423"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7" name="Google Shape;6287;p22"/>
            <p:cNvSpPr/>
            <p:nvPr/>
          </p:nvSpPr>
          <p:spPr>
            <a:xfrm>
              <a:off x="5811106" y="6166973"/>
              <a:ext cx="11900" cy="11397"/>
            </a:xfrm>
            <a:custGeom>
              <a:rect b="b" l="l" r="r" t="t"/>
              <a:pathLst>
                <a:path extrusionOk="0" h="521" w="544">
                  <a:moveTo>
                    <a:pt x="278" y="1"/>
                  </a:moveTo>
                  <a:cubicBezTo>
                    <a:pt x="270" y="1"/>
                    <a:pt x="263" y="1"/>
                    <a:pt x="255" y="2"/>
                  </a:cubicBezTo>
                  <a:cubicBezTo>
                    <a:pt x="106" y="11"/>
                    <a:pt x="1" y="123"/>
                    <a:pt x="10" y="277"/>
                  </a:cubicBezTo>
                  <a:cubicBezTo>
                    <a:pt x="19" y="428"/>
                    <a:pt x="125" y="520"/>
                    <a:pt x="265" y="520"/>
                  </a:cubicBezTo>
                  <a:cubicBezTo>
                    <a:pt x="273" y="520"/>
                    <a:pt x="281" y="520"/>
                    <a:pt x="289" y="519"/>
                  </a:cubicBezTo>
                  <a:cubicBezTo>
                    <a:pt x="443" y="510"/>
                    <a:pt x="544" y="398"/>
                    <a:pt x="534" y="247"/>
                  </a:cubicBezTo>
                  <a:cubicBezTo>
                    <a:pt x="526" y="101"/>
                    <a:pt x="420" y="1"/>
                    <a:pt x="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8" name="Google Shape;6288;p22"/>
            <p:cNvSpPr/>
            <p:nvPr/>
          </p:nvSpPr>
          <p:spPr>
            <a:xfrm>
              <a:off x="5811719" y="6186288"/>
              <a:ext cx="11594" cy="11397"/>
            </a:xfrm>
            <a:custGeom>
              <a:rect b="b" l="l" r="r" t="t"/>
              <a:pathLst>
                <a:path extrusionOk="0" h="521" w="530">
                  <a:moveTo>
                    <a:pt x="268" y="0"/>
                  </a:moveTo>
                  <a:cubicBezTo>
                    <a:pt x="119" y="0"/>
                    <a:pt x="5" y="103"/>
                    <a:pt x="3" y="257"/>
                  </a:cubicBezTo>
                  <a:cubicBezTo>
                    <a:pt x="0" y="417"/>
                    <a:pt x="112" y="520"/>
                    <a:pt x="261" y="520"/>
                  </a:cubicBezTo>
                  <a:cubicBezTo>
                    <a:pt x="263" y="520"/>
                    <a:pt x="265" y="520"/>
                    <a:pt x="266" y="520"/>
                  </a:cubicBezTo>
                  <a:cubicBezTo>
                    <a:pt x="417" y="520"/>
                    <a:pt x="525" y="418"/>
                    <a:pt x="527" y="268"/>
                  </a:cubicBezTo>
                  <a:cubicBezTo>
                    <a:pt x="529" y="115"/>
                    <a:pt x="424" y="3"/>
                    <a:pt x="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89" name="Google Shape;6289;p22"/>
            <p:cNvSpPr/>
            <p:nvPr/>
          </p:nvSpPr>
          <p:spPr>
            <a:xfrm>
              <a:off x="5810516" y="6205057"/>
              <a:ext cx="12031" cy="11419"/>
            </a:xfrm>
            <a:custGeom>
              <a:rect b="b" l="l" r="r" t="t"/>
              <a:pathLst>
                <a:path extrusionOk="0" h="522" w="550">
                  <a:moveTo>
                    <a:pt x="272" y="0"/>
                  </a:moveTo>
                  <a:cubicBezTo>
                    <a:pt x="134" y="0"/>
                    <a:pt x="25" y="94"/>
                    <a:pt x="14" y="237"/>
                  </a:cubicBezTo>
                  <a:cubicBezTo>
                    <a:pt x="0" y="400"/>
                    <a:pt x="103" y="507"/>
                    <a:pt x="254" y="521"/>
                  </a:cubicBezTo>
                  <a:cubicBezTo>
                    <a:pt x="263" y="522"/>
                    <a:pt x="271" y="522"/>
                    <a:pt x="279" y="522"/>
                  </a:cubicBezTo>
                  <a:cubicBezTo>
                    <a:pt x="420" y="522"/>
                    <a:pt x="525" y="428"/>
                    <a:pt x="536" y="285"/>
                  </a:cubicBezTo>
                  <a:cubicBezTo>
                    <a:pt x="550" y="132"/>
                    <a:pt x="449" y="15"/>
                    <a:pt x="296" y="1"/>
                  </a:cubicBezTo>
                  <a:cubicBezTo>
                    <a:pt x="288" y="1"/>
                    <a:pt x="280" y="0"/>
                    <a:pt x="2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0" name="Google Shape;6290;p22"/>
            <p:cNvSpPr/>
            <p:nvPr/>
          </p:nvSpPr>
          <p:spPr>
            <a:xfrm>
              <a:off x="5808306" y="6224241"/>
              <a:ext cx="12294" cy="11419"/>
            </a:xfrm>
            <a:custGeom>
              <a:rect b="b" l="l" r="r" t="t"/>
              <a:pathLst>
                <a:path extrusionOk="0" h="522" w="562">
                  <a:moveTo>
                    <a:pt x="275" y="1"/>
                  </a:moveTo>
                  <a:cubicBezTo>
                    <a:pt x="145" y="1"/>
                    <a:pt x="40" y="87"/>
                    <a:pt x="21" y="223"/>
                  </a:cubicBezTo>
                  <a:cubicBezTo>
                    <a:pt x="1" y="384"/>
                    <a:pt x="97" y="498"/>
                    <a:pt x="246" y="519"/>
                  </a:cubicBezTo>
                  <a:cubicBezTo>
                    <a:pt x="260" y="521"/>
                    <a:pt x="275" y="522"/>
                    <a:pt x="289" y="522"/>
                  </a:cubicBezTo>
                  <a:cubicBezTo>
                    <a:pt x="421" y="522"/>
                    <a:pt x="522" y="436"/>
                    <a:pt x="541" y="299"/>
                  </a:cubicBezTo>
                  <a:cubicBezTo>
                    <a:pt x="562" y="148"/>
                    <a:pt x="470" y="24"/>
                    <a:pt x="317" y="4"/>
                  </a:cubicBezTo>
                  <a:cubicBezTo>
                    <a:pt x="302" y="2"/>
                    <a:pt x="288" y="1"/>
                    <a:pt x="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1" name="Google Shape;6291;p22"/>
            <p:cNvSpPr/>
            <p:nvPr/>
          </p:nvSpPr>
          <p:spPr>
            <a:xfrm>
              <a:off x="5804894" y="6243120"/>
              <a:ext cx="12644" cy="11419"/>
            </a:xfrm>
            <a:custGeom>
              <a:rect b="b" l="l" r="r" t="t"/>
              <a:pathLst>
                <a:path extrusionOk="0" h="522" w="578">
                  <a:moveTo>
                    <a:pt x="282" y="0"/>
                  </a:moveTo>
                  <a:cubicBezTo>
                    <a:pt x="161" y="0"/>
                    <a:pt x="58" y="78"/>
                    <a:pt x="33" y="208"/>
                  </a:cubicBezTo>
                  <a:cubicBezTo>
                    <a:pt x="1" y="366"/>
                    <a:pt x="92" y="487"/>
                    <a:pt x="239" y="515"/>
                  </a:cubicBezTo>
                  <a:cubicBezTo>
                    <a:pt x="261" y="519"/>
                    <a:pt x="283" y="522"/>
                    <a:pt x="304" y="522"/>
                  </a:cubicBezTo>
                  <a:cubicBezTo>
                    <a:pt x="427" y="522"/>
                    <a:pt x="523" y="443"/>
                    <a:pt x="548" y="315"/>
                  </a:cubicBezTo>
                  <a:cubicBezTo>
                    <a:pt x="578" y="164"/>
                    <a:pt x="493" y="36"/>
                    <a:pt x="342" y="6"/>
                  </a:cubicBezTo>
                  <a:cubicBezTo>
                    <a:pt x="322" y="2"/>
                    <a:pt x="302" y="0"/>
                    <a:pt x="2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2" name="Google Shape;6292;p22"/>
            <p:cNvSpPr/>
            <p:nvPr/>
          </p:nvSpPr>
          <p:spPr>
            <a:xfrm>
              <a:off x="5800344" y="6261845"/>
              <a:ext cx="12884" cy="11484"/>
            </a:xfrm>
            <a:custGeom>
              <a:rect b="b" l="l" r="r" t="t"/>
              <a:pathLst>
                <a:path extrusionOk="0" h="525" w="589">
                  <a:moveTo>
                    <a:pt x="285" y="1"/>
                  </a:moveTo>
                  <a:cubicBezTo>
                    <a:pt x="172" y="1"/>
                    <a:pt x="75" y="70"/>
                    <a:pt x="42" y="190"/>
                  </a:cubicBezTo>
                  <a:cubicBezTo>
                    <a:pt x="0" y="346"/>
                    <a:pt x="83" y="474"/>
                    <a:pt x="227" y="513"/>
                  </a:cubicBezTo>
                  <a:cubicBezTo>
                    <a:pt x="255" y="521"/>
                    <a:pt x="282" y="524"/>
                    <a:pt x="308" y="524"/>
                  </a:cubicBezTo>
                  <a:cubicBezTo>
                    <a:pt x="422" y="524"/>
                    <a:pt x="516" y="454"/>
                    <a:pt x="548" y="334"/>
                  </a:cubicBezTo>
                  <a:cubicBezTo>
                    <a:pt x="589" y="185"/>
                    <a:pt x="513" y="53"/>
                    <a:pt x="362" y="11"/>
                  </a:cubicBezTo>
                  <a:cubicBezTo>
                    <a:pt x="336" y="4"/>
                    <a:pt x="310"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3" name="Google Shape;6293;p22"/>
            <p:cNvSpPr/>
            <p:nvPr/>
          </p:nvSpPr>
          <p:spPr>
            <a:xfrm>
              <a:off x="5794481" y="6279979"/>
              <a:ext cx="13147" cy="11528"/>
            </a:xfrm>
            <a:custGeom>
              <a:rect b="b" l="l" r="r" t="t"/>
              <a:pathLst>
                <a:path extrusionOk="0" h="527" w="601">
                  <a:moveTo>
                    <a:pt x="290" y="1"/>
                  </a:moveTo>
                  <a:cubicBezTo>
                    <a:pt x="185" y="1"/>
                    <a:pt x="94" y="63"/>
                    <a:pt x="53" y="174"/>
                  </a:cubicBezTo>
                  <a:cubicBezTo>
                    <a:pt x="0" y="327"/>
                    <a:pt x="71" y="458"/>
                    <a:pt x="213" y="508"/>
                  </a:cubicBezTo>
                  <a:cubicBezTo>
                    <a:pt x="248" y="521"/>
                    <a:pt x="282" y="527"/>
                    <a:pt x="314" y="527"/>
                  </a:cubicBezTo>
                  <a:cubicBezTo>
                    <a:pt x="420" y="527"/>
                    <a:pt x="509" y="463"/>
                    <a:pt x="548" y="353"/>
                  </a:cubicBezTo>
                  <a:cubicBezTo>
                    <a:pt x="600" y="208"/>
                    <a:pt x="534" y="71"/>
                    <a:pt x="387" y="18"/>
                  </a:cubicBezTo>
                  <a:cubicBezTo>
                    <a:pt x="355" y="7"/>
                    <a:pt x="32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4" name="Google Shape;6294;p22"/>
            <p:cNvSpPr/>
            <p:nvPr/>
          </p:nvSpPr>
          <p:spPr>
            <a:xfrm>
              <a:off x="5787372" y="6297479"/>
              <a:ext cx="13300" cy="11550"/>
            </a:xfrm>
            <a:custGeom>
              <a:rect b="b" l="l" r="r" t="t"/>
              <a:pathLst>
                <a:path extrusionOk="0" h="528" w="608">
                  <a:moveTo>
                    <a:pt x="294" y="1"/>
                  </a:moveTo>
                  <a:cubicBezTo>
                    <a:pt x="198" y="1"/>
                    <a:pt x="111" y="55"/>
                    <a:pt x="67" y="155"/>
                  </a:cubicBezTo>
                  <a:cubicBezTo>
                    <a:pt x="0" y="304"/>
                    <a:pt x="64" y="441"/>
                    <a:pt x="199" y="501"/>
                  </a:cubicBezTo>
                  <a:cubicBezTo>
                    <a:pt x="240" y="519"/>
                    <a:pt x="280" y="528"/>
                    <a:pt x="319" y="528"/>
                  </a:cubicBezTo>
                  <a:cubicBezTo>
                    <a:pt x="416" y="528"/>
                    <a:pt x="501" y="472"/>
                    <a:pt x="545" y="372"/>
                  </a:cubicBezTo>
                  <a:cubicBezTo>
                    <a:pt x="607" y="233"/>
                    <a:pt x="552" y="89"/>
                    <a:pt x="410" y="27"/>
                  </a:cubicBezTo>
                  <a:cubicBezTo>
                    <a:pt x="371" y="9"/>
                    <a:pt x="332"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5" name="Google Shape;6295;p22"/>
            <p:cNvSpPr/>
            <p:nvPr/>
          </p:nvSpPr>
          <p:spPr>
            <a:xfrm>
              <a:off x="5778841" y="6314498"/>
              <a:ext cx="13366" cy="11572"/>
            </a:xfrm>
            <a:custGeom>
              <a:rect b="b" l="l" r="r" t="t"/>
              <a:pathLst>
                <a:path extrusionOk="0" h="529" w="611">
                  <a:moveTo>
                    <a:pt x="298" y="0"/>
                  </a:moveTo>
                  <a:cubicBezTo>
                    <a:pt x="210" y="0"/>
                    <a:pt x="128" y="47"/>
                    <a:pt x="79" y="137"/>
                  </a:cubicBezTo>
                  <a:cubicBezTo>
                    <a:pt x="1" y="279"/>
                    <a:pt x="51" y="419"/>
                    <a:pt x="184" y="492"/>
                  </a:cubicBezTo>
                  <a:cubicBezTo>
                    <a:pt x="229" y="517"/>
                    <a:pt x="276" y="529"/>
                    <a:pt x="320" y="529"/>
                  </a:cubicBezTo>
                  <a:cubicBezTo>
                    <a:pt x="408" y="529"/>
                    <a:pt x="488" y="481"/>
                    <a:pt x="537" y="391"/>
                  </a:cubicBezTo>
                  <a:cubicBezTo>
                    <a:pt x="610" y="259"/>
                    <a:pt x="567" y="110"/>
                    <a:pt x="431" y="36"/>
                  </a:cubicBezTo>
                  <a:cubicBezTo>
                    <a:pt x="388" y="12"/>
                    <a:pt x="34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6" name="Google Shape;6296;p22"/>
            <p:cNvSpPr/>
            <p:nvPr/>
          </p:nvSpPr>
          <p:spPr>
            <a:xfrm>
              <a:off x="5768888" y="6330882"/>
              <a:ext cx="13344" cy="11594"/>
            </a:xfrm>
            <a:custGeom>
              <a:rect b="b" l="l" r="r" t="t"/>
              <a:pathLst>
                <a:path extrusionOk="0" h="530" w="610">
                  <a:moveTo>
                    <a:pt x="299" y="0"/>
                  </a:moveTo>
                  <a:cubicBezTo>
                    <a:pt x="218" y="0"/>
                    <a:pt x="141" y="39"/>
                    <a:pt x="89" y="117"/>
                  </a:cubicBezTo>
                  <a:cubicBezTo>
                    <a:pt x="0" y="252"/>
                    <a:pt x="37" y="398"/>
                    <a:pt x="163" y="481"/>
                  </a:cubicBezTo>
                  <a:cubicBezTo>
                    <a:pt x="212" y="513"/>
                    <a:pt x="265" y="529"/>
                    <a:pt x="316" y="529"/>
                  </a:cubicBezTo>
                  <a:cubicBezTo>
                    <a:pt x="397" y="529"/>
                    <a:pt x="473" y="489"/>
                    <a:pt x="525" y="412"/>
                  </a:cubicBezTo>
                  <a:cubicBezTo>
                    <a:pt x="609" y="284"/>
                    <a:pt x="580" y="133"/>
                    <a:pt x="451" y="48"/>
                  </a:cubicBezTo>
                  <a:cubicBezTo>
                    <a:pt x="402" y="16"/>
                    <a:pt x="350" y="0"/>
                    <a:pt x="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7" name="Google Shape;6297;p22"/>
            <p:cNvSpPr/>
            <p:nvPr/>
          </p:nvSpPr>
          <p:spPr>
            <a:xfrm>
              <a:off x="5757666" y="6346238"/>
              <a:ext cx="13191" cy="11638"/>
            </a:xfrm>
            <a:custGeom>
              <a:rect b="b" l="l" r="r" t="t"/>
              <a:pathLst>
                <a:path extrusionOk="0" h="532" w="603">
                  <a:moveTo>
                    <a:pt x="297" y="0"/>
                  </a:moveTo>
                  <a:cubicBezTo>
                    <a:pt x="224" y="0"/>
                    <a:pt x="153" y="33"/>
                    <a:pt x="101" y="99"/>
                  </a:cubicBezTo>
                  <a:cubicBezTo>
                    <a:pt x="0" y="225"/>
                    <a:pt x="25" y="374"/>
                    <a:pt x="142" y="470"/>
                  </a:cubicBezTo>
                  <a:cubicBezTo>
                    <a:pt x="195" y="511"/>
                    <a:pt x="254" y="532"/>
                    <a:pt x="311" y="532"/>
                  </a:cubicBezTo>
                  <a:cubicBezTo>
                    <a:pt x="384" y="532"/>
                    <a:pt x="455" y="498"/>
                    <a:pt x="509" y="431"/>
                  </a:cubicBezTo>
                  <a:cubicBezTo>
                    <a:pt x="602" y="312"/>
                    <a:pt x="586" y="159"/>
                    <a:pt x="467" y="63"/>
                  </a:cubicBezTo>
                  <a:cubicBezTo>
                    <a:pt x="415" y="21"/>
                    <a:pt x="355"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8" name="Google Shape;6298;p22"/>
            <p:cNvSpPr/>
            <p:nvPr/>
          </p:nvSpPr>
          <p:spPr>
            <a:xfrm>
              <a:off x="5745328" y="6360391"/>
              <a:ext cx="13059" cy="11659"/>
            </a:xfrm>
            <a:custGeom>
              <a:rect b="b" l="l" r="r" t="t"/>
              <a:pathLst>
                <a:path extrusionOk="0" h="533" w="597">
                  <a:moveTo>
                    <a:pt x="298" y="0"/>
                  </a:moveTo>
                  <a:cubicBezTo>
                    <a:pt x="232" y="0"/>
                    <a:pt x="166" y="28"/>
                    <a:pt x="113" y="84"/>
                  </a:cubicBezTo>
                  <a:cubicBezTo>
                    <a:pt x="1" y="201"/>
                    <a:pt x="15" y="350"/>
                    <a:pt x="122" y="455"/>
                  </a:cubicBezTo>
                  <a:cubicBezTo>
                    <a:pt x="177" y="507"/>
                    <a:pt x="241" y="533"/>
                    <a:pt x="305" y="533"/>
                  </a:cubicBezTo>
                  <a:cubicBezTo>
                    <a:pt x="371" y="533"/>
                    <a:pt x="437" y="505"/>
                    <a:pt x="491" y="448"/>
                  </a:cubicBezTo>
                  <a:cubicBezTo>
                    <a:pt x="596" y="336"/>
                    <a:pt x="592" y="183"/>
                    <a:pt x="482" y="77"/>
                  </a:cubicBezTo>
                  <a:cubicBezTo>
                    <a:pt x="427" y="26"/>
                    <a:pt x="36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299" name="Google Shape;6299;p22"/>
            <p:cNvSpPr/>
            <p:nvPr/>
          </p:nvSpPr>
          <p:spPr>
            <a:xfrm>
              <a:off x="5731919" y="6373473"/>
              <a:ext cx="12928" cy="11659"/>
            </a:xfrm>
            <a:custGeom>
              <a:rect b="b" l="l" r="r" t="t"/>
              <a:pathLst>
                <a:path extrusionOk="0" h="533" w="591">
                  <a:moveTo>
                    <a:pt x="291" y="0"/>
                  </a:moveTo>
                  <a:cubicBezTo>
                    <a:pt x="232" y="0"/>
                    <a:pt x="172" y="22"/>
                    <a:pt x="121" y="68"/>
                  </a:cubicBezTo>
                  <a:cubicBezTo>
                    <a:pt x="0" y="176"/>
                    <a:pt x="0" y="327"/>
                    <a:pt x="101" y="439"/>
                  </a:cubicBezTo>
                  <a:cubicBezTo>
                    <a:pt x="155" y="501"/>
                    <a:pt x="225" y="533"/>
                    <a:pt x="295" y="533"/>
                  </a:cubicBezTo>
                  <a:cubicBezTo>
                    <a:pt x="355" y="533"/>
                    <a:pt x="415" y="510"/>
                    <a:pt x="467" y="464"/>
                  </a:cubicBezTo>
                  <a:cubicBezTo>
                    <a:pt x="582" y="361"/>
                    <a:pt x="591" y="208"/>
                    <a:pt x="488" y="93"/>
                  </a:cubicBezTo>
                  <a:cubicBezTo>
                    <a:pt x="433" y="32"/>
                    <a:pt x="362"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0" name="Google Shape;6300;p22"/>
            <p:cNvSpPr/>
            <p:nvPr/>
          </p:nvSpPr>
          <p:spPr>
            <a:xfrm>
              <a:off x="5717088" y="6385460"/>
              <a:ext cx="13081" cy="11681"/>
            </a:xfrm>
            <a:custGeom>
              <a:rect b="b" l="l" r="r" t="t"/>
              <a:pathLst>
                <a:path extrusionOk="0" h="534" w="598">
                  <a:moveTo>
                    <a:pt x="300" y="1"/>
                  </a:moveTo>
                  <a:cubicBezTo>
                    <a:pt x="247" y="1"/>
                    <a:pt x="192" y="18"/>
                    <a:pt x="142" y="56"/>
                  </a:cubicBezTo>
                  <a:cubicBezTo>
                    <a:pt x="14" y="152"/>
                    <a:pt x="0" y="303"/>
                    <a:pt x="92" y="422"/>
                  </a:cubicBezTo>
                  <a:cubicBezTo>
                    <a:pt x="146" y="495"/>
                    <a:pt x="220" y="533"/>
                    <a:pt x="297" y="533"/>
                  </a:cubicBezTo>
                  <a:cubicBezTo>
                    <a:pt x="350" y="533"/>
                    <a:pt x="405" y="515"/>
                    <a:pt x="456" y="477"/>
                  </a:cubicBezTo>
                  <a:cubicBezTo>
                    <a:pt x="577" y="386"/>
                    <a:pt x="598" y="232"/>
                    <a:pt x="506" y="109"/>
                  </a:cubicBezTo>
                  <a:cubicBezTo>
                    <a:pt x="453" y="38"/>
                    <a:pt x="378" y="1"/>
                    <a:pt x="3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1" name="Google Shape;6301;p22"/>
            <p:cNvSpPr/>
            <p:nvPr/>
          </p:nvSpPr>
          <p:spPr>
            <a:xfrm>
              <a:off x="5701359" y="6396288"/>
              <a:ext cx="13191" cy="11681"/>
            </a:xfrm>
            <a:custGeom>
              <a:rect b="b" l="l" r="r" t="t"/>
              <a:pathLst>
                <a:path extrusionOk="0" h="534" w="603">
                  <a:moveTo>
                    <a:pt x="303" y="0"/>
                  </a:moveTo>
                  <a:cubicBezTo>
                    <a:pt x="256" y="0"/>
                    <a:pt x="207" y="14"/>
                    <a:pt x="160" y="44"/>
                  </a:cubicBezTo>
                  <a:cubicBezTo>
                    <a:pt x="23" y="131"/>
                    <a:pt x="0" y="280"/>
                    <a:pt x="80" y="406"/>
                  </a:cubicBezTo>
                  <a:cubicBezTo>
                    <a:pt x="134" y="489"/>
                    <a:pt x="213" y="533"/>
                    <a:pt x="296" y="533"/>
                  </a:cubicBezTo>
                  <a:cubicBezTo>
                    <a:pt x="344" y="533"/>
                    <a:pt x="393" y="518"/>
                    <a:pt x="440" y="488"/>
                  </a:cubicBezTo>
                  <a:cubicBezTo>
                    <a:pt x="568" y="406"/>
                    <a:pt x="602" y="255"/>
                    <a:pt x="520" y="127"/>
                  </a:cubicBezTo>
                  <a:cubicBezTo>
                    <a:pt x="467" y="45"/>
                    <a:pt x="388" y="0"/>
                    <a:pt x="3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2" name="Google Shape;6302;p22"/>
            <p:cNvSpPr/>
            <p:nvPr/>
          </p:nvSpPr>
          <p:spPr>
            <a:xfrm>
              <a:off x="5684778" y="6405979"/>
              <a:ext cx="13191" cy="11638"/>
            </a:xfrm>
            <a:custGeom>
              <a:rect b="b" l="l" r="r" t="t"/>
              <a:pathLst>
                <a:path extrusionOk="0" h="532" w="603">
                  <a:moveTo>
                    <a:pt x="305" y="0"/>
                  </a:moveTo>
                  <a:cubicBezTo>
                    <a:pt x="263" y="0"/>
                    <a:pt x="220" y="11"/>
                    <a:pt x="179" y="34"/>
                  </a:cubicBezTo>
                  <a:cubicBezTo>
                    <a:pt x="34" y="110"/>
                    <a:pt x="0" y="258"/>
                    <a:pt x="71" y="389"/>
                  </a:cubicBezTo>
                  <a:cubicBezTo>
                    <a:pt x="121" y="481"/>
                    <a:pt x="203" y="531"/>
                    <a:pt x="294" y="531"/>
                  </a:cubicBezTo>
                  <a:cubicBezTo>
                    <a:pt x="336" y="531"/>
                    <a:pt x="380" y="520"/>
                    <a:pt x="424" y="497"/>
                  </a:cubicBezTo>
                  <a:cubicBezTo>
                    <a:pt x="559" y="426"/>
                    <a:pt x="602" y="279"/>
                    <a:pt x="529" y="144"/>
                  </a:cubicBezTo>
                  <a:cubicBezTo>
                    <a:pt x="480" y="53"/>
                    <a:pt x="396"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3" name="Google Shape;6303;p22"/>
            <p:cNvSpPr/>
            <p:nvPr/>
          </p:nvSpPr>
          <p:spPr>
            <a:xfrm>
              <a:off x="5667738" y="6414401"/>
              <a:ext cx="13147" cy="11659"/>
            </a:xfrm>
            <a:custGeom>
              <a:rect b="b" l="l" r="r" t="t"/>
              <a:pathLst>
                <a:path extrusionOk="0" h="533" w="601">
                  <a:moveTo>
                    <a:pt x="306" y="1"/>
                  </a:moveTo>
                  <a:cubicBezTo>
                    <a:pt x="269" y="1"/>
                    <a:pt x="231" y="9"/>
                    <a:pt x="193" y="27"/>
                  </a:cubicBezTo>
                  <a:cubicBezTo>
                    <a:pt x="46" y="93"/>
                    <a:pt x="0" y="238"/>
                    <a:pt x="65" y="375"/>
                  </a:cubicBezTo>
                  <a:cubicBezTo>
                    <a:pt x="111" y="475"/>
                    <a:pt x="196" y="532"/>
                    <a:pt x="292" y="532"/>
                  </a:cubicBezTo>
                  <a:cubicBezTo>
                    <a:pt x="330" y="532"/>
                    <a:pt x="369" y="523"/>
                    <a:pt x="408" y="505"/>
                  </a:cubicBezTo>
                  <a:cubicBezTo>
                    <a:pt x="545" y="441"/>
                    <a:pt x="600" y="299"/>
                    <a:pt x="536" y="157"/>
                  </a:cubicBezTo>
                  <a:cubicBezTo>
                    <a:pt x="491" y="59"/>
                    <a:pt x="404" y="1"/>
                    <a:pt x="3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4" name="Google Shape;6304;p22"/>
            <p:cNvSpPr/>
            <p:nvPr/>
          </p:nvSpPr>
          <p:spPr>
            <a:xfrm>
              <a:off x="5650194" y="6421729"/>
              <a:ext cx="13059" cy="11572"/>
            </a:xfrm>
            <a:custGeom>
              <a:rect b="b" l="l" r="r" t="t"/>
              <a:pathLst>
                <a:path extrusionOk="0" h="529" w="597">
                  <a:moveTo>
                    <a:pt x="305" y="0"/>
                  </a:moveTo>
                  <a:cubicBezTo>
                    <a:pt x="273" y="0"/>
                    <a:pt x="240" y="6"/>
                    <a:pt x="207" y="19"/>
                  </a:cubicBezTo>
                  <a:cubicBezTo>
                    <a:pt x="56" y="77"/>
                    <a:pt x="1" y="216"/>
                    <a:pt x="56" y="358"/>
                  </a:cubicBezTo>
                  <a:cubicBezTo>
                    <a:pt x="98" y="466"/>
                    <a:pt x="185" y="529"/>
                    <a:pt x="289" y="529"/>
                  </a:cubicBezTo>
                  <a:cubicBezTo>
                    <a:pt x="321" y="529"/>
                    <a:pt x="355" y="523"/>
                    <a:pt x="390" y="509"/>
                  </a:cubicBezTo>
                  <a:cubicBezTo>
                    <a:pt x="532" y="457"/>
                    <a:pt x="596" y="315"/>
                    <a:pt x="541" y="173"/>
                  </a:cubicBezTo>
                  <a:cubicBezTo>
                    <a:pt x="501" y="66"/>
                    <a:pt x="410"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5" name="Google Shape;6305;p22"/>
            <p:cNvSpPr/>
            <p:nvPr/>
          </p:nvSpPr>
          <p:spPr>
            <a:xfrm>
              <a:off x="5632169" y="6428007"/>
              <a:ext cx="12884" cy="11594"/>
            </a:xfrm>
            <a:custGeom>
              <a:rect b="b" l="l" r="r" t="t"/>
              <a:pathLst>
                <a:path extrusionOk="0" h="530" w="589">
                  <a:moveTo>
                    <a:pt x="302" y="1"/>
                  </a:moveTo>
                  <a:cubicBezTo>
                    <a:pt x="275" y="1"/>
                    <a:pt x="246" y="5"/>
                    <a:pt x="218" y="14"/>
                  </a:cubicBezTo>
                  <a:cubicBezTo>
                    <a:pt x="62" y="62"/>
                    <a:pt x="0" y="200"/>
                    <a:pt x="46" y="344"/>
                  </a:cubicBezTo>
                  <a:cubicBezTo>
                    <a:pt x="83" y="461"/>
                    <a:pt x="174" y="529"/>
                    <a:pt x="284" y="529"/>
                  </a:cubicBezTo>
                  <a:cubicBezTo>
                    <a:pt x="312" y="529"/>
                    <a:pt x="342" y="525"/>
                    <a:pt x="371" y="516"/>
                  </a:cubicBezTo>
                  <a:cubicBezTo>
                    <a:pt x="518" y="470"/>
                    <a:pt x="589" y="335"/>
                    <a:pt x="541" y="186"/>
                  </a:cubicBezTo>
                  <a:cubicBezTo>
                    <a:pt x="506" y="72"/>
                    <a:pt x="412" y="1"/>
                    <a:pt x="3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6" name="Google Shape;6306;p22"/>
            <p:cNvSpPr/>
            <p:nvPr/>
          </p:nvSpPr>
          <p:spPr>
            <a:xfrm>
              <a:off x="5613684" y="6433301"/>
              <a:ext cx="12688" cy="11572"/>
            </a:xfrm>
            <a:custGeom>
              <a:rect b="b" l="l" r="r" t="t"/>
              <a:pathLst>
                <a:path extrusionOk="0" h="529" w="580">
                  <a:moveTo>
                    <a:pt x="299" y="1"/>
                  </a:moveTo>
                  <a:cubicBezTo>
                    <a:pt x="276" y="1"/>
                    <a:pt x="252" y="4"/>
                    <a:pt x="227" y="10"/>
                  </a:cubicBezTo>
                  <a:cubicBezTo>
                    <a:pt x="69" y="51"/>
                    <a:pt x="0" y="184"/>
                    <a:pt x="37" y="331"/>
                  </a:cubicBezTo>
                  <a:cubicBezTo>
                    <a:pt x="69" y="454"/>
                    <a:pt x="163" y="529"/>
                    <a:pt x="278" y="529"/>
                  </a:cubicBezTo>
                  <a:cubicBezTo>
                    <a:pt x="302" y="529"/>
                    <a:pt x="327" y="525"/>
                    <a:pt x="353" y="519"/>
                  </a:cubicBezTo>
                  <a:cubicBezTo>
                    <a:pt x="502" y="482"/>
                    <a:pt x="580" y="349"/>
                    <a:pt x="541" y="200"/>
                  </a:cubicBezTo>
                  <a:cubicBezTo>
                    <a:pt x="510" y="78"/>
                    <a:pt x="415"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7" name="Google Shape;6307;p22"/>
            <p:cNvSpPr/>
            <p:nvPr/>
          </p:nvSpPr>
          <p:spPr>
            <a:xfrm>
              <a:off x="5595047" y="6437588"/>
              <a:ext cx="12491" cy="11550"/>
            </a:xfrm>
            <a:custGeom>
              <a:rect b="b" l="l" r="r" t="t"/>
              <a:pathLst>
                <a:path extrusionOk="0" h="528" w="571">
                  <a:moveTo>
                    <a:pt x="291" y="1"/>
                  </a:moveTo>
                  <a:cubicBezTo>
                    <a:pt x="273" y="1"/>
                    <a:pt x="254" y="3"/>
                    <a:pt x="234" y="7"/>
                  </a:cubicBezTo>
                  <a:cubicBezTo>
                    <a:pt x="76" y="39"/>
                    <a:pt x="0" y="169"/>
                    <a:pt x="30" y="316"/>
                  </a:cubicBezTo>
                  <a:cubicBezTo>
                    <a:pt x="58" y="447"/>
                    <a:pt x="154" y="528"/>
                    <a:pt x="277" y="528"/>
                  </a:cubicBezTo>
                  <a:cubicBezTo>
                    <a:pt x="295" y="528"/>
                    <a:pt x="315" y="526"/>
                    <a:pt x="335" y="522"/>
                  </a:cubicBezTo>
                  <a:cubicBezTo>
                    <a:pt x="486" y="492"/>
                    <a:pt x="571" y="364"/>
                    <a:pt x="541" y="213"/>
                  </a:cubicBezTo>
                  <a:cubicBezTo>
                    <a:pt x="513" y="85"/>
                    <a:pt x="416"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8" name="Google Shape;6308;p22"/>
            <p:cNvSpPr/>
            <p:nvPr/>
          </p:nvSpPr>
          <p:spPr>
            <a:xfrm>
              <a:off x="5575906" y="6440957"/>
              <a:ext cx="12294" cy="11594"/>
            </a:xfrm>
            <a:custGeom>
              <a:rect b="b" l="l" r="r" t="t"/>
              <a:pathLst>
                <a:path extrusionOk="0" h="530" w="562">
                  <a:moveTo>
                    <a:pt x="287" y="0"/>
                  </a:moveTo>
                  <a:cubicBezTo>
                    <a:pt x="273" y="0"/>
                    <a:pt x="258" y="1"/>
                    <a:pt x="243" y="4"/>
                  </a:cubicBezTo>
                  <a:cubicBezTo>
                    <a:pt x="83" y="29"/>
                    <a:pt x="1" y="155"/>
                    <a:pt x="26" y="304"/>
                  </a:cubicBezTo>
                  <a:cubicBezTo>
                    <a:pt x="46" y="441"/>
                    <a:pt x="144" y="529"/>
                    <a:pt x="274" y="529"/>
                  </a:cubicBezTo>
                  <a:cubicBezTo>
                    <a:pt x="288" y="529"/>
                    <a:pt x="303" y="528"/>
                    <a:pt x="319" y="526"/>
                  </a:cubicBezTo>
                  <a:cubicBezTo>
                    <a:pt x="470" y="501"/>
                    <a:pt x="562" y="379"/>
                    <a:pt x="539" y="226"/>
                  </a:cubicBezTo>
                  <a:cubicBezTo>
                    <a:pt x="518" y="92"/>
                    <a:pt x="418" y="0"/>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09" name="Google Shape;6309;p22"/>
            <p:cNvSpPr/>
            <p:nvPr/>
          </p:nvSpPr>
          <p:spPr>
            <a:xfrm>
              <a:off x="5557072" y="6443385"/>
              <a:ext cx="11988" cy="11528"/>
            </a:xfrm>
            <a:custGeom>
              <a:rect b="b" l="l" r="r" t="t"/>
              <a:pathLst>
                <a:path extrusionOk="0" h="527" w="548">
                  <a:moveTo>
                    <a:pt x="279" y="1"/>
                  </a:moveTo>
                  <a:cubicBezTo>
                    <a:pt x="269" y="1"/>
                    <a:pt x="258" y="2"/>
                    <a:pt x="248" y="3"/>
                  </a:cubicBezTo>
                  <a:cubicBezTo>
                    <a:pt x="87" y="21"/>
                    <a:pt x="0" y="142"/>
                    <a:pt x="14" y="291"/>
                  </a:cubicBezTo>
                  <a:cubicBezTo>
                    <a:pt x="29" y="433"/>
                    <a:pt x="131" y="527"/>
                    <a:pt x="266" y="527"/>
                  </a:cubicBezTo>
                  <a:cubicBezTo>
                    <a:pt x="276" y="527"/>
                    <a:pt x="287" y="526"/>
                    <a:pt x="298" y="525"/>
                  </a:cubicBezTo>
                  <a:cubicBezTo>
                    <a:pt x="452" y="509"/>
                    <a:pt x="548" y="390"/>
                    <a:pt x="532" y="236"/>
                  </a:cubicBezTo>
                  <a:cubicBezTo>
                    <a:pt x="517" y="98"/>
                    <a:pt x="415" y="1"/>
                    <a:pt x="2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0" name="Google Shape;6310;p22"/>
            <p:cNvSpPr/>
            <p:nvPr/>
          </p:nvSpPr>
          <p:spPr>
            <a:xfrm>
              <a:off x="5537975" y="6444938"/>
              <a:ext cx="11747" cy="11506"/>
            </a:xfrm>
            <a:custGeom>
              <a:rect b="b" l="l" r="r" t="t"/>
              <a:pathLst>
                <a:path extrusionOk="0" h="526" w="537">
                  <a:moveTo>
                    <a:pt x="269" y="0"/>
                  </a:moveTo>
                  <a:cubicBezTo>
                    <a:pt x="265" y="0"/>
                    <a:pt x="260" y="0"/>
                    <a:pt x="255" y="0"/>
                  </a:cubicBezTo>
                  <a:cubicBezTo>
                    <a:pt x="95" y="9"/>
                    <a:pt x="1" y="129"/>
                    <a:pt x="10" y="277"/>
                  </a:cubicBezTo>
                  <a:cubicBezTo>
                    <a:pt x="19" y="425"/>
                    <a:pt x="120" y="525"/>
                    <a:pt x="264" y="525"/>
                  </a:cubicBezTo>
                  <a:cubicBezTo>
                    <a:pt x="270" y="525"/>
                    <a:pt x="276" y="525"/>
                    <a:pt x="283" y="525"/>
                  </a:cubicBezTo>
                  <a:cubicBezTo>
                    <a:pt x="434" y="516"/>
                    <a:pt x="537" y="401"/>
                    <a:pt x="528" y="248"/>
                  </a:cubicBezTo>
                  <a:cubicBezTo>
                    <a:pt x="519" y="103"/>
                    <a:pt x="415" y="0"/>
                    <a:pt x="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1" name="Google Shape;6311;p22"/>
            <p:cNvSpPr/>
            <p:nvPr/>
          </p:nvSpPr>
          <p:spPr>
            <a:xfrm>
              <a:off x="5518703" y="6445529"/>
              <a:ext cx="11441" cy="11506"/>
            </a:xfrm>
            <a:custGeom>
              <a:rect b="b" l="l" r="r" t="t"/>
              <a:pathLst>
                <a:path extrusionOk="0" h="526" w="523">
                  <a:moveTo>
                    <a:pt x="266" y="1"/>
                  </a:moveTo>
                  <a:cubicBezTo>
                    <a:pt x="264" y="1"/>
                    <a:pt x="263" y="1"/>
                    <a:pt x="261" y="1"/>
                  </a:cubicBezTo>
                  <a:cubicBezTo>
                    <a:pt x="101" y="1"/>
                    <a:pt x="0" y="113"/>
                    <a:pt x="3" y="264"/>
                  </a:cubicBezTo>
                  <a:cubicBezTo>
                    <a:pt x="3" y="418"/>
                    <a:pt x="108" y="525"/>
                    <a:pt x="259" y="525"/>
                  </a:cubicBezTo>
                  <a:cubicBezTo>
                    <a:pt x="412" y="523"/>
                    <a:pt x="522" y="415"/>
                    <a:pt x="520" y="262"/>
                  </a:cubicBezTo>
                  <a:cubicBezTo>
                    <a:pt x="520" y="112"/>
                    <a:pt x="417" y="1"/>
                    <a:pt x="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2" name="Google Shape;6312;p22"/>
            <p:cNvSpPr/>
            <p:nvPr/>
          </p:nvSpPr>
          <p:spPr>
            <a:xfrm>
              <a:off x="5499453" y="6444873"/>
              <a:ext cx="11791" cy="11463"/>
            </a:xfrm>
            <a:custGeom>
              <a:rect b="b" l="l" r="r" t="t"/>
              <a:pathLst>
                <a:path extrusionOk="0" h="524" w="539">
                  <a:moveTo>
                    <a:pt x="266" y="0"/>
                  </a:moveTo>
                  <a:cubicBezTo>
                    <a:pt x="119" y="0"/>
                    <a:pt x="21" y="102"/>
                    <a:pt x="10" y="244"/>
                  </a:cubicBezTo>
                  <a:cubicBezTo>
                    <a:pt x="1" y="397"/>
                    <a:pt x="97" y="514"/>
                    <a:pt x="250" y="523"/>
                  </a:cubicBezTo>
                  <a:cubicBezTo>
                    <a:pt x="257" y="524"/>
                    <a:pt x="263" y="524"/>
                    <a:pt x="270" y="524"/>
                  </a:cubicBezTo>
                  <a:cubicBezTo>
                    <a:pt x="413" y="524"/>
                    <a:pt x="519" y="425"/>
                    <a:pt x="530" y="278"/>
                  </a:cubicBezTo>
                  <a:cubicBezTo>
                    <a:pt x="539" y="129"/>
                    <a:pt x="443" y="10"/>
                    <a:pt x="289" y="1"/>
                  </a:cubicBezTo>
                  <a:cubicBezTo>
                    <a:pt x="281" y="0"/>
                    <a:pt x="274" y="0"/>
                    <a:pt x="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3" name="Google Shape;6313;p22"/>
            <p:cNvSpPr/>
            <p:nvPr/>
          </p:nvSpPr>
          <p:spPr>
            <a:xfrm>
              <a:off x="5480072" y="6443079"/>
              <a:ext cx="11988" cy="11528"/>
            </a:xfrm>
            <a:custGeom>
              <a:rect b="b" l="l" r="r" t="t"/>
              <a:pathLst>
                <a:path extrusionOk="0" h="527" w="548">
                  <a:moveTo>
                    <a:pt x="269" y="1"/>
                  </a:moveTo>
                  <a:cubicBezTo>
                    <a:pt x="128" y="1"/>
                    <a:pt x="31" y="99"/>
                    <a:pt x="17" y="236"/>
                  </a:cubicBezTo>
                  <a:cubicBezTo>
                    <a:pt x="1" y="390"/>
                    <a:pt x="92" y="507"/>
                    <a:pt x="246" y="525"/>
                  </a:cubicBezTo>
                  <a:cubicBezTo>
                    <a:pt x="257" y="526"/>
                    <a:pt x="267" y="527"/>
                    <a:pt x="278" y="527"/>
                  </a:cubicBezTo>
                  <a:cubicBezTo>
                    <a:pt x="414" y="527"/>
                    <a:pt x="517" y="434"/>
                    <a:pt x="534" y="291"/>
                  </a:cubicBezTo>
                  <a:cubicBezTo>
                    <a:pt x="548" y="143"/>
                    <a:pt x="456" y="19"/>
                    <a:pt x="305" y="3"/>
                  </a:cubicBezTo>
                  <a:cubicBezTo>
                    <a:pt x="293" y="1"/>
                    <a:pt x="281"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4" name="Google Shape;6314;p22"/>
            <p:cNvSpPr/>
            <p:nvPr/>
          </p:nvSpPr>
          <p:spPr>
            <a:xfrm>
              <a:off x="5460778" y="6440695"/>
              <a:ext cx="12206" cy="11528"/>
            </a:xfrm>
            <a:custGeom>
              <a:rect b="b" l="l" r="r" t="t"/>
              <a:pathLst>
                <a:path extrusionOk="0" h="527" w="558">
                  <a:moveTo>
                    <a:pt x="274" y="1"/>
                  </a:moveTo>
                  <a:cubicBezTo>
                    <a:pt x="137" y="1"/>
                    <a:pt x="40" y="94"/>
                    <a:pt x="21" y="229"/>
                  </a:cubicBezTo>
                  <a:cubicBezTo>
                    <a:pt x="1" y="380"/>
                    <a:pt x="88" y="501"/>
                    <a:pt x="241" y="524"/>
                  </a:cubicBezTo>
                  <a:cubicBezTo>
                    <a:pt x="255" y="526"/>
                    <a:pt x="269" y="527"/>
                    <a:pt x="283" y="527"/>
                  </a:cubicBezTo>
                  <a:cubicBezTo>
                    <a:pt x="414" y="527"/>
                    <a:pt x="516" y="439"/>
                    <a:pt x="537" y="300"/>
                  </a:cubicBezTo>
                  <a:cubicBezTo>
                    <a:pt x="557" y="151"/>
                    <a:pt x="470" y="25"/>
                    <a:pt x="319" y="4"/>
                  </a:cubicBezTo>
                  <a:cubicBezTo>
                    <a:pt x="304" y="2"/>
                    <a:pt x="288" y="1"/>
                    <a:pt x="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5" name="Google Shape;6315;p22"/>
            <p:cNvSpPr/>
            <p:nvPr/>
          </p:nvSpPr>
          <p:spPr>
            <a:xfrm>
              <a:off x="5441506" y="6437610"/>
              <a:ext cx="12338" cy="11572"/>
            </a:xfrm>
            <a:custGeom>
              <a:rect b="b" l="l" r="r" t="t"/>
              <a:pathLst>
                <a:path extrusionOk="0" h="529" w="564">
                  <a:moveTo>
                    <a:pt x="276" y="1"/>
                  </a:moveTo>
                  <a:cubicBezTo>
                    <a:pt x="143" y="1"/>
                    <a:pt x="50" y="89"/>
                    <a:pt x="25" y="221"/>
                  </a:cubicBezTo>
                  <a:cubicBezTo>
                    <a:pt x="0" y="372"/>
                    <a:pt x="85" y="498"/>
                    <a:pt x="234" y="523"/>
                  </a:cubicBezTo>
                  <a:cubicBezTo>
                    <a:pt x="252" y="526"/>
                    <a:pt x="270" y="528"/>
                    <a:pt x="287" y="528"/>
                  </a:cubicBezTo>
                  <a:cubicBezTo>
                    <a:pt x="414" y="528"/>
                    <a:pt x="514" y="443"/>
                    <a:pt x="538" y="310"/>
                  </a:cubicBezTo>
                  <a:cubicBezTo>
                    <a:pt x="563" y="161"/>
                    <a:pt x="479" y="33"/>
                    <a:pt x="330" y="6"/>
                  </a:cubicBezTo>
                  <a:cubicBezTo>
                    <a:pt x="311" y="2"/>
                    <a:pt x="293"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6" name="Google Shape;6316;p22"/>
            <p:cNvSpPr/>
            <p:nvPr/>
          </p:nvSpPr>
          <p:spPr>
            <a:xfrm>
              <a:off x="5422016" y="6433870"/>
              <a:ext cx="12534" cy="11528"/>
            </a:xfrm>
            <a:custGeom>
              <a:rect b="b" l="l" r="r" t="t"/>
              <a:pathLst>
                <a:path extrusionOk="0" h="527" w="573">
                  <a:moveTo>
                    <a:pt x="281" y="1"/>
                  </a:moveTo>
                  <a:cubicBezTo>
                    <a:pt x="154" y="1"/>
                    <a:pt x="60" y="84"/>
                    <a:pt x="32" y="211"/>
                  </a:cubicBezTo>
                  <a:cubicBezTo>
                    <a:pt x="0" y="362"/>
                    <a:pt x="80" y="490"/>
                    <a:pt x="232" y="520"/>
                  </a:cubicBezTo>
                  <a:cubicBezTo>
                    <a:pt x="253" y="525"/>
                    <a:pt x="274" y="527"/>
                    <a:pt x="294" y="527"/>
                  </a:cubicBezTo>
                  <a:cubicBezTo>
                    <a:pt x="415" y="527"/>
                    <a:pt x="513" y="448"/>
                    <a:pt x="541" y="316"/>
                  </a:cubicBezTo>
                  <a:cubicBezTo>
                    <a:pt x="573" y="170"/>
                    <a:pt x="493" y="39"/>
                    <a:pt x="344" y="7"/>
                  </a:cubicBezTo>
                  <a:cubicBezTo>
                    <a:pt x="322" y="3"/>
                    <a:pt x="301"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7" name="Google Shape;6317;p22"/>
            <p:cNvSpPr/>
            <p:nvPr/>
          </p:nvSpPr>
          <p:spPr>
            <a:xfrm>
              <a:off x="5403116" y="6429538"/>
              <a:ext cx="12709" cy="11550"/>
            </a:xfrm>
            <a:custGeom>
              <a:rect b="b" l="l" r="r" t="t"/>
              <a:pathLst>
                <a:path extrusionOk="0" h="528" w="581">
                  <a:moveTo>
                    <a:pt x="282" y="1"/>
                  </a:moveTo>
                  <a:cubicBezTo>
                    <a:pt x="161" y="1"/>
                    <a:pt x="69" y="80"/>
                    <a:pt x="40" y="203"/>
                  </a:cubicBezTo>
                  <a:cubicBezTo>
                    <a:pt x="1" y="352"/>
                    <a:pt x="76" y="482"/>
                    <a:pt x="225" y="519"/>
                  </a:cubicBezTo>
                  <a:cubicBezTo>
                    <a:pt x="250" y="525"/>
                    <a:pt x="274" y="528"/>
                    <a:pt x="297" y="528"/>
                  </a:cubicBezTo>
                  <a:cubicBezTo>
                    <a:pt x="415" y="528"/>
                    <a:pt x="513" y="453"/>
                    <a:pt x="544" y="326"/>
                  </a:cubicBezTo>
                  <a:cubicBezTo>
                    <a:pt x="580" y="180"/>
                    <a:pt x="505" y="47"/>
                    <a:pt x="356" y="10"/>
                  </a:cubicBezTo>
                  <a:cubicBezTo>
                    <a:pt x="330" y="4"/>
                    <a:pt x="306" y="1"/>
                    <a:pt x="2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8" name="Google Shape;6318;p22"/>
            <p:cNvSpPr/>
            <p:nvPr/>
          </p:nvSpPr>
          <p:spPr>
            <a:xfrm>
              <a:off x="5384347" y="6424507"/>
              <a:ext cx="12731" cy="11572"/>
            </a:xfrm>
            <a:custGeom>
              <a:rect b="b" l="l" r="r" t="t"/>
              <a:pathLst>
                <a:path extrusionOk="0" h="529" w="582">
                  <a:moveTo>
                    <a:pt x="281" y="1"/>
                  </a:moveTo>
                  <a:cubicBezTo>
                    <a:pt x="165" y="1"/>
                    <a:pt x="75" y="76"/>
                    <a:pt x="41" y="192"/>
                  </a:cubicBezTo>
                  <a:cubicBezTo>
                    <a:pt x="0" y="341"/>
                    <a:pt x="69" y="474"/>
                    <a:pt x="218" y="518"/>
                  </a:cubicBezTo>
                  <a:cubicBezTo>
                    <a:pt x="245" y="525"/>
                    <a:pt x="272" y="529"/>
                    <a:pt x="298" y="529"/>
                  </a:cubicBezTo>
                  <a:cubicBezTo>
                    <a:pt x="411" y="529"/>
                    <a:pt x="507" y="458"/>
                    <a:pt x="541" y="337"/>
                  </a:cubicBezTo>
                  <a:cubicBezTo>
                    <a:pt x="582" y="192"/>
                    <a:pt x="513" y="55"/>
                    <a:pt x="366" y="14"/>
                  </a:cubicBezTo>
                  <a:cubicBezTo>
                    <a:pt x="337" y="5"/>
                    <a:pt x="308"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19" name="Google Shape;6319;p22"/>
            <p:cNvSpPr/>
            <p:nvPr/>
          </p:nvSpPr>
          <p:spPr>
            <a:xfrm>
              <a:off x="5365709" y="6418710"/>
              <a:ext cx="12928" cy="11594"/>
            </a:xfrm>
            <a:custGeom>
              <a:rect b="b" l="l" r="r" t="t"/>
              <a:pathLst>
                <a:path extrusionOk="0" h="530" w="591">
                  <a:moveTo>
                    <a:pt x="284" y="1"/>
                  </a:moveTo>
                  <a:cubicBezTo>
                    <a:pt x="174" y="1"/>
                    <a:pt x="86" y="71"/>
                    <a:pt x="51" y="183"/>
                  </a:cubicBezTo>
                  <a:cubicBezTo>
                    <a:pt x="0" y="329"/>
                    <a:pt x="67" y="466"/>
                    <a:pt x="211" y="515"/>
                  </a:cubicBezTo>
                  <a:cubicBezTo>
                    <a:pt x="242" y="525"/>
                    <a:pt x="272" y="530"/>
                    <a:pt x="302" y="530"/>
                  </a:cubicBezTo>
                  <a:cubicBezTo>
                    <a:pt x="410" y="530"/>
                    <a:pt x="503" y="463"/>
                    <a:pt x="543" y="347"/>
                  </a:cubicBezTo>
                  <a:cubicBezTo>
                    <a:pt x="591" y="205"/>
                    <a:pt x="527" y="66"/>
                    <a:pt x="380" y="18"/>
                  </a:cubicBezTo>
                  <a:cubicBezTo>
                    <a:pt x="347" y="6"/>
                    <a:pt x="315" y="1"/>
                    <a:pt x="2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0" name="Google Shape;6320;p22"/>
            <p:cNvSpPr/>
            <p:nvPr/>
          </p:nvSpPr>
          <p:spPr>
            <a:xfrm>
              <a:off x="5347356" y="6412082"/>
              <a:ext cx="13016" cy="11616"/>
            </a:xfrm>
            <a:custGeom>
              <a:rect b="b" l="l" r="r" t="t"/>
              <a:pathLst>
                <a:path extrusionOk="0" h="531" w="595">
                  <a:moveTo>
                    <a:pt x="290" y="0"/>
                  </a:moveTo>
                  <a:cubicBezTo>
                    <a:pt x="184" y="0"/>
                    <a:pt x="96" y="66"/>
                    <a:pt x="56" y="172"/>
                  </a:cubicBezTo>
                  <a:cubicBezTo>
                    <a:pt x="1" y="316"/>
                    <a:pt x="58" y="456"/>
                    <a:pt x="202" y="511"/>
                  </a:cubicBezTo>
                  <a:cubicBezTo>
                    <a:pt x="237" y="524"/>
                    <a:pt x="272" y="531"/>
                    <a:pt x="305" y="531"/>
                  </a:cubicBezTo>
                  <a:cubicBezTo>
                    <a:pt x="408" y="531"/>
                    <a:pt x="498" y="469"/>
                    <a:pt x="541" y="360"/>
                  </a:cubicBezTo>
                  <a:cubicBezTo>
                    <a:pt x="594" y="220"/>
                    <a:pt x="537" y="76"/>
                    <a:pt x="395" y="21"/>
                  </a:cubicBezTo>
                  <a:cubicBezTo>
                    <a:pt x="359" y="7"/>
                    <a:pt x="32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1" name="Google Shape;6321;p22"/>
            <p:cNvSpPr/>
            <p:nvPr/>
          </p:nvSpPr>
          <p:spPr>
            <a:xfrm>
              <a:off x="5329725" y="6404754"/>
              <a:ext cx="13103" cy="11594"/>
            </a:xfrm>
            <a:custGeom>
              <a:rect b="b" l="l" r="r" t="t"/>
              <a:pathLst>
                <a:path extrusionOk="0" h="530" w="599">
                  <a:moveTo>
                    <a:pt x="293" y="0"/>
                  </a:moveTo>
                  <a:cubicBezTo>
                    <a:pt x="193" y="0"/>
                    <a:pt x="108" y="61"/>
                    <a:pt x="63" y="161"/>
                  </a:cubicBezTo>
                  <a:cubicBezTo>
                    <a:pt x="1" y="301"/>
                    <a:pt x="51" y="443"/>
                    <a:pt x="191" y="504"/>
                  </a:cubicBezTo>
                  <a:cubicBezTo>
                    <a:pt x="229" y="521"/>
                    <a:pt x="268" y="530"/>
                    <a:pt x="305" y="530"/>
                  </a:cubicBezTo>
                  <a:cubicBezTo>
                    <a:pt x="404" y="530"/>
                    <a:pt x="493" y="473"/>
                    <a:pt x="539" y="372"/>
                  </a:cubicBezTo>
                  <a:cubicBezTo>
                    <a:pt x="599" y="234"/>
                    <a:pt x="550" y="90"/>
                    <a:pt x="408" y="26"/>
                  </a:cubicBezTo>
                  <a:cubicBezTo>
                    <a:pt x="369" y="9"/>
                    <a:pt x="330" y="0"/>
                    <a:pt x="2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2" name="Google Shape;6322;p22"/>
            <p:cNvSpPr/>
            <p:nvPr/>
          </p:nvSpPr>
          <p:spPr>
            <a:xfrm>
              <a:off x="5312400" y="6396398"/>
              <a:ext cx="13191" cy="11616"/>
            </a:xfrm>
            <a:custGeom>
              <a:rect b="b" l="l" r="r" t="t"/>
              <a:pathLst>
                <a:path extrusionOk="0" h="531" w="603">
                  <a:moveTo>
                    <a:pt x="296" y="0"/>
                  </a:moveTo>
                  <a:cubicBezTo>
                    <a:pt x="201" y="0"/>
                    <a:pt x="119" y="55"/>
                    <a:pt x="71" y="147"/>
                  </a:cubicBezTo>
                  <a:cubicBezTo>
                    <a:pt x="0" y="284"/>
                    <a:pt x="44" y="428"/>
                    <a:pt x="179" y="497"/>
                  </a:cubicBezTo>
                  <a:cubicBezTo>
                    <a:pt x="222" y="519"/>
                    <a:pt x="266" y="530"/>
                    <a:pt x="309" y="530"/>
                  </a:cubicBezTo>
                  <a:cubicBezTo>
                    <a:pt x="401" y="530"/>
                    <a:pt x="485" y="479"/>
                    <a:pt x="534" y="385"/>
                  </a:cubicBezTo>
                  <a:cubicBezTo>
                    <a:pt x="603" y="252"/>
                    <a:pt x="562" y="103"/>
                    <a:pt x="426" y="35"/>
                  </a:cubicBezTo>
                  <a:cubicBezTo>
                    <a:pt x="382" y="11"/>
                    <a:pt x="338"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3" name="Google Shape;6323;p22"/>
            <p:cNvSpPr/>
            <p:nvPr/>
          </p:nvSpPr>
          <p:spPr>
            <a:xfrm>
              <a:off x="5295622" y="6386948"/>
              <a:ext cx="13191" cy="11659"/>
            </a:xfrm>
            <a:custGeom>
              <a:rect b="b" l="l" r="r" t="t"/>
              <a:pathLst>
                <a:path extrusionOk="0" h="533" w="603">
                  <a:moveTo>
                    <a:pt x="296" y="1"/>
                  </a:moveTo>
                  <a:cubicBezTo>
                    <a:pt x="209" y="1"/>
                    <a:pt x="131" y="48"/>
                    <a:pt x="80" y="132"/>
                  </a:cubicBezTo>
                  <a:cubicBezTo>
                    <a:pt x="0" y="265"/>
                    <a:pt x="35" y="412"/>
                    <a:pt x="165" y="492"/>
                  </a:cubicBezTo>
                  <a:cubicBezTo>
                    <a:pt x="211" y="519"/>
                    <a:pt x="259" y="532"/>
                    <a:pt x="306" y="532"/>
                  </a:cubicBezTo>
                  <a:cubicBezTo>
                    <a:pt x="392" y="532"/>
                    <a:pt x="473" y="487"/>
                    <a:pt x="525" y="402"/>
                  </a:cubicBezTo>
                  <a:cubicBezTo>
                    <a:pt x="603" y="274"/>
                    <a:pt x="570" y="123"/>
                    <a:pt x="440" y="43"/>
                  </a:cubicBezTo>
                  <a:cubicBezTo>
                    <a:pt x="391" y="14"/>
                    <a:pt x="343" y="1"/>
                    <a:pt x="2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4" name="Google Shape;6324;p22"/>
            <p:cNvSpPr/>
            <p:nvPr/>
          </p:nvSpPr>
          <p:spPr>
            <a:xfrm>
              <a:off x="5279741" y="6376491"/>
              <a:ext cx="13147" cy="11659"/>
            </a:xfrm>
            <a:custGeom>
              <a:rect b="b" l="l" r="r" t="t"/>
              <a:pathLst>
                <a:path extrusionOk="0" h="533" w="601">
                  <a:moveTo>
                    <a:pt x="297" y="0"/>
                  </a:moveTo>
                  <a:cubicBezTo>
                    <a:pt x="216" y="0"/>
                    <a:pt x="140" y="42"/>
                    <a:pt x="87" y="118"/>
                  </a:cubicBezTo>
                  <a:cubicBezTo>
                    <a:pt x="0" y="244"/>
                    <a:pt x="23" y="393"/>
                    <a:pt x="147" y="480"/>
                  </a:cubicBezTo>
                  <a:cubicBezTo>
                    <a:pt x="197" y="515"/>
                    <a:pt x="252" y="533"/>
                    <a:pt x="304" y="533"/>
                  </a:cubicBezTo>
                  <a:cubicBezTo>
                    <a:pt x="384" y="533"/>
                    <a:pt x="460" y="493"/>
                    <a:pt x="513" y="418"/>
                  </a:cubicBezTo>
                  <a:cubicBezTo>
                    <a:pt x="600" y="294"/>
                    <a:pt x="580" y="143"/>
                    <a:pt x="454" y="54"/>
                  </a:cubicBezTo>
                  <a:cubicBezTo>
                    <a:pt x="402" y="17"/>
                    <a:pt x="348"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5" name="Google Shape;6325;p22"/>
            <p:cNvSpPr/>
            <p:nvPr/>
          </p:nvSpPr>
          <p:spPr>
            <a:xfrm>
              <a:off x="5264756" y="6364876"/>
              <a:ext cx="12994" cy="11638"/>
            </a:xfrm>
            <a:custGeom>
              <a:rect b="b" l="l" r="r" t="t"/>
              <a:pathLst>
                <a:path extrusionOk="0" h="532" w="594">
                  <a:moveTo>
                    <a:pt x="298" y="0"/>
                  </a:moveTo>
                  <a:cubicBezTo>
                    <a:pt x="224" y="0"/>
                    <a:pt x="153" y="35"/>
                    <a:pt x="99" y="99"/>
                  </a:cubicBezTo>
                  <a:cubicBezTo>
                    <a:pt x="0" y="218"/>
                    <a:pt x="10" y="367"/>
                    <a:pt x="129" y="466"/>
                  </a:cubicBezTo>
                  <a:cubicBezTo>
                    <a:pt x="181" y="510"/>
                    <a:pt x="241" y="532"/>
                    <a:pt x="300" y="532"/>
                  </a:cubicBezTo>
                  <a:cubicBezTo>
                    <a:pt x="373" y="532"/>
                    <a:pt x="443" y="499"/>
                    <a:pt x="497" y="434"/>
                  </a:cubicBezTo>
                  <a:cubicBezTo>
                    <a:pt x="594" y="319"/>
                    <a:pt x="587" y="166"/>
                    <a:pt x="470" y="67"/>
                  </a:cubicBezTo>
                  <a:cubicBezTo>
                    <a:pt x="416" y="22"/>
                    <a:pt x="356"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6" name="Google Shape;6326;p22"/>
            <p:cNvSpPr/>
            <p:nvPr/>
          </p:nvSpPr>
          <p:spPr>
            <a:xfrm>
              <a:off x="5251084" y="6352101"/>
              <a:ext cx="12950" cy="11681"/>
            </a:xfrm>
            <a:custGeom>
              <a:rect b="b" l="l" r="r" t="t"/>
              <a:pathLst>
                <a:path extrusionOk="0" h="534" w="592">
                  <a:moveTo>
                    <a:pt x="299" y="1"/>
                  </a:moveTo>
                  <a:cubicBezTo>
                    <a:pt x="233" y="1"/>
                    <a:pt x="167" y="30"/>
                    <a:pt x="113" y="83"/>
                  </a:cubicBezTo>
                  <a:cubicBezTo>
                    <a:pt x="3" y="191"/>
                    <a:pt x="0" y="342"/>
                    <a:pt x="108" y="452"/>
                  </a:cubicBezTo>
                  <a:cubicBezTo>
                    <a:pt x="162" y="506"/>
                    <a:pt x="228" y="533"/>
                    <a:pt x="294" y="533"/>
                  </a:cubicBezTo>
                  <a:cubicBezTo>
                    <a:pt x="359" y="533"/>
                    <a:pt x="424" y="507"/>
                    <a:pt x="479" y="452"/>
                  </a:cubicBezTo>
                  <a:cubicBezTo>
                    <a:pt x="587" y="347"/>
                    <a:pt x="591" y="193"/>
                    <a:pt x="484" y="85"/>
                  </a:cubicBezTo>
                  <a:cubicBezTo>
                    <a:pt x="428" y="28"/>
                    <a:pt x="364"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7" name="Google Shape;6327;p22"/>
            <p:cNvSpPr/>
            <p:nvPr/>
          </p:nvSpPr>
          <p:spPr>
            <a:xfrm>
              <a:off x="5238309" y="6337904"/>
              <a:ext cx="13234" cy="11659"/>
            </a:xfrm>
            <a:custGeom>
              <a:rect b="b" l="l" r="r" t="t"/>
              <a:pathLst>
                <a:path extrusionOk="0" h="533" w="605">
                  <a:moveTo>
                    <a:pt x="309" y="1"/>
                  </a:moveTo>
                  <a:cubicBezTo>
                    <a:pt x="251" y="1"/>
                    <a:pt x="192" y="23"/>
                    <a:pt x="140" y="66"/>
                  </a:cubicBezTo>
                  <a:cubicBezTo>
                    <a:pt x="21" y="160"/>
                    <a:pt x="0" y="311"/>
                    <a:pt x="96" y="430"/>
                  </a:cubicBezTo>
                  <a:cubicBezTo>
                    <a:pt x="151" y="498"/>
                    <a:pt x="224" y="533"/>
                    <a:pt x="299" y="533"/>
                  </a:cubicBezTo>
                  <a:cubicBezTo>
                    <a:pt x="356" y="533"/>
                    <a:pt x="414" y="513"/>
                    <a:pt x="465" y="471"/>
                  </a:cubicBezTo>
                  <a:cubicBezTo>
                    <a:pt x="582" y="377"/>
                    <a:pt x="605" y="224"/>
                    <a:pt x="509" y="105"/>
                  </a:cubicBezTo>
                  <a:cubicBezTo>
                    <a:pt x="453" y="35"/>
                    <a:pt x="382"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8" name="Google Shape;6328;p22"/>
            <p:cNvSpPr/>
            <p:nvPr/>
          </p:nvSpPr>
          <p:spPr>
            <a:xfrm>
              <a:off x="5227438" y="6322745"/>
              <a:ext cx="13388" cy="11616"/>
            </a:xfrm>
            <a:custGeom>
              <a:rect b="b" l="l" r="r" t="t"/>
              <a:pathLst>
                <a:path extrusionOk="0" h="531" w="612">
                  <a:moveTo>
                    <a:pt x="317" y="0"/>
                  </a:moveTo>
                  <a:cubicBezTo>
                    <a:pt x="267" y="0"/>
                    <a:pt x="215" y="16"/>
                    <a:pt x="168" y="47"/>
                  </a:cubicBezTo>
                  <a:cubicBezTo>
                    <a:pt x="37" y="129"/>
                    <a:pt x="0" y="276"/>
                    <a:pt x="83" y="406"/>
                  </a:cubicBezTo>
                  <a:cubicBezTo>
                    <a:pt x="135" y="487"/>
                    <a:pt x="214" y="530"/>
                    <a:pt x="298" y="530"/>
                  </a:cubicBezTo>
                  <a:cubicBezTo>
                    <a:pt x="347" y="530"/>
                    <a:pt x="399" y="515"/>
                    <a:pt x="447" y="484"/>
                  </a:cubicBezTo>
                  <a:cubicBezTo>
                    <a:pt x="573" y="404"/>
                    <a:pt x="612" y="255"/>
                    <a:pt x="529" y="127"/>
                  </a:cubicBezTo>
                  <a:cubicBezTo>
                    <a:pt x="475" y="42"/>
                    <a:pt x="398" y="0"/>
                    <a:pt x="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29" name="Google Shape;6329;p22"/>
            <p:cNvSpPr/>
            <p:nvPr/>
          </p:nvSpPr>
          <p:spPr>
            <a:xfrm>
              <a:off x="5218425" y="6306404"/>
              <a:ext cx="13344" cy="11572"/>
            </a:xfrm>
            <a:custGeom>
              <a:rect b="b" l="l" r="r" t="t"/>
              <a:pathLst>
                <a:path extrusionOk="0" h="529" w="610">
                  <a:moveTo>
                    <a:pt x="318" y="0"/>
                  </a:moveTo>
                  <a:cubicBezTo>
                    <a:pt x="277" y="0"/>
                    <a:pt x="234" y="10"/>
                    <a:pt x="192" y="31"/>
                  </a:cubicBezTo>
                  <a:cubicBezTo>
                    <a:pt x="53" y="97"/>
                    <a:pt x="0" y="239"/>
                    <a:pt x="69" y="377"/>
                  </a:cubicBezTo>
                  <a:cubicBezTo>
                    <a:pt x="116" y="473"/>
                    <a:pt x="201" y="528"/>
                    <a:pt x="296" y="528"/>
                  </a:cubicBezTo>
                  <a:cubicBezTo>
                    <a:pt x="336" y="528"/>
                    <a:pt x="378" y="518"/>
                    <a:pt x="419" y="498"/>
                  </a:cubicBezTo>
                  <a:cubicBezTo>
                    <a:pt x="554" y="434"/>
                    <a:pt x="609" y="290"/>
                    <a:pt x="543" y="152"/>
                  </a:cubicBezTo>
                  <a:cubicBezTo>
                    <a:pt x="494" y="51"/>
                    <a:pt x="410" y="0"/>
                    <a:pt x="3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30" name="Google Shape;6330;p22"/>
            <p:cNvSpPr/>
            <p:nvPr/>
          </p:nvSpPr>
          <p:spPr>
            <a:xfrm>
              <a:off x="5211513" y="6289210"/>
              <a:ext cx="13081" cy="11484"/>
            </a:xfrm>
            <a:custGeom>
              <a:rect b="b" l="l" r="r" t="t"/>
              <a:pathLst>
                <a:path extrusionOk="0" h="525" w="598">
                  <a:moveTo>
                    <a:pt x="311" y="0"/>
                  </a:moveTo>
                  <a:cubicBezTo>
                    <a:pt x="279" y="0"/>
                    <a:pt x="246" y="6"/>
                    <a:pt x="213" y="18"/>
                  </a:cubicBezTo>
                  <a:cubicBezTo>
                    <a:pt x="69" y="68"/>
                    <a:pt x="0" y="203"/>
                    <a:pt x="50" y="347"/>
                  </a:cubicBezTo>
                  <a:cubicBezTo>
                    <a:pt x="90" y="459"/>
                    <a:pt x="181" y="524"/>
                    <a:pt x="289" y="524"/>
                  </a:cubicBezTo>
                  <a:cubicBezTo>
                    <a:pt x="320" y="524"/>
                    <a:pt x="352" y="519"/>
                    <a:pt x="385" y="508"/>
                  </a:cubicBezTo>
                  <a:cubicBezTo>
                    <a:pt x="527" y="460"/>
                    <a:pt x="598" y="322"/>
                    <a:pt x="547" y="178"/>
                  </a:cubicBezTo>
                  <a:cubicBezTo>
                    <a:pt x="507" y="62"/>
                    <a:pt x="416" y="0"/>
                    <a:pt x="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31" name="Google Shape;6331;p22"/>
            <p:cNvSpPr/>
            <p:nvPr/>
          </p:nvSpPr>
          <p:spPr>
            <a:xfrm>
              <a:off x="5206700" y="6271448"/>
              <a:ext cx="12731" cy="11419"/>
            </a:xfrm>
            <a:custGeom>
              <a:rect b="b" l="l" r="r" t="t"/>
              <a:pathLst>
                <a:path extrusionOk="0" h="522" w="582">
                  <a:moveTo>
                    <a:pt x="301" y="0"/>
                  </a:moveTo>
                  <a:cubicBezTo>
                    <a:pt x="279" y="0"/>
                    <a:pt x="257" y="3"/>
                    <a:pt x="234" y="7"/>
                  </a:cubicBezTo>
                  <a:cubicBezTo>
                    <a:pt x="83" y="42"/>
                    <a:pt x="0" y="168"/>
                    <a:pt x="35" y="317"/>
                  </a:cubicBezTo>
                  <a:cubicBezTo>
                    <a:pt x="64" y="443"/>
                    <a:pt x="160" y="521"/>
                    <a:pt x="281" y="521"/>
                  </a:cubicBezTo>
                  <a:cubicBezTo>
                    <a:pt x="303" y="521"/>
                    <a:pt x="325" y="519"/>
                    <a:pt x="348" y="514"/>
                  </a:cubicBezTo>
                  <a:cubicBezTo>
                    <a:pt x="495" y="482"/>
                    <a:pt x="582" y="353"/>
                    <a:pt x="548" y="204"/>
                  </a:cubicBezTo>
                  <a:cubicBezTo>
                    <a:pt x="519" y="73"/>
                    <a:pt x="419" y="0"/>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32" name="Google Shape;6332;p22"/>
            <p:cNvSpPr/>
            <p:nvPr/>
          </p:nvSpPr>
          <p:spPr>
            <a:xfrm>
              <a:off x="5755697" y="5549813"/>
              <a:ext cx="34497" cy="34541"/>
            </a:xfrm>
            <a:custGeom>
              <a:rect b="b" l="l" r="r" t="t"/>
              <a:pathLst>
                <a:path extrusionOk="0" h="1579" w="1577">
                  <a:moveTo>
                    <a:pt x="789" y="0"/>
                  </a:moveTo>
                  <a:cubicBezTo>
                    <a:pt x="354" y="0"/>
                    <a:pt x="1" y="353"/>
                    <a:pt x="1" y="790"/>
                  </a:cubicBezTo>
                  <a:cubicBezTo>
                    <a:pt x="1" y="1226"/>
                    <a:pt x="354" y="1578"/>
                    <a:pt x="789" y="1578"/>
                  </a:cubicBezTo>
                  <a:cubicBezTo>
                    <a:pt x="1224" y="1578"/>
                    <a:pt x="1576" y="1226"/>
                    <a:pt x="1576" y="790"/>
                  </a:cubicBezTo>
                  <a:cubicBezTo>
                    <a:pt x="1576" y="353"/>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33" name="Google Shape;6333;p22"/>
            <p:cNvSpPr/>
            <p:nvPr/>
          </p:nvSpPr>
          <p:spPr>
            <a:xfrm>
              <a:off x="5421819" y="5940370"/>
              <a:ext cx="34519" cy="34541"/>
            </a:xfrm>
            <a:custGeom>
              <a:rect b="b" l="l" r="r" t="t"/>
              <a:pathLst>
                <a:path extrusionOk="0" h="1579" w="1578">
                  <a:moveTo>
                    <a:pt x="788" y="0"/>
                  </a:moveTo>
                  <a:cubicBezTo>
                    <a:pt x="353" y="0"/>
                    <a:pt x="0" y="353"/>
                    <a:pt x="0" y="790"/>
                  </a:cubicBezTo>
                  <a:cubicBezTo>
                    <a:pt x="0" y="1225"/>
                    <a:pt x="353" y="1578"/>
                    <a:pt x="788" y="1578"/>
                  </a:cubicBezTo>
                  <a:cubicBezTo>
                    <a:pt x="1225" y="1578"/>
                    <a:pt x="1578" y="1225"/>
                    <a:pt x="1578" y="790"/>
                  </a:cubicBezTo>
                  <a:cubicBezTo>
                    <a:pt x="1578" y="353"/>
                    <a:pt x="1225" y="0"/>
                    <a:pt x="7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34" name="Google Shape;6334;p22"/>
            <p:cNvSpPr/>
            <p:nvPr/>
          </p:nvSpPr>
          <p:spPr>
            <a:xfrm>
              <a:off x="5194013" y="6233079"/>
              <a:ext cx="34497" cy="34541"/>
            </a:xfrm>
            <a:custGeom>
              <a:rect b="b" l="l" r="r" t="t"/>
              <a:pathLst>
                <a:path extrusionOk="0" h="1579" w="1577">
                  <a:moveTo>
                    <a:pt x="789" y="0"/>
                  </a:moveTo>
                  <a:cubicBezTo>
                    <a:pt x="354" y="0"/>
                    <a:pt x="1" y="355"/>
                    <a:pt x="1" y="790"/>
                  </a:cubicBezTo>
                  <a:cubicBezTo>
                    <a:pt x="1" y="1226"/>
                    <a:pt x="354" y="1578"/>
                    <a:pt x="789" y="1578"/>
                  </a:cubicBezTo>
                  <a:cubicBezTo>
                    <a:pt x="1224" y="1578"/>
                    <a:pt x="1576" y="1226"/>
                    <a:pt x="1576" y="790"/>
                  </a:cubicBezTo>
                  <a:cubicBezTo>
                    <a:pt x="1576" y="355"/>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6335" name="Google Shape;6335;p22"/>
          <p:cNvSpPr/>
          <p:nvPr/>
        </p:nvSpPr>
        <p:spPr>
          <a:xfrm>
            <a:off x="5000935" y="4979619"/>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22"/>
          <p:cNvSpPr txBox="1"/>
          <p:nvPr/>
        </p:nvSpPr>
        <p:spPr>
          <a:xfrm>
            <a:off x="4477525" y="367247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6337" name="Google Shape;6337;p22"/>
          <p:cNvCxnSpPr/>
          <p:nvPr/>
        </p:nvCxnSpPr>
        <p:spPr>
          <a:xfrm rot="10800000">
            <a:off x="4923150" y="4781675"/>
            <a:ext cx="704400" cy="0"/>
          </a:xfrm>
          <a:prstGeom prst="straightConnector1">
            <a:avLst/>
          </a:prstGeom>
          <a:noFill/>
          <a:ln cap="flat" cmpd="sng" w="28575">
            <a:solidFill>
              <a:schemeClr val="dk1"/>
            </a:solidFill>
            <a:prstDash val="solid"/>
            <a:round/>
            <a:headEnd len="med" w="med" type="none"/>
            <a:tailEnd len="med" w="med" type="none"/>
          </a:ln>
        </p:spPr>
      </p:cxnSp>
      <p:sp>
        <p:nvSpPr>
          <p:cNvPr id="6338" name="Google Shape;6338;p22"/>
          <p:cNvSpPr/>
          <p:nvPr/>
        </p:nvSpPr>
        <p:spPr>
          <a:xfrm>
            <a:off x="8545385" y="4979619"/>
            <a:ext cx="580200" cy="5802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22"/>
          <p:cNvSpPr txBox="1"/>
          <p:nvPr/>
        </p:nvSpPr>
        <p:spPr>
          <a:xfrm>
            <a:off x="8174375" y="3672475"/>
            <a:ext cx="523500" cy="646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000">
                <a:solidFill>
                  <a:schemeClr val="accent2"/>
                </a:solidFill>
                <a:latin typeface="Rubik"/>
                <a:ea typeface="Rubik"/>
                <a:cs typeface="Rubik"/>
                <a:sym typeface="Rubik"/>
              </a:rPr>
              <a:t>-</a:t>
            </a:r>
            <a:endParaRPr sz="1900">
              <a:latin typeface="Rubik"/>
              <a:ea typeface="Rubik"/>
              <a:cs typeface="Rubik"/>
              <a:sym typeface="Rubik"/>
            </a:endParaRPr>
          </a:p>
        </p:txBody>
      </p:sp>
      <p:cxnSp>
        <p:nvCxnSpPr>
          <p:cNvPr id="6340" name="Google Shape;6340;p22"/>
          <p:cNvCxnSpPr/>
          <p:nvPr/>
        </p:nvCxnSpPr>
        <p:spPr>
          <a:xfrm rot="10800000">
            <a:off x="8467600" y="4781675"/>
            <a:ext cx="704400" cy="0"/>
          </a:xfrm>
          <a:prstGeom prst="straightConnector1">
            <a:avLst/>
          </a:prstGeom>
          <a:noFill/>
          <a:ln cap="flat" cmpd="sng" w="28575">
            <a:solidFill>
              <a:schemeClr val="dk1"/>
            </a:solidFill>
            <a:prstDash val="solid"/>
            <a:round/>
            <a:headEnd len="med" w="med" type="none"/>
            <a:tailEnd len="med" w="med" type="none"/>
          </a:ln>
        </p:spPr>
      </p:cxnSp>
      <p:grpSp>
        <p:nvGrpSpPr>
          <p:cNvPr id="6341" name="Google Shape;6341;p22"/>
          <p:cNvGrpSpPr/>
          <p:nvPr/>
        </p:nvGrpSpPr>
        <p:grpSpPr>
          <a:xfrm>
            <a:off x="8684264" y="4151966"/>
            <a:ext cx="353713" cy="385601"/>
            <a:chOff x="3707541" y="5434379"/>
            <a:chExt cx="903481" cy="984681"/>
          </a:xfrm>
        </p:grpSpPr>
        <p:sp>
          <p:nvSpPr>
            <p:cNvPr id="6342" name="Google Shape;6342;p22"/>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43" name="Google Shape;6343;p22"/>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44" name="Google Shape;6344;p22"/>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45" name="Google Shape;6345;p22"/>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46" name="Google Shape;6346;p22"/>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47" name="Google Shape;6347;p22"/>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48" name="Google Shape;6348;p22"/>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49" name="Google Shape;6349;p22"/>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0" name="Google Shape;6350;p22"/>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1" name="Google Shape;6351;p22"/>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2" name="Google Shape;6352;p22"/>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3" name="Google Shape;6353;p22"/>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4" name="Google Shape;6354;p22"/>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5" name="Google Shape;6355;p22"/>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6" name="Google Shape;6356;p22"/>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7" name="Google Shape;6357;p22"/>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8" name="Google Shape;6358;p22"/>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59" name="Google Shape;6359;p22"/>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0" name="Google Shape;6360;p22"/>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1" name="Google Shape;6361;p22"/>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2" name="Google Shape;6362;p22"/>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3" name="Google Shape;6363;p22"/>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4" name="Google Shape;6364;p22"/>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5" name="Google Shape;6365;p22"/>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6" name="Google Shape;6366;p22"/>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7" name="Google Shape;6367;p22"/>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8" name="Google Shape;6368;p22"/>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69" name="Google Shape;6369;p22"/>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0" name="Google Shape;6370;p22"/>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1" name="Google Shape;6371;p22"/>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2" name="Google Shape;6372;p22"/>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3" name="Google Shape;6373;p22"/>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4" name="Google Shape;6374;p22"/>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5" name="Google Shape;6375;p22"/>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6" name="Google Shape;6376;p22"/>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7" name="Google Shape;6377;p22"/>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8" name="Google Shape;6378;p22"/>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79" name="Google Shape;6379;p22"/>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0" name="Google Shape;6380;p22"/>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1" name="Google Shape;6381;p22"/>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2" name="Google Shape;6382;p22"/>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3" name="Google Shape;6383;p22"/>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4" name="Google Shape;6384;p22"/>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5" name="Google Shape;6385;p22"/>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6" name="Google Shape;6386;p22"/>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7" name="Google Shape;6387;p22"/>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8" name="Google Shape;6388;p22"/>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89" name="Google Shape;6389;p22"/>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0" name="Google Shape;6390;p22"/>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1" name="Google Shape;6391;p22"/>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2" name="Google Shape;6392;p22"/>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3" name="Google Shape;6393;p22"/>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4" name="Google Shape;6394;p22"/>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5" name="Google Shape;6395;p22"/>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6" name="Google Shape;6396;p22"/>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7" name="Google Shape;6397;p22"/>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8" name="Google Shape;6398;p22"/>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399" name="Google Shape;6399;p22"/>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0" name="Google Shape;6400;p22"/>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1" name="Google Shape;6401;p22"/>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2" name="Google Shape;6402;p22"/>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3" name="Google Shape;6403;p22"/>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4" name="Google Shape;6404;p22"/>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5" name="Google Shape;6405;p22"/>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6" name="Google Shape;6406;p22"/>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7" name="Google Shape;6407;p22"/>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8" name="Google Shape;6408;p22"/>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09" name="Google Shape;6409;p22"/>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0" name="Google Shape;6410;p22"/>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1" name="Google Shape;6411;p22"/>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2" name="Google Shape;6412;p22"/>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3" name="Google Shape;6413;p22"/>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4" name="Google Shape;6414;p22"/>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5" name="Google Shape;6415;p22"/>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6" name="Google Shape;6416;p22"/>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7" name="Google Shape;6417;p22"/>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8" name="Google Shape;6418;p22"/>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19" name="Google Shape;6419;p22"/>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0" name="Google Shape;6420;p22"/>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1" name="Google Shape;6421;p22"/>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2" name="Google Shape;6422;p22"/>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3" name="Google Shape;6423;p22"/>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4" name="Google Shape;6424;p22"/>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5" name="Google Shape;6425;p22"/>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6" name="Google Shape;6426;p22"/>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7" name="Google Shape;6427;p22"/>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8" name="Google Shape;6428;p22"/>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29" name="Google Shape;6429;p22"/>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0" name="Google Shape;6430;p22"/>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1" name="Google Shape;6431;p22"/>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2" name="Google Shape;6432;p22"/>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3" name="Google Shape;6433;p22"/>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4" name="Google Shape;6434;p22"/>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5" name="Google Shape;6435;p22"/>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6" name="Google Shape;6436;p22"/>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7" name="Google Shape;6437;p22"/>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8" name="Google Shape;6438;p22"/>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39" name="Google Shape;6439;p22"/>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0" name="Google Shape;6440;p22"/>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1" name="Google Shape;6441;p22"/>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2" name="Google Shape;6442;p22"/>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3" name="Google Shape;6443;p22"/>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4" name="Google Shape;6444;p22"/>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5" name="Google Shape;6445;p22"/>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6" name="Google Shape;6446;p22"/>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7" name="Google Shape;6447;p22"/>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8" name="Google Shape;6448;p22"/>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49" name="Google Shape;6449;p22"/>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0" name="Google Shape;6450;p22"/>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1" name="Google Shape;6451;p22"/>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2" name="Google Shape;6452;p22"/>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3" name="Google Shape;6453;p22"/>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4" name="Google Shape;6454;p22"/>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5" name="Google Shape;6455;p22"/>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6" name="Google Shape;6456;p22"/>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7" name="Google Shape;6457;p22"/>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8" name="Google Shape;6458;p22"/>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59" name="Google Shape;6459;p22"/>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60" name="Google Shape;6460;p22"/>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6461" name="Google Shape;6461;p22"/>
          <p:cNvGrpSpPr/>
          <p:nvPr/>
        </p:nvGrpSpPr>
        <p:grpSpPr>
          <a:xfrm>
            <a:off x="2961806" y="4662285"/>
            <a:ext cx="306945" cy="385575"/>
            <a:chOff x="6567434" y="3699538"/>
            <a:chExt cx="784022" cy="984616"/>
          </a:xfrm>
        </p:grpSpPr>
        <p:sp>
          <p:nvSpPr>
            <p:cNvPr id="6462" name="Google Shape;6462;p22"/>
            <p:cNvSpPr/>
            <p:nvPr/>
          </p:nvSpPr>
          <p:spPr>
            <a:xfrm>
              <a:off x="6702994" y="3699538"/>
              <a:ext cx="648463" cy="984616"/>
            </a:xfrm>
            <a:custGeom>
              <a:rect b="b" l="l" r="r" t="t"/>
              <a:pathLst>
                <a:path extrusionOk="0" h="45011" w="29644">
                  <a:moveTo>
                    <a:pt x="1736" y="1"/>
                  </a:moveTo>
                  <a:cubicBezTo>
                    <a:pt x="1264" y="1"/>
                    <a:pt x="857" y="173"/>
                    <a:pt x="515" y="516"/>
                  </a:cubicBezTo>
                  <a:cubicBezTo>
                    <a:pt x="172" y="860"/>
                    <a:pt x="0" y="1265"/>
                    <a:pt x="0" y="1737"/>
                  </a:cubicBezTo>
                  <a:lnTo>
                    <a:pt x="0" y="4052"/>
                  </a:lnTo>
                  <a:cubicBezTo>
                    <a:pt x="0" y="4524"/>
                    <a:pt x="172" y="4931"/>
                    <a:pt x="515" y="5273"/>
                  </a:cubicBezTo>
                  <a:cubicBezTo>
                    <a:pt x="857" y="5618"/>
                    <a:pt x="1264" y="5788"/>
                    <a:pt x="1736" y="5788"/>
                  </a:cubicBezTo>
                  <a:lnTo>
                    <a:pt x="22828" y="5788"/>
                  </a:lnTo>
                  <a:lnTo>
                    <a:pt x="8487" y="42698"/>
                  </a:lnTo>
                  <a:cubicBezTo>
                    <a:pt x="8400" y="42913"/>
                    <a:pt x="8348" y="43073"/>
                    <a:pt x="8327" y="43179"/>
                  </a:cubicBezTo>
                  <a:cubicBezTo>
                    <a:pt x="8304" y="43286"/>
                    <a:pt x="8295" y="43383"/>
                    <a:pt x="8295" y="43467"/>
                  </a:cubicBezTo>
                  <a:cubicBezTo>
                    <a:pt x="8295" y="43898"/>
                    <a:pt x="8444" y="44262"/>
                    <a:pt x="8746" y="44562"/>
                  </a:cubicBezTo>
                  <a:cubicBezTo>
                    <a:pt x="9044" y="44862"/>
                    <a:pt x="9408" y="45011"/>
                    <a:pt x="9839" y="45011"/>
                  </a:cubicBezTo>
                  <a:lnTo>
                    <a:pt x="12795" y="45011"/>
                  </a:lnTo>
                  <a:cubicBezTo>
                    <a:pt x="13310" y="45011"/>
                    <a:pt x="13707" y="44851"/>
                    <a:pt x="13986" y="44530"/>
                  </a:cubicBezTo>
                  <a:cubicBezTo>
                    <a:pt x="14263" y="44207"/>
                    <a:pt x="14490" y="43854"/>
                    <a:pt x="14662" y="43470"/>
                  </a:cubicBezTo>
                  <a:lnTo>
                    <a:pt x="28936" y="6624"/>
                  </a:lnTo>
                  <a:cubicBezTo>
                    <a:pt x="29149" y="6152"/>
                    <a:pt x="29321" y="5703"/>
                    <a:pt x="29451" y="5273"/>
                  </a:cubicBezTo>
                  <a:cubicBezTo>
                    <a:pt x="29580" y="4847"/>
                    <a:pt x="29644" y="4439"/>
                    <a:pt x="29644" y="4052"/>
                  </a:cubicBezTo>
                  <a:lnTo>
                    <a:pt x="29644" y="1737"/>
                  </a:lnTo>
                  <a:cubicBezTo>
                    <a:pt x="29644" y="1265"/>
                    <a:pt x="29472" y="860"/>
                    <a:pt x="29128" y="516"/>
                  </a:cubicBezTo>
                  <a:cubicBezTo>
                    <a:pt x="28785" y="173"/>
                    <a:pt x="28377" y="1"/>
                    <a:pt x="2790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63" name="Google Shape;6463;p22"/>
            <p:cNvSpPr/>
            <p:nvPr/>
          </p:nvSpPr>
          <p:spPr>
            <a:xfrm>
              <a:off x="6567434" y="3730163"/>
              <a:ext cx="115784" cy="80259"/>
            </a:xfrm>
            <a:custGeom>
              <a:rect b="b" l="l" r="r" t="t"/>
              <a:pathLst>
                <a:path extrusionOk="0" h="3669" w="5293">
                  <a:moveTo>
                    <a:pt x="2082" y="0"/>
                  </a:moveTo>
                  <a:lnTo>
                    <a:pt x="2107" y="1436"/>
                  </a:lnTo>
                  <a:lnTo>
                    <a:pt x="0" y="724"/>
                  </a:lnTo>
                  <a:lnTo>
                    <a:pt x="41" y="2998"/>
                  </a:lnTo>
                  <a:lnTo>
                    <a:pt x="2123" y="2210"/>
                  </a:lnTo>
                  <a:lnTo>
                    <a:pt x="2148" y="3669"/>
                  </a:lnTo>
                  <a:lnTo>
                    <a:pt x="5293" y="1777"/>
                  </a:lnTo>
                  <a:lnTo>
                    <a:pt x="208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64" name="Google Shape;6464;p22"/>
            <p:cNvSpPr/>
            <p:nvPr/>
          </p:nvSpPr>
          <p:spPr>
            <a:xfrm>
              <a:off x="6827681"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65" name="Google Shape;6465;p22"/>
            <p:cNvSpPr/>
            <p:nvPr/>
          </p:nvSpPr>
          <p:spPr>
            <a:xfrm>
              <a:off x="6847456"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66" name="Google Shape;6466;p22"/>
            <p:cNvSpPr/>
            <p:nvPr/>
          </p:nvSpPr>
          <p:spPr>
            <a:xfrm>
              <a:off x="6867253"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67" name="Google Shape;6467;p22"/>
            <p:cNvSpPr/>
            <p:nvPr/>
          </p:nvSpPr>
          <p:spPr>
            <a:xfrm>
              <a:off x="6887050" y="3763873"/>
              <a:ext cx="11375" cy="12031"/>
            </a:xfrm>
            <a:custGeom>
              <a:rect b="b" l="l" r="r" t="t"/>
              <a:pathLst>
                <a:path extrusionOk="0" h="550" w="520">
                  <a:moveTo>
                    <a:pt x="261" y="0"/>
                  </a:moveTo>
                  <a:cubicBezTo>
                    <a:pt x="108" y="0"/>
                    <a:pt x="0" y="115"/>
                    <a:pt x="0" y="275"/>
                  </a:cubicBezTo>
                  <a:cubicBezTo>
                    <a:pt x="0" y="438"/>
                    <a:pt x="105"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68" name="Google Shape;6468;p22"/>
            <p:cNvSpPr/>
            <p:nvPr/>
          </p:nvSpPr>
          <p:spPr>
            <a:xfrm>
              <a:off x="6906825" y="3763873"/>
              <a:ext cx="11397" cy="12031"/>
            </a:xfrm>
            <a:custGeom>
              <a:rect b="b" l="l" r="r" t="t"/>
              <a:pathLst>
                <a:path extrusionOk="0" h="550" w="521">
                  <a:moveTo>
                    <a:pt x="262" y="0"/>
                  </a:moveTo>
                  <a:cubicBezTo>
                    <a:pt x="111"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69" name="Google Shape;6469;p22"/>
            <p:cNvSpPr/>
            <p:nvPr/>
          </p:nvSpPr>
          <p:spPr>
            <a:xfrm>
              <a:off x="6926622"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0" name="Google Shape;6470;p22"/>
            <p:cNvSpPr/>
            <p:nvPr/>
          </p:nvSpPr>
          <p:spPr>
            <a:xfrm>
              <a:off x="6946353" y="3763873"/>
              <a:ext cx="11397" cy="12031"/>
            </a:xfrm>
            <a:custGeom>
              <a:rect b="b" l="l" r="r" t="t"/>
              <a:pathLst>
                <a:path extrusionOk="0" h="550" w="521">
                  <a:moveTo>
                    <a:pt x="264" y="0"/>
                  </a:moveTo>
                  <a:cubicBezTo>
                    <a:pt x="111" y="0"/>
                    <a:pt x="1" y="115"/>
                    <a:pt x="1" y="275"/>
                  </a:cubicBezTo>
                  <a:cubicBezTo>
                    <a:pt x="1" y="438"/>
                    <a:pt x="106" y="550"/>
                    <a:pt x="259" y="550"/>
                  </a:cubicBezTo>
                  <a:cubicBezTo>
                    <a:pt x="422" y="550"/>
                    <a:pt x="521" y="433"/>
                    <a:pt x="521" y="275"/>
                  </a:cubicBezTo>
                  <a:cubicBezTo>
                    <a:pt x="521"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1" name="Google Shape;6471;p22"/>
            <p:cNvSpPr/>
            <p:nvPr/>
          </p:nvSpPr>
          <p:spPr>
            <a:xfrm>
              <a:off x="6966150"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2" name="Google Shape;6472;p22"/>
            <p:cNvSpPr/>
            <p:nvPr/>
          </p:nvSpPr>
          <p:spPr>
            <a:xfrm>
              <a:off x="6985925"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3" name="Google Shape;6473;p22"/>
            <p:cNvSpPr/>
            <p:nvPr/>
          </p:nvSpPr>
          <p:spPr>
            <a:xfrm>
              <a:off x="7005722" y="3763873"/>
              <a:ext cx="11397" cy="12031"/>
            </a:xfrm>
            <a:custGeom>
              <a:rect b="b" l="l" r="r" t="t"/>
              <a:pathLst>
                <a:path extrusionOk="0" h="550" w="521">
                  <a:moveTo>
                    <a:pt x="262" y="0"/>
                  </a:moveTo>
                  <a:cubicBezTo>
                    <a:pt x="110" y="0"/>
                    <a:pt x="0" y="115"/>
                    <a:pt x="0" y="275"/>
                  </a:cubicBezTo>
                  <a:cubicBezTo>
                    <a:pt x="0" y="438"/>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4" name="Google Shape;6474;p22"/>
            <p:cNvSpPr/>
            <p:nvPr/>
          </p:nvSpPr>
          <p:spPr>
            <a:xfrm>
              <a:off x="7025519"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5" name="Google Shape;6475;p22"/>
            <p:cNvSpPr/>
            <p:nvPr/>
          </p:nvSpPr>
          <p:spPr>
            <a:xfrm>
              <a:off x="7045294" y="3763873"/>
              <a:ext cx="11353" cy="12031"/>
            </a:xfrm>
            <a:custGeom>
              <a:rect b="b" l="l" r="r" t="t"/>
              <a:pathLst>
                <a:path extrusionOk="0" h="550" w="519">
                  <a:moveTo>
                    <a:pt x="262" y="0"/>
                  </a:moveTo>
                  <a:cubicBezTo>
                    <a:pt x="108" y="0"/>
                    <a:pt x="1" y="115"/>
                    <a:pt x="1" y="275"/>
                  </a:cubicBezTo>
                  <a:cubicBezTo>
                    <a:pt x="1" y="438"/>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6" name="Google Shape;6476;p22"/>
            <p:cNvSpPr/>
            <p:nvPr/>
          </p:nvSpPr>
          <p:spPr>
            <a:xfrm>
              <a:off x="7065091" y="3763873"/>
              <a:ext cx="11331" cy="12031"/>
            </a:xfrm>
            <a:custGeom>
              <a:rect b="b" l="l" r="r" t="t"/>
              <a:pathLst>
                <a:path extrusionOk="0" h="550" w="518">
                  <a:moveTo>
                    <a:pt x="261" y="0"/>
                  </a:moveTo>
                  <a:cubicBezTo>
                    <a:pt x="108" y="0"/>
                    <a:pt x="0" y="115"/>
                    <a:pt x="0" y="275"/>
                  </a:cubicBezTo>
                  <a:cubicBezTo>
                    <a:pt x="0" y="438"/>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7" name="Google Shape;6477;p22"/>
            <p:cNvSpPr/>
            <p:nvPr/>
          </p:nvSpPr>
          <p:spPr>
            <a:xfrm>
              <a:off x="7084822" y="3763873"/>
              <a:ext cx="11397" cy="12031"/>
            </a:xfrm>
            <a:custGeom>
              <a:rect b="b" l="l" r="r" t="t"/>
              <a:pathLst>
                <a:path extrusionOk="0" h="550" w="521">
                  <a:moveTo>
                    <a:pt x="264" y="0"/>
                  </a:moveTo>
                  <a:cubicBezTo>
                    <a:pt x="111"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8" name="Google Shape;6478;p22"/>
            <p:cNvSpPr/>
            <p:nvPr/>
          </p:nvSpPr>
          <p:spPr>
            <a:xfrm>
              <a:off x="7104619" y="3763873"/>
              <a:ext cx="11397" cy="12031"/>
            </a:xfrm>
            <a:custGeom>
              <a:rect b="b" l="l" r="r" t="t"/>
              <a:pathLst>
                <a:path extrusionOk="0" h="550" w="521">
                  <a:moveTo>
                    <a:pt x="264" y="0"/>
                  </a:moveTo>
                  <a:cubicBezTo>
                    <a:pt x="110" y="0"/>
                    <a:pt x="0" y="115"/>
                    <a:pt x="0" y="275"/>
                  </a:cubicBezTo>
                  <a:cubicBezTo>
                    <a:pt x="0" y="438"/>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79" name="Google Shape;6479;p22"/>
            <p:cNvSpPr/>
            <p:nvPr/>
          </p:nvSpPr>
          <p:spPr>
            <a:xfrm>
              <a:off x="7124394" y="3763873"/>
              <a:ext cx="11397" cy="12031"/>
            </a:xfrm>
            <a:custGeom>
              <a:rect b="b" l="l" r="r" t="t"/>
              <a:pathLst>
                <a:path extrusionOk="0" h="550" w="521">
                  <a:moveTo>
                    <a:pt x="262" y="0"/>
                  </a:moveTo>
                  <a:cubicBezTo>
                    <a:pt x="108" y="0"/>
                    <a:pt x="1" y="115"/>
                    <a:pt x="1" y="275"/>
                  </a:cubicBezTo>
                  <a:cubicBezTo>
                    <a:pt x="1" y="438"/>
                    <a:pt x="106" y="550"/>
                    <a:pt x="260"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0" name="Google Shape;6480;p22"/>
            <p:cNvSpPr/>
            <p:nvPr/>
          </p:nvSpPr>
          <p:spPr>
            <a:xfrm>
              <a:off x="7144191" y="3763873"/>
              <a:ext cx="11397" cy="12031"/>
            </a:xfrm>
            <a:custGeom>
              <a:rect b="b" l="l" r="r" t="t"/>
              <a:pathLst>
                <a:path extrusionOk="0" h="550" w="521">
                  <a:moveTo>
                    <a:pt x="261" y="0"/>
                  </a:moveTo>
                  <a:cubicBezTo>
                    <a:pt x="108" y="0"/>
                    <a:pt x="0" y="115"/>
                    <a:pt x="0" y="275"/>
                  </a:cubicBezTo>
                  <a:cubicBezTo>
                    <a:pt x="0" y="438"/>
                    <a:pt x="103" y="550"/>
                    <a:pt x="257" y="550"/>
                  </a:cubicBezTo>
                  <a:cubicBezTo>
                    <a:pt x="420"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1" name="Google Shape;6481;p22"/>
            <p:cNvSpPr/>
            <p:nvPr/>
          </p:nvSpPr>
          <p:spPr>
            <a:xfrm>
              <a:off x="71639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2" name="Google Shape;6482;p22"/>
            <p:cNvSpPr/>
            <p:nvPr/>
          </p:nvSpPr>
          <p:spPr>
            <a:xfrm>
              <a:off x="7183719" y="3763873"/>
              <a:ext cx="11397" cy="12031"/>
            </a:xfrm>
            <a:custGeom>
              <a:rect b="b" l="l" r="r" t="t"/>
              <a:pathLst>
                <a:path extrusionOk="0" h="550" w="521">
                  <a:moveTo>
                    <a:pt x="264" y="0"/>
                  </a:moveTo>
                  <a:cubicBezTo>
                    <a:pt x="110" y="0"/>
                    <a:pt x="0" y="115"/>
                    <a:pt x="0" y="275"/>
                  </a:cubicBezTo>
                  <a:cubicBezTo>
                    <a:pt x="0" y="438"/>
                    <a:pt x="106" y="550"/>
                    <a:pt x="259" y="550"/>
                  </a:cubicBezTo>
                  <a:cubicBezTo>
                    <a:pt x="422" y="550"/>
                    <a:pt x="520" y="433"/>
                    <a:pt x="520" y="275"/>
                  </a:cubicBezTo>
                  <a:cubicBezTo>
                    <a:pt x="520" y="119"/>
                    <a:pt x="417"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3" name="Google Shape;6483;p22"/>
            <p:cNvSpPr/>
            <p:nvPr/>
          </p:nvSpPr>
          <p:spPr>
            <a:xfrm>
              <a:off x="7203494" y="3763873"/>
              <a:ext cx="11397" cy="12031"/>
            </a:xfrm>
            <a:custGeom>
              <a:rect b="b" l="l" r="r" t="t"/>
              <a:pathLst>
                <a:path extrusionOk="0" h="550" w="521">
                  <a:moveTo>
                    <a:pt x="264" y="0"/>
                  </a:moveTo>
                  <a:cubicBezTo>
                    <a:pt x="111" y="0"/>
                    <a:pt x="1" y="115"/>
                    <a:pt x="1" y="275"/>
                  </a:cubicBezTo>
                  <a:cubicBezTo>
                    <a:pt x="1" y="438"/>
                    <a:pt x="106" y="550"/>
                    <a:pt x="260"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4" name="Google Shape;6484;p22"/>
            <p:cNvSpPr/>
            <p:nvPr/>
          </p:nvSpPr>
          <p:spPr>
            <a:xfrm>
              <a:off x="7223291" y="3763873"/>
              <a:ext cx="11397" cy="12031"/>
            </a:xfrm>
            <a:custGeom>
              <a:rect b="b" l="l" r="r" t="t"/>
              <a:pathLst>
                <a:path extrusionOk="0" h="550" w="521">
                  <a:moveTo>
                    <a:pt x="264" y="0"/>
                  </a:moveTo>
                  <a:cubicBezTo>
                    <a:pt x="110" y="0"/>
                    <a:pt x="1" y="115"/>
                    <a:pt x="1" y="275"/>
                  </a:cubicBezTo>
                  <a:cubicBezTo>
                    <a:pt x="1" y="438"/>
                    <a:pt x="106" y="550"/>
                    <a:pt x="259" y="550"/>
                  </a:cubicBezTo>
                  <a:cubicBezTo>
                    <a:pt x="420"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5" name="Google Shape;6485;p22"/>
            <p:cNvSpPr/>
            <p:nvPr/>
          </p:nvSpPr>
          <p:spPr>
            <a:xfrm>
              <a:off x="7243088" y="3763873"/>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6" name="Google Shape;6486;p22"/>
            <p:cNvSpPr/>
            <p:nvPr/>
          </p:nvSpPr>
          <p:spPr>
            <a:xfrm>
              <a:off x="7262863" y="3763873"/>
              <a:ext cx="11397" cy="12031"/>
            </a:xfrm>
            <a:custGeom>
              <a:rect b="b" l="l" r="r" t="t"/>
              <a:pathLst>
                <a:path extrusionOk="0" h="550" w="521">
                  <a:moveTo>
                    <a:pt x="262" y="0"/>
                  </a:moveTo>
                  <a:cubicBezTo>
                    <a:pt x="108" y="0"/>
                    <a:pt x="1" y="115"/>
                    <a:pt x="1" y="275"/>
                  </a:cubicBezTo>
                  <a:cubicBezTo>
                    <a:pt x="1" y="438"/>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7" name="Google Shape;6487;p22"/>
            <p:cNvSpPr/>
            <p:nvPr/>
          </p:nvSpPr>
          <p:spPr>
            <a:xfrm>
              <a:off x="6968053" y="4616429"/>
              <a:ext cx="13694" cy="11616"/>
            </a:xfrm>
            <a:custGeom>
              <a:rect b="b" l="l" r="r" t="t"/>
              <a:pathLst>
                <a:path extrusionOk="0" h="531" w="626">
                  <a:moveTo>
                    <a:pt x="289" y="1"/>
                  </a:moveTo>
                  <a:cubicBezTo>
                    <a:pt x="185" y="1"/>
                    <a:pt x="96" y="59"/>
                    <a:pt x="55" y="165"/>
                  </a:cubicBezTo>
                  <a:cubicBezTo>
                    <a:pt x="0" y="307"/>
                    <a:pt x="67" y="451"/>
                    <a:pt x="218" y="508"/>
                  </a:cubicBezTo>
                  <a:cubicBezTo>
                    <a:pt x="256" y="523"/>
                    <a:pt x="295" y="530"/>
                    <a:pt x="331" y="530"/>
                  </a:cubicBezTo>
                  <a:cubicBezTo>
                    <a:pt x="435" y="530"/>
                    <a:pt x="525" y="473"/>
                    <a:pt x="566" y="366"/>
                  </a:cubicBezTo>
                  <a:cubicBezTo>
                    <a:pt x="625"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8" name="Google Shape;6488;p22"/>
            <p:cNvSpPr/>
            <p:nvPr/>
          </p:nvSpPr>
          <p:spPr>
            <a:xfrm>
              <a:off x="6975119" y="4597966"/>
              <a:ext cx="13694" cy="11616"/>
            </a:xfrm>
            <a:custGeom>
              <a:rect b="b" l="l" r="r" t="t"/>
              <a:pathLst>
                <a:path extrusionOk="0" h="531" w="626">
                  <a:moveTo>
                    <a:pt x="289" y="1"/>
                  </a:moveTo>
                  <a:cubicBezTo>
                    <a:pt x="184" y="1"/>
                    <a:pt x="96" y="60"/>
                    <a:pt x="55" y="166"/>
                  </a:cubicBezTo>
                  <a:cubicBezTo>
                    <a:pt x="0" y="308"/>
                    <a:pt x="67" y="450"/>
                    <a:pt x="218" y="509"/>
                  </a:cubicBezTo>
                  <a:cubicBezTo>
                    <a:pt x="256" y="523"/>
                    <a:pt x="294" y="530"/>
                    <a:pt x="330" y="530"/>
                  </a:cubicBezTo>
                  <a:cubicBezTo>
                    <a:pt x="436" y="530"/>
                    <a:pt x="527" y="473"/>
                    <a:pt x="568" y="367"/>
                  </a:cubicBezTo>
                  <a:cubicBezTo>
                    <a:pt x="625" y="216"/>
                    <a:pt x="552" y="79"/>
                    <a:pt x="406" y="24"/>
                  </a:cubicBezTo>
                  <a:cubicBezTo>
                    <a:pt x="366"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89" name="Google Shape;6489;p22"/>
            <p:cNvSpPr/>
            <p:nvPr/>
          </p:nvSpPr>
          <p:spPr>
            <a:xfrm>
              <a:off x="6982228" y="4579504"/>
              <a:ext cx="13694" cy="11594"/>
            </a:xfrm>
            <a:custGeom>
              <a:rect b="b" l="l" r="r" t="t"/>
              <a:pathLst>
                <a:path extrusionOk="0" h="530" w="626">
                  <a:moveTo>
                    <a:pt x="289" y="1"/>
                  </a:moveTo>
                  <a:cubicBezTo>
                    <a:pt x="185" y="1"/>
                    <a:pt x="96" y="59"/>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0" name="Google Shape;6490;p22"/>
            <p:cNvSpPr/>
            <p:nvPr/>
          </p:nvSpPr>
          <p:spPr>
            <a:xfrm>
              <a:off x="6989294" y="4561020"/>
              <a:ext cx="13694" cy="11616"/>
            </a:xfrm>
            <a:custGeom>
              <a:rect b="b" l="l" r="r" t="t"/>
              <a:pathLst>
                <a:path extrusionOk="0" h="531" w="626">
                  <a:moveTo>
                    <a:pt x="291" y="1"/>
                  </a:moveTo>
                  <a:cubicBezTo>
                    <a:pt x="186" y="1"/>
                    <a:pt x="97" y="59"/>
                    <a:pt x="58" y="165"/>
                  </a:cubicBezTo>
                  <a:cubicBezTo>
                    <a:pt x="0" y="309"/>
                    <a:pt x="69" y="451"/>
                    <a:pt x="220" y="508"/>
                  </a:cubicBezTo>
                  <a:cubicBezTo>
                    <a:pt x="259" y="523"/>
                    <a:pt x="297" y="531"/>
                    <a:pt x="334" y="531"/>
                  </a:cubicBezTo>
                  <a:cubicBezTo>
                    <a:pt x="437" y="531"/>
                    <a:pt x="528" y="473"/>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1" name="Google Shape;6491;p22"/>
            <p:cNvSpPr/>
            <p:nvPr/>
          </p:nvSpPr>
          <p:spPr>
            <a:xfrm>
              <a:off x="6996403" y="4542579"/>
              <a:ext cx="13694" cy="11616"/>
            </a:xfrm>
            <a:custGeom>
              <a:rect b="b" l="l" r="r" t="t"/>
              <a:pathLst>
                <a:path extrusionOk="0" h="531" w="626">
                  <a:moveTo>
                    <a:pt x="290" y="1"/>
                  </a:moveTo>
                  <a:cubicBezTo>
                    <a:pt x="185" y="1"/>
                    <a:pt x="96" y="58"/>
                    <a:pt x="55" y="165"/>
                  </a:cubicBezTo>
                  <a:cubicBezTo>
                    <a:pt x="0" y="307"/>
                    <a:pt x="67" y="449"/>
                    <a:pt x="218" y="508"/>
                  </a:cubicBezTo>
                  <a:cubicBezTo>
                    <a:pt x="256" y="523"/>
                    <a:pt x="294" y="530"/>
                    <a:pt x="331" y="530"/>
                  </a:cubicBezTo>
                  <a:cubicBezTo>
                    <a:pt x="435" y="530"/>
                    <a:pt x="528" y="472"/>
                    <a:pt x="568" y="366"/>
                  </a:cubicBezTo>
                  <a:cubicBezTo>
                    <a:pt x="626" y="215"/>
                    <a:pt x="552"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2" name="Google Shape;6492;p22"/>
            <p:cNvSpPr/>
            <p:nvPr/>
          </p:nvSpPr>
          <p:spPr>
            <a:xfrm>
              <a:off x="7003513" y="4524095"/>
              <a:ext cx="13650" cy="11616"/>
            </a:xfrm>
            <a:custGeom>
              <a:rect b="b" l="l" r="r" t="t"/>
              <a:pathLst>
                <a:path extrusionOk="0" h="531" w="624">
                  <a:moveTo>
                    <a:pt x="290" y="1"/>
                  </a:moveTo>
                  <a:cubicBezTo>
                    <a:pt x="185" y="1"/>
                    <a:pt x="96" y="60"/>
                    <a:pt x="56" y="165"/>
                  </a:cubicBezTo>
                  <a:cubicBezTo>
                    <a:pt x="1" y="309"/>
                    <a:pt x="67" y="451"/>
                    <a:pt x="218" y="508"/>
                  </a:cubicBezTo>
                  <a:cubicBezTo>
                    <a:pt x="257" y="523"/>
                    <a:pt x="295" y="531"/>
                    <a:pt x="332" y="531"/>
                  </a:cubicBezTo>
                  <a:cubicBezTo>
                    <a:pt x="435" y="531"/>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3" name="Google Shape;6493;p22"/>
            <p:cNvSpPr/>
            <p:nvPr/>
          </p:nvSpPr>
          <p:spPr>
            <a:xfrm>
              <a:off x="7010578" y="4505654"/>
              <a:ext cx="13694" cy="11594"/>
            </a:xfrm>
            <a:custGeom>
              <a:rect b="b" l="l" r="r" t="t"/>
              <a:pathLst>
                <a:path extrusionOk="0" h="530" w="626">
                  <a:moveTo>
                    <a:pt x="290" y="1"/>
                  </a:moveTo>
                  <a:cubicBezTo>
                    <a:pt x="185" y="1"/>
                    <a:pt x="96" y="59"/>
                    <a:pt x="56" y="165"/>
                  </a:cubicBezTo>
                  <a:cubicBezTo>
                    <a:pt x="1" y="307"/>
                    <a:pt x="67" y="449"/>
                    <a:pt x="218" y="509"/>
                  </a:cubicBezTo>
                  <a:cubicBezTo>
                    <a:pt x="256" y="523"/>
                    <a:pt x="294" y="530"/>
                    <a:pt x="330" y="530"/>
                  </a:cubicBezTo>
                  <a:cubicBezTo>
                    <a:pt x="435" y="530"/>
                    <a:pt x="528" y="472"/>
                    <a:pt x="569" y="367"/>
                  </a:cubicBezTo>
                  <a:cubicBezTo>
                    <a:pt x="626" y="215"/>
                    <a:pt x="553" y="80"/>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4" name="Google Shape;6494;p22"/>
            <p:cNvSpPr/>
            <p:nvPr/>
          </p:nvSpPr>
          <p:spPr>
            <a:xfrm>
              <a:off x="7017688" y="4487191"/>
              <a:ext cx="13694" cy="11594"/>
            </a:xfrm>
            <a:custGeom>
              <a:rect b="b" l="l" r="r" t="t"/>
              <a:pathLst>
                <a:path extrusionOk="0" h="530" w="626">
                  <a:moveTo>
                    <a:pt x="291" y="0"/>
                  </a:moveTo>
                  <a:cubicBezTo>
                    <a:pt x="186" y="0"/>
                    <a:pt x="97" y="59"/>
                    <a:pt x="56" y="164"/>
                  </a:cubicBezTo>
                  <a:cubicBezTo>
                    <a:pt x="1" y="308"/>
                    <a:pt x="67" y="450"/>
                    <a:pt x="218" y="508"/>
                  </a:cubicBezTo>
                  <a:cubicBezTo>
                    <a:pt x="257" y="523"/>
                    <a:pt x="295" y="530"/>
                    <a:pt x="332" y="530"/>
                  </a:cubicBezTo>
                  <a:cubicBezTo>
                    <a:pt x="435" y="530"/>
                    <a:pt x="526" y="472"/>
                    <a:pt x="566" y="366"/>
                  </a:cubicBezTo>
                  <a:cubicBezTo>
                    <a:pt x="626" y="214"/>
                    <a:pt x="550" y="79"/>
                    <a:pt x="404" y="22"/>
                  </a:cubicBezTo>
                  <a:cubicBezTo>
                    <a:pt x="365" y="7"/>
                    <a:pt x="327"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5" name="Google Shape;6495;p22"/>
            <p:cNvSpPr/>
            <p:nvPr/>
          </p:nvSpPr>
          <p:spPr>
            <a:xfrm>
              <a:off x="7024819" y="4468707"/>
              <a:ext cx="13628" cy="11616"/>
            </a:xfrm>
            <a:custGeom>
              <a:rect b="b" l="l" r="r" t="t"/>
              <a:pathLst>
                <a:path extrusionOk="0" h="531" w="623">
                  <a:moveTo>
                    <a:pt x="287" y="1"/>
                  </a:moveTo>
                  <a:cubicBezTo>
                    <a:pt x="183" y="1"/>
                    <a:pt x="95" y="60"/>
                    <a:pt x="55" y="166"/>
                  </a:cubicBezTo>
                  <a:cubicBezTo>
                    <a:pt x="0" y="308"/>
                    <a:pt x="66" y="450"/>
                    <a:pt x="218" y="510"/>
                  </a:cubicBezTo>
                  <a:cubicBezTo>
                    <a:pt x="255" y="524"/>
                    <a:pt x="293" y="531"/>
                    <a:pt x="329" y="531"/>
                  </a:cubicBezTo>
                  <a:cubicBezTo>
                    <a:pt x="433" y="531"/>
                    <a:pt x="525" y="473"/>
                    <a:pt x="566" y="368"/>
                  </a:cubicBezTo>
                  <a:cubicBezTo>
                    <a:pt x="623"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6" name="Google Shape;6496;p22"/>
            <p:cNvSpPr/>
            <p:nvPr/>
          </p:nvSpPr>
          <p:spPr>
            <a:xfrm>
              <a:off x="7031863" y="4450266"/>
              <a:ext cx="13716" cy="11616"/>
            </a:xfrm>
            <a:custGeom>
              <a:rect b="b" l="l" r="r" t="t"/>
              <a:pathLst>
                <a:path extrusionOk="0" h="531" w="627">
                  <a:moveTo>
                    <a:pt x="292" y="0"/>
                  </a:moveTo>
                  <a:cubicBezTo>
                    <a:pt x="186" y="0"/>
                    <a:pt x="97" y="59"/>
                    <a:pt x="56" y="164"/>
                  </a:cubicBezTo>
                  <a:cubicBezTo>
                    <a:pt x="1" y="306"/>
                    <a:pt x="67" y="450"/>
                    <a:pt x="218" y="508"/>
                  </a:cubicBezTo>
                  <a:cubicBezTo>
                    <a:pt x="257" y="523"/>
                    <a:pt x="295" y="530"/>
                    <a:pt x="332" y="530"/>
                  </a:cubicBezTo>
                  <a:cubicBezTo>
                    <a:pt x="437" y="530"/>
                    <a:pt x="528" y="472"/>
                    <a:pt x="569" y="366"/>
                  </a:cubicBezTo>
                  <a:cubicBezTo>
                    <a:pt x="626" y="215"/>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7" name="Google Shape;6497;p22"/>
            <p:cNvSpPr/>
            <p:nvPr/>
          </p:nvSpPr>
          <p:spPr>
            <a:xfrm>
              <a:off x="7038994" y="4431804"/>
              <a:ext cx="13694" cy="11594"/>
            </a:xfrm>
            <a:custGeom>
              <a:rect b="b" l="l" r="r" t="t"/>
              <a:pathLst>
                <a:path extrusionOk="0" h="530" w="626">
                  <a:moveTo>
                    <a:pt x="287" y="0"/>
                  </a:moveTo>
                  <a:cubicBezTo>
                    <a:pt x="183" y="0"/>
                    <a:pt x="96" y="59"/>
                    <a:pt x="55" y="165"/>
                  </a:cubicBezTo>
                  <a:cubicBezTo>
                    <a:pt x="0" y="307"/>
                    <a:pt x="67" y="449"/>
                    <a:pt x="218" y="509"/>
                  </a:cubicBezTo>
                  <a:cubicBezTo>
                    <a:pt x="255" y="523"/>
                    <a:pt x="293" y="530"/>
                    <a:pt x="329" y="530"/>
                  </a:cubicBezTo>
                  <a:cubicBezTo>
                    <a:pt x="434" y="530"/>
                    <a:pt x="525" y="472"/>
                    <a:pt x="566" y="367"/>
                  </a:cubicBezTo>
                  <a:cubicBezTo>
                    <a:pt x="625" y="216"/>
                    <a:pt x="550" y="78"/>
                    <a:pt x="403" y="23"/>
                  </a:cubicBezTo>
                  <a:cubicBezTo>
                    <a:pt x="363"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8" name="Google Shape;6498;p22"/>
            <p:cNvSpPr/>
            <p:nvPr/>
          </p:nvSpPr>
          <p:spPr>
            <a:xfrm>
              <a:off x="7046059" y="4413341"/>
              <a:ext cx="13694" cy="11616"/>
            </a:xfrm>
            <a:custGeom>
              <a:rect b="b" l="l" r="r" t="t"/>
              <a:pathLst>
                <a:path extrusionOk="0" h="531" w="626">
                  <a:moveTo>
                    <a:pt x="291" y="0"/>
                  </a:moveTo>
                  <a:cubicBezTo>
                    <a:pt x="186" y="0"/>
                    <a:pt x="96" y="59"/>
                    <a:pt x="55" y="164"/>
                  </a:cubicBezTo>
                  <a:cubicBezTo>
                    <a:pt x="0" y="306"/>
                    <a:pt x="69" y="451"/>
                    <a:pt x="218" y="508"/>
                  </a:cubicBezTo>
                  <a:cubicBezTo>
                    <a:pt x="257" y="523"/>
                    <a:pt x="295" y="530"/>
                    <a:pt x="333" y="530"/>
                  </a:cubicBezTo>
                  <a:cubicBezTo>
                    <a:pt x="437" y="530"/>
                    <a:pt x="527" y="472"/>
                    <a:pt x="568" y="366"/>
                  </a:cubicBezTo>
                  <a:cubicBezTo>
                    <a:pt x="625" y="215"/>
                    <a:pt x="552" y="80"/>
                    <a:pt x="405" y="22"/>
                  </a:cubicBezTo>
                  <a:cubicBezTo>
                    <a:pt x="366"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499" name="Google Shape;6499;p22"/>
            <p:cNvSpPr/>
            <p:nvPr/>
          </p:nvSpPr>
          <p:spPr>
            <a:xfrm>
              <a:off x="7053169" y="4394879"/>
              <a:ext cx="13694" cy="11594"/>
            </a:xfrm>
            <a:custGeom>
              <a:rect b="b" l="l" r="r" t="t"/>
              <a:pathLst>
                <a:path extrusionOk="0" h="530" w="626">
                  <a:moveTo>
                    <a:pt x="289" y="0"/>
                  </a:moveTo>
                  <a:cubicBezTo>
                    <a:pt x="184" y="0"/>
                    <a:pt x="96" y="59"/>
                    <a:pt x="55" y="163"/>
                  </a:cubicBezTo>
                  <a:cubicBezTo>
                    <a:pt x="0" y="308"/>
                    <a:pt x="67" y="450"/>
                    <a:pt x="218" y="507"/>
                  </a:cubicBezTo>
                  <a:cubicBezTo>
                    <a:pt x="256" y="522"/>
                    <a:pt x="295" y="529"/>
                    <a:pt x="332" y="529"/>
                  </a:cubicBezTo>
                  <a:cubicBezTo>
                    <a:pt x="436" y="529"/>
                    <a:pt x="528" y="471"/>
                    <a:pt x="568" y="365"/>
                  </a:cubicBezTo>
                  <a:cubicBezTo>
                    <a:pt x="625" y="216"/>
                    <a:pt x="552" y="79"/>
                    <a:pt x="406" y="24"/>
                  </a:cubicBez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0" name="Google Shape;6500;p22"/>
            <p:cNvSpPr/>
            <p:nvPr/>
          </p:nvSpPr>
          <p:spPr>
            <a:xfrm>
              <a:off x="7060278" y="4376416"/>
              <a:ext cx="13694" cy="11594"/>
            </a:xfrm>
            <a:custGeom>
              <a:rect b="b" l="l" r="r" t="t"/>
              <a:pathLst>
                <a:path extrusionOk="0" h="530" w="626">
                  <a:moveTo>
                    <a:pt x="288" y="0"/>
                  </a:moveTo>
                  <a:cubicBezTo>
                    <a:pt x="184" y="0"/>
                    <a:pt x="96" y="58"/>
                    <a:pt x="55" y="165"/>
                  </a:cubicBezTo>
                  <a:cubicBezTo>
                    <a:pt x="0" y="307"/>
                    <a:pt x="67" y="449"/>
                    <a:pt x="218" y="508"/>
                  </a:cubicBezTo>
                  <a:cubicBezTo>
                    <a:pt x="256" y="522"/>
                    <a:pt x="293" y="529"/>
                    <a:pt x="329" y="529"/>
                  </a:cubicBezTo>
                  <a:cubicBezTo>
                    <a:pt x="434" y="529"/>
                    <a:pt x="525" y="472"/>
                    <a:pt x="566" y="366"/>
                  </a:cubicBezTo>
                  <a:cubicBezTo>
                    <a:pt x="626" y="215"/>
                    <a:pt x="550" y="80"/>
                    <a:pt x="403"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1" name="Google Shape;6501;p22"/>
            <p:cNvSpPr/>
            <p:nvPr/>
          </p:nvSpPr>
          <p:spPr>
            <a:xfrm>
              <a:off x="7067344" y="4357954"/>
              <a:ext cx="13694" cy="11594"/>
            </a:xfrm>
            <a:custGeom>
              <a:rect b="b" l="l" r="r" t="t"/>
              <a:pathLst>
                <a:path extrusionOk="0" h="530" w="626">
                  <a:moveTo>
                    <a:pt x="289" y="0"/>
                  </a:moveTo>
                  <a:cubicBezTo>
                    <a:pt x="184" y="0"/>
                    <a:pt x="96" y="59"/>
                    <a:pt x="55" y="164"/>
                  </a:cubicBezTo>
                  <a:cubicBezTo>
                    <a:pt x="0" y="308"/>
                    <a:pt x="69" y="450"/>
                    <a:pt x="218" y="507"/>
                  </a:cubicBezTo>
                  <a:cubicBezTo>
                    <a:pt x="256" y="522"/>
                    <a:pt x="295" y="529"/>
                    <a:pt x="332" y="529"/>
                  </a:cubicBezTo>
                  <a:cubicBezTo>
                    <a:pt x="436" y="529"/>
                    <a:pt x="528" y="471"/>
                    <a:pt x="568" y="365"/>
                  </a:cubicBezTo>
                  <a:cubicBezTo>
                    <a:pt x="626" y="214"/>
                    <a:pt x="552" y="79"/>
                    <a:pt x="406" y="22"/>
                  </a:cubicBezTo>
                  <a:lnTo>
                    <a:pt x="406" y="24"/>
                  </a:lnTo>
                  <a:cubicBezTo>
                    <a:pt x="366"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2" name="Google Shape;6502;p22"/>
            <p:cNvSpPr/>
            <p:nvPr/>
          </p:nvSpPr>
          <p:spPr>
            <a:xfrm>
              <a:off x="7074453" y="4339491"/>
              <a:ext cx="13694" cy="11594"/>
            </a:xfrm>
            <a:custGeom>
              <a:rect b="b" l="l" r="r" t="t"/>
              <a:pathLst>
                <a:path extrusionOk="0" h="530" w="626">
                  <a:moveTo>
                    <a:pt x="289" y="0"/>
                  </a:moveTo>
                  <a:cubicBezTo>
                    <a:pt x="185" y="0"/>
                    <a:pt x="96" y="58"/>
                    <a:pt x="55" y="165"/>
                  </a:cubicBezTo>
                  <a:cubicBezTo>
                    <a:pt x="1" y="307"/>
                    <a:pt x="67" y="449"/>
                    <a:pt x="218" y="508"/>
                  </a:cubicBezTo>
                  <a:cubicBezTo>
                    <a:pt x="256" y="522"/>
                    <a:pt x="294" y="529"/>
                    <a:pt x="330" y="529"/>
                  </a:cubicBezTo>
                  <a:cubicBezTo>
                    <a:pt x="435" y="529"/>
                    <a:pt x="528" y="472"/>
                    <a:pt x="568" y="366"/>
                  </a:cubicBezTo>
                  <a:cubicBezTo>
                    <a:pt x="626" y="215"/>
                    <a:pt x="552" y="80"/>
                    <a:pt x="404" y="23"/>
                  </a:cubicBezTo>
                  <a:cubicBezTo>
                    <a:pt x="365" y="8"/>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3" name="Google Shape;6503;p22"/>
            <p:cNvSpPr/>
            <p:nvPr/>
          </p:nvSpPr>
          <p:spPr>
            <a:xfrm>
              <a:off x="7081563" y="4321007"/>
              <a:ext cx="13650" cy="11616"/>
            </a:xfrm>
            <a:custGeom>
              <a:rect b="b" l="l" r="r" t="t"/>
              <a:pathLst>
                <a:path extrusionOk="0" h="531" w="624">
                  <a:moveTo>
                    <a:pt x="290" y="1"/>
                  </a:moveTo>
                  <a:cubicBezTo>
                    <a:pt x="185" y="1"/>
                    <a:pt x="96" y="59"/>
                    <a:pt x="56" y="165"/>
                  </a:cubicBezTo>
                  <a:cubicBezTo>
                    <a:pt x="1" y="307"/>
                    <a:pt x="67" y="451"/>
                    <a:pt x="218" y="508"/>
                  </a:cubicBezTo>
                  <a:cubicBezTo>
                    <a:pt x="257" y="523"/>
                    <a:pt x="295" y="530"/>
                    <a:pt x="332" y="530"/>
                  </a:cubicBezTo>
                  <a:cubicBezTo>
                    <a:pt x="435" y="530"/>
                    <a:pt x="526" y="473"/>
                    <a:pt x="566" y="366"/>
                  </a:cubicBezTo>
                  <a:cubicBezTo>
                    <a:pt x="624"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4" name="Google Shape;6504;p22"/>
            <p:cNvSpPr/>
            <p:nvPr/>
          </p:nvSpPr>
          <p:spPr>
            <a:xfrm>
              <a:off x="7088628" y="4302566"/>
              <a:ext cx="13694" cy="11572"/>
            </a:xfrm>
            <a:custGeom>
              <a:rect b="b" l="l" r="r" t="t"/>
              <a:pathLst>
                <a:path extrusionOk="0" h="529" w="626">
                  <a:moveTo>
                    <a:pt x="290" y="1"/>
                  </a:moveTo>
                  <a:cubicBezTo>
                    <a:pt x="185" y="1"/>
                    <a:pt x="96" y="58"/>
                    <a:pt x="56" y="165"/>
                  </a:cubicBezTo>
                  <a:cubicBezTo>
                    <a:pt x="1" y="307"/>
                    <a:pt x="67" y="449"/>
                    <a:pt x="218" y="506"/>
                  </a:cubicBezTo>
                  <a:cubicBezTo>
                    <a:pt x="257" y="521"/>
                    <a:pt x="295" y="528"/>
                    <a:pt x="333" y="528"/>
                  </a:cubicBezTo>
                  <a:cubicBezTo>
                    <a:pt x="437" y="528"/>
                    <a:pt x="528" y="471"/>
                    <a:pt x="569" y="366"/>
                  </a:cubicBezTo>
                  <a:cubicBezTo>
                    <a:pt x="626" y="215"/>
                    <a:pt x="553" y="78"/>
                    <a:pt x="406"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5" name="Google Shape;6505;p22"/>
            <p:cNvSpPr/>
            <p:nvPr/>
          </p:nvSpPr>
          <p:spPr>
            <a:xfrm>
              <a:off x="7095738" y="4284082"/>
              <a:ext cx="13716" cy="11616"/>
            </a:xfrm>
            <a:custGeom>
              <a:rect b="b" l="l" r="r" t="t"/>
              <a:pathLst>
                <a:path extrusionOk="0" h="531" w="627">
                  <a:moveTo>
                    <a:pt x="290" y="1"/>
                  </a:moveTo>
                  <a:cubicBezTo>
                    <a:pt x="185" y="1"/>
                    <a:pt x="97" y="60"/>
                    <a:pt x="56" y="165"/>
                  </a:cubicBezTo>
                  <a:cubicBezTo>
                    <a:pt x="1" y="307"/>
                    <a:pt x="67" y="451"/>
                    <a:pt x="218" y="508"/>
                  </a:cubicBezTo>
                  <a:cubicBezTo>
                    <a:pt x="257" y="523"/>
                    <a:pt x="295" y="531"/>
                    <a:pt x="332" y="531"/>
                  </a:cubicBezTo>
                  <a:cubicBezTo>
                    <a:pt x="436" y="531"/>
                    <a:pt x="526" y="473"/>
                    <a:pt x="567" y="366"/>
                  </a:cubicBezTo>
                  <a:cubicBezTo>
                    <a:pt x="626" y="215"/>
                    <a:pt x="550" y="80"/>
                    <a:pt x="404" y="23"/>
                  </a:cubicBezTo>
                  <a:cubicBezTo>
                    <a:pt x="365" y="8"/>
                    <a:pt x="326"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6" name="Google Shape;6506;p22"/>
            <p:cNvSpPr/>
            <p:nvPr/>
          </p:nvSpPr>
          <p:spPr>
            <a:xfrm>
              <a:off x="7102869" y="4265620"/>
              <a:ext cx="13628" cy="11594"/>
            </a:xfrm>
            <a:custGeom>
              <a:rect b="b" l="l" r="r" t="t"/>
              <a:pathLst>
                <a:path extrusionOk="0" h="530" w="623">
                  <a:moveTo>
                    <a:pt x="287" y="1"/>
                  </a:moveTo>
                  <a:cubicBezTo>
                    <a:pt x="183" y="1"/>
                    <a:pt x="95" y="59"/>
                    <a:pt x="55" y="164"/>
                  </a:cubicBezTo>
                  <a:cubicBezTo>
                    <a:pt x="0" y="308"/>
                    <a:pt x="66" y="450"/>
                    <a:pt x="218" y="507"/>
                  </a:cubicBezTo>
                  <a:cubicBezTo>
                    <a:pt x="256" y="522"/>
                    <a:pt x="294" y="530"/>
                    <a:pt x="331" y="530"/>
                  </a:cubicBezTo>
                  <a:cubicBezTo>
                    <a:pt x="435" y="530"/>
                    <a:pt x="525" y="472"/>
                    <a:pt x="566" y="365"/>
                  </a:cubicBezTo>
                  <a:cubicBezTo>
                    <a:pt x="623" y="216"/>
                    <a:pt x="550" y="79"/>
                    <a:pt x="403" y="22"/>
                  </a:cubicBezTo>
                  <a:lnTo>
                    <a:pt x="403" y="24"/>
                  </a:ln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7" name="Google Shape;6507;p22"/>
            <p:cNvSpPr/>
            <p:nvPr/>
          </p:nvSpPr>
          <p:spPr>
            <a:xfrm>
              <a:off x="7109913" y="4247179"/>
              <a:ext cx="13716" cy="11594"/>
            </a:xfrm>
            <a:custGeom>
              <a:rect b="b" l="l" r="r" t="t"/>
              <a:pathLst>
                <a:path extrusionOk="0" h="530" w="627">
                  <a:moveTo>
                    <a:pt x="292" y="0"/>
                  </a:moveTo>
                  <a:cubicBezTo>
                    <a:pt x="186" y="0"/>
                    <a:pt x="97" y="59"/>
                    <a:pt x="56" y="164"/>
                  </a:cubicBezTo>
                  <a:cubicBezTo>
                    <a:pt x="1" y="308"/>
                    <a:pt x="67" y="450"/>
                    <a:pt x="219" y="508"/>
                  </a:cubicBezTo>
                  <a:cubicBezTo>
                    <a:pt x="256" y="522"/>
                    <a:pt x="295" y="530"/>
                    <a:pt x="331" y="530"/>
                  </a:cubicBezTo>
                  <a:cubicBezTo>
                    <a:pt x="436" y="530"/>
                    <a:pt x="528" y="471"/>
                    <a:pt x="569" y="366"/>
                  </a:cubicBezTo>
                  <a:cubicBezTo>
                    <a:pt x="626" y="214"/>
                    <a:pt x="553" y="79"/>
                    <a:pt x="406" y="22"/>
                  </a:cubicBezTo>
                  <a:cubicBezTo>
                    <a:pt x="367" y="7"/>
                    <a:pt x="329"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8" name="Google Shape;6508;p22"/>
            <p:cNvSpPr/>
            <p:nvPr/>
          </p:nvSpPr>
          <p:spPr>
            <a:xfrm>
              <a:off x="7117044" y="4228695"/>
              <a:ext cx="13694" cy="11594"/>
            </a:xfrm>
            <a:custGeom>
              <a:rect b="b" l="l" r="r" t="t"/>
              <a:pathLst>
                <a:path extrusionOk="0" h="530" w="626">
                  <a:moveTo>
                    <a:pt x="287" y="1"/>
                  </a:moveTo>
                  <a:cubicBezTo>
                    <a:pt x="183" y="1"/>
                    <a:pt x="96" y="60"/>
                    <a:pt x="55" y="164"/>
                  </a:cubicBezTo>
                  <a:cubicBezTo>
                    <a:pt x="0" y="308"/>
                    <a:pt x="67" y="450"/>
                    <a:pt x="218" y="507"/>
                  </a:cubicBezTo>
                  <a:cubicBezTo>
                    <a:pt x="256" y="522"/>
                    <a:pt x="295" y="530"/>
                    <a:pt x="331" y="530"/>
                  </a:cubicBezTo>
                  <a:cubicBezTo>
                    <a:pt x="435" y="530"/>
                    <a:pt x="525" y="472"/>
                    <a:pt x="566" y="366"/>
                  </a:cubicBezTo>
                  <a:cubicBezTo>
                    <a:pt x="625" y="217"/>
                    <a:pt x="550" y="79"/>
                    <a:pt x="403" y="24"/>
                  </a:cubicBezTo>
                  <a:cubicBezTo>
                    <a:pt x="363" y="9"/>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09" name="Google Shape;6509;p22"/>
            <p:cNvSpPr/>
            <p:nvPr/>
          </p:nvSpPr>
          <p:spPr>
            <a:xfrm>
              <a:off x="7124109" y="4210232"/>
              <a:ext cx="13694" cy="11616"/>
            </a:xfrm>
            <a:custGeom>
              <a:rect b="b" l="l" r="r" t="t"/>
              <a:pathLst>
                <a:path extrusionOk="0" h="531" w="626">
                  <a:moveTo>
                    <a:pt x="289" y="1"/>
                  </a:moveTo>
                  <a:cubicBezTo>
                    <a:pt x="185" y="1"/>
                    <a:pt x="96" y="59"/>
                    <a:pt x="55" y="165"/>
                  </a:cubicBezTo>
                  <a:cubicBezTo>
                    <a:pt x="0" y="307"/>
                    <a:pt x="66" y="451"/>
                    <a:pt x="218" y="509"/>
                  </a:cubicBezTo>
                  <a:cubicBezTo>
                    <a:pt x="256" y="524"/>
                    <a:pt x="294" y="531"/>
                    <a:pt x="331" y="531"/>
                  </a:cubicBezTo>
                  <a:cubicBezTo>
                    <a:pt x="436" y="531"/>
                    <a:pt x="527" y="472"/>
                    <a:pt x="568" y="367"/>
                  </a:cubicBezTo>
                  <a:cubicBezTo>
                    <a:pt x="625" y="216"/>
                    <a:pt x="552" y="80"/>
                    <a:pt x="405" y="23"/>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0" name="Google Shape;6510;p22"/>
            <p:cNvSpPr/>
            <p:nvPr/>
          </p:nvSpPr>
          <p:spPr>
            <a:xfrm>
              <a:off x="7131219" y="4191770"/>
              <a:ext cx="13694" cy="11594"/>
            </a:xfrm>
            <a:custGeom>
              <a:rect b="b" l="l" r="r" t="t"/>
              <a:pathLst>
                <a:path extrusionOk="0" h="530" w="626">
                  <a:moveTo>
                    <a:pt x="289" y="0"/>
                  </a:moveTo>
                  <a:cubicBezTo>
                    <a:pt x="185" y="0"/>
                    <a:pt x="96" y="59"/>
                    <a:pt x="55" y="164"/>
                  </a:cubicBezTo>
                  <a:cubicBezTo>
                    <a:pt x="0" y="308"/>
                    <a:pt x="67" y="450"/>
                    <a:pt x="218" y="508"/>
                  </a:cubicBezTo>
                  <a:cubicBezTo>
                    <a:pt x="256" y="523"/>
                    <a:pt x="295" y="530"/>
                    <a:pt x="331" y="530"/>
                  </a:cubicBezTo>
                  <a:cubicBezTo>
                    <a:pt x="435" y="530"/>
                    <a:pt x="526" y="472"/>
                    <a:pt x="568" y="366"/>
                  </a:cubicBezTo>
                  <a:cubicBezTo>
                    <a:pt x="625" y="215"/>
                    <a:pt x="552"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1" name="Google Shape;6511;p22"/>
            <p:cNvSpPr/>
            <p:nvPr/>
          </p:nvSpPr>
          <p:spPr>
            <a:xfrm>
              <a:off x="7138328" y="4173329"/>
              <a:ext cx="13650" cy="11550"/>
            </a:xfrm>
            <a:custGeom>
              <a:rect b="b" l="l" r="r" t="t"/>
              <a:pathLst>
                <a:path extrusionOk="0" h="528" w="624">
                  <a:moveTo>
                    <a:pt x="288" y="0"/>
                  </a:moveTo>
                  <a:cubicBezTo>
                    <a:pt x="183" y="0"/>
                    <a:pt x="94" y="58"/>
                    <a:pt x="55" y="164"/>
                  </a:cubicBezTo>
                  <a:cubicBezTo>
                    <a:pt x="0" y="306"/>
                    <a:pt x="67" y="448"/>
                    <a:pt x="218" y="506"/>
                  </a:cubicBezTo>
                  <a:cubicBezTo>
                    <a:pt x="257" y="521"/>
                    <a:pt x="295" y="528"/>
                    <a:pt x="332" y="528"/>
                  </a:cubicBezTo>
                  <a:cubicBezTo>
                    <a:pt x="435" y="528"/>
                    <a:pt x="526" y="471"/>
                    <a:pt x="566" y="366"/>
                  </a:cubicBezTo>
                  <a:cubicBezTo>
                    <a:pt x="623" y="215"/>
                    <a:pt x="550" y="80"/>
                    <a:pt x="404" y="22"/>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2" name="Google Shape;6512;p22"/>
            <p:cNvSpPr/>
            <p:nvPr/>
          </p:nvSpPr>
          <p:spPr>
            <a:xfrm>
              <a:off x="7145394" y="4154845"/>
              <a:ext cx="13694" cy="11616"/>
            </a:xfrm>
            <a:custGeom>
              <a:rect b="b" l="l" r="r" t="t"/>
              <a:pathLst>
                <a:path extrusionOk="0" h="531" w="626">
                  <a:moveTo>
                    <a:pt x="291" y="0"/>
                  </a:moveTo>
                  <a:cubicBezTo>
                    <a:pt x="186" y="0"/>
                    <a:pt x="96" y="59"/>
                    <a:pt x="55" y="164"/>
                  </a:cubicBezTo>
                  <a:cubicBezTo>
                    <a:pt x="0" y="309"/>
                    <a:pt x="67" y="451"/>
                    <a:pt x="218" y="508"/>
                  </a:cubicBezTo>
                  <a:cubicBezTo>
                    <a:pt x="256" y="523"/>
                    <a:pt x="295" y="530"/>
                    <a:pt x="332" y="530"/>
                  </a:cubicBezTo>
                  <a:cubicBezTo>
                    <a:pt x="436" y="530"/>
                    <a:pt x="528" y="472"/>
                    <a:pt x="568" y="366"/>
                  </a:cubicBezTo>
                  <a:cubicBezTo>
                    <a:pt x="626" y="217"/>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3" name="Google Shape;6513;p22"/>
            <p:cNvSpPr/>
            <p:nvPr/>
          </p:nvSpPr>
          <p:spPr>
            <a:xfrm>
              <a:off x="7152503" y="4136382"/>
              <a:ext cx="13694" cy="11616"/>
            </a:xfrm>
            <a:custGeom>
              <a:rect b="b" l="l" r="r" t="t"/>
              <a:pathLst>
                <a:path extrusionOk="0" h="531" w="626">
                  <a:moveTo>
                    <a:pt x="287" y="0"/>
                  </a:moveTo>
                  <a:cubicBezTo>
                    <a:pt x="184" y="0"/>
                    <a:pt x="96" y="59"/>
                    <a:pt x="56" y="166"/>
                  </a:cubicBezTo>
                  <a:cubicBezTo>
                    <a:pt x="1" y="308"/>
                    <a:pt x="67" y="450"/>
                    <a:pt x="218" y="509"/>
                  </a:cubicBezTo>
                  <a:cubicBezTo>
                    <a:pt x="256" y="523"/>
                    <a:pt x="293" y="530"/>
                    <a:pt x="330" y="530"/>
                  </a:cubicBezTo>
                  <a:cubicBezTo>
                    <a:pt x="434" y="530"/>
                    <a:pt x="525" y="473"/>
                    <a:pt x="566" y="367"/>
                  </a:cubicBezTo>
                  <a:cubicBezTo>
                    <a:pt x="626" y="216"/>
                    <a:pt x="550" y="81"/>
                    <a:pt x="404" y="24"/>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4" name="Google Shape;6514;p22"/>
            <p:cNvSpPr/>
            <p:nvPr/>
          </p:nvSpPr>
          <p:spPr>
            <a:xfrm>
              <a:off x="7159569" y="4117920"/>
              <a:ext cx="13694" cy="11616"/>
            </a:xfrm>
            <a:custGeom>
              <a:rect b="b" l="l" r="r" t="t"/>
              <a:pathLst>
                <a:path extrusionOk="0" h="531" w="626">
                  <a:moveTo>
                    <a:pt x="291" y="1"/>
                  </a:moveTo>
                  <a:cubicBezTo>
                    <a:pt x="186" y="1"/>
                    <a:pt x="96" y="59"/>
                    <a:pt x="55" y="164"/>
                  </a:cubicBezTo>
                  <a:cubicBezTo>
                    <a:pt x="0" y="309"/>
                    <a:pt x="67" y="451"/>
                    <a:pt x="218" y="508"/>
                  </a:cubicBezTo>
                  <a:cubicBezTo>
                    <a:pt x="257" y="523"/>
                    <a:pt x="296" y="530"/>
                    <a:pt x="333" y="530"/>
                  </a:cubicBezTo>
                  <a:cubicBezTo>
                    <a:pt x="437" y="530"/>
                    <a:pt x="528" y="472"/>
                    <a:pt x="568" y="366"/>
                  </a:cubicBezTo>
                  <a:cubicBezTo>
                    <a:pt x="626" y="215"/>
                    <a:pt x="552" y="80"/>
                    <a:pt x="406" y="23"/>
                  </a:cubicBezTo>
                  <a:cubicBezTo>
                    <a:pt x="367" y="8"/>
                    <a:pt x="328"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5" name="Google Shape;6515;p22"/>
            <p:cNvSpPr/>
            <p:nvPr/>
          </p:nvSpPr>
          <p:spPr>
            <a:xfrm>
              <a:off x="7166678" y="4099457"/>
              <a:ext cx="13694" cy="11616"/>
            </a:xfrm>
            <a:custGeom>
              <a:rect b="b" l="l" r="r" t="t"/>
              <a:pathLst>
                <a:path extrusionOk="0" h="531" w="626">
                  <a:moveTo>
                    <a:pt x="288" y="0"/>
                  </a:moveTo>
                  <a:cubicBezTo>
                    <a:pt x="185" y="0"/>
                    <a:pt x="96" y="60"/>
                    <a:pt x="56" y="166"/>
                  </a:cubicBezTo>
                  <a:cubicBezTo>
                    <a:pt x="1" y="308"/>
                    <a:pt x="67" y="450"/>
                    <a:pt x="218" y="509"/>
                  </a:cubicBezTo>
                  <a:cubicBezTo>
                    <a:pt x="256" y="523"/>
                    <a:pt x="294" y="530"/>
                    <a:pt x="330" y="530"/>
                  </a:cubicBezTo>
                  <a:cubicBezTo>
                    <a:pt x="435" y="530"/>
                    <a:pt x="527" y="473"/>
                    <a:pt x="566" y="367"/>
                  </a:cubicBezTo>
                  <a:cubicBezTo>
                    <a:pt x="626" y="216"/>
                    <a:pt x="550" y="79"/>
                    <a:pt x="404" y="24"/>
                  </a:cubicBezTo>
                  <a:cubicBezTo>
                    <a:pt x="364" y="8"/>
                    <a:pt x="32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6" name="Google Shape;6516;p22"/>
            <p:cNvSpPr/>
            <p:nvPr/>
          </p:nvSpPr>
          <p:spPr>
            <a:xfrm>
              <a:off x="7173788" y="4080995"/>
              <a:ext cx="13716" cy="11594"/>
            </a:xfrm>
            <a:custGeom>
              <a:rect b="b" l="l" r="r" t="t"/>
              <a:pathLst>
                <a:path extrusionOk="0" h="530" w="627">
                  <a:moveTo>
                    <a:pt x="288" y="0"/>
                  </a:moveTo>
                  <a:cubicBezTo>
                    <a:pt x="184" y="0"/>
                    <a:pt x="96" y="58"/>
                    <a:pt x="56" y="165"/>
                  </a:cubicBezTo>
                  <a:cubicBezTo>
                    <a:pt x="1" y="307"/>
                    <a:pt x="67" y="451"/>
                    <a:pt x="218" y="508"/>
                  </a:cubicBezTo>
                  <a:cubicBezTo>
                    <a:pt x="256" y="522"/>
                    <a:pt x="294" y="529"/>
                    <a:pt x="330" y="529"/>
                  </a:cubicBezTo>
                  <a:cubicBezTo>
                    <a:pt x="434" y="529"/>
                    <a:pt x="526" y="472"/>
                    <a:pt x="567" y="366"/>
                  </a:cubicBezTo>
                  <a:cubicBezTo>
                    <a:pt x="626" y="215"/>
                    <a:pt x="551" y="80"/>
                    <a:pt x="404" y="23"/>
                  </a:cubicBezTo>
                  <a:cubicBezTo>
                    <a:pt x="364" y="8"/>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7" name="Google Shape;6517;p22"/>
            <p:cNvSpPr/>
            <p:nvPr/>
          </p:nvSpPr>
          <p:spPr>
            <a:xfrm>
              <a:off x="7180853" y="4062532"/>
              <a:ext cx="13694" cy="11594"/>
            </a:xfrm>
            <a:custGeom>
              <a:rect b="b" l="l" r="r" t="t"/>
              <a:pathLst>
                <a:path extrusionOk="0" h="530" w="626">
                  <a:moveTo>
                    <a:pt x="289" y="1"/>
                  </a:moveTo>
                  <a:cubicBezTo>
                    <a:pt x="185" y="1"/>
                    <a:pt x="96" y="60"/>
                    <a:pt x="56" y="166"/>
                  </a:cubicBezTo>
                  <a:cubicBezTo>
                    <a:pt x="1" y="308"/>
                    <a:pt x="67" y="450"/>
                    <a:pt x="218" y="507"/>
                  </a:cubicBezTo>
                  <a:cubicBezTo>
                    <a:pt x="257" y="522"/>
                    <a:pt x="296" y="529"/>
                    <a:pt x="333" y="529"/>
                  </a:cubicBezTo>
                  <a:cubicBezTo>
                    <a:pt x="438" y="529"/>
                    <a:pt x="528" y="472"/>
                    <a:pt x="569" y="365"/>
                  </a:cubicBezTo>
                  <a:cubicBezTo>
                    <a:pt x="626" y="216"/>
                    <a:pt x="553" y="79"/>
                    <a:pt x="406" y="24"/>
                  </a:cubicBezTo>
                  <a:cubicBezTo>
                    <a:pt x="366" y="8"/>
                    <a:pt x="327"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8" name="Google Shape;6518;p22"/>
            <p:cNvSpPr/>
            <p:nvPr/>
          </p:nvSpPr>
          <p:spPr>
            <a:xfrm>
              <a:off x="7187963" y="4044070"/>
              <a:ext cx="13716" cy="11594"/>
            </a:xfrm>
            <a:custGeom>
              <a:rect b="b" l="l" r="r" t="t"/>
              <a:pathLst>
                <a:path extrusionOk="0" h="530" w="627">
                  <a:moveTo>
                    <a:pt x="289" y="1"/>
                  </a:moveTo>
                  <a:cubicBezTo>
                    <a:pt x="186" y="1"/>
                    <a:pt x="97" y="58"/>
                    <a:pt x="56" y="165"/>
                  </a:cubicBezTo>
                  <a:cubicBezTo>
                    <a:pt x="1" y="307"/>
                    <a:pt x="67" y="449"/>
                    <a:pt x="219" y="508"/>
                  </a:cubicBezTo>
                  <a:cubicBezTo>
                    <a:pt x="256" y="522"/>
                    <a:pt x="294" y="529"/>
                    <a:pt x="330" y="529"/>
                  </a:cubicBezTo>
                  <a:cubicBezTo>
                    <a:pt x="434" y="529"/>
                    <a:pt x="526" y="472"/>
                    <a:pt x="567" y="366"/>
                  </a:cubicBezTo>
                  <a:cubicBezTo>
                    <a:pt x="626" y="215"/>
                    <a:pt x="551" y="80"/>
                    <a:pt x="404" y="23"/>
                  </a:cubicBezTo>
                  <a:cubicBezTo>
                    <a:pt x="365"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19" name="Google Shape;6519;p22"/>
            <p:cNvSpPr/>
            <p:nvPr/>
          </p:nvSpPr>
          <p:spPr>
            <a:xfrm>
              <a:off x="7195028" y="4025585"/>
              <a:ext cx="13716" cy="11616"/>
            </a:xfrm>
            <a:custGeom>
              <a:rect b="b" l="l" r="r" t="t"/>
              <a:pathLst>
                <a:path extrusionOk="0" h="531" w="627">
                  <a:moveTo>
                    <a:pt x="292" y="1"/>
                  </a:moveTo>
                  <a:cubicBezTo>
                    <a:pt x="186" y="1"/>
                    <a:pt x="97" y="60"/>
                    <a:pt x="56" y="165"/>
                  </a:cubicBezTo>
                  <a:cubicBezTo>
                    <a:pt x="1" y="309"/>
                    <a:pt x="70" y="451"/>
                    <a:pt x="221" y="508"/>
                  </a:cubicBezTo>
                  <a:cubicBezTo>
                    <a:pt x="259" y="523"/>
                    <a:pt x="298" y="531"/>
                    <a:pt x="334" y="531"/>
                  </a:cubicBezTo>
                  <a:cubicBezTo>
                    <a:pt x="438" y="531"/>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0" name="Google Shape;6520;p22"/>
            <p:cNvSpPr/>
            <p:nvPr/>
          </p:nvSpPr>
          <p:spPr>
            <a:xfrm>
              <a:off x="7202159" y="4007145"/>
              <a:ext cx="13694" cy="11594"/>
            </a:xfrm>
            <a:custGeom>
              <a:rect b="b" l="l" r="r" t="t"/>
              <a:pathLst>
                <a:path extrusionOk="0" h="530" w="626">
                  <a:moveTo>
                    <a:pt x="290" y="1"/>
                  </a:moveTo>
                  <a:cubicBezTo>
                    <a:pt x="185" y="1"/>
                    <a:pt x="96" y="59"/>
                    <a:pt x="55" y="165"/>
                  </a:cubicBezTo>
                  <a:cubicBezTo>
                    <a:pt x="0" y="307"/>
                    <a:pt x="67" y="449"/>
                    <a:pt x="218" y="509"/>
                  </a:cubicBezTo>
                  <a:cubicBezTo>
                    <a:pt x="255" y="523"/>
                    <a:pt x="293" y="530"/>
                    <a:pt x="329" y="530"/>
                  </a:cubicBezTo>
                  <a:cubicBezTo>
                    <a:pt x="435" y="530"/>
                    <a:pt x="527" y="472"/>
                    <a:pt x="568" y="367"/>
                  </a:cubicBezTo>
                  <a:cubicBezTo>
                    <a:pt x="625" y="215"/>
                    <a:pt x="552" y="80"/>
                    <a:pt x="405" y="23"/>
                  </a:cubicBezTo>
                  <a:cubicBezTo>
                    <a:pt x="366" y="8"/>
                    <a:pt x="327"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1" name="Google Shape;6521;p22"/>
            <p:cNvSpPr/>
            <p:nvPr/>
          </p:nvSpPr>
          <p:spPr>
            <a:xfrm>
              <a:off x="7209269" y="3988682"/>
              <a:ext cx="13694" cy="11594"/>
            </a:xfrm>
            <a:custGeom>
              <a:rect b="b" l="l" r="r" t="t"/>
              <a:pathLst>
                <a:path extrusionOk="0" h="530" w="626">
                  <a:moveTo>
                    <a:pt x="289" y="0"/>
                  </a:moveTo>
                  <a:cubicBezTo>
                    <a:pt x="185" y="0"/>
                    <a:pt x="96" y="59"/>
                    <a:pt x="55" y="164"/>
                  </a:cubicBezTo>
                  <a:cubicBezTo>
                    <a:pt x="0" y="308"/>
                    <a:pt x="67" y="450"/>
                    <a:pt x="218" y="507"/>
                  </a:cubicBezTo>
                  <a:cubicBezTo>
                    <a:pt x="256" y="522"/>
                    <a:pt x="295" y="530"/>
                    <a:pt x="331" y="530"/>
                  </a:cubicBezTo>
                  <a:cubicBezTo>
                    <a:pt x="435" y="530"/>
                    <a:pt x="525" y="472"/>
                    <a:pt x="566" y="365"/>
                  </a:cubicBezTo>
                  <a:cubicBezTo>
                    <a:pt x="626" y="214"/>
                    <a:pt x="550" y="79"/>
                    <a:pt x="403" y="22"/>
                  </a:cubicBezTo>
                  <a:cubicBezTo>
                    <a:pt x="364" y="7"/>
                    <a:pt x="326"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2" name="Google Shape;6522;p22"/>
            <p:cNvSpPr/>
            <p:nvPr/>
          </p:nvSpPr>
          <p:spPr>
            <a:xfrm>
              <a:off x="7216334" y="3970198"/>
              <a:ext cx="13694" cy="11616"/>
            </a:xfrm>
            <a:custGeom>
              <a:rect b="b" l="l" r="r" t="t"/>
              <a:pathLst>
                <a:path extrusionOk="0" h="531" w="626">
                  <a:moveTo>
                    <a:pt x="289" y="1"/>
                  </a:moveTo>
                  <a:cubicBezTo>
                    <a:pt x="185" y="1"/>
                    <a:pt x="96" y="60"/>
                    <a:pt x="55" y="166"/>
                  </a:cubicBezTo>
                  <a:cubicBezTo>
                    <a:pt x="0" y="308"/>
                    <a:pt x="69" y="450"/>
                    <a:pt x="218" y="510"/>
                  </a:cubicBezTo>
                  <a:cubicBezTo>
                    <a:pt x="256" y="524"/>
                    <a:pt x="294" y="531"/>
                    <a:pt x="331" y="531"/>
                  </a:cubicBezTo>
                  <a:cubicBezTo>
                    <a:pt x="436" y="531"/>
                    <a:pt x="527" y="473"/>
                    <a:pt x="568" y="368"/>
                  </a:cubicBezTo>
                  <a:cubicBezTo>
                    <a:pt x="625" y="217"/>
                    <a:pt x="552" y="79"/>
                    <a:pt x="406" y="24"/>
                  </a:cubicBezTo>
                  <a:cubicBezTo>
                    <a:pt x="366" y="9"/>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3" name="Google Shape;6523;p22"/>
            <p:cNvSpPr/>
            <p:nvPr/>
          </p:nvSpPr>
          <p:spPr>
            <a:xfrm>
              <a:off x="7223444" y="3951757"/>
              <a:ext cx="13694" cy="11594"/>
            </a:xfrm>
            <a:custGeom>
              <a:rect b="b" l="l" r="r" t="t"/>
              <a:pathLst>
                <a:path extrusionOk="0" h="530" w="626">
                  <a:moveTo>
                    <a:pt x="291" y="0"/>
                  </a:moveTo>
                  <a:cubicBezTo>
                    <a:pt x="186" y="0"/>
                    <a:pt x="96" y="59"/>
                    <a:pt x="55" y="164"/>
                  </a:cubicBezTo>
                  <a:cubicBezTo>
                    <a:pt x="0" y="308"/>
                    <a:pt x="67" y="450"/>
                    <a:pt x="218" y="508"/>
                  </a:cubicBezTo>
                  <a:cubicBezTo>
                    <a:pt x="256" y="523"/>
                    <a:pt x="295" y="530"/>
                    <a:pt x="332" y="530"/>
                  </a:cubicBezTo>
                  <a:cubicBezTo>
                    <a:pt x="436" y="530"/>
                    <a:pt x="528" y="472"/>
                    <a:pt x="568" y="366"/>
                  </a:cubicBezTo>
                  <a:cubicBezTo>
                    <a:pt x="626" y="215"/>
                    <a:pt x="552" y="79"/>
                    <a:pt x="406" y="22"/>
                  </a:cubicBezTo>
                  <a:cubicBezTo>
                    <a:pt x="367" y="7"/>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4" name="Google Shape;6524;p22"/>
            <p:cNvSpPr/>
            <p:nvPr/>
          </p:nvSpPr>
          <p:spPr>
            <a:xfrm>
              <a:off x="7230553" y="3933295"/>
              <a:ext cx="13650" cy="11572"/>
            </a:xfrm>
            <a:custGeom>
              <a:rect b="b" l="l" r="r" t="t"/>
              <a:pathLst>
                <a:path extrusionOk="0" h="529" w="624">
                  <a:moveTo>
                    <a:pt x="287" y="0"/>
                  </a:moveTo>
                  <a:cubicBezTo>
                    <a:pt x="184" y="0"/>
                    <a:pt x="96" y="59"/>
                    <a:pt x="56" y="165"/>
                  </a:cubicBezTo>
                  <a:cubicBezTo>
                    <a:pt x="1" y="307"/>
                    <a:pt x="67" y="449"/>
                    <a:pt x="218" y="507"/>
                  </a:cubicBezTo>
                  <a:cubicBezTo>
                    <a:pt x="257" y="522"/>
                    <a:pt x="295" y="529"/>
                    <a:pt x="332" y="529"/>
                  </a:cubicBezTo>
                  <a:cubicBezTo>
                    <a:pt x="435" y="529"/>
                    <a:pt x="526" y="471"/>
                    <a:pt x="566" y="365"/>
                  </a:cubicBezTo>
                  <a:cubicBezTo>
                    <a:pt x="624" y="216"/>
                    <a:pt x="550" y="78"/>
                    <a:pt x="404" y="23"/>
                  </a:cubicBezTo>
                  <a:cubicBezTo>
                    <a:pt x="364" y="8"/>
                    <a:pt x="325"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5" name="Google Shape;6525;p22"/>
            <p:cNvSpPr/>
            <p:nvPr/>
          </p:nvSpPr>
          <p:spPr>
            <a:xfrm>
              <a:off x="7237619" y="3914832"/>
              <a:ext cx="13694" cy="11572"/>
            </a:xfrm>
            <a:custGeom>
              <a:rect b="b" l="l" r="r" t="t"/>
              <a:pathLst>
                <a:path extrusionOk="0" h="529" w="626">
                  <a:moveTo>
                    <a:pt x="291" y="0"/>
                  </a:moveTo>
                  <a:cubicBezTo>
                    <a:pt x="186" y="0"/>
                    <a:pt x="96" y="59"/>
                    <a:pt x="55" y="164"/>
                  </a:cubicBezTo>
                  <a:cubicBezTo>
                    <a:pt x="1" y="306"/>
                    <a:pt x="67" y="448"/>
                    <a:pt x="218" y="508"/>
                  </a:cubicBezTo>
                  <a:cubicBezTo>
                    <a:pt x="256" y="522"/>
                    <a:pt x="294" y="529"/>
                    <a:pt x="330" y="529"/>
                  </a:cubicBezTo>
                  <a:cubicBezTo>
                    <a:pt x="435" y="529"/>
                    <a:pt x="528" y="471"/>
                    <a:pt x="568" y="366"/>
                  </a:cubicBezTo>
                  <a:cubicBezTo>
                    <a:pt x="626" y="215"/>
                    <a:pt x="552" y="80"/>
                    <a:pt x="406" y="22"/>
                  </a:cubicBezTo>
                  <a:cubicBezTo>
                    <a:pt x="367" y="8"/>
                    <a:pt x="328"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6" name="Google Shape;6526;p22"/>
            <p:cNvSpPr/>
            <p:nvPr/>
          </p:nvSpPr>
          <p:spPr>
            <a:xfrm>
              <a:off x="7244728" y="3896370"/>
              <a:ext cx="13694" cy="11594"/>
            </a:xfrm>
            <a:custGeom>
              <a:rect b="b" l="l" r="r" t="t"/>
              <a:pathLst>
                <a:path extrusionOk="0" h="530" w="626">
                  <a:moveTo>
                    <a:pt x="287" y="0"/>
                  </a:moveTo>
                  <a:cubicBezTo>
                    <a:pt x="184" y="0"/>
                    <a:pt x="96" y="59"/>
                    <a:pt x="56" y="163"/>
                  </a:cubicBezTo>
                  <a:cubicBezTo>
                    <a:pt x="1" y="308"/>
                    <a:pt x="67" y="450"/>
                    <a:pt x="218" y="507"/>
                  </a:cubicBezTo>
                  <a:cubicBezTo>
                    <a:pt x="257" y="522"/>
                    <a:pt x="295" y="529"/>
                    <a:pt x="332" y="529"/>
                  </a:cubicBezTo>
                  <a:cubicBezTo>
                    <a:pt x="435" y="529"/>
                    <a:pt x="526" y="471"/>
                    <a:pt x="566" y="365"/>
                  </a:cubicBezTo>
                  <a:cubicBezTo>
                    <a:pt x="626" y="214"/>
                    <a:pt x="550" y="79"/>
                    <a:pt x="404" y="24"/>
                  </a:cubicBezTo>
                  <a:cubicBezTo>
                    <a:pt x="364" y="8"/>
                    <a:pt x="324" y="0"/>
                    <a:pt x="28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7" name="Google Shape;6527;p22"/>
            <p:cNvSpPr/>
            <p:nvPr/>
          </p:nvSpPr>
          <p:spPr>
            <a:xfrm>
              <a:off x="7251838" y="3877907"/>
              <a:ext cx="13650" cy="11572"/>
            </a:xfrm>
            <a:custGeom>
              <a:rect b="b" l="l" r="r" t="t"/>
              <a:pathLst>
                <a:path extrusionOk="0" h="529" w="624">
                  <a:moveTo>
                    <a:pt x="288" y="0"/>
                  </a:moveTo>
                  <a:cubicBezTo>
                    <a:pt x="184" y="0"/>
                    <a:pt x="96" y="58"/>
                    <a:pt x="56" y="164"/>
                  </a:cubicBezTo>
                  <a:cubicBezTo>
                    <a:pt x="1" y="306"/>
                    <a:pt x="67" y="448"/>
                    <a:pt x="218" y="508"/>
                  </a:cubicBezTo>
                  <a:cubicBezTo>
                    <a:pt x="256" y="522"/>
                    <a:pt x="294" y="529"/>
                    <a:pt x="330" y="529"/>
                  </a:cubicBezTo>
                  <a:cubicBezTo>
                    <a:pt x="434" y="529"/>
                    <a:pt x="526" y="472"/>
                    <a:pt x="567" y="366"/>
                  </a:cubicBezTo>
                  <a:cubicBezTo>
                    <a:pt x="624" y="215"/>
                    <a:pt x="551" y="80"/>
                    <a:pt x="404" y="23"/>
                  </a:cubicBezTo>
                  <a:cubicBezTo>
                    <a:pt x="364" y="7"/>
                    <a:pt x="325"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8" name="Google Shape;6528;p22"/>
            <p:cNvSpPr/>
            <p:nvPr/>
          </p:nvSpPr>
          <p:spPr>
            <a:xfrm>
              <a:off x="7258903" y="3859423"/>
              <a:ext cx="13716" cy="11616"/>
            </a:xfrm>
            <a:custGeom>
              <a:rect b="b" l="l" r="r" t="t"/>
              <a:pathLst>
                <a:path extrusionOk="0" h="531" w="627">
                  <a:moveTo>
                    <a:pt x="292" y="0"/>
                  </a:moveTo>
                  <a:cubicBezTo>
                    <a:pt x="186" y="0"/>
                    <a:pt x="97" y="59"/>
                    <a:pt x="56" y="164"/>
                  </a:cubicBezTo>
                  <a:cubicBezTo>
                    <a:pt x="1" y="309"/>
                    <a:pt x="67" y="451"/>
                    <a:pt x="218" y="508"/>
                  </a:cubicBezTo>
                  <a:cubicBezTo>
                    <a:pt x="257" y="523"/>
                    <a:pt x="295" y="530"/>
                    <a:pt x="332" y="530"/>
                  </a:cubicBezTo>
                  <a:cubicBezTo>
                    <a:pt x="437" y="530"/>
                    <a:pt x="528" y="472"/>
                    <a:pt x="569" y="366"/>
                  </a:cubicBezTo>
                  <a:cubicBezTo>
                    <a:pt x="626" y="217"/>
                    <a:pt x="553" y="80"/>
                    <a:pt x="406" y="22"/>
                  </a:cubicBezTo>
                  <a:cubicBezTo>
                    <a:pt x="367" y="8"/>
                    <a:pt x="328"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29" name="Google Shape;6529;p22"/>
            <p:cNvSpPr/>
            <p:nvPr/>
          </p:nvSpPr>
          <p:spPr>
            <a:xfrm>
              <a:off x="7266034" y="3840982"/>
              <a:ext cx="13694" cy="11594"/>
            </a:xfrm>
            <a:custGeom>
              <a:rect b="b" l="l" r="r" t="t"/>
              <a:pathLst>
                <a:path extrusionOk="0" h="530" w="626">
                  <a:moveTo>
                    <a:pt x="288" y="0"/>
                  </a:moveTo>
                  <a:cubicBezTo>
                    <a:pt x="183" y="0"/>
                    <a:pt x="96" y="58"/>
                    <a:pt x="55" y="165"/>
                  </a:cubicBezTo>
                  <a:cubicBezTo>
                    <a:pt x="0" y="307"/>
                    <a:pt x="66" y="449"/>
                    <a:pt x="218" y="508"/>
                  </a:cubicBezTo>
                  <a:cubicBezTo>
                    <a:pt x="255" y="522"/>
                    <a:pt x="293" y="529"/>
                    <a:pt x="329" y="529"/>
                  </a:cubicBezTo>
                  <a:cubicBezTo>
                    <a:pt x="433" y="529"/>
                    <a:pt x="525" y="472"/>
                    <a:pt x="566" y="366"/>
                  </a:cubicBezTo>
                  <a:cubicBezTo>
                    <a:pt x="625" y="215"/>
                    <a:pt x="550" y="80"/>
                    <a:pt x="403" y="23"/>
                  </a:cubicBezTo>
                  <a:cubicBezTo>
                    <a:pt x="363" y="8"/>
                    <a:pt x="324"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30" name="Google Shape;6530;p22"/>
            <p:cNvSpPr/>
            <p:nvPr/>
          </p:nvSpPr>
          <p:spPr>
            <a:xfrm>
              <a:off x="7273078" y="3822498"/>
              <a:ext cx="13716" cy="11616"/>
            </a:xfrm>
            <a:custGeom>
              <a:rect b="b" l="l" r="r" t="t"/>
              <a:pathLst>
                <a:path extrusionOk="0" h="531" w="627">
                  <a:moveTo>
                    <a:pt x="292" y="1"/>
                  </a:moveTo>
                  <a:cubicBezTo>
                    <a:pt x="186" y="1"/>
                    <a:pt x="97" y="59"/>
                    <a:pt x="56" y="165"/>
                  </a:cubicBezTo>
                  <a:cubicBezTo>
                    <a:pt x="1" y="309"/>
                    <a:pt x="70" y="451"/>
                    <a:pt x="219" y="508"/>
                  </a:cubicBezTo>
                  <a:cubicBezTo>
                    <a:pt x="258" y="523"/>
                    <a:pt x="296" y="530"/>
                    <a:pt x="333" y="530"/>
                  </a:cubicBezTo>
                  <a:cubicBezTo>
                    <a:pt x="438" y="530"/>
                    <a:pt x="528" y="473"/>
                    <a:pt x="569" y="366"/>
                  </a:cubicBezTo>
                  <a:cubicBezTo>
                    <a:pt x="626" y="215"/>
                    <a:pt x="553" y="80"/>
                    <a:pt x="406" y="23"/>
                  </a:cubicBezTo>
                  <a:cubicBezTo>
                    <a:pt x="367" y="8"/>
                    <a:pt x="329" y="1"/>
                    <a:pt x="29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31" name="Google Shape;6531;p22"/>
            <p:cNvSpPr/>
            <p:nvPr/>
          </p:nvSpPr>
          <p:spPr>
            <a:xfrm>
              <a:off x="7280209" y="3804035"/>
              <a:ext cx="13694" cy="11594"/>
            </a:xfrm>
            <a:custGeom>
              <a:rect b="b" l="l" r="r" t="t"/>
              <a:pathLst>
                <a:path extrusionOk="0" h="530" w="626">
                  <a:moveTo>
                    <a:pt x="287" y="1"/>
                  </a:moveTo>
                  <a:cubicBezTo>
                    <a:pt x="183" y="1"/>
                    <a:pt x="96" y="60"/>
                    <a:pt x="55" y="166"/>
                  </a:cubicBezTo>
                  <a:cubicBezTo>
                    <a:pt x="0" y="308"/>
                    <a:pt x="67" y="450"/>
                    <a:pt x="218" y="507"/>
                  </a:cubicBezTo>
                  <a:cubicBezTo>
                    <a:pt x="256" y="522"/>
                    <a:pt x="295" y="529"/>
                    <a:pt x="332" y="529"/>
                  </a:cubicBezTo>
                  <a:cubicBezTo>
                    <a:pt x="435" y="529"/>
                    <a:pt x="525" y="472"/>
                    <a:pt x="566" y="367"/>
                  </a:cubicBezTo>
                  <a:cubicBezTo>
                    <a:pt x="625" y="214"/>
                    <a:pt x="550" y="79"/>
                    <a:pt x="403" y="24"/>
                  </a:cubicBezTo>
                  <a:cubicBezTo>
                    <a:pt x="363" y="8"/>
                    <a:pt x="324"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32" name="Google Shape;6532;p22"/>
            <p:cNvSpPr/>
            <p:nvPr/>
          </p:nvSpPr>
          <p:spPr>
            <a:xfrm>
              <a:off x="7287319" y="3785573"/>
              <a:ext cx="13694" cy="11616"/>
            </a:xfrm>
            <a:custGeom>
              <a:rect b="b" l="l" r="r" t="t"/>
              <a:pathLst>
                <a:path extrusionOk="0" h="531" w="626">
                  <a:moveTo>
                    <a:pt x="289" y="1"/>
                  </a:moveTo>
                  <a:cubicBezTo>
                    <a:pt x="185" y="1"/>
                    <a:pt x="96" y="60"/>
                    <a:pt x="55" y="165"/>
                  </a:cubicBezTo>
                  <a:cubicBezTo>
                    <a:pt x="0" y="307"/>
                    <a:pt x="67" y="449"/>
                    <a:pt x="218" y="508"/>
                  </a:cubicBezTo>
                  <a:cubicBezTo>
                    <a:pt x="256" y="523"/>
                    <a:pt x="294" y="530"/>
                    <a:pt x="330" y="530"/>
                  </a:cubicBezTo>
                  <a:cubicBezTo>
                    <a:pt x="434" y="530"/>
                    <a:pt x="525" y="472"/>
                    <a:pt x="566" y="366"/>
                  </a:cubicBezTo>
                  <a:cubicBezTo>
                    <a:pt x="626" y="215"/>
                    <a:pt x="550" y="80"/>
                    <a:pt x="403" y="23"/>
                  </a:cubicBezTo>
                  <a:cubicBezTo>
                    <a:pt x="364" y="8"/>
                    <a:pt x="32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33" name="Google Shape;6533;p22"/>
            <p:cNvSpPr/>
            <p:nvPr/>
          </p:nvSpPr>
          <p:spPr>
            <a:xfrm>
              <a:off x="7280997" y="3736004"/>
              <a:ext cx="38259" cy="38303"/>
            </a:xfrm>
            <a:custGeom>
              <a:rect b="b" l="l" r="r" t="t"/>
              <a:pathLst>
                <a:path extrusionOk="0" h="1751" w="1749">
                  <a:moveTo>
                    <a:pt x="876" y="1"/>
                  </a:moveTo>
                  <a:cubicBezTo>
                    <a:pt x="392" y="1"/>
                    <a:pt x="1" y="393"/>
                    <a:pt x="1" y="876"/>
                  </a:cubicBezTo>
                  <a:cubicBezTo>
                    <a:pt x="1" y="1359"/>
                    <a:pt x="392" y="1751"/>
                    <a:pt x="876" y="1751"/>
                  </a:cubicBezTo>
                  <a:cubicBezTo>
                    <a:pt x="1359" y="1751"/>
                    <a:pt x="1748" y="1359"/>
                    <a:pt x="1748" y="876"/>
                  </a:cubicBezTo>
                  <a:cubicBezTo>
                    <a:pt x="1748" y="393"/>
                    <a:pt x="1359"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34" name="Google Shape;6534;p22"/>
            <p:cNvSpPr/>
            <p:nvPr/>
          </p:nvSpPr>
          <p:spPr>
            <a:xfrm>
              <a:off x="6942591" y="4627323"/>
              <a:ext cx="38259" cy="38303"/>
            </a:xfrm>
            <a:custGeom>
              <a:rect b="b" l="l" r="r" t="t"/>
              <a:pathLst>
                <a:path extrusionOk="0" h="1751" w="1749">
                  <a:moveTo>
                    <a:pt x="876" y="1"/>
                  </a:moveTo>
                  <a:cubicBezTo>
                    <a:pt x="393" y="1"/>
                    <a:pt x="1" y="393"/>
                    <a:pt x="1" y="876"/>
                  </a:cubicBezTo>
                  <a:cubicBezTo>
                    <a:pt x="1" y="1359"/>
                    <a:pt x="393" y="1751"/>
                    <a:pt x="876" y="1751"/>
                  </a:cubicBezTo>
                  <a:cubicBezTo>
                    <a:pt x="1357" y="1751"/>
                    <a:pt x="1748" y="1359"/>
                    <a:pt x="1748" y="876"/>
                  </a:cubicBezTo>
                  <a:cubicBezTo>
                    <a:pt x="1748" y="393"/>
                    <a:pt x="1357" y="1"/>
                    <a:pt x="8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6535" name="Google Shape;6535;p22"/>
          <p:cNvSpPr txBox="1"/>
          <p:nvPr/>
        </p:nvSpPr>
        <p:spPr>
          <a:xfrm>
            <a:off x="618000" y="1993420"/>
            <a:ext cx="2898900" cy="1679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b="1" lang="en" sz="1600">
                <a:solidFill>
                  <a:schemeClr val="dk1"/>
                </a:solidFill>
                <a:latin typeface="Rubik"/>
                <a:ea typeface="Rubik"/>
                <a:cs typeface="Rubik"/>
                <a:sym typeface="Rubik"/>
              </a:rPr>
              <a:t>Base-10</a:t>
            </a:r>
            <a:endParaRPr b="1" sz="1600">
              <a:solidFill>
                <a:schemeClr val="dk1"/>
              </a:solidFill>
              <a:latin typeface="Rubik"/>
              <a:ea typeface="Rubik"/>
              <a:cs typeface="Rubik"/>
              <a:sym typeface="Rubik"/>
            </a:endParaRPr>
          </a:p>
          <a:p>
            <a:pPr indent="0" lvl="0" marL="0" rtl="0" algn="l">
              <a:lnSpc>
                <a:spcPct val="115000"/>
              </a:lnSpc>
              <a:spcBef>
                <a:spcPts val="1000"/>
              </a:spcBef>
              <a:spcAft>
                <a:spcPts val="1000"/>
              </a:spcAft>
              <a:buNone/>
            </a:pPr>
            <a:r>
              <a:rPr lang="en" sz="1600">
                <a:solidFill>
                  <a:schemeClr val="dk1"/>
                </a:solidFill>
                <a:latin typeface="Rubik"/>
                <a:ea typeface="Rubik"/>
                <a:cs typeface="Rubik"/>
                <a:sym typeface="Rubik"/>
              </a:rPr>
              <a:t>C’est la </a:t>
            </a:r>
            <a:r>
              <a:rPr lang="en" sz="1600">
                <a:solidFill>
                  <a:schemeClr val="accent2"/>
                </a:solidFill>
                <a:latin typeface="Rubik"/>
                <a:ea typeface="Rubik"/>
                <a:cs typeface="Rubik"/>
                <a:sym typeface="Rubik"/>
              </a:rPr>
              <a:t>représentation </a:t>
            </a:r>
            <a:r>
              <a:rPr lang="en" sz="1600">
                <a:solidFill>
                  <a:schemeClr val="dk1"/>
                </a:solidFill>
                <a:latin typeface="Rubik"/>
                <a:ea typeface="Rubik"/>
                <a:cs typeface="Rubik"/>
                <a:sym typeface="Rubik"/>
              </a:rPr>
              <a:t>sur </a:t>
            </a:r>
            <a:r>
              <a:rPr lang="en" sz="1600">
                <a:solidFill>
                  <a:schemeClr val="accent2"/>
                </a:solidFill>
                <a:latin typeface="Rubik"/>
                <a:ea typeface="Rubik"/>
                <a:cs typeface="Rubik"/>
                <a:sym typeface="Rubik"/>
              </a:rPr>
              <a:t>10</a:t>
            </a:r>
            <a:r>
              <a:rPr lang="en" sz="1600">
                <a:solidFill>
                  <a:schemeClr val="dk1"/>
                </a:solidFill>
                <a:latin typeface="Rubik"/>
                <a:ea typeface="Rubik"/>
                <a:cs typeface="Rubik"/>
                <a:sym typeface="Rubik"/>
              </a:rPr>
              <a:t> nombres.</a:t>
            </a:r>
            <a:endParaRPr sz="1600">
              <a:solidFill>
                <a:schemeClr val="dk1"/>
              </a:solidFill>
              <a:latin typeface="Rubik"/>
              <a:ea typeface="Rubik"/>
              <a:cs typeface="Rubik"/>
              <a:sym typeface="Rubik"/>
            </a:endParaRPr>
          </a:p>
        </p:txBody>
      </p:sp>
      <p:grpSp>
        <p:nvGrpSpPr>
          <p:cNvPr id="6536" name="Google Shape;6536;p22"/>
          <p:cNvGrpSpPr/>
          <p:nvPr/>
        </p:nvGrpSpPr>
        <p:grpSpPr>
          <a:xfrm>
            <a:off x="5141606" y="5074173"/>
            <a:ext cx="298852" cy="391109"/>
            <a:chOff x="2605719" y="5481476"/>
            <a:chExt cx="763350" cy="998747"/>
          </a:xfrm>
        </p:grpSpPr>
        <p:sp>
          <p:nvSpPr>
            <p:cNvPr id="6537" name="Google Shape;6537;p22"/>
            <p:cNvSpPr/>
            <p:nvPr/>
          </p:nvSpPr>
          <p:spPr>
            <a:xfrm>
              <a:off x="2605719" y="5481476"/>
              <a:ext cx="713191" cy="998747"/>
            </a:xfrm>
            <a:custGeom>
              <a:rect b="b" l="l" r="r" t="t"/>
              <a:pathLst>
                <a:path extrusionOk="0" h="45657" w="32603">
                  <a:moveTo>
                    <a:pt x="5595" y="1"/>
                  </a:moveTo>
                  <a:cubicBezTo>
                    <a:pt x="5123" y="1"/>
                    <a:pt x="4716" y="172"/>
                    <a:pt x="4375" y="516"/>
                  </a:cubicBezTo>
                  <a:cubicBezTo>
                    <a:pt x="4029" y="859"/>
                    <a:pt x="3859" y="1267"/>
                    <a:pt x="3859" y="1737"/>
                  </a:cubicBezTo>
                  <a:lnTo>
                    <a:pt x="1929" y="23216"/>
                  </a:lnTo>
                  <a:cubicBezTo>
                    <a:pt x="1929" y="23600"/>
                    <a:pt x="2068" y="23932"/>
                    <a:pt x="2348" y="24212"/>
                  </a:cubicBezTo>
                  <a:cubicBezTo>
                    <a:pt x="2625" y="24491"/>
                    <a:pt x="2959" y="24629"/>
                    <a:pt x="3344" y="24629"/>
                  </a:cubicBezTo>
                  <a:lnTo>
                    <a:pt x="6623" y="24629"/>
                  </a:lnTo>
                  <a:cubicBezTo>
                    <a:pt x="7267" y="24629"/>
                    <a:pt x="7835" y="24448"/>
                    <a:pt x="8327" y="24081"/>
                  </a:cubicBezTo>
                  <a:cubicBezTo>
                    <a:pt x="8820" y="23719"/>
                    <a:pt x="9376" y="23332"/>
                    <a:pt x="9999" y="22925"/>
                  </a:cubicBezTo>
                  <a:cubicBezTo>
                    <a:pt x="10620" y="22519"/>
                    <a:pt x="11414" y="22132"/>
                    <a:pt x="12379" y="21768"/>
                  </a:cubicBezTo>
                  <a:cubicBezTo>
                    <a:pt x="13343" y="21404"/>
                    <a:pt x="14639" y="21221"/>
                    <a:pt x="16270" y="21221"/>
                  </a:cubicBezTo>
                  <a:cubicBezTo>
                    <a:pt x="17683" y="21221"/>
                    <a:pt x="19011" y="21413"/>
                    <a:pt x="20254" y="21800"/>
                  </a:cubicBezTo>
                  <a:cubicBezTo>
                    <a:pt x="21498" y="22185"/>
                    <a:pt x="22581" y="22764"/>
                    <a:pt x="23504" y="23536"/>
                  </a:cubicBezTo>
                  <a:cubicBezTo>
                    <a:pt x="24425" y="24308"/>
                    <a:pt x="25153" y="25284"/>
                    <a:pt x="25689" y="26461"/>
                  </a:cubicBezTo>
                  <a:cubicBezTo>
                    <a:pt x="26225" y="27640"/>
                    <a:pt x="26493" y="29000"/>
                    <a:pt x="26493" y="30544"/>
                  </a:cubicBezTo>
                  <a:cubicBezTo>
                    <a:pt x="26493" y="32088"/>
                    <a:pt x="26225" y="33450"/>
                    <a:pt x="25689" y="34627"/>
                  </a:cubicBezTo>
                  <a:cubicBezTo>
                    <a:pt x="25153" y="35807"/>
                    <a:pt x="24425" y="36782"/>
                    <a:pt x="23504" y="37554"/>
                  </a:cubicBezTo>
                  <a:cubicBezTo>
                    <a:pt x="22581" y="38326"/>
                    <a:pt x="21498" y="38903"/>
                    <a:pt x="20254" y="39290"/>
                  </a:cubicBezTo>
                  <a:cubicBezTo>
                    <a:pt x="19011" y="39675"/>
                    <a:pt x="17683" y="39867"/>
                    <a:pt x="16270" y="39867"/>
                  </a:cubicBezTo>
                  <a:cubicBezTo>
                    <a:pt x="13782" y="39867"/>
                    <a:pt x="11595" y="39279"/>
                    <a:pt x="9711" y="38099"/>
                  </a:cubicBezTo>
                  <a:cubicBezTo>
                    <a:pt x="7824" y="36922"/>
                    <a:pt x="6601" y="35324"/>
                    <a:pt x="6044" y="33311"/>
                  </a:cubicBezTo>
                  <a:lnTo>
                    <a:pt x="6046" y="33311"/>
                  </a:lnTo>
                  <a:cubicBezTo>
                    <a:pt x="5918" y="32839"/>
                    <a:pt x="5691" y="32486"/>
                    <a:pt x="5371" y="32250"/>
                  </a:cubicBezTo>
                  <a:cubicBezTo>
                    <a:pt x="5050" y="32014"/>
                    <a:pt x="4716" y="31895"/>
                    <a:pt x="4375" y="31895"/>
                  </a:cubicBezTo>
                  <a:lnTo>
                    <a:pt x="1416" y="31895"/>
                  </a:lnTo>
                  <a:cubicBezTo>
                    <a:pt x="1029" y="31895"/>
                    <a:pt x="697" y="32035"/>
                    <a:pt x="420" y="32314"/>
                  </a:cubicBezTo>
                  <a:cubicBezTo>
                    <a:pt x="140" y="32594"/>
                    <a:pt x="0" y="32923"/>
                    <a:pt x="0" y="33311"/>
                  </a:cubicBezTo>
                  <a:cubicBezTo>
                    <a:pt x="44" y="35111"/>
                    <a:pt x="516" y="36773"/>
                    <a:pt x="1416" y="38294"/>
                  </a:cubicBezTo>
                  <a:cubicBezTo>
                    <a:pt x="2316" y="39814"/>
                    <a:pt x="3504" y="41122"/>
                    <a:pt x="4984" y="42217"/>
                  </a:cubicBezTo>
                  <a:cubicBezTo>
                    <a:pt x="6463" y="43309"/>
                    <a:pt x="8179" y="44157"/>
                    <a:pt x="10130" y="44757"/>
                  </a:cubicBezTo>
                  <a:cubicBezTo>
                    <a:pt x="12079" y="45357"/>
                    <a:pt x="14041" y="45657"/>
                    <a:pt x="16270" y="45657"/>
                  </a:cubicBezTo>
                  <a:cubicBezTo>
                    <a:pt x="18498" y="45657"/>
                    <a:pt x="20609" y="45313"/>
                    <a:pt x="22602" y="44628"/>
                  </a:cubicBezTo>
                  <a:cubicBezTo>
                    <a:pt x="24597" y="43941"/>
                    <a:pt x="26332" y="42945"/>
                    <a:pt x="27812" y="41637"/>
                  </a:cubicBezTo>
                  <a:cubicBezTo>
                    <a:pt x="29291" y="40330"/>
                    <a:pt x="30459" y="38743"/>
                    <a:pt x="31316" y="36879"/>
                  </a:cubicBezTo>
                  <a:cubicBezTo>
                    <a:pt x="32172" y="35014"/>
                    <a:pt x="32603" y="32903"/>
                    <a:pt x="32603" y="30546"/>
                  </a:cubicBezTo>
                  <a:cubicBezTo>
                    <a:pt x="32603" y="28187"/>
                    <a:pt x="32172" y="26076"/>
                    <a:pt x="31316" y="24212"/>
                  </a:cubicBezTo>
                  <a:cubicBezTo>
                    <a:pt x="30457" y="22348"/>
                    <a:pt x="29291" y="20761"/>
                    <a:pt x="27812" y="19453"/>
                  </a:cubicBezTo>
                  <a:cubicBezTo>
                    <a:pt x="26332" y="18145"/>
                    <a:pt x="24597" y="17149"/>
                    <a:pt x="22602" y="16464"/>
                  </a:cubicBezTo>
                  <a:cubicBezTo>
                    <a:pt x="20609" y="15777"/>
                    <a:pt x="18498" y="15434"/>
                    <a:pt x="16270" y="15434"/>
                  </a:cubicBezTo>
                  <a:cubicBezTo>
                    <a:pt x="14382" y="15434"/>
                    <a:pt x="12807" y="15596"/>
                    <a:pt x="11543" y="15917"/>
                  </a:cubicBezTo>
                  <a:cubicBezTo>
                    <a:pt x="10279" y="16238"/>
                    <a:pt x="9282" y="16570"/>
                    <a:pt x="8552" y="16913"/>
                  </a:cubicBezTo>
                  <a:lnTo>
                    <a:pt x="9582" y="5790"/>
                  </a:lnTo>
                  <a:lnTo>
                    <a:pt x="28293" y="5790"/>
                  </a:lnTo>
                  <a:cubicBezTo>
                    <a:pt x="28765" y="5790"/>
                    <a:pt x="29172" y="5618"/>
                    <a:pt x="29516" y="5275"/>
                  </a:cubicBezTo>
                  <a:cubicBezTo>
                    <a:pt x="29857" y="4931"/>
                    <a:pt x="30031" y="4526"/>
                    <a:pt x="30031" y="4052"/>
                  </a:cubicBezTo>
                  <a:lnTo>
                    <a:pt x="30031" y="1737"/>
                  </a:lnTo>
                  <a:cubicBezTo>
                    <a:pt x="30031" y="1267"/>
                    <a:pt x="29857" y="859"/>
                    <a:pt x="29516" y="516"/>
                  </a:cubicBezTo>
                  <a:cubicBezTo>
                    <a:pt x="29172" y="172"/>
                    <a:pt x="28765" y="1"/>
                    <a:pt x="282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38" name="Google Shape;6538;p22"/>
            <p:cNvSpPr/>
            <p:nvPr/>
          </p:nvSpPr>
          <p:spPr>
            <a:xfrm>
              <a:off x="3275159" y="5511182"/>
              <a:ext cx="93909" cy="65297"/>
            </a:xfrm>
            <a:custGeom>
              <a:rect b="b" l="l" r="r" t="t"/>
              <a:pathLst>
                <a:path extrusionOk="0" h="2985" w="4293">
                  <a:moveTo>
                    <a:pt x="2588" y="1"/>
                  </a:moveTo>
                  <a:lnTo>
                    <a:pt x="1" y="1492"/>
                  </a:lnTo>
                  <a:lnTo>
                    <a:pt x="2588" y="2985"/>
                  </a:lnTo>
                  <a:lnTo>
                    <a:pt x="2588" y="1817"/>
                  </a:lnTo>
                  <a:lnTo>
                    <a:pt x="4292" y="2426"/>
                  </a:lnTo>
                  <a:lnTo>
                    <a:pt x="4292" y="575"/>
                  </a:lnTo>
                  <a:lnTo>
                    <a:pt x="2588" y="1185"/>
                  </a:lnTo>
                  <a:lnTo>
                    <a:pt x="258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39" name="Google Shape;6539;p22"/>
            <p:cNvSpPr/>
            <p:nvPr/>
          </p:nvSpPr>
          <p:spPr>
            <a:xfrm>
              <a:off x="2771488" y="5538548"/>
              <a:ext cx="11397" cy="12031"/>
            </a:xfrm>
            <a:custGeom>
              <a:rect b="b" l="l" r="r" t="t"/>
              <a:pathLst>
                <a:path extrusionOk="0" h="550" w="521">
                  <a:moveTo>
                    <a:pt x="262" y="0"/>
                  </a:moveTo>
                  <a:cubicBezTo>
                    <a:pt x="108" y="0"/>
                    <a:pt x="0" y="115"/>
                    <a:pt x="0" y="275"/>
                  </a:cubicBezTo>
                  <a:cubicBezTo>
                    <a:pt x="0" y="437"/>
                    <a:pt x="106" y="550"/>
                    <a:pt x="257" y="550"/>
                  </a:cubicBezTo>
                  <a:cubicBezTo>
                    <a:pt x="420" y="550"/>
                    <a:pt x="520" y="433"/>
                    <a:pt x="520" y="275"/>
                  </a:cubicBezTo>
                  <a:cubicBezTo>
                    <a:pt x="520" y="115"/>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0" name="Google Shape;6540;p22"/>
            <p:cNvSpPr/>
            <p:nvPr/>
          </p:nvSpPr>
          <p:spPr>
            <a:xfrm>
              <a:off x="2791284"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1" name="Google Shape;6541;p22"/>
            <p:cNvSpPr/>
            <p:nvPr/>
          </p:nvSpPr>
          <p:spPr>
            <a:xfrm>
              <a:off x="2811059" y="5538548"/>
              <a:ext cx="11353" cy="12031"/>
            </a:xfrm>
            <a:custGeom>
              <a:rect b="b" l="l" r="r" t="t"/>
              <a:pathLst>
                <a:path extrusionOk="0" h="550" w="519">
                  <a:moveTo>
                    <a:pt x="262" y="0"/>
                  </a:moveTo>
                  <a:cubicBezTo>
                    <a:pt x="108" y="0"/>
                    <a:pt x="1" y="115"/>
                    <a:pt x="1" y="275"/>
                  </a:cubicBezTo>
                  <a:cubicBezTo>
                    <a:pt x="1" y="437"/>
                    <a:pt x="104"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2" name="Google Shape;6542;p22"/>
            <p:cNvSpPr/>
            <p:nvPr/>
          </p:nvSpPr>
          <p:spPr>
            <a:xfrm>
              <a:off x="2830813"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3" name="Google Shape;6543;p22"/>
            <p:cNvSpPr/>
            <p:nvPr/>
          </p:nvSpPr>
          <p:spPr>
            <a:xfrm>
              <a:off x="2850588" y="5538548"/>
              <a:ext cx="11397" cy="12031"/>
            </a:xfrm>
            <a:custGeom>
              <a:rect b="b" l="l" r="r" t="t"/>
              <a:pathLst>
                <a:path extrusionOk="0" h="550" w="521">
                  <a:moveTo>
                    <a:pt x="262" y="0"/>
                  </a:moveTo>
                  <a:cubicBezTo>
                    <a:pt x="111" y="0"/>
                    <a:pt x="1" y="115"/>
                    <a:pt x="1" y="275"/>
                  </a:cubicBezTo>
                  <a:cubicBezTo>
                    <a:pt x="1" y="437"/>
                    <a:pt x="106" y="550"/>
                    <a:pt x="259"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4" name="Google Shape;6544;p22"/>
            <p:cNvSpPr/>
            <p:nvPr/>
          </p:nvSpPr>
          <p:spPr>
            <a:xfrm>
              <a:off x="2870384" y="5538548"/>
              <a:ext cx="11397" cy="12031"/>
            </a:xfrm>
            <a:custGeom>
              <a:rect b="b" l="l" r="r" t="t"/>
              <a:pathLst>
                <a:path extrusionOk="0" h="550" w="521">
                  <a:moveTo>
                    <a:pt x="261" y="0"/>
                  </a:moveTo>
                  <a:cubicBezTo>
                    <a:pt x="110" y="0"/>
                    <a:pt x="0" y="115"/>
                    <a:pt x="0" y="275"/>
                  </a:cubicBezTo>
                  <a:cubicBezTo>
                    <a:pt x="0" y="437"/>
                    <a:pt x="106" y="550"/>
                    <a:pt x="259"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5" name="Google Shape;6545;p22"/>
            <p:cNvSpPr/>
            <p:nvPr/>
          </p:nvSpPr>
          <p:spPr>
            <a:xfrm>
              <a:off x="2890159"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6" name="Google Shape;6546;p22"/>
            <p:cNvSpPr/>
            <p:nvPr/>
          </p:nvSpPr>
          <p:spPr>
            <a:xfrm>
              <a:off x="2909956" y="5538548"/>
              <a:ext cx="11353" cy="12031"/>
            </a:xfrm>
            <a:custGeom>
              <a:rect b="b" l="l" r="r" t="t"/>
              <a:pathLst>
                <a:path extrusionOk="0" h="550" w="519">
                  <a:moveTo>
                    <a:pt x="262" y="0"/>
                  </a:moveTo>
                  <a:cubicBezTo>
                    <a:pt x="108" y="0"/>
                    <a:pt x="0" y="115"/>
                    <a:pt x="0" y="275"/>
                  </a:cubicBezTo>
                  <a:cubicBezTo>
                    <a:pt x="0" y="437"/>
                    <a:pt x="103" y="550"/>
                    <a:pt x="257" y="550"/>
                  </a:cubicBezTo>
                  <a:cubicBezTo>
                    <a:pt x="420" y="550"/>
                    <a:pt x="518" y="433"/>
                    <a:pt x="518" y="275"/>
                  </a:cubicBezTo>
                  <a:cubicBezTo>
                    <a:pt x="518"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7" name="Google Shape;6547;p22"/>
            <p:cNvSpPr/>
            <p:nvPr/>
          </p:nvSpPr>
          <p:spPr>
            <a:xfrm>
              <a:off x="2929753" y="5538548"/>
              <a:ext cx="11331" cy="12031"/>
            </a:xfrm>
            <a:custGeom>
              <a:rect b="b" l="l" r="r" t="t"/>
              <a:pathLst>
                <a:path extrusionOk="0" h="550" w="518">
                  <a:moveTo>
                    <a:pt x="261" y="0"/>
                  </a:moveTo>
                  <a:cubicBezTo>
                    <a:pt x="108" y="0"/>
                    <a:pt x="0" y="115"/>
                    <a:pt x="0" y="275"/>
                  </a:cubicBezTo>
                  <a:cubicBezTo>
                    <a:pt x="0" y="437"/>
                    <a:pt x="103" y="550"/>
                    <a:pt x="257" y="550"/>
                  </a:cubicBezTo>
                  <a:cubicBezTo>
                    <a:pt x="419" y="550"/>
                    <a:pt x="518" y="433"/>
                    <a:pt x="518" y="275"/>
                  </a:cubicBezTo>
                  <a:cubicBezTo>
                    <a:pt x="518"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8" name="Google Shape;6548;p22"/>
            <p:cNvSpPr/>
            <p:nvPr/>
          </p:nvSpPr>
          <p:spPr>
            <a:xfrm>
              <a:off x="2949484"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49" name="Google Shape;6549;p22"/>
            <p:cNvSpPr/>
            <p:nvPr/>
          </p:nvSpPr>
          <p:spPr>
            <a:xfrm>
              <a:off x="2969259" y="5538548"/>
              <a:ext cx="11397" cy="12031"/>
            </a:xfrm>
            <a:custGeom>
              <a:rect b="b" l="l" r="r" t="t"/>
              <a:pathLst>
                <a:path extrusionOk="0" h="550" w="521">
                  <a:moveTo>
                    <a:pt x="264" y="0"/>
                  </a:moveTo>
                  <a:cubicBezTo>
                    <a:pt x="111" y="0"/>
                    <a:pt x="1" y="115"/>
                    <a:pt x="1" y="275"/>
                  </a:cubicBezTo>
                  <a:cubicBezTo>
                    <a:pt x="1" y="437"/>
                    <a:pt x="106" y="550"/>
                    <a:pt x="260" y="550"/>
                  </a:cubicBezTo>
                  <a:cubicBezTo>
                    <a:pt x="420" y="550"/>
                    <a:pt x="521" y="433"/>
                    <a:pt x="521" y="275"/>
                  </a:cubicBezTo>
                  <a:cubicBezTo>
                    <a:pt x="521"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0" name="Google Shape;6550;p22"/>
            <p:cNvSpPr/>
            <p:nvPr/>
          </p:nvSpPr>
          <p:spPr>
            <a:xfrm>
              <a:off x="2989056"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1" name="Google Shape;6551;p22"/>
            <p:cNvSpPr/>
            <p:nvPr/>
          </p:nvSpPr>
          <p:spPr>
            <a:xfrm>
              <a:off x="3008853" y="5538548"/>
              <a:ext cx="11397" cy="12031"/>
            </a:xfrm>
            <a:custGeom>
              <a:rect b="b" l="l" r="r" t="t"/>
              <a:pathLst>
                <a:path extrusionOk="0" h="550" w="521">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2" name="Google Shape;6552;p22"/>
            <p:cNvSpPr/>
            <p:nvPr/>
          </p:nvSpPr>
          <p:spPr>
            <a:xfrm>
              <a:off x="3028628"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3" name="Google Shape;6553;p22"/>
            <p:cNvSpPr/>
            <p:nvPr/>
          </p:nvSpPr>
          <p:spPr>
            <a:xfrm>
              <a:off x="3048381" y="5538548"/>
              <a:ext cx="11375" cy="12031"/>
            </a:xfrm>
            <a:custGeom>
              <a:rect b="b" l="l" r="r" t="t"/>
              <a:pathLst>
                <a:path extrusionOk="0" h="550" w="520">
                  <a:moveTo>
                    <a:pt x="263" y="0"/>
                  </a:moveTo>
                  <a:cubicBezTo>
                    <a:pt x="110" y="0"/>
                    <a:pt x="0" y="115"/>
                    <a:pt x="0" y="275"/>
                  </a:cubicBezTo>
                  <a:cubicBezTo>
                    <a:pt x="0" y="437"/>
                    <a:pt x="105" y="550"/>
                    <a:pt x="259" y="550"/>
                  </a:cubicBezTo>
                  <a:cubicBezTo>
                    <a:pt x="419" y="550"/>
                    <a:pt x="520" y="433"/>
                    <a:pt x="520" y="275"/>
                  </a:cubicBezTo>
                  <a:cubicBezTo>
                    <a:pt x="520" y="119"/>
                    <a:pt x="417"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4" name="Google Shape;6554;p22"/>
            <p:cNvSpPr/>
            <p:nvPr/>
          </p:nvSpPr>
          <p:spPr>
            <a:xfrm>
              <a:off x="3068156" y="5538548"/>
              <a:ext cx="11397" cy="12031"/>
            </a:xfrm>
            <a:custGeom>
              <a:rect b="b" l="l" r="r" t="t"/>
              <a:pathLst>
                <a:path extrusionOk="0" h="550" w="521">
                  <a:moveTo>
                    <a:pt x="264" y="0"/>
                  </a:moveTo>
                  <a:cubicBezTo>
                    <a:pt x="111" y="0"/>
                    <a:pt x="1" y="115"/>
                    <a:pt x="1" y="275"/>
                  </a:cubicBezTo>
                  <a:cubicBezTo>
                    <a:pt x="1" y="437"/>
                    <a:pt x="106" y="550"/>
                    <a:pt x="259" y="550"/>
                  </a:cubicBezTo>
                  <a:cubicBezTo>
                    <a:pt x="420" y="550"/>
                    <a:pt x="521" y="433"/>
                    <a:pt x="521" y="275"/>
                  </a:cubicBezTo>
                  <a:cubicBezTo>
                    <a:pt x="521" y="119"/>
                    <a:pt x="418"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5" name="Google Shape;6555;p22"/>
            <p:cNvSpPr/>
            <p:nvPr/>
          </p:nvSpPr>
          <p:spPr>
            <a:xfrm>
              <a:off x="3087953" y="5538548"/>
              <a:ext cx="11397" cy="12031"/>
            </a:xfrm>
            <a:custGeom>
              <a:rect b="b" l="l" r="r" t="t"/>
              <a:pathLst>
                <a:path extrusionOk="0" h="550" w="521">
                  <a:moveTo>
                    <a:pt x="264" y="0"/>
                  </a:moveTo>
                  <a:cubicBezTo>
                    <a:pt x="110" y="0"/>
                    <a:pt x="0" y="115"/>
                    <a:pt x="0" y="275"/>
                  </a:cubicBezTo>
                  <a:cubicBezTo>
                    <a:pt x="0" y="437"/>
                    <a:pt x="106" y="550"/>
                    <a:pt x="259" y="550"/>
                  </a:cubicBezTo>
                  <a:cubicBezTo>
                    <a:pt x="419" y="550"/>
                    <a:pt x="520" y="433"/>
                    <a:pt x="520" y="275"/>
                  </a:cubicBezTo>
                  <a:cubicBezTo>
                    <a:pt x="520" y="119"/>
                    <a:pt x="41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6" name="Google Shape;6556;p22"/>
            <p:cNvSpPr/>
            <p:nvPr/>
          </p:nvSpPr>
          <p:spPr>
            <a:xfrm>
              <a:off x="3107728" y="5538548"/>
              <a:ext cx="11397" cy="12031"/>
            </a:xfrm>
            <a:custGeom>
              <a:rect b="b" l="l" r="r" t="t"/>
              <a:pathLst>
                <a:path extrusionOk="0" h="550" w="521">
                  <a:moveTo>
                    <a:pt x="262" y="0"/>
                  </a:moveTo>
                  <a:cubicBezTo>
                    <a:pt x="109" y="0"/>
                    <a:pt x="1" y="115"/>
                    <a:pt x="1" y="275"/>
                  </a:cubicBezTo>
                  <a:cubicBezTo>
                    <a:pt x="1" y="437"/>
                    <a:pt x="104" y="550"/>
                    <a:pt x="257" y="550"/>
                  </a:cubicBezTo>
                  <a:cubicBezTo>
                    <a:pt x="420" y="550"/>
                    <a:pt x="521" y="433"/>
                    <a:pt x="521" y="275"/>
                  </a:cubicBezTo>
                  <a:cubicBezTo>
                    <a:pt x="521"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7" name="Google Shape;6557;p22"/>
            <p:cNvSpPr/>
            <p:nvPr/>
          </p:nvSpPr>
          <p:spPr>
            <a:xfrm>
              <a:off x="3127525" y="5538548"/>
              <a:ext cx="11397" cy="12031"/>
            </a:xfrm>
            <a:custGeom>
              <a:rect b="b" l="l" r="r" t="t"/>
              <a:pathLst>
                <a:path extrusionOk="0" h="550" w="521">
                  <a:moveTo>
                    <a:pt x="262" y="0"/>
                  </a:moveTo>
                  <a:cubicBezTo>
                    <a:pt x="108" y="0"/>
                    <a:pt x="1" y="115"/>
                    <a:pt x="1" y="275"/>
                  </a:cubicBezTo>
                  <a:cubicBezTo>
                    <a:pt x="1" y="437"/>
                    <a:pt x="104" y="550"/>
                    <a:pt x="257" y="550"/>
                  </a:cubicBezTo>
                  <a:cubicBezTo>
                    <a:pt x="420" y="550"/>
                    <a:pt x="520" y="433"/>
                    <a:pt x="520" y="275"/>
                  </a:cubicBezTo>
                  <a:cubicBezTo>
                    <a:pt x="520" y="119"/>
                    <a:pt x="415"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8" name="Google Shape;6558;p22"/>
            <p:cNvSpPr/>
            <p:nvPr/>
          </p:nvSpPr>
          <p:spPr>
            <a:xfrm>
              <a:off x="3147322" y="5538548"/>
              <a:ext cx="11375" cy="12031"/>
            </a:xfrm>
            <a:custGeom>
              <a:rect b="b" l="l" r="r" t="t"/>
              <a:pathLst>
                <a:path extrusionOk="0" h="550" w="520">
                  <a:moveTo>
                    <a:pt x="261" y="0"/>
                  </a:moveTo>
                  <a:cubicBezTo>
                    <a:pt x="108" y="0"/>
                    <a:pt x="0" y="115"/>
                    <a:pt x="0" y="275"/>
                  </a:cubicBezTo>
                  <a:cubicBezTo>
                    <a:pt x="0" y="437"/>
                    <a:pt x="103" y="550"/>
                    <a:pt x="257" y="550"/>
                  </a:cubicBezTo>
                  <a:cubicBezTo>
                    <a:pt x="419" y="550"/>
                    <a:pt x="520" y="433"/>
                    <a:pt x="520" y="275"/>
                  </a:cubicBezTo>
                  <a:cubicBezTo>
                    <a:pt x="520" y="119"/>
                    <a:pt x="4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59" name="Google Shape;6559;p22"/>
            <p:cNvSpPr/>
            <p:nvPr/>
          </p:nvSpPr>
          <p:spPr>
            <a:xfrm>
              <a:off x="2703653" y="5912020"/>
              <a:ext cx="12709" cy="11419"/>
            </a:xfrm>
            <a:custGeom>
              <a:rect b="b" l="l" r="r" t="t"/>
              <a:pathLst>
                <a:path extrusionOk="0" h="522" w="581">
                  <a:moveTo>
                    <a:pt x="279" y="0"/>
                  </a:moveTo>
                  <a:cubicBezTo>
                    <a:pt x="136" y="0"/>
                    <a:pt x="29" y="89"/>
                    <a:pt x="17" y="231"/>
                  </a:cubicBezTo>
                  <a:cubicBezTo>
                    <a:pt x="1" y="385"/>
                    <a:pt x="104" y="504"/>
                    <a:pt x="266" y="520"/>
                  </a:cubicBezTo>
                  <a:cubicBezTo>
                    <a:pt x="277" y="521"/>
                    <a:pt x="287" y="521"/>
                    <a:pt x="297" y="521"/>
                  </a:cubicBezTo>
                  <a:cubicBezTo>
                    <a:pt x="438" y="521"/>
                    <a:pt x="549" y="432"/>
                    <a:pt x="564" y="289"/>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0" name="Google Shape;6560;p22"/>
            <p:cNvSpPr/>
            <p:nvPr/>
          </p:nvSpPr>
          <p:spPr>
            <a:xfrm>
              <a:off x="2705556" y="5892332"/>
              <a:ext cx="12644" cy="11419"/>
            </a:xfrm>
            <a:custGeom>
              <a:rect b="b" l="l" r="r" t="t"/>
              <a:pathLst>
                <a:path extrusionOk="0" h="522" w="578">
                  <a:moveTo>
                    <a:pt x="279" y="0"/>
                  </a:moveTo>
                  <a:cubicBezTo>
                    <a:pt x="136" y="0"/>
                    <a:pt x="29" y="89"/>
                    <a:pt x="17" y="231"/>
                  </a:cubicBezTo>
                  <a:cubicBezTo>
                    <a:pt x="1"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1" name="Google Shape;6561;p22"/>
            <p:cNvSpPr/>
            <p:nvPr/>
          </p:nvSpPr>
          <p:spPr>
            <a:xfrm>
              <a:off x="2707459" y="5872645"/>
              <a:ext cx="12644" cy="11419"/>
            </a:xfrm>
            <a:custGeom>
              <a:rect b="b" l="l" r="r" t="t"/>
              <a:pathLst>
                <a:path extrusionOk="0" h="522" w="578">
                  <a:moveTo>
                    <a:pt x="279" y="0"/>
                  </a:moveTo>
                  <a:cubicBezTo>
                    <a:pt x="134" y="0"/>
                    <a:pt x="29" y="91"/>
                    <a:pt x="14" y="234"/>
                  </a:cubicBezTo>
                  <a:cubicBezTo>
                    <a:pt x="1" y="385"/>
                    <a:pt x="104" y="504"/>
                    <a:pt x="264" y="520"/>
                  </a:cubicBezTo>
                  <a:cubicBezTo>
                    <a:pt x="275" y="521"/>
                    <a:pt x="285" y="521"/>
                    <a:pt x="295" y="521"/>
                  </a:cubicBezTo>
                  <a:cubicBezTo>
                    <a:pt x="438" y="521"/>
                    <a:pt x="549" y="432"/>
                    <a:pt x="562" y="288"/>
                  </a:cubicBezTo>
                  <a:cubicBezTo>
                    <a:pt x="578" y="128"/>
                    <a:pt x="470" y="16"/>
                    <a:pt x="314" y="2"/>
                  </a:cubicBezTo>
                  <a:cubicBezTo>
                    <a:pt x="302" y="1"/>
                    <a:pt x="291"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2" name="Google Shape;6562;p22"/>
            <p:cNvSpPr/>
            <p:nvPr/>
          </p:nvSpPr>
          <p:spPr>
            <a:xfrm>
              <a:off x="2709363" y="5852957"/>
              <a:ext cx="12644" cy="11419"/>
            </a:xfrm>
            <a:custGeom>
              <a:rect b="b" l="l" r="r" t="t"/>
              <a:pathLst>
                <a:path extrusionOk="0" h="522" w="578">
                  <a:moveTo>
                    <a:pt x="277" y="0"/>
                  </a:moveTo>
                  <a:cubicBezTo>
                    <a:pt x="134" y="0"/>
                    <a:pt x="27" y="91"/>
                    <a:pt x="14" y="231"/>
                  </a:cubicBezTo>
                  <a:cubicBezTo>
                    <a:pt x="1" y="385"/>
                    <a:pt x="101" y="504"/>
                    <a:pt x="264" y="520"/>
                  </a:cubicBezTo>
                  <a:cubicBezTo>
                    <a:pt x="274" y="521"/>
                    <a:pt x="285" y="521"/>
                    <a:pt x="295" y="521"/>
                  </a:cubicBezTo>
                  <a:cubicBezTo>
                    <a:pt x="436" y="521"/>
                    <a:pt x="549" y="432"/>
                    <a:pt x="562" y="288"/>
                  </a:cubicBezTo>
                  <a:cubicBezTo>
                    <a:pt x="578" y="128"/>
                    <a:pt x="470" y="16"/>
                    <a:pt x="312" y="2"/>
                  </a:cubicBezTo>
                  <a:cubicBezTo>
                    <a:pt x="300" y="1"/>
                    <a:pt x="289"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3" name="Google Shape;6563;p22"/>
            <p:cNvSpPr/>
            <p:nvPr/>
          </p:nvSpPr>
          <p:spPr>
            <a:xfrm>
              <a:off x="2711222" y="5833270"/>
              <a:ext cx="12688" cy="11375"/>
            </a:xfrm>
            <a:custGeom>
              <a:rect b="b" l="l" r="r" t="t"/>
              <a:pathLst>
                <a:path extrusionOk="0" h="520" w="580">
                  <a:moveTo>
                    <a:pt x="278" y="0"/>
                  </a:moveTo>
                  <a:cubicBezTo>
                    <a:pt x="136" y="0"/>
                    <a:pt x="29" y="89"/>
                    <a:pt x="16" y="231"/>
                  </a:cubicBezTo>
                  <a:cubicBezTo>
                    <a:pt x="0" y="385"/>
                    <a:pt x="104" y="504"/>
                    <a:pt x="266" y="517"/>
                  </a:cubicBezTo>
                  <a:cubicBezTo>
                    <a:pt x="278" y="519"/>
                    <a:pt x="289" y="519"/>
                    <a:pt x="300"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4" name="Google Shape;6564;p22"/>
            <p:cNvSpPr/>
            <p:nvPr/>
          </p:nvSpPr>
          <p:spPr>
            <a:xfrm>
              <a:off x="2713125" y="5813582"/>
              <a:ext cx="12644" cy="11419"/>
            </a:xfrm>
            <a:custGeom>
              <a:rect b="b" l="l" r="r" t="t"/>
              <a:pathLst>
                <a:path extrusionOk="0" h="522" w="578">
                  <a:moveTo>
                    <a:pt x="279" y="0"/>
                  </a:moveTo>
                  <a:cubicBezTo>
                    <a:pt x="134" y="0"/>
                    <a:pt x="29" y="91"/>
                    <a:pt x="14" y="231"/>
                  </a:cubicBezTo>
                  <a:cubicBezTo>
                    <a:pt x="0" y="385"/>
                    <a:pt x="104" y="504"/>
                    <a:pt x="264" y="520"/>
                  </a:cubicBezTo>
                  <a:cubicBezTo>
                    <a:pt x="274" y="521"/>
                    <a:pt x="284" y="521"/>
                    <a:pt x="294" y="521"/>
                  </a:cubicBezTo>
                  <a:cubicBezTo>
                    <a:pt x="438" y="521"/>
                    <a:pt x="549" y="430"/>
                    <a:pt x="564" y="288"/>
                  </a:cubicBezTo>
                  <a:cubicBezTo>
                    <a:pt x="578" y="128"/>
                    <a:pt x="470"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5" name="Google Shape;6565;p22"/>
            <p:cNvSpPr/>
            <p:nvPr/>
          </p:nvSpPr>
          <p:spPr>
            <a:xfrm>
              <a:off x="2715028" y="5793895"/>
              <a:ext cx="12644" cy="11375"/>
            </a:xfrm>
            <a:custGeom>
              <a:rect b="b" l="l" r="r" t="t"/>
              <a:pathLst>
                <a:path extrusionOk="0" h="520" w="578">
                  <a:moveTo>
                    <a:pt x="277" y="0"/>
                  </a:moveTo>
                  <a:cubicBezTo>
                    <a:pt x="134" y="0"/>
                    <a:pt x="27" y="91"/>
                    <a:pt x="14" y="231"/>
                  </a:cubicBezTo>
                  <a:cubicBezTo>
                    <a:pt x="0" y="382"/>
                    <a:pt x="104" y="504"/>
                    <a:pt x="264" y="517"/>
                  </a:cubicBezTo>
                  <a:cubicBezTo>
                    <a:pt x="275" y="519"/>
                    <a:pt x="287" y="519"/>
                    <a:pt x="298" y="519"/>
                  </a:cubicBezTo>
                  <a:cubicBezTo>
                    <a:pt x="438" y="519"/>
                    <a:pt x="549" y="428"/>
                    <a:pt x="562" y="288"/>
                  </a:cubicBezTo>
                  <a:cubicBezTo>
                    <a:pt x="578" y="126"/>
                    <a:pt x="470" y="16"/>
                    <a:pt x="312" y="2"/>
                  </a:cubicBezTo>
                  <a:cubicBezTo>
                    <a:pt x="300" y="1"/>
                    <a:pt x="288" y="0"/>
                    <a:pt x="2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6" name="Google Shape;6566;p22"/>
            <p:cNvSpPr/>
            <p:nvPr/>
          </p:nvSpPr>
          <p:spPr>
            <a:xfrm>
              <a:off x="2716888" y="5774207"/>
              <a:ext cx="12688" cy="11419"/>
            </a:xfrm>
            <a:custGeom>
              <a:rect b="b" l="l" r="r" t="t"/>
              <a:pathLst>
                <a:path extrusionOk="0" h="522" w="580">
                  <a:moveTo>
                    <a:pt x="279" y="0"/>
                  </a:moveTo>
                  <a:cubicBezTo>
                    <a:pt x="136" y="0"/>
                    <a:pt x="29" y="91"/>
                    <a:pt x="16" y="231"/>
                  </a:cubicBezTo>
                  <a:cubicBezTo>
                    <a:pt x="0" y="385"/>
                    <a:pt x="103" y="504"/>
                    <a:pt x="266" y="520"/>
                  </a:cubicBezTo>
                  <a:cubicBezTo>
                    <a:pt x="276" y="521"/>
                    <a:pt x="286" y="521"/>
                    <a:pt x="296" y="521"/>
                  </a:cubicBezTo>
                  <a:cubicBezTo>
                    <a:pt x="438" y="521"/>
                    <a:pt x="551" y="432"/>
                    <a:pt x="564" y="288"/>
                  </a:cubicBezTo>
                  <a:cubicBezTo>
                    <a:pt x="580" y="128"/>
                    <a:pt x="472" y="16"/>
                    <a:pt x="314" y="2"/>
                  </a:cubicBezTo>
                  <a:cubicBezTo>
                    <a:pt x="302" y="1"/>
                    <a:pt x="290"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7" name="Google Shape;6567;p22"/>
            <p:cNvSpPr/>
            <p:nvPr/>
          </p:nvSpPr>
          <p:spPr>
            <a:xfrm>
              <a:off x="2718791" y="5754520"/>
              <a:ext cx="12688" cy="11375"/>
            </a:xfrm>
            <a:custGeom>
              <a:rect b="b" l="l" r="r" t="t"/>
              <a:pathLst>
                <a:path extrusionOk="0" h="520" w="580">
                  <a:moveTo>
                    <a:pt x="278" y="0"/>
                  </a:moveTo>
                  <a:cubicBezTo>
                    <a:pt x="136" y="0"/>
                    <a:pt x="29" y="89"/>
                    <a:pt x="16" y="231"/>
                  </a:cubicBezTo>
                  <a:cubicBezTo>
                    <a:pt x="0" y="385"/>
                    <a:pt x="103" y="504"/>
                    <a:pt x="264" y="517"/>
                  </a:cubicBezTo>
                  <a:cubicBezTo>
                    <a:pt x="275" y="519"/>
                    <a:pt x="287" y="519"/>
                    <a:pt x="298" y="519"/>
                  </a:cubicBezTo>
                  <a:cubicBezTo>
                    <a:pt x="440" y="519"/>
                    <a:pt x="551" y="428"/>
                    <a:pt x="564" y="288"/>
                  </a:cubicBezTo>
                  <a:cubicBezTo>
                    <a:pt x="580" y="126"/>
                    <a:pt x="472"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8" name="Google Shape;6568;p22"/>
            <p:cNvSpPr/>
            <p:nvPr/>
          </p:nvSpPr>
          <p:spPr>
            <a:xfrm>
              <a:off x="2720694" y="5734832"/>
              <a:ext cx="12644" cy="11375"/>
            </a:xfrm>
            <a:custGeom>
              <a:rect b="b" l="l" r="r" t="t"/>
              <a:pathLst>
                <a:path extrusionOk="0" h="520" w="578">
                  <a:moveTo>
                    <a:pt x="278" y="0"/>
                  </a:moveTo>
                  <a:cubicBezTo>
                    <a:pt x="134" y="0"/>
                    <a:pt x="29" y="89"/>
                    <a:pt x="14" y="231"/>
                  </a:cubicBezTo>
                  <a:cubicBezTo>
                    <a:pt x="0" y="385"/>
                    <a:pt x="103" y="504"/>
                    <a:pt x="264" y="517"/>
                  </a:cubicBezTo>
                  <a:cubicBezTo>
                    <a:pt x="275" y="519"/>
                    <a:pt x="287" y="519"/>
                    <a:pt x="298" y="519"/>
                  </a:cubicBezTo>
                  <a:cubicBezTo>
                    <a:pt x="440" y="519"/>
                    <a:pt x="549" y="428"/>
                    <a:pt x="561" y="288"/>
                  </a:cubicBezTo>
                  <a:cubicBezTo>
                    <a:pt x="577" y="126"/>
                    <a:pt x="470" y="16"/>
                    <a:pt x="314" y="2"/>
                  </a:cubicBezTo>
                  <a:cubicBezTo>
                    <a:pt x="302" y="1"/>
                    <a:pt x="290"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69" name="Google Shape;6569;p22"/>
            <p:cNvSpPr/>
            <p:nvPr/>
          </p:nvSpPr>
          <p:spPr>
            <a:xfrm>
              <a:off x="2722597" y="5715145"/>
              <a:ext cx="12644" cy="11375"/>
            </a:xfrm>
            <a:custGeom>
              <a:rect b="b" l="l" r="r" t="t"/>
              <a:pathLst>
                <a:path extrusionOk="0" h="520" w="578">
                  <a:moveTo>
                    <a:pt x="276" y="0"/>
                  </a:moveTo>
                  <a:cubicBezTo>
                    <a:pt x="133" y="0"/>
                    <a:pt x="27" y="89"/>
                    <a:pt x="14" y="231"/>
                  </a:cubicBezTo>
                  <a:cubicBezTo>
                    <a:pt x="0" y="384"/>
                    <a:pt x="101" y="504"/>
                    <a:pt x="264" y="517"/>
                  </a:cubicBezTo>
                  <a:cubicBezTo>
                    <a:pt x="275" y="519"/>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0" name="Google Shape;6570;p22"/>
            <p:cNvSpPr/>
            <p:nvPr/>
          </p:nvSpPr>
          <p:spPr>
            <a:xfrm>
              <a:off x="2724500" y="5695457"/>
              <a:ext cx="12644" cy="11375"/>
            </a:xfrm>
            <a:custGeom>
              <a:rect b="b" l="l" r="r" t="t"/>
              <a:pathLst>
                <a:path extrusionOk="0" h="520" w="578">
                  <a:moveTo>
                    <a:pt x="276" y="0"/>
                  </a:moveTo>
                  <a:cubicBezTo>
                    <a:pt x="133" y="0"/>
                    <a:pt x="27" y="89"/>
                    <a:pt x="14" y="231"/>
                  </a:cubicBezTo>
                  <a:cubicBezTo>
                    <a:pt x="0" y="384"/>
                    <a:pt x="101" y="504"/>
                    <a:pt x="264" y="517"/>
                  </a:cubicBezTo>
                  <a:cubicBezTo>
                    <a:pt x="275" y="518"/>
                    <a:pt x="287" y="519"/>
                    <a:pt x="298" y="519"/>
                  </a:cubicBezTo>
                  <a:cubicBezTo>
                    <a:pt x="438" y="519"/>
                    <a:pt x="549" y="428"/>
                    <a:pt x="561" y="288"/>
                  </a:cubicBezTo>
                  <a:cubicBezTo>
                    <a:pt x="577" y="128"/>
                    <a:pt x="470" y="16"/>
                    <a:pt x="312" y="2"/>
                  </a:cubicBezTo>
                  <a:cubicBezTo>
                    <a:pt x="300"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1" name="Google Shape;6571;p22"/>
            <p:cNvSpPr/>
            <p:nvPr/>
          </p:nvSpPr>
          <p:spPr>
            <a:xfrm>
              <a:off x="2726359" y="5675726"/>
              <a:ext cx="12644" cy="11419"/>
            </a:xfrm>
            <a:custGeom>
              <a:rect b="b" l="l" r="r" t="t"/>
              <a:pathLst>
                <a:path extrusionOk="0" h="522" w="578">
                  <a:moveTo>
                    <a:pt x="282" y="0"/>
                  </a:moveTo>
                  <a:cubicBezTo>
                    <a:pt x="136" y="0"/>
                    <a:pt x="29" y="90"/>
                    <a:pt x="16" y="233"/>
                  </a:cubicBezTo>
                  <a:cubicBezTo>
                    <a:pt x="0" y="386"/>
                    <a:pt x="103" y="506"/>
                    <a:pt x="263" y="519"/>
                  </a:cubicBezTo>
                  <a:cubicBezTo>
                    <a:pt x="275" y="520"/>
                    <a:pt x="287" y="521"/>
                    <a:pt x="298" y="521"/>
                  </a:cubicBezTo>
                  <a:cubicBezTo>
                    <a:pt x="440" y="521"/>
                    <a:pt x="549" y="430"/>
                    <a:pt x="563" y="290"/>
                  </a:cubicBezTo>
                  <a:cubicBezTo>
                    <a:pt x="577" y="130"/>
                    <a:pt x="470" y="18"/>
                    <a:pt x="314" y="2"/>
                  </a:cubicBezTo>
                  <a:cubicBezTo>
                    <a:pt x="303" y="1"/>
                    <a:pt x="292"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2" name="Google Shape;6572;p22"/>
            <p:cNvSpPr/>
            <p:nvPr/>
          </p:nvSpPr>
          <p:spPr>
            <a:xfrm>
              <a:off x="2728263" y="5656082"/>
              <a:ext cx="12644" cy="11375"/>
            </a:xfrm>
            <a:custGeom>
              <a:rect b="b" l="l" r="r" t="t"/>
              <a:pathLst>
                <a:path extrusionOk="0" h="520" w="578">
                  <a:moveTo>
                    <a:pt x="278" y="0"/>
                  </a:moveTo>
                  <a:cubicBezTo>
                    <a:pt x="133" y="0"/>
                    <a:pt x="29" y="89"/>
                    <a:pt x="14" y="231"/>
                  </a:cubicBezTo>
                  <a:cubicBezTo>
                    <a:pt x="0" y="384"/>
                    <a:pt x="103" y="504"/>
                    <a:pt x="263" y="517"/>
                  </a:cubicBezTo>
                  <a:cubicBezTo>
                    <a:pt x="275" y="518"/>
                    <a:pt x="287" y="519"/>
                    <a:pt x="298" y="519"/>
                  </a:cubicBezTo>
                  <a:cubicBezTo>
                    <a:pt x="440" y="519"/>
                    <a:pt x="548" y="428"/>
                    <a:pt x="561" y="288"/>
                  </a:cubicBezTo>
                  <a:cubicBezTo>
                    <a:pt x="577" y="126"/>
                    <a:pt x="470" y="16"/>
                    <a:pt x="314" y="2"/>
                  </a:cubicBezTo>
                  <a:cubicBezTo>
                    <a:pt x="302" y="1"/>
                    <a:pt x="289"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3" name="Google Shape;6573;p22"/>
            <p:cNvSpPr/>
            <p:nvPr/>
          </p:nvSpPr>
          <p:spPr>
            <a:xfrm>
              <a:off x="2730166" y="5636395"/>
              <a:ext cx="12644" cy="11375"/>
            </a:xfrm>
            <a:custGeom>
              <a:rect b="b" l="l" r="r" t="t"/>
              <a:pathLst>
                <a:path extrusionOk="0" h="520" w="578">
                  <a:moveTo>
                    <a:pt x="276" y="0"/>
                  </a:moveTo>
                  <a:cubicBezTo>
                    <a:pt x="133" y="0"/>
                    <a:pt x="29" y="89"/>
                    <a:pt x="14" y="231"/>
                  </a:cubicBezTo>
                  <a:cubicBezTo>
                    <a:pt x="0" y="384"/>
                    <a:pt x="101" y="501"/>
                    <a:pt x="263" y="517"/>
                  </a:cubicBezTo>
                  <a:cubicBezTo>
                    <a:pt x="275" y="518"/>
                    <a:pt x="286" y="519"/>
                    <a:pt x="298" y="519"/>
                  </a:cubicBezTo>
                  <a:cubicBezTo>
                    <a:pt x="438" y="519"/>
                    <a:pt x="548" y="428"/>
                    <a:pt x="561" y="288"/>
                  </a:cubicBezTo>
                  <a:cubicBezTo>
                    <a:pt x="577" y="126"/>
                    <a:pt x="470" y="16"/>
                    <a:pt x="312" y="2"/>
                  </a:cubicBezTo>
                  <a:cubicBezTo>
                    <a:pt x="299" y="1"/>
                    <a:pt x="28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4" name="Google Shape;6574;p22"/>
            <p:cNvSpPr/>
            <p:nvPr/>
          </p:nvSpPr>
          <p:spPr>
            <a:xfrm>
              <a:off x="2732003" y="5616707"/>
              <a:ext cx="12709" cy="11353"/>
            </a:xfrm>
            <a:custGeom>
              <a:rect b="b" l="l" r="r" t="t"/>
              <a:pathLst>
                <a:path extrusionOk="0" h="519" w="581">
                  <a:moveTo>
                    <a:pt x="280" y="0"/>
                  </a:moveTo>
                  <a:cubicBezTo>
                    <a:pt x="137" y="0"/>
                    <a:pt x="30" y="91"/>
                    <a:pt x="17" y="231"/>
                  </a:cubicBezTo>
                  <a:cubicBezTo>
                    <a:pt x="1" y="382"/>
                    <a:pt x="104" y="503"/>
                    <a:pt x="264" y="517"/>
                  </a:cubicBezTo>
                  <a:cubicBezTo>
                    <a:pt x="276" y="518"/>
                    <a:pt x="288" y="519"/>
                    <a:pt x="299" y="519"/>
                  </a:cubicBezTo>
                  <a:cubicBezTo>
                    <a:pt x="441" y="519"/>
                    <a:pt x="552" y="428"/>
                    <a:pt x="564" y="288"/>
                  </a:cubicBezTo>
                  <a:cubicBezTo>
                    <a:pt x="580" y="128"/>
                    <a:pt x="473" y="16"/>
                    <a:pt x="315" y="2"/>
                  </a:cubicBezTo>
                  <a:cubicBezTo>
                    <a:pt x="303" y="1"/>
                    <a:pt x="291"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5" name="Google Shape;6575;p22"/>
            <p:cNvSpPr/>
            <p:nvPr/>
          </p:nvSpPr>
          <p:spPr>
            <a:xfrm>
              <a:off x="2733906" y="5596976"/>
              <a:ext cx="12709" cy="11397"/>
            </a:xfrm>
            <a:custGeom>
              <a:rect b="b" l="l" r="r" t="t"/>
              <a:pathLst>
                <a:path extrusionOk="0" h="521" w="581">
                  <a:moveTo>
                    <a:pt x="284" y="0"/>
                  </a:moveTo>
                  <a:cubicBezTo>
                    <a:pt x="139" y="0"/>
                    <a:pt x="30" y="92"/>
                    <a:pt x="15" y="233"/>
                  </a:cubicBezTo>
                  <a:cubicBezTo>
                    <a:pt x="1" y="384"/>
                    <a:pt x="104" y="505"/>
                    <a:pt x="264" y="519"/>
                  </a:cubicBezTo>
                  <a:cubicBezTo>
                    <a:pt x="276" y="520"/>
                    <a:pt x="288" y="521"/>
                    <a:pt x="299" y="521"/>
                  </a:cubicBezTo>
                  <a:cubicBezTo>
                    <a:pt x="440" y="521"/>
                    <a:pt x="549" y="430"/>
                    <a:pt x="564" y="290"/>
                  </a:cubicBezTo>
                  <a:cubicBezTo>
                    <a:pt x="580" y="130"/>
                    <a:pt x="473" y="18"/>
                    <a:pt x="315" y="2"/>
                  </a:cubicBezTo>
                  <a:cubicBezTo>
                    <a:pt x="304" y="1"/>
                    <a:pt x="294"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6" name="Google Shape;6576;p22"/>
            <p:cNvSpPr/>
            <p:nvPr/>
          </p:nvSpPr>
          <p:spPr>
            <a:xfrm>
              <a:off x="2735809" y="5577288"/>
              <a:ext cx="12666" cy="11397"/>
            </a:xfrm>
            <a:custGeom>
              <a:rect b="b" l="l" r="r" t="t"/>
              <a:pathLst>
                <a:path extrusionOk="0" h="521" w="579">
                  <a:moveTo>
                    <a:pt x="283" y="0"/>
                  </a:moveTo>
                  <a:cubicBezTo>
                    <a:pt x="136" y="0"/>
                    <a:pt x="30" y="90"/>
                    <a:pt x="15" y="233"/>
                  </a:cubicBezTo>
                  <a:cubicBezTo>
                    <a:pt x="1" y="384"/>
                    <a:pt x="104" y="503"/>
                    <a:pt x="264" y="519"/>
                  </a:cubicBezTo>
                  <a:cubicBezTo>
                    <a:pt x="276" y="520"/>
                    <a:pt x="287" y="521"/>
                    <a:pt x="298" y="521"/>
                  </a:cubicBezTo>
                  <a:cubicBezTo>
                    <a:pt x="438" y="521"/>
                    <a:pt x="549" y="430"/>
                    <a:pt x="564" y="290"/>
                  </a:cubicBezTo>
                  <a:cubicBezTo>
                    <a:pt x="578" y="128"/>
                    <a:pt x="470" y="18"/>
                    <a:pt x="315" y="2"/>
                  </a:cubicBezTo>
                  <a:cubicBezTo>
                    <a:pt x="304" y="1"/>
                    <a:pt x="293" y="0"/>
                    <a:pt x="28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7" name="Google Shape;6577;p22"/>
            <p:cNvSpPr/>
            <p:nvPr/>
          </p:nvSpPr>
          <p:spPr>
            <a:xfrm>
              <a:off x="2739725" y="5926085"/>
              <a:ext cx="13300" cy="12097"/>
            </a:xfrm>
            <a:custGeom>
              <a:rect b="b" l="l" r="r" t="t"/>
              <a:pathLst>
                <a:path extrusionOk="0" h="553" w="608">
                  <a:moveTo>
                    <a:pt x="303" y="1"/>
                  </a:moveTo>
                  <a:cubicBezTo>
                    <a:pt x="266" y="1"/>
                    <a:pt x="227" y="10"/>
                    <a:pt x="188" y="28"/>
                  </a:cubicBezTo>
                  <a:cubicBezTo>
                    <a:pt x="51" y="92"/>
                    <a:pt x="1" y="243"/>
                    <a:pt x="69" y="388"/>
                  </a:cubicBezTo>
                  <a:cubicBezTo>
                    <a:pt x="120" y="492"/>
                    <a:pt x="210" y="553"/>
                    <a:pt x="310" y="553"/>
                  </a:cubicBezTo>
                  <a:cubicBezTo>
                    <a:pt x="347" y="553"/>
                    <a:pt x="385" y="544"/>
                    <a:pt x="422" y="527"/>
                  </a:cubicBezTo>
                  <a:cubicBezTo>
                    <a:pt x="566" y="459"/>
                    <a:pt x="607" y="307"/>
                    <a:pt x="539" y="165"/>
                  </a:cubicBezTo>
                  <a:cubicBezTo>
                    <a:pt x="489" y="61"/>
                    <a:pt x="401" y="1"/>
                    <a:pt x="3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8" name="Google Shape;6578;p22"/>
            <p:cNvSpPr/>
            <p:nvPr/>
          </p:nvSpPr>
          <p:spPr>
            <a:xfrm>
              <a:off x="2757356" y="5918188"/>
              <a:ext cx="13191" cy="12075"/>
            </a:xfrm>
            <a:custGeom>
              <a:rect b="b" l="l" r="r" t="t"/>
              <a:pathLst>
                <a:path extrusionOk="0" h="552" w="603">
                  <a:moveTo>
                    <a:pt x="301" y="0"/>
                  </a:moveTo>
                  <a:cubicBezTo>
                    <a:pt x="267" y="0"/>
                    <a:pt x="231" y="7"/>
                    <a:pt x="195" y="23"/>
                  </a:cubicBezTo>
                  <a:cubicBezTo>
                    <a:pt x="56" y="84"/>
                    <a:pt x="1" y="231"/>
                    <a:pt x="65" y="380"/>
                  </a:cubicBezTo>
                  <a:cubicBezTo>
                    <a:pt x="111" y="487"/>
                    <a:pt x="202" y="552"/>
                    <a:pt x="304" y="552"/>
                  </a:cubicBezTo>
                  <a:cubicBezTo>
                    <a:pt x="339" y="552"/>
                    <a:pt x="375" y="544"/>
                    <a:pt x="411" y="529"/>
                  </a:cubicBezTo>
                  <a:lnTo>
                    <a:pt x="411" y="531"/>
                  </a:lnTo>
                  <a:cubicBezTo>
                    <a:pt x="557" y="467"/>
                    <a:pt x="603" y="318"/>
                    <a:pt x="541" y="174"/>
                  </a:cubicBezTo>
                  <a:cubicBezTo>
                    <a:pt x="493" y="63"/>
                    <a:pt x="402"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79" name="Google Shape;6579;p22"/>
            <p:cNvSpPr/>
            <p:nvPr/>
          </p:nvSpPr>
          <p:spPr>
            <a:xfrm>
              <a:off x="2775403" y="5910729"/>
              <a:ext cx="13147" cy="12119"/>
            </a:xfrm>
            <a:custGeom>
              <a:rect b="b" l="l" r="r" t="t"/>
              <a:pathLst>
                <a:path extrusionOk="0" h="554" w="601">
                  <a:moveTo>
                    <a:pt x="300" y="1"/>
                  </a:moveTo>
                  <a:cubicBezTo>
                    <a:pt x="268" y="1"/>
                    <a:pt x="235" y="7"/>
                    <a:pt x="202" y="20"/>
                  </a:cubicBezTo>
                  <a:cubicBezTo>
                    <a:pt x="60" y="77"/>
                    <a:pt x="0" y="224"/>
                    <a:pt x="60" y="373"/>
                  </a:cubicBezTo>
                  <a:cubicBezTo>
                    <a:pt x="104" y="486"/>
                    <a:pt x="198" y="554"/>
                    <a:pt x="305" y="554"/>
                  </a:cubicBezTo>
                  <a:cubicBezTo>
                    <a:pt x="336" y="554"/>
                    <a:pt x="368" y="548"/>
                    <a:pt x="401" y="535"/>
                  </a:cubicBezTo>
                  <a:cubicBezTo>
                    <a:pt x="550" y="476"/>
                    <a:pt x="600" y="329"/>
                    <a:pt x="543" y="183"/>
                  </a:cubicBezTo>
                  <a:cubicBezTo>
                    <a:pt x="497" y="67"/>
                    <a:pt x="40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0" name="Google Shape;6580;p22"/>
            <p:cNvSpPr/>
            <p:nvPr/>
          </p:nvSpPr>
          <p:spPr>
            <a:xfrm>
              <a:off x="2793581" y="5903948"/>
              <a:ext cx="13038" cy="12097"/>
            </a:xfrm>
            <a:custGeom>
              <a:rect b="b" l="l" r="r" t="t"/>
              <a:pathLst>
                <a:path extrusionOk="0" h="553" w="596">
                  <a:moveTo>
                    <a:pt x="299" y="0"/>
                  </a:moveTo>
                  <a:cubicBezTo>
                    <a:pt x="270" y="0"/>
                    <a:pt x="239" y="5"/>
                    <a:pt x="209" y="16"/>
                  </a:cubicBezTo>
                  <a:cubicBezTo>
                    <a:pt x="65" y="69"/>
                    <a:pt x="0" y="213"/>
                    <a:pt x="55" y="364"/>
                  </a:cubicBezTo>
                  <a:cubicBezTo>
                    <a:pt x="97" y="481"/>
                    <a:pt x="190" y="553"/>
                    <a:pt x="298" y="553"/>
                  </a:cubicBezTo>
                  <a:cubicBezTo>
                    <a:pt x="328" y="553"/>
                    <a:pt x="359" y="547"/>
                    <a:pt x="390" y="536"/>
                  </a:cubicBezTo>
                  <a:cubicBezTo>
                    <a:pt x="541" y="481"/>
                    <a:pt x="596" y="337"/>
                    <a:pt x="543" y="190"/>
                  </a:cubicBezTo>
                  <a:cubicBezTo>
                    <a:pt x="500" y="70"/>
                    <a:pt x="406"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1" name="Google Shape;6581;p22"/>
            <p:cNvSpPr/>
            <p:nvPr/>
          </p:nvSpPr>
          <p:spPr>
            <a:xfrm>
              <a:off x="2811956" y="5897735"/>
              <a:ext cx="13016" cy="12119"/>
            </a:xfrm>
            <a:custGeom>
              <a:rect b="b" l="l" r="r" t="t"/>
              <a:pathLst>
                <a:path extrusionOk="0" h="554" w="595">
                  <a:moveTo>
                    <a:pt x="299" y="1"/>
                  </a:moveTo>
                  <a:cubicBezTo>
                    <a:pt x="272" y="1"/>
                    <a:pt x="244" y="5"/>
                    <a:pt x="216" y="14"/>
                  </a:cubicBezTo>
                  <a:cubicBezTo>
                    <a:pt x="70" y="62"/>
                    <a:pt x="1" y="202"/>
                    <a:pt x="51" y="358"/>
                  </a:cubicBezTo>
                  <a:cubicBezTo>
                    <a:pt x="90" y="478"/>
                    <a:pt x="186" y="554"/>
                    <a:pt x="299" y="554"/>
                  </a:cubicBezTo>
                  <a:cubicBezTo>
                    <a:pt x="326" y="554"/>
                    <a:pt x="353" y="549"/>
                    <a:pt x="381" y="541"/>
                  </a:cubicBezTo>
                  <a:cubicBezTo>
                    <a:pt x="535" y="490"/>
                    <a:pt x="594" y="346"/>
                    <a:pt x="546" y="197"/>
                  </a:cubicBezTo>
                  <a:cubicBezTo>
                    <a:pt x="505" y="74"/>
                    <a:pt x="410"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2" name="Google Shape;6582;p22"/>
            <p:cNvSpPr/>
            <p:nvPr/>
          </p:nvSpPr>
          <p:spPr>
            <a:xfrm>
              <a:off x="2830506" y="5892113"/>
              <a:ext cx="12884" cy="12097"/>
            </a:xfrm>
            <a:custGeom>
              <a:rect b="b" l="l" r="r" t="t"/>
              <a:pathLst>
                <a:path extrusionOk="0" h="553" w="589">
                  <a:moveTo>
                    <a:pt x="301" y="0"/>
                  </a:moveTo>
                  <a:cubicBezTo>
                    <a:pt x="275" y="0"/>
                    <a:pt x="249" y="4"/>
                    <a:pt x="222" y="12"/>
                  </a:cubicBezTo>
                  <a:cubicBezTo>
                    <a:pt x="76" y="53"/>
                    <a:pt x="0" y="193"/>
                    <a:pt x="46" y="349"/>
                  </a:cubicBezTo>
                  <a:cubicBezTo>
                    <a:pt x="82" y="473"/>
                    <a:pt x="178" y="553"/>
                    <a:pt x="293" y="553"/>
                  </a:cubicBezTo>
                  <a:cubicBezTo>
                    <a:pt x="317" y="553"/>
                    <a:pt x="343" y="549"/>
                    <a:pt x="369" y="541"/>
                  </a:cubicBezTo>
                  <a:cubicBezTo>
                    <a:pt x="525" y="498"/>
                    <a:pt x="589" y="356"/>
                    <a:pt x="545" y="205"/>
                  </a:cubicBezTo>
                  <a:cubicBezTo>
                    <a:pt x="510" y="77"/>
                    <a:pt x="414"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3" name="Google Shape;6583;p22"/>
            <p:cNvSpPr/>
            <p:nvPr/>
          </p:nvSpPr>
          <p:spPr>
            <a:xfrm>
              <a:off x="2849384" y="5887082"/>
              <a:ext cx="12753" cy="12097"/>
            </a:xfrm>
            <a:custGeom>
              <a:rect b="b" l="l" r="r" t="t"/>
              <a:pathLst>
                <a:path extrusionOk="0" h="553" w="583">
                  <a:moveTo>
                    <a:pt x="295" y="0"/>
                  </a:moveTo>
                  <a:cubicBezTo>
                    <a:pt x="273" y="0"/>
                    <a:pt x="251" y="3"/>
                    <a:pt x="227" y="9"/>
                  </a:cubicBezTo>
                  <a:cubicBezTo>
                    <a:pt x="79" y="48"/>
                    <a:pt x="1" y="183"/>
                    <a:pt x="40" y="341"/>
                  </a:cubicBezTo>
                  <a:cubicBezTo>
                    <a:pt x="73" y="471"/>
                    <a:pt x="171" y="553"/>
                    <a:pt x="289" y="553"/>
                  </a:cubicBezTo>
                  <a:cubicBezTo>
                    <a:pt x="311" y="553"/>
                    <a:pt x="333" y="550"/>
                    <a:pt x="356" y="545"/>
                  </a:cubicBezTo>
                  <a:cubicBezTo>
                    <a:pt x="514" y="506"/>
                    <a:pt x="582" y="366"/>
                    <a:pt x="543" y="215"/>
                  </a:cubicBezTo>
                  <a:lnTo>
                    <a:pt x="546" y="215"/>
                  </a:lnTo>
                  <a:cubicBezTo>
                    <a:pt x="511" y="81"/>
                    <a:pt x="41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4" name="Google Shape;6584;p22"/>
            <p:cNvSpPr/>
            <p:nvPr/>
          </p:nvSpPr>
          <p:spPr>
            <a:xfrm>
              <a:off x="2868175" y="5882860"/>
              <a:ext cx="12600" cy="12075"/>
            </a:xfrm>
            <a:custGeom>
              <a:rect b="b" l="l" r="r" t="t"/>
              <a:pathLst>
                <a:path extrusionOk="0" h="552" w="576">
                  <a:moveTo>
                    <a:pt x="293" y="0"/>
                  </a:moveTo>
                  <a:cubicBezTo>
                    <a:pt x="274" y="0"/>
                    <a:pt x="254" y="3"/>
                    <a:pt x="234" y="7"/>
                  </a:cubicBezTo>
                  <a:cubicBezTo>
                    <a:pt x="83" y="37"/>
                    <a:pt x="0" y="172"/>
                    <a:pt x="33" y="330"/>
                  </a:cubicBezTo>
                  <a:cubicBezTo>
                    <a:pt x="60" y="463"/>
                    <a:pt x="161" y="551"/>
                    <a:pt x="284" y="551"/>
                  </a:cubicBezTo>
                  <a:cubicBezTo>
                    <a:pt x="303" y="551"/>
                    <a:pt x="322" y="549"/>
                    <a:pt x="342" y="545"/>
                  </a:cubicBezTo>
                  <a:cubicBezTo>
                    <a:pt x="500" y="511"/>
                    <a:pt x="575" y="376"/>
                    <a:pt x="541" y="222"/>
                  </a:cubicBezTo>
                  <a:cubicBezTo>
                    <a:pt x="513" y="86"/>
                    <a:pt x="4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5" name="Google Shape;6585;p22"/>
            <p:cNvSpPr/>
            <p:nvPr/>
          </p:nvSpPr>
          <p:spPr>
            <a:xfrm>
              <a:off x="2887359" y="5879207"/>
              <a:ext cx="12403" cy="12119"/>
            </a:xfrm>
            <a:custGeom>
              <a:rect b="b" l="l" r="r" t="t"/>
              <a:pathLst>
                <a:path extrusionOk="0" h="554" w="567">
                  <a:moveTo>
                    <a:pt x="288" y="0"/>
                  </a:moveTo>
                  <a:cubicBezTo>
                    <a:pt x="273" y="0"/>
                    <a:pt x="257" y="2"/>
                    <a:pt x="241" y="5"/>
                  </a:cubicBezTo>
                  <a:cubicBezTo>
                    <a:pt x="90" y="32"/>
                    <a:pt x="1" y="163"/>
                    <a:pt x="28" y="321"/>
                  </a:cubicBezTo>
                  <a:cubicBezTo>
                    <a:pt x="51" y="460"/>
                    <a:pt x="152" y="553"/>
                    <a:pt x="282" y="553"/>
                  </a:cubicBezTo>
                  <a:cubicBezTo>
                    <a:pt x="297" y="553"/>
                    <a:pt x="312" y="552"/>
                    <a:pt x="328" y="550"/>
                  </a:cubicBezTo>
                  <a:cubicBezTo>
                    <a:pt x="488" y="522"/>
                    <a:pt x="566" y="389"/>
                    <a:pt x="541" y="234"/>
                  </a:cubicBezTo>
                  <a:cubicBezTo>
                    <a:pt x="517" y="91"/>
                    <a:pt x="41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6" name="Google Shape;6586;p22"/>
            <p:cNvSpPr/>
            <p:nvPr/>
          </p:nvSpPr>
          <p:spPr>
            <a:xfrm>
              <a:off x="2906588" y="5876451"/>
              <a:ext cx="12206" cy="12075"/>
            </a:xfrm>
            <a:custGeom>
              <a:rect b="b" l="l" r="r" t="t"/>
              <a:pathLst>
                <a:path extrusionOk="0" h="552" w="558">
                  <a:moveTo>
                    <a:pt x="282" y="0"/>
                  </a:moveTo>
                  <a:cubicBezTo>
                    <a:pt x="270" y="0"/>
                    <a:pt x="258" y="1"/>
                    <a:pt x="246" y="2"/>
                  </a:cubicBezTo>
                  <a:cubicBezTo>
                    <a:pt x="95" y="21"/>
                    <a:pt x="1" y="149"/>
                    <a:pt x="22" y="309"/>
                  </a:cubicBezTo>
                  <a:cubicBezTo>
                    <a:pt x="41" y="453"/>
                    <a:pt x="142" y="552"/>
                    <a:pt x="278" y="552"/>
                  </a:cubicBezTo>
                  <a:cubicBezTo>
                    <a:pt x="289" y="552"/>
                    <a:pt x="301" y="551"/>
                    <a:pt x="312" y="550"/>
                  </a:cubicBezTo>
                  <a:cubicBezTo>
                    <a:pt x="473" y="529"/>
                    <a:pt x="557" y="398"/>
                    <a:pt x="537" y="243"/>
                  </a:cubicBezTo>
                  <a:cubicBezTo>
                    <a:pt x="518" y="95"/>
                    <a:pt x="418"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7" name="Google Shape;6587;p22"/>
            <p:cNvSpPr/>
            <p:nvPr/>
          </p:nvSpPr>
          <p:spPr>
            <a:xfrm>
              <a:off x="2925794" y="5874460"/>
              <a:ext cx="11944" cy="12097"/>
            </a:xfrm>
            <a:custGeom>
              <a:rect b="b" l="l" r="r" t="t"/>
              <a:pathLst>
                <a:path extrusionOk="0" h="553" w="546">
                  <a:moveTo>
                    <a:pt x="279" y="0"/>
                  </a:moveTo>
                  <a:cubicBezTo>
                    <a:pt x="270" y="0"/>
                    <a:pt x="261" y="1"/>
                    <a:pt x="252" y="2"/>
                  </a:cubicBezTo>
                  <a:cubicBezTo>
                    <a:pt x="99" y="13"/>
                    <a:pt x="0" y="137"/>
                    <a:pt x="14" y="297"/>
                  </a:cubicBezTo>
                  <a:cubicBezTo>
                    <a:pt x="25" y="447"/>
                    <a:pt x="129" y="552"/>
                    <a:pt x="271" y="552"/>
                  </a:cubicBezTo>
                  <a:cubicBezTo>
                    <a:pt x="278" y="552"/>
                    <a:pt x="286" y="552"/>
                    <a:pt x="293" y="551"/>
                  </a:cubicBezTo>
                  <a:cubicBezTo>
                    <a:pt x="454" y="538"/>
                    <a:pt x="545" y="412"/>
                    <a:pt x="531" y="254"/>
                  </a:cubicBezTo>
                  <a:cubicBezTo>
                    <a:pt x="518" y="103"/>
                    <a:pt x="418"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8" name="Google Shape;6588;p22"/>
            <p:cNvSpPr/>
            <p:nvPr/>
          </p:nvSpPr>
          <p:spPr>
            <a:xfrm>
              <a:off x="2945328" y="5873366"/>
              <a:ext cx="11638" cy="12075"/>
            </a:xfrm>
            <a:custGeom>
              <a:rect b="b" l="l" r="r" t="t"/>
              <a:pathLst>
                <a:path extrusionOk="0" h="552" w="532">
                  <a:moveTo>
                    <a:pt x="272" y="1"/>
                  </a:moveTo>
                  <a:cubicBezTo>
                    <a:pt x="268" y="1"/>
                    <a:pt x="264" y="1"/>
                    <a:pt x="259" y="1"/>
                  </a:cubicBezTo>
                  <a:cubicBezTo>
                    <a:pt x="106" y="6"/>
                    <a:pt x="0" y="123"/>
                    <a:pt x="7" y="285"/>
                  </a:cubicBezTo>
                  <a:cubicBezTo>
                    <a:pt x="12" y="438"/>
                    <a:pt x="117" y="551"/>
                    <a:pt x="264" y="551"/>
                  </a:cubicBezTo>
                  <a:cubicBezTo>
                    <a:pt x="267" y="551"/>
                    <a:pt x="270" y="551"/>
                    <a:pt x="273" y="551"/>
                  </a:cubicBezTo>
                  <a:cubicBezTo>
                    <a:pt x="435" y="546"/>
                    <a:pt x="532" y="425"/>
                    <a:pt x="525" y="267"/>
                  </a:cubicBezTo>
                  <a:cubicBezTo>
                    <a:pt x="520" y="109"/>
                    <a:pt x="417"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89" name="Google Shape;6589;p22"/>
            <p:cNvSpPr/>
            <p:nvPr/>
          </p:nvSpPr>
          <p:spPr>
            <a:xfrm>
              <a:off x="2964513" y="5873191"/>
              <a:ext cx="11484" cy="12097"/>
            </a:xfrm>
            <a:custGeom>
              <a:rect b="b" l="l" r="r" t="t"/>
              <a:pathLst>
                <a:path extrusionOk="0" h="553" w="525">
                  <a:moveTo>
                    <a:pt x="264" y="0"/>
                  </a:moveTo>
                  <a:cubicBezTo>
                    <a:pt x="115" y="0"/>
                    <a:pt x="5" y="112"/>
                    <a:pt x="3" y="273"/>
                  </a:cubicBezTo>
                  <a:cubicBezTo>
                    <a:pt x="0" y="428"/>
                    <a:pt x="103" y="550"/>
                    <a:pt x="257" y="552"/>
                  </a:cubicBezTo>
                  <a:cubicBezTo>
                    <a:pt x="258" y="552"/>
                    <a:pt x="260" y="552"/>
                    <a:pt x="262" y="552"/>
                  </a:cubicBezTo>
                  <a:cubicBezTo>
                    <a:pt x="419" y="552"/>
                    <a:pt x="520" y="436"/>
                    <a:pt x="523" y="280"/>
                  </a:cubicBezTo>
                  <a:cubicBezTo>
                    <a:pt x="525" y="119"/>
                    <a:pt x="422" y="5"/>
                    <a:pt x="268" y="0"/>
                  </a:cubicBezTo>
                  <a:cubicBezTo>
                    <a:pt x="267" y="0"/>
                    <a:pt x="265" y="0"/>
                    <a:pt x="26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0" name="Google Shape;6590;p22"/>
            <p:cNvSpPr/>
            <p:nvPr/>
          </p:nvSpPr>
          <p:spPr>
            <a:xfrm>
              <a:off x="2983347" y="5874066"/>
              <a:ext cx="11834" cy="12031"/>
            </a:xfrm>
            <a:custGeom>
              <a:rect b="b" l="l" r="r" t="t"/>
              <a:pathLst>
                <a:path extrusionOk="0" h="550" w="541">
                  <a:moveTo>
                    <a:pt x="271" y="0"/>
                  </a:moveTo>
                  <a:cubicBezTo>
                    <a:pt x="129" y="0"/>
                    <a:pt x="23" y="103"/>
                    <a:pt x="12" y="258"/>
                  </a:cubicBezTo>
                  <a:cubicBezTo>
                    <a:pt x="0" y="416"/>
                    <a:pt x="99" y="540"/>
                    <a:pt x="250" y="549"/>
                  </a:cubicBezTo>
                  <a:cubicBezTo>
                    <a:pt x="258" y="549"/>
                    <a:pt x="266" y="549"/>
                    <a:pt x="273" y="549"/>
                  </a:cubicBezTo>
                  <a:cubicBezTo>
                    <a:pt x="423" y="549"/>
                    <a:pt x="521" y="443"/>
                    <a:pt x="532" y="292"/>
                  </a:cubicBezTo>
                  <a:cubicBezTo>
                    <a:pt x="541" y="132"/>
                    <a:pt x="445" y="10"/>
                    <a:pt x="294" y="1"/>
                  </a:cubicBezTo>
                  <a:cubicBezTo>
                    <a:pt x="286" y="1"/>
                    <a:pt x="278" y="0"/>
                    <a:pt x="2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1" name="Google Shape;6591;p22"/>
            <p:cNvSpPr/>
            <p:nvPr/>
          </p:nvSpPr>
          <p:spPr>
            <a:xfrm>
              <a:off x="3002334" y="5875970"/>
              <a:ext cx="12184" cy="12075"/>
            </a:xfrm>
            <a:custGeom>
              <a:rect b="b" l="l" r="r" t="t"/>
              <a:pathLst>
                <a:path extrusionOk="0" h="552" w="557">
                  <a:moveTo>
                    <a:pt x="277" y="1"/>
                  </a:moveTo>
                  <a:cubicBezTo>
                    <a:pt x="142" y="1"/>
                    <a:pt x="40" y="96"/>
                    <a:pt x="21" y="242"/>
                  </a:cubicBezTo>
                  <a:cubicBezTo>
                    <a:pt x="0" y="400"/>
                    <a:pt x="90" y="528"/>
                    <a:pt x="243" y="549"/>
                  </a:cubicBezTo>
                  <a:cubicBezTo>
                    <a:pt x="256" y="550"/>
                    <a:pt x="269" y="551"/>
                    <a:pt x="282" y="551"/>
                  </a:cubicBezTo>
                  <a:cubicBezTo>
                    <a:pt x="420" y="551"/>
                    <a:pt x="517" y="451"/>
                    <a:pt x="536" y="308"/>
                  </a:cubicBezTo>
                  <a:cubicBezTo>
                    <a:pt x="557" y="148"/>
                    <a:pt x="468" y="22"/>
                    <a:pt x="316" y="4"/>
                  </a:cubicBezTo>
                  <a:cubicBezTo>
                    <a:pt x="303" y="2"/>
                    <a:pt x="290" y="1"/>
                    <a:pt x="2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2" name="Google Shape;6592;p22"/>
            <p:cNvSpPr/>
            <p:nvPr/>
          </p:nvSpPr>
          <p:spPr>
            <a:xfrm>
              <a:off x="3021125" y="5879032"/>
              <a:ext cx="12447" cy="12031"/>
            </a:xfrm>
            <a:custGeom>
              <a:rect b="b" l="l" r="r" t="t"/>
              <a:pathLst>
                <a:path extrusionOk="0" h="550" w="569">
                  <a:moveTo>
                    <a:pt x="282" y="0"/>
                  </a:moveTo>
                  <a:cubicBezTo>
                    <a:pt x="157" y="0"/>
                    <a:pt x="56" y="87"/>
                    <a:pt x="28" y="225"/>
                  </a:cubicBezTo>
                  <a:cubicBezTo>
                    <a:pt x="0" y="381"/>
                    <a:pt x="80" y="516"/>
                    <a:pt x="229" y="544"/>
                  </a:cubicBezTo>
                  <a:cubicBezTo>
                    <a:pt x="250" y="548"/>
                    <a:pt x="270" y="550"/>
                    <a:pt x="289" y="550"/>
                  </a:cubicBezTo>
                  <a:cubicBezTo>
                    <a:pt x="419" y="550"/>
                    <a:pt x="514" y="458"/>
                    <a:pt x="538" y="324"/>
                  </a:cubicBezTo>
                  <a:cubicBezTo>
                    <a:pt x="568" y="166"/>
                    <a:pt x="488" y="33"/>
                    <a:pt x="337" y="6"/>
                  </a:cubicBezTo>
                  <a:cubicBezTo>
                    <a:pt x="318" y="2"/>
                    <a:pt x="300"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3" name="Google Shape;6593;p22"/>
            <p:cNvSpPr/>
            <p:nvPr/>
          </p:nvSpPr>
          <p:spPr>
            <a:xfrm>
              <a:off x="3039259" y="5883123"/>
              <a:ext cx="12797" cy="12075"/>
            </a:xfrm>
            <a:custGeom>
              <a:rect b="b" l="l" r="r" t="t"/>
              <a:pathLst>
                <a:path extrusionOk="0" h="552" w="585">
                  <a:moveTo>
                    <a:pt x="293" y="0"/>
                  </a:moveTo>
                  <a:cubicBezTo>
                    <a:pt x="173" y="0"/>
                    <a:pt x="74" y="79"/>
                    <a:pt x="39" y="210"/>
                  </a:cubicBezTo>
                  <a:cubicBezTo>
                    <a:pt x="0" y="364"/>
                    <a:pt x="74" y="503"/>
                    <a:pt x="222" y="542"/>
                  </a:cubicBezTo>
                  <a:cubicBezTo>
                    <a:pt x="247" y="548"/>
                    <a:pt x="271" y="551"/>
                    <a:pt x="294" y="551"/>
                  </a:cubicBezTo>
                  <a:cubicBezTo>
                    <a:pt x="416" y="551"/>
                    <a:pt x="510" y="468"/>
                    <a:pt x="543" y="341"/>
                  </a:cubicBezTo>
                  <a:cubicBezTo>
                    <a:pt x="584" y="183"/>
                    <a:pt x="511" y="48"/>
                    <a:pt x="362" y="9"/>
                  </a:cubicBezTo>
                  <a:cubicBezTo>
                    <a:pt x="339" y="3"/>
                    <a:pt x="31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4" name="Google Shape;6594;p22"/>
            <p:cNvSpPr/>
            <p:nvPr/>
          </p:nvSpPr>
          <p:spPr>
            <a:xfrm>
              <a:off x="3057394" y="5888482"/>
              <a:ext cx="12994" cy="12053"/>
            </a:xfrm>
            <a:custGeom>
              <a:rect b="b" l="l" r="r" t="t"/>
              <a:pathLst>
                <a:path extrusionOk="0" h="551" w="594">
                  <a:moveTo>
                    <a:pt x="295" y="1"/>
                  </a:moveTo>
                  <a:cubicBezTo>
                    <a:pt x="185" y="1"/>
                    <a:pt x="88" y="72"/>
                    <a:pt x="48" y="194"/>
                  </a:cubicBezTo>
                  <a:cubicBezTo>
                    <a:pt x="0" y="345"/>
                    <a:pt x="62" y="490"/>
                    <a:pt x="209" y="535"/>
                  </a:cubicBezTo>
                  <a:cubicBezTo>
                    <a:pt x="240" y="546"/>
                    <a:pt x="270" y="551"/>
                    <a:pt x="299" y="551"/>
                  </a:cubicBezTo>
                  <a:cubicBezTo>
                    <a:pt x="412" y="551"/>
                    <a:pt x="503" y="476"/>
                    <a:pt x="543" y="357"/>
                  </a:cubicBezTo>
                  <a:cubicBezTo>
                    <a:pt x="593" y="203"/>
                    <a:pt x="529" y="64"/>
                    <a:pt x="383" y="16"/>
                  </a:cubicBezTo>
                  <a:cubicBezTo>
                    <a:pt x="353" y="6"/>
                    <a:pt x="324"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5" name="Google Shape;6595;p22"/>
            <p:cNvSpPr/>
            <p:nvPr/>
          </p:nvSpPr>
          <p:spPr>
            <a:xfrm>
              <a:off x="3075375" y="5895132"/>
              <a:ext cx="13191" cy="12075"/>
            </a:xfrm>
            <a:custGeom>
              <a:rect b="b" l="l" r="r" t="t"/>
              <a:pathLst>
                <a:path extrusionOk="0" h="552" w="603">
                  <a:moveTo>
                    <a:pt x="304" y="0"/>
                  </a:moveTo>
                  <a:cubicBezTo>
                    <a:pt x="201" y="0"/>
                    <a:pt x="107" y="65"/>
                    <a:pt x="60" y="179"/>
                  </a:cubicBezTo>
                  <a:cubicBezTo>
                    <a:pt x="0" y="323"/>
                    <a:pt x="53" y="472"/>
                    <a:pt x="195" y="529"/>
                  </a:cubicBezTo>
                  <a:cubicBezTo>
                    <a:pt x="232" y="544"/>
                    <a:pt x="269" y="552"/>
                    <a:pt x="303" y="552"/>
                  </a:cubicBezTo>
                  <a:cubicBezTo>
                    <a:pt x="409" y="552"/>
                    <a:pt x="498" y="484"/>
                    <a:pt x="543" y="373"/>
                  </a:cubicBezTo>
                  <a:cubicBezTo>
                    <a:pt x="603" y="225"/>
                    <a:pt x="548" y="78"/>
                    <a:pt x="406" y="21"/>
                  </a:cubicBezTo>
                  <a:cubicBezTo>
                    <a:pt x="372" y="7"/>
                    <a:pt x="337" y="0"/>
                    <a:pt x="30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6" name="Google Shape;6596;p22"/>
            <p:cNvSpPr/>
            <p:nvPr/>
          </p:nvSpPr>
          <p:spPr>
            <a:xfrm>
              <a:off x="3092613" y="5902920"/>
              <a:ext cx="13300" cy="12053"/>
            </a:xfrm>
            <a:custGeom>
              <a:rect b="b" l="l" r="r" t="t"/>
              <a:pathLst>
                <a:path extrusionOk="0" h="551" w="608">
                  <a:moveTo>
                    <a:pt x="307" y="1"/>
                  </a:moveTo>
                  <a:cubicBezTo>
                    <a:pt x="211" y="1"/>
                    <a:pt x="122" y="57"/>
                    <a:pt x="71" y="162"/>
                  </a:cubicBezTo>
                  <a:cubicBezTo>
                    <a:pt x="0" y="301"/>
                    <a:pt x="44" y="455"/>
                    <a:pt x="181" y="521"/>
                  </a:cubicBezTo>
                  <a:cubicBezTo>
                    <a:pt x="222" y="541"/>
                    <a:pt x="263" y="551"/>
                    <a:pt x="302" y="551"/>
                  </a:cubicBezTo>
                  <a:cubicBezTo>
                    <a:pt x="400" y="551"/>
                    <a:pt x="487" y="490"/>
                    <a:pt x="536" y="388"/>
                  </a:cubicBezTo>
                  <a:cubicBezTo>
                    <a:pt x="607" y="244"/>
                    <a:pt x="564" y="95"/>
                    <a:pt x="426" y="29"/>
                  </a:cubicBezTo>
                  <a:cubicBezTo>
                    <a:pt x="387" y="10"/>
                    <a:pt x="346"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7" name="Google Shape;6597;p22"/>
            <p:cNvSpPr/>
            <p:nvPr/>
          </p:nvSpPr>
          <p:spPr>
            <a:xfrm>
              <a:off x="3109084" y="5911779"/>
              <a:ext cx="13344" cy="12031"/>
            </a:xfrm>
            <a:custGeom>
              <a:rect b="b" l="l" r="r" t="t"/>
              <a:pathLst>
                <a:path extrusionOk="0" h="550" w="610">
                  <a:moveTo>
                    <a:pt x="310" y="0"/>
                  </a:moveTo>
                  <a:cubicBezTo>
                    <a:pt x="220" y="0"/>
                    <a:pt x="134" y="50"/>
                    <a:pt x="81" y="144"/>
                  </a:cubicBezTo>
                  <a:cubicBezTo>
                    <a:pt x="1" y="281"/>
                    <a:pt x="33" y="435"/>
                    <a:pt x="166" y="510"/>
                  </a:cubicBezTo>
                  <a:cubicBezTo>
                    <a:pt x="211" y="537"/>
                    <a:pt x="257" y="550"/>
                    <a:pt x="302" y="550"/>
                  </a:cubicBezTo>
                  <a:cubicBezTo>
                    <a:pt x="394" y="550"/>
                    <a:pt x="477" y="496"/>
                    <a:pt x="530" y="405"/>
                  </a:cubicBezTo>
                  <a:cubicBezTo>
                    <a:pt x="610" y="265"/>
                    <a:pt x="578" y="114"/>
                    <a:pt x="445" y="38"/>
                  </a:cubicBezTo>
                  <a:cubicBezTo>
                    <a:pt x="401" y="13"/>
                    <a:pt x="355" y="0"/>
                    <a:pt x="3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8" name="Google Shape;6598;p22"/>
            <p:cNvSpPr/>
            <p:nvPr/>
          </p:nvSpPr>
          <p:spPr>
            <a:xfrm>
              <a:off x="3125316" y="5922016"/>
              <a:ext cx="13344" cy="12031"/>
            </a:xfrm>
            <a:custGeom>
              <a:rect b="b" l="l" r="r" t="t"/>
              <a:pathLst>
                <a:path extrusionOk="0" h="550" w="610">
                  <a:moveTo>
                    <a:pt x="312" y="0"/>
                  </a:moveTo>
                  <a:cubicBezTo>
                    <a:pt x="228" y="0"/>
                    <a:pt x="145" y="44"/>
                    <a:pt x="88" y="129"/>
                  </a:cubicBezTo>
                  <a:cubicBezTo>
                    <a:pt x="1" y="257"/>
                    <a:pt x="21" y="415"/>
                    <a:pt x="147" y="500"/>
                  </a:cubicBezTo>
                  <a:cubicBezTo>
                    <a:pt x="197" y="534"/>
                    <a:pt x="248" y="550"/>
                    <a:pt x="298" y="550"/>
                  </a:cubicBezTo>
                  <a:cubicBezTo>
                    <a:pt x="383" y="550"/>
                    <a:pt x="463" y="503"/>
                    <a:pt x="518" y="420"/>
                  </a:cubicBezTo>
                  <a:cubicBezTo>
                    <a:pt x="610" y="285"/>
                    <a:pt x="587" y="134"/>
                    <a:pt x="461" y="47"/>
                  </a:cubicBezTo>
                  <a:cubicBezTo>
                    <a:pt x="414" y="15"/>
                    <a:pt x="362" y="0"/>
                    <a:pt x="31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599" name="Google Shape;6599;p22"/>
            <p:cNvSpPr/>
            <p:nvPr/>
          </p:nvSpPr>
          <p:spPr>
            <a:xfrm>
              <a:off x="3140409" y="5933020"/>
              <a:ext cx="13234" cy="12031"/>
            </a:xfrm>
            <a:custGeom>
              <a:rect b="b" l="l" r="r" t="t"/>
              <a:pathLst>
                <a:path extrusionOk="0" h="550" w="605">
                  <a:moveTo>
                    <a:pt x="311" y="0"/>
                  </a:moveTo>
                  <a:cubicBezTo>
                    <a:pt x="231" y="0"/>
                    <a:pt x="153" y="40"/>
                    <a:pt x="94" y="116"/>
                  </a:cubicBezTo>
                  <a:cubicBezTo>
                    <a:pt x="0" y="240"/>
                    <a:pt x="12" y="398"/>
                    <a:pt x="133" y="492"/>
                  </a:cubicBezTo>
                  <a:cubicBezTo>
                    <a:pt x="184" y="531"/>
                    <a:pt x="238" y="549"/>
                    <a:pt x="291" y="549"/>
                  </a:cubicBezTo>
                  <a:cubicBezTo>
                    <a:pt x="372" y="549"/>
                    <a:pt x="450" y="507"/>
                    <a:pt x="508" y="432"/>
                  </a:cubicBezTo>
                  <a:cubicBezTo>
                    <a:pt x="605" y="304"/>
                    <a:pt x="591" y="151"/>
                    <a:pt x="470" y="57"/>
                  </a:cubicBezTo>
                  <a:cubicBezTo>
                    <a:pt x="420" y="19"/>
                    <a:pt x="366"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0" name="Google Shape;6600;p22"/>
            <p:cNvSpPr/>
            <p:nvPr/>
          </p:nvSpPr>
          <p:spPr>
            <a:xfrm>
              <a:off x="3155219" y="5945379"/>
              <a:ext cx="13147" cy="11988"/>
            </a:xfrm>
            <a:custGeom>
              <a:rect b="b" l="l" r="r" t="t"/>
              <a:pathLst>
                <a:path extrusionOk="0" h="548" w="601">
                  <a:moveTo>
                    <a:pt x="312" y="1"/>
                  </a:moveTo>
                  <a:cubicBezTo>
                    <a:pt x="239" y="1"/>
                    <a:pt x="165" y="34"/>
                    <a:pt x="106" y="101"/>
                  </a:cubicBezTo>
                  <a:cubicBezTo>
                    <a:pt x="1" y="218"/>
                    <a:pt x="1" y="376"/>
                    <a:pt x="115" y="479"/>
                  </a:cubicBezTo>
                  <a:cubicBezTo>
                    <a:pt x="169" y="525"/>
                    <a:pt x="229" y="547"/>
                    <a:pt x="288" y="547"/>
                  </a:cubicBezTo>
                  <a:cubicBezTo>
                    <a:pt x="362" y="547"/>
                    <a:pt x="436" y="512"/>
                    <a:pt x="493" y="447"/>
                  </a:cubicBezTo>
                  <a:cubicBezTo>
                    <a:pt x="601" y="325"/>
                    <a:pt x="599" y="170"/>
                    <a:pt x="484" y="69"/>
                  </a:cubicBezTo>
                  <a:cubicBezTo>
                    <a:pt x="433" y="23"/>
                    <a:pt x="372"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1" name="Google Shape;6601;p22"/>
            <p:cNvSpPr/>
            <p:nvPr/>
          </p:nvSpPr>
          <p:spPr>
            <a:xfrm>
              <a:off x="3168913" y="5958635"/>
              <a:ext cx="13388" cy="11922"/>
            </a:xfrm>
            <a:custGeom>
              <a:rect b="b" l="l" r="r" t="t"/>
              <a:pathLst>
                <a:path extrusionOk="0" h="545" w="612">
                  <a:moveTo>
                    <a:pt x="320" y="0"/>
                  </a:moveTo>
                  <a:cubicBezTo>
                    <a:pt x="251" y="0"/>
                    <a:pt x="182" y="29"/>
                    <a:pt x="124" y="86"/>
                  </a:cubicBezTo>
                  <a:cubicBezTo>
                    <a:pt x="12" y="198"/>
                    <a:pt x="0" y="354"/>
                    <a:pt x="108" y="464"/>
                  </a:cubicBezTo>
                  <a:cubicBezTo>
                    <a:pt x="163" y="519"/>
                    <a:pt x="227" y="545"/>
                    <a:pt x="291" y="545"/>
                  </a:cubicBezTo>
                  <a:cubicBezTo>
                    <a:pt x="360" y="545"/>
                    <a:pt x="430" y="514"/>
                    <a:pt x="488" y="457"/>
                  </a:cubicBezTo>
                  <a:cubicBezTo>
                    <a:pt x="602" y="345"/>
                    <a:pt x="612" y="189"/>
                    <a:pt x="504" y="81"/>
                  </a:cubicBezTo>
                  <a:cubicBezTo>
                    <a:pt x="451" y="27"/>
                    <a:pt x="386"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2" name="Google Shape;6602;p22"/>
            <p:cNvSpPr/>
            <p:nvPr/>
          </p:nvSpPr>
          <p:spPr>
            <a:xfrm>
              <a:off x="3181469" y="5972526"/>
              <a:ext cx="13606" cy="11878"/>
            </a:xfrm>
            <a:custGeom>
              <a:rect b="b" l="l" r="r" t="t"/>
              <a:pathLst>
                <a:path extrusionOk="0" h="543" w="622">
                  <a:moveTo>
                    <a:pt x="328" y="0"/>
                  </a:moveTo>
                  <a:cubicBezTo>
                    <a:pt x="264" y="0"/>
                    <a:pt x="199" y="24"/>
                    <a:pt x="141" y="74"/>
                  </a:cubicBezTo>
                  <a:cubicBezTo>
                    <a:pt x="22" y="177"/>
                    <a:pt x="1" y="333"/>
                    <a:pt x="99" y="449"/>
                  </a:cubicBezTo>
                  <a:cubicBezTo>
                    <a:pt x="154" y="512"/>
                    <a:pt x="223" y="543"/>
                    <a:pt x="293" y="543"/>
                  </a:cubicBezTo>
                  <a:cubicBezTo>
                    <a:pt x="357" y="543"/>
                    <a:pt x="423" y="517"/>
                    <a:pt x="480" y="468"/>
                  </a:cubicBezTo>
                  <a:cubicBezTo>
                    <a:pt x="603" y="362"/>
                    <a:pt x="622" y="209"/>
                    <a:pt x="521" y="92"/>
                  </a:cubicBezTo>
                  <a:cubicBezTo>
                    <a:pt x="469" y="31"/>
                    <a:pt x="399" y="0"/>
                    <a:pt x="32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3" name="Google Shape;6603;p22"/>
            <p:cNvSpPr/>
            <p:nvPr/>
          </p:nvSpPr>
          <p:spPr>
            <a:xfrm>
              <a:off x="3193259" y="5987423"/>
              <a:ext cx="13738" cy="11834"/>
            </a:xfrm>
            <a:custGeom>
              <a:rect b="b" l="l" r="r" t="t"/>
              <a:pathLst>
                <a:path extrusionOk="0" h="541" w="628">
                  <a:moveTo>
                    <a:pt x="331" y="1"/>
                  </a:moveTo>
                  <a:cubicBezTo>
                    <a:pt x="273" y="1"/>
                    <a:pt x="214" y="21"/>
                    <a:pt x="158" y="61"/>
                  </a:cubicBezTo>
                  <a:cubicBezTo>
                    <a:pt x="32" y="158"/>
                    <a:pt x="0" y="311"/>
                    <a:pt x="92" y="432"/>
                  </a:cubicBezTo>
                  <a:cubicBezTo>
                    <a:pt x="147" y="506"/>
                    <a:pt x="220" y="541"/>
                    <a:pt x="295" y="541"/>
                  </a:cubicBezTo>
                  <a:cubicBezTo>
                    <a:pt x="354" y="541"/>
                    <a:pt x="414" y="519"/>
                    <a:pt x="470" y="478"/>
                  </a:cubicBezTo>
                  <a:cubicBezTo>
                    <a:pt x="600" y="382"/>
                    <a:pt x="628" y="229"/>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4" name="Google Shape;6604;p22"/>
            <p:cNvSpPr/>
            <p:nvPr/>
          </p:nvSpPr>
          <p:spPr>
            <a:xfrm>
              <a:off x="3204022" y="6003173"/>
              <a:ext cx="13847" cy="11769"/>
            </a:xfrm>
            <a:custGeom>
              <a:rect b="b" l="l" r="r" t="t"/>
              <a:pathLst>
                <a:path extrusionOk="0" h="538" w="633">
                  <a:moveTo>
                    <a:pt x="334" y="0"/>
                  </a:moveTo>
                  <a:cubicBezTo>
                    <a:pt x="282" y="0"/>
                    <a:pt x="228" y="16"/>
                    <a:pt x="177" y="49"/>
                  </a:cubicBezTo>
                  <a:cubicBezTo>
                    <a:pt x="44" y="134"/>
                    <a:pt x="1" y="287"/>
                    <a:pt x="83" y="416"/>
                  </a:cubicBezTo>
                  <a:cubicBezTo>
                    <a:pt x="137" y="497"/>
                    <a:pt x="214" y="537"/>
                    <a:pt x="295" y="537"/>
                  </a:cubicBezTo>
                  <a:cubicBezTo>
                    <a:pt x="348" y="537"/>
                    <a:pt x="404" y="520"/>
                    <a:pt x="456" y="486"/>
                  </a:cubicBezTo>
                  <a:cubicBezTo>
                    <a:pt x="594" y="399"/>
                    <a:pt x="633" y="251"/>
                    <a:pt x="550" y="122"/>
                  </a:cubicBezTo>
                  <a:cubicBezTo>
                    <a:pt x="499" y="43"/>
                    <a:pt x="420"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5" name="Google Shape;6605;p22"/>
            <p:cNvSpPr/>
            <p:nvPr/>
          </p:nvSpPr>
          <p:spPr>
            <a:xfrm>
              <a:off x="3213581" y="6019360"/>
              <a:ext cx="13869" cy="11725"/>
            </a:xfrm>
            <a:custGeom>
              <a:rect b="b" l="l" r="r" t="t"/>
              <a:pathLst>
                <a:path extrusionOk="0" h="536" w="634">
                  <a:moveTo>
                    <a:pt x="337" y="1"/>
                  </a:moveTo>
                  <a:cubicBezTo>
                    <a:pt x="290" y="1"/>
                    <a:pt x="241" y="13"/>
                    <a:pt x="193" y="40"/>
                  </a:cubicBezTo>
                  <a:cubicBezTo>
                    <a:pt x="54" y="115"/>
                    <a:pt x="1" y="264"/>
                    <a:pt x="74" y="399"/>
                  </a:cubicBezTo>
                  <a:cubicBezTo>
                    <a:pt x="125" y="491"/>
                    <a:pt x="205" y="536"/>
                    <a:pt x="294" y="536"/>
                  </a:cubicBezTo>
                  <a:cubicBezTo>
                    <a:pt x="342" y="536"/>
                    <a:pt x="393" y="522"/>
                    <a:pt x="443" y="495"/>
                  </a:cubicBezTo>
                  <a:cubicBezTo>
                    <a:pt x="585" y="420"/>
                    <a:pt x="633" y="273"/>
                    <a:pt x="560" y="138"/>
                  </a:cubicBezTo>
                  <a:cubicBezTo>
                    <a:pt x="511" y="49"/>
                    <a:pt x="428"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6" name="Google Shape;6606;p22"/>
            <p:cNvSpPr/>
            <p:nvPr/>
          </p:nvSpPr>
          <p:spPr>
            <a:xfrm>
              <a:off x="3222069" y="6036313"/>
              <a:ext cx="13781" cy="11638"/>
            </a:xfrm>
            <a:custGeom>
              <a:rect b="b" l="l" r="r" t="t"/>
              <a:pathLst>
                <a:path extrusionOk="0" h="532" w="630">
                  <a:moveTo>
                    <a:pt x="334" y="1"/>
                  </a:moveTo>
                  <a:cubicBezTo>
                    <a:pt x="293" y="1"/>
                    <a:pt x="249" y="10"/>
                    <a:pt x="206" y="30"/>
                  </a:cubicBezTo>
                  <a:cubicBezTo>
                    <a:pt x="64" y="96"/>
                    <a:pt x="0" y="240"/>
                    <a:pt x="64" y="378"/>
                  </a:cubicBezTo>
                  <a:cubicBezTo>
                    <a:pt x="112" y="480"/>
                    <a:pt x="197" y="532"/>
                    <a:pt x="293" y="532"/>
                  </a:cubicBezTo>
                  <a:cubicBezTo>
                    <a:pt x="335" y="532"/>
                    <a:pt x="380" y="522"/>
                    <a:pt x="424" y="501"/>
                  </a:cubicBezTo>
                  <a:cubicBezTo>
                    <a:pt x="570" y="435"/>
                    <a:pt x="630" y="291"/>
                    <a:pt x="566" y="153"/>
                  </a:cubicBezTo>
                  <a:cubicBezTo>
                    <a:pt x="520" y="55"/>
                    <a:pt x="433"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7" name="Google Shape;6607;p22"/>
            <p:cNvSpPr/>
            <p:nvPr/>
          </p:nvSpPr>
          <p:spPr>
            <a:xfrm>
              <a:off x="3229419" y="6053879"/>
              <a:ext cx="13650" cy="11594"/>
            </a:xfrm>
            <a:custGeom>
              <a:rect b="b" l="l" r="r" t="t"/>
              <a:pathLst>
                <a:path extrusionOk="0" h="530" w="624">
                  <a:moveTo>
                    <a:pt x="330" y="0"/>
                  </a:moveTo>
                  <a:cubicBezTo>
                    <a:pt x="295" y="0"/>
                    <a:pt x="258" y="7"/>
                    <a:pt x="221" y="21"/>
                  </a:cubicBezTo>
                  <a:cubicBezTo>
                    <a:pt x="74" y="78"/>
                    <a:pt x="1" y="218"/>
                    <a:pt x="56" y="360"/>
                  </a:cubicBezTo>
                  <a:cubicBezTo>
                    <a:pt x="96" y="471"/>
                    <a:pt x="186" y="529"/>
                    <a:pt x="289" y="529"/>
                  </a:cubicBezTo>
                  <a:cubicBezTo>
                    <a:pt x="326" y="529"/>
                    <a:pt x="365" y="522"/>
                    <a:pt x="404" y="507"/>
                  </a:cubicBezTo>
                  <a:cubicBezTo>
                    <a:pt x="555" y="452"/>
                    <a:pt x="624" y="312"/>
                    <a:pt x="571" y="170"/>
                  </a:cubicBezTo>
                  <a:cubicBezTo>
                    <a:pt x="530" y="63"/>
                    <a:pt x="437" y="0"/>
                    <a:pt x="3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8" name="Google Shape;6608;p22"/>
            <p:cNvSpPr/>
            <p:nvPr/>
          </p:nvSpPr>
          <p:spPr>
            <a:xfrm>
              <a:off x="3235588" y="6072057"/>
              <a:ext cx="13497" cy="11528"/>
            </a:xfrm>
            <a:custGeom>
              <a:rect b="b" l="l" r="r" t="t"/>
              <a:pathLst>
                <a:path extrusionOk="0" h="527" w="617">
                  <a:moveTo>
                    <a:pt x="325" y="1"/>
                  </a:moveTo>
                  <a:cubicBezTo>
                    <a:pt x="296" y="1"/>
                    <a:pt x="265" y="5"/>
                    <a:pt x="234" y="15"/>
                  </a:cubicBezTo>
                  <a:cubicBezTo>
                    <a:pt x="83" y="60"/>
                    <a:pt x="0" y="193"/>
                    <a:pt x="44" y="340"/>
                  </a:cubicBezTo>
                  <a:cubicBezTo>
                    <a:pt x="80" y="462"/>
                    <a:pt x="175" y="526"/>
                    <a:pt x="287" y="526"/>
                  </a:cubicBezTo>
                  <a:cubicBezTo>
                    <a:pt x="318" y="526"/>
                    <a:pt x="350" y="521"/>
                    <a:pt x="383" y="512"/>
                  </a:cubicBezTo>
                  <a:cubicBezTo>
                    <a:pt x="536" y="466"/>
                    <a:pt x="616" y="333"/>
                    <a:pt x="573" y="186"/>
                  </a:cubicBezTo>
                  <a:cubicBezTo>
                    <a:pt x="536" y="70"/>
                    <a:pt x="440"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09" name="Google Shape;6609;p22"/>
            <p:cNvSpPr/>
            <p:nvPr/>
          </p:nvSpPr>
          <p:spPr>
            <a:xfrm>
              <a:off x="3240400" y="6090170"/>
              <a:ext cx="13234" cy="11506"/>
            </a:xfrm>
            <a:custGeom>
              <a:rect b="b" l="l" r="r" t="t"/>
              <a:pathLst>
                <a:path extrusionOk="0" h="526" w="605">
                  <a:moveTo>
                    <a:pt x="317" y="1"/>
                  </a:moveTo>
                  <a:cubicBezTo>
                    <a:pt x="294" y="1"/>
                    <a:pt x="270" y="3"/>
                    <a:pt x="245" y="9"/>
                  </a:cubicBezTo>
                  <a:cubicBezTo>
                    <a:pt x="92" y="45"/>
                    <a:pt x="0" y="174"/>
                    <a:pt x="35" y="323"/>
                  </a:cubicBezTo>
                  <a:cubicBezTo>
                    <a:pt x="63" y="454"/>
                    <a:pt x="164" y="526"/>
                    <a:pt x="285" y="526"/>
                  </a:cubicBezTo>
                  <a:cubicBezTo>
                    <a:pt x="309" y="526"/>
                    <a:pt x="334" y="523"/>
                    <a:pt x="360" y="517"/>
                  </a:cubicBezTo>
                  <a:cubicBezTo>
                    <a:pt x="518" y="481"/>
                    <a:pt x="605" y="352"/>
                    <a:pt x="573" y="203"/>
                  </a:cubicBezTo>
                  <a:cubicBezTo>
                    <a:pt x="544" y="78"/>
                    <a:pt x="443" y="1"/>
                    <a:pt x="3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0" name="Google Shape;6610;p22"/>
            <p:cNvSpPr/>
            <p:nvPr/>
          </p:nvSpPr>
          <p:spPr>
            <a:xfrm>
              <a:off x="3244097" y="6109091"/>
              <a:ext cx="12950" cy="11441"/>
            </a:xfrm>
            <a:custGeom>
              <a:rect b="b" l="l" r="r" t="t"/>
              <a:pathLst>
                <a:path extrusionOk="0" h="523" w="592">
                  <a:moveTo>
                    <a:pt x="308" y="1"/>
                  </a:moveTo>
                  <a:cubicBezTo>
                    <a:pt x="291" y="1"/>
                    <a:pt x="273" y="2"/>
                    <a:pt x="255" y="5"/>
                  </a:cubicBezTo>
                  <a:cubicBezTo>
                    <a:pt x="101" y="28"/>
                    <a:pt x="1" y="149"/>
                    <a:pt x="24" y="300"/>
                  </a:cubicBezTo>
                  <a:cubicBezTo>
                    <a:pt x="46" y="442"/>
                    <a:pt x="150" y="522"/>
                    <a:pt x="281" y="522"/>
                  </a:cubicBezTo>
                  <a:cubicBezTo>
                    <a:pt x="298" y="522"/>
                    <a:pt x="317" y="521"/>
                    <a:pt x="335" y="518"/>
                  </a:cubicBezTo>
                  <a:cubicBezTo>
                    <a:pt x="495" y="493"/>
                    <a:pt x="592" y="371"/>
                    <a:pt x="569" y="222"/>
                  </a:cubicBezTo>
                  <a:cubicBezTo>
                    <a:pt x="546" y="86"/>
                    <a:pt x="443" y="1"/>
                    <a:pt x="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1" name="Google Shape;6611;p22"/>
            <p:cNvSpPr/>
            <p:nvPr/>
          </p:nvSpPr>
          <p:spPr>
            <a:xfrm>
              <a:off x="3246459" y="6127795"/>
              <a:ext cx="12534" cy="11397"/>
            </a:xfrm>
            <a:custGeom>
              <a:rect b="b" l="l" r="r" t="t"/>
              <a:pathLst>
                <a:path extrusionOk="0" h="521" w="573">
                  <a:moveTo>
                    <a:pt x="293" y="1"/>
                  </a:moveTo>
                  <a:cubicBezTo>
                    <a:pt x="283" y="1"/>
                    <a:pt x="274" y="1"/>
                    <a:pt x="264" y="2"/>
                  </a:cubicBezTo>
                  <a:cubicBezTo>
                    <a:pt x="108" y="16"/>
                    <a:pt x="0" y="130"/>
                    <a:pt x="12" y="281"/>
                  </a:cubicBezTo>
                  <a:cubicBezTo>
                    <a:pt x="25" y="433"/>
                    <a:pt x="135" y="521"/>
                    <a:pt x="278" y="521"/>
                  </a:cubicBezTo>
                  <a:cubicBezTo>
                    <a:pt x="288" y="521"/>
                    <a:pt x="299" y="520"/>
                    <a:pt x="309" y="519"/>
                  </a:cubicBezTo>
                  <a:cubicBezTo>
                    <a:pt x="470" y="506"/>
                    <a:pt x="573" y="393"/>
                    <a:pt x="561" y="240"/>
                  </a:cubicBezTo>
                  <a:cubicBezTo>
                    <a:pt x="548" y="98"/>
                    <a:pt x="441"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2" name="Google Shape;6612;p22"/>
            <p:cNvSpPr/>
            <p:nvPr/>
          </p:nvSpPr>
          <p:spPr>
            <a:xfrm>
              <a:off x="3247553" y="6146563"/>
              <a:ext cx="12206" cy="11397"/>
            </a:xfrm>
            <a:custGeom>
              <a:rect b="b" l="l" r="r" t="t"/>
              <a:pathLst>
                <a:path extrusionOk="0" h="521" w="558">
                  <a:moveTo>
                    <a:pt x="278" y="0"/>
                  </a:moveTo>
                  <a:cubicBezTo>
                    <a:pt x="277" y="0"/>
                    <a:pt x="275" y="0"/>
                    <a:pt x="273" y="0"/>
                  </a:cubicBezTo>
                  <a:cubicBezTo>
                    <a:pt x="117" y="3"/>
                    <a:pt x="1" y="110"/>
                    <a:pt x="3" y="261"/>
                  </a:cubicBezTo>
                  <a:cubicBezTo>
                    <a:pt x="5" y="422"/>
                    <a:pt x="124" y="520"/>
                    <a:pt x="277" y="520"/>
                  </a:cubicBezTo>
                  <a:cubicBezTo>
                    <a:pt x="279" y="520"/>
                    <a:pt x="281" y="520"/>
                    <a:pt x="282" y="520"/>
                  </a:cubicBezTo>
                  <a:cubicBezTo>
                    <a:pt x="445" y="518"/>
                    <a:pt x="557" y="410"/>
                    <a:pt x="553" y="257"/>
                  </a:cubicBezTo>
                  <a:cubicBezTo>
                    <a:pt x="550" y="105"/>
                    <a:pt x="438" y="0"/>
                    <a:pt x="27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3" name="Google Shape;6613;p22"/>
            <p:cNvSpPr/>
            <p:nvPr/>
          </p:nvSpPr>
          <p:spPr>
            <a:xfrm>
              <a:off x="3247116" y="6165595"/>
              <a:ext cx="12381" cy="11397"/>
            </a:xfrm>
            <a:custGeom>
              <a:rect b="b" l="l" r="r" t="t"/>
              <a:pathLst>
                <a:path extrusionOk="0" h="521" w="566">
                  <a:moveTo>
                    <a:pt x="276" y="0"/>
                  </a:moveTo>
                  <a:cubicBezTo>
                    <a:pt x="127" y="0"/>
                    <a:pt x="16" y="99"/>
                    <a:pt x="7" y="243"/>
                  </a:cubicBezTo>
                  <a:cubicBezTo>
                    <a:pt x="0" y="406"/>
                    <a:pt x="112" y="511"/>
                    <a:pt x="270" y="520"/>
                  </a:cubicBezTo>
                  <a:cubicBezTo>
                    <a:pt x="276" y="521"/>
                    <a:pt x="281" y="521"/>
                    <a:pt x="286" y="521"/>
                  </a:cubicBezTo>
                  <a:cubicBezTo>
                    <a:pt x="438" y="521"/>
                    <a:pt x="550" y="424"/>
                    <a:pt x="557" y="275"/>
                  </a:cubicBezTo>
                  <a:cubicBezTo>
                    <a:pt x="566" y="122"/>
                    <a:pt x="458" y="7"/>
                    <a:pt x="296" y="1"/>
                  </a:cubicBezTo>
                  <a:cubicBezTo>
                    <a:pt x="289" y="0"/>
                    <a:pt x="282"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4" name="Google Shape;6614;p22"/>
            <p:cNvSpPr/>
            <p:nvPr/>
          </p:nvSpPr>
          <p:spPr>
            <a:xfrm>
              <a:off x="3245256" y="6184473"/>
              <a:ext cx="12797" cy="11397"/>
            </a:xfrm>
            <a:custGeom>
              <a:rect b="b" l="l" r="r" t="t"/>
              <a:pathLst>
                <a:path extrusionOk="0" h="521" w="585">
                  <a:moveTo>
                    <a:pt x="283" y="1"/>
                  </a:moveTo>
                  <a:cubicBezTo>
                    <a:pt x="146" y="1"/>
                    <a:pt x="36" y="88"/>
                    <a:pt x="21" y="228"/>
                  </a:cubicBezTo>
                  <a:cubicBezTo>
                    <a:pt x="0" y="388"/>
                    <a:pt x="106" y="500"/>
                    <a:pt x="264" y="519"/>
                  </a:cubicBezTo>
                  <a:cubicBezTo>
                    <a:pt x="278" y="520"/>
                    <a:pt x="291" y="521"/>
                    <a:pt x="305" y="521"/>
                  </a:cubicBezTo>
                  <a:cubicBezTo>
                    <a:pt x="445" y="521"/>
                    <a:pt x="549" y="434"/>
                    <a:pt x="566" y="294"/>
                  </a:cubicBezTo>
                  <a:cubicBezTo>
                    <a:pt x="584" y="143"/>
                    <a:pt x="484" y="22"/>
                    <a:pt x="323" y="3"/>
                  </a:cubicBezTo>
                  <a:cubicBezTo>
                    <a:pt x="310" y="2"/>
                    <a:pt x="296" y="1"/>
                    <a:pt x="28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5" name="Google Shape;6615;p22"/>
            <p:cNvSpPr/>
            <p:nvPr/>
          </p:nvSpPr>
          <p:spPr>
            <a:xfrm>
              <a:off x="3242150" y="6203438"/>
              <a:ext cx="13103" cy="11463"/>
            </a:xfrm>
            <a:custGeom>
              <a:rect b="b" l="l" r="r" t="t"/>
              <a:pathLst>
                <a:path extrusionOk="0" h="524" w="599">
                  <a:moveTo>
                    <a:pt x="286" y="0"/>
                  </a:moveTo>
                  <a:cubicBezTo>
                    <a:pt x="158" y="0"/>
                    <a:pt x="54" y="80"/>
                    <a:pt x="30" y="210"/>
                  </a:cubicBezTo>
                  <a:cubicBezTo>
                    <a:pt x="0" y="368"/>
                    <a:pt x="99" y="487"/>
                    <a:pt x="252" y="517"/>
                  </a:cubicBezTo>
                  <a:cubicBezTo>
                    <a:pt x="274" y="521"/>
                    <a:pt x="295" y="523"/>
                    <a:pt x="316" y="523"/>
                  </a:cubicBezTo>
                  <a:cubicBezTo>
                    <a:pt x="446" y="523"/>
                    <a:pt x="547" y="444"/>
                    <a:pt x="571" y="313"/>
                  </a:cubicBezTo>
                  <a:cubicBezTo>
                    <a:pt x="598" y="165"/>
                    <a:pt x="506" y="36"/>
                    <a:pt x="348" y="7"/>
                  </a:cubicBezTo>
                  <a:cubicBezTo>
                    <a:pt x="327" y="2"/>
                    <a:pt x="306"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6" name="Google Shape;6616;p22"/>
            <p:cNvSpPr/>
            <p:nvPr/>
          </p:nvSpPr>
          <p:spPr>
            <a:xfrm>
              <a:off x="3237841" y="6221901"/>
              <a:ext cx="13388" cy="11528"/>
            </a:xfrm>
            <a:custGeom>
              <a:rect b="b" l="l" r="r" t="t"/>
              <a:pathLst>
                <a:path extrusionOk="0" h="527" w="612">
                  <a:moveTo>
                    <a:pt x="289" y="1"/>
                  </a:moveTo>
                  <a:cubicBezTo>
                    <a:pt x="171" y="1"/>
                    <a:pt x="71" y="72"/>
                    <a:pt x="42" y="193"/>
                  </a:cubicBezTo>
                  <a:cubicBezTo>
                    <a:pt x="0" y="349"/>
                    <a:pt x="90" y="475"/>
                    <a:pt x="243" y="516"/>
                  </a:cubicBezTo>
                  <a:cubicBezTo>
                    <a:pt x="271" y="523"/>
                    <a:pt x="298" y="526"/>
                    <a:pt x="324" y="526"/>
                  </a:cubicBezTo>
                  <a:cubicBezTo>
                    <a:pt x="444" y="526"/>
                    <a:pt x="541" y="455"/>
                    <a:pt x="573" y="335"/>
                  </a:cubicBezTo>
                  <a:cubicBezTo>
                    <a:pt x="612" y="186"/>
                    <a:pt x="529" y="51"/>
                    <a:pt x="371" y="12"/>
                  </a:cubicBezTo>
                  <a:cubicBezTo>
                    <a:pt x="343" y="4"/>
                    <a:pt x="316"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7" name="Google Shape;6617;p22"/>
            <p:cNvSpPr/>
            <p:nvPr/>
          </p:nvSpPr>
          <p:spPr>
            <a:xfrm>
              <a:off x="3232372" y="6240035"/>
              <a:ext cx="13606" cy="11572"/>
            </a:xfrm>
            <a:custGeom>
              <a:rect b="b" l="l" r="r" t="t"/>
              <a:pathLst>
                <a:path extrusionOk="0" h="529" w="622">
                  <a:moveTo>
                    <a:pt x="295" y="1"/>
                  </a:moveTo>
                  <a:cubicBezTo>
                    <a:pt x="184" y="1"/>
                    <a:pt x="88" y="63"/>
                    <a:pt x="51" y="177"/>
                  </a:cubicBezTo>
                  <a:cubicBezTo>
                    <a:pt x="1" y="328"/>
                    <a:pt x="81" y="461"/>
                    <a:pt x="230" y="511"/>
                  </a:cubicBezTo>
                  <a:cubicBezTo>
                    <a:pt x="265" y="523"/>
                    <a:pt x="300" y="528"/>
                    <a:pt x="333" y="528"/>
                  </a:cubicBezTo>
                  <a:cubicBezTo>
                    <a:pt x="444" y="528"/>
                    <a:pt x="536" y="464"/>
                    <a:pt x="573" y="351"/>
                  </a:cubicBezTo>
                  <a:cubicBezTo>
                    <a:pt x="621" y="207"/>
                    <a:pt x="548" y="67"/>
                    <a:pt x="395" y="17"/>
                  </a:cubicBezTo>
                  <a:cubicBezTo>
                    <a:pt x="361" y="6"/>
                    <a:pt x="32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8" name="Google Shape;6618;p22"/>
            <p:cNvSpPr/>
            <p:nvPr/>
          </p:nvSpPr>
          <p:spPr>
            <a:xfrm>
              <a:off x="3225766" y="6257754"/>
              <a:ext cx="13694" cy="11616"/>
            </a:xfrm>
            <a:custGeom>
              <a:rect b="b" l="l" r="r" t="t"/>
              <a:pathLst>
                <a:path extrusionOk="0" h="531" w="626">
                  <a:moveTo>
                    <a:pt x="294" y="0"/>
                  </a:moveTo>
                  <a:cubicBezTo>
                    <a:pt x="192" y="0"/>
                    <a:pt x="102" y="56"/>
                    <a:pt x="60" y="159"/>
                  </a:cubicBezTo>
                  <a:cubicBezTo>
                    <a:pt x="0" y="308"/>
                    <a:pt x="71" y="446"/>
                    <a:pt x="218" y="505"/>
                  </a:cubicBezTo>
                  <a:cubicBezTo>
                    <a:pt x="259" y="522"/>
                    <a:pt x="299" y="530"/>
                    <a:pt x="338" y="530"/>
                  </a:cubicBezTo>
                  <a:cubicBezTo>
                    <a:pt x="440" y="530"/>
                    <a:pt x="527" y="473"/>
                    <a:pt x="568" y="370"/>
                  </a:cubicBezTo>
                  <a:cubicBezTo>
                    <a:pt x="626" y="228"/>
                    <a:pt x="562" y="84"/>
                    <a:pt x="413" y="24"/>
                  </a:cubicBezTo>
                  <a:cubicBezTo>
                    <a:pt x="373" y="8"/>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19" name="Google Shape;6619;p22"/>
            <p:cNvSpPr/>
            <p:nvPr/>
          </p:nvSpPr>
          <p:spPr>
            <a:xfrm>
              <a:off x="3217803" y="6275254"/>
              <a:ext cx="13803" cy="11681"/>
            </a:xfrm>
            <a:custGeom>
              <a:rect b="b" l="l" r="r" t="t"/>
              <a:pathLst>
                <a:path extrusionOk="0" h="534" w="631">
                  <a:moveTo>
                    <a:pt x="295" y="0"/>
                  </a:moveTo>
                  <a:cubicBezTo>
                    <a:pt x="201" y="0"/>
                    <a:pt x="117" y="49"/>
                    <a:pt x="71" y="143"/>
                  </a:cubicBezTo>
                  <a:cubicBezTo>
                    <a:pt x="0" y="289"/>
                    <a:pt x="62" y="431"/>
                    <a:pt x="204" y="500"/>
                  </a:cubicBezTo>
                  <a:cubicBezTo>
                    <a:pt x="250" y="522"/>
                    <a:pt x="295" y="533"/>
                    <a:pt x="339" y="533"/>
                  </a:cubicBezTo>
                  <a:cubicBezTo>
                    <a:pt x="434" y="533"/>
                    <a:pt x="518" y="482"/>
                    <a:pt x="564" y="388"/>
                  </a:cubicBezTo>
                  <a:cubicBezTo>
                    <a:pt x="630" y="250"/>
                    <a:pt x="577" y="104"/>
                    <a:pt x="431" y="33"/>
                  </a:cubicBezTo>
                  <a:cubicBezTo>
                    <a:pt x="386" y="11"/>
                    <a:pt x="339"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0" name="Google Shape;6620;p22"/>
            <p:cNvSpPr/>
            <p:nvPr/>
          </p:nvSpPr>
          <p:spPr>
            <a:xfrm>
              <a:off x="3208922" y="6291682"/>
              <a:ext cx="13803" cy="11747"/>
            </a:xfrm>
            <a:custGeom>
              <a:rect b="b" l="l" r="r" t="t"/>
              <a:pathLst>
                <a:path extrusionOk="0" h="537" w="631">
                  <a:moveTo>
                    <a:pt x="297" y="1"/>
                  </a:moveTo>
                  <a:cubicBezTo>
                    <a:pt x="210" y="1"/>
                    <a:pt x="129" y="45"/>
                    <a:pt x="81" y="129"/>
                  </a:cubicBezTo>
                  <a:cubicBezTo>
                    <a:pt x="1" y="269"/>
                    <a:pt x="51" y="415"/>
                    <a:pt x="189" y="493"/>
                  </a:cubicBezTo>
                  <a:cubicBezTo>
                    <a:pt x="239" y="522"/>
                    <a:pt x="292" y="537"/>
                    <a:pt x="341" y="537"/>
                  </a:cubicBezTo>
                  <a:cubicBezTo>
                    <a:pt x="428" y="537"/>
                    <a:pt x="507" y="492"/>
                    <a:pt x="555" y="406"/>
                  </a:cubicBezTo>
                  <a:cubicBezTo>
                    <a:pt x="631" y="276"/>
                    <a:pt x="587" y="125"/>
                    <a:pt x="448" y="44"/>
                  </a:cubicBezTo>
                  <a:cubicBezTo>
                    <a:pt x="398" y="15"/>
                    <a:pt x="34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1" name="Google Shape;6621;p22"/>
            <p:cNvSpPr/>
            <p:nvPr/>
          </p:nvSpPr>
          <p:spPr>
            <a:xfrm>
              <a:off x="3198816" y="6307760"/>
              <a:ext cx="13803" cy="11813"/>
            </a:xfrm>
            <a:custGeom>
              <a:rect b="b" l="l" r="r" t="t"/>
              <a:pathLst>
                <a:path extrusionOk="0" h="540" w="631">
                  <a:moveTo>
                    <a:pt x="298" y="1"/>
                  </a:moveTo>
                  <a:cubicBezTo>
                    <a:pt x="218" y="1"/>
                    <a:pt x="142" y="38"/>
                    <a:pt x="92" y="113"/>
                  </a:cubicBezTo>
                  <a:cubicBezTo>
                    <a:pt x="0" y="248"/>
                    <a:pt x="44" y="397"/>
                    <a:pt x="174" y="484"/>
                  </a:cubicBezTo>
                  <a:cubicBezTo>
                    <a:pt x="228" y="521"/>
                    <a:pt x="286" y="540"/>
                    <a:pt x="341" y="540"/>
                  </a:cubicBezTo>
                  <a:cubicBezTo>
                    <a:pt x="421" y="540"/>
                    <a:pt x="495" y="501"/>
                    <a:pt x="545"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2" name="Google Shape;6622;p22"/>
            <p:cNvSpPr/>
            <p:nvPr/>
          </p:nvSpPr>
          <p:spPr>
            <a:xfrm>
              <a:off x="3187638" y="6323116"/>
              <a:ext cx="13694" cy="11878"/>
            </a:xfrm>
            <a:custGeom>
              <a:rect b="b" l="l" r="r" t="t"/>
              <a:pathLst>
                <a:path extrusionOk="0" h="543" w="626">
                  <a:moveTo>
                    <a:pt x="296" y="1"/>
                  </a:moveTo>
                  <a:cubicBezTo>
                    <a:pt x="222" y="1"/>
                    <a:pt x="151" y="34"/>
                    <a:pt x="99" y="101"/>
                  </a:cubicBezTo>
                  <a:cubicBezTo>
                    <a:pt x="1" y="226"/>
                    <a:pt x="30" y="380"/>
                    <a:pt x="156" y="476"/>
                  </a:cubicBezTo>
                  <a:cubicBezTo>
                    <a:pt x="213" y="520"/>
                    <a:pt x="275" y="542"/>
                    <a:pt x="335" y="542"/>
                  </a:cubicBezTo>
                  <a:cubicBezTo>
                    <a:pt x="408" y="542"/>
                    <a:pt x="479" y="509"/>
                    <a:pt x="532" y="442"/>
                  </a:cubicBezTo>
                  <a:cubicBezTo>
                    <a:pt x="626"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3" name="Google Shape;6623;p22"/>
            <p:cNvSpPr/>
            <p:nvPr/>
          </p:nvSpPr>
          <p:spPr>
            <a:xfrm>
              <a:off x="3175519" y="6337510"/>
              <a:ext cx="13541" cy="11922"/>
            </a:xfrm>
            <a:custGeom>
              <a:rect b="b" l="l" r="r" t="t"/>
              <a:pathLst>
                <a:path extrusionOk="0" h="545" w="619">
                  <a:moveTo>
                    <a:pt x="295" y="1"/>
                  </a:moveTo>
                  <a:cubicBezTo>
                    <a:pt x="228" y="1"/>
                    <a:pt x="162" y="29"/>
                    <a:pt x="110" y="86"/>
                  </a:cubicBezTo>
                  <a:cubicBezTo>
                    <a:pt x="0" y="205"/>
                    <a:pt x="21" y="359"/>
                    <a:pt x="138" y="466"/>
                  </a:cubicBezTo>
                  <a:cubicBezTo>
                    <a:pt x="197" y="519"/>
                    <a:pt x="264" y="545"/>
                    <a:pt x="329" y="545"/>
                  </a:cubicBezTo>
                  <a:cubicBezTo>
                    <a:pt x="397" y="545"/>
                    <a:pt x="463" y="516"/>
                    <a:pt x="516" y="457"/>
                  </a:cubicBezTo>
                  <a:cubicBezTo>
                    <a:pt x="619" y="345"/>
                    <a:pt x="607" y="187"/>
                    <a:pt x="486" y="79"/>
                  </a:cubicBezTo>
                  <a:cubicBezTo>
                    <a:pt x="429" y="27"/>
                    <a:pt x="361"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4" name="Google Shape;6624;p22"/>
            <p:cNvSpPr/>
            <p:nvPr/>
          </p:nvSpPr>
          <p:spPr>
            <a:xfrm>
              <a:off x="3162394" y="6351073"/>
              <a:ext cx="13256" cy="11988"/>
            </a:xfrm>
            <a:custGeom>
              <a:rect b="b" l="l" r="r" t="t"/>
              <a:pathLst>
                <a:path extrusionOk="0" h="548" w="606">
                  <a:moveTo>
                    <a:pt x="291" y="0"/>
                  </a:moveTo>
                  <a:cubicBezTo>
                    <a:pt x="230" y="0"/>
                    <a:pt x="168" y="24"/>
                    <a:pt x="117" y="73"/>
                  </a:cubicBezTo>
                  <a:cubicBezTo>
                    <a:pt x="0" y="185"/>
                    <a:pt x="10" y="341"/>
                    <a:pt x="120" y="453"/>
                  </a:cubicBezTo>
                  <a:cubicBezTo>
                    <a:pt x="179" y="515"/>
                    <a:pt x="251" y="547"/>
                    <a:pt x="321" y="547"/>
                  </a:cubicBezTo>
                  <a:cubicBezTo>
                    <a:pt x="383" y="547"/>
                    <a:pt x="444" y="523"/>
                    <a:pt x="495" y="474"/>
                  </a:cubicBezTo>
                  <a:cubicBezTo>
                    <a:pt x="605" y="368"/>
                    <a:pt x="605" y="210"/>
                    <a:pt x="493" y="94"/>
                  </a:cubicBezTo>
                  <a:cubicBezTo>
                    <a:pt x="435" y="32"/>
                    <a:pt x="363" y="0"/>
                    <a:pt x="29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5" name="Google Shape;6625;p22"/>
            <p:cNvSpPr/>
            <p:nvPr/>
          </p:nvSpPr>
          <p:spPr>
            <a:xfrm>
              <a:off x="3148416" y="6363563"/>
              <a:ext cx="13256" cy="12009"/>
            </a:xfrm>
            <a:custGeom>
              <a:rect b="b" l="l" r="r" t="t"/>
              <a:pathLst>
                <a:path extrusionOk="0" h="549" w="606">
                  <a:moveTo>
                    <a:pt x="288" y="0"/>
                  </a:moveTo>
                  <a:cubicBezTo>
                    <a:pt x="232" y="0"/>
                    <a:pt x="176" y="20"/>
                    <a:pt x="126" y="61"/>
                  </a:cubicBezTo>
                  <a:cubicBezTo>
                    <a:pt x="3" y="164"/>
                    <a:pt x="1" y="319"/>
                    <a:pt x="101" y="441"/>
                  </a:cubicBezTo>
                  <a:cubicBezTo>
                    <a:pt x="160" y="512"/>
                    <a:pt x="236" y="549"/>
                    <a:pt x="313" y="549"/>
                  </a:cubicBezTo>
                  <a:cubicBezTo>
                    <a:pt x="369" y="549"/>
                    <a:pt x="426" y="529"/>
                    <a:pt x="477" y="487"/>
                  </a:cubicBezTo>
                  <a:cubicBezTo>
                    <a:pt x="594" y="388"/>
                    <a:pt x="605" y="232"/>
                    <a:pt x="502" y="109"/>
                  </a:cubicBezTo>
                  <a:cubicBezTo>
                    <a:pt x="443" y="38"/>
                    <a:pt x="366"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6" name="Google Shape;6626;p22"/>
            <p:cNvSpPr/>
            <p:nvPr/>
          </p:nvSpPr>
          <p:spPr>
            <a:xfrm>
              <a:off x="3133234" y="6375135"/>
              <a:ext cx="13344" cy="12053"/>
            </a:xfrm>
            <a:custGeom>
              <a:rect b="b" l="l" r="r" t="t"/>
              <a:pathLst>
                <a:path extrusionOk="0" h="551" w="610">
                  <a:moveTo>
                    <a:pt x="293" y="0"/>
                  </a:moveTo>
                  <a:cubicBezTo>
                    <a:pt x="243" y="0"/>
                    <a:pt x="192" y="16"/>
                    <a:pt x="145" y="49"/>
                  </a:cubicBezTo>
                  <a:cubicBezTo>
                    <a:pt x="14" y="143"/>
                    <a:pt x="1" y="299"/>
                    <a:pt x="92" y="425"/>
                  </a:cubicBezTo>
                  <a:cubicBezTo>
                    <a:pt x="150" y="507"/>
                    <a:pt x="231" y="551"/>
                    <a:pt x="313" y="551"/>
                  </a:cubicBezTo>
                  <a:cubicBezTo>
                    <a:pt x="364" y="551"/>
                    <a:pt x="415" y="534"/>
                    <a:pt x="463" y="500"/>
                  </a:cubicBezTo>
                  <a:cubicBezTo>
                    <a:pt x="587" y="411"/>
                    <a:pt x="610" y="255"/>
                    <a:pt x="516" y="125"/>
                  </a:cubicBezTo>
                  <a:cubicBezTo>
                    <a:pt x="458" y="45"/>
                    <a:pt x="377"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7" name="Google Shape;6627;p22"/>
            <p:cNvSpPr/>
            <p:nvPr/>
          </p:nvSpPr>
          <p:spPr>
            <a:xfrm>
              <a:off x="3117397" y="6385504"/>
              <a:ext cx="13366" cy="12075"/>
            </a:xfrm>
            <a:custGeom>
              <a:rect b="b" l="l" r="r" t="t"/>
              <a:pathLst>
                <a:path extrusionOk="0" h="552" w="611">
                  <a:moveTo>
                    <a:pt x="297" y="1"/>
                  </a:moveTo>
                  <a:cubicBezTo>
                    <a:pt x="253" y="1"/>
                    <a:pt x="207" y="13"/>
                    <a:pt x="164" y="40"/>
                  </a:cubicBezTo>
                  <a:cubicBezTo>
                    <a:pt x="24" y="125"/>
                    <a:pt x="1" y="276"/>
                    <a:pt x="83" y="411"/>
                  </a:cubicBezTo>
                  <a:cubicBezTo>
                    <a:pt x="138" y="502"/>
                    <a:pt x="222" y="552"/>
                    <a:pt x="310" y="552"/>
                  </a:cubicBezTo>
                  <a:cubicBezTo>
                    <a:pt x="355" y="552"/>
                    <a:pt x="401" y="539"/>
                    <a:pt x="445" y="512"/>
                  </a:cubicBezTo>
                  <a:cubicBezTo>
                    <a:pt x="576" y="432"/>
                    <a:pt x="610" y="278"/>
                    <a:pt x="525" y="141"/>
                  </a:cubicBezTo>
                  <a:cubicBezTo>
                    <a:pt x="470" y="51"/>
                    <a:pt x="386"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8" name="Google Shape;6628;p22"/>
            <p:cNvSpPr/>
            <p:nvPr/>
          </p:nvSpPr>
          <p:spPr>
            <a:xfrm>
              <a:off x="3100881" y="6394757"/>
              <a:ext cx="13344" cy="12119"/>
            </a:xfrm>
            <a:custGeom>
              <a:rect b="b" l="l" r="r" t="t"/>
              <a:pathLst>
                <a:path extrusionOk="0" h="554" w="610">
                  <a:moveTo>
                    <a:pt x="300" y="1"/>
                  </a:moveTo>
                  <a:cubicBezTo>
                    <a:pt x="260" y="1"/>
                    <a:pt x="219" y="11"/>
                    <a:pt x="179" y="32"/>
                  </a:cubicBezTo>
                  <a:cubicBezTo>
                    <a:pt x="35" y="105"/>
                    <a:pt x="0" y="256"/>
                    <a:pt x="71" y="396"/>
                  </a:cubicBezTo>
                  <a:cubicBezTo>
                    <a:pt x="124" y="497"/>
                    <a:pt x="211" y="553"/>
                    <a:pt x="306" y="553"/>
                  </a:cubicBezTo>
                  <a:cubicBezTo>
                    <a:pt x="346" y="553"/>
                    <a:pt x="387" y="543"/>
                    <a:pt x="428" y="522"/>
                  </a:cubicBezTo>
                  <a:cubicBezTo>
                    <a:pt x="564" y="451"/>
                    <a:pt x="609" y="300"/>
                    <a:pt x="534" y="155"/>
                  </a:cubicBezTo>
                  <a:cubicBezTo>
                    <a:pt x="484" y="57"/>
                    <a:pt x="39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29" name="Google Shape;6629;p22"/>
            <p:cNvSpPr/>
            <p:nvPr/>
          </p:nvSpPr>
          <p:spPr>
            <a:xfrm>
              <a:off x="3083797" y="6402763"/>
              <a:ext cx="13191" cy="12097"/>
            </a:xfrm>
            <a:custGeom>
              <a:rect b="b" l="l" r="r" t="t"/>
              <a:pathLst>
                <a:path extrusionOk="0" h="553" w="603">
                  <a:moveTo>
                    <a:pt x="298" y="0"/>
                  </a:moveTo>
                  <a:cubicBezTo>
                    <a:pt x="264" y="0"/>
                    <a:pt x="228" y="7"/>
                    <a:pt x="193" y="23"/>
                  </a:cubicBezTo>
                  <a:cubicBezTo>
                    <a:pt x="46" y="87"/>
                    <a:pt x="0" y="234"/>
                    <a:pt x="62" y="380"/>
                  </a:cubicBezTo>
                  <a:cubicBezTo>
                    <a:pt x="110" y="489"/>
                    <a:pt x="199" y="553"/>
                    <a:pt x="300" y="553"/>
                  </a:cubicBezTo>
                  <a:cubicBezTo>
                    <a:pt x="335" y="553"/>
                    <a:pt x="371" y="545"/>
                    <a:pt x="408" y="529"/>
                  </a:cubicBezTo>
                  <a:cubicBezTo>
                    <a:pt x="548" y="470"/>
                    <a:pt x="603" y="323"/>
                    <a:pt x="541" y="174"/>
                  </a:cubicBezTo>
                  <a:cubicBezTo>
                    <a:pt x="493" y="66"/>
                    <a:pt x="401"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0" name="Google Shape;6630;p22"/>
            <p:cNvSpPr/>
            <p:nvPr/>
          </p:nvSpPr>
          <p:spPr>
            <a:xfrm>
              <a:off x="3066166" y="6409632"/>
              <a:ext cx="13081" cy="12097"/>
            </a:xfrm>
            <a:custGeom>
              <a:rect b="b" l="l" r="r" t="t"/>
              <a:pathLst>
                <a:path extrusionOk="0" h="553" w="598">
                  <a:moveTo>
                    <a:pt x="297" y="0"/>
                  </a:moveTo>
                  <a:cubicBezTo>
                    <a:pt x="269" y="0"/>
                    <a:pt x="239" y="5"/>
                    <a:pt x="208" y="16"/>
                  </a:cubicBezTo>
                  <a:cubicBezTo>
                    <a:pt x="55" y="68"/>
                    <a:pt x="0" y="215"/>
                    <a:pt x="53" y="362"/>
                  </a:cubicBezTo>
                  <a:cubicBezTo>
                    <a:pt x="94" y="482"/>
                    <a:pt x="187" y="553"/>
                    <a:pt x="295" y="553"/>
                  </a:cubicBezTo>
                  <a:cubicBezTo>
                    <a:pt x="325" y="553"/>
                    <a:pt x="356" y="547"/>
                    <a:pt x="387" y="536"/>
                  </a:cubicBezTo>
                  <a:cubicBezTo>
                    <a:pt x="531" y="485"/>
                    <a:pt x="598" y="343"/>
                    <a:pt x="543" y="190"/>
                  </a:cubicBezTo>
                  <a:cubicBezTo>
                    <a:pt x="501" y="72"/>
                    <a:pt x="407"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1" name="Google Shape;6631;p22"/>
            <p:cNvSpPr/>
            <p:nvPr/>
          </p:nvSpPr>
          <p:spPr>
            <a:xfrm>
              <a:off x="3048119" y="6415254"/>
              <a:ext cx="12797" cy="12097"/>
            </a:xfrm>
            <a:custGeom>
              <a:rect b="b" l="l" r="r" t="t"/>
              <a:pathLst>
                <a:path extrusionOk="0" h="553" w="585">
                  <a:moveTo>
                    <a:pt x="293" y="1"/>
                  </a:moveTo>
                  <a:cubicBezTo>
                    <a:pt x="269" y="1"/>
                    <a:pt x="245" y="4"/>
                    <a:pt x="220" y="11"/>
                  </a:cubicBezTo>
                  <a:cubicBezTo>
                    <a:pt x="65" y="54"/>
                    <a:pt x="1" y="194"/>
                    <a:pt x="42" y="345"/>
                  </a:cubicBezTo>
                  <a:cubicBezTo>
                    <a:pt x="78" y="474"/>
                    <a:pt x="173" y="553"/>
                    <a:pt x="288" y="553"/>
                  </a:cubicBezTo>
                  <a:cubicBezTo>
                    <a:pt x="312" y="553"/>
                    <a:pt x="337" y="549"/>
                    <a:pt x="362" y="542"/>
                  </a:cubicBezTo>
                  <a:cubicBezTo>
                    <a:pt x="511" y="501"/>
                    <a:pt x="585" y="363"/>
                    <a:pt x="541" y="208"/>
                  </a:cubicBezTo>
                  <a:cubicBezTo>
                    <a:pt x="507" y="82"/>
                    <a:pt x="409"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2" name="Google Shape;6632;p22"/>
            <p:cNvSpPr/>
            <p:nvPr/>
          </p:nvSpPr>
          <p:spPr>
            <a:xfrm>
              <a:off x="3029788" y="6419695"/>
              <a:ext cx="12600" cy="12075"/>
            </a:xfrm>
            <a:custGeom>
              <a:rect b="b" l="l" r="r" t="t"/>
              <a:pathLst>
                <a:path extrusionOk="0" h="552" w="576">
                  <a:moveTo>
                    <a:pt x="289" y="1"/>
                  </a:moveTo>
                  <a:cubicBezTo>
                    <a:pt x="271" y="1"/>
                    <a:pt x="251" y="3"/>
                    <a:pt x="232" y="7"/>
                  </a:cubicBezTo>
                  <a:cubicBezTo>
                    <a:pt x="74" y="41"/>
                    <a:pt x="0" y="179"/>
                    <a:pt x="35" y="332"/>
                  </a:cubicBezTo>
                  <a:cubicBezTo>
                    <a:pt x="64" y="468"/>
                    <a:pt x="162" y="552"/>
                    <a:pt x="284" y="552"/>
                  </a:cubicBezTo>
                  <a:cubicBezTo>
                    <a:pt x="303" y="552"/>
                    <a:pt x="323" y="550"/>
                    <a:pt x="344" y="545"/>
                  </a:cubicBezTo>
                  <a:cubicBezTo>
                    <a:pt x="493" y="513"/>
                    <a:pt x="575" y="380"/>
                    <a:pt x="543" y="222"/>
                  </a:cubicBezTo>
                  <a:cubicBezTo>
                    <a:pt x="513" y="89"/>
                    <a:pt x="413"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3" name="Google Shape;6633;p22"/>
            <p:cNvSpPr/>
            <p:nvPr/>
          </p:nvSpPr>
          <p:spPr>
            <a:xfrm>
              <a:off x="3011150" y="6423216"/>
              <a:ext cx="12338" cy="12119"/>
            </a:xfrm>
            <a:custGeom>
              <a:rect b="b" l="l" r="r" t="t"/>
              <a:pathLst>
                <a:path extrusionOk="0" h="554" w="564">
                  <a:moveTo>
                    <a:pt x="282" y="1"/>
                  </a:moveTo>
                  <a:cubicBezTo>
                    <a:pt x="268" y="1"/>
                    <a:pt x="253" y="2"/>
                    <a:pt x="239" y="4"/>
                  </a:cubicBezTo>
                  <a:cubicBezTo>
                    <a:pt x="81" y="31"/>
                    <a:pt x="1" y="164"/>
                    <a:pt x="26" y="318"/>
                  </a:cubicBezTo>
                  <a:cubicBezTo>
                    <a:pt x="48" y="461"/>
                    <a:pt x="148" y="553"/>
                    <a:pt x="276" y="553"/>
                  </a:cubicBezTo>
                  <a:cubicBezTo>
                    <a:pt x="292" y="553"/>
                    <a:pt x="307" y="552"/>
                    <a:pt x="323" y="549"/>
                  </a:cubicBezTo>
                  <a:cubicBezTo>
                    <a:pt x="475" y="524"/>
                    <a:pt x="564" y="396"/>
                    <a:pt x="539" y="235"/>
                  </a:cubicBezTo>
                  <a:cubicBezTo>
                    <a:pt x="516" y="95"/>
                    <a:pt x="413" y="1"/>
                    <a:pt x="2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4" name="Google Shape;6634;p22"/>
            <p:cNvSpPr/>
            <p:nvPr/>
          </p:nvSpPr>
          <p:spPr>
            <a:xfrm>
              <a:off x="2992272" y="6425710"/>
              <a:ext cx="12031" cy="12075"/>
            </a:xfrm>
            <a:custGeom>
              <a:rect b="b" l="l" r="r" t="t"/>
              <a:pathLst>
                <a:path extrusionOk="0" h="552" w="550">
                  <a:moveTo>
                    <a:pt x="278" y="1"/>
                  </a:moveTo>
                  <a:cubicBezTo>
                    <a:pt x="268" y="1"/>
                    <a:pt x="258" y="1"/>
                    <a:pt x="247" y="2"/>
                  </a:cubicBezTo>
                  <a:cubicBezTo>
                    <a:pt x="87" y="21"/>
                    <a:pt x="0" y="146"/>
                    <a:pt x="18" y="305"/>
                  </a:cubicBezTo>
                  <a:cubicBezTo>
                    <a:pt x="33" y="454"/>
                    <a:pt x="135" y="551"/>
                    <a:pt x="271" y="551"/>
                  </a:cubicBezTo>
                  <a:cubicBezTo>
                    <a:pt x="281" y="551"/>
                    <a:pt x="292" y="551"/>
                    <a:pt x="302" y="550"/>
                  </a:cubicBezTo>
                  <a:cubicBezTo>
                    <a:pt x="454" y="534"/>
                    <a:pt x="550" y="410"/>
                    <a:pt x="534" y="250"/>
                  </a:cubicBezTo>
                  <a:cubicBezTo>
                    <a:pt x="519" y="102"/>
                    <a:pt x="416"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5" name="Google Shape;6635;p22"/>
            <p:cNvSpPr/>
            <p:nvPr/>
          </p:nvSpPr>
          <p:spPr>
            <a:xfrm>
              <a:off x="2973175" y="6427198"/>
              <a:ext cx="11747" cy="12053"/>
            </a:xfrm>
            <a:custGeom>
              <a:rect b="b" l="l" r="r" t="t"/>
              <a:pathLst>
                <a:path extrusionOk="0" h="551" w="537">
                  <a:moveTo>
                    <a:pt x="274" y="0"/>
                  </a:moveTo>
                  <a:cubicBezTo>
                    <a:pt x="269" y="0"/>
                    <a:pt x="263" y="0"/>
                    <a:pt x="257" y="1"/>
                  </a:cubicBezTo>
                  <a:cubicBezTo>
                    <a:pt x="97" y="8"/>
                    <a:pt x="1" y="131"/>
                    <a:pt x="10" y="287"/>
                  </a:cubicBezTo>
                  <a:cubicBezTo>
                    <a:pt x="16" y="445"/>
                    <a:pt x="122" y="551"/>
                    <a:pt x="266" y="551"/>
                  </a:cubicBezTo>
                  <a:cubicBezTo>
                    <a:pt x="271" y="551"/>
                    <a:pt x="275" y="550"/>
                    <a:pt x="280" y="550"/>
                  </a:cubicBezTo>
                  <a:cubicBezTo>
                    <a:pt x="433" y="543"/>
                    <a:pt x="536" y="424"/>
                    <a:pt x="530" y="262"/>
                  </a:cubicBezTo>
                  <a:cubicBezTo>
                    <a:pt x="521" y="112"/>
                    <a:pt x="419" y="0"/>
                    <a:pt x="27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6" name="Google Shape;6636;p22"/>
            <p:cNvSpPr/>
            <p:nvPr/>
          </p:nvSpPr>
          <p:spPr>
            <a:xfrm>
              <a:off x="2954538" y="6427504"/>
              <a:ext cx="11441" cy="12097"/>
            </a:xfrm>
            <a:custGeom>
              <a:rect b="b" l="l" r="r" t="t"/>
              <a:pathLst>
                <a:path extrusionOk="0" h="553" w="523">
                  <a:moveTo>
                    <a:pt x="266" y="0"/>
                  </a:moveTo>
                  <a:cubicBezTo>
                    <a:pt x="106" y="0"/>
                    <a:pt x="5" y="117"/>
                    <a:pt x="3" y="275"/>
                  </a:cubicBezTo>
                  <a:cubicBezTo>
                    <a:pt x="1" y="435"/>
                    <a:pt x="106" y="550"/>
                    <a:pt x="259" y="552"/>
                  </a:cubicBezTo>
                  <a:cubicBezTo>
                    <a:pt x="411" y="552"/>
                    <a:pt x="521" y="440"/>
                    <a:pt x="523" y="277"/>
                  </a:cubicBezTo>
                  <a:cubicBezTo>
                    <a:pt x="523" y="122"/>
                    <a:pt x="420" y="3"/>
                    <a:pt x="26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7" name="Google Shape;6637;p22"/>
            <p:cNvSpPr/>
            <p:nvPr/>
          </p:nvSpPr>
          <p:spPr>
            <a:xfrm>
              <a:off x="2935200" y="6426782"/>
              <a:ext cx="11791" cy="12031"/>
            </a:xfrm>
            <a:custGeom>
              <a:rect b="b" l="l" r="r" t="t"/>
              <a:pathLst>
                <a:path extrusionOk="0" h="550" w="539">
                  <a:moveTo>
                    <a:pt x="267" y="0"/>
                  </a:moveTo>
                  <a:cubicBezTo>
                    <a:pt x="119" y="0"/>
                    <a:pt x="21" y="107"/>
                    <a:pt x="10" y="258"/>
                  </a:cubicBezTo>
                  <a:cubicBezTo>
                    <a:pt x="1" y="418"/>
                    <a:pt x="97" y="539"/>
                    <a:pt x="250" y="549"/>
                  </a:cubicBezTo>
                  <a:cubicBezTo>
                    <a:pt x="258" y="549"/>
                    <a:pt x="265" y="549"/>
                    <a:pt x="273" y="549"/>
                  </a:cubicBezTo>
                  <a:cubicBezTo>
                    <a:pt x="413" y="549"/>
                    <a:pt x="519" y="447"/>
                    <a:pt x="530" y="292"/>
                  </a:cubicBezTo>
                  <a:cubicBezTo>
                    <a:pt x="539" y="136"/>
                    <a:pt x="443" y="10"/>
                    <a:pt x="289" y="1"/>
                  </a:cubicBezTo>
                  <a:cubicBezTo>
                    <a:pt x="282" y="1"/>
                    <a:pt x="274" y="0"/>
                    <a:pt x="2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8" name="Google Shape;6638;p22"/>
            <p:cNvSpPr/>
            <p:nvPr/>
          </p:nvSpPr>
          <p:spPr>
            <a:xfrm>
              <a:off x="2915775" y="6424879"/>
              <a:ext cx="12184" cy="12053"/>
            </a:xfrm>
            <a:custGeom>
              <a:rect b="b" l="l" r="r" t="t"/>
              <a:pathLst>
                <a:path extrusionOk="0" h="551" w="557">
                  <a:moveTo>
                    <a:pt x="276" y="1"/>
                  </a:moveTo>
                  <a:cubicBezTo>
                    <a:pt x="137" y="1"/>
                    <a:pt x="40" y="99"/>
                    <a:pt x="21" y="242"/>
                  </a:cubicBezTo>
                  <a:cubicBezTo>
                    <a:pt x="0" y="402"/>
                    <a:pt x="89" y="528"/>
                    <a:pt x="243" y="549"/>
                  </a:cubicBezTo>
                  <a:cubicBezTo>
                    <a:pt x="255" y="550"/>
                    <a:pt x="267" y="551"/>
                    <a:pt x="278" y="551"/>
                  </a:cubicBezTo>
                  <a:cubicBezTo>
                    <a:pt x="413" y="551"/>
                    <a:pt x="517" y="456"/>
                    <a:pt x="536" y="308"/>
                  </a:cubicBezTo>
                  <a:cubicBezTo>
                    <a:pt x="557" y="152"/>
                    <a:pt x="467" y="22"/>
                    <a:pt x="316" y="4"/>
                  </a:cubicBezTo>
                  <a:cubicBezTo>
                    <a:pt x="302" y="2"/>
                    <a:pt x="289"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39" name="Google Shape;6639;p22"/>
            <p:cNvSpPr/>
            <p:nvPr/>
          </p:nvSpPr>
          <p:spPr>
            <a:xfrm>
              <a:off x="2896984" y="6421926"/>
              <a:ext cx="12447" cy="12031"/>
            </a:xfrm>
            <a:custGeom>
              <a:rect b="b" l="l" r="r" t="t"/>
              <a:pathLst>
                <a:path extrusionOk="0" h="550" w="569">
                  <a:moveTo>
                    <a:pt x="281" y="0"/>
                  </a:moveTo>
                  <a:cubicBezTo>
                    <a:pt x="151" y="0"/>
                    <a:pt x="54" y="91"/>
                    <a:pt x="30" y="228"/>
                  </a:cubicBezTo>
                  <a:cubicBezTo>
                    <a:pt x="0" y="386"/>
                    <a:pt x="83" y="516"/>
                    <a:pt x="232" y="544"/>
                  </a:cubicBezTo>
                  <a:cubicBezTo>
                    <a:pt x="251" y="548"/>
                    <a:pt x="269" y="550"/>
                    <a:pt x="288" y="550"/>
                  </a:cubicBezTo>
                  <a:cubicBezTo>
                    <a:pt x="414" y="550"/>
                    <a:pt x="515" y="462"/>
                    <a:pt x="541" y="322"/>
                  </a:cubicBezTo>
                  <a:cubicBezTo>
                    <a:pt x="568" y="168"/>
                    <a:pt x="488" y="33"/>
                    <a:pt x="337" y="6"/>
                  </a:cubicBezTo>
                  <a:cubicBezTo>
                    <a:pt x="318" y="2"/>
                    <a:pt x="29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0" name="Google Shape;6640;p22"/>
            <p:cNvSpPr/>
            <p:nvPr/>
          </p:nvSpPr>
          <p:spPr>
            <a:xfrm>
              <a:off x="2878194" y="6417835"/>
              <a:ext cx="12753" cy="12075"/>
            </a:xfrm>
            <a:custGeom>
              <a:rect b="b" l="l" r="r" t="t"/>
              <a:pathLst>
                <a:path extrusionOk="0" h="552" w="583">
                  <a:moveTo>
                    <a:pt x="290" y="1"/>
                  </a:moveTo>
                  <a:cubicBezTo>
                    <a:pt x="167" y="1"/>
                    <a:pt x="72" y="86"/>
                    <a:pt x="39" y="213"/>
                  </a:cubicBezTo>
                  <a:cubicBezTo>
                    <a:pt x="0" y="371"/>
                    <a:pt x="76" y="506"/>
                    <a:pt x="225" y="543"/>
                  </a:cubicBezTo>
                  <a:cubicBezTo>
                    <a:pt x="248" y="549"/>
                    <a:pt x="271" y="552"/>
                    <a:pt x="293" y="552"/>
                  </a:cubicBezTo>
                  <a:cubicBezTo>
                    <a:pt x="413" y="552"/>
                    <a:pt x="513" y="471"/>
                    <a:pt x="546" y="339"/>
                  </a:cubicBezTo>
                  <a:cubicBezTo>
                    <a:pt x="582" y="186"/>
                    <a:pt x="509" y="46"/>
                    <a:pt x="360" y="10"/>
                  </a:cubicBezTo>
                  <a:cubicBezTo>
                    <a:pt x="336" y="3"/>
                    <a:pt x="312"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1" name="Google Shape;6641;p22"/>
            <p:cNvSpPr/>
            <p:nvPr/>
          </p:nvSpPr>
          <p:spPr>
            <a:xfrm>
              <a:off x="2859666" y="6412629"/>
              <a:ext cx="12928" cy="12075"/>
            </a:xfrm>
            <a:custGeom>
              <a:rect b="b" l="l" r="r" t="t"/>
              <a:pathLst>
                <a:path extrusionOk="0" h="552" w="591">
                  <a:moveTo>
                    <a:pt x="294" y="0"/>
                  </a:moveTo>
                  <a:cubicBezTo>
                    <a:pt x="179" y="0"/>
                    <a:pt x="85" y="77"/>
                    <a:pt x="48" y="199"/>
                  </a:cubicBezTo>
                  <a:cubicBezTo>
                    <a:pt x="0" y="353"/>
                    <a:pt x="67" y="493"/>
                    <a:pt x="213" y="538"/>
                  </a:cubicBezTo>
                  <a:cubicBezTo>
                    <a:pt x="241" y="547"/>
                    <a:pt x="269" y="552"/>
                    <a:pt x="296" y="552"/>
                  </a:cubicBezTo>
                  <a:cubicBezTo>
                    <a:pt x="408" y="552"/>
                    <a:pt x="506" y="478"/>
                    <a:pt x="545" y="353"/>
                  </a:cubicBezTo>
                  <a:cubicBezTo>
                    <a:pt x="591" y="204"/>
                    <a:pt x="527" y="60"/>
                    <a:pt x="380" y="14"/>
                  </a:cubicBezTo>
                  <a:cubicBezTo>
                    <a:pt x="351" y="5"/>
                    <a:pt x="32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2" name="Google Shape;6642;p22"/>
            <p:cNvSpPr/>
            <p:nvPr/>
          </p:nvSpPr>
          <p:spPr>
            <a:xfrm>
              <a:off x="2841531" y="6406351"/>
              <a:ext cx="13147" cy="12097"/>
            </a:xfrm>
            <a:custGeom>
              <a:rect b="b" l="l" r="r" t="t"/>
              <a:pathLst>
                <a:path extrusionOk="0" h="553" w="601">
                  <a:moveTo>
                    <a:pt x="301" y="0"/>
                  </a:moveTo>
                  <a:cubicBezTo>
                    <a:pt x="192" y="0"/>
                    <a:pt x="102" y="71"/>
                    <a:pt x="57" y="184"/>
                  </a:cubicBezTo>
                  <a:cubicBezTo>
                    <a:pt x="0" y="338"/>
                    <a:pt x="60" y="480"/>
                    <a:pt x="202" y="535"/>
                  </a:cubicBezTo>
                  <a:cubicBezTo>
                    <a:pt x="234" y="546"/>
                    <a:pt x="266" y="552"/>
                    <a:pt x="298" y="552"/>
                  </a:cubicBezTo>
                  <a:cubicBezTo>
                    <a:pt x="406" y="552"/>
                    <a:pt x="501" y="484"/>
                    <a:pt x="545" y="367"/>
                  </a:cubicBezTo>
                  <a:cubicBezTo>
                    <a:pt x="600" y="221"/>
                    <a:pt x="543" y="74"/>
                    <a:pt x="401" y="19"/>
                  </a:cubicBezTo>
                  <a:cubicBezTo>
                    <a:pt x="366" y="6"/>
                    <a:pt x="333" y="0"/>
                    <a:pt x="30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3" name="Google Shape;6643;p22"/>
            <p:cNvSpPr/>
            <p:nvPr/>
          </p:nvSpPr>
          <p:spPr>
            <a:xfrm>
              <a:off x="2823988" y="6399132"/>
              <a:ext cx="13256" cy="12053"/>
            </a:xfrm>
            <a:custGeom>
              <a:rect b="b" l="l" r="r" t="t"/>
              <a:pathLst>
                <a:path extrusionOk="0" h="551" w="606">
                  <a:moveTo>
                    <a:pt x="304" y="1"/>
                  </a:moveTo>
                  <a:cubicBezTo>
                    <a:pt x="202" y="1"/>
                    <a:pt x="114" y="65"/>
                    <a:pt x="67" y="171"/>
                  </a:cubicBezTo>
                  <a:cubicBezTo>
                    <a:pt x="1" y="319"/>
                    <a:pt x="51" y="464"/>
                    <a:pt x="191" y="526"/>
                  </a:cubicBezTo>
                  <a:cubicBezTo>
                    <a:pt x="228" y="542"/>
                    <a:pt x="266" y="550"/>
                    <a:pt x="302" y="550"/>
                  </a:cubicBezTo>
                  <a:cubicBezTo>
                    <a:pt x="402" y="550"/>
                    <a:pt x="492" y="490"/>
                    <a:pt x="541" y="381"/>
                  </a:cubicBezTo>
                  <a:cubicBezTo>
                    <a:pt x="605" y="237"/>
                    <a:pt x="557" y="88"/>
                    <a:pt x="417" y="26"/>
                  </a:cubicBezTo>
                  <a:cubicBezTo>
                    <a:pt x="379" y="9"/>
                    <a:pt x="340"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4" name="Google Shape;6644;p22"/>
            <p:cNvSpPr/>
            <p:nvPr/>
          </p:nvSpPr>
          <p:spPr>
            <a:xfrm>
              <a:off x="2806553" y="6390754"/>
              <a:ext cx="13300" cy="12075"/>
            </a:xfrm>
            <a:custGeom>
              <a:rect b="b" l="l" r="r" t="t"/>
              <a:pathLst>
                <a:path extrusionOk="0" h="552" w="608">
                  <a:moveTo>
                    <a:pt x="307" y="1"/>
                  </a:moveTo>
                  <a:cubicBezTo>
                    <a:pt x="210" y="1"/>
                    <a:pt x="124" y="59"/>
                    <a:pt x="74" y="157"/>
                  </a:cubicBezTo>
                  <a:cubicBezTo>
                    <a:pt x="1" y="302"/>
                    <a:pt x="40" y="451"/>
                    <a:pt x="177" y="519"/>
                  </a:cubicBezTo>
                  <a:cubicBezTo>
                    <a:pt x="218" y="541"/>
                    <a:pt x="260" y="551"/>
                    <a:pt x="301" y="551"/>
                  </a:cubicBezTo>
                  <a:cubicBezTo>
                    <a:pt x="395" y="551"/>
                    <a:pt x="484" y="496"/>
                    <a:pt x="536" y="396"/>
                  </a:cubicBezTo>
                  <a:cubicBezTo>
                    <a:pt x="607" y="256"/>
                    <a:pt x="569" y="102"/>
                    <a:pt x="433" y="34"/>
                  </a:cubicBezTo>
                  <a:cubicBezTo>
                    <a:pt x="390" y="11"/>
                    <a:pt x="348"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5" name="Google Shape;6645;p22"/>
            <p:cNvSpPr/>
            <p:nvPr/>
          </p:nvSpPr>
          <p:spPr>
            <a:xfrm>
              <a:off x="2789775" y="6381523"/>
              <a:ext cx="13344" cy="12031"/>
            </a:xfrm>
            <a:custGeom>
              <a:rect b="b" l="l" r="r" t="t"/>
              <a:pathLst>
                <a:path extrusionOk="0" h="550" w="610">
                  <a:moveTo>
                    <a:pt x="311" y="1"/>
                  </a:moveTo>
                  <a:cubicBezTo>
                    <a:pt x="219" y="1"/>
                    <a:pt x="135" y="53"/>
                    <a:pt x="83" y="144"/>
                  </a:cubicBezTo>
                  <a:cubicBezTo>
                    <a:pt x="0" y="284"/>
                    <a:pt x="35" y="435"/>
                    <a:pt x="165" y="511"/>
                  </a:cubicBezTo>
                  <a:cubicBezTo>
                    <a:pt x="210" y="537"/>
                    <a:pt x="257" y="550"/>
                    <a:pt x="302" y="550"/>
                  </a:cubicBezTo>
                  <a:cubicBezTo>
                    <a:pt x="392" y="550"/>
                    <a:pt x="476" y="500"/>
                    <a:pt x="529" y="408"/>
                  </a:cubicBezTo>
                  <a:cubicBezTo>
                    <a:pt x="610" y="273"/>
                    <a:pt x="580" y="117"/>
                    <a:pt x="447" y="39"/>
                  </a:cubicBezTo>
                  <a:cubicBezTo>
                    <a:pt x="401" y="13"/>
                    <a:pt x="355" y="1"/>
                    <a:pt x="31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6" name="Google Shape;6646;p22"/>
            <p:cNvSpPr/>
            <p:nvPr/>
          </p:nvSpPr>
          <p:spPr>
            <a:xfrm>
              <a:off x="2773500" y="6371307"/>
              <a:ext cx="13388" cy="12075"/>
            </a:xfrm>
            <a:custGeom>
              <a:rect b="b" l="l" r="r" t="t"/>
              <a:pathLst>
                <a:path extrusionOk="0" h="552" w="612">
                  <a:moveTo>
                    <a:pt x="315" y="1"/>
                  </a:moveTo>
                  <a:cubicBezTo>
                    <a:pt x="229" y="1"/>
                    <a:pt x="148" y="49"/>
                    <a:pt x="92" y="133"/>
                  </a:cubicBezTo>
                  <a:cubicBezTo>
                    <a:pt x="0" y="268"/>
                    <a:pt x="25" y="421"/>
                    <a:pt x="154" y="506"/>
                  </a:cubicBezTo>
                  <a:cubicBezTo>
                    <a:pt x="200" y="536"/>
                    <a:pt x="250" y="551"/>
                    <a:pt x="299" y="551"/>
                  </a:cubicBezTo>
                  <a:cubicBezTo>
                    <a:pt x="385" y="551"/>
                    <a:pt x="468" y="507"/>
                    <a:pt x="525" y="421"/>
                  </a:cubicBezTo>
                  <a:cubicBezTo>
                    <a:pt x="612" y="291"/>
                    <a:pt x="589" y="133"/>
                    <a:pt x="460" y="48"/>
                  </a:cubicBezTo>
                  <a:cubicBezTo>
                    <a:pt x="413" y="16"/>
                    <a:pt x="363" y="1"/>
                    <a:pt x="3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7" name="Google Shape;6647;p22"/>
            <p:cNvSpPr/>
            <p:nvPr/>
          </p:nvSpPr>
          <p:spPr>
            <a:xfrm>
              <a:off x="2758122" y="6360370"/>
              <a:ext cx="13278" cy="12031"/>
            </a:xfrm>
            <a:custGeom>
              <a:rect b="b" l="l" r="r" t="t"/>
              <a:pathLst>
                <a:path extrusionOk="0" h="550" w="607">
                  <a:moveTo>
                    <a:pt x="314" y="0"/>
                  </a:moveTo>
                  <a:cubicBezTo>
                    <a:pt x="232" y="0"/>
                    <a:pt x="153" y="43"/>
                    <a:pt x="96" y="120"/>
                  </a:cubicBezTo>
                  <a:cubicBezTo>
                    <a:pt x="0" y="250"/>
                    <a:pt x="16" y="404"/>
                    <a:pt x="137" y="495"/>
                  </a:cubicBezTo>
                  <a:cubicBezTo>
                    <a:pt x="186" y="532"/>
                    <a:pt x="240" y="550"/>
                    <a:pt x="294" y="550"/>
                  </a:cubicBezTo>
                  <a:cubicBezTo>
                    <a:pt x="374" y="550"/>
                    <a:pt x="454" y="509"/>
                    <a:pt x="513" y="431"/>
                  </a:cubicBezTo>
                  <a:cubicBezTo>
                    <a:pt x="607" y="305"/>
                    <a:pt x="593" y="149"/>
                    <a:pt x="472" y="56"/>
                  </a:cubicBezTo>
                  <a:cubicBezTo>
                    <a:pt x="421" y="18"/>
                    <a:pt x="366" y="0"/>
                    <a:pt x="3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8" name="Google Shape;6648;p22"/>
            <p:cNvSpPr/>
            <p:nvPr/>
          </p:nvSpPr>
          <p:spPr>
            <a:xfrm>
              <a:off x="2743028" y="6348404"/>
              <a:ext cx="13256" cy="11988"/>
            </a:xfrm>
            <a:custGeom>
              <a:rect b="b" l="l" r="r" t="t"/>
              <a:pathLst>
                <a:path extrusionOk="0" h="548" w="606">
                  <a:moveTo>
                    <a:pt x="317" y="0"/>
                  </a:moveTo>
                  <a:cubicBezTo>
                    <a:pt x="240" y="0"/>
                    <a:pt x="164" y="38"/>
                    <a:pt x="106" y="108"/>
                  </a:cubicBezTo>
                  <a:cubicBezTo>
                    <a:pt x="1" y="232"/>
                    <a:pt x="10" y="385"/>
                    <a:pt x="127" y="486"/>
                  </a:cubicBezTo>
                  <a:cubicBezTo>
                    <a:pt x="177" y="527"/>
                    <a:pt x="235" y="548"/>
                    <a:pt x="293" y="548"/>
                  </a:cubicBezTo>
                  <a:cubicBezTo>
                    <a:pt x="370" y="548"/>
                    <a:pt x="446" y="512"/>
                    <a:pt x="505" y="442"/>
                  </a:cubicBezTo>
                  <a:cubicBezTo>
                    <a:pt x="605" y="321"/>
                    <a:pt x="601" y="163"/>
                    <a:pt x="484" y="64"/>
                  </a:cubicBezTo>
                  <a:cubicBezTo>
                    <a:pt x="431" y="21"/>
                    <a:pt x="374" y="0"/>
                    <a:pt x="31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49" name="Google Shape;6649;p22"/>
            <p:cNvSpPr/>
            <p:nvPr/>
          </p:nvSpPr>
          <p:spPr>
            <a:xfrm>
              <a:off x="2728853" y="6335738"/>
              <a:ext cx="13191" cy="11944"/>
            </a:xfrm>
            <a:custGeom>
              <a:rect b="b" l="l" r="r" t="t"/>
              <a:pathLst>
                <a:path extrusionOk="0" h="546" w="603">
                  <a:moveTo>
                    <a:pt x="315" y="0"/>
                  </a:moveTo>
                  <a:cubicBezTo>
                    <a:pt x="243" y="0"/>
                    <a:pt x="170" y="34"/>
                    <a:pt x="111" y="96"/>
                  </a:cubicBezTo>
                  <a:lnTo>
                    <a:pt x="113" y="96"/>
                  </a:lnTo>
                  <a:cubicBezTo>
                    <a:pt x="1" y="213"/>
                    <a:pt x="1" y="369"/>
                    <a:pt x="111" y="472"/>
                  </a:cubicBezTo>
                  <a:cubicBezTo>
                    <a:pt x="163" y="521"/>
                    <a:pt x="225" y="546"/>
                    <a:pt x="288" y="546"/>
                  </a:cubicBezTo>
                  <a:cubicBezTo>
                    <a:pt x="359" y="546"/>
                    <a:pt x="431" y="514"/>
                    <a:pt x="491" y="451"/>
                  </a:cubicBezTo>
                  <a:cubicBezTo>
                    <a:pt x="598" y="337"/>
                    <a:pt x="603" y="178"/>
                    <a:pt x="491" y="75"/>
                  </a:cubicBezTo>
                  <a:cubicBezTo>
                    <a:pt x="437" y="24"/>
                    <a:pt x="376"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50" name="Google Shape;6650;p22"/>
            <p:cNvSpPr/>
            <p:nvPr/>
          </p:nvSpPr>
          <p:spPr>
            <a:xfrm>
              <a:off x="2715138" y="6322220"/>
              <a:ext cx="13431" cy="11922"/>
            </a:xfrm>
            <a:custGeom>
              <a:rect b="b" l="l" r="r" t="t"/>
              <a:pathLst>
                <a:path extrusionOk="0" h="545" w="614">
                  <a:moveTo>
                    <a:pt x="321" y="0"/>
                  </a:moveTo>
                  <a:cubicBezTo>
                    <a:pt x="253" y="0"/>
                    <a:pt x="185" y="30"/>
                    <a:pt x="128" y="84"/>
                  </a:cubicBezTo>
                  <a:cubicBezTo>
                    <a:pt x="9" y="196"/>
                    <a:pt x="0" y="350"/>
                    <a:pt x="105" y="462"/>
                  </a:cubicBezTo>
                  <a:cubicBezTo>
                    <a:pt x="158" y="517"/>
                    <a:pt x="224" y="545"/>
                    <a:pt x="291" y="545"/>
                  </a:cubicBezTo>
                  <a:cubicBezTo>
                    <a:pt x="358" y="545"/>
                    <a:pt x="427" y="517"/>
                    <a:pt x="486" y="462"/>
                  </a:cubicBezTo>
                  <a:cubicBezTo>
                    <a:pt x="600" y="354"/>
                    <a:pt x="614" y="196"/>
                    <a:pt x="506" y="87"/>
                  </a:cubicBezTo>
                  <a:cubicBezTo>
                    <a:pt x="452" y="28"/>
                    <a:pt x="387" y="0"/>
                    <a:pt x="3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51" name="Google Shape;6651;p22"/>
            <p:cNvSpPr/>
            <p:nvPr/>
          </p:nvSpPr>
          <p:spPr>
            <a:xfrm>
              <a:off x="2702603" y="6308198"/>
              <a:ext cx="13650" cy="11900"/>
            </a:xfrm>
            <a:custGeom>
              <a:rect b="b" l="l" r="r" t="t"/>
              <a:pathLst>
                <a:path extrusionOk="0" h="544" w="624">
                  <a:moveTo>
                    <a:pt x="329" y="1"/>
                  </a:moveTo>
                  <a:cubicBezTo>
                    <a:pt x="266" y="1"/>
                    <a:pt x="202" y="25"/>
                    <a:pt x="145" y="73"/>
                  </a:cubicBezTo>
                  <a:cubicBezTo>
                    <a:pt x="21" y="178"/>
                    <a:pt x="1" y="331"/>
                    <a:pt x="99" y="448"/>
                  </a:cubicBezTo>
                  <a:cubicBezTo>
                    <a:pt x="152" y="511"/>
                    <a:pt x="223" y="544"/>
                    <a:pt x="297" y="544"/>
                  </a:cubicBezTo>
                  <a:cubicBezTo>
                    <a:pt x="359" y="544"/>
                    <a:pt x="422" y="521"/>
                    <a:pt x="479" y="473"/>
                  </a:cubicBezTo>
                  <a:cubicBezTo>
                    <a:pt x="601" y="370"/>
                    <a:pt x="623" y="215"/>
                    <a:pt x="525" y="98"/>
                  </a:cubicBezTo>
                  <a:cubicBezTo>
                    <a:pt x="469" y="32"/>
                    <a:pt x="400" y="1"/>
                    <a:pt x="3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52" name="Google Shape;6652;p22"/>
            <p:cNvSpPr/>
            <p:nvPr/>
          </p:nvSpPr>
          <p:spPr>
            <a:xfrm>
              <a:off x="2690725" y="6293104"/>
              <a:ext cx="13759" cy="11856"/>
            </a:xfrm>
            <a:custGeom>
              <a:rect b="b" l="l" r="r" t="t"/>
              <a:pathLst>
                <a:path extrusionOk="0" h="542" w="629">
                  <a:moveTo>
                    <a:pt x="335" y="0"/>
                  </a:moveTo>
                  <a:cubicBezTo>
                    <a:pt x="276" y="0"/>
                    <a:pt x="216" y="21"/>
                    <a:pt x="161" y="62"/>
                  </a:cubicBezTo>
                  <a:cubicBezTo>
                    <a:pt x="31" y="156"/>
                    <a:pt x="1" y="307"/>
                    <a:pt x="90" y="433"/>
                  </a:cubicBezTo>
                  <a:cubicBezTo>
                    <a:pt x="143" y="504"/>
                    <a:pt x="217" y="541"/>
                    <a:pt x="296" y="541"/>
                  </a:cubicBezTo>
                  <a:cubicBezTo>
                    <a:pt x="353" y="541"/>
                    <a:pt x="413" y="522"/>
                    <a:pt x="468" y="481"/>
                  </a:cubicBezTo>
                  <a:cubicBezTo>
                    <a:pt x="594" y="389"/>
                    <a:pt x="628" y="234"/>
                    <a:pt x="539" y="112"/>
                  </a:cubicBezTo>
                  <a:cubicBezTo>
                    <a:pt x="484" y="37"/>
                    <a:pt x="411" y="0"/>
                    <a:pt x="33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53" name="Google Shape;6653;p22"/>
            <p:cNvSpPr/>
            <p:nvPr/>
          </p:nvSpPr>
          <p:spPr>
            <a:xfrm>
              <a:off x="2680159" y="6277376"/>
              <a:ext cx="13847" cy="11747"/>
            </a:xfrm>
            <a:custGeom>
              <a:rect b="b" l="l" r="r" t="t"/>
              <a:pathLst>
                <a:path extrusionOk="0" h="537" w="633">
                  <a:moveTo>
                    <a:pt x="339" y="0"/>
                  </a:moveTo>
                  <a:cubicBezTo>
                    <a:pt x="287" y="0"/>
                    <a:pt x="233" y="16"/>
                    <a:pt x="181" y="48"/>
                  </a:cubicBezTo>
                  <a:cubicBezTo>
                    <a:pt x="44" y="133"/>
                    <a:pt x="1" y="282"/>
                    <a:pt x="83" y="412"/>
                  </a:cubicBezTo>
                  <a:cubicBezTo>
                    <a:pt x="133" y="494"/>
                    <a:pt x="212" y="537"/>
                    <a:pt x="298" y="537"/>
                  </a:cubicBezTo>
                  <a:cubicBezTo>
                    <a:pt x="349" y="537"/>
                    <a:pt x="403" y="522"/>
                    <a:pt x="454" y="490"/>
                  </a:cubicBezTo>
                  <a:cubicBezTo>
                    <a:pt x="589" y="410"/>
                    <a:pt x="633" y="256"/>
                    <a:pt x="552" y="126"/>
                  </a:cubicBezTo>
                  <a:cubicBezTo>
                    <a:pt x="500" y="41"/>
                    <a:pt x="422"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54" name="Google Shape;6654;p22"/>
            <p:cNvSpPr/>
            <p:nvPr/>
          </p:nvSpPr>
          <p:spPr>
            <a:xfrm>
              <a:off x="2671234" y="6261101"/>
              <a:ext cx="13803" cy="11681"/>
            </a:xfrm>
            <a:custGeom>
              <a:rect b="b" l="l" r="r" t="t"/>
              <a:pathLst>
                <a:path extrusionOk="0" h="534" w="631">
                  <a:moveTo>
                    <a:pt x="337" y="1"/>
                  </a:moveTo>
                  <a:cubicBezTo>
                    <a:pt x="293" y="1"/>
                    <a:pt x="247" y="12"/>
                    <a:pt x="202" y="34"/>
                  </a:cubicBezTo>
                  <a:cubicBezTo>
                    <a:pt x="56" y="105"/>
                    <a:pt x="1" y="249"/>
                    <a:pt x="67" y="387"/>
                  </a:cubicBezTo>
                  <a:cubicBezTo>
                    <a:pt x="115" y="481"/>
                    <a:pt x="200" y="534"/>
                    <a:pt x="297" y="534"/>
                  </a:cubicBezTo>
                  <a:cubicBezTo>
                    <a:pt x="340" y="534"/>
                    <a:pt x="386" y="523"/>
                    <a:pt x="431" y="501"/>
                  </a:cubicBezTo>
                  <a:cubicBezTo>
                    <a:pt x="571" y="432"/>
                    <a:pt x="631" y="286"/>
                    <a:pt x="564" y="148"/>
                  </a:cubicBezTo>
                  <a:cubicBezTo>
                    <a:pt x="516" y="50"/>
                    <a:pt x="431" y="1"/>
                    <a:pt x="3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55" name="Google Shape;6655;p22"/>
            <p:cNvSpPr/>
            <p:nvPr/>
          </p:nvSpPr>
          <p:spPr>
            <a:xfrm>
              <a:off x="2664388" y="6244301"/>
              <a:ext cx="13584" cy="11528"/>
            </a:xfrm>
            <a:custGeom>
              <a:rect b="b" l="l" r="r" t="t"/>
              <a:pathLst>
                <a:path extrusionOk="0" h="527" w="621">
                  <a:moveTo>
                    <a:pt x="331" y="1"/>
                  </a:moveTo>
                  <a:cubicBezTo>
                    <a:pt x="297" y="1"/>
                    <a:pt x="262" y="7"/>
                    <a:pt x="227" y="19"/>
                  </a:cubicBezTo>
                  <a:cubicBezTo>
                    <a:pt x="73" y="71"/>
                    <a:pt x="0" y="206"/>
                    <a:pt x="51" y="351"/>
                  </a:cubicBezTo>
                  <a:cubicBezTo>
                    <a:pt x="88" y="462"/>
                    <a:pt x="180" y="527"/>
                    <a:pt x="291" y="527"/>
                  </a:cubicBezTo>
                  <a:cubicBezTo>
                    <a:pt x="324" y="527"/>
                    <a:pt x="359" y="521"/>
                    <a:pt x="394" y="509"/>
                  </a:cubicBezTo>
                  <a:cubicBezTo>
                    <a:pt x="543" y="458"/>
                    <a:pt x="621" y="321"/>
                    <a:pt x="570" y="177"/>
                  </a:cubicBezTo>
                  <a:cubicBezTo>
                    <a:pt x="530" y="61"/>
                    <a:pt x="438"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56" name="Google Shape;6656;p22"/>
            <p:cNvSpPr/>
            <p:nvPr/>
          </p:nvSpPr>
          <p:spPr>
            <a:xfrm>
              <a:off x="2729159" y="5532970"/>
              <a:ext cx="38281" cy="38259"/>
            </a:xfrm>
            <a:custGeom>
              <a:rect b="b" l="l" r="r" t="t"/>
              <a:pathLst>
                <a:path extrusionOk="0" h="1749" w="1750">
                  <a:moveTo>
                    <a:pt x="875" y="1"/>
                  </a:moveTo>
                  <a:cubicBezTo>
                    <a:pt x="392" y="1"/>
                    <a:pt x="0" y="392"/>
                    <a:pt x="0" y="876"/>
                  </a:cubicBezTo>
                  <a:cubicBezTo>
                    <a:pt x="0" y="1357"/>
                    <a:pt x="392" y="1748"/>
                    <a:pt x="875" y="1748"/>
                  </a:cubicBezTo>
                  <a:cubicBezTo>
                    <a:pt x="1358" y="1748"/>
                    <a:pt x="1750" y="1357"/>
                    <a:pt x="1750" y="876"/>
                  </a:cubicBezTo>
                  <a:cubicBezTo>
                    <a:pt x="1750" y="392"/>
                    <a:pt x="1358" y="1"/>
                    <a:pt x="8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57" name="Google Shape;6657;p22"/>
            <p:cNvSpPr/>
            <p:nvPr/>
          </p:nvSpPr>
          <p:spPr>
            <a:xfrm>
              <a:off x="2696281" y="5932604"/>
              <a:ext cx="38303" cy="38281"/>
            </a:xfrm>
            <a:custGeom>
              <a:rect b="b" l="l" r="r" t="t"/>
              <a:pathLst>
                <a:path extrusionOk="0" h="1750" w="1751">
                  <a:moveTo>
                    <a:pt x="876" y="0"/>
                  </a:moveTo>
                  <a:cubicBezTo>
                    <a:pt x="393" y="0"/>
                    <a:pt x="1" y="392"/>
                    <a:pt x="1" y="875"/>
                  </a:cubicBezTo>
                  <a:cubicBezTo>
                    <a:pt x="1" y="1358"/>
                    <a:pt x="393" y="1750"/>
                    <a:pt x="876" y="1750"/>
                  </a:cubicBezTo>
                  <a:cubicBezTo>
                    <a:pt x="1359" y="1750"/>
                    <a:pt x="1751" y="1358"/>
                    <a:pt x="1751" y="875"/>
                  </a:cubicBezTo>
                  <a:cubicBezTo>
                    <a:pt x="1751" y="392"/>
                    <a:pt x="1359"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58" name="Google Shape;6658;p22"/>
            <p:cNvSpPr/>
            <p:nvPr/>
          </p:nvSpPr>
          <p:spPr>
            <a:xfrm>
              <a:off x="2647391" y="6197860"/>
              <a:ext cx="38259" cy="38238"/>
            </a:xfrm>
            <a:custGeom>
              <a:rect b="b" l="l" r="r" t="t"/>
              <a:pathLst>
                <a:path extrusionOk="0" h="1748" w="1749">
                  <a:moveTo>
                    <a:pt x="876" y="0"/>
                  </a:moveTo>
                  <a:cubicBezTo>
                    <a:pt x="392" y="0"/>
                    <a:pt x="1" y="392"/>
                    <a:pt x="1" y="875"/>
                  </a:cubicBezTo>
                  <a:cubicBezTo>
                    <a:pt x="1" y="1358"/>
                    <a:pt x="392" y="1748"/>
                    <a:pt x="876" y="1748"/>
                  </a:cubicBezTo>
                  <a:cubicBezTo>
                    <a:pt x="1357" y="1748"/>
                    <a:pt x="1748" y="1358"/>
                    <a:pt x="1748" y="875"/>
                  </a:cubicBezTo>
                  <a:cubicBezTo>
                    <a:pt x="1748" y="392"/>
                    <a:pt x="1357" y="0"/>
                    <a:pt x="8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6659" name="Google Shape;6659;p22"/>
          <p:cNvGrpSpPr/>
          <p:nvPr/>
        </p:nvGrpSpPr>
        <p:grpSpPr>
          <a:xfrm>
            <a:off x="8684274" y="5074183"/>
            <a:ext cx="317384" cy="391092"/>
            <a:chOff x="5059853" y="5504816"/>
            <a:chExt cx="810688" cy="998703"/>
          </a:xfrm>
        </p:grpSpPr>
        <p:sp>
          <p:nvSpPr>
            <p:cNvPr id="6660" name="Google Shape;6660;p22"/>
            <p:cNvSpPr/>
            <p:nvPr/>
          </p:nvSpPr>
          <p:spPr>
            <a:xfrm>
              <a:off x="5155994" y="5504816"/>
              <a:ext cx="714547" cy="998703"/>
            </a:xfrm>
            <a:custGeom>
              <a:rect b="b" l="l" r="r" t="t"/>
              <a:pathLst>
                <a:path extrusionOk="0" h="45655" w="32665">
                  <a:moveTo>
                    <a:pt x="3665" y="1"/>
                  </a:moveTo>
                  <a:cubicBezTo>
                    <a:pt x="3193" y="1"/>
                    <a:pt x="2785" y="173"/>
                    <a:pt x="2444" y="516"/>
                  </a:cubicBezTo>
                  <a:cubicBezTo>
                    <a:pt x="2101" y="860"/>
                    <a:pt x="1929" y="1265"/>
                    <a:pt x="1929" y="1737"/>
                  </a:cubicBezTo>
                  <a:lnTo>
                    <a:pt x="1929" y="4052"/>
                  </a:lnTo>
                  <a:cubicBezTo>
                    <a:pt x="1929" y="4524"/>
                    <a:pt x="2101" y="4931"/>
                    <a:pt x="2444" y="5273"/>
                  </a:cubicBezTo>
                  <a:cubicBezTo>
                    <a:pt x="2785" y="5618"/>
                    <a:pt x="3193" y="5788"/>
                    <a:pt x="3665" y="5788"/>
                  </a:cubicBezTo>
                  <a:lnTo>
                    <a:pt x="22185" y="5788"/>
                  </a:lnTo>
                  <a:lnTo>
                    <a:pt x="10611" y="18262"/>
                  </a:lnTo>
                  <a:cubicBezTo>
                    <a:pt x="10396" y="18519"/>
                    <a:pt x="10171" y="18810"/>
                    <a:pt x="9935" y="19130"/>
                  </a:cubicBezTo>
                  <a:cubicBezTo>
                    <a:pt x="9699" y="19453"/>
                    <a:pt x="9583" y="19806"/>
                    <a:pt x="9583" y="20191"/>
                  </a:cubicBezTo>
                  <a:lnTo>
                    <a:pt x="9583" y="22506"/>
                  </a:lnTo>
                  <a:cubicBezTo>
                    <a:pt x="9583" y="22980"/>
                    <a:pt x="9752" y="23385"/>
                    <a:pt x="10096" y="23729"/>
                  </a:cubicBezTo>
                  <a:cubicBezTo>
                    <a:pt x="10439" y="24072"/>
                    <a:pt x="10847" y="24242"/>
                    <a:pt x="11318" y="24242"/>
                  </a:cubicBezTo>
                  <a:lnTo>
                    <a:pt x="16655" y="24242"/>
                  </a:lnTo>
                  <a:cubicBezTo>
                    <a:pt x="18070" y="24242"/>
                    <a:pt x="19377" y="24372"/>
                    <a:pt x="20578" y="24629"/>
                  </a:cubicBezTo>
                  <a:cubicBezTo>
                    <a:pt x="21778" y="24885"/>
                    <a:pt x="22817" y="25304"/>
                    <a:pt x="23697" y="25882"/>
                  </a:cubicBezTo>
                  <a:cubicBezTo>
                    <a:pt x="24574" y="26461"/>
                    <a:pt x="25272" y="27233"/>
                    <a:pt x="25785" y="28197"/>
                  </a:cubicBezTo>
                  <a:cubicBezTo>
                    <a:pt x="26301" y="29161"/>
                    <a:pt x="26557" y="30288"/>
                    <a:pt x="26557" y="31701"/>
                  </a:cubicBezTo>
                  <a:cubicBezTo>
                    <a:pt x="26557" y="33116"/>
                    <a:pt x="26289" y="34328"/>
                    <a:pt x="25756" y="35335"/>
                  </a:cubicBezTo>
                  <a:cubicBezTo>
                    <a:pt x="25217" y="36343"/>
                    <a:pt x="24501" y="37190"/>
                    <a:pt x="23601" y="37875"/>
                  </a:cubicBezTo>
                  <a:cubicBezTo>
                    <a:pt x="22700" y="38560"/>
                    <a:pt x="21649" y="39064"/>
                    <a:pt x="20449" y="39386"/>
                  </a:cubicBezTo>
                  <a:cubicBezTo>
                    <a:pt x="19249" y="39707"/>
                    <a:pt x="17983" y="39867"/>
                    <a:pt x="16655" y="39867"/>
                  </a:cubicBezTo>
                  <a:cubicBezTo>
                    <a:pt x="14639" y="39867"/>
                    <a:pt x="12999" y="39698"/>
                    <a:pt x="11735" y="39354"/>
                  </a:cubicBezTo>
                  <a:cubicBezTo>
                    <a:pt x="10471" y="39011"/>
                    <a:pt x="9454" y="38571"/>
                    <a:pt x="8683" y="38035"/>
                  </a:cubicBezTo>
                  <a:cubicBezTo>
                    <a:pt x="7911" y="37499"/>
                    <a:pt x="7331" y="36888"/>
                    <a:pt x="6947" y="36203"/>
                  </a:cubicBezTo>
                  <a:cubicBezTo>
                    <a:pt x="6560" y="35516"/>
                    <a:pt x="6260" y="34831"/>
                    <a:pt x="6047" y="34144"/>
                  </a:cubicBezTo>
                  <a:lnTo>
                    <a:pt x="6044" y="34144"/>
                  </a:lnTo>
                  <a:cubicBezTo>
                    <a:pt x="5960" y="33803"/>
                    <a:pt x="5776" y="33492"/>
                    <a:pt x="5499" y="33212"/>
                  </a:cubicBezTo>
                  <a:cubicBezTo>
                    <a:pt x="5220" y="32935"/>
                    <a:pt x="4844" y="32795"/>
                    <a:pt x="4372" y="32795"/>
                  </a:cubicBezTo>
                  <a:lnTo>
                    <a:pt x="1416" y="32795"/>
                  </a:lnTo>
                  <a:cubicBezTo>
                    <a:pt x="1029" y="32795"/>
                    <a:pt x="699" y="32933"/>
                    <a:pt x="420" y="33212"/>
                  </a:cubicBezTo>
                  <a:cubicBezTo>
                    <a:pt x="140" y="33492"/>
                    <a:pt x="1" y="33824"/>
                    <a:pt x="1" y="34208"/>
                  </a:cubicBezTo>
                  <a:cubicBezTo>
                    <a:pt x="44" y="35624"/>
                    <a:pt x="397" y="37007"/>
                    <a:pt x="1061" y="38356"/>
                  </a:cubicBezTo>
                  <a:cubicBezTo>
                    <a:pt x="1725" y="39707"/>
                    <a:pt x="2733" y="40928"/>
                    <a:pt x="4084" y="42022"/>
                  </a:cubicBezTo>
                  <a:cubicBezTo>
                    <a:pt x="5435" y="43115"/>
                    <a:pt x="7148" y="43994"/>
                    <a:pt x="9228" y="44658"/>
                  </a:cubicBezTo>
                  <a:cubicBezTo>
                    <a:pt x="11307" y="45322"/>
                    <a:pt x="13783" y="45654"/>
                    <a:pt x="16655" y="45654"/>
                  </a:cubicBezTo>
                  <a:cubicBezTo>
                    <a:pt x="18842" y="45654"/>
                    <a:pt x="20910" y="45334"/>
                    <a:pt x="22861" y="44690"/>
                  </a:cubicBezTo>
                  <a:cubicBezTo>
                    <a:pt x="24810" y="44047"/>
                    <a:pt x="26502" y="43138"/>
                    <a:pt x="27940" y="41958"/>
                  </a:cubicBezTo>
                  <a:cubicBezTo>
                    <a:pt x="29376" y="40779"/>
                    <a:pt x="30521" y="39320"/>
                    <a:pt x="31380" y="37586"/>
                  </a:cubicBezTo>
                  <a:cubicBezTo>
                    <a:pt x="32237" y="35848"/>
                    <a:pt x="32665" y="33888"/>
                    <a:pt x="32665" y="31701"/>
                  </a:cubicBezTo>
                  <a:cubicBezTo>
                    <a:pt x="32665" y="29688"/>
                    <a:pt x="32312" y="27876"/>
                    <a:pt x="31605" y="26269"/>
                  </a:cubicBezTo>
                  <a:cubicBezTo>
                    <a:pt x="30897" y="24661"/>
                    <a:pt x="29912" y="23289"/>
                    <a:pt x="28648" y="22153"/>
                  </a:cubicBezTo>
                  <a:cubicBezTo>
                    <a:pt x="27382" y="21017"/>
                    <a:pt x="25861" y="20138"/>
                    <a:pt x="24081" y="19517"/>
                  </a:cubicBezTo>
                  <a:cubicBezTo>
                    <a:pt x="22302" y="18897"/>
                    <a:pt x="20342" y="18562"/>
                    <a:pt x="18198" y="18519"/>
                  </a:cubicBezTo>
                  <a:lnTo>
                    <a:pt x="29580" y="6239"/>
                  </a:lnTo>
                  <a:cubicBezTo>
                    <a:pt x="29924" y="5896"/>
                    <a:pt x="30201" y="5541"/>
                    <a:pt x="30416" y="5176"/>
                  </a:cubicBezTo>
                  <a:cubicBezTo>
                    <a:pt x="30629" y="4812"/>
                    <a:pt x="30737" y="4437"/>
                    <a:pt x="30737" y="4052"/>
                  </a:cubicBezTo>
                  <a:lnTo>
                    <a:pt x="30737" y="1737"/>
                  </a:lnTo>
                  <a:cubicBezTo>
                    <a:pt x="30737" y="1265"/>
                    <a:pt x="30565" y="860"/>
                    <a:pt x="30224" y="516"/>
                  </a:cubicBezTo>
                  <a:cubicBezTo>
                    <a:pt x="29880" y="173"/>
                    <a:pt x="29472" y="1"/>
                    <a:pt x="290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61" name="Google Shape;6661;p22"/>
            <p:cNvSpPr/>
            <p:nvPr/>
          </p:nvSpPr>
          <p:spPr>
            <a:xfrm>
              <a:off x="5059853" y="5530016"/>
              <a:ext cx="103884" cy="75775"/>
            </a:xfrm>
            <a:custGeom>
              <a:rect b="b" l="l" r="r" t="t"/>
              <a:pathLst>
                <a:path extrusionOk="0" h="3464" w="4749">
                  <a:moveTo>
                    <a:pt x="4746" y="1586"/>
                  </a:moveTo>
                  <a:cubicBezTo>
                    <a:pt x="4746" y="1587"/>
                    <a:pt x="4746" y="1588"/>
                    <a:pt x="4746" y="1590"/>
                  </a:cubicBezTo>
                  <a:lnTo>
                    <a:pt x="4746" y="1590"/>
                  </a:lnTo>
                  <a:cubicBezTo>
                    <a:pt x="4747" y="1588"/>
                    <a:pt x="4747" y="1587"/>
                    <a:pt x="4748" y="1586"/>
                  </a:cubicBezTo>
                  <a:close/>
                  <a:moveTo>
                    <a:pt x="1980" y="1"/>
                  </a:moveTo>
                  <a:lnTo>
                    <a:pt x="1980" y="1356"/>
                  </a:lnTo>
                  <a:lnTo>
                    <a:pt x="1" y="649"/>
                  </a:lnTo>
                  <a:lnTo>
                    <a:pt x="1" y="2797"/>
                  </a:lnTo>
                  <a:lnTo>
                    <a:pt x="1980" y="2089"/>
                  </a:lnTo>
                  <a:lnTo>
                    <a:pt x="1980" y="3463"/>
                  </a:lnTo>
                  <a:lnTo>
                    <a:pt x="4741" y="1869"/>
                  </a:lnTo>
                  <a:cubicBezTo>
                    <a:pt x="4744" y="1874"/>
                    <a:pt x="4746" y="1879"/>
                    <a:pt x="4748" y="1883"/>
                  </a:cubicBezTo>
                  <a:cubicBezTo>
                    <a:pt x="4746" y="1786"/>
                    <a:pt x="4744" y="1687"/>
                    <a:pt x="4746" y="1590"/>
                  </a:cubicBezTo>
                  <a:lnTo>
                    <a:pt x="4746" y="1590"/>
                  </a:lnTo>
                  <a:cubicBezTo>
                    <a:pt x="4744" y="1592"/>
                    <a:pt x="4743" y="1594"/>
                    <a:pt x="4741" y="1597"/>
                  </a:cubicBezTo>
                  <a:lnTo>
                    <a:pt x="19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62" name="Google Shape;6662;p22"/>
            <p:cNvSpPr/>
            <p:nvPr/>
          </p:nvSpPr>
          <p:spPr>
            <a:xfrm>
              <a:off x="5305094"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5"/>
                    <a:pt x="417"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63" name="Google Shape;6663;p22"/>
            <p:cNvSpPr/>
            <p:nvPr/>
          </p:nvSpPr>
          <p:spPr>
            <a:xfrm>
              <a:off x="5324869"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64" name="Google Shape;6664;p22"/>
            <p:cNvSpPr/>
            <p:nvPr/>
          </p:nvSpPr>
          <p:spPr>
            <a:xfrm>
              <a:off x="5344666"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5"/>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65" name="Google Shape;6665;p22"/>
            <p:cNvSpPr/>
            <p:nvPr/>
          </p:nvSpPr>
          <p:spPr>
            <a:xfrm>
              <a:off x="5364441" y="5561888"/>
              <a:ext cx="11397" cy="12031"/>
            </a:xfrm>
            <a:custGeom>
              <a:rect b="b" l="l" r="r" t="t"/>
              <a:pathLst>
                <a:path extrusionOk="0" h="550" w="521">
                  <a:moveTo>
                    <a:pt x="262" y="0"/>
                  </a:moveTo>
                  <a:cubicBezTo>
                    <a:pt x="109" y="0"/>
                    <a:pt x="1" y="112"/>
                    <a:pt x="1" y="275"/>
                  </a:cubicBezTo>
                  <a:cubicBezTo>
                    <a:pt x="1" y="438"/>
                    <a:pt x="104" y="550"/>
                    <a:pt x="257" y="550"/>
                  </a:cubicBezTo>
                  <a:cubicBezTo>
                    <a:pt x="420" y="550"/>
                    <a:pt x="521" y="433"/>
                    <a:pt x="521" y="275"/>
                  </a:cubicBezTo>
                  <a:cubicBezTo>
                    <a:pt x="521" y="115"/>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66" name="Google Shape;6666;p22"/>
            <p:cNvSpPr/>
            <p:nvPr/>
          </p:nvSpPr>
          <p:spPr>
            <a:xfrm>
              <a:off x="5384238" y="5561888"/>
              <a:ext cx="11397" cy="12031"/>
            </a:xfrm>
            <a:custGeom>
              <a:rect b="b" l="l" r="r" t="t"/>
              <a:pathLst>
                <a:path extrusionOk="0" h="550" w="521">
                  <a:moveTo>
                    <a:pt x="262" y="0"/>
                  </a:moveTo>
                  <a:cubicBezTo>
                    <a:pt x="108" y="0"/>
                    <a:pt x="0" y="112"/>
                    <a:pt x="0" y="275"/>
                  </a:cubicBezTo>
                  <a:cubicBezTo>
                    <a:pt x="0" y="438"/>
                    <a:pt x="104"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67" name="Google Shape;6667;p22"/>
            <p:cNvSpPr/>
            <p:nvPr/>
          </p:nvSpPr>
          <p:spPr>
            <a:xfrm>
              <a:off x="5404034" y="5561888"/>
              <a:ext cx="11375" cy="12031"/>
            </a:xfrm>
            <a:custGeom>
              <a:rect b="b" l="l" r="r" t="t"/>
              <a:pathLst>
                <a:path extrusionOk="0" h="550" w="520">
                  <a:moveTo>
                    <a:pt x="261" y="0"/>
                  </a:moveTo>
                  <a:cubicBezTo>
                    <a:pt x="108" y="0"/>
                    <a:pt x="0" y="115"/>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68" name="Google Shape;6668;p22"/>
            <p:cNvSpPr/>
            <p:nvPr/>
          </p:nvSpPr>
          <p:spPr>
            <a:xfrm>
              <a:off x="5423766" y="5561888"/>
              <a:ext cx="11397" cy="12031"/>
            </a:xfrm>
            <a:custGeom>
              <a:rect b="b" l="l" r="r" t="t"/>
              <a:pathLst>
                <a:path extrusionOk="0" h="550" w="521">
                  <a:moveTo>
                    <a:pt x="264" y="0"/>
                  </a:moveTo>
                  <a:cubicBezTo>
                    <a:pt x="110" y="0"/>
                    <a:pt x="0" y="112"/>
                    <a:pt x="0" y="275"/>
                  </a:cubicBezTo>
                  <a:cubicBezTo>
                    <a:pt x="0" y="438"/>
                    <a:pt x="106" y="550"/>
                    <a:pt x="259" y="550"/>
                  </a:cubicBezTo>
                  <a:cubicBezTo>
                    <a:pt x="420"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69" name="Google Shape;6669;p22"/>
            <p:cNvSpPr/>
            <p:nvPr/>
          </p:nvSpPr>
          <p:spPr>
            <a:xfrm>
              <a:off x="5443563" y="5561888"/>
              <a:ext cx="11375" cy="12031"/>
            </a:xfrm>
            <a:custGeom>
              <a:rect b="b" l="l" r="r" t="t"/>
              <a:pathLst>
                <a:path extrusionOk="0" h="550" w="520">
                  <a:moveTo>
                    <a:pt x="263" y="0"/>
                  </a:moveTo>
                  <a:cubicBezTo>
                    <a:pt x="110" y="0"/>
                    <a:pt x="0" y="112"/>
                    <a:pt x="0" y="275"/>
                  </a:cubicBezTo>
                  <a:cubicBezTo>
                    <a:pt x="0" y="438"/>
                    <a:pt x="105" y="550"/>
                    <a:pt x="259" y="550"/>
                  </a:cubicBezTo>
                  <a:cubicBezTo>
                    <a:pt x="419" y="550"/>
                    <a:pt x="520" y="433"/>
                    <a:pt x="520" y="275"/>
                  </a:cubicBezTo>
                  <a:cubicBezTo>
                    <a:pt x="520" y="117"/>
                    <a:pt x="415" y="0"/>
                    <a:pt x="2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0" name="Google Shape;6670;p22"/>
            <p:cNvSpPr/>
            <p:nvPr/>
          </p:nvSpPr>
          <p:spPr>
            <a:xfrm>
              <a:off x="5463338" y="5561888"/>
              <a:ext cx="11397" cy="12031"/>
            </a:xfrm>
            <a:custGeom>
              <a:rect b="b" l="l" r="r" t="t"/>
              <a:pathLst>
                <a:path extrusionOk="0" h="550" w="521">
                  <a:moveTo>
                    <a:pt x="262" y="0"/>
                  </a:moveTo>
                  <a:cubicBezTo>
                    <a:pt x="111" y="0"/>
                    <a:pt x="1" y="112"/>
                    <a:pt x="1" y="275"/>
                  </a:cubicBezTo>
                  <a:cubicBezTo>
                    <a:pt x="1" y="438"/>
                    <a:pt x="106" y="550"/>
                    <a:pt x="259"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1" name="Google Shape;6671;p22"/>
            <p:cNvSpPr/>
            <p:nvPr/>
          </p:nvSpPr>
          <p:spPr>
            <a:xfrm>
              <a:off x="5483134"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2" name="Google Shape;6672;p22"/>
            <p:cNvSpPr/>
            <p:nvPr/>
          </p:nvSpPr>
          <p:spPr>
            <a:xfrm>
              <a:off x="5502909" y="5561888"/>
              <a:ext cx="11397" cy="12031"/>
            </a:xfrm>
            <a:custGeom>
              <a:rect b="b" l="l" r="r" t="t"/>
              <a:pathLst>
                <a:path extrusionOk="0" h="550" w="521">
                  <a:moveTo>
                    <a:pt x="262" y="0"/>
                  </a:moveTo>
                  <a:cubicBezTo>
                    <a:pt x="108" y="0"/>
                    <a:pt x="1" y="112"/>
                    <a:pt x="1" y="275"/>
                  </a:cubicBezTo>
                  <a:cubicBezTo>
                    <a:pt x="1" y="438"/>
                    <a:pt x="104" y="550"/>
                    <a:pt x="257"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3" name="Google Shape;6673;p22"/>
            <p:cNvSpPr/>
            <p:nvPr/>
          </p:nvSpPr>
          <p:spPr>
            <a:xfrm>
              <a:off x="5522706" y="5561888"/>
              <a:ext cx="11331" cy="12031"/>
            </a:xfrm>
            <a:custGeom>
              <a:rect b="b" l="l" r="r" t="t"/>
              <a:pathLst>
                <a:path extrusionOk="0" h="550" w="518">
                  <a:moveTo>
                    <a:pt x="262" y="0"/>
                  </a:moveTo>
                  <a:cubicBezTo>
                    <a:pt x="108" y="0"/>
                    <a:pt x="0" y="112"/>
                    <a:pt x="0" y="275"/>
                  </a:cubicBezTo>
                  <a:cubicBezTo>
                    <a:pt x="0" y="438"/>
                    <a:pt x="103"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4" name="Google Shape;6674;p22"/>
            <p:cNvSpPr/>
            <p:nvPr/>
          </p:nvSpPr>
          <p:spPr>
            <a:xfrm>
              <a:off x="5542438" y="5561888"/>
              <a:ext cx="11397" cy="12031"/>
            </a:xfrm>
            <a:custGeom>
              <a:rect b="b" l="l" r="r" t="t"/>
              <a:pathLst>
                <a:path extrusionOk="0" h="550" w="521">
                  <a:moveTo>
                    <a:pt x="264" y="0"/>
                  </a:moveTo>
                  <a:cubicBezTo>
                    <a:pt x="111" y="0"/>
                    <a:pt x="1" y="112"/>
                    <a:pt x="1" y="275"/>
                  </a:cubicBezTo>
                  <a:cubicBezTo>
                    <a:pt x="1" y="438"/>
                    <a:pt x="106" y="550"/>
                    <a:pt x="260" y="550"/>
                  </a:cubicBezTo>
                  <a:cubicBezTo>
                    <a:pt x="420" y="550"/>
                    <a:pt x="521" y="433"/>
                    <a:pt x="521" y="275"/>
                  </a:cubicBezTo>
                  <a:cubicBezTo>
                    <a:pt x="521" y="117"/>
                    <a:pt x="418"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5" name="Google Shape;6675;p22"/>
            <p:cNvSpPr/>
            <p:nvPr/>
          </p:nvSpPr>
          <p:spPr>
            <a:xfrm>
              <a:off x="5562234" y="5561888"/>
              <a:ext cx="11397" cy="12031"/>
            </a:xfrm>
            <a:custGeom>
              <a:rect b="b" l="l" r="r" t="t"/>
              <a:pathLst>
                <a:path extrusionOk="0" h="550" w="521">
                  <a:moveTo>
                    <a:pt x="264" y="0"/>
                  </a:moveTo>
                  <a:cubicBezTo>
                    <a:pt x="110" y="0"/>
                    <a:pt x="0" y="112"/>
                    <a:pt x="0" y="275"/>
                  </a:cubicBezTo>
                  <a:cubicBezTo>
                    <a:pt x="0" y="438"/>
                    <a:pt x="106" y="550"/>
                    <a:pt x="259" y="550"/>
                  </a:cubicBezTo>
                  <a:cubicBezTo>
                    <a:pt x="419" y="550"/>
                    <a:pt x="520" y="433"/>
                    <a:pt x="520" y="275"/>
                  </a:cubicBezTo>
                  <a:cubicBezTo>
                    <a:pt x="520" y="117"/>
                    <a:pt x="417"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6" name="Google Shape;6676;p22"/>
            <p:cNvSpPr/>
            <p:nvPr/>
          </p:nvSpPr>
          <p:spPr>
            <a:xfrm>
              <a:off x="5582009"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7" name="Google Shape;6677;p22"/>
            <p:cNvSpPr/>
            <p:nvPr/>
          </p:nvSpPr>
          <p:spPr>
            <a:xfrm>
              <a:off x="5601806" y="5561888"/>
              <a:ext cx="11397" cy="12031"/>
            </a:xfrm>
            <a:custGeom>
              <a:rect b="b" l="l" r="r" t="t"/>
              <a:pathLst>
                <a:path extrusionOk="0" h="550" w="521">
                  <a:moveTo>
                    <a:pt x="262" y="0"/>
                  </a:moveTo>
                  <a:cubicBezTo>
                    <a:pt x="108" y="0"/>
                    <a:pt x="1" y="112"/>
                    <a:pt x="1" y="275"/>
                  </a:cubicBezTo>
                  <a:cubicBezTo>
                    <a:pt x="1" y="438"/>
                    <a:pt x="106" y="550"/>
                    <a:pt x="257" y="550"/>
                  </a:cubicBezTo>
                  <a:cubicBezTo>
                    <a:pt x="420" y="550"/>
                    <a:pt x="520" y="433"/>
                    <a:pt x="520" y="275"/>
                  </a:cubicBezTo>
                  <a:cubicBezTo>
                    <a:pt x="520"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8" name="Google Shape;6678;p22"/>
            <p:cNvSpPr/>
            <p:nvPr/>
          </p:nvSpPr>
          <p:spPr>
            <a:xfrm>
              <a:off x="5621603" y="5561888"/>
              <a:ext cx="11397" cy="12031"/>
            </a:xfrm>
            <a:custGeom>
              <a:rect b="b" l="l" r="r" t="t"/>
              <a:pathLst>
                <a:path extrusionOk="0" h="550" w="521">
                  <a:moveTo>
                    <a:pt x="261" y="0"/>
                  </a:moveTo>
                  <a:cubicBezTo>
                    <a:pt x="108" y="0"/>
                    <a:pt x="0" y="112"/>
                    <a:pt x="0" y="275"/>
                  </a:cubicBezTo>
                  <a:cubicBezTo>
                    <a:pt x="0" y="438"/>
                    <a:pt x="103" y="550"/>
                    <a:pt x="257"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79" name="Google Shape;6679;p22"/>
            <p:cNvSpPr/>
            <p:nvPr/>
          </p:nvSpPr>
          <p:spPr>
            <a:xfrm>
              <a:off x="5641378"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0" name="Google Shape;6680;p22"/>
            <p:cNvSpPr/>
            <p:nvPr/>
          </p:nvSpPr>
          <p:spPr>
            <a:xfrm>
              <a:off x="5661175" y="5561888"/>
              <a:ext cx="11331" cy="12031"/>
            </a:xfrm>
            <a:custGeom>
              <a:rect b="b" l="l" r="r" t="t"/>
              <a:pathLst>
                <a:path extrusionOk="0" h="550" w="518">
                  <a:moveTo>
                    <a:pt x="261" y="0"/>
                  </a:moveTo>
                  <a:cubicBezTo>
                    <a:pt x="108" y="0"/>
                    <a:pt x="0" y="112"/>
                    <a:pt x="0" y="275"/>
                  </a:cubicBezTo>
                  <a:cubicBezTo>
                    <a:pt x="0" y="438"/>
                    <a:pt x="103" y="550"/>
                    <a:pt x="257" y="550"/>
                  </a:cubicBezTo>
                  <a:cubicBezTo>
                    <a:pt x="417" y="550"/>
                    <a:pt x="518" y="433"/>
                    <a:pt x="518" y="275"/>
                  </a:cubicBezTo>
                  <a:cubicBezTo>
                    <a:pt x="518"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1" name="Google Shape;6681;p22"/>
            <p:cNvSpPr/>
            <p:nvPr/>
          </p:nvSpPr>
          <p:spPr>
            <a:xfrm>
              <a:off x="5680906" y="5561888"/>
              <a:ext cx="11397" cy="12031"/>
            </a:xfrm>
            <a:custGeom>
              <a:rect b="b" l="l" r="r" t="t"/>
              <a:pathLst>
                <a:path extrusionOk="0" h="550" w="521">
                  <a:moveTo>
                    <a:pt x="264" y="0"/>
                  </a:moveTo>
                  <a:cubicBezTo>
                    <a:pt x="111" y="0"/>
                    <a:pt x="1" y="112"/>
                    <a:pt x="1" y="275"/>
                  </a:cubicBezTo>
                  <a:cubicBezTo>
                    <a:pt x="1" y="438"/>
                    <a:pt x="106" y="550"/>
                    <a:pt x="259" y="550"/>
                  </a:cubicBezTo>
                  <a:cubicBezTo>
                    <a:pt x="420" y="550"/>
                    <a:pt x="521" y="433"/>
                    <a:pt x="521" y="275"/>
                  </a:cubicBezTo>
                  <a:cubicBezTo>
                    <a:pt x="521" y="117"/>
                    <a:pt x="415" y="0"/>
                    <a:pt x="26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2" name="Google Shape;6682;p22"/>
            <p:cNvSpPr/>
            <p:nvPr/>
          </p:nvSpPr>
          <p:spPr>
            <a:xfrm>
              <a:off x="5700703" y="5561888"/>
              <a:ext cx="11397" cy="12031"/>
            </a:xfrm>
            <a:custGeom>
              <a:rect b="b" l="l" r="r" t="t"/>
              <a:pathLst>
                <a:path extrusionOk="0" h="550" w="521">
                  <a:moveTo>
                    <a:pt x="261" y="0"/>
                  </a:moveTo>
                  <a:cubicBezTo>
                    <a:pt x="110" y="0"/>
                    <a:pt x="0" y="112"/>
                    <a:pt x="0" y="275"/>
                  </a:cubicBezTo>
                  <a:cubicBezTo>
                    <a:pt x="0" y="438"/>
                    <a:pt x="106" y="550"/>
                    <a:pt x="259" y="550"/>
                  </a:cubicBezTo>
                  <a:cubicBezTo>
                    <a:pt x="419" y="550"/>
                    <a:pt x="520" y="433"/>
                    <a:pt x="520" y="275"/>
                  </a:cubicBezTo>
                  <a:cubicBezTo>
                    <a:pt x="520" y="117"/>
                    <a:pt x="415" y="0"/>
                    <a:pt x="26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3" name="Google Shape;6683;p22"/>
            <p:cNvSpPr/>
            <p:nvPr/>
          </p:nvSpPr>
          <p:spPr>
            <a:xfrm>
              <a:off x="5720478" y="5561888"/>
              <a:ext cx="11397" cy="12031"/>
            </a:xfrm>
            <a:custGeom>
              <a:rect b="b" l="l" r="r" t="t"/>
              <a:pathLst>
                <a:path extrusionOk="0" h="550" w="521">
                  <a:moveTo>
                    <a:pt x="262" y="0"/>
                  </a:moveTo>
                  <a:cubicBezTo>
                    <a:pt x="109" y="0"/>
                    <a:pt x="1" y="112"/>
                    <a:pt x="1" y="275"/>
                  </a:cubicBezTo>
                  <a:cubicBezTo>
                    <a:pt x="1" y="438"/>
                    <a:pt x="106" y="550"/>
                    <a:pt x="260" y="550"/>
                  </a:cubicBezTo>
                  <a:cubicBezTo>
                    <a:pt x="420" y="550"/>
                    <a:pt x="521" y="433"/>
                    <a:pt x="521" y="275"/>
                  </a:cubicBezTo>
                  <a:cubicBezTo>
                    <a:pt x="521"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4" name="Google Shape;6684;p22"/>
            <p:cNvSpPr/>
            <p:nvPr/>
          </p:nvSpPr>
          <p:spPr>
            <a:xfrm>
              <a:off x="5740275" y="5561888"/>
              <a:ext cx="11353" cy="12031"/>
            </a:xfrm>
            <a:custGeom>
              <a:rect b="b" l="l" r="r" t="t"/>
              <a:pathLst>
                <a:path extrusionOk="0" h="550" w="519">
                  <a:moveTo>
                    <a:pt x="262" y="0"/>
                  </a:moveTo>
                  <a:cubicBezTo>
                    <a:pt x="108" y="0"/>
                    <a:pt x="1" y="112"/>
                    <a:pt x="1" y="275"/>
                  </a:cubicBezTo>
                  <a:cubicBezTo>
                    <a:pt x="1" y="438"/>
                    <a:pt x="104" y="550"/>
                    <a:pt x="257" y="550"/>
                  </a:cubicBezTo>
                  <a:cubicBezTo>
                    <a:pt x="420" y="550"/>
                    <a:pt x="518" y="433"/>
                    <a:pt x="518" y="275"/>
                  </a:cubicBezTo>
                  <a:cubicBezTo>
                    <a:pt x="518" y="117"/>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5" name="Google Shape;6685;p22"/>
            <p:cNvSpPr/>
            <p:nvPr/>
          </p:nvSpPr>
          <p:spPr>
            <a:xfrm>
              <a:off x="5450169" y="5926610"/>
              <a:ext cx="13584" cy="11878"/>
            </a:xfrm>
            <a:custGeom>
              <a:rect b="b" l="l" r="r" t="t"/>
              <a:pathLst>
                <a:path extrusionOk="0" h="543" w="621">
                  <a:moveTo>
                    <a:pt x="291" y="0"/>
                  </a:moveTo>
                  <a:cubicBezTo>
                    <a:pt x="220" y="0"/>
                    <a:pt x="151" y="31"/>
                    <a:pt x="99" y="93"/>
                  </a:cubicBezTo>
                  <a:cubicBezTo>
                    <a:pt x="0" y="210"/>
                    <a:pt x="16" y="368"/>
                    <a:pt x="140" y="471"/>
                  </a:cubicBezTo>
                  <a:cubicBezTo>
                    <a:pt x="197" y="519"/>
                    <a:pt x="262" y="543"/>
                    <a:pt x="326" y="543"/>
                  </a:cubicBezTo>
                  <a:cubicBezTo>
                    <a:pt x="397" y="543"/>
                    <a:pt x="466" y="512"/>
                    <a:pt x="518" y="451"/>
                  </a:cubicBezTo>
                  <a:cubicBezTo>
                    <a:pt x="621" y="327"/>
                    <a:pt x="596" y="173"/>
                    <a:pt x="477" y="73"/>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6" name="Google Shape;6686;p22"/>
            <p:cNvSpPr/>
            <p:nvPr/>
          </p:nvSpPr>
          <p:spPr>
            <a:xfrm>
              <a:off x="5462944" y="5911451"/>
              <a:ext cx="13584" cy="11922"/>
            </a:xfrm>
            <a:custGeom>
              <a:rect b="b" l="l" r="r" t="t"/>
              <a:pathLst>
                <a:path extrusionOk="0" h="545" w="621">
                  <a:moveTo>
                    <a:pt x="290" y="1"/>
                  </a:moveTo>
                  <a:cubicBezTo>
                    <a:pt x="218" y="1"/>
                    <a:pt x="150" y="32"/>
                    <a:pt x="99" y="95"/>
                  </a:cubicBezTo>
                  <a:cubicBezTo>
                    <a:pt x="0" y="211"/>
                    <a:pt x="16" y="367"/>
                    <a:pt x="140" y="473"/>
                  </a:cubicBezTo>
                  <a:cubicBezTo>
                    <a:pt x="196" y="520"/>
                    <a:pt x="261" y="544"/>
                    <a:pt x="324" y="544"/>
                  </a:cubicBezTo>
                  <a:cubicBezTo>
                    <a:pt x="395" y="544"/>
                    <a:pt x="463" y="514"/>
                    <a:pt x="516" y="452"/>
                  </a:cubicBezTo>
                  <a:cubicBezTo>
                    <a:pt x="621" y="328"/>
                    <a:pt x="593"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7" name="Google Shape;6687;p22"/>
            <p:cNvSpPr/>
            <p:nvPr/>
          </p:nvSpPr>
          <p:spPr>
            <a:xfrm>
              <a:off x="5475653" y="5896335"/>
              <a:ext cx="13563" cy="11900"/>
            </a:xfrm>
            <a:custGeom>
              <a:rect b="b" l="l" r="r" t="t"/>
              <a:pathLst>
                <a:path extrusionOk="0" h="544" w="620">
                  <a:moveTo>
                    <a:pt x="290" y="1"/>
                  </a:moveTo>
                  <a:cubicBezTo>
                    <a:pt x="220" y="1"/>
                    <a:pt x="152" y="32"/>
                    <a:pt x="99" y="94"/>
                  </a:cubicBezTo>
                  <a:cubicBezTo>
                    <a:pt x="1" y="211"/>
                    <a:pt x="17" y="367"/>
                    <a:pt x="141" y="472"/>
                  </a:cubicBezTo>
                  <a:cubicBezTo>
                    <a:pt x="198" y="519"/>
                    <a:pt x="263" y="543"/>
                    <a:pt x="325" y="543"/>
                  </a:cubicBezTo>
                  <a:cubicBezTo>
                    <a:pt x="396" y="543"/>
                    <a:pt x="464" y="513"/>
                    <a:pt x="516" y="451"/>
                  </a:cubicBezTo>
                  <a:cubicBezTo>
                    <a:pt x="619" y="328"/>
                    <a:pt x="594" y="174"/>
                    <a:pt x="475" y="73"/>
                  </a:cubicBezTo>
                  <a:cubicBezTo>
                    <a:pt x="417"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8" name="Google Shape;6688;p22"/>
            <p:cNvSpPr/>
            <p:nvPr/>
          </p:nvSpPr>
          <p:spPr>
            <a:xfrm>
              <a:off x="5488384" y="5881198"/>
              <a:ext cx="13606" cy="11900"/>
            </a:xfrm>
            <a:custGeom>
              <a:rect b="b" l="l" r="r" t="t"/>
              <a:pathLst>
                <a:path extrusionOk="0" h="544" w="622">
                  <a:moveTo>
                    <a:pt x="291" y="0"/>
                  </a:moveTo>
                  <a:cubicBezTo>
                    <a:pt x="220" y="0"/>
                    <a:pt x="152" y="32"/>
                    <a:pt x="99" y="94"/>
                  </a:cubicBezTo>
                  <a:cubicBezTo>
                    <a:pt x="1" y="211"/>
                    <a:pt x="17" y="367"/>
                    <a:pt x="140" y="470"/>
                  </a:cubicBezTo>
                  <a:cubicBezTo>
                    <a:pt x="198" y="519"/>
                    <a:pt x="264" y="544"/>
                    <a:pt x="327" y="544"/>
                  </a:cubicBezTo>
                  <a:cubicBezTo>
                    <a:pt x="398" y="544"/>
                    <a:pt x="465" y="513"/>
                    <a:pt x="516" y="452"/>
                  </a:cubicBezTo>
                  <a:cubicBezTo>
                    <a:pt x="621" y="328"/>
                    <a:pt x="596" y="175"/>
                    <a:pt x="475" y="74"/>
                  </a:cubicBezTo>
                  <a:cubicBezTo>
                    <a:pt x="417"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89" name="Google Shape;6689;p22"/>
            <p:cNvSpPr/>
            <p:nvPr/>
          </p:nvSpPr>
          <p:spPr>
            <a:xfrm>
              <a:off x="5501116" y="5866060"/>
              <a:ext cx="13584" cy="11900"/>
            </a:xfrm>
            <a:custGeom>
              <a:rect b="b" l="l" r="r" t="t"/>
              <a:pathLst>
                <a:path extrusionOk="0" h="544" w="621">
                  <a:moveTo>
                    <a:pt x="291" y="0"/>
                  </a:moveTo>
                  <a:cubicBezTo>
                    <a:pt x="219" y="0"/>
                    <a:pt x="151" y="32"/>
                    <a:pt x="99" y="95"/>
                  </a:cubicBezTo>
                  <a:cubicBezTo>
                    <a:pt x="0" y="212"/>
                    <a:pt x="16" y="367"/>
                    <a:pt x="140" y="470"/>
                  </a:cubicBezTo>
                  <a:cubicBezTo>
                    <a:pt x="198" y="519"/>
                    <a:pt x="263" y="544"/>
                    <a:pt x="327" y="544"/>
                  </a:cubicBezTo>
                  <a:cubicBezTo>
                    <a:pt x="398" y="544"/>
                    <a:pt x="466" y="514"/>
                    <a:pt x="518" y="452"/>
                  </a:cubicBezTo>
                  <a:cubicBezTo>
                    <a:pt x="621" y="328"/>
                    <a:pt x="596" y="175"/>
                    <a:pt x="477" y="74"/>
                  </a:cubicBezTo>
                  <a:cubicBezTo>
                    <a:pt x="419" y="25"/>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0" name="Google Shape;6690;p22"/>
            <p:cNvSpPr/>
            <p:nvPr/>
          </p:nvSpPr>
          <p:spPr>
            <a:xfrm>
              <a:off x="5513847" y="5850923"/>
              <a:ext cx="13584" cy="11922"/>
            </a:xfrm>
            <a:custGeom>
              <a:rect b="b" l="l" r="r" t="t"/>
              <a:pathLst>
                <a:path extrusionOk="0" h="545" w="621">
                  <a:moveTo>
                    <a:pt x="290" y="0"/>
                  </a:moveTo>
                  <a:cubicBezTo>
                    <a:pt x="219" y="0"/>
                    <a:pt x="152" y="31"/>
                    <a:pt x="101" y="93"/>
                  </a:cubicBezTo>
                  <a:cubicBezTo>
                    <a:pt x="0" y="212"/>
                    <a:pt x="18" y="368"/>
                    <a:pt x="142" y="471"/>
                  </a:cubicBezTo>
                  <a:cubicBezTo>
                    <a:pt x="199" y="520"/>
                    <a:pt x="264" y="544"/>
                    <a:pt x="327" y="544"/>
                  </a:cubicBezTo>
                  <a:cubicBezTo>
                    <a:pt x="398" y="544"/>
                    <a:pt x="466" y="514"/>
                    <a:pt x="518" y="452"/>
                  </a:cubicBezTo>
                  <a:cubicBezTo>
                    <a:pt x="621" y="329"/>
                    <a:pt x="596" y="175"/>
                    <a:pt x="476"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1" name="Google Shape;6691;p22"/>
            <p:cNvSpPr/>
            <p:nvPr/>
          </p:nvSpPr>
          <p:spPr>
            <a:xfrm>
              <a:off x="5526622" y="5835785"/>
              <a:ext cx="13584" cy="11900"/>
            </a:xfrm>
            <a:custGeom>
              <a:rect b="b" l="l" r="r" t="t"/>
              <a:pathLst>
                <a:path extrusionOk="0" h="544" w="621">
                  <a:moveTo>
                    <a:pt x="288" y="1"/>
                  </a:moveTo>
                  <a:cubicBezTo>
                    <a:pt x="218" y="1"/>
                    <a:pt x="151" y="32"/>
                    <a:pt x="99" y="93"/>
                  </a:cubicBezTo>
                  <a:cubicBezTo>
                    <a:pt x="0" y="210"/>
                    <a:pt x="16" y="368"/>
                    <a:pt x="140" y="471"/>
                  </a:cubicBezTo>
                  <a:cubicBezTo>
                    <a:pt x="198" y="519"/>
                    <a:pt x="263" y="544"/>
                    <a:pt x="327" y="544"/>
                  </a:cubicBezTo>
                  <a:cubicBezTo>
                    <a:pt x="396" y="544"/>
                    <a:pt x="464" y="514"/>
                    <a:pt x="515" y="453"/>
                  </a:cubicBezTo>
                  <a:cubicBezTo>
                    <a:pt x="621" y="329"/>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2" name="Google Shape;6692;p22"/>
            <p:cNvSpPr/>
            <p:nvPr/>
          </p:nvSpPr>
          <p:spPr>
            <a:xfrm>
              <a:off x="5539331" y="5820648"/>
              <a:ext cx="13606" cy="11900"/>
            </a:xfrm>
            <a:custGeom>
              <a:rect b="b" l="l" r="r" t="t"/>
              <a:pathLst>
                <a:path extrusionOk="0" h="544" w="622">
                  <a:moveTo>
                    <a:pt x="290" y="1"/>
                  </a:moveTo>
                  <a:cubicBezTo>
                    <a:pt x="219" y="1"/>
                    <a:pt x="151" y="32"/>
                    <a:pt x="99" y="94"/>
                  </a:cubicBezTo>
                  <a:cubicBezTo>
                    <a:pt x="1" y="210"/>
                    <a:pt x="17" y="368"/>
                    <a:pt x="140" y="472"/>
                  </a:cubicBezTo>
                  <a:cubicBezTo>
                    <a:pt x="198" y="519"/>
                    <a:pt x="264" y="544"/>
                    <a:pt x="327" y="544"/>
                  </a:cubicBezTo>
                  <a:cubicBezTo>
                    <a:pt x="398" y="544"/>
                    <a:pt x="467" y="514"/>
                    <a:pt x="518" y="451"/>
                  </a:cubicBezTo>
                  <a:cubicBezTo>
                    <a:pt x="621" y="327"/>
                    <a:pt x="596" y="176"/>
                    <a:pt x="477" y="75"/>
                  </a:cubicBezTo>
                  <a:cubicBezTo>
                    <a:pt x="419" y="26"/>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3" name="Google Shape;6693;p22"/>
            <p:cNvSpPr/>
            <p:nvPr/>
          </p:nvSpPr>
          <p:spPr>
            <a:xfrm>
              <a:off x="5552063" y="5805532"/>
              <a:ext cx="13606" cy="11900"/>
            </a:xfrm>
            <a:custGeom>
              <a:rect b="b" l="l" r="r" t="t"/>
              <a:pathLst>
                <a:path extrusionOk="0" h="544" w="622">
                  <a:moveTo>
                    <a:pt x="289" y="0"/>
                  </a:moveTo>
                  <a:cubicBezTo>
                    <a:pt x="219" y="0"/>
                    <a:pt x="151" y="31"/>
                    <a:pt x="99" y="93"/>
                  </a:cubicBezTo>
                  <a:cubicBezTo>
                    <a:pt x="0" y="210"/>
                    <a:pt x="19" y="368"/>
                    <a:pt x="142" y="471"/>
                  </a:cubicBezTo>
                  <a:cubicBezTo>
                    <a:pt x="199" y="519"/>
                    <a:pt x="265" y="544"/>
                    <a:pt x="328" y="544"/>
                  </a:cubicBezTo>
                  <a:cubicBezTo>
                    <a:pt x="399" y="544"/>
                    <a:pt x="466" y="514"/>
                    <a:pt x="518" y="453"/>
                  </a:cubicBezTo>
                  <a:cubicBezTo>
                    <a:pt x="621" y="329"/>
                    <a:pt x="596" y="175"/>
                    <a:pt x="475" y="75"/>
                  </a:cubicBezTo>
                  <a:cubicBezTo>
                    <a:pt x="417" y="25"/>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4" name="Google Shape;6694;p22"/>
            <p:cNvSpPr/>
            <p:nvPr/>
          </p:nvSpPr>
          <p:spPr>
            <a:xfrm>
              <a:off x="5564794" y="5790395"/>
              <a:ext cx="13584" cy="11900"/>
            </a:xfrm>
            <a:custGeom>
              <a:rect b="b" l="l" r="r" t="t"/>
              <a:pathLst>
                <a:path extrusionOk="0" h="544" w="621">
                  <a:moveTo>
                    <a:pt x="290" y="1"/>
                  </a:moveTo>
                  <a:cubicBezTo>
                    <a:pt x="219" y="1"/>
                    <a:pt x="152" y="32"/>
                    <a:pt x="101" y="93"/>
                  </a:cubicBezTo>
                  <a:cubicBezTo>
                    <a:pt x="0" y="210"/>
                    <a:pt x="18" y="368"/>
                    <a:pt x="142" y="471"/>
                  </a:cubicBezTo>
                  <a:cubicBezTo>
                    <a:pt x="199" y="519"/>
                    <a:pt x="264" y="544"/>
                    <a:pt x="327" y="544"/>
                  </a:cubicBezTo>
                  <a:cubicBezTo>
                    <a:pt x="398" y="544"/>
                    <a:pt x="466" y="513"/>
                    <a:pt x="518" y="451"/>
                  </a:cubicBezTo>
                  <a:cubicBezTo>
                    <a:pt x="621" y="327"/>
                    <a:pt x="596" y="176"/>
                    <a:pt x="476" y="75"/>
                  </a:cubicBezTo>
                  <a:cubicBezTo>
                    <a:pt x="418" y="25"/>
                    <a:pt x="353"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5" name="Google Shape;6695;p22"/>
            <p:cNvSpPr/>
            <p:nvPr/>
          </p:nvSpPr>
          <p:spPr>
            <a:xfrm>
              <a:off x="5577569" y="5775257"/>
              <a:ext cx="13584" cy="11900"/>
            </a:xfrm>
            <a:custGeom>
              <a:rect b="b" l="l" r="r" t="t"/>
              <a:pathLst>
                <a:path extrusionOk="0" h="544" w="621">
                  <a:moveTo>
                    <a:pt x="289" y="1"/>
                  </a:moveTo>
                  <a:cubicBezTo>
                    <a:pt x="219" y="1"/>
                    <a:pt x="151" y="32"/>
                    <a:pt x="99" y="94"/>
                  </a:cubicBezTo>
                  <a:cubicBezTo>
                    <a:pt x="0" y="211"/>
                    <a:pt x="16" y="366"/>
                    <a:pt x="140" y="472"/>
                  </a:cubicBezTo>
                  <a:cubicBezTo>
                    <a:pt x="197" y="519"/>
                    <a:pt x="262" y="543"/>
                    <a:pt x="325" y="543"/>
                  </a:cubicBezTo>
                  <a:cubicBezTo>
                    <a:pt x="396" y="543"/>
                    <a:pt x="465" y="513"/>
                    <a:pt x="515" y="451"/>
                  </a:cubicBezTo>
                  <a:cubicBezTo>
                    <a:pt x="621" y="327"/>
                    <a:pt x="596" y="176"/>
                    <a:pt x="474" y="73"/>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6" name="Google Shape;6696;p22"/>
            <p:cNvSpPr/>
            <p:nvPr/>
          </p:nvSpPr>
          <p:spPr>
            <a:xfrm>
              <a:off x="5590278" y="5760141"/>
              <a:ext cx="13606" cy="11878"/>
            </a:xfrm>
            <a:custGeom>
              <a:rect b="b" l="l" r="r" t="t"/>
              <a:pathLst>
                <a:path extrusionOk="0" h="543" w="622">
                  <a:moveTo>
                    <a:pt x="290" y="0"/>
                  </a:moveTo>
                  <a:cubicBezTo>
                    <a:pt x="219" y="0"/>
                    <a:pt x="151" y="31"/>
                    <a:pt x="99" y="93"/>
                  </a:cubicBezTo>
                  <a:cubicBezTo>
                    <a:pt x="1" y="210"/>
                    <a:pt x="17" y="368"/>
                    <a:pt x="141" y="471"/>
                  </a:cubicBezTo>
                  <a:cubicBezTo>
                    <a:pt x="198" y="519"/>
                    <a:pt x="262" y="543"/>
                    <a:pt x="326" y="543"/>
                  </a:cubicBezTo>
                  <a:cubicBezTo>
                    <a:pt x="396" y="543"/>
                    <a:pt x="465" y="512"/>
                    <a:pt x="518" y="450"/>
                  </a:cubicBezTo>
                  <a:cubicBezTo>
                    <a:pt x="621" y="327"/>
                    <a:pt x="596" y="176"/>
                    <a:pt x="475" y="75"/>
                  </a:cubicBezTo>
                  <a:cubicBezTo>
                    <a:pt x="418" y="25"/>
                    <a:pt x="35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7" name="Google Shape;6697;p22"/>
            <p:cNvSpPr/>
            <p:nvPr/>
          </p:nvSpPr>
          <p:spPr>
            <a:xfrm>
              <a:off x="5603009" y="5745004"/>
              <a:ext cx="13606" cy="11878"/>
            </a:xfrm>
            <a:custGeom>
              <a:rect b="b" l="l" r="r" t="t"/>
              <a:pathLst>
                <a:path extrusionOk="0" h="543" w="622">
                  <a:moveTo>
                    <a:pt x="291" y="0"/>
                  </a:moveTo>
                  <a:cubicBezTo>
                    <a:pt x="220" y="0"/>
                    <a:pt x="152" y="32"/>
                    <a:pt x="101" y="94"/>
                  </a:cubicBezTo>
                  <a:cubicBezTo>
                    <a:pt x="1" y="210"/>
                    <a:pt x="19" y="366"/>
                    <a:pt x="143" y="471"/>
                  </a:cubicBezTo>
                  <a:cubicBezTo>
                    <a:pt x="199" y="519"/>
                    <a:pt x="263" y="543"/>
                    <a:pt x="326" y="543"/>
                  </a:cubicBezTo>
                  <a:cubicBezTo>
                    <a:pt x="397" y="543"/>
                    <a:pt x="466" y="513"/>
                    <a:pt x="518" y="451"/>
                  </a:cubicBezTo>
                  <a:cubicBezTo>
                    <a:pt x="621" y="327"/>
                    <a:pt x="596" y="176"/>
                    <a:pt x="475" y="73"/>
                  </a:cubicBezTo>
                  <a:cubicBezTo>
                    <a:pt x="418" y="25"/>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8" name="Google Shape;6698;p22"/>
            <p:cNvSpPr/>
            <p:nvPr/>
          </p:nvSpPr>
          <p:spPr>
            <a:xfrm>
              <a:off x="5615741" y="5729866"/>
              <a:ext cx="13584" cy="11900"/>
            </a:xfrm>
            <a:custGeom>
              <a:rect b="b" l="l" r="r" t="t"/>
              <a:pathLst>
                <a:path extrusionOk="0" h="544" w="621">
                  <a:moveTo>
                    <a:pt x="292" y="1"/>
                  </a:moveTo>
                  <a:cubicBezTo>
                    <a:pt x="221" y="1"/>
                    <a:pt x="152" y="32"/>
                    <a:pt x="99" y="94"/>
                  </a:cubicBezTo>
                  <a:cubicBezTo>
                    <a:pt x="0" y="211"/>
                    <a:pt x="19" y="369"/>
                    <a:pt x="142" y="472"/>
                  </a:cubicBezTo>
                  <a:cubicBezTo>
                    <a:pt x="199" y="519"/>
                    <a:pt x="264" y="543"/>
                    <a:pt x="327" y="543"/>
                  </a:cubicBezTo>
                  <a:cubicBezTo>
                    <a:pt x="398" y="543"/>
                    <a:pt x="466" y="513"/>
                    <a:pt x="518" y="451"/>
                  </a:cubicBezTo>
                  <a:cubicBezTo>
                    <a:pt x="621" y="328"/>
                    <a:pt x="596" y="176"/>
                    <a:pt x="477" y="73"/>
                  </a:cubicBezTo>
                  <a:cubicBezTo>
                    <a:pt x="419" y="25"/>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699" name="Google Shape;6699;p22"/>
            <p:cNvSpPr/>
            <p:nvPr/>
          </p:nvSpPr>
          <p:spPr>
            <a:xfrm>
              <a:off x="5628516" y="5714751"/>
              <a:ext cx="13584" cy="11878"/>
            </a:xfrm>
            <a:custGeom>
              <a:rect b="b" l="l" r="r" t="t"/>
              <a:pathLst>
                <a:path extrusionOk="0" h="543" w="621">
                  <a:moveTo>
                    <a:pt x="289" y="0"/>
                  </a:moveTo>
                  <a:cubicBezTo>
                    <a:pt x="219" y="0"/>
                    <a:pt x="151" y="31"/>
                    <a:pt x="99" y="93"/>
                  </a:cubicBezTo>
                  <a:cubicBezTo>
                    <a:pt x="0" y="210"/>
                    <a:pt x="16" y="366"/>
                    <a:pt x="140" y="471"/>
                  </a:cubicBezTo>
                  <a:cubicBezTo>
                    <a:pt x="197" y="519"/>
                    <a:pt x="262" y="543"/>
                    <a:pt x="325" y="543"/>
                  </a:cubicBezTo>
                  <a:cubicBezTo>
                    <a:pt x="396" y="543"/>
                    <a:pt x="464" y="512"/>
                    <a:pt x="518" y="451"/>
                  </a:cubicBezTo>
                  <a:cubicBezTo>
                    <a:pt x="621" y="327"/>
                    <a:pt x="596" y="176"/>
                    <a:pt x="474" y="73"/>
                  </a:cubicBezTo>
                  <a:cubicBezTo>
                    <a:pt x="416" y="24"/>
                    <a:pt x="35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0" name="Google Shape;6700;p22"/>
            <p:cNvSpPr/>
            <p:nvPr/>
          </p:nvSpPr>
          <p:spPr>
            <a:xfrm>
              <a:off x="5641225" y="5699613"/>
              <a:ext cx="13606" cy="11900"/>
            </a:xfrm>
            <a:custGeom>
              <a:rect b="b" l="l" r="r" t="t"/>
              <a:pathLst>
                <a:path extrusionOk="0" h="544" w="622">
                  <a:moveTo>
                    <a:pt x="291" y="1"/>
                  </a:moveTo>
                  <a:cubicBezTo>
                    <a:pt x="220" y="1"/>
                    <a:pt x="152" y="32"/>
                    <a:pt x="99" y="94"/>
                  </a:cubicBezTo>
                  <a:cubicBezTo>
                    <a:pt x="1" y="211"/>
                    <a:pt x="19" y="366"/>
                    <a:pt x="143" y="472"/>
                  </a:cubicBezTo>
                  <a:cubicBezTo>
                    <a:pt x="199" y="519"/>
                    <a:pt x="264" y="543"/>
                    <a:pt x="327" y="543"/>
                  </a:cubicBezTo>
                  <a:cubicBezTo>
                    <a:pt x="398" y="543"/>
                    <a:pt x="466" y="513"/>
                    <a:pt x="518" y="451"/>
                  </a:cubicBezTo>
                  <a:cubicBezTo>
                    <a:pt x="622" y="327"/>
                    <a:pt x="596" y="174"/>
                    <a:pt x="475" y="73"/>
                  </a:cubicBezTo>
                  <a:cubicBezTo>
                    <a:pt x="418" y="25"/>
                    <a:pt x="354"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1" name="Google Shape;6701;p22"/>
            <p:cNvSpPr/>
            <p:nvPr/>
          </p:nvSpPr>
          <p:spPr>
            <a:xfrm>
              <a:off x="5653956" y="5684498"/>
              <a:ext cx="13606" cy="11878"/>
            </a:xfrm>
            <a:custGeom>
              <a:rect b="b" l="l" r="r" t="t"/>
              <a:pathLst>
                <a:path extrusionOk="0" h="543" w="622">
                  <a:moveTo>
                    <a:pt x="291" y="0"/>
                  </a:moveTo>
                  <a:cubicBezTo>
                    <a:pt x="220" y="0"/>
                    <a:pt x="151" y="31"/>
                    <a:pt x="99" y="93"/>
                  </a:cubicBezTo>
                  <a:cubicBezTo>
                    <a:pt x="1" y="210"/>
                    <a:pt x="19" y="366"/>
                    <a:pt x="143" y="471"/>
                  </a:cubicBezTo>
                  <a:cubicBezTo>
                    <a:pt x="199" y="518"/>
                    <a:pt x="263" y="543"/>
                    <a:pt x="326" y="543"/>
                  </a:cubicBezTo>
                  <a:cubicBezTo>
                    <a:pt x="397" y="543"/>
                    <a:pt x="466" y="512"/>
                    <a:pt x="518" y="450"/>
                  </a:cubicBezTo>
                  <a:cubicBezTo>
                    <a:pt x="621" y="327"/>
                    <a:pt x="596" y="176"/>
                    <a:pt x="477" y="72"/>
                  </a:cubicBezTo>
                  <a:cubicBezTo>
                    <a:pt x="419" y="24"/>
                    <a:pt x="354"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2" name="Google Shape;6702;p22"/>
            <p:cNvSpPr/>
            <p:nvPr/>
          </p:nvSpPr>
          <p:spPr>
            <a:xfrm>
              <a:off x="5666731" y="5669360"/>
              <a:ext cx="13541" cy="11878"/>
            </a:xfrm>
            <a:custGeom>
              <a:rect b="b" l="l" r="r" t="t"/>
              <a:pathLst>
                <a:path extrusionOk="0" h="543" w="619">
                  <a:moveTo>
                    <a:pt x="290" y="0"/>
                  </a:moveTo>
                  <a:cubicBezTo>
                    <a:pt x="219" y="0"/>
                    <a:pt x="150" y="31"/>
                    <a:pt x="97" y="93"/>
                  </a:cubicBezTo>
                  <a:cubicBezTo>
                    <a:pt x="1" y="210"/>
                    <a:pt x="17" y="366"/>
                    <a:pt x="140" y="471"/>
                  </a:cubicBezTo>
                  <a:cubicBezTo>
                    <a:pt x="197" y="519"/>
                    <a:pt x="262" y="543"/>
                    <a:pt x="325" y="543"/>
                  </a:cubicBezTo>
                  <a:cubicBezTo>
                    <a:pt x="396" y="543"/>
                    <a:pt x="464" y="513"/>
                    <a:pt x="516" y="451"/>
                  </a:cubicBezTo>
                  <a:cubicBezTo>
                    <a:pt x="619" y="327"/>
                    <a:pt x="594" y="174"/>
                    <a:pt x="475" y="73"/>
                  </a:cubicBezTo>
                  <a:cubicBezTo>
                    <a:pt x="417" y="25"/>
                    <a:pt x="352"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3" name="Google Shape;6703;p22"/>
            <p:cNvSpPr/>
            <p:nvPr/>
          </p:nvSpPr>
          <p:spPr>
            <a:xfrm>
              <a:off x="5679463" y="5654201"/>
              <a:ext cx="13584" cy="11900"/>
            </a:xfrm>
            <a:custGeom>
              <a:rect b="b" l="l" r="r" t="t"/>
              <a:pathLst>
                <a:path extrusionOk="0" h="544" w="621">
                  <a:moveTo>
                    <a:pt x="290" y="1"/>
                  </a:moveTo>
                  <a:cubicBezTo>
                    <a:pt x="219" y="1"/>
                    <a:pt x="151" y="33"/>
                    <a:pt x="99" y="95"/>
                  </a:cubicBezTo>
                  <a:cubicBezTo>
                    <a:pt x="0" y="212"/>
                    <a:pt x="16" y="367"/>
                    <a:pt x="140" y="470"/>
                  </a:cubicBezTo>
                  <a:cubicBezTo>
                    <a:pt x="198" y="519"/>
                    <a:pt x="263" y="544"/>
                    <a:pt x="326" y="544"/>
                  </a:cubicBezTo>
                  <a:cubicBezTo>
                    <a:pt x="396" y="544"/>
                    <a:pt x="464" y="514"/>
                    <a:pt x="516" y="452"/>
                  </a:cubicBezTo>
                  <a:cubicBezTo>
                    <a:pt x="621" y="328"/>
                    <a:pt x="596" y="175"/>
                    <a:pt x="474" y="74"/>
                  </a:cubicBezTo>
                  <a:cubicBezTo>
                    <a:pt x="417" y="25"/>
                    <a:pt x="35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4" name="Google Shape;6704;p22"/>
            <p:cNvSpPr/>
            <p:nvPr/>
          </p:nvSpPr>
          <p:spPr>
            <a:xfrm>
              <a:off x="5692172" y="5639085"/>
              <a:ext cx="13606" cy="11900"/>
            </a:xfrm>
            <a:custGeom>
              <a:rect b="b" l="l" r="r" t="t"/>
              <a:pathLst>
                <a:path extrusionOk="0" h="544" w="622">
                  <a:moveTo>
                    <a:pt x="291" y="0"/>
                  </a:moveTo>
                  <a:cubicBezTo>
                    <a:pt x="220" y="0"/>
                    <a:pt x="152" y="32"/>
                    <a:pt x="99" y="94"/>
                  </a:cubicBezTo>
                  <a:cubicBezTo>
                    <a:pt x="1" y="211"/>
                    <a:pt x="19" y="367"/>
                    <a:pt x="143" y="472"/>
                  </a:cubicBezTo>
                  <a:cubicBezTo>
                    <a:pt x="199" y="520"/>
                    <a:pt x="264" y="544"/>
                    <a:pt x="327" y="544"/>
                  </a:cubicBezTo>
                  <a:cubicBezTo>
                    <a:pt x="398" y="544"/>
                    <a:pt x="466" y="513"/>
                    <a:pt x="519" y="451"/>
                  </a:cubicBezTo>
                  <a:cubicBezTo>
                    <a:pt x="622" y="328"/>
                    <a:pt x="596" y="174"/>
                    <a:pt x="475" y="74"/>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5" name="Google Shape;6705;p22"/>
            <p:cNvSpPr/>
            <p:nvPr/>
          </p:nvSpPr>
          <p:spPr>
            <a:xfrm>
              <a:off x="5704903" y="5623926"/>
              <a:ext cx="13606" cy="11944"/>
            </a:xfrm>
            <a:custGeom>
              <a:rect b="b" l="l" r="r" t="t"/>
              <a:pathLst>
                <a:path extrusionOk="0" h="546" w="622">
                  <a:moveTo>
                    <a:pt x="292" y="1"/>
                  </a:moveTo>
                  <a:cubicBezTo>
                    <a:pt x="221" y="1"/>
                    <a:pt x="153" y="32"/>
                    <a:pt x="99" y="96"/>
                  </a:cubicBezTo>
                  <a:cubicBezTo>
                    <a:pt x="1" y="212"/>
                    <a:pt x="19" y="368"/>
                    <a:pt x="143" y="473"/>
                  </a:cubicBezTo>
                  <a:cubicBezTo>
                    <a:pt x="200" y="521"/>
                    <a:pt x="265" y="545"/>
                    <a:pt x="327" y="545"/>
                  </a:cubicBezTo>
                  <a:cubicBezTo>
                    <a:pt x="398" y="545"/>
                    <a:pt x="466" y="515"/>
                    <a:pt x="518" y="453"/>
                  </a:cubicBezTo>
                  <a:cubicBezTo>
                    <a:pt x="621" y="329"/>
                    <a:pt x="596" y="176"/>
                    <a:pt x="477" y="75"/>
                  </a:cubicBezTo>
                  <a:cubicBezTo>
                    <a:pt x="419" y="26"/>
                    <a:pt x="354" y="1"/>
                    <a:pt x="29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6" name="Google Shape;6706;p22"/>
            <p:cNvSpPr/>
            <p:nvPr/>
          </p:nvSpPr>
          <p:spPr>
            <a:xfrm>
              <a:off x="5717678" y="5608832"/>
              <a:ext cx="13606" cy="11900"/>
            </a:xfrm>
            <a:custGeom>
              <a:rect b="b" l="l" r="r" t="t"/>
              <a:pathLst>
                <a:path extrusionOk="0" h="544" w="622">
                  <a:moveTo>
                    <a:pt x="291" y="0"/>
                  </a:moveTo>
                  <a:cubicBezTo>
                    <a:pt x="220" y="0"/>
                    <a:pt x="152" y="32"/>
                    <a:pt x="99" y="94"/>
                  </a:cubicBezTo>
                  <a:cubicBezTo>
                    <a:pt x="1" y="211"/>
                    <a:pt x="17" y="367"/>
                    <a:pt x="140" y="470"/>
                  </a:cubicBezTo>
                  <a:cubicBezTo>
                    <a:pt x="197" y="518"/>
                    <a:pt x="262" y="543"/>
                    <a:pt x="325" y="543"/>
                  </a:cubicBezTo>
                  <a:cubicBezTo>
                    <a:pt x="396" y="543"/>
                    <a:pt x="464" y="513"/>
                    <a:pt x="516" y="451"/>
                  </a:cubicBezTo>
                  <a:cubicBezTo>
                    <a:pt x="621" y="328"/>
                    <a:pt x="596" y="174"/>
                    <a:pt x="475" y="73"/>
                  </a:cubicBezTo>
                  <a:cubicBezTo>
                    <a:pt x="417" y="24"/>
                    <a:pt x="353"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7" name="Google Shape;6707;p22"/>
            <p:cNvSpPr/>
            <p:nvPr/>
          </p:nvSpPr>
          <p:spPr>
            <a:xfrm>
              <a:off x="5730409" y="5593673"/>
              <a:ext cx="13584" cy="11922"/>
            </a:xfrm>
            <a:custGeom>
              <a:rect b="b" l="l" r="r" t="t"/>
              <a:pathLst>
                <a:path extrusionOk="0" h="545" w="621">
                  <a:moveTo>
                    <a:pt x="289" y="1"/>
                  </a:moveTo>
                  <a:cubicBezTo>
                    <a:pt x="219" y="1"/>
                    <a:pt x="151" y="32"/>
                    <a:pt x="99" y="95"/>
                  </a:cubicBezTo>
                  <a:cubicBezTo>
                    <a:pt x="0" y="212"/>
                    <a:pt x="16" y="368"/>
                    <a:pt x="140" y="471"/>
                  </a:cubicBezTo>
                  <a:cubicBezTo>
                    <a:pt x="198" y="520"/>
                    <a:pt x="263" y="544"/>
                    <a:pt x="326" y="544"/>
                  </a:cubicBezTo>
                  <a:cubicBezTo>
                    <a:pt x="396" y="544"/>
                    <a:pt x="464" y="514"/>
                    <a:pt x="516" y="453"/>
                  </a:cubicBezTo>
                  <a:cubicBezTo>
                    <a:pt x="621" y="329"/>
                    <a:pt x="596" y="176"/>
                    <a:pt x="474" y="75"/>
                  </a:cubicBezTo>
                  <a:cubicBezTo>
                    <a:pt x="416" y="25"/>
                    <a:pt x="352" y="1"/>
                    <a:pt x="28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8" name="Google Shape;6708;p22"/>
            <p:cNvSpPr/>
            <p:nvPr/>
          </p:nvSpPr>
          <p:spPr>
            <a:xfrm>
              <a:off x="5743141" y="5578535"/>
              <a:ext cx="13584" cy="11922"/>
            </a:xfrm>
            <a:custGeom>
              <a:rect b="b" l="l" r="r" t="t"/>
              <a:pathLst>
                <a:path extrusionOk="0" h="545" w="621">
                  <a:moveTo>
                    <a:pt x="288" y="1"/>
                  </a:moveTo>
                  <a:cubicBezTo>
                    <a:pt x="218" y="1"/>
                    <a:pt x="151" y="32"/>
                    <a:pt x="99" y="93"/>
                  </a:cubicBezTo>
                  <a:cubicBezTo>
                    <a:pt x="0" y="213"/>
                    <a:pt x="18" y="368"/>
                    <a:pt x="142" y="471"/>
                  </a:cubicBezTo>
                  <a:cubicBezTo>
                    <a:pt x="198" y="520"/>
                    <a:pt x="263" y="545"/>
                    <a:pt x="326" y="545"/>
                  </a:cubicBezTo>
                  <a:cubicBezTo>
                    <a:pt x="397" y="545"/>
                    <a:pt x="466" y="514"/>
                    <a:pt x="518" y="451"/>
                  </a:cubicBezTo>
                  <a:cubicBezTo>
                    <a:pt x="621" y="327"/>
                    <a:pt x="595" y="176"/>
                    <a:pt x="474" y="75"/>
                  </a:cubicBezTo>
                  <a:cubicBezTo>
                    <a:pt x="416" y="25"/>
                    <a:pt x="351" y="1"/>
                    <a:pt x="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09" name="Google Shape;6709;p22"/>
            <p:cNvSpPr/>
            <p:nvPr/>
          </p:nvSpPr>
          <p:spPr>
            <a:xfrm>
              <a:off x="5474056" y="5957498"/>
              <a:ext cx="11397" cy="11484"/>
            </a:xfrm>
            <a:custGeom>
              <a:rect b="b" l="l" r="r" t="t"/>
              <a:pathLst>
                <a:path extrusionOk="0" h="525" w="521">
                  <a:moveTo>
                    <a:pt x="262" y="0"/>
                  </a:moveTo>
                  <a:cubicBezTo>
                    <a:pt x="108" y="0"/>
                    <a:pt x="1" y="110"/>
                    <a:pt x="1" y="264"/>
                  </a:cubicBezTo>
                  <a:cubicBezTo>
                    <a:pt x="1" y="411"/>
                    <a:pt x="104" y="525"/>
                    <a:pt x="253" y="525"/>
                  </a:cubicBezTo>
                  <a:cubicBezTo>
                    <a:pt x="254" y="525"/>
                    <a:pt x="256" y="525"/>
                    <a:pt x="257" y="525"/>
                  </a:cubicBezTo>
                  <a:cubicBezTo>
                    <a:pt x="420" y="525"/>
                    <a:pt x="521" y="413"/>
                    <a:pt x="521" y="264"/>
                  </a:cubicBezTo>
                  <a:cubicBezTo>
                    <a:pt x="521" y="108"/>
                    <a:pt x="415" y="0"/>
                    <a:pt x="26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0" name="Google Shape;6710;p22"/>
            <p:cNvSpPr/>
            <p:nvPr/>
          </p:nvSpPr>
          <p:spPr>
            <a:xfrm>
              <a:off x="5493438" y="5957738"/>
              <a:ext cx="11594" cy="11506"/>
            </a:xfrm>
            <a:custGeom>
              <a:rect b="b" l="l" r="r" t="t"/>
              <a:pathLst>
                <a:path extrusionOk="0" h="526" w="530">
                  <a:moveTo>
                    <a:pt x="264" y="1"/>
                  </a:moveTo>
                  <a:cubicBezTo>
                    <a:pt x="118" y="1"/>
                    <a:pt x="8" y="107"/>
                    <a:pt x="6" y="257"/>
                  </a:cubicBezTo>
                  <a:cubicBezTo>
                    <a:pt x="1" y="406"/>
                    <a:pt x="102" y="523"/>
                    <a:pt x="255" y="525"/>
                  </a:cubicBezTo>
                  <a:cubicBezTo>
                    <a:pt x="258" y="525"/>
                    <a:pt x="262" y="525"/>
                    <a:pt x="265" y="525"/>
                  </a:cubicBezTo>
                  <a:cubicBezTo>
                    <a:pt x="420" y="525"/>
                    <a:pt x="521" y="417"/>
                    <a:pt x="523" y="271"/>
                  </a:cubicBezTo>
                  <a:cubicBezTo>
                    <a:pt x="530" y="118"/>
                    <a:pt x="427" y="5"/>
                    <a:pt x="274" y="1"/>
                  </a:cubicBezTo>
                  <a:cubicBezTo>
                    <a:pt x="270" y="1"/>
                    <a:pt x="267" y="1"/>
                    <a:pt x="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1" name="Google Shape;6711;p22"/>
            <p:cNvSpPr/>
            <p:nvPr/>
          </p:nvSpPr>
          <p:spPr>
            <a:xfrm>
              <a:off x="5512994" y="5958635"/>
              <a:ext cx="11747" cy="11528"/>
            </a:xfrm>
            <a:custGeom>
              <a:rect b="b" l="l" r="r" t="t"/>
              <a:pathLst>
                <a:path extrusionOk="0" h="527" w="537">
                  <a:moveTo>
                    <a:pt x="265" y="0"/>
                  </a:moveTo>
                  <a:cubicBezTo>
                    <a:pt x="123" y="0"/>
                    <a:pt x="16" y="99"/>
                    <a:pt x="9" y="248"/>
                  </a:cubicBezTo>
                  <a:cubicBezTo>
                    <a:pt x="0" y="397"/>
                    <a:pt x="99" y="516"/>
                    <a:pt x="250" y="526"/>
                  </a:cubicBezTo>
                  <a:cubicBezTo>
                    <a:pt x="256" y="526"/>
                    <a:pt x="263" y="526"/>
                    <a:pt x="269" y="526"/>
                  </a:cubicBezTo>
                  <a:cubicBezTo>
                    <a:pt x="421" y="526"/>
                    <a:pt x="518" y="421"/>
                    <a:pt x="527" y="278"/>
                  </a:cubicBezTo>
                  <a:cubicBezTo>
                    <a:pt x="536" y="125"/>
                    <a:pt x="438" y="10"/>
                    <a:pt x="284" y="1"/>
                  </a:cubicBezTo>
                  <a:cubicBezTo>
                    <a:pt x="278" y="1"/>
                    <a:pt x="271" y="0"/>
                    <a:pt x="26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2" name="Google Shape;6712;p22"/>
            <p:cNvSpPr/>
            <p:nvPr/>
          </p:nvSpPr>
          <p:spPr>
            <a:xfrm>
              <a:off x="5532113" y="5960013"/>
              <a:ext cx="11900" cy="11506"/>
            </a:xfrm>
            <a:custGeom>
              <a:rect b="b" l="l" r="r" t="t"/>
              <a:pathLst>
                <a:path extrusionOk="0" h="526" w="544">
                  <a:moveTo>
                    <a:pt x="269" y="1"/>
                  </a:moveTo>
                  <a:cubicBezTo>
                    <a:pt x="131" y="1"/>
                    <a:pt x="25" y="96"/>
                    <a:pt x="12" y="240"/>
                  </a:cubicBezTo>
                  <a:cubicBezTo>
                    <a:pt x="1" y="392"/>
                    <a:pt x="95" y="511"/>
                    <a:pt x="248" y="524"/>
                  </a:cubicBezTo>
                  <a:cubicBezTo>
                    <a:pt x="258" y="525"/>
                    <a:pt x="267" y="526"/>
                    <a:pt x="277" y="526"/>
                  </a:cubicBezTo>
                  <a:cubicBezTo>
                    <a:pt x="421" y="526"/>
                    <a:pt x="519" y="426"/>
                    <a:pt x="530" y="286"/>
                  </a:cubicBezTo>
                  <a:cubicBezTo>
                    <a:pt x="544" y="133"/>
                    <a:pt x="450" y="16"/>
                    <a:pt x="296" y="2"/>
                  </a:cubicBezTo>
                  <a:cubicBezTo>
                    <a:pt x="287" y="1"/>
                    <a:pt x="278"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3" name="Google Shape;6713;p22"/>
            <p:cNvSpPr/>
            <p:nvPr/>
          </p:nvSpPr>
          <p:spPr>
            <a:xfrm>
              <a:off x="5551516" y="5962004"/>
              <a:ext cx="12097" cy="11506"/>
            </a:xfrm>
            <a:custGeom>
              <a:rect b="b" l="l" r="r" t="t"/>
              <a:pathLst>
                <a:path extrusionOk="0" h="526" w="553">
                  <a:moveTo>
                    <a:pt x="272" y="1"/>
                  </a:moveTo>
                  <a:cubicBezTo>
                    <a:pt x="137" y="1"/>
                    <a:pt x="33" y="91"/>
                    <a:pt x="16" y="234"/>
                  </a:cubicBezTo>
                  <a:cubicBezTo>
                    <a:pt x="0" y="383"/>
                    <a:pt x="92" y="507"/>
                    <a:pt x="243" y="523"/>
                  </a:cubicBezTo>
                  <a:cubicBezTo>
                    <a:pt x="257" y="524"/>
                    <a:pt x="271" y="525"/>
                    <a:pt x="284" y="525"/>
                  </a:cubicBezTo>
                  <a:cubicBezTo>
                    <a:pt x="423" y="525"/>
                    <a:pt x="519" y="430"/>
                    <a:pt x="534" y="294"/>
                  </a:cubicBezTo>
                  <a:cubicBezTo>
                    <a:pt x="552" y="140"/>
                    <a:pt x="461" y="21"/>
                    <a:pt x="309" y="3"/>
                  </a:cubicBezTo>
                  <a:cubicBezTo>
                    <a:pt x="297" y="1"/>
                    <a:pt x="284" y="1"/>
                    <a:pt x="27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4" name="Google Shape;6714;p22"/>
            <p:cNvSpPr/>
            <p:nvPr/>
          </p:nvSpPr>
          <p:spPr>
            <a:xfrm>
              <a:off x="5570941" y="5964629"/>
              <a:ext cx="12250" cy="11506"/>
            </a:xfrm>
            <a:custGeom>
              <a:rect b="b" l="l" r="r" t="t"/>
              <a:pathLst>
                <a:path extrusionOk="0" h="526" w="560">
                  <a:moveTo>
                    <a:pt x="273" y="1"/>
                  </a:moveTo>
                  <a:cubicBezTo>
                    <a:pt x="143" y="1"/>
                    <a:pt x="42" y="87"/>
                    <a:pt x="21" y="224"/>
                  </a:cubicBezTo>
                  <a:cubicBezTo>
                    <a:pt x="1" y="373"/>
                    <a:pt x="88" y="499"/>
                    <a:pt x="239" y="522"/>
                  </a:cubicBezTo>
                  <a:cubicBezTo>
                    <a:pt x="256" y="524"/>
                    <a:pt x="272" y="526"/>
                    <a:pt x="288" y="526"/>
                  </a:cubicBezTo>
                  <a:cubicBezTo>
                    <a:pt x="421" y="526"/>
                    <a:pt x="516" y="435"/>
                    <a:pt x="537" y="302"/>
                  </a:cubicBezTo>
                  <a:cubicBezTo>
                    <a:pt x="560" y="148"/>
                    <a:pt x="470" y="27"/>
                    <a:pt x="319" y="4"/>
                  </a:cubicBezTo>
                  <a:cubicBezTo>
                    <a:pt x="303" y="2"/>
                    <a:pt x="288" y="1"/>
                    <a:pt x="27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5" name="Google Shape;6715;p22"/>
            <p:cNvSpPr/>
            <p:nvPr/>
          </p:nvSpPr>
          <p:spPr>
            <a:xfrm>
              <a:off x="5589688" y="5967757"/>
              <a:ext cx="12447" cy="11528"/>
            </a:xfrm>
            <a:custGeom>
              <a:rect b="b" l="l" r="r" t="t"/>
              <a:pathLst>
                <a:path extrusionOk="0" h="527" w="569">
                  <a:moveTo>
                    <a:pt x="280" y="0"/>
                  </a:moveTo>
                  <a:cubicBezTo>
                    <a:pt x="153" y="0"/>
                    <a:pt x="52" y="84"/>
                    <a:pt x="28" y="216"/>
                  </a:cubicBezTo>
                  <a:cubicBezTo>
                    <a:pt x="0" y="365"/>
                    <a:pt x="83" y="493"/>
                    <a:pt x="234" y="521"/>
                  </a:cubicBezTo>
                  <a:cubicBezTo>
                    <a:pt x="254" y="525"/>
                    <a:pt x="274" y="526"/>
                    <a:pt x="293" y="526"/>
                  </a:cubicBezTo>
                  <a:cubicBezTo>
                    <a:pt x="423" y="526"/>
                    <a:pt x="517" y="440"/>
                    <a:pt x="541" y="310"/>
                  </a:cubicBezTo>
                  <a:cubicBezTo>
                    <a:pt x="568" y="159"/>
                    <a:pt x="484" y="33"/>
                    <a:pt x="335" y="5"/>
                  </a:cubicBezTo>
                  <a:cubicBezTo>
                    <a:pt x="316" y="2"/>
                    <a:pt x="298"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6" name="Google Shape;6716;p22"/>
            <p:cNvSpPr/>
            <p:nvPr/>
          </p:nvSpPr>
          <p:spPr>
            <a:xfrm>
              <a:off x="5608872" y="5971760"/>
              <a:ext cx="12600" cy="11528"/>
            </a:xfrm>
            <a:custGeom>
              <a:rect b="b" l="l" r="r" t="t"/>
              <a:pathLst>
                <a:path extrusionOk="0" h="527" w="576">
                  <a:moveTo>
                    <a:pt x="280" y="0"/>
                  </a:moveTo>
                  <a:cubicBezTo>
                    <a:pt x="160" y="0"/>
                    <a:pt x="62" y="79"/>
                    <a:pt x="35" y="205"/>
                  </a:cubicBezTo>
                  <a:cubicBezTo>
                    <a:pt x="0" y="351"/>
                    <a:pt x="78" y="484"/>
                    <a:pt x="227" y="519"/>
                  </a:cubicBezTo>
                  <a:cubicBezTo>
                    <a:pt x="250" y="524"/>
                    <a:pt x="273" y="526"/>
                    <a:pt x="294" y="526"/>
                  </a:cubicBezTo>
                  <a:cubicBezTo>
                    <a:pt x="420" y="526"/>
                    <a:pt x="514" y="444"/>
                    <a:pt x="541" y="319"/>
                  </a:cubicBezTo>
                  <a:cubicBezTo>
                    <a:pt x="575" y="171"/>
                    <a:pt x="497" y="40"/>
                    <a:pt x="346" y="8"/>
                  </a:cubicBezTo>
                  <a:cubicBezTo>
                    <a:pt x="324" y="3"/>
                    <a:pt x="301" y="0"/>
                    <a:pt x="2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7" name="Google Shape;6717;p22"/>
            <p:cNvSpPr/>
            <p:nvPr/>
          </p:nvSpPr>
          <p:spPr>
            <a:xfrm>
              <a:off x="5627509" y="5976310"/>
              <a:ext cx="12753" cy="11550"/>
            </a:xfrm>
            <a:custGeom>
              <a:rect b="b" l="l" r="r" t="t"/>
              <a:pathLst>
                <a:path extrusionOk="0" h="528" w="583">
                  <a:moveTo>
                    <a:pt x="286" y="1"/>
                  </a:moveTo>
                  <a:cubicBezTo>
                    <a:pt x="170" y="1"/>
                    <a:pt x="72" y="75"/>
                    <a:pt x="39" y="198"/>
                  </a:cubicBezTo>
                  <a:cubicBezTo>
                    <a:pt x="0" y="343"/>
                    <a:pt x="74" y="478"/>
                    <a:pt x="220" y="517"/>
                  </a:cubicBezTo>
                  <a:cubicBezTo>
                    <a:pt x="248" y="524"/>
                    <a:pt x="275" y="528"/>
                    <a:pt x="301" y="528"/>
                  </a:cubicBezTo>
                  <a:cubicBezTo>
                    <a:pt x="420" y="528"/>
                    <a:pt x="511" y="452"/>
                    <a:pt x="543" y="331"/>
                  </a:cubicBezTo>
                  <a:cubicBezTo>
                    <a:pt x="582" y="182"/>
                    <a:pt x="509" y="52"/>
                    <a:pt x="360" y="11"/>
                  </a:cubicBezTo>
                  <a:cubicBezTo>
                    <a:pt x="335" y="4"/>
                    <a:pt x="310" y="1"/>
                    <a:pt x="2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8" name="Google Shape;6718;p22"/>
            <p:cNvSpPr/>
            <p:nvPr/>
          </p:nvSpPr>
          <p:spPr>
            <a:xfrm>
              <a:off x="5646147" y="5981801"/>
              <a:ext cx="12884" cy="11594"/>
            </a:xfrm>
            <a:custGeom>
              <a:rect b="b" l="l" r="r" t="t"/>
              <a:pathLst>
                <a:path extrusionOk="0" h="530" w="589">
                  <a:moveTo>
                    <a:pt x="288" y="0"/>
                  </a:moveTo>
                  <a:cubicBezTo>
                    <a:pt x="177" y="0"/>
                    <a:pt x="83" y="69"/>
                    <a:pt x="46" y="186"/>
                  </a:cubicBezTo>
                  <a:cubicBezTo>
                    <a:pt x="0" y="330"/>
                    <a:pt x="67" y="467"/>
                    <a:pt x="213" y="515"/>
                  </a:cubicBezTo>
                  <a:cubicBezTo>
                    <a:pt x="244" y="525"/>
                    <a:pt x="274" y="530"/>
                    <a:pt x="302" y="530"/>
                  </a:cubicBezTo>
                  <a:cubicBezTo>
                    <a:pt x="416" y="530"/>
                    <a:pt x="506" y="457"/>
                    <a:pt x="541" y="344"/>
                  </a:cubicBezTo>
                  <a:cubicBezTo>
                    <a:pt x="589" y="197"/>
                    <a:pt x="520" y="62"/>
                    <a:pt x="376" y="14"/>
                  </a:cubicBezTo>
                  <a:cubicBezTo>
                    <a:pt x="346" y="5"/>
                    <a:pt x="317" y="0"/>
                    <a:pt x="2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19" name="Google Shape;6719;p22"/>
            <p:cNvSpPr/>
            <p:nvPr/>
          </p:nvSpPr>
          <p:spPr>
            <a:xfrm>
              <a:off x="5664128" y="5988057"/>
              <a:ext cx="12994" cy="11572"/>
            </a:xfrm>
            <a:custGeom>
              <a:rect b="b" l="l" r="r" t="t"/>
              <a:pathLst>
                <a:path extrusionOk="0" h="529" w="594">
                  <a:moveTo>
                    <a:pt x="289" y="0"/>
                  </a:moveTo>
                  <a:cubicBezTo>
                    <a:pt x="184" y="0"/>
                    <a:pt x="93" y="63"/>
                    <a:pt x="53" y="174"/>
                  </a:cubicBezTo>
                  <a:cubicBezTo>
                    <a:pt x="0" y="314"/>
                    <a:pt x="58" y="456"/>
                    <a:pt x="202" y="509"/>
                  </a:cubicBezTo>
                  <a:cubicBezTo>
                    <a:pt x="238" y="522"/>
                    <a:pt x="273" y="529"/>
                    <a:pt x="306" y="529"/>
                  </a:cubicBezTo>
                  <a:cubicBezTo>
                    <a:pt x="412" y="529"/>
                    <a:pt x="500" y="462"/>
                    <a:pt x="539" y="355"/>
                  </a:cubicBezTo>
                  <a:cubicBezTo>
                    <a:pt x="594" y="211"/>
                    <a:pt x="532" y="74"/>
                    <a:pt x="390" y="19"/>
                  </a:cubicBezTo>
                  <a:cubicBezTo>
                    <a:pt x="356" y="6"/>
                    <a:pt x="322" y="0"/>
                    <a:pt x="2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0" name="Google Shape;6720;p22"/>
            <p:cNvSpPr/>
            <p:nvPr/>
          </p:nvSpPr>
          <p:spPr>
            <a:xfrm>
              <a:off x="5681803" y="5995276"/>
              <a:ext cx="13103" cy="11594"/>
            </a:xfrm>
            <a:custGeom>
              <a:rect b="b" l="l" r="r" t="t"/>
              <a:pathLst>
                <a:path extrusionOk="0" h="530" w="599">
                  <a:moveTo>
                    <a:pt x="292" y="0"/>
                  </a:moveTo>
                  <a:cubicBezTo>
                    <a:pt x="195" y="0"/>
                    <a:pt x="107" y="57"/>
                    <a:pt x="60" y="160"/>
                  </a:cubicBezTo>
                  <a:cubicBezTo>
                    <a:pt x="1" y="298"/>
                    <a:pt x="51" y="442"/>
                    <a:pt x="191" y="504"/>
                  </a:cubicBezTo>
                  <a:cubicBezTo>
                    <a:pt x="231" y="521"/>
                    <a:pt x="270" y="529"/>
                    <a:pt x="307" y="529"/>
                  </a:cubicBezTo>
                  <a:cubicBezTo>
                    <a:pt x="408" y="529"/>
                    <a:pt x="493" y="469"/>
                    <a:pt x="537" y="369"/>
                  </a:cubicBezTo>
                  <a:cubicBezTo>
                    <a:pt x="599" y="227"/>
                    <a:pt x="548" y="87"/>
                    <a:pt x="406" y="25"/>
                  </a:cubicBezTo>
                  <a:cubicBezTo>
                    <a:pt x="368" y="8"/>
                    <a:pt x="329" y="0"/>
                    <a:pt x="29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1" name="Google Shape;6721;p22"/>
            <p:cNvSpPr/>
            <p:nvPr/>
          </p:nvSpPr>
          <p:spPr>
            <a:xfrm>
              <a:off x="5699303" y="6003654"/>
              <a:ext cx="13191" cy="11594"/>
            </a:xfrm>
            <a:custGeom>
              <a:rect b="b" l="l" r="r" t="t"/>
              <a:pathLst>
                <a:path extrusionOk="0" h="530" w="603">
                  <a:moveTo>
                    <a:pt x="295" y="0"/>
                  </a:moveTo>
                  <a:cubicBezTo>
                    <a:pt x="203" y="0"/>
                    <a:pt x="118" y="51"/>
                    <a:pt x="69" y="146"/>
                  </a:cubicBezTo>
                  <a:cubicBezTo>
                    <a:pt x="0" y="279"/>
                    <a:pt x="41" y="428"/>
                    <a:pt x="179" y="497"/>
                  </a:cubicBezTo>
                  <a:cubicBezTo>
                    <a:pt x="223" y="519"/>
                    <a:pt x="266" y="530"/>
                    <a:pt x="308" y="530"/>
                  </a:cubicBezTo>
                  <a:cubicBezTo>
                    <a:pt x="401" y="530"/>
                    <a:pt x="484" y="476"/>
                    <a:pt x="531" y="384"/>
                  </a:cubicBezTo>
                  <a:cubicBezTo>
                    <a:pt x="602" y="247"/>
                    <a:pt x="559" y="103"/>
                    <a:pt x="422" y="32"/>
                  </a:cubicBezTo>
                  <a:cubicBezTo>
                    <a:pt x="380" y="10"/>
                    <a:pt x="337"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2" name="Google Shape;6722;p22"/>
            <p:cNvSpPr/>
            <p:nvPr/>
          </p:nvSpPr>
          <p:spPr>
            <a:xfrm>
              <a:off x="5715731" y="6012885"/>
              <a:ext cx="13147" cy="11659"/>
            </a:xfrm>
            <a:custGeom>
              <a:rect b="b" l="l" r="r" t="t"/>
              <a:pathLst>
                <a:path extrusionOk="0" h="533" w="601">
                  <a:moveTo>
                    <a:pt x="295" y="0"/>
                  </a:moveTo>
                  <a:cubicBezTo>
                    <a:pt x="210" y="0"/>
                    <a:pt x="130" y="45"/>
                    <a:pt x="78" y="130"/>
                  </a:cubicBezTo>
                  <a:cubicBezTo>
                    <a:pt x="0" y="260"/>
                    <a:pt x="30" y="409"/>
                    <a:pt x="161" y="489"/>
                  </a:cubicBezTo>
                  <a:cubicBezTo>
                    <a:pt x="209" y="518"/>
                    <a:pt x="258" y="532"/>
                    <a:pt x="305" y="532"/>
                  </a:cubicBezTo>
                  <a:cubicBezTo>
                    <a:pt x="392" y="532"/>
                    <a:pt x="472" y="484"/>
                    <a:pt x="522" y="400"/>
                  </a:cubicBezTo>
                  <a:cubicBezTo>
                    <a:pt x="600" y="269"/>
                    <a:pt x="568" y="123"/>
                    <a:pt x="438" y="42"/>
                  </a:cubicBezTo>
                  <a:cubicBezTo>
                    <a:pt x="391" y="14"/>
                    <a:pt x="343" y="0"/>
                    <a:pt x="2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3" name="Google Shape;6723;p22"/>
            <p:cNvSpPr/>
            <p:nvPr/>
          </p:nvSpPr>
          <p:spPr>
            <a:xfrm>
              <a:off x="5731853" y="6023604"/>
              <a:ext cx="13147" cy="11659"/>
            </a:xfrm>
            <a:custGeom>
              <a:rect b="b" l="l" r="r" t="t"/>
              <a:pathLst>
                <a:path extrusionOk="0" h="533" w="601">
                  <a:moveTo>
                    <a:pt x="296" y="0"/>
                  </a:moveTo>
                  <a:cubicBezTo>
                    <a:pt x="218" y="0"/>
                    <a:pt x="142" y="39"/>
                    <a:pt x="88" y="114"/>
                  </a:cubicBezTo>
                  <a:cubicBezTo>
                    <a:pt x="1" y="235"/>
                    <a:pt x="19" y="388"/>
                    <a:pt x="143" y="478"/>
                  </a:cubicBezTo>
                  <a:cubicBezTo>
                    <a:pt x="194" y="515"/>
                    <a:pt x="249" y="532"/>
                    <a:pt x="301" y="532"/>
                  </a:cubicBezTo>
                  <a:cubicBezTo>
                    <a:pt x="381" y="532"/>
                    <a:pt x="457" y="492"/>
                    <a:pt x="509" y="418"/>
                  </a:cubicBezTo>
                  <a:cubicBezTo>
                    <a:pt x="601" y="292"/>
                    <a:pt x="578" y="143"/>
                    <a:pt x="454" y="54"/>
                  </a:cubicBezTo>
                  <a:cubicBezTo>
                    <a:pt x="404" y="18"/>
                    <a:pt x="350"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4" name="Google Shape;6724;p22"/>
            <p:cNvSpPr/>
            <p:nvPr/>
          </p:nvSpPr>
          <p:spPr>
            <a:xfrm>
              <a:off x="5746641" y="6035241"/>
              <a:ext cx="12950" cy="11681"/>
            </a:xfrm>
            <a:custGeom>
              <a:rect b="b" l="l" r="r" t="t"/>
              <a:pathLst>
                <a:path extrusionOk="0" h="534" w="592">
                  <a:moveTo>
                    <a:pt x="294" y="1"/>
                  </a:moveTo>
                  <a:cubicBezTo>
                    <a:pt x="222" y="1"/>
                    <a:pt x="151" y="33"/>
                    <a:pt x="97" y="97"/>
                  </a:cubicBezTo>
                  <a:cubicBezTo>
                    <a:pt x="0" y="211"/>
                    <a:pt x="5" y="365"/>
                    <a:pt x="122" y="463"/>
                  </a:cubicBezTo>
                  <a:cubicBezTo>
                    <a:pt x="176" y="511"/>
                    <a:pt x="236" y="534"/>
                    <a:pt x="294" y="534"/>
                  </a:cubicBezTo>
                  <a:cubicBezTo>
                    <a:pt x="366" y="534"/>
                    <a:pt x="436" y="499"/>
                    <a:pt x="490" y="436"/>
                  </a:cubicBezTo>
                  <a:cubicBezTo>
                    <a:pt x="591" y="319"/>
                    <a:pt x="582" y="170"/>
                    <a:pt x="468" y="69"/>
                  </a:cubicBezTo>
                  <a:cubicBezTo>
                    <a:pt x="414" y="23"/>
                    <a:pt x="354"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5" name="Google Shape;6725;p22"/>
            <p:cNvSpPr/>
            <p:nvPr/>
          </p:nvSpPr>
          <p:spPr>
            <a:xfrm>
              <a:off x="5760159" y="6048191"/>
              <a:ext cx="13059" cy="11659"/>
            </a:xfrm>
            <a:custGeom>
              <a:rect b="b" l="l" r="r" t="t"/>
              <a:pathLst>
                <a:path extrusionOk="0" h="533" w="597">
                  <a:moveTo>
                    <a:pt x="301" y="1"/>
                  </a:moveTo>
                  <a:cubicBezTo>
                    <a:pt x="237" y="1"/>
                    <a:pt x="172" y="27"/>
                    <a:pt x="117" y="80"/>
                  </a:cubicBezTo>
                  <a:cubicBezTo>
                    <a:pt x="10" y="183"/>
                    <a:pt x="1" y="336"/>
                    <a:pt x="108" y="446"/>
                  </a:cubicBezTo>
                  <a:cubicBezTo>
                    <a:pt x="165" y="505"/>
                    <a:pt x="231" y="533"/>
                    <a:pt x="297" y="533"/>
                  </a:cubicBezTo>
                  <a:cubicBezTo>
                    <a:pt x="361" y="533"/>
                    <a:pt x="426" y="505"/>
                    <a:pt x="479" y="453"/>
                  </a:cubicBezTo>
                  <a:cubicBezTo>
                    <a:pt x="589" y="348"/>
                    <a:pt x="596" y="196"/>
                    <a:pt x="488" y="87"/>
                  </a:cubicBezTo>
                  <a:cubicBezTo>
                    <a:pt x="435" y="29"/>
                    <a:pt x="368" y="1"/>
                    <a:pt x="30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6" name="Google Shape;6726;p22"/>
            <p:cNvSpPr/>
            <p:nvPr/>
          </p:nvSpPr>
          <p:spPr>
            <a:xfrm>
              <a:off x="5772388" y="6062498"/>
              <a:ext cx="13256" cy="11616"/>
            </a:xfrm>
            <a:custGeom>
              <a:rect b="b" l="l" r="r" t="t"/>
              <a:pathLst>
                <a:path extrusionOk="0" h="531" w="606">
                  <a:moveTo>
                    <a:pt x="309" y="0"/>
                  </a:moveTo>
                  <a:cubicBezTo>
                    <a:pt x="252" y="0"/>
                    <a:pt x="194" y="20"/>
                    <a:pt x="142" y="60"/>
                  </a:cubicBezTo>
                  <a:cubicBezTo>
                    <a:pt x="26" y="154"/>
                    <a:pt x="0" y="305"/>
                    <a:pt x="97" y="426"/>
                  </a:cubicBezTo>
                  <a:cubicBezTo>
                    <a:pt x="152" y="497"/>
                    <a:pt x="224" y="531"/>
                    <a:pt x="297" y="531"/>
                  </a:cubicBezTo>
                  <a:cubicBezTo>
                    <a:pt x="355" y="531"/>
                    <a:pt x="413" y="510"/>
                    <a:pt x="465" y="470"/>
                  </a:cubicBezTo>
                  <a:cubicBezTo>
                    <a:pt x="584" y="374"/>
                    <a:pt x="605" y="225"/>
                    <a:pt x="511" y="104"/>
                  </a:cubicBezTo>
                  <a:cubicBezTo>
                    <a:pt x="457" y="35"/>
                    <a:pt x="384"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7" name="Google Shape;6727;p22"/>
            <p:cNvSpPr/>
            <p:nvPr/>
          </p:nvSpPr>
          <p:spPr>
            <a:xfrm>
              <a:off x="5783106" y="6077941"/>
              <a:ext cx="13344" cy="11594"/>
            </a:xfrm>
            <a:custGeom>
              <a:rect b="b" l="l" r="r" t="t"/>
              <a:pathLst>
                <a:path extrusionOk="0" h="530" w="610">
                  <a:moveTo>
                    <a:pt x="315" y="1"/>
                  </a:moveTo>
                  <a:cubicBezTo>
                    <a:pt x="266" y="1"/>
                    <a:pt x="216" y="15"/>
                    <a:pt x="168" y="46"/>
                  </a:cubicBezTo>
                  <a:cubicBezTo>
                    <a:pt x="42" y="124"/>
                    <a:pt x="1" y="272"/>
                    <a:pt x="83" y="403"/>
                  </a:cubicBezTo>
                  <a:cubicBezTo>
                    <a:pt x="136" y="488"/>
                    <a:pt x="214" y="529"/>
                    <a:pt x="297" y="529"/>
                  </a:cubicBezTo>
                  <a:cubicBezTo>
                    <a:pt x="345" y="529"/>
                    <a:pt x="396" y="514"/>
                    <a:pt x="443" y="485"/>
                  </a:cubicBezTo>
                  <a:cubicBezTo>
                    <a:pt x="573" y="403"/>
                    <a:pt x="610" y="256"/>
                    <a:pt x="530" y="126"/>
                  </a:cubicBezTo>
                  <a:cubicBezTo>
                    <a:pt x="479" y="45"/>
                    <a:pt x="399" y="1"/>
                    <a:pt x="31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8" name="Google Shape;6728;p22"/>
            <p:cNvSpPr/>
            <p:nvPr/>
          </p:nvSpPr>
          <p:spPr>
            <a:xfrm>
              <a:off x="5792119" y="6094326"/>
              <a:ext cx="13300" cy="11550"/>
            </a:xfrm>
            <a:custGeom>
              <a:rect b="b" l="l" r="r" t="t"/>
              <a:pathLst>
                <a:path extrusionOk="0" h="528" w="608">
                  <a:moveTo>
                    <a:pt x="313" y="0"/>
                  </a:moveTo>
                  <a:cubicBezTo>
                    <a:pt x="273" y="0"/>
                    <a:pt x="231" y="10"/>
                    <a:pt x="191" y="30"/>
                  </a:cubicBezTo>
                  <a:cubicBezTo>
                    <a:pt x="56" y="96"/>
                    <a:pt x="1" y="238"/>
                    <a:pt x="67" y="378"/>
                  </a:cubicBezTo>
                  <a:cubicBezTo>
                    <a:pt x="116" y="477"/>
                    <a:pt x="200" y="528"/>
                    <a:pt x="292" y="528"/>
                  </a:cubicBezTo>
                  <a:cubicBezTo>
                    <a:pt x="333" y="528"/>
                    <a:pt x="376" y="517"/>
                    <a:pt x="418" y="497"/>
                  </a:cubicBezTo>
                  <a:cubicBezTo>
                    <a:pt x="557" y="430"/>
                    <a:pt x="608" y="288"/>
                    <a:pt x="541" y="151"/>
                  </a:cubicBezTo>
                  <a:cubicBezTo>
                    <a:pt x="494" y="54"/>
                    <a:pt x="408" y="0"/>
                    <a:pt x="31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29" name="Google Shape;6729;p22"/>
            <p:cNvSpPr/>
            <p:nvPr/>
          </p:nvSpPr>
          <p:spPr>
            <a:xfrm>
              <a:off x="5799491" y="6111760"/>
              <a:ext cx="13103" cy="11484"/>
            </a:xfrm>
            <a:custGeom>
              <a:rect b="b" l="l" r="r" t="t"/>
              <a:pathLst>
                <a:path extrusionOk="0" h="525" w="599">
                  <a:moveTo>
                    <a:pt x="309" y="0"/>
                  </a:moveTo>
                  <a:cubicBezTo>
                    <a:pt x="278" y="0"/>
                    <a:pt x="244" y="6"/>
                    <a:pt x="211" y="18"/>
                  </a:cubicBezTo>
                  <a:cubicBezTo>
                    <a:pt x="69" y="68"/>
                    <a:pt x="0" y="206"/>
                    <a:pt x="51" y="350"/>
                  </a:cubicBezTo>
                  <a:cubicBezTo>
                    <a:pt x="92" y="464"/>
                    <a:pt x="182" y="525"/>
                    <a:pt x="285" y="525"/>
                  </a:cubicBezTo>
                  <a:cubicBezTo>
                    <a:pt x="318" y="525"/>
                    <a:pt x="353" y="519"/>
                    <a:pt x="387" y="506"/>
                  </a:cubicBezTo>
                  <a:cubicBezTo>
                    <a:pt x="532" y="453"/>
                    <a:pt x="598" y="318"/>
                    <a:pt x="548" y="174"/>
                  </a:cubicBezTo>
                  <a:cubicBezTo>
                    <a:pt x="507" y="65"/>
                    <a:pt x="415" y="0"/>
                    <a:pt x="3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0" name="Google Shape;6730;p22"/>
            <p:cNvSpPr/>
            <p:nvPr/>
          </p:nvSpPr>
          <p:spPr>
            <a:xfrm>
              <a:off x="5805091" y="6129916"/>
              <a:ext cx="12797" cy="11463"/>
            </a:xfrm>
            <a:custGeom>
              <a:rect b="b" l="l" r="r" t="t"/>
              <a:pathLst>
                <a:path extrusionOk="0" h="524" w="585">
                  <a:moveTo>
                    <a:pt x="304" y="0"/>
                  </a:moveTo>
                  <a:cubicBezTo>
                    <a:pt x="280" y="0"/>
                    <a:pt x="255" y="4"/>
                    <a:pt x="230" y="10"/>
                  </a:cubicBezTo>
                  <a:cubicBezTo>
                    <a:pt x="83" y="47"/>
                    <a:pt x="1" y="175"/>
                    <a:pt x="38" y="324"/>
                  </a:cubicBezTo>
                  <a:cubicBezTo>
                    <a:pt x="70" y="453"/>
                    <a:pt x="166" y="523"/>
                    <a:pt x="281" y="523"/>
                  </a:cubicBezTo>
                  <a:cubicBezTo>
                    <a:pt x="306" y="523"/>
                    <a:pt x="331" y="520"/>
                    <a:pt x="356" y="514"/>
                  </a:cubicBezTo>
                  <a:cubicBezTo>
                    <a:pt x="505" y="477"/>
                    <a:pt x="585" y="349"/>
                    <a:pt x="548" y="200"/>
                  </a:cubicBezTo>
                  <a:cubicBezTo>
                    <a:pt x="516" y="77"/>
                    <a:pt x="420" y="0"/>
                    <a:pt x="30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1" name="Google Shape;6731;p22"/>
            <p:cNvSpPr/>
            <p:nvPr/>
          </p:nvSpPr>
          <p:spPr>
            <a:xfrm>
              <a:off x="5808919" y="6148379"/>
              <a:ext cx="12425" cy="11419"/>
            </a:xfrm>
            <a:custGeom>
              <a:rect b="b" l="l" r="r" t="t"/>
              <a:pathLst>
                <a:path extrusionOk="0" h="522" w="568">
                  <a:moveTo>
                    <a:pt x="291" y="1"/>
                  </a:moveTo>
                  <a:cubicBezTo>
                    <a:pt x="276" y="1"/>
                    <a:pt x="261" y="2"/>
                    <a:pt x="245" y="4"/>
                  </a:cubicBezTo>
                  <a:cubicBezTo>
                    <a:pt x="96" y="27"/>
                    <a:pt x="0" y="149"/>
                    <a:pt x="25" y="297"/>
                  </a:cubicBezTo>
                  <a:cubicBezTo>
                    <a:pt x="46" y="440"/>
                    <a:pt x="148" y="521"/>
                    <a:pt x="275" y="521"/>
                  </a:cubicBezTo>
                  <a:cubicBezTo>
                    <a:pt x="290" y="521"/>
                    <a:pt x="306" y="520"/>
                    <a:pt x="323" y="517"/>
                  </a:cubicBezTo>
                  <a:cubicBezTo>
                    <a:pt x="476" y="494"/>
                    <a:pt x="568" y="375"/>
                    <a:pt x="545" y="224"/>
                  </a:cubicBezTo>
                  <a:cubicBezTo>
                    <a:pt x="525" y="89"/>
                    <a:pt x="423"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2" name="Google Shape;6732;p22"/>
            <p:cNvSpPr/>
            <p:nvPr/>
          </p:nvSpPr>
          <p:spPr>
            <a:xfrm>
              <a:off x="5811106" y="6166973"/>
              <a:ext cx="11900" cy="11397"/>
            </a:xfrm>
            <a:custGeom>
              <a:rect b="b" l="l" r="r" t="t"/>
              <a:pathLst>
                <a:path extrusionOk="0" h="521" w="544">
                  <a:moveTo>
                    <a:pt x="278" y="1"/>
                  </a:moveTo>
                  <a:cubicBezTo>
                    <a:pt x="270" y="1"/>
                    <a:pt x="263" y="1"/>
                    <a:pt x="255" y="2"/>
                  </a:cubicBezTo>
                  <a:cubicBezTo>
                    <a:pt x="106" y="11"/>
                    <a:pt x="1" y="123"/>
                    <a:pt x="10" y="277"/>
                  </a:cubicBezTo>
                  <a:cubicBezTo>
                    <a:pt x="19" y="428"/>
                    <a:pt x="125" y="520"/>
                    <a:pt x="265" y="520"/>
                  </a:cubicBezTo>
                  <a:cubicBezTo>
                    <a:pt x="273" y="520"/>
                    <a:pt x="281" y="520"/>
                    <a:pt x="289" y="519"/>
                  </a:cubicBezTo>
                  <a:cubicBezTo>
                    <a:pt x="443" y="510"/>
                    <a:pt x="544" y="398"/>
                    <a:pt x="534" y="247"/>
                  </a:cubicBezTo>
                  <a:cubicBezTo>
                    <a:pt x="526" y="101"/>
                    <a:pt x="420" y="1"/>
                    <a:pt x="2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3" name="Google Shape;6733;p22"/>
            <p:cNvSpPr/>
            <p:nvPr/>
          </p:nvSpPr>
          <p:spPr>
            <a:xfrm>
              <a:off x="5811719" y="6186288"/>
              <a:ext cx="11594" cy="11397"/>
            </a:xfrm>
            <a:custGeom>
              <a:rect b="b" l="l" r="r" t="t"/>
              <a:pathLst>
                <a:path extrusionOk="0" h="521" w="530">
                  <a:moveTo>
                    <a:pt x="268" y="0"/>
                  </a:moveTo>
                  <a:cubicBezTo>
                    <a:pt x="119" y="0"/>
                    <a:pt x="5" y="103"/>
                    <a:pt x="3" y="257"/>
                  </a:cubicBezTo>
                  <a:cubicBezTo>
                    <a:pt x="0" y="417"/>
                    <a:pt x="112" y="520"/>
                    <a:pt x="261" y="520"/>
                  </a:cubicBezTo>
                  <a:cubicBezTo>
                    <a:pt x="263" y="520"/>
                    <a:pt x="265" y="520"/>
                    <a:pt x="266" y="520"/>
                  </a:cubicBezTo>
                  <a:cubicBezTo>
                    <a:pt x="417" y="520"/>
                    <a:pt x="525" y="418"/>
                    <a:pt x="527" y="268"/>
                  </a:cubicBezTo>
                  <a:cubicBezTo>
                    <a:pt x="529" y="115"/>
                    <a:pt x="424" y="3"/>
                    <a:pt x="2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4" name="Google Shape;6734;p22"/>
            <p:cNvSpPr/>
            <p:nvPr/>
          </p:nvSpPr>
          <p:spPr>
            <a:xfrm>
              <a:off x="5810516" y="6205057"/>
              <a:ext cx="12031" cy="11419"/>
            </a:xfrm>
            <a:custGeom>
              <a:rect b="b" l="l" r="r" t="t"/>
              <a:pathLst>
                <a:path extrusionOk="0" h="522" w="550">
                  <a:moveTo>
                    <a:pt x="272" y="0"/>
                  </a:moveTo>
                  <a:cubicBezTo>
                    <a:pt x="134" y="0"/>
                    <a:pt x="25" y="94"/>
                    <a:pt x="14" y="237"/>
                  </a:cubicBezTo>
                  <a:cubicBezTo>
                    <a:pt x="0" y="400"/>
                    <a:pt x="103" y="507"/>
                    <a:pt x="254" y="521"/>
                  </a:cubicBezTo>
                  <a:cubicBezTo>
                    <a:pt x="263" y="522"/>
                    <a:pt x="271" y="522"/>
                    <a:pt x="279" y="522"/>
                  </a:cubicBezTo>
                  <a:cubicBezTo>
                    <a:pt x="420" y="522"/>
                    <a:pt x="525" y="428"/>
                    <a:pt x="536" y="285"/>
                  </a:cubicBezTo>
                  <a:cubicBezTo>
                    <a:pt x="550" y="132"/>
                    <a:pt x="449" y="15"/>
                    <a:pt x="296" y="1"/>
                  </a:cubicBezTo>
                  <a:cubicBezTo>
                    <a:pt x="288" y="1"/>
                    <a:pt x="280" y="0"/>
                    <a:pt x="27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5" name="Google Shape;6735;p22"/>
            <p:cNvSpPr/>
            <p:nvPr/>
          </p:nvSpPr>
          <p:spPr>
            <a:xfrm>
              <a:off x="5808306" y="6224241"/>
              <a:ext cx="12294" cy="11419"/>
            </a:xfrm>
            <a:custGeom>
              <a:rect b="b" l="l" r="r" t="t"/>
              <a:pathLst>
                <a:path extrusionOk="0" h="522" w="562">
                  <a:moveTo>
                    <a:pt x="275" y="1"/>
                  </a:moveTo>
                  <a:cubicBezTo>
                    <a:pt x="145" y="1"/>
                    <a:pt x="40" y="87"/>
                    <a:pt x="21" y="223"/>
                  </a:cubicBezTo>
                  <a:cubicBezTo>
                    <a:pt x="1" y="384"/>
                    <a:pt x="97" y="498"/>
                    <a:pt x="246" y="519"/>
                  </a:cubicBezTo>
                  <a:cubicBezTo>
                    <a:pt x="260" y="521"/>
                    <a:pt x="275" y="522"/>
                    <a:pt x="289" y="522"/>
                  </a:cubicBezTo>
                  <a:cubicBezTo>
                    <a:pt x="421" y="522"/>
                    <a:pt x="522" y="436"/>
                    <a:pt x="541" y="299"/>
                  </a:cubicBezTo>
                  <a:cubicBezTo>
                    <a:pt x="562" y="148"/>
                    <a:pt x="470" y="24"/>
                    <a:pt x="317" y="4"/>
                  </a:cubicBezTo>
                  <a:cubicBezTo>
                    <a:pt x="302" y="2"/>
                    <a:pt x="288" y="1"/>
                    <a:pt x="2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6" name="Google Shape;6736;p22"/>
            <p:cNvSpPr/>
            <p:nvPr/>
          </p:nvSpPr>
          <p:spPr>
            <a:xfrm>
              <a:off x="5804894" y="6243120"/>
              <a:ext cx="12644" cy="11419"/>
            </a:xfrm>
            <a:custGeom>
              <a:rect b="b" l="l" r="r" t="t"/>
              <a:pathLst>
                <a:path extrusionOk="0" h="522" w="578">
                  <a:moveTo>
                    <a:pt x="282" y="0"/>
                  </a:moveTo>
                  <a:cubicBezTo>
                    <a:pt x="161" y="0"/>
                    <a:pt x="58" y="78"/>
                    <a:pt x="33" y="208"/>
                  </a:cubicBezTo>
                  <a:cubicBezTo>
                    <a:pt x="1" y="366"/>
                    <a:pt x="92" y="487"/>
                    <a:pt x="239" y="515"/>
                  </a:cubicBezTo>
                  <a:cubicBezTo>
                    <a:pt x="261" y="519"/>
                    <a:pt x="283" y="522"/>
                    <a:pt x="304" y="522"/>
                  </a:cubicBezTo>
                  <a:cubicBezTo>
                    <a:pt x="427" y="522"/>
                    <a:pt x="523" y="443"/>
                    <a:pt x="548" y="315"/>
                  </a:cubicBezTo>
                  <a:cubicBezTo>
                    <a:pt x="578" y="164"/>
                    <a:pt x="493" y="36"/>
                    <a:pt x="342" y="6"/>
                  </a:cubicBezTo>
                  <a:cubicBezTo>
                    <a:pt x="322" y="2"/>
                    <a:pt x="302" y="0"/>
                    <a:pt x="28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7" name="Google Shape;6737;p22"/>
            <p:cNvSpPr/>
            <p:nvPr/>
          </p:nvSpPr>
          <p:spPr>
            <a:xfrm>
              <a:off x="5800344" y="6261845"/>
              <a:ext cx="12884" cy="11484"/>
            </a:xfrm>
            <a:custGeom>
              <a:rect b="b" l="l" r="r" t="t"/>
              <a:pathLst>
                <a:path extrusionOk="0" h="525" w="589">
                  <a:moveTo>
                    <a:pt x="285" y="1"/>
                  </a:moveTo>
                  <a:cubicBezTo>
                    <a:pt x="172" y="1"/>
                    <a:pt x="75" y="70"/>
                    <a:pt x="42" y="190"/>
                  </a:cubicBezTo>
                  <a:cubicBezTo>
                    <a:pt x="0" y="346"/>
                    <a:pt x="83" y="474"/>
                    <a:pt x="227" y="513"/>
                  </a:cubicBezTo>
                  <a:cubicBezTo>
                    <a:pt x="255" y="521"/>
                    <a:pt x="282" y="524"/>
                    <a:pt x="308" y="524"/>
                  </a:cubicBezTo>
                  <a:cubicBezTo>
                    <a:pt x="422" y="524"/>
                    <a:pt x="516" y="454"/>
                    <a:pt x="548" y="334"/>
                  </a:cubicBezTo>
                  <a:cubicBezTo>
                    <a:pt x="589" y="185"/>
                    <a:pt x="513" y="53"/>
                    <a:pt x="362" y="11"/>
                  </a:cubicBezTo>
                  <a:cubicBezTo>
                    <a:pt x="336" y="4"/>
                    <a:pt x="310" y="1"/>
                    <a:pt x="28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8" name="Google Shape;6738;p22"/>
            <p:cNvSpPr/>
            <p:nvPr/>
          </p:nvSpPr>
          <p:spPr>
            <a:xfrm>
              <a:off x="5794481" y="6279979"/>
              <a:ext cx="13147" cy="11528"/>
            </a:xfrm>
            <a:custGeom>
              <a:rect b="b" l="l" r="r" t="t"/>
              <a:pathLst>
                <a:path extrusionOk="0" h="527" w="601">
                  <a:moveTo>
                    <a:pt x="290" y="1"/>
                  </a:moveTo>
                  <a:cubicBezTo>
                    <a:pt x="185" y="1"/>
                    <a:pt x="94" y="63"/>
                    <a:pt x="53" y="174"/>
                  </a:cubicBezTo>
                  <a:cubicBezTo>
                    <a:pt x="0" y="327"/>
                    <a:pt x="71" y="458"/>
                    <a:pt x="213" y="508"/>
                  </a:cubicBezTo>
                  <a:cubicBezTo>
                    <a:pt x="248" y="521"/>
                    <a:pt x="282" y="527"/>
                    <a:pt x="314" y="527"/>
                  </a:cubicBezTo>
                  <a:cubicBezTo>
                    <a:pt x="420" y="527"/>
                    <a:pt x="509" y="463"/>
                    <a:pt x="548" y="353"/>
                  </a:cubicBezTo>
                  <a:cubicBezTo>
                    <a:pt x="600" y="208"/>
                    <a:pt x="534" y="71"/>
                    <a:pt x="387" y="18"/>
                  </a:cubicBezTo>
                  <a:cubicBezTo>
                    <a:pt x="355" y="7"/>
                    <a:pt x="322" y="1"/>
                    <a:pt x="2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39" name="Google Shape;6739;p22"/>
            <p:cNvSpPr/>
            <p:nvPr/>
          </p:nvSpPr>
          <p:spPr>
            <a:xfrm>
              <a:off x="5787372" y="6297479"/>
              <a:ext cx="13300" cy="11550"/>
            </a:xfrm>
            <a:custGeom>
              <a:rect b="b" l="l" r="r" t="t"/>
              <a:pathLst>
                <a:path extrusionOk="0" h="528" w="608">
                  <a:moveTo>
                    <a:pt x="294" y="1"/>
                  </a:moveTo>
                  <a:cubicBezTo>
                    <a:pt x="198" y="1"/>
                    <a:pt x="111" y="55"/>
                    <a:pt x="67" y="155"/>
                  </a:cubicBezTo>
                  <a:cubicBezTo>
                    <a:pt x="0" y="304"/>
                    <a:pt x="64" y="441"/>
                    <a:pt x="199" y="501"/>
                  </a:cubicBezTo>
                  <a:cubicBezTo>
                    <a:pt x="240" y="519"/>
                    <a:pt x="280" y="528"/>
                    <a:pt x="319" y="528"/>
                  </a:cubicBezTo>
                  <a:cubicBezTo>
                    <a:pt x="416" y="528"/>
                    <a:pt x="501" y="472"/>
                    <a:pt x="545" y="372"/>
                  </a:cubicBezTo>
                  <a:cubicBezTo>
                    <a:pt x="607" y="233"/>
                    <a:pt x="552" y="89"/>
                    <a:pt x="410" y="27"/>
                  </a:cubicBezTo>
                  <a:cubicBezTo>
                    <a:pt x="371" y="9"/>
                    <a:pt x="332" y="1"/>
                    <a:pt x="29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0" name="Google Shape;6740;p22"/>
            <p:cNvSpPr/>
            <p:nvPr/>
          </p:nvSpPr>
          <p:spPr>
            <a:xfrm>
              <a:off x="5778841" y="6314498"/>
              <a:ext cx="13366" cy="11572"/>
            </a:xfrm>
            <a:custGeom>
              <a:rect b="b" l="l" r="r" t="t"/>
              <a:pathLst>
                <a:path extrusionOk="0" h="529" w="611">
                  <a:moveTo>
                    <a:pt x="298" y="0"/>
                  </a:moveTo>
                  <a:cubicBezTo>
                    <a:pt x="210" y="0"/>
                    <a:pt x="128" y="47"/>
                    <a:pt x="79" y="137"/>
                  </a:cubicBezTo>
                  <a:cubicBezTo>
                    <a:pt x="1" y="279"/>
                    <a:pt x="51" y="419"/>
                    <a:pt x="184" y="492"/>
                  </a:cubicBezTo>
                  <a:cubicBezTo>
                    <a:pt x="229" y="517"/>
                    <a:pt x="276" y="529"/>
                    <a:pt x="320" y="529"/>
                  </a:cubicBezTo>
                  <a:cubicBezTo>
                    <a:pt x="408" y="529"/>
                    <a:pt x="488" y="481"/>
                    <a:pt x="537" y="391"/>
                  </a:cubicBezTo>
                  <a:cubicBezTo>
                    <a:pt x="610" y="259"/>
                    <a:pt x="567" y="110"/>
                    <a:pt x="431" y="36"/>
                  </a:cubicBezTo>
                  <a:cubicBezTo>
                    <a:pt x="388" y="12"/>
                    <a:pt x="34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1" name="Google Shape;6741;p22"/>
            <p:cNvSpPr/>
            <p:nvPr/>
          </p:nvSpPr>
          <p:spPr>
            <a:xfrm>
              <a:off x="5768888" y="6330882"/>
              <a:ext cx="13344" cy="11594"/>
            </a:xfrm>
            <a:custGeom>
              <a:rect b="b" l="l" r="r" t="t"/>
              <a:pathLst>
                <a:path extrusionOk="0" h="530" w="610">
                  <a:moveTo>
                    <a:pt x="299" y="0"/>
                  </a:moveTo>
                  <a:cubicBezTo>
                    <a:pt x="218" y="0"/>
                    <a:pt x="141" y="39"/>
                    <a:pt x="89" y="117"/>
                  </a:cubicBezTo>
                  <a:cubicBezTo>
                    <a:pt x="0" y="252"/>
                    <a:pt x="37" y="398"/>
                    <a:pt x="163" y="481"/>
                  </a:cubicBezTo>
                  <a:cubicBezTo>
                    <a:pt x="212" y="513"/>
                    <a:pt x="265" y="529"/>
                    <a:pt x="316" y="529"/>
                  </a:cubicBezTo>
                  <a:cubicBezTo>
                    <a:pt x="397" y="529"/>
                    <a:pt x="473" y="489"/>
                    <a:pt x="525" y="412"/>
                  </a:cubicBezTo>
                  <a:cubicBezTo>
                    <a:pt x="609" y="284"/>
                    <a:pt x="580" y="133"/>
                    <a:pt x="451" y="48"/>
                  </a:cubicBezTo>
                  <a:cubicBezTo>
                    <a:pt x="402" y="16"/>
                    <a:pt x="350" y="0"/>
                    <a:pt x="29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2" name="Google Shape;6742;p22"/>
            <p:cNvSpPr/>
            <p:nvPr/>
          </p:nvSpPr>
          <p:spPr>
            <a:xfrm>
              <a:off x="5757666" y="6346238"/>
              <a:ext cx="13191" cy="11638"/>
            </a:xfrm>
            <a:custGeom>
              <a:rect b="b" l="l" r="r" t="t"/>
              <a:pathLst>
                <a:path extrusionOk="0" h="532" w="603">
                  <a:moveTo>
                    <a:pt x="297" y="0"/>
                  </a:moveTo>
                  <a:cubicBezTo>
                    <a:pt x="224" y="0"/>
                    <a:pt x="153" y="33"/>
                    <a:pt x="101" y="99"/>
                  </a:cubicBezTo>
                  <a:cubicBezTo>
                    <a:pt x="0" y="225"/>
                    <a:pt x="25" y="374"/>
                    <a:pt x="142" y="470"/>
                  </a:cubicBezTo>
                  <a:cubicBezTo>
                    <a:pt x="195" y="511"/>
                    <a:pt x="254" y="532"/>
                    <a:pt x="311" y="532"/>
                  </a:cubicBezTo>
                  <a:cubicBezTo>
                    <a:pt x="384" y="532"/>
                    <a:pt x="455" y="498"/>
                    <a:pt x="509" y="431"/>
                  </a:cubicBezTo>
                  <a:cubicBezTo>
                    <a:pt x="602" y="312"/>
                    <a:pt x="586" y="159"/>
                    <a:pt x="467" y="63"/>
                  </a:cubicBezTo>
                  <a:cubicBezTo>
                    <a:pt x="415" y="21"/>
                    <a:pt x="355"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3" name="Google Shape;6743;p22"/>
            <p:cNvSpPr/>
            <p:nvPr/>
          </p:nvSpPr>
          <p:spPr>
            <a:xfrm>
              <a:off x="5745328" y="6360391"/>
              <a:ext cx="13059" cy="11659"/>
            </a:xfrm>
            <a:custGeom>
              <a:rect b="b" l="l" r="r" t="t"/>
              <a:pathLst>
                <a:path extrusionOk="0" h="533" w="597">
                  <a:moveTo>
                    <a:pt x="298" y="0"/>
                  </a:moveTo>
                  <a:cubicBezTo>
                    <a:pt x="232" y="0"/>
                    <a:pt x="166" y="28"/>
                    <a:pt x="113" y="84"/>
                  </a:cubicBezTo>
                  <a:cubicBezTo>
                    <a:pt x="1" y="201"/>
                    <a:pt x="15" y="350"/>
                    <a:pt x="122" y="455"/>
                  </a:cubicBezTo>
                  <a:cubicBezTo>
                    <a:pt x="177" y="507"/>
                    <a:pt x="241" y="533"/>
                    <a:pt x="305" y="533"/>
                  </a:cubicBezTo>
                  <a:cubicBezTo>
                    <a:pt x="371" y="533"/>
                    <a:pt x="437" y="505"/>
                    <a:pt x="491" y="448"/>
                  </a:cubicBezTo>
                  <a:cubicBezTo>
                    <a:pt x="596" y="336"/>
                    <a:pt x="592" y="183"/>
                    <a:pt x="482" y="77"/>
                  </a:cubicBezTo>
                  <a:cubicBezTo>
                    <a:pt x="427" y="26"/>
                    <a:pt x="362"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4" name="Google Shape;6744;p22"/>
            <p:cNvSpPr/>
            <p:nvPr/>
          </p:nvSpPr>
          <p:spPr>
            <a:xfrm>
              <a:off x="5731919" y="6373473"/>
              <a:ext cx="12928" cy="11659"/>
            </a:xfrm>
            <a:custGeom>
              <a:rect b="b" l="l" r="r" t="t"/>
              <a:pathLst>
                <a:path extrusionOk="0" h="533" w="591">
                  <a:moveTo>
                    <a:pt x="291" y="0"/>
                  </a:moveTo>
                  <a:cubicBezTo>
                    <a:pt x="232" y="0"/>
                    <a:pt x="172" y="22"/>
                    <a:pt x="121" y="68"/>
                  </a:cubicBezTo>
                  <a:cubicBezTo>
                    <a:pt x="0" y="176"/>
                    <a:pt x="0" y="327"/>
                    <a:pt x="101" y="439"/>
                  </a:cubicBezTo>
                  <a:cubicBezTo>
                    <a:pt x="155" y="501"/>
                    <a:pt x="225" y="533"/>
                    <a:pt x="295" y="533"/>
                  </a:cubicBezTo>
                  <a:cubicBezTo>
                    <a:pt x="355" y="533"/>
                    <a:pt x="415" y="510"/>
                    <a:pt x="467" y="464"/>
                  </a:cubicBezTo>
                  <a:cubicBezTo>
                    <a:pt x="582" y="361"/>
                    <a:pt x="591" y="208"/>
                    <a:pt x="488" y="93"/>
                  </a:cubicBezTo>
                  <a:cubicBezTo>
                    <a:pt x="433" y="32"/>
                    <a:pt x="362" y="0"/>
                    <a:pt x="29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5" name="Google Shape;6745;p22"/>
            <p:cNvSpPr/>
            <p:nvPr/>
          </p:nvSpPr>
          <p:spPr>
            <a:xfrm>
              <a:off x="5717088" y="6385460"/>
              <a:ext cx="13081" cy="11681"/>
            </a:xfrm>
            <a:custGeom>
              <a:rect b="b" l="l" r="r" t="t"/>
              <a:pathLst>
                <a:path extrusionOk="0" h="534" w="598">
                  <a:moveTo>
                    <a:pt x="300" y="1"/>
                  </a:moveTo>
                  <a:cubicBezTo>
                    <a:pt x="247" y="1"/>
                    <a:pt x="192" y="18"/>
                    <a:pt x="142" y="56"/>
                  </a:cubicBezTo>
                  <a:cubicBezTo>
                    <a:pt x="14" y="152"/>
                    <a:pt x="0" y="303"/>
                    <a:pt x="92" y="422"/>
                  </a:cubicBezTo>
                  <a:cubicBezTo>
                    <a:pt x="146" y="495"/>
                    <a:pt x="220" y="533"/>
                    <a:pt x="297" y="533"/>
                  </a:cubicBezTo>
                  <a:cubicBezTo>
                    <a:pt x="350" y="533"/>
                    <a:pt x="405" y="515"/>
                    <a:pt x="456" y="477"/>
                  </a:cubicBezTo>
                  <a:cubicBezTo>
                    <a:pt x="577" y="386"/>
                    <a:pt x="598" y="232"/>
                    <a:pt x="506" y="109"/>
                  </a:cubicBezTo>
                  <a:cubicBezTo>
                    <a:pt x="453" y="38"/>
                    <a:pt x="378" y="1"/>
                    <a:pt x="30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6" name="Google Shape;6746;p22"/>
            <p:cNvSpPr/>
            <p:nvPr/>
          </p:nvSpPr>
          <p:spPr>
            <a:xfrm>
              <a:off x="5701359" y="6396288"/>
              <a:ext cx="13191" cy="11681"/>
            </a:xfrm>
            <a:custGeom>
              <a:rect b="b" l="l" r="r" t="t"/>
              <a:pathLst>
                <a:path extrusionOk="0" h="534" w="603">
                  <a:moveTo>
                    <a:pt x="303" y="0"/>
                  </a:moveTo>
                  <a:cubicBezTo>
                    <a:pt x="256" y="0"/>
                    <a:pt x="207" y="14"/>
                    <a:pt x="160" y="44"/>
                  </a:cubicBezTo>
                  <a:cubicBezTo>
                    <a:pt x="23" y="131"/>
                    <a:pt x="0" y="280"/>
                    <a:pt x="80" y="406"/>
                  </a:cubicBezTo>
                  <a:cubicBezTo>
                    <a:pt x="134" y="489"/>
                    <a:pt x="213" y="533"/>
                    <a:pt x="296" y="533"/>
                  </a:cubicBezTo>
                  <a:cubicBezTo>
                    <a:pt x="344" y="533"/>
                    <a:pt x="393" y="518"/>
                    <a:pt x="440" y="488"/>
                  </a:cubicBezTo>
                  <a:cubicBezTo>
                    <a:pt x="568" y="406"/>
                    <a:pt x="602" y="255"/>
                    <a:pt x="520" y="127"/>
                  </a:cubicBezTo>
                  <a:cubicBezTo>
                    <a:pt x="467" y="45"/>
                    <a:pt x="388" y="0"/>
                    <a:pt x="30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7" name="Google Shape;6747;p22"/>
            <p:cNvSpPr/>
            <p:nvPr/>
          </p:nvSpPr>
          <p:spPr>
            <a:xfrm>
              <a:off x="5684778" y="6405979"/>
              <a:ext cx="13191" cy="11638"/>
            </a:xfrm>
            <a:custGeom>
              <a:rect b="b" l="l" r="r" t="t"/>
              <a:pathLst>
                <a:path extrusionOk="0" h="532" w="603">
                  <a:moveTo>
                    <a:pt x="305" y="0"/>
                  </a:moveTo>
                  <a:cubicBezTo>
                    <a:pt x="263" y="0"/>
                    <a:pt x="220" y="11"/>
                    <a:pt x="179" y="34"/>
                  </a:cubicBezTo>
                  <a:cubicBezTo>
                    <a:pt x="34" y="110"/>
                    <a:pt x="0" y="258"/>
                    <a:pt x="71" y="389"/>
                  </a:cubicBezTo>
                  <a:cubicBezTo>
                    <a:pt x="121" y="481"/>
                    <a:pt x="203" y="531"/>
                    <a:pt x="294" y="531"/>
                  </a:cubicBezTo>
                  <a:cubicBezTo>
                    <a:pt x="336" y="531"/>
                    <a:pt x="380" y="520"/>
                    <a:pt x="424" y="497"/>
                  </a:cubicBezTo>
                  <a:cubicBezTo>
                    <a:pt x="559" y="426"/>
                    <a:pt x="602" y="279"/>
                    <a:pt x="529" y="144"/>
                  </a:cubicBezTo>
                  <a:cubicBezTo>
                    <a:pt x="480" y="53"/>
                    <a:pt x="396"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8" name="Google Shape;6748;p22"/>
            <p:cNvSpPr/>
            <p:nvPr/>
          </p:nvSpPr>
          <p:spPr>
            <a:xfrm>
              <a:off x="5667738" y="6414401"/>
              <a:ext cx="13147" cy="11659"/>
            </a:xfrm>
            <a:custGeom>
              <a:rect b="b" l="l" r="r" t="t"/>
              <a:pathLst>
                <a:path extrusionOk="0" h="533" w="601">
                  <a:moveTo>
                    <a:pt x="306" y="1"/>
                  </a:moveTo>
                  <a:cubicBezTo>
                    <a:pt x="269" y="1"/>
                    <a:pt x="231" y="9"/>
                    <a:pt x="193" y="27"/>
                  </a:cubicBezTo>
                  <a:cubicBezTo>
                    <a:pt x="46" y="93"/>
                    <a:pt x="0" y="238"/>
                    <a:pt x="65" y="375"/>
                  </a:cubicBezTo>
                  <a:cubicBezTo>
                    <a:pt x="111" y="475"/>
                    <a:pt x="196" y="532"/>
                    <a:pt x="292" y="532"/>
                  </a:cubicBezTo>
                  <a:cubicBezTo>
                    <a:pt x="330" y="532"/>
                    <a:pt x="369" y="523"/>
                    <a:pt x="408" y="505"/>
                  </a:cubicBezTo>
                  <a:cubicBezTo>
                    <a:pt x="545" y="441"/>
                    <a:pt x="600" y="299"/>
                    <a:pt x="536" y="157"/>
                  </a:cubicBezTo>
                  <a:cubicBezTo>
                    <a:pt x="491" y="59"/>
                    <a:pt x="404" y="1"/>
                    <a:pt x="3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49" name="Google Shape;6749;p22"/>
            <p:cNvSpPr/>
            <p:nvPr/>
          </p:nvSpPr>
          <p:spPr>
            <a:xfrm>
              <a:off x="5650194" y="6421729"/>
              <a:ext cx="13059" cy="11572"/>
            </a:xfrm>
            <a:custGeom>
              <a:rect b="b" l="l" r="r" t="t"/>
              <a:pathLst>
                <a:path extrusionOk="0" h="529" w="597">
                  <a:moveTo>
                    <a:pt x="305" y="0"/>
                  </a:moveTo>
                  <a:cubicBezTo>
                    <a:pt x="273" y="0"/>
                    <a:pt x="240" y="6"/>
                    <a:pt x="207" y="19"/>
                  </a:cubicBezTo>
                  <a:cubicBezTo>
                    <a:pt x="56" y="77"/>
                    <a:pt x="1" y="216"/>
                    <a:pt x="56" y="358"/>
                  </a:cubicBezTo>
                  <a:cubicBezTo>
                    <a:pt x="98" y="466"/>
                    <a:pt x="185" y="529"/>
                    <a:pt x="289" y="529"/>
                  </a:cubicBezTo>
                  <a:cubicBezTo>
                    <a:pt x="321" y="529"/>
                    <a:pt x="355" y="523"/>
                    <a:pt x="390" y="509"/>
                  </a:cubicBezTo>
                  <a:cubicBezTo>
                    <a:pt x="532" y="457"/>
                    <a:pt x="596" y="315"/>
                    <a:pt x="541" y="173"/>
                  </a:cubicBezTo>
                  <a:cubicBezTo>
                    <a:pt x="501" y="66"/>
                    <a:pt x="410" y="0"/>
                    <a:pt x="3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0" name="Google Shape;6750;p22"/>
            <p:cNvSpPr/>
            <p:nvPr/>
          </p:nvSpPr>
          <p:spPr>
            <a:xfrm>
              <a:off x="5632169" y="6428007"/>
              <a:ext cx="12884" cy="11594"/>
            </a:xfrm>
            <a:custGeom>
              <a:rect b="b" l="l" r="r" t="t"/>
              <a:pathLst>
                <a:path extrusionOk="0" h="530" w="589">
                  <a:moveTo>
                    <a:pt x="302" y="1"/>
                  </a:moveTo>
                  <a:cubicBezTo>
                    <a:pt x="275" y="1"/>
                    <a:pt x="246" y="5"/>
                    <a:pt x="218" y="14"/>
                  </a:cubicBezTo>
                  <a:cubicBezTo>
                    <a:pt x="62" y="62"/>
                    <a:pt x="0" y="200"/>
                    <a:pt x="46" y="344"/>
                  </a:cubicBezTo>
                  <a:cubicBezTo>
                    <a:pt x="83" y="461"/>
                    <a:pt x="174" y="529"/>
                    <a:pt x="284" y="529"/>
                  </a:cubicBezTo>
                  <a:cubicBezTo>
                    <a:pt x="312" y="529"/>
                    <a:pt x="342" y="525"/>
                    <a:pt x="371" y="516"/>
                  </a:cubicBezTo>
                  <a:cubicBezTo>
                    <a:pt x="518" y="470"/>
                    <a:pt x="589" y="335"/>
                    <a:pt x="541" y="186"/>
                  </a:cubicBezTo>
                  <a:cubicBezTo>
                    <a:pt x="506" y="72"/>
                    <a:pt x="412" y="1"/>
                    <a:pt x="3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1" name="Google Shape;6751;p22"/>
            <p:cNvSpPr/>
            <p:nvPr/>
          </p:nvSpPr>
          <p:spPr>
            <a:xfrm>
              <a:off x="5613684" y="6433301"/>
              <a:ext cx="12688" cy="11572"/>
            </a:xfrm>
            <a:custGeom>
              <a:rect b="b" l="l" r="r" t="t"/>
              <a:pathLst>
                <a:path extrusionOk="0" h="529" w="580">
                  <a:moveTo>
                    <a:pt x="299" y="1"/>
                  </a:moveTo>
                  <a:cubicBezTo>
                    <a:pt x="276" y="1"/>
                    <a:pt x="252" y="4"/>
                    <a:pt x="227" y="10"/>
                  </a:cubicBezTo>
                  <a:cubicBezTo>
                    <a:pt x="69" y="51"/>
                    <a:pt x="0" y="184"/>
                    <a:pt x="37" y="331"/>
                  </a:cubicBezTo>
                  <a:cubicBezTo>
                    <a:pt x="69" y="454"/>
                    <a:pt x="163" y="529"/>
                    <a:pt x="278" y="529"/>
                  </a:cubicBezTo>
                  <a:cubicBezTo>
                    <a:pt x="302" y="529"/>
                    <a:pt x="327" y="525"/>
                    <a:pt x="353" y="519"/>
                  </a:cubicBezTo>
                  <a:cubicBezTo>
                    <a:pt x="502" y="482"/>
                    <a:pt x="580" y="349"/>
                    <a:pt x="541" y="200"/>
                  </a:cubicBezTo>
                  <a:cubicBezTo>
                    <a:pt x="510" y="78"/>
                    <a:pt x="415"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2" name="Google Shape;6752;p22"/>
            <p:cNvSpPr/>
            <p:nvPr/>
          </p:nvSpPr>
          <p:spPr>
            <a:xfrm>
              <a:off x="5595047" y="6437588"/>
              <a:ext cx="12491" cy="11550"/>
            </a:xfrm>
            <a:custGeom>
              <a:rect b="b" l="l" r="r" t="t"/>
              <a:pathLst>
                <a:path extrusionOk="0" h="528" w="571">
                  <a:moveTo>
                    <a:pt x="291" y="1"/>
                  </a:moveTo>
                  <a:cubicBezTo>
                    <a:pt x="273" y="1"/>
                    <a:pt x="254" y="3"/>
                    <a:pt x="234" y="7"/>
                  </a:cubicBezTo>
                  <a:cubicBezTo>
                    <a:pt x="76" y="39"/>
                    <a:pt x="0" y="169"/>
                    <a:pt x="30" y="316"/>
                  </a:cubicBezTo>
                  <a:cubicBezTo>
                    <a:pt x="58" y="447"/>
                    <a:pt x="154" y="528"/>
                    <a:pt x="277" y="528"/>
                  </a:cubicBezTo>
                  <a:cubicBezTo>
                    <a:pt x="295" y="528"/>
                    <a:pt x="315" y="526"/>
                    <a:pt x="335" y="522"/>
                  </a:cubicBezTo>
                  <a:cubicBezTo>
                    <a:pt x="486" y="492"/>
                    <a:pt x="571" y="364"/>
                    <a:pt x="541" y="213"/>
                  </a:cubicBezTo>
                  <a:cubicBezTo>
                    <a:pt x="513" y="85"/>
                    <a:pt x="416" y="1"/>
                    <a:pt x="29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3" name="Google Shape;6753;p22"/>
            <p:cNvSpPr/>
            <p:nvPr/>
          </p:nvSpPr>
          <p:spPr>
            <a:xfrm>
              <a:off x="5575906" y="6440957"/>
              <a:ext cx="12294" cy="11594"/>
            </a:xfrm>
            <a:custGeom>
              <a:rect b="b" l="l" r="r" t="t"/>
              <a:pathLst>
                <a:path extrusionOk="0" h="530" w="562">
                  <a:moveTo>
                    <a:pt x="287" y="0"/>
                  </a:moveTo>
                  <a:cubicBezTo>
                    <a:pt x="273" y="0"/>
                    <a:pt x="258" y="1"/>
                    <a:pt x="243" y="4"/>
                  </a:cubicBezTo>
                  <a:cubicBezTo>
                    <a:pt x="83" y="29"/>
                    <a:pt x="1" y="155"/>
                    <a:pt x="26" y="304"/>
                  </a:cubicBezTo>
                  <a:cubicBezTo>
                    <a:pt x="46" y="441"/>
                    <a:pt x="144" y="529"/>
                    <a:pt x="274" y="529"/>
                  </a:cubicBezTo>
                  <a:cubicBezTo>
                    <a:pt x="288" y="529"/>
                    <a:pt x="303" y="528"/>
                    <a:pt x="319" y="526"/>
                  </a:cubicBezTo>
                  <a:cubicBezTo>
                    <a:pt x="470" y="501"/>
                    <a:pt x="562" y="379"/>
                    <a:pt x="539" y="226"/>
                  </a:cubicBezTo>
                  <a:cubicBezTo>
                    <a:pt x="518" y="92"/>
                    <a:pt x="418" y="0"/>
                    <a:pt x="28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4" name="Google Shape;6754;p22"/>
            <p:cNvSpPr/>
            <p:nvPr/>
          </p:nvSpPr>
          <p:spPr>
            <a:xfrm>
              <a:off x="5557072" y="6443385"/>
              <a:ext cx="11988" cy="11528"/>
            </a:xfrm>
            <a:custGeom>
              <a:rect b="b" l="l" r="r" t="t"/>
              <a:pathLst>
                <a:path extrusionOk="0" h="527" w="548">
                  <a:moveTo>
                    <a:pt x="279" y="1"/>
                  </a:moveTo>
                  <a:cubicBezTo>
                    <a:pt x="269" y="1"/>
                    <a:pt x="258" y="2"/>
                    <a:pt x="248" y="3"/>
                  </a:cubicBezTo>
                  <a:cubicBezTo>
                    <a:pt x="87" y="21"/>
                    <a:pt x="0" y="142"/>
                    <a:pt x="14" y="291"/>
                  </a:cubicBezTo>
                  <a:cubicBezTo>
                    <a:pt x="29" y="433"/>
                    <a:pt x="131" y="527"/>
                    <a:pt x="266" y="527"/>
                  </a:cubicBezTo>
                  <a:cubicBezTo>
                    <a:pt x="276" y="527"/>
                    <a:pt x="287" y="526"/>
                    <a:pt x="298" y="525"/>
                  </a:cubicBezTo>
                  <a:cubicBezTo>
                    <a:pt x="452" y="509"/>
                    <a:pt x="548" y="390"/>
                    <a:pt x="532" y="236"/>
                  </a:cubicBezTo>
                  <a:cubicBezTo>
                    <a:pt x="517" y="98"/>
                    <a:pt x="415" y="1"/>
                    <a:pt x="27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5" name="Google Shape;6755;p22"/>
            <p:cNvSpPr/>
            <p:nvPr/>
          </p:nvSpPr>
          <p:spPr>
            <a:xfrm>
              <a:off x="5537975" y="6444938"/>
              <a:ext cx="11747" cy="11506"/>
            </a:xfrm>
            <a:custGeom>
              <a:rect b="b" l="l" r="r" t="t"/>
              <a:pathLst>
                <a:path extrusionOk="0" h="526" w="537">
                  <a:moveTo>
                    <a:pt x="269" y="0"/>
                  </a:moveTo>
                  <a:cubicBezTo>
                    <a:pt x="265" y="0"/>
                    <a:pt x="260" y="0"/>
                    <a:pt x="255" y="0"/>
                  </a:cubicBezTo>
                  <a:cubicBezTo>
                    <a:pt x="95" y="9"/>
                    <a:pt x="1" y="129"/>
                    <a:pt x="10" y="277"/>
                  </a:cubicBezTo>
                  <a:cubicBezTo>
                    <a:pt x="19" y="425"/>
                    <a:pt x="120" y="525"/>
                    <a:pt x="264" y="525"/>
                  </a:cubicBezTo>
                  <a:cubicBezTo>
                    <a:pt x="270" y="525"/>
                    <a:pt x="276" y="525"/>
                    <a:pt x="283" y="525"/>
                  </a:cubicBezTo>
                  <a:cubicBezTo>
                    <a:pt x="434" y="516"/>
                    <a:pt x="537" y="401"/>
                    <a:pt x="528" y="248"/>
                  </a:cubicBezTo>
                  <a:cubicBezTo>
                    <a:pt x="519" y="103"/>
                    <a:pt x="415" y="0"/>
                    <a:pt x="26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6" name="Google Shape;6756;p22"/>
            <p:cNvSpPr/>
            <p:nvPr/>
          </p:nvSpPr>
          <p:spPr>
            <a:xfrm>
              <a:off x="5518703" y="6445529"/>
              <a:ext cx="11441" cy="11506"/>
            </a:xfrm>
            <a:custGeom>
              <a:rect b="b" l="l" r="r" t="t"/>
              <a:pathLst>
                <a:path extrusionOk="0" h="526" w="523">
                  <a:moveTo>
                    <a:pt x="266" y="1"/>
                  </a:moveTo>
                  <a:cubicBezTo>
                    <a:pt x="264" y="1"/>
                    <a:pt x="263" y="1"/>
                    <a:pt x="261" y="1"/>
                  </a:cubicBezTo>
                  <a:cubicBezTo>
                    <a:pt x="101" y="1"/>
                    <a:pt x="0" y="113"/>
                    <a:pt x="3" y="264"/>
                  </a:cubicBezTo>
                  <a:cubicBezTo>
                    <a:pt x="3" y="418"/>
                    <a:pt x="108" y="525"/>
                    <a:pt x="259" y="525"/>
                  </a:cubicBezTo>
                  <a:cubicBezTo>
                    <a:pt x="412" y="523"/>
                    <a:pt x="522" y="415"/>
                    <a:pt x="520" y="262"/>
                  </a:cubicBezTo>
                  <a:cubicBezTo>
                    <a:pt x="520" y="112"/>
                    <a:pt x="417" y="1"/>
                    <a:pt x="26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7" name="Google Shape;6757;p22"/>
            <p:cNvSpPr/>
            <p:nvPr/>
          </p:nvSpPr>
          <p:spPr>
            <a:xfrm>
              <a:off x="5499453" y="6444873"/>
              <a:ext cx="11791" cy="11463"/>
            </a:xfrm>
            <a:custGeom>
              <a:rect b="b" l="l" r="r" t="t"/>
              <a:pathLst>
                <a:path extrusionOk="0" h="524" w="539">
                  <a:moveTo>
                    <a:pt x="266" y="0"/>
                  </a:moveTo>
                  <a:cubicBezTo>
                    <a:pt x="119" y="0"/>
                    <a:pt x="21" y="102"/>
                    <a:pt x="10" y="244"/>
                  </a:cubicBezTo>
                  <a:cubicBezTo>
                    <a:pt x="1" y="397"/>
                    <a:pt x="97" y="514"/>
                    <a:pt x="250" y="523"/>
                  </a:cubicBezTo>
                  <a:cubicBezTo>
                    <a:pt x="257" y="524"/>
                    <a:pt x="263" y="524"/>
                    <a:pt x="270" y="524"/>
                  </a:cubicBezTo>
                  <a:cubicBezTo>
                    <a:pt x="413" y="524"/>
                    <a:pt x="519" y="425"/>
                    <a:pt x="530" y="278"/>
                  </a:cubicBezTo>
                  <a:cubicBezTo>
                    <a:pt x="539" y="129"/>
                    <a:pt x="443" y="10"/>
                    <a:pt x="289" y="1"/>
                  </a:cubicBezTo>
                  <a:cubicBezTo>
                    <a:pt x="281" y="0"/>
                    <a:pt x="274" y="0"/>
                    <a:pt x="2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8" name="Google Shape;6758;p22"/>
            <p:cNvSpPr/>
            <p:nvPr/>
          </p:nvSpPr>
          <p:spPr>
            <a:xfrm>
              <a:off x="5480072" y="6443079"/>
              <a:ext cx="11988" cy="11528"/>
            </a:xfrm>
            <a:custGeom>
              <a:rect b="b" l="l" r="r" t="t"/>
              <a:pathLst>
                <a:path extrusionOk="0" h="527" w="548">
                  <a:moveTo>
                    <a:pt x="269" y="1"/>
                  </a:moveTo>
                  <a:cubicBezTo>
                    <a:pt x="128" y="1"/>
                    <a:pt x="31" y="99"/>
                    <a:pt x="17" y="236"/>
                  </a:cubicBezTo>
                  <a:cubicBezTo>
                    <a:pt x="1" y="390"/>
                    <a:pt x="92" y="507"/>
                    <a:pt x="246" y="525"/>
                  </a:cubicBezTo>
                  <a:cubicBezTo>
                    <a:pt x="257" y="526"/>
                    <a:pt x="267" y="527"/>
                    <a:pt x="278" y="527"/>
                  </a:cubicBezTo>
                  <a:cubicBezTo>
                    <a:pt x="414" y="527"/>
                    <a:pt x="517" y="434"/>
                    <a:pt x="534" y="291"/>
                  </a:cubicBezTo>
                  <a:cubicBezTo>
                    <a:pt x="548" y="143"/>
                    <a:pt x="456" y="19"/>
                    <a:pt x="305" y="3"/>
                  </a:cubicBezTo>
                  <a:cubicBezTo>
                    <a:pt x="293" y="1"/>
                    <a:pt x="281" y="1"/>
                    <a:pt x="26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59" name="Google Shape;6759;p22"/>
            <p:cNvSpPr/>
            <p:nvPr/>
          </p:nvSpPr>
          <p:spPr>
            <a:xfrm>
              <a:off x="5460778" y="6440695"/>
              <a:ext cx="12206" cy="11528"/>
            </a:xfrm>
            <a:custGeom>
              <a:rect b="b" l="l" r="r" t="t"/>
              <a:pathLst>
                <a:path extrusionOk="0" h="527" w="558">
                  <a:moveTo>
                    <a:pt x="274" y="1"/>
                  </a:moveTo>
                  <a:cubicBezTo>
                    <a:pt x="137" y="1"/>
                    <a:pt x="40" y="94"/>
                    <a:pt x="21" y="229"/>
                  </a:cubicBezTo>
                  <a:cubicBezTo>
                    <a:pt x="1" y="380"/>
                    <a:pt x="88" y="501"/>
                    <a:pt x="241" y="524"/>
                  </a:cubicBezTo>
                  <a:cubicBezTo>
                    <a:pt x="255" y="526"/>
                    <a:pt x="269" y="527"/>
                    <a:pt x="283" y="527"/>
                  </a:cubicBezTo>
                  <a:cubicBezTo>
                    <a:pt x="414" y="527"/>
                    <a:pt x="516" y="439"/>
                    <a:pt x="537" y="300"/>
                  </a:cubicBezTo>
                  <a:cubicBezTo>
                    <a:pt x="557" y="151"/>
                    <a:pt x="470" y="25"/>
                    <a:pt x="319" y="4"/>
                  </a:cubicBezTo>
                  <a:cubicBezTo>
                    <a:pt x="304" y="2"/>
                    <a:pt x="288" y="1"/>
                    <a:pt x="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0" name="Google Shape;6760;p22"/>
            <p:cNvSpPr/>
            <p:nvPr/>
          </p:nvSpPr>
          <p:spPr>
            <a:xfrm>
              <a:off x="5441506" y="6437610"/>
              <a:ext cx="12338" cy="11572"/>
            </a:xfrm>
            <a:custGeom>
              <a:rect b="b" l="l" r="r" t="t"/>
              <a:pathLst>
                <a:path extrusionOk="0" h="529" w="564">
                  <a:moveTo>
                    <a:pt x="276" y="1"/>
                  </a:moveTo>
                  <a:cubicBezTo>
                    <a:pt x="143" y="1"/>
                    <a:pt x="50" y="89"/>
                    <a:pt x="25" y="221"/>
                  </a:cubicBezTo>
                  <a:cubicBezTo>
                    <a:pt x="0" y="372"/>
                    <a:pt x="85" y="498"/>
                    <a:pt x="234" y="523"/>
                  </a:cubicBezTo>
                  <a:cubicBezTo>
                    <a:pt x="252" y="526"/>
                    <a:pt x="270" y="528"/>
                    <a:pt x="287" y="528"/>
                  </a:cubicBezTo>
                  <a:cubicBezTo>
                    <a:pt x="414" y="528"/>
                    <a:pt x="514" y="443"/>
                    <a:pt x="538" y="310"/>
                  </a:cubicBezTo>
                  <a:cubicBezTo>
                    <a:pt x="563" y="161"/>
                    <a:pt x="479" y="33"/>
                    <a:pt x="330" y="6"/>
                  </a:cubicBezTo>
                  <a:cubicBezTo>
                    <a:pt x="311" y="2"/>
                    <a:pt x="293" y="1"/>
                    <a:pt x="27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1" name="Google Shape;6761;p22"/>
            <p:cNvSpPr/>
            <p:nvPr/>
          </p:nvSpPr>
          <p:spPr>
            <a:xfrm>
              <a:off x="5422016" y="6433870"/>
              <a:ext cx="12534" cy="11528"/>
            </a:xfrm>
            <a:custGeom>
              <a:rect b="b" l="l" r="r" t="t"/>
              <a:pathLst>
                <a:path extrusionOk="0" h="527" w="573">
                  <a:moveTo>
                    <a:pt x="281" y="1"/>
                  </a:moveTo>
                  <a:cubicBezTo>
                    <a:pt x="154" y="1"/>
                    <a:pt x="60" y="84"/>
                    <a:pt x="32" y="211"/>
                  </a:cubicBezTo>
                  <a:cubicBezTo>
                    <a:pt x="0" y="362"/>
                    <a:pt x="80" y="490"/>
                    <a:pt x="232" y="520"/>
                  </a:cubicBezTo>
                  <a:cubicBezTo>
                    <a:pt x="253" y="525"/>
                    <a:pt x="274" y="527"/>
                    <a:pt x="294" y="527"/>
                  </a:cubicBezTo>
                  <a:cubicBezTo>
                    <a:pt x="415" y="527"/>
                    <a:pt x="513" y="448"/>
                    <a:pt x="541" y="316"/>
                  </a:cubicBezTo>
                  <a:cubicBezTo>
                    <a:pt x="573" y="170"/>
                    <a:pt x="493" y="39"/>
                    <a:pt x="344" y="7"/>
                  </a:cubicBezTo>
                  <a:cubicBezTo>
                    <a:pt x="322" y="3"/>
                    <a:pt x="301"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2" name="Google Shape;6762;p22"/>
            <p:cNvSpPr/>
            <p:nvPr/>
          </p:nvSpPr>
          <p:spPr>
            <a:xfrm>
              <a:off x="5403116" y="6429538"/>
              <a:ext cx="12709" cy="11550"/>
            </a:xfrm>
            <a:custGeom>
              <a:rect b="b" l="l" r="r" t="t"/>
              <a:pathLst>
                <a:path extrusionOk="0" h="528" w="581">
                  <a:moveTo>
                    <a:pt x="282" y="1"/>
                  </a:moveTo>
                  <a:cubicBezTo>
                    <a:pt x="161" y="1"/>
                    <a:pt x="69" y="80"/>
                    <a:pt x="40" y="203"/>
                  </a:cubicBezTo>
                  <a:cubicBezTo>
                    <a:pt x="1" y="352"/>
                    <a:pt x="76" y="482"/>
                    <a:pt x="225" y="519"/>
                  </a:cubicBezTo>
                  <a:cubicBezTo>
                    <a:pt x="250" y="525"/>
                    <a:pt x="274" y="528"/>
                    <a:pt x="297" y="528"/>
                  </a:cubicBezTo>
                  <a:cubicBezTo>
                    <a:pt x="415" y="528"/>
                    <a:pt x="513" y="453"/>
                    <a:pt x="544" y="326"/>
                  </a:cubicBezTo>
                  <a:cubicBezTo>
                    <a:pt x="580" y="180"/>
                    <a:pt x="505" y="47"/>
                    <a:pt x="356" y="10"/>
                  </a:cubicBezTo>
                  <a:cubicBezTo>
                    <a:pt x="330" y="4"/>
                    <a:pt x="306" y="1"/>
                    <a:pt x="28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3" name="Google Shape;6763;p22"/>
            <p:cNvSpPr/>
            <p:nvPr/>
          </p:nvSpPr>
          <p:spPr>
            <a:xfrm>
              <a:off x="5384347" y="6424507"/>
              <a:ext cx="12731" cy="11572"/>
            </a:xfrm>
            <a:custGeom>
              <a:rect b="b" l="l" r="r" t="t"/>
              <a:pathLst>
                <a:path extrusionOk="0" h="529" w="582">
                  <a:moveTo>
                    <a:pt x="281" y="1"/>
                  </a:moveTo>
                  <a:cubicBezTo>
                    <a:pt x="165" y="1"/>
                    <a:pt x="75" y="76"/>
                    <a:pt x="41" y="192"/>
                  </a:cubicBezTo>
                  <a:cubicBezTo>
                    <a:pt x="0" y="341"/>
                    <a:pt x="69" y="474"/>
                    <a:pt x="218" y="518"/>
                  </a:cubicBezTo>
                  <a:cubicBezTo>
                    <a:pt x="245" y="525"/>
                    <a:pt x="272" y="529"/>
                    <a:pt x="298" y="529"/>
                  </a:cubicBezTo>
                  <a:cubicBezTo>
                    <a:pt x="411" y="529"/>
                    <a:pt x="507" y="458"/>
                    <a:pt x="541" y="337"/>
                  </a:cubicBezTo>
                  <a:cubicBezTo>
                    <a:pt x="582" y="192"/>
                    <a:pt x="513" y="55"/>
                    <a:pt x="366" y="14"/>
                  </a:cubicBezTo>
                  <a:cubicBezTo>
                    <a:pt x="337" y="5"/>
                    <a:pt x="308" y="1"/>
                    <a:pt x="28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4" name="Google Shape;6764;p22"/>
            <p:cNvSpPr/>
            <p:nvPr/>
          </p:nvSpPr>
          <p:spPr>
            <a:xfrm>
              <a:off x="5365709" y="6418710"/>
              <a:ext cx="12928" cy="11594"/>
            </a:xfrm>
            <a:custGeom>
              <a:rect b="b" l="l" r="r" t="t"/>
              <a:pathLst>
                <a:path extrusionOk="0" h="530" w="591">
                  <a:moveTo>
                    <a:pt x="284" y="1"/>
                  </a:moveTo>
                  <a:cubicBezTo>
                    <a:pt x="174" y="1"/>
                    <a:pt x="86" y="71"/>
                    <a:pt x="51" y="183"/>
                  </a:cubicBezTo>
                  <a:cubicBezTo>
                    <a:pt x="0" y="329"/>
                    <a:pt x="67" y="466"/>
                    <a:pt x="211" y="515"/>
                  </a:cubicBezTo>
                  <a:cubicBezTo>
                    <a:pt x="242" y="525"/>
                    <a:pt x="272" y="530"/>
                    <a:pt x="302" y="530"/>
                  </a:cubicBezTo>
                  <a:cubicBezTo>
                    <a:pt x="410" y="530"/>
                    <a:pt x="503" y="463"/>
                    <a:pt x="543" y="347"/>
                  </a:cubicBezTo>
                  <a:cubicBezTo>
                    <a:pt x="591" y="205"/>
                    <a:pt x="527" y="66"/>
                    <a:pt x="380" y="18"/>
                  </a:cubicBezTo>
                  <a:cubicBezTo>
                    <a:pt x="347" y="6"/>
                    <a:pt x="315" y="1"/>
                    <a:pt x="2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5" name="Google Shape;6765;p22"/>
            <p:cNvSpPr/>
            <p:nvPr/>
          </p:nvSpPr>
          <p:spPr>
            <a:xfrm>
              <a:off x="5347356" y="6412082"/>
              <a:ext cx="13016" cy="11616"/>
            </a:xfrm>
            <a:custGeom>
              <a:rect b="b" l="l" r="r" t="t"/>
              <a:pathLst>
                <a:path extrusionOk="0" h="531" w="595">
                  <a:moveTo>
                    <a:pt x="290" y="0"/>
                  </a:moveTo>
                  <a:cubicBezTo>
                    <a:pt x="184" y="0"/>
                    <a:pt x="96" y="66"/>
                    <a:pt x="56" y="172"/>
                  </a:cubicBezTo>
                  <a:cubicBezTo>
                    <a:pt x="1" y="316"/>
                    <a:pt x="58" y="456"/>
                    <a:pt x="202" y="511"/>
                  </a:cubicBezTo>
                  <a:cubicBezTo>
                    <a:pt x="237" y="524"/>
                    <a:pt x="272" y="531"/>
                    <a:pt x="305" y="531"/>
                  </a:cubicBezTo>
                  <a:cubicBezTo>
                    <a:pt x="408" y="531"/>
                    <a:pt x="498" y="469"/>
                    <a:pt x="541" y="360"/>
                  </a:cubicBezTo>
                  <a:cubicBezTo>
                    <a:pt x="594" y="220"/>
                    <a:pt x="537" y="76"/>
                    <a:pt x="395" y="21"/>
                  </a:cubicBezTo>
                  <a:cubicBezTo>
                    <a:pt x="359" y="7"/>
                    <a:pt x="323" y="0"/>
                    <a:pt x="2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6" name="Google Shape;6766;p22"/>
            <p:cNvSpPr/>
            <p:nvPr/>
          </p:nvSpPr>
          <p:spPr>
            <a:xfrm>
              <a:off x="5329725" y="6404754"/>
              <a:ext cx="13103" cy="11594"/>
            </a:xfrm>
            <a:custGeom>
              <a:rect b="b" l="l" r="r" t="t"/>
              <a:pathLst>
                <a:path extrusionOk="0" h="530" w="599">
                  <a:moveTo>
                    <a:pt x="293" y="0"/>
                  </a:moveTo>
                  <a:cubicBezTo>
                    <a:pt x="193" y="0"/>
                    <a:pt x="108" y="61"/>
                    <a:pt x="63" y="161"/>
                  </a:cubicBezTo>
                  <a:cubicBezTo>
                    <a:pt x="1" y="301"/>
                    <a:pt x="51" y="443"/>
                    <a:pt x="191" y="504"/>
                  </a:cubicBezTo>
                  <a:cubicBezTo>
                    <a:pt x="229" y="521"/>
                    <a:pt x="268" y="530"/>
                    <a:pt x="305" y="530"/>
                  </a:cubicBezTo>
                  <a:cubicBezTo>
                    <a:pt x="404" y="530"/>
                    <a:pt x="493" y="473"/>
                    <a:pt x="539" y="372"/>
                  </a:cubicBezTo>
                  <a:cubicBezTo>
                    <a:pt x="599" y="234"/>
                    <a:pt x="550" y="90"/>
                    <a:pt x="408" y="26"/>
                  </a:cubicBezTo>
                  <a:cubicBezTo>
                    <a:pt x="369" y="9"/>
                    <a:pt x="330" y="0"/>
                    <a:pt x="2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7" name="Google Shape;6767;p22"/>
            <p:cNvSpPr/>
            <p:nvPr/>
          </p:nvSpPr>
          <p:spPr>
            <a:xfrm>
              <a:off x="5312400" y="6396398"/>
              <a:ext cx="13191" cy="11616"/>
            </a:xfrm>
            <a:custGeom>
              <a:rect b="b" l="l" r="r" t="t"/>
              <a:pathLst>
                <a:path extrusionOk="0" h="531" w="603">
                  <a:moveTo>
                    <a:pt x="296" y="0"/>
                  </a:moveTo>
                  <a:cubicBezTo>
                    <a:pt x="201" y="0"/>
                    <a:pt x="119" y="55"/>
                    <a:pt x="71" y="147"/>
                  </a:cubicBezTo>
                  <a:cubicBezTo>
                    <a:pt x="0" y="284"/>
                    <a:pt x="44" y="428"/>
                    <a:pt x="179" y="497"/>
                  </a:cubicBezTo>
                  <a:cubicBezTo>
                    <a:pt x="222" y="519"/>
                    <a:pt x="266" y="530"/>
                    <a:pt x="309" y="530"/>
                  </a:cubicBezTo>
                  <a:cubicBezTo>
                    <a:pt x="401" y="530"/>
                    <a:pt x="485" y="479"/>
                    <a:pt x="534" y="385"/>
                  </a:cubicBezTo>
                  <a:cubicBezTo>
                    <a:pt x="603" y="252"/>
                    <a:pt x="562" y="103"/>
                    <a:pt x="426" y="35"/>
                  </a:cubicBezTo>
                  <a:cubicBezTo>
                    <a:pt x="382" y="11"/>
                    <a:pt x="338" y="0"/>
                    <a:pt x="29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8" name="Google Shape;6768;p22"/>
            <p:cNvSpPr/>
            <p:nvPr/>
          </p:nvSpPr>
          <p:spPr>
            <a:xfrm>
              <a:off x="5295622" y="6386948"/>
              <a:ext cx="13191" cy="11659"/>
            </a:xfrm>
            <a:custGeom>
              <a:rect b="b" l="l" r="r" t="t"/>
              <a:pathLst>
                <a:path extrusionOk="0" h="533" w="603">
                  <a:moveTo>
                    <a:pt x="296" y="1"/>
                  </a:moveTo>
                  <a:cubicBezTo>
                    <a:pt x="209" y="1"/>
                    <a:pt x="131" y="48"/>
                    <a:pt x="80" y="132"/>
                  </a:cubicBezTo>
                  <a:cubicBezTo>
                    <a:pt x="0" y="265"/>
                    <a:pt x="35" y="412"/>
                    <a:pt x="165" y="492"/>
                  </a:cubicBezTo>
                  <a:cubicBezTo>
                    <a:pt x="211" y="519"/>
                    <a:pt x="259" y="532"/>
                    <a:pt x="306" y="532"/>
                  </a:cubicBezTo>
                  <a:cubicBezTo>
                    <a:pt x="392" y="532"/>
                    <a:pt x="473" y="487"/>
                    <a:pt x="525" y="402"/>
                  </a:cubicBezTo>
                  <a:cubicBezTo>
                    <a:pt x="603" y="274"/>
                    <a:pt x="570" y="123"/>
                    <a:pt x="440" y="43"/>
                  </a:cubicBezTo>
                  <a:cubicBezTo>
                    <a:pt x="391" y="14"/>
                    <a:pt x="343" y="1"/>
                    <a:pt x="29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69" name="Google Shape;6769;p22"/>
            <p:cNvSpPr/>
            <p:nvPr/>
          </p:nvSpPr>
          <p:spPr>
            <a:xfrm>
              <a:off x="5279741" y="6376491"/>
              <a:ext cx="13147" cy="11659"/>
            </a:xfrm>
            <a:custGeom>
              <a:rect b="b" l="l" r="r" t="t"/>
              <a:pathLst>
                <a:path extrusionOk="0" h="533" w="601">
                  <a:moveTo>
                    <a:pt x="297" y="0"/>
                  </a:moveTo>
                  <a:cubicBezTo>
                    <a:pt x="216" y="0"/>
                    <a:pt x="140" y="42"/>
                    <a:pt x="87" y="118"/>
                  </a:cubicBezTo>
                  <a:cubicBezTo>
                    <a:pt x="0" y="244"/>
                    <a:pt x="23" y="393"/>
                    <a:pt x="147" y="480"/>
                  </a:cubicBezTo>
                  <a:cubicBezTo>
                    <a:pt x="197" y="515"/>
                    <a:pt x="252" y="533"/>
                    <a:pt x="304" y="533"/>
                  </a:cubicBezTo>
                  <a:cubicBezTo>
                    <a:pt x="384" y="533"/>
                    <a:pt x="460" y="493"/>
                    <a:pt x="513" y="418"/>
                  </a:cubicBezTo>
                  <a:cubicBezTo>
                    <a:pt x="600" y="294"/>
                    <a:pt x="580" y="143"/>
                    <a:pt x="454" y="54"/>
                  </a:cubicBezTo>
                  <a:cubicBezTo>
                    <a:pt x="402" y="17"/>
                    <a:pt x="348" y="0"/>
                    <a:pt x="29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0" name="Google Shape;6770;p22"/>
            <p:cNvSpPr/>
            <p:nvPr/>
          </p:nvSpPr>
          <p:spPr>
            <a:xfrm>
              <a:off x="5264756" y="6364876"/>
              <a:ext cx="12994" cy="11638"/>
            </a:xfrm>
            <a:custGeom>
              <a:rect b="b" l="l" r="r" t="t"/>
              <a:pathLst>
                <a:path extrusionOk="0" h="532" w="594">
                  <a:moveTo>
                    <a:pt x="298" y="0"/>
                  </a:moveTo>
                  <a:cubicBezTo>
                    <a:pt x="224" y="0"/>
                    <a:pt x="153" y="35"/>
                    <a:pt x="99" y="99"/>
                  </a:cubicBezTo>
                  <a:cubicBezTo>
                    <a:pt x="0" y="218"/>
                    <a:pt x="10" y="367"/>
                    <a:pt x="129" y="466"/>
                  </a:cubicBezTo>
                  <a:cubicBezTo>
                    <a:pt x="181" y="510"/>
                    <a:pt x="241" y="532"/>
                    <a:pt x="300" y="532"/>
                  </a:cubicBezTo>
                  <a:cubicBezTo>
                    <a:pt x="373" y="532"/>
                    <a:pt x="443" y="499"/>
                    <a:pt x="497" y="434"/>
                  </a:cubicBezTo>
                  <a:cubicBezTo>
                    <a:pt x="594" y="319"/>
                    <a:pt x="587" y="166"/>
                    <a:pt x="470" y="67"/>
                  </a:cubicBezTo>
                  <a:cubicBezTo>
                    <a:pt x="416" y="22"/>
                    <a:pt x="356" y="0"/>
                    <a:pt x="2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1" name="Google Shape;6771;p22"/>
            <p:cNvSpPr/>
            <p:nvPr/>
          </p:nvSpPr>
          <p:spPr>
            <a:xfrm>
              <a:off x="5251084" y="6352101"/>
              <a:ext cx="12950" cy="11681"/>
            </a:xfrm>
            <a:custGeom>
              <a:rect b="b" l="l" r="r" t="t"/>
              <a:pathLst>
                <a:path extrusionOk="0" h="534" w="592">
                  <a:moveTo>
                    <a:pt x="299" y="1"/>
                  </a:moveTo>
                  <a:cubicBezTo>
                    <a:pt x="233" y="1"/>
                    <a:pt x="167" y="30"/>
                    <a:pt x="113" y="83"/>
                  </a:cubicBezTo>
                  <a:cubicBezTo>
                    <a:pt x="3" y="191"/>
                    <a:pt x="0" y="342"/>
                    <a:pt x="108" y="452"/>
                  </a:cubicBezTo>
                  <a:cubicBezTo>
                    <a:pt x="162" y="506"/>
                    <a:pt x="228" y="533"/>
                    <a:pt x="294" y="533"/>
                  </a:cubicBezTo>
                  <a:cubicBezTo>
                    <a:pt x="359" y="533"/>
                    <a:pt x="424" y="507"/>
                    <a:pt x="479" y="452"/>
                  </a:cubicBezTo>
                  <a:cubicBezTo>
                    <a:pt x="587" y="347"/>
                    <a:pt x="591" y="193"/>
                    <a:pt x="484" y="85"/>
                  </a:cubicBezTo>
                  <a:cubicBezTo>
                    <a:pt x="428" y="28"/>
                    <a:pt x="364" y="1"/>
                    <a:pt x="2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2" name="Google Shape;6772;p22"/>
            <p:cNvSpPr/>
            <p:nvPr/>
          </p:nvSpPr>
          <p:spPr>
            <a:xfrm>
              <a:off x="5238309" y="6337904"/>
              <a:ext cx="13234" cy="11659"/>
            </a:xfrm>
            <a:custGeom>
              <a:rect b="b" l="l" r="r" t="t"/>
              <a:pathLst>
                <a:path extrusionOk="0" h="533" w="605">
                  <a:moveTo>
                    <a:pt x="309" y="1"/>
                  </a:moveTo>
                  <a:cubicBezTo>
                    <a:pt x="251" y="1"/>
                    <a:pt x="192" y="23"/>
                    <a:pt x="140" y="66"/>
                  </a:cubicBezTo>
                  <a:cubicBezTo>
                    <a:pt x="21" y="160"/>
                    <a:pt x="0" y="311"/>
                    <a:pt x="96" y="430"/>
                  </a:cubicBezTo>
                  <a:cubicBezTo>
                    <a:pt x="151" y="498"/>
                    <a:pt x="224" y="533"/>
                    <a:pt x="299" y="533"/>
                  </a:cubicBezTo>
                  <a:cubicBezTo>
                    <a:pt x="356" y="533"/>
                    <a:pt x="414" y="513"/>
                    <a:pt x="465" y="471"/>
                  </a:cubicBezTo>
                  <a:cubicBezTo>
                    <a:pt x="582" y="377"/>
                    <a:pt x="605" y="224"/>
                    <a:pt x="509" y="105"/>
                  </a:cubicBezTo>
                  <a:cubicBezTo>
                    <a:pt x="453" y="35"/>
                    <a:pt x="382" y="1"/>
                    <a:pt x="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3" name="Google Shape;6773;p22"/>
            <p:cNvSpPr/>
            <p:nvPr/>
          </p:nvSpPr>
          <p:spPr>
            <a:xfrm>
              <a:off x="5227438" y="6322745"/>
              <a:ext cx="13388" cy="11616"/>
            </a:xfrm>
            <a:custGeom>
              <a:rect b="b" l="l" r="r" t="t"/>
              <a:pathLst>
                <a:path extrusionOk="0" h="531" w="612">
                  <a:moveTo>
                    <a:pt x="317" y="0"/>
                  </a:moveTo>
                  <a:cubicBezTo>
                    <a:pt x="267" y="0"/>
                    <a:pt x="215" y="16"/>
                    <a:pt x="168" y="47"/>
                  </a:cubicBezTo>
                  <a:cubicBezTo>
                    <a:pt x="37" y="129"/>
                    <a:pt x="0" y="276"/>
                    <a:pt x="83" y="406"/>
                  </a:cubicBezTo>
                  <a:cubicBezTo>
                    <a:pt x="135" y="487"/>
                    <a:pt x="214" y="530"/>
                    <a:pt x="298" y="530"/>
                  </a:cubicBezTo>
                  <a:cubicBezTo>
                    <a:pt x="347" y="530"/>
                    <a:pt x="399" y="515"/>
                    <a:pt x="447" y="484"/>
                  </a:cubicBezTo>
                  <a:cubicBezTo>
                    <a:pt x="573" y="404"/>
                    <a:pt x="612" y="255"/>
                    <a:pt x="529" y="127"/>
                  </a:cubicBezTo>
                  <a:cubicBezTo>
                    <a:pt x="475" y="42"/>
                    <a:pt x="398" y="0"/>
                    <a:pt x="3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4" name="Google Shape;6774;p22"/>
            <p:cNvSpPr/>
            <p:nvPr/>
          </p:nvSpPr>
          <p:spPr>
            <a:xfrm>
              <a:off x="5218425" y="6306404"/>
              <a:ext cx="13344" cy="11572"/>
            </a:xfrm>
            <a:custGeom>
              <a:rect b="b" l="l" r="r" t="t"/>
              <a:pathLst>
                <a:path extrusionOk="0" h="529" w="610">
                  <a:moveTo>
                    <a:pt x="318" y="0"/>
                  </a:moveTo>
                  <a:cubicBezTo>
                    <a:pt x="277" y="0"/>
                    <a:pt x="234" y="10"/>
                    <a:pt x="192" y="31"/>
                  </a:cubicBezTo>
                  <a:cubicBezTo>
                    <a:pt x="53" y="97"/>
                    <a:pt x="0" y="239"/>
                    <a:pt x="69" y="377"/>
                  </a:cubicBezTo>
                  <a:cubicBezTo>
                    <a:pt x="116" y="473"/>
                    <a:pt x="201" y="528"/>
                    <a:pt x="296" y="528"/>
                  </a:cubicBezTo>
                  <a:cubicBezTo>
                    <a:pt x="336" y="528"/>
                    <a:pt x="378" y="518"/>
                    <a:pt x="419" y="498"/>
                  </a:cubicBezTo>
                  <a:cubicBezTo>
                    <a:pt x="554" y="434"/>
                    <a:pt x="609" y="290"/>
                    <a:pt x="543" y="152"/>
                  </a:cubicBezTo>
                  <a:cubicBezTo>
                    <a:pt x="494" y="51"/>
                    <a:pt x="410" y="0"/>
                    <a:pt x="3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5" name="Google Shape;6775;p22"/>
            <p:cNvSpPr/>
            <p:nvPr/>
          </p:nvSpPr>
          <p:spPr>
            <a:xfrm>
              <a:off x="5211513" y="6289210"/>
              <a:ext cx="13081" cy="11484"/>
            </a:xfrm>
            <a:custGeom>
              <a:rect b="b" l="l" r="r" t="t"/>
              <a:pathLst>
                <a:path extrusionOk="0" h="525" w="598">
                  <a:moveTo>
                    <a:pt x="311" y="0"/>
                  </a:moveTo>
                  <a:cubicBezTo>
                    <a:pt x="279" y="0"/>
                    <a:pt x="246" y="6"/>
                    <a:pt x="213" y="18"/>
                  </a:cubicBezTo>
                  <a:cubicBezTo>
                    <a:pt x="69" y="68"/>
                    <a:pt x="0" y="203"/>
                    <a:pt x="50" y="347"/>
                  </a:cubicBezTo>
                  <a:cubicBezTo>
                    <a:pt x="90" y="459"/>
                    <a:pt x="181" y="524"/>
                    <a:pt x="289" y="524"/>
                  </a:cubicBezTo>
                  <a:cubicBezTo>
                    <a:pt x="320" y="524"/>
                    <a:pt x="352" y="519"/>
                    <a:pt x="385" y="508"/>
                  </a:cubicBezTo>
                  <a:cubicBezTo>
                    <a:pt x="527" y="460"/>
                    <a:pt x="598" y="322"/>
                    <a:pt x="547" y="178"/>
                  </a:cubicBezTo>
                  <a:cubicBezTo>
                    <a:pt x="507" y="62"/>
                    <a:pt x="416" y="0"/>
                    <a:pt x="31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6" name="Google Shape;6776;p22"/>
            <p:cNvSpPr/>
            <p:nvPr/>
          </p:nvSpPr>
          <p:spPr>
            <a:xfrm>
              <a:off x="5206700" y="6271448"/>
              <a:ext cx="12731" cy="11419"/>
            </a:xfrm>
            <a:custGeom>
              <a:rect b="b" l="l" r="r" t="t"/>
              <a:pathLst>
                <a:path extrusionOk="0" h="522" w="582">
                  <a:moveTo>
                    <a:pt x="301" y="0"/>
                  </a:moveTo>
                  <a:cubicBezTo>
                    <a:pt x="279" y="0"/>
                    <a:pt x="257" y="3"/>
                    <a:pt x="234" y="7"/>
                  </a:cubicBezTo>
                  <a:cubicBezTo>
                    <a:pt x="83" y="42"/>
                    <a:pt x="0" y="168"/>
                    <a:pt x="35" y="317"/>
                  </a:cubicBezTo>
                  <a:cubicBezTo>
                    <a:pt x="64" y="443"/>
                    <a:pt x="160" y="521"/>
                    <a:pt x="281" y="521"/>
                  </a:cubicBezTo>
                  <a:cubicBezTo>
                    <a:pt x="303" y="521"/>
                    <a:pt x="325" y="519"/>
                    <a:pt x="348" y="514"/>
                  </a:cubicBezTo>
                  <a:cubicBezTo>
                    <a:pt x="495" y="482"/>
                    <a:pt x="582" y="353"/>
                    <a:pt x="548" y="204"/>
                  </a:cubicBezTo>
                  <a:cubicBezTo>
                    <a:pt x="519" y="73"/>
                    <a:pt x="419" y="0"/>
                    <a:pt x="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7" name="Google Shape;6777;p22"/>
            <p:cNvSpPr/>
            <p:nvPr/>
          </p:nvSpPr>
          <p:spPr>
            <a:xfrm>
              <a:off x="5755697" y="5549813"/>
              <a:ext cx="34497" cy="34541"/>
            </a:xfrm>
            <a:custGeom>
              <a:rect b="b" l="l" r="r" t="t"/>
              <a:pathLst>
                <a:path extrusionOk="0" h="1579" w="1577">
                  <a:moveTo>
                    <a:pt x="789" y="0"/>
                  </a:moveTo>
                  <a:cubicBezTo>
                    <a:pt x="354" y="0"/>
                    <a:pt x="1" y="353"/>
                    <a:pt x="1" y="790"/>
                  </a:cubicBezTo>
                  <a:cubicBezTo>
                    <a:pt x="1" y="1226"/>
                    <a:pt x="354" y="1578"/>
                    <a:pt x="789" y="1578"/>
                  </a:cubicBezTo>
                  <a:cubicBezTo>
                    <a:pt x="1224" y="1578"/>
                    <a:pt x="1576" y="1226"/>
                    <a:pt x="1576" y="790"/>
                  </a:cubicBezTo>
                  <a:cubicBezTo>
                    <a:pt x="1576" y="353"/>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8" name="Google Shape;6778;p22"/>
            <p:cNvSpPr/>
            <p:nvPr/>
          </p:nvSpPr>
          <p:spPr>
            <a:xfrm>
              <a:off x="5421819" y="5940370"/>
              <a:ext cx="34519" cy="34541"/>
            </a:xfrm>
            <a:custGeom>
              <a:rect b="b" l="l" r="r" t="t"/>
              <a:pathLst>
                <a:path extrusionOk="0" h="1579" w="1578">
                  <a:moveTo>
                    <a:pt x="788" y="0"/>
                  </a:moveTo>
                  <a:cubicBezTo>
                    <a:pt x="353" y="0"/>
                    <a:pt x="0" y="353"/>
                    <a:pt x="0" y="790"/>
                  </a:cubicBezTo>
                  <a:cubicBezTo>
                    <a:pt x="0" y="1225"/>
                    <a:pt x="353" y="1578"/>
                    <a:pt x="788" y="1578"/>
                  </a:cubicBezTo>
                  <a:cubicBezTo>
                    <a:pt x="1225" y="1578"/>
                    <a:pt x="1578" y="1225"/>
                    <a:pt x="1578" y="790"/>
                  </a:cubicBezTo>
                  <a:cubicBezTo>
                    <a:pt x="1578" y="353"/>
                    <a:pt x="1225" y="0"/>
                    <a:pt x="7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779" name="Google Shape;6779;p22"/>
            <p:cNvSpPr/>
            <p:nvPr/>
          </p:nvSpPr>
          <p:spPr>
            <a:xfrm>
              <a:off x="5194013" y="6233079"/>
              <a:ext cx="34497" cy="34541"/>
            </a:xfrm>
            <a:custGeom>
              <a:rect b="b" l="l" r="r" t="t"/>
              <a:pathLst>
                <a:path extrusionOk="0" h="1579" w="1577">
                  <a:moveTo>
                    <a:pt x="789" y="0"/>
                  </a:moveTo>
                  <a:cubicBezTo>
                    <a:pt x="354" y="0"/>
                    <a:pt x="1" y="355"/>
                    <a:pt x="1" y="790"/>
                  </a:cubicBezTo>
                  <a:cubicBezTo>
                    <a:pt x="1" y="1226"/>
                    <a:pt x="354" y="1578"/>
                    <a:pt x="789" y="1578"/>
                  </a:cubicBezTo>
                  <a:cubicBezTo>
                    <a:pt x="1224" y="1578"/>
                    <a:pt x="1576" y="1226"/>
                    <a:pt x="1576" y="790"/>
                  </a:cubicBezTo>
                  <a:cubicBezTo>
                    <a:pt x="1576" y="355"/>
                    <a:pt x="1224" y="0"/>
                    <a:pt x="78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6780" name="Google Shape;6780;p22"/>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4" name="Shape 6784"/>
        <p:cNvGrpSpPr/>
        <p:nvPr/>
      </p:nvGrpSpPr>
      <p:grpSpPr>
        <a:xfrm>
          <a:off x="0" y="0"/>
          <a:ext cx="0" cy="0"/>
          <a:chOff x="0" y="0"/>
          <a:chExt cx="0" cy="0"/>
        </a:xfrm>
      </p:grpSpPr>
      <p:sp>
        <p:nvSpPr>
          <p:cNvPr id="6785" name="Google Shape;6785;p23"/>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Valeur positionnelle</a:t>
            </a:r>
            <a:endParaRPr/>
          </a:p>
        </p:txBody>
      </p:sp>
      <p:sp>
        <p:nvSpPr>
          <p:cNvPr id="6786" name="Google Shape;6786;p23"/>
          <p:cNvSpPr/>
          <p:nvPr/>
        </p:nvSpPr>
        <p:spPr>
          <a:xfrm>
            <a:off x="503700" y="1843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6787" name="Google Shape;6787;p23"/>
          <p:cNvSpPr txBox="1"/>
          <p:nvPr/>
        </p:nvSpPr>
        <p:spPr>
          <a:xfrm>
            <a:off x="3752700" y="3330925"/>
            <a:ext cx="4981800" cy="1483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600">
              <a:solidFill>
                <a:schemeClr val="dk1"/>
              </a:solidFill>
              <a:latin typeface="Rubik"/>
              <a:ea typeface="Rubik"/>
              <a:cs typeface="Rubik"/>
              <a:sym typeface="Rubik"/>
            </a:endParaRPr>
          </a:p>
        </p:txBody>
      </p:sp>
      <p:sp>
        <p:nvSpPr>
          <p:cNvPr id="6788" name="Google Shape;6788;p23"/>
          <p:cNvSpPr/>
          <p:nvPr/>
        </p:nvSpPr>
        <p:spPr>
          <a:xfrm>
            <a:off x="1964400" y="3330925"/>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3"/>
          <p:cNvSpPr/>
          <p:nvPr/>
        </p:nvSpPr>
        <p:spPr>
          <a:xfrm rot="10800000">
            <a:off x="9267796" y="390061"/>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90" name="Google Shape;6790;p23"/>
          <p:cNvGrpSpPr/>
          <p:nvPr/>
        </p:nvGrpSpPr>
        <p:grpSpPr>
          <a:xfrm>
            <a:off x="8241046" y="1037931"/>
            <a:ext cx="336010" cy="336017"/>
            <a:chOff x="6241525" y="2196000"/>
            <a:chExt cx="1140175" cy="1140200"/>
          </a:xfrm>
        </p:grpSpPr>
        <p:sp>
          <p:nvSpPr>
            <p:cNvPr id="6791" name="Google Shape;6791;p23"/>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3"/>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23"/>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23"/>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3"/>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3"/>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3"/>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3"/>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99" name="Google Shape;6799;p23"/>
          <p:cNvSpPr/>
          <p:nvPr/>
        </p:nvSpPr>
        <p:spPr>
          <a:xfrm flipH="1">
            <a:off x="1692836" y="786016"/>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00" name="Google Shape;6800;p23"/>
          <p:cNvGrpSpPr/>
          <p:nvPr/>
        </p:nvGrpSpPr>
        <p:grpSpPr>
          <a:xfrm flipH="1">
            <a:off x="8453510" y="5734466"/>
            <a:ext cx="2016636" cy="1249007"/>
            <a:chOff x="3054425" y="3076250"/>
            <a:chExt cx="2242950" cy="1389175"/>
          </a:xfrm>
        </p:grpSpPr>
        <p:sp>
          <p:nvSpPr>
            <p:cNvPr id="6801" name="Google Shape;6801;p23"/>
            <p:cNvSpPr/>
            <p:nvPr/>
          </p:nvSpPr>
          <p:spPr>
            <a:xfrm>
              <a:off x="3054425" y="3076250"/>
              <a:ext cx="1092000" cy="1129550"/>
            </a:xfrm>
            <a:custGeom>
              <a:rect b="b" l="l" r="r" t="t"/>
              <a:pathLst>
                <a:path extrusionOk="0" h="45182" w="43680">
                  <a:moveTo>
                    <a:pt x="20795" y="0"/>
                  </a:moveTo>
                  <a:cubicBezTo>
                    <a:pt x="14359" y="0"/>
                    <a:pt x="6807" y="3540"/>
                    <a:pt x="3700" y="12685"/>
                  </a:cubicBezTo>
                  <a:cubicBezTo>
                    <a:pt x="0" y="23577"/>
                    <a:pt x="7989" y="34380"/>
                    <a:pt x="16894" y="34380"/>
                  </a:cubicBezTo>
                  <a:cubicBezTo>
                    <a:pt x="17739" y="34380"/>
                    <a:pt x="18593" y="34283"/>
                    <a:pt x="19446" y="34079"/>
                  </a:cubicBezTo>
                  <a:lnTo>
                    <a:pt x="19446" y="34079"/>
                  </a:lnTo>
                  <a:cubicBezTo>
                    <a:pt x="18716" y="34722"/>
                    <a:pt x="18147" y="35396"/>
                    <a:pt x="17816" y="36099"/>
                  </a:cubicBezTo>
                  <a:cubicBezTo>
                    <a:pt x="15513" y="40979"/>
                    <a:pt x="18402" y="45181"/>
                    <a:pt x="23180" y="45181"/>
                  </a:cubicBezTo>
                  <a:cubicBezTo>
                    <a:pt x="24735" y="45181"/>
                    <a:pt x="26489" y="44736"/>
                    <a:pt x="28330" y="43725"/>
                  </a:cubicBezTo>
                  <a:cubicBezTo>
                    <a:pt x="35825" y="39607"/>
                    <a:pt x="42409" y="27215"/>
                    <a:pt x="42409" y="27215"/>
                  </a:cubicBezTo>
                  <a:lnTo>
                    <a:pt x="42922" y="25631"/>
                  </a:lnTo>
                  <a:lnTo>
                    <a:pt x="43679" y="23298"/>
                  </a:lnTo>
                  <a:cubicBezTo>
                    <a:pt x="43679" y="23298"/>
                    <a:pt x="33391" y="3904"/>
                    <a:pt x="26618" y="1088"/>
                  </a:cubicBezTo>
                  <a:cubicBezTo>
                    <a:pt x="24934" y="388"/>
                    <a:pt x="22926" y="0"/>
                    <a:pt x="20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3"/>
            <p:cNvSpPr/>
            <p:nvPr/>
          </p:nvSpPr>
          <p:spPr>
            <a:xfrm>
              <a:off x="4157150" y="3484100"/>
              <a:ext cx="1140225" cy="981325"/>
            </a:xfrm>
            <a:custGeom>
              <a:rect b="b" l="l" r="r" t="t"/>
              <a:pathLst>
                <a:path extrusionOk="0" h="39253" w="45609">
                  <a:moveTo>
                    <a:pt x="28109" y="0"/>
                  </a:moveTo>
                  <a:cubicBezTo>
                    <a:pt x="19876" y="0"/>
                    <a:pt x="3214" y="8166"/>
                    <a:pt x="3214" y="8166"/>
                  </a:cubicBezTo>
                  <a:lnTo>
                    <a:pt x="2232" y="11195"/>
                  </a:lnTo>
                  <a:lnTo>
                    <a:pt x="1944" y="12085"/>
                  </a:lnTo>
                  <a:cubicBezTo>
                    <a:pt x="1944" y="12085"/>
                    <a:pt x="0" y="25980"/>
                    <a:pt x="3653" y="33714"/>
                  </a:cubicBezTo>
                  <a:cubicBezTo>
                    <a:pt x="5434" y="37489"/>
                    <a:pt x="8255" y="39253"/>
                    <a:pt x="10829" y="39253"/>
                  </a:cubicBezTo>
                  <a:cubicBezTo>
                    <a:pt x="13531" y="39253"/>
                    <a:pt x="15962" y="37311"/>
                    <a:pt x="16640" y="33712"/>
                  </a:cubicBezTo>
                  <a:cubicBezTo>
                    <a:pt x="16785" y="32947"/>
                    <a:pt x="16720" y="32068"/>
                    <a:pt x="16506" y="31120"/>
                  </a:cubicBezTo>
                  <a:lnTo>
                    <a:pt x="16506" y="31120"/>
                  </a:lnTo>
                  <a:cubicBezTo>
                    <a:pt x="18834" y="33835"/>
                    <a:pt x="22215" y="35124"/>
                    <a:pt x="25778" y="35124"/>
                  </a:cubicBezTo>
                  <a:cubicBezTo>
                    <a:pt x="32288" y="35124"/>
                    <a:pt x="39406" y="30818"/>
                    <a:pt x="41811" y="23041"/>
                  </a:cubicBezTo>
                  <a:cubicBezTo>
                    <a:pt x="45609" y="10760"/>
                    <a:pt x="37202" y="1894"/>
                    <a:pt x="30065" y="200"/>
                  </a:cubicBezTo>
                  <a:cubicBezTo>
                    <a:pt x="29489" y="63"/>
                    <a:pt x="28831" y="0"/>
                    <a:pt x="281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3"/>
            <p:cNvSpPr/>
            <p:nvPr/>
          </p:nvSpPr>
          <p:spPr>
            <a:xfrm>
              <a:off x="3506275" y="3783075"/>
              <a:ext cx="549700" cy="337275"/>
            </a:xfrm>
            <a:custGeom>
              <a:rect b="b" l="l" r="r" t="t"/>
              <a:pathLst>
                <a:path extrusionOk="0" h="13491" w="21988">
                  <a:moveTo>
                    <a:pt x="21987" y="1"/>
                  </a:moveTo>
                  <a:cubicBezTo>
                    <a:pt x="21987" y="1"/>
                    <a:pt x="0" y="5926"/>
                    <a:pt x="2639" y="11942"/>
                  </a:cubicBezTo>
                  <a:cubicBezTo>
                    <a:pt x="3116" y="13031"/>
                    <a:pt x="3915" y="13490"/>
                    <a:pt x="4922" y="13490"/>
                  </a:cubicBezTo>
                  <a:cubicBezTo>
                    <a:pt x="10382" y="13490"/>
                    <a:pt x="21987" y="1"/>
                    <a:pt x="2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3"/>
            <p:cNvSpPr/>
            <p:nvPr/>
          </p:nvSpPr>
          <p:spPr>
            <a:xfrm>
              <a:off x="3584450" y="4045400"/>
              <a:ext cx="66425" cy="53075"/>
            </a:xfrm>
            <a:custGeom>
              <a:rect b="b" l="l" r="r" t="t"/>
              <a:pathLst>
                <a:path extrusionOk="0" h="2123" w="2657">
                  <a:moveTo>
                    <a:pt x="1051" y="1"/>
                  </a:moveTo>
                  <a:cubicBezTo>
                    <a:pt x="697" y="1"/>
                    <a:pt x="395" y="53"/>
                    <a:pt x="287" y="212"/>
                  </a:cubicBezTo>
                  <a:cubicBezTo>
                    <a:pt x="0" y="637"/>
                    <a:pt x="1729" y="681"/>
                    <a:pt x="1729" y="681"/>
                  </a:cubicBezTo>
                  <a:cubicBezTo>
                    <a:pt x="1729" y="681"/>
                    <a:pt x="749" y="2104"/>
                    <a:pt x="1261" y="2123"/>
                  </a:cubicBezTo>
                  <a:cubicBezTo>
                    <a:pt x="1264" y="2123"/>
                    <a:pt x="1267" y="2123"/>
                    <a:pt x="1270" y="2123"/>
                  </a:cubicBezTo>
                  <a:cubicBezTo>
                    <a:pt x="1841" y="2123"/>
                    <a:pt x="2656" y="207"/>
                    <a:pt x="2656" y="207"/>
                  </a:cubicBezTo>
                  <a:cubicBezTo>
                    <a:pt x="2656" y="207"/>
                    <a:pt x="1752" y="1"/>
                    <a:pt x="1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3"/>
            <p:cNvSpPr/>
            <p:nvPr/>
          </p:nvSpPr>
          <p:spPr>
            <a:xfrm>
              <a:off x="3238350" y="3611500"/>
              <a:ext cx="836050" cy="169625"/>
            </a:xfrm>
            <a:custGeom>
              <a:rect b="b" l="l" r="r" t="t"/>
              <a:pathLst>
                <a:path extrusionOk="0" h="6785" w="33442">
                  <a:moveTo>
                    <a:pt x="8703" y="0"/>
                  </a:moveTo>
                  <a:cubicBezTo>
                    <a:pt x="3888" y="0"/>
                    <a:pt x="263" y="841"/>
                    <a:pt x="134" y="3343"/>
                  </a:cubicBezTo>
                  <a:cubicBezTo>
                    <a:pt x="1" y="5930"/>
                    <a:pt x="3785" y="6785"/>
                    <a:pt x="8845" y="6785"/>
                  </a:cubicBezTo>
                  <a:cubicBezTo>
                    <a:pt x="18715" y="6785"/>
                    <a:pt x="33441" y="3533"/>
                    <a:pt x="33441" y="3533"/>
                  </a:cubicBezTo>
                  <a:cubicBezTo>
                    <a:pt x="33441" y="3533"/>
                    <a:pt x="18573" y="0"/>
                    <a:pt x="8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3"/>
            <p:cNvSpPr/>
            <p:nvPr/>
          </p:nvSpPr>
          <p:spPr>
            <a:xfrm>
              <a:off x="3268825" y="3666150"/>
              <a:ext cx="66375" cy="55225"/>
            </a:xfrm>
            <a:custGeom>
              <a:rect b="b" l="l" r="r" t="t"/>
              <a:pathLst>
                <a:path extrusionOk="0" h="2209" w="2655">
                  <a:moveTo>
                    <a:pt x="661" y="1"/>
                  </a:moveTo>
                  <a:cubicBezTo>
                    <a:pt x="558" y="1"/>
                    <a:pt x="471" y="21"/>
                    <a:pt x="409" y="68"/>
                  </a:cubicBezTo>
                  <a:cubicBezTo>
                    <a:pt x="0" y="380"/>
                    <a:pt x="1626" y="974"/>
                    <a:pt x="1626" y="974"/>
                  </a:cubicBezTo>
                  <a:cubicBezTo>
                    <a:pt x="1626" y="974"/>
                    <a:pt x="242" y="2010"/>
                    <a:pt x="722" y="2191"/>
                  </a:cubicBezTo>
                  <a:cubicBezTo>
                    <a:pt x="755" y="2203"/>
                    <a:pt x="790" y="2208"/>
                    <a:pt x="828" y="2208"/>
                  </a:cubicBezTo>
                  <a:cubicBezTo>
                    <a:pt x="1421" y="2208"/>
                    <a:pt x="2655" y="822"/>
                    <a:pt x="2655" y="822"/>
                  </a:cubicBezTo>
                  <a:cubicBezTo>
                    <a:pt x="2655" y="822"/>
                    <a:pt x="1318" y="1"/>
                    <a:pt x="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23"/>
            <p:cNvSpPr/>
            <p:nvPr/>
          </p:nvSpPr>
          <p:spPr>
            <a:xfrm>
              <a:off x="3143375" y="3279700"/>
              <a:ext cx="939200" cy="394850"/>
            </a:xfrm>
            <a:custGeom>
              <a:rect b="b" l="l" r="r" t="t"/>
              <a:pathLst>
                <a:path extrusionOk="0" h="15794" w="37568">
                  <a:moveTo>
                    <a:pt x="6845" y="1"/>
                  </a:moveTo>
                  <a:cubicBezTo>
                    <a:pt x="5358" y="1"/>
                    <a:pt x="4257" y="459"/>
                    <a:pt x="3716" y="1533"/>
                  </a:cubicBezTo>
                  <a:cubicBezTo>
                    <a:pt x="1" y="8906"/>
                    <a:pt x="37567" y="15793"/>
                    <a:pt x="37567" y="15793"/>
                  </a:cubicBezTo>
                  <a:cubicBezTo>
                    <a:pt x="37567" y="15793"/>
                    <a:pt x="15568" y="1"/>
                    <a:pt x="6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23"/>
            <p:cNvSpPr/>
            <p:nvPr/>
          </p:nvSpPr>
          <p:spPr>
            <a:xfrm>
              <a:off x="3273925" y="3308800"/>
              <a:ext cx="64400" cy="52850"/>
            </a:xfrm>
            <a:custGeom>
              <a:rect b="b" l="l" r="r" t="t"/>
              <a:pathLst>
                <a:path extrusionOk="0" h="2114" w="2576">
                  <a:moveTo>
                    <a:pt x="1284" y="0"/>
                  </a:moveTo>
                  <a:cubicBezTo>
                    <a:pt x="784" y="0"/>
                    <a:pt x="1677" y="1467"/>
                    <a:pt x="1677" y="1467"/>
                  </a:cubicBezTo>
                  <a:cubicBezTo>
                    <a:pt x="1677" y="1467"/>
                    <a:pt x="1608" y="1465"/>
                    <a:pt x="1499" y="1465"/>
                  </a:cubicBezTo>
                  <a:cubicBezTo>
                    <a:pt x="1065" y="1465"/>
                    <a:pt x="1" y="1500"/>
                    <a:pt x="210" y="1852"/>
                  </a:cubicBezTo>
                  <a:cubicBezTo>
                    <a:pt x="330" y="2054"/>
                    <a:pt x="750" y="2114"/>
                    <a:pt x="1203" y="2114"/>
                  </a:cubicBezTo>
                  <a:cubicBezTo>
                    <a:pt x="1855" y="2114"/>
                    <a:pt x="2576" y="1991"/>
                    <a:pt x="2576" y="1991"/>
                  </a:cubicBezTo>
                  <a:cubicBezTo>
                    <a:pt x="2576" y="1991"/>
                    <a:pt x="1862" y="12"/>
                    <a:pt x="1290" y="0"/>
                  </a:cubicBezTo>
                  <a:cubicBezTo>
                    <a:pt x="1288" y="0"/>
                    <a:pt x="1286" y="0"/>
                    <a:pt x="1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3"/>
            <p:cNvSpPr/>
            <p:nvPr/>
          </p:nvSpPr>
          <p:spPr>
            <a:xfrm>
              <a:off x="3390775" y="3120825"/>
              <a:ext cx="701550" cy="523750"/>
            </a:xfrm>
            <a:custGeom>
              <a:rect b="b" l="l" r="r" t="t"/>
              <a:pathLst>
                <a:path extrusionOk="0" h="20950" w="28062">
                  <a:moveTo>
                    <a:pt x="8355" y="0"/>
                  </a:moveTo>
                  <a:cubicBezTo>
                    <a:pt x="7734" y="0"/>
                    <a:pt x="7154" y="157"/>
                    <a:pt x="6626" y="499"/>
                  </a:cubicBezTo>
                  <a:cubicBezTo>
                    <a:pt x="0" y="4784"/>
                    <a:pt x="28061" y="20949"/>
                    <a:pt x="28061" y="20949"/>
                  </a:cubicBezTo>
                  <a:cubicBezTo>
                    <a:pt x="28061" y="20949"/>
                    <a:pt x="15518" y="0"/>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23"/>
            <p:cNvSpPr/>
            <p:nvPr/>
          </p:nvSpPr>
          <p:spPr>
            <a:xfrm>
              <a:off x="3570925" y="3143775"/>
              <a:ext cx="56475" cy="57275"/>
            </a:xfrm>
            <a:custGeom>
              <a:rect b="b" l="l" r="r" t="t"/>
              <a:pathLst>
                <a:path extrusionOk="0" h="2291" w="2259">
                  <a:moveTo>
                    <a:pt x="1552" y="0"/>
                  </a:moveTo>
                  <a:cubicBezTo>
                    <a:pt x="1165" y="0"/>
                    <a:pt x="1553" y="1527"/>
                    <a:pt x="1553" y="1527"/>
                  </a:cubicBezTo>
                  <a:cubicBezTo>
                    <a:pt x="1553" y="1527"/>
                    <a:pt x="769" y="1259"/>
                    <a:pt x="327" y="1259"/>
                  </a:cubicBezTo>
                  <a:cubicBezTo>
                    <a:pt x="130" y="1259"/>
                    <a:pt x="1" y="1312"/>
                    <a:pt x="38" y="1465"/>
                  </a:cubicBezTo>
                  <a:cubicBezTo>
                    <a:pt x="175" y="2022"/>
                    <a:pt x="2259" y="2290"/>
                    <a:pt x="2259" y="2290"/>
                  </a:cubicBezTo>
                  <a:cubicBezTo>
                    <a:pt x="2259" y="2290"/>
                    <a:pt x="2157" y="190"/>
                    <a:pt x="1613" y="10"/>
                  </a:cubicBezTo>
                  <a:lnTo>
                    <a:pt x="1613" y="11"/>
                  </a:lnTo>
                  <a:cubicBezTo>
                    <a:pt x="1591" y="4"/>
                    <a:pt x="1571" y="0"/>
                    <a:pt x="1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3"/>
            <p:cNvSpPr/>
            <p:nvPr/>
          </p:nvSpPr>
          <p:spPr>
            <a:xfrm>
              <a:off x="4237700" y="3842050"/>
              <a:ext cx="358125" cy="535825"/>
            </a:xfrm>
            <a:custGeom>
              <a:rect b="b" l="l" r="r" t="t"/>
              <a:pathLst>
                <a:path extrusionOk="0" h="21433" w="14325">
                  <a:moveTo>
                    <a:pt x="1" y="1"/>
                  </a:moveTo>
                  <a:lnTo>
                    <a:pt x="1" y="1"/>
                  </a:lnTo>
                  <a:cubicBezTo>
                    <a:pt x="1" y="2"/>
                    <a:pt x="1787" y="21432"/>
                    <a:pt x="7305" y="21432"/>
                  </a:cubicBezTo>
                  <a:cubicBezTo>
                    <a:pt x="7733" y="21432"/>
                    <a:pt x="8183" y="21304"/>
                    <a:pt x="8656" y="21026"/>
                  </a:cubicBezTo>
                  <a:cubicBezTo>
                    <a:pt x="14324" y="17704"/>
                    <a:pt x="1" y="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23"/>
            <p:cNvSpPr/>
            <p:nvPr/>
          </p:nvSpPr>
          <p:spPr>
            <a:xfrm>
              <a:off x="4396950" y="4296375"/>
              <a:ext cx="60125" cy="60050"/>
            </a:xfrm>
            <a:custGeom>
              <a:rect b="b" l="l" r="r" t="t"/>
              <a:pathLst>
                <a:path extrusionOk="0" h="2402" w="2405">
                  <a:moveTo>
                    <a:pt x="469" y="1"/>
                  </a:moveTo>
                  <a:lnTo>
                    <a:pt x="469" y="1"/>
                  </a:lnTo>
                  <a:cubicBezTo>
                    <a:pt x="469" y="1"/>
                    <a:pt x="1" y="2050"/>
                    <a:pt x="474" y="2370"/>
                  </a:cubicBezTo>
                  <a:cubicBezTo>
                    <a:pt x="507" y="2392"/>
                    <a:pt x="537" y="2402"/>
                    <a:pt x="565" y="2402"/>
                  </a:cubicBezTo>
                  <a:cubicBezTo>
                    <a:pt x="906" y="2402"/>
                    <a:pt x="943" y="928"/>
                    <a:pt x="943" y="928"/>
                  </a:cubicBezTo>
                  <a:cubicBezTo>
                    <a:pt x="943" y="928"/>
                    <a:pt x="1839" y="1544"/>
                    <a:pt x="2218" y="1544"/>
                  </a:cubicBezTo>
                  <a:cubicBezTo>
                    <a:pt x="2317" y="1544"/>
                    <a:pt x="2381" y="1502"/>
                    <a:pt x="2385" y="1396"/>
                  </a:cubicBezTo>
                  <a:cubicBezTo>
                    <a:pt x="2405" y="824"/>
                    <a:pt x="469"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23"/>
            <p:cNvSpPr/>
            <p:nvPr/>
          </p:nvSpPr>
          <p:spPr>
            <a:xfrm>
              <a:off x="4271725" y="3763775"/>
              <a:ext cx="780875" cy="510550"/>
            </a:xfrm>
            <a:custGeom>
              <a:rect b="b" l="l" r="r" t="t"/>
              <a:pathLst>
                <a:path extrusionOk="0" h="20422" w="31235">
                  <a:moveTo>
                    <a:pt x="0" y="1"/>
                  </a:moveTo>
                  <a:lnTo>
                    <a:pt x="0" y="1"/>
                  </a:lnTo>
                  <a:cubicBezTo>
                    <a:pt x="1" y="2"/>
                    <a:pt x="18132" y="20422"/>
                    <a:pt x="25067" y="20422"/>
                  </a:cubicBezTo>
                  <a:cubicBezTo>
                    <a:pt x="25928" y="20422"/>
                    <a:pt x="26616" y="20107"/>
                    <a:pt x="27075" y="19399"/>
                  </a:cubicBezTo>
                  <a:cubicBezTo>
                    <a:pt x="31235" y="12989"/>
                    <a:pt x="1"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3"/>
            <p:cNvSpPr/>
            <p:nvPr/>
          </p:nvSpPr>
          <p:spPr>
            <a:xfrm>
              <a:off x="4877825" y="4187075"/>
              <a:ext cx="57825" cy="56275"/>
            </a:xfrm>
            <a:custGeom>
              <a:rect b="b" l="l" r="r" t="t"/>
              <a:pathLst>
                <a:path extrusionOk="0" h="2251" w="2313">
                  <a:moveTo>
                    <a:pt x="1" y="0"/>
                  </a:moveTo>
                  <a:cubicBezTo>
                    <a:pt x="1" y="0"/>
                    <a:pt x="211" y="2091"/>
                    <a:pt x="763" y="2242"/>
                  </a:cubicBezTo>
                  <a:cubicBezTo>
                    <a:pt x="782" y="2248"/>
                    <a:pt x="800" y="2250"/>
                    <a:pt x="817" y="2250"/>
                  </a:cubicBezTo>
                  <a:cubicBezTo>
                    <a:pt x="1216" y="2250"/>
                    <a:pt x="746" y="727"/>
                    <a:pt x="746" y="727"/>
                  </a:cubicBezTo>
                  <a:lnTo>
                    <a:pt x="746" y="727"/>
                  </a:lnTo>
                  <a:cubicBezTo>
                    <a:pt x="746" y="727"/>
                    <a:pt x="1467" y="932"/>
                    <a:pt x="1917" y="932"/>
                  </a:cubicBezTo>
                  <a:cubicBezTo>
                    <a:pt x="2151" y="932"/>
                    <a:pt x="2312" y="877"/>
                    <a:pt x="2261" y="709"/>
                  </a:cubicBezTo>
                  <a:cubicBezTo>
                    <a:pt x="2098" y="16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23"/>
            <p:cNvSpPr/>
            <p:nvPr/>
          </p:nvSpPr>
          <p:spPr>
            <a:xfrm>
              <a:off x="4279875" y="3738525"/>
              <a:ext cx="927450" cy="264775"/>
            </a:xfrm>
            <a:custGeom>
              <a:rect b="b" l="l" r="r" t="t"/>
              <a:pathLst>
                <a:path extrusionOk="0" h="10591" w="37098">
                  <a:moveTo>
                    <a:pt x="1" y="1"/>
                  </a:moveTo>
                  <a:cubicBezTo>
                    <a:pt x="1" y="1"/>
                    <a:pt x="22148" y="10590"/>
                    <a:pt x="31611" y="10590"/>
                  </a:cubicBezTo>
                  <a:cubicBezTo>
                    <a:pt x="33952" y="10590"/>
                    <a:pt x="35517" y="9942"/>
                    <a:pt x="35778" y="8326"/>
                  </a:cubicBezTo>
                  <a:cubicBezTo>
                    <a:pt x="37097" y="176"/>
                    <a:pt x="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23"/>
            <p:cNvSpPr/>
            <p:nvPr/>
          </p:nvSpPr>
          <p:spPr>
            <a:xfrm>
              <a:off x="5067925" y="3896750"/>
              <a:ext cx="65800" cy="55350"/>
            </a:xfrm>
            <a:custGeom>
              <a:rect b="b" l="l" r="r" t="t"/>
              <a:pathLst>
                <a:path extrusionOk="0" h="2214" w="2632">
                  <a:moveTo>
                    <a:pt x="1988" y="0"/>
                  </a:moveTo>
                  <a:cubicBezTo>
                    <a:pt x="1344" y="0"/>
                    <a:pt x="0" y="914"/>
                    <a:pt x="0" y="914"/>
                  </a:cubicBezTo>
                  <a:cubicBezTo>
                    <a:pt x="0" y="914"/>
                    <a:pt x="1272" y="2214"/>
                    <a:pt x="1872" y="2214"/>
                  </a:cubicBezTo>
                  <a:cubicBezTo>
                    <a:pt x="1918" y="2214"/>
                    <a:pt x="1959" y="2207"/>
                    <a:pt x="1996" y="2191"/>
                  </a:cubicBezTo>
                  <a:cubicBezTo>
                    <a:pt x="2468" y="1989"/>
                    <a:pt x="1036" y="1017"/>
                    <a:pt x="1036" y="1017"/>
                  </a:cubicBezTo>
                  <a:cubicBezTo>
                    <a:pt x="1036" y="1017"/>
                    <a:pt x="2631" y="348"/>
                    <a:pt x="2209" y="57"/>
                  </a:cubicBezTo>
                  <a:cubicBezTo>
                    <a:pt x="2152" y="17"/>
                    <a:pt x="2077" y="0"/>
                    <a:pt x="1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3"/>
            <p:cNvSpPr/>
            <p:nvPr/>
          </p:nvSpPr>
          <p:spPr>
            <a:xfrm>
              <a:off x="4289625" y="3547075"/>
              <a:ext cx="771075" cy="180925"/>
            </a:xfrm>
            <a:custGeom>
              <a:rect b="b" l="l" r="r" t="t"/>
              <a:pathLst>
                <a:path extrusionOk="0" h="7237" w="30843">
                  <a:moveTo>
                    <a:pt x="23740" y="1"/>
                  </a:moveTo>
                  <a:cubicBezTo>
                    <a:pt x="15110" y="1"/>
                    <a:pt x="1" y="6460"/>
                    <a:pt x="1" y="6460"/>
                  </a:cubicBezTo>
                  <a:cubicBezTo>
                    <a:pt x="1" y="6460"/>
                    <a:pt x="7390" y="7236"/>
                    <a:pt x="14777" y="7236"/>
                  </a:cubicBezTo>
                  <a:cubicBezTo>
                    <a:pt x="22811" y="7236"/>
                    <a:pt x="30843" y="6318"/>
                    <a:pt x="29359" y="2484"/>
                  </a:cubicBezTo>
                  <a:cubicBezTo>
                    <a:pt x="28660" y="681"/>
                    <a:pt x="26542" y="1"/>
                    <a:pt x="2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3"/>
            <p:cNvSpPr/>
            <p:nvPr/>
          </p:nvSpPr>
          <p:spPr>
            <a:xfrm>
              <a:off x="4926350" y="3585375"/>
              <a:ext cx="66825" cy="54950"/>
            </a:xfrm>
            <a:custGeom>
              <a:rect b="b" l="l" r="r" t="t"/>
              <a:pathLst>
                <a:path extrusionOk="0" h="2198" w="2673">
                  <a:moveTo>
                    <a:pt x="1773" y="1"/>
                  </a:moveTo>
                  <a:cubicBezTo>
                    <a:pt x="1187" y="1"/>
                    <a:pt x="0" y="1479"/>
                    <a:pt x="0" y="1479"/>
                  </a:cubicBezTo>
                  <a:cubicBezTo>
                    <a:pt x="0" y="1479"/>
                    <a:pt x="1317" y="2197"/>
                    <a:pt x="1989" y="2197"/>
                  </a:cubicBezTo>
                  <a:cubicBezTo>
                    <a:pt x="2113" y="2197"/>
                    <a:pt x="2215" y="2173"/>
                    <a:pt x="2282" y="2116"/>
                  </a:cubicBezTo>
                  <a:cubicBezTo>
                    <a:pt x="2673" y="1784"/>
                    <a:pt x="1019" y="1275"/>
                    <a:pt x="1019" y="1275"/>
                  </a:cubicBezTo>
                  <a:cubicBezTo>
                    <a:pt x="1019" y="1275"/>
                    <a:pt x="2349" y="168"/>
                    <a:pt x="1861" y="13"/>
                  </a:cubicBezTo>
                  <a:cubicBezTo>
                    <a:pt x="1833" y="5"/>
                    <a:pt x="1804" y="1"/>
                    <a:pt x="1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23"/>
            <p:cNvSpPr/>
            <p:nvPr/>
          </p:nvSpPr>
          <p:spPr>
            <a:xfrm>
              <a:off x="4128925" y="3256100"/>
              <a:ext cx="76575" cy="288700"/>
            </a:xfrm>
            <a:custGeom>
              <a:rect b="b" l="l" r="r" t="t"/>
              <a:pathLst>
                <a:path extrusionOk="0" h="11548" w="3063">
                  <a:moveTo>
                    <a:pt x="1244" y="1"/>
                  </a:moveTo>
                  <a:cubicBezTo>
                    <a:pt x="1238" y="1"/>
                    <a:pt x="1231" y="1"/>
                    <a:pt x="1224" y="3"/>
                  </a:cubicBezTo>
                  <a:lnTo>
                    <a:pt x="86" y="253"/>
                  </a:lnTo>
                  <a:cubicBezTo>
                    <a:pt x="34" y="264"/>
                    <a:pt x="1" y="316"/>
                    <a:pt x="12" y="368"/>
                  </a:cubicBezTo>
                  <a:cubicBezTo>
                    <a:pt x="22" y="413"/>
                    <a:pt x="58" y="443"/>
                    <a:pt x="105" y="443"/>
                  </a:cubicBezTo>
                  <a:cubicBezTo>
                    <a:pt x="112" y="443"/>
                    <a:pt x="119" y="442"/>
                    <a:pt x="126" y="441"/>
                  </a:cubicBezTo>
                  <a:lnTo>
                    <a:pt x="1166" y="213"/>
                  </a:lnTo>
                  <a:lnTo>
                    <a:pt x="2866" y="11466"/>
                  </a:lnTo>
                  <a:cubicBezTo>
                    <a:pt x="2875" y="11512"/>
                    <a:pt x="2915" y="11547"/>
                    <a:pt x="2961" y="11547"/>
                  </a:cubicBezTo>
                  <a:cubicBezTo>
                    <a:pt x="2966" y="11547"/>
                    <a:pt x="2970" y="11546"/>
                    <a:pt x="2976" y="11546"/>
                  </a:cubicBezTo>
                  <a:cubicBezTo>
                    <a:pt x="3028" y="11537"/>
                    <a:pt x="3063" y="11489"/>
                    <a:pt x="3056" y="11436"/>
                  </a:cubicBezTo>
                  <a:lnTo>
                    <a:pt x="1339" y="81"/>
                  </a:lnTo>
                  <a:cubicBezTo>
                    <a:pt x="1336" y="56"/>
                    <a:pt x="1321" y="33"/>
                    <a:pt x="1299" y="18"/>
                  </a:cubicBezTo>
                  <a:cubicBezTo>
                    <a:pt x="1283" y="6"/>
                    <a:pt x="1264" y="1"/>
                    <a:pt x="1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23"/>
            <p:cNvSpPr/>
            <p:nvPr/>
          </p:nvSpPr>
          <p:spPr>
            <a:xfrm>
              <a:off x="4257375" y="3353850"/>
              <a:ext cx="226050" cy="209450"/>
            </a:xfrm>
            <a:custGeom>
              <a:rect b="b" l="l" r="r" t="t"/>
              <a:pathLst>
                <a:path extrusionOk="0" h="8378" w="9042">
                  <a:moveTo>
                    <a:pt x="8163" y="0"/>
                  </a:moveTo>
                  <a:cubicBezTo>
                    <a:pt x="8134" y="2"/>
                    <a:pt x="8111" y="10"/>
                    <a:pt x="8091" y="29"/>
                  </a:cubicBezTo>
                  <a:lnTo>
                    <a:pt x="37" y="8214"/>
                  </a:lnTo>
                  <a:cubicBezTo>
                    <a:pt x="1" y="8253"/>
                    <a:pt x="1" y="8313"/>
                    <a:pt x="39" y="8351"/>
                  </a:cubicBezTo>
                  <a:cubicBezTo>
                    <a:pt x="57" y="8369"/>
                    <a:pt x="82" y="8378"/>
                    <a:pt x="106" y="8378"/>
                  </a:cubicBezTo>
                  <a:cubicBezTo>
                    <a:pt x="131" y="8378"/>
                    <a:pt x="156" y="8368"/>
                    <a:pt x="174" y="8349"/>
                  </a:cubicBezTo>
                  <a:lnTo>
                    <a:pt x="8156" y="237"/>
                  </a:lnTo>
                  <a:lnTo>
                    <a:pt x="8863" y="1031"/>
                  </a:lnTo>
                  <a:cubicBezTo>
                    <a:pt x="8882" y="1052"/>
                    <a:pt x="8908" y="1063"/>
                    <a:pt x="8934" y="1063"/>
                  </a:cubicBezTo>
                  <a:cubicBezTo>
                    <a:pt x="8957" y="1063"/>
                    <a:pt x="8979" y="1055"/>
                    <a:pt x="8998" y="1039"/>
                  </a:cubicBezTo>
                  <a:cubicBezTo>
                    <a:pt x="9038" y="1004"/>
                    <a:pt x="9041" y="944"/>
                    <a:pt x="9006" y="904"/>
                  </a:cubicBezTo>
                  <a:lnTo>
                    <a:pt x="8231" y="34"/>
                  </a:lnTo>
                  <a:cubicBezTo>
                    <a:pt x="8214" y="14"/>
                    <a:pt x="8189" y="2"/>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3"/>
            <p:cNvSpPr/>
            <p:nvPr/>
          </p:nvSpPr>
          <p:spPr>
            <a:xfrm>
              <a:off x="3999725" y="3520175"/>
              <a:ext cx="280150" cy="628325"/>
            </a:xfrm>
            <a:custGeom>
              <a:rect b="b" l="l" r="r" t="t"/>
              <a:pathLst>
                <a:path extrusionOk="0" h="25133" w="11206">
                  <a:moveTo>
                    <a:pt x="9061" y="1"/>
                  </a:moveTo>
                  <a:cubicBezTo>
                    <a:pt x="8253" y="1"/>
                    <a:pt x="7498" y="517"/>
                    <a:pt x="7236" y="1324"/>
                  </a:cubicBezTo>
                  <a:lnTo>
                    <a:pt x="326" y="22627"/>
                  </a:lnTo>
                  <a:cubicBezTo>
                    <a:pt x="0" y="23629"/>
                    <a:pt x="554" y="24714"/>
                    <a:pt x="1558" y="25039"/>
                  </a:cubicBezTo>
                  <a:cubicBezTo>
                    <a:pt x="1752" y="25102"/>
                    <a:pt x="1950" y="25132"/>
                    <a:pt x="2145" y="25132"/>
                  </a:cubicBezTo>
                  <a:cubicBezTo>
                    <a:pt x="2952" y="25132"/>
                    <a:pt x="3708" y="24616"/>
                    <a:pt x="3970" y="23809"/>
                  </a:cubicBezTo>
                  <a:lnTo>
                    <a:pt x="10880" y="2508"/>
                  </a:lnTo>
                  <a:cubicBezTo>
                    <a:pt x="11205" y="1504"/>
                    <a:pt x="10650" y="419"/>
                    <a:pt x="9648" y="94"/>
                  </a:cubicBezTo>
                  <a:cubicBezTo>
                    <a:pt x="9453" y="31"/>
                    <a:pt x="9256"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3"/>
            <p:cNvSpPr/>
            <p:nvPr/>
          </p:nvSpPr>
          <p:spPr>
            <a:xfrm>
              <a:off x="4192475" y="3579700"/>
              <a:ext cx="46500" cy="39950"/>
            </a:xfrm>
            <a:custGeom>
              <a:rect b="b" l="l" r="r" t="t"/>
              <a:pathLst>
                <a:path extrusionOk="0" h="1598" w="1860">
                  <a:moveTo>
                    <a:pt x="413" y="0"/>
                  </a:moveTo>
                  <a:cubicBezTo>
                    <a:pt x="380" y="0"/>
                    <a:pt x="348" y="18"/>
                    <a:pt x="329" y="49"/>
                  </a:cubicBezTo>
                  <a:cubicBezTo>
                    <a:pt x="316" y="72"/>
                    <a:pt x="1" y="646"/>
                    <a:pt x="179" y="1101"/>
                  </a:cubicBezTo>
                  <a:cubicBezTo>
                    <a:pt x="261" y="1312"/>
                    <a:pt x="436" y="1464"/>
                    <a:pt x="694" y="1547"/>
                  </a:cubicBezTo>
                  <a:cubicBezTo>
                    <a:pt x="798" y="1581"/>
                    <a:pt x="898" y="1597"/>
                    <a:pt x="991" y="1597"/>
                  </a:cubicBezTo>
                  <a:cubicBezTo>
                    <a:pt x="1129" y="1597"/>
                    <a:pt x="1256" y="1561"/>
                    <a:pt x="1370" y="1487"/>
                  </a:cubicBezTo>
                  <a:cubicBezTo>
                    <a:pt x="1780" y="1222"/>
                    <a:pt x="1851" y="569"/>
                    <a:pt x="1855" y="542"/>
                  </a:cubicBezTo>
                  <a:cubicBezTo>
                    <a:pt x="1860" y="489"/>
                    <a:pt x="1821" y="442"/>
                    <a:pt x="1768" y="437"/>
                  </a:cubicBezTo>
                  <a:cubicBezTo>
                    <a:pt x="1723" y="439"/>
                    <a:pt x="1670" y="471"/>
                    <a:pt x="1663" y="522"/>
                  </a:cubicBezTo>
                  <a:cubicBezTo>
                    <a:pt x="1663" y="527"/>
                    <a:pt x="1598" y="1111"/>
                    <a:pt x="1266" y="1327"/>
                  </a:cubicBezTo>
                  <a:cubicBezTo>
                    <a:pt x="1184" y="1381"/>
                    <a:pt x="1093" y="1408"/>
                    <a:pt x="991" y="1408"/>
                  </a:cubicBezTo>
                  <a:cubicBezTo>
                    <a:pt x="918" y="1408"/>
                    <a:pt x="839" y="1394"/>
                    <a:pt x="753" y="1366"/>
                  </a:cubicBezTo>
                  <a:cubicBezTo>
                    <a:pt x="549" y="1299"/>
                    <a:pt x="419" y="1189"/>
                    <a:pt x="358" y="1032"/>
                  </a:cubicBezTo>
                  <a:cubicBezTo>
                    <a:pt x="211" y="661"/>
                    <a:pt x="494" y="147"/>
                    <a:pt x="498" y="142"/>
                  </a:cubicBezTo>
                  <a:cubicBezTo>
                    <a:pt x="523" y="97"/>
                    <a:pt x="506" y="39"/>
                    <a:pt x="459" y="12"/>
                  </a:cubicBezTo>
                  <a:cubicBezTo>
                    <a:pt x="445" y="4"/>
                    <a:pt x="429"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3"/>
            <p:cNvSpPr/>
            <p:nvPr/>
          </p:nvSpPr>
          <p:spPr>
            <a:xfrm>
              <a:off x="4187150" y="3554850"/>
              <a:ext cx="10700" cy="9500"/>
            </a:xfrm>
            <a:custGeom>
              <a:rect b="b" l="l" r="r" t="t"/>
              <a:pathLst>
                <a:path extrusionOk="0" h="380" w="428">
                  <a:moveTo>
                    <a:pt x="214" y="0"/>
                  </a:moveTo>
                  <a:cubicBezTo>
                    <a:pt x="134" y="0"/>
                    <a:pt x="59" y="51"/>
                    <a:pt x="34" y="131"/>
                  </a:cubicBezTo>
                  <a:cubicBezTo>
                    <a:pt x="0" y="231"/>
                    <a:pt x="55" y="338"/>
                    <a:pt x="156" y="371"/>
                  </a:cubicBezTo>
                  <a:cubicBezTo>
                    <a:pt x="175" y="377"/>
                    <a:pt x="194" y="380"/>
                    <a:pt x="213" y="380"/>
                  </a:cubicBezTo>
                  <a:cubicBezTo>
                    <a:pt x="294" y="380"/>
                    <a:pt x="368" y="328"/>
                    <a:pt x="394" y="248"/>
                  </a:cubicBezTo>
                  <a:cubicBezTo>
                    <a:pt x="427" y="149"/>
                    <a:pt x="372" y="42"/>
                    <a:pt x="272" y="9"/>
                  </a:cubicBezTo>
                  <a:cubicBezTo>
                    <a:pt x="253" y="3"/>
                    <a:pt x="234"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3"/>
            <p:cNvSpPr/>
            <p:nvPr/>
          </p:nvSpPr>
          <p:spPr>
            <a:xfrm>
              <a:off x="4253050" y="3576200"/>
              <a:ext cx="10650" cy="9525"/>
            </a:xfrm>
            <a:custGeom>
              <a:rect b="b" l="l" r="r" t="t"/>
              <a:pathLst>
                <a:path extrusionOk="0" h="381" w="426">
                  <a:moveTo>
                    <a:pt x="212" y="1"/>
                  </a:moveTo>
                  <a:cubicBezTo>
                    <a:pt x="133" y="1"/>
                    <a:pt x="59" y="52"/>
                    <a:pt x="34" y="132"/>
                  </a:cubicBezTo>
                  <a:cubicBezTo>
                    <a:pt x="0" y="232"/>
                    <a:pt x="55" y="339"/>
                    <a:pt x="155" y="370"/>
                  </a:cubicBezTo>
                  <a:cubicBezTo>
                    <a:pt x="175" y="377"/>
                    <a:pt x="195" y="380"/>
                    <a:pt x="215" y="380"/>
                  </a:cubicBezTo>
                  <a:cubicBezTo>
                    <a:pt x="295" y="380"/>
                    <a:pt x="368" y="329"/>
                    <a:pt x="394" y="249"/>
                  </a:cubicBezTo>
                  <a:cubicBezTo>
                    <a:pt x="425" y="149"/>
                    <a:pt x="372" y="42"/>
                    <a:pt x="272" y="10"/>
                  </a:cubicBezTo>
                  <a:cubicBezTo>
                    <a:pt x="252" y="4"/>
                    <a:pt x="232"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5" name="Google Shape;6825;p23"/>
          <p:cNvGrpSpPr/>
          <p:nvPr/>
        </p:nvGrpSpPr>
        <p:grpSpPr>
          <a:xfrm flipH="1">
            <a:off x="917135" y="6453677"/>
            <a:ext cx="1402731" cy="885052"/>
            <a:chOff x="3462125" y="1247825"/>
            <a:chExt cx="1560150" cy="984375"/>
          </a:xfrm>
        </p:grpSpPr>
        <p:sp>
          <p:nvSpPr>
            <p:cNvPr id="6826" name="Google Shape;6826;p23"/>
            <p:cNvSpPr/>
            <p:nvPr/>
          </p:nvSpPr>
          <p:spPr>
            <a:xfrm>
              <a:off x="3462125" y="1557850"/>
              <a:ext cx="801325" cy="674350"/>
            </a:xfrm>
            <a:custGeom>
              <a:rect b="b" l="l" r="r" t="t"/>
              <a:pathLst>
                <a:path extrusionOk="0" h="26974" w="32053">
                  <a:moveTo>
                    <a:pt x="12231" y="1"/>
                  </a:moveTo>
                  <a:cubicBezTo>
                    <a:pt x="11621" y="1"/>
                    <a:pt x="11073" y="58"/>
                    <a:pt x="10605" y="183"/>
                  </a:cubicBezTo>
                  <a:cubicBezTo>
                    <a:pt x="5672" y="1509"/>
                    <a:pt x="1" y="7849"/>
                    <a:pt x="2893" y="16319"/>
                  </a:cubicBezTo>
                  <a:cubicBezTo>
                    <a:pt x="4684" y="21564"/>
                    <a:pt x="9544" y="24407"/>
                    <a:pt x="13995" y="24407"/>
                  </a:cubicBezTo>
                  <a:cubicBezTo>
                    <a:pt x="16587" y="24407"/>
                    <a:pt x="19041" y="23443"/>
                    <a:pt x="20669" y="21427"/>
                  </a:cubicBezTo>
                  <a:lnTo>
                    <a:pt x="20669" y="21427"/>
                  </a:lnTo>
                  <a:cubicBezTo>
                    <a:pt x="20539" y="22092"/>
                    <a:pt x="20513" y="22706"/>
                    <a:pt x="20629" y="23234"/>
                  </a:cubicBezTo>
                  <a:cubicBezTo>
                    <a:pt x="21163" y="25675"/>
                    <a:pt x="22835" y="26974"/>
                    <a:pt x="24671" y="26974"/>
                  </a:cubicBezTo>
                  <a:cubicBezTo>
                    <a:pt x="26495" y="26974"/>
                    <a:pt x="28479" y="25692"/>
                    <a:pt x="29668" y="22973"/>
                  </a:cubicBezTo>
                  <a:cubicBezTo>
                    <a:pt x="32052" y="17514"/>
                    <a:pt x="30417" y="7884"/>
                    <a:pt x="30417" y="7884"/>
                  </a:cubicBezTo>
                  <a:lnTo>
                    <a:pt x="30028" y="6792"/>
                  </a:lnTo>
                  <a:lnTo>
                    <a:pt x="29453" y="5183"/>
                  </a:lnTo>
                  <a:cubicBezTo>
                    <a:pt x="29453" y="5183"/>
                    <a:pt x="18052" y="1"/>
                    <a:pt x="12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3"/>
            <p:cNvSpPr/>
            <p:nvPr/>
          </p:nvSpPr>
          <p:spPr>
            <a:xfrm>
              <a:off x="4261250" y="1247825"/>
              <a:ext cx="761025" cy="787575"/>
            </a:xfrm>
            <a:custGeom>
              <a:rect b="b" l="l" r="r" t="t"/>
              <a:pathLst>
                <a:path extrusionOk="0" h="31503" w="30441">
                  <a:moveTo>
                    <a:pt x="15813" y="1"/>
                  </a:moveTo>
                  <a:cubicBezTo>
                    <a:pt x="14196" y="1"/>
                    <a:pt x="12675" y="318"/>
                    <a:pt x="11424" y="881"/>
                  </a:cubicBezTo>
                  <a:cubicBezTo>
                    <a:pt x="6767" y="2980"/>
                    <a:pt x="1" y="16687"/>
                    <a:pt x="1" y="16687"/>
                  </a:cubicBezTo>
                  <a:lnTo>
                    <a:pt x="746" y="18774"/>
                  </a:lnTo>
                  <a:lnTo>
                    <a:pt x="966" y="19388"/>
                  </a:lnTo>
                  <a:cubicBezTo>
                    <a:pt x="966" y="19388"/>
                    <a:pt x="5799" y="27878"/>
                    <a:pt x="11100" y="30592"/>
                  </a:cubicBezTo>
                  <a:cubicBezTo>
                    <a:pt x="12335" y="31224"/>
                    <a:pt x="13505" y="31503"/>
                    <a:pt x="14545" y="31503"/>
                  </a:cubicBezTo>
                  <a:cubicBezTo>
                    <a:pt x="17974" y="31503"/>
                    <a:pt x="19994" y="28477"/>
                    <a:pt x="18262" y="25071"/>
                  </a:cubicBezTo>
                  <a:cubicBezTo>
                    <a:pt x="18017" y="24587"/>
                    <a:pt x="17607" y="24131"/>
                    <a:pt x="17087" y="23697"/>
                  </a:cubicBezTo>
                  <a:lnTo>
                    <a:pt x="17087" y="23697"/>
                  </a:lnTo>
                  <a:cubicBezTo>
                    <a:pt x="17609" y="23806"/>
                    <a:pt x="18130" y="23858"/>
                    <a:pt x="18646" y="23858"/>
                  </a:cubicBezTo>
                  <a:cubicBezTo>
                    <a:pt x="24937" y="23858"/>
                    <a:pt x="30440" y="16083"/>
                    <a:pt x="27611" y="8488"/>
                  </a:cubicBezTo>
                  <a:cubicBezTo>
                    <a:pt x="25325" y="2352"/>
                    <a:pt x="20215" y="1"/>
                    <a:pt x="15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23"/>
            <p:cNvSpPr/>
            <p:nvPr/>
          </p:nvSpPr>
          <p:spPr>
            <a:xfrm>
              <a:off x="3961225" y="1794450"/>
              <a:ext cx="240250" cy="376625"/>
            </a:xfrm>
            <a:custGeom>
              <a:rect b="b" l="l" r="r" t="t"/>
              <a:pathLst>
                <a:path extrusionOk="0" h="15065" w="9610">
                  <a:moveTo>
                    <a:pt x="9609" y="0"/>
                  </a:moveTo>
                  <a:cubicBezTo>
                    <a:pt x="9609" y="1"/>
                    <a:pt x="0" y="12613"/>
                    <a:pt x="4013" y="14809"/>
                  </a:cubicBezTo>
                  <a:cubicBezTo>
                    <a:pt x="4332" y="14983"/>
                    <a:pt x="4633" y="15065"/>
                    <a:pt x="4918" y="15065"/>
                  </a:cubicBezTo>
                  <a:cubicBezTo>
                    <a:pt x="8795" y="15065"/>
                    <a:pt x="9609" y="1"/>
                    <a:pt x="9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23"/>
            <p:cNvSpPr/>
            <p:nvPr/>
          </p:nvSpPr>
          <p:spPr>
            <a:xfrm>
              <a:off x="4058400" y="2114150"/>
              <a:ext cx="42500" cy="41850"/>
            </a:xfrm>
            <a:custGeom>
              <a:rect b="b" l="l" r="r" t="t"/>
              <a:pathLst>
                <a:path extrusionOk="0" h="1674" w="1700">
                  <a:moveTo>
                    <a:pt x="1331" y="0"/>
                  </a:moveTo>
                  <a:cubicBezTo>
                    <a:pt x="1331" y="0"/>
                    <a:pt x="1" y="612"/>
                    <a:pt x="26" y="1009"/>
                  </a:cubicBezTo>
                  <a:cubicBezTo>
                    <a:pt x="30" y="1080"/>
                    <a:pt x="73" y="1109"/>
                    <a:pt x="139" y="1109"/>
                  </a:cubicBezTo>
                  <a:cubicBezTo>
                    <a:pt x="400" y="1109"/>
                    <a:pt x="1021" y="654"/>
                    <a:pt x="1021" y="654"/>
                  </a:cubicBezTo>
                  <a:cubicBezTo>
                    <a:pt x="1021" y="654"/>
                    <a:pt x="1076" y="1673"/>
                    <a:pt x="1311" y="1673"/>
                  </a:cubicBezTo>
                  <a:cubicBezTo>
                    <a:pt x="1331" y="1673"/>
                    <a:pt x="1353" y="1666"/>
                    <a:pt x="1376" y="1649"/>
                  </a:cubicBezTo>
                  <a:cubicBezTo>
                    <a:pt x="1700" y="1417"/>
                    <a:pt x="1331" y="0"/>
                    <a:pt x="1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23"/>
            <p:cNvSpPr/>
            <p:nvPr/>
          </p:nvSpPr>
          <p:spPr>
            <a:xfrm>
              <a:off x="3639300" y="1740675"/>
              <a:ext cx="536925" cy="368075"/>
            </a:xfrm>
            <a:custGeom>
              <a:rect b="b" l="l" r="r" t="t"/>
              <a:pathLst>
                <a:path extrusionOk="0" h="14723" w="21477">
                  <a:moveTo>
                    <a:pt x="21476" y="0"/>
                  </a:moveTo>
                  <a:lnTo>
                    <a:pt x="21476" y="0"/>
                  </a:lnTo>
                  <a:cubicBezTo>
                    <a:pt x="21475" y="1"/>
                    <a:pt x="0" y="9675"/>
                    <a:pt x="3026" y="14051"/>
                  </a:cubicBezTo>
                  <a:cubicBezTo>
                    <a:pt x="3347" y="14515"/>
                    <a:pt x="3808" y="14723"/>
                    <a:pt x="4375" y="14723"/>
                  </a:cubicBezTo>
                  <a:cubicBezTo>
                    <a:pt x="9152" y="14723"/>
                    <a:pt x="21476" y="1"/>
                    <a:pt x="21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23"/>
            <p:cNvSpPr/>
            <p:nvPr/>
          </p:nvSpPr>
          <p:spPr>
            <a:xfrm>
              <a:off x="3723200" y="2047600"/>
              <a:ext cx="39725" cy="39600"/>
            </a:xfrm>
            <a:custGeom>
              <a:rect b="b" l="l" r="r" t="t"/>
              <a:pathLst>
                <a:path extrusionOk="0" h="1584" w="1589">
                  <a:moveTo>
                    <a:pt x="1589" y="0"/>
                  </a:moveTo>
                  <a:cubicBezTo>
                    <a:pt x="1589" y="0"/>
                    <a:pt x="134" y="155"/>
                    <a:pt x="30" y="539"/>
                  </a:cubicBezTo>
                  <a:cubicBezTo>
                    <a:pt x="1" y="650"/>
                    <a:pt x="100" y="687"/>
                    <a:pt x="247" y="687"/>
                  </a:cubicBezTo>
                  <a:cubicBezTo>
                    <a:pt x="558" y="687"/>
                    <a:pt x="1085" y="520"/>
                    <a:pt x="1086" y="520"/>
                  </a:cubicBezTo>
                  <a:lnTo>
                    <a:pt x="1086" y="520"/>
                  </a:lnTo>
                  <a:cubicBezTo>
                    <a:pt x="1086" y="520"/>
                    <a:pt x="791" y="1584"/>
                    <a:pt x="1065" y="1584"/>
                  </a:cubicBezTo>
                  <a:cubicBezTo>
                    <a:pt x="1078" y="1584"/>
                    <a:pt x="1091" y="1582"/>
                    <a:pt x="1106" y="1577"/>
                  </a:cubicBezTo>
                  <a:cubicBezTo>
                    <a:pt x="1486" y="1460"/>
                    <a:pt x="1589" y="0"/>
                    <a:pt x="1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3"/>
            <p:cNvSpPr/>
            <p:nvPr/>
          </p:nvSpPr>
          <p:spPr>
            <a:xfrm>
              <a:off x="3524600" y="1723250"/>
              <a:ext cx="645400" cy="200425"/>
            </a:xfrm>
            <a:custGeom>
              <a:rect b="b" l="l" r="r" t="t"/>
              <a:pathLst>
                <a:path extrusionOk="0" h="8017" w="25816">
                  <a:moveTo>
                    <a:pt x="25816" y="1"/>
                  </a:moveTo>
                  <a:lnTo>
                    <a:pt x="25816" y="1"/>
                  </a:lnTo>
                  <a:cubicBezTo>
                    <a:pt x="25815" y="1"/>
                    <a:pt x="1" y="876"/>
                    <a:pt x="1084" y="6522"/>
                  </a:cubicBezTo>
                  <a:cubicBezTo>
                    <a:pt x="1288" y="7585"/>
                    <a:pt x="2292" y="8017"/>
                    <a:pt x="3788" y="8017"/>
                  </a:cubicBezTo>
                  <a:cubicBezTo>
                    <a:pt x="10235" y="8017"/>
                    <a:pt x="25815" y="1"/>
                    <a:pt x="25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23"/>
            <p:cNvSpPr/>
            <p:nvPr/>
          </p:nvSpPr>
          <p:spPr>
            <a:xfrm>
              <a:off x="3579125" y="1850375"/>
              <a:ext cx="46075" cy="38500"/>
            </a:xfrm>
            <a:custGeom>
              <a:rect b="b" l="l" r="r" t="t"/>
              <a:pathLst>
                <a:path extrusionOk="0" h="1540" w="1843">
                  <a:moveTo>
                    <a:pt x="456" y="1"/>
                  </a:moveTo>
                  <a:cubicBezTo>
                    <a:pt x="388" y="1"/>
                    <a:pt x="330" y="14"/>
                    <a:pt x="288" y="45"/>
                  </a:cubicBezTo>
                  <a:cubicBezTo>
                    <a:pt x="0" y="257"/>
                    <a:pt x="1125" y="690"/>
                    <a:pt x="1125" y="690"/>
                  </a:cubicBezTo>
                  <a:cubicBezTo>
                    <a:pt x="1125" y="690"/>
                    <a:pt x="148" y="1396"/>
                    <a:pt x="480" y="1526"/>
                  </a:cubicBezTo>
                  <a:cubicBezTo>
                    <a:pt x="504" y="1535"/>
                    <a:pt x="530" y="1539"/>
                    <a:pt x="558" y="1539"/>
                  </a:cubicBezTo>
                  <a:cubicBezTo>
                    <a:pt x="973" y="1539"/>
                    <a:pt x="1842" y="597"/>
                    <a:pt x="1842" y="597"/>
                  </a:cubicBezTo>
                  <a:cubicBezTo>
                    <a:pt x="1842" y="597"/>
                    <a:pt x="910"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3"/>
            <p:cNvSpPr/>
            <p:nvPr/>
          </p:nvSpPr>
          <p:spPr>
            <a:xfrm>
              <a:off x="3628550" y="1602150"/>
              <a:ext cx="534075" cy="122200"/>
            </a:xfrm>
            <a:custGeom>
              <a:rect b="b" l="l" r="r" t="t"/>
              <a:pathLst>
                <a:path extrusionOk="0" h="4888" w="21363">
                  <a:moveTo>
                    <a:pt x="5084" y="0"/>
                  </a:moveTo>
                  <a:cubicBezTo>
                    <a:pt x="2947" y="0"/>
                    <a:pt x="1326" y="499"/>
                    <a:pt x="849" y="1849"/>
                  </a:cubicBezTo>
                  <a:cubicBezTo>
                    <a:pt x="0" y="4244"/>
                    <a:pt x="4327" y="4888"/>
                    <a:pt x="9223" y="4888"/>
                  </a:cubicBezTo>
                  <a:cubicBezTo>
                    <a:pt x="14909" y="4888"/>
                    <a:pt x="21363" y="4019"/>
                    <a:pt x="21363" y="4019"/>
                  </a:cubicBezTo>
                  <a:cubicBezTo>
                    <a:pt x="21363" y="4019"/>
                    <a:pt x="11148" y="0"/>
                    <a:pt x="5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23"/>
            <p:cNvSpPr/>
            <p:nvPr/>
          </p:nvSpPr>
          <p:spPr>
            <a:xfrm>
              <a:off x="3671350" y="1630675"/>
              <a:ext cx="46375" cy="38400"/>
            </a:xfrm>
            <a:custGeom>
              <a:rect b="b" l="l" r="r" t="t"/>
              <a:pathLst>
                <a:path extrusionOk="0" h="1536" w="1855">
                  <a:moveTo>
                    <a:pt x="596" y="0"/>
                  </a:moveTo>
                  <a:cubicBezTo>
                    <a:pt x="572" y="0"/>
                    <a:pt x="550" y="4"/>
                    <a:pt x="529" y="11"/>
                  </a:cubicBezTo>
                  <a:lnTo>
                    <a:pt x="529" y="13"/>
                  </a:lnTo>
                  <a:cubicBezTo>
                    <a:pt x="192" y="129"/>
                    <a:pt x="1141" y="873"/>
                    <a:pt x="1141" y="873"/>
                  </a:cubicBezTo>
                  <a:cubicBezTo>
                    <a:pt x="1141" y="873"/>
                    <a:pt x="0" y="1261"/>
                    <a:pt x="279" y="1485"/>
                  </a:cubicBezTo>
                  <a:cubicBezTo>
                    <a:pt x="324" y="1520"/>
                    <a:pt x="388" y="1536"/>
                    <a:pt x="466" y="1536"/>
                  </a:cubicBezTo>
                  <a:cubicBezTo>
                    <a:pt x="928" y="1536"/>
                    <a:pt x="1854" y="995"/>
                    <a:pt x="1854" y="995"/>
                  </a:cubicBezTo>
                  <a:cubicBezTo>
                    <a:pt x="1854" y="995"/>
                    <a:pt x="1007"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23"/>
            <p:cNvSpPr/>
            <p:nvPr/>
          </p:nvSpPr>
          <p:spPr>
            <a:xfrm>
              <a:off x="4326725" y="1749725"/>
              <a:ext cx="385625" cy="226100"/>
            </a:xfrm>
            <a:custGeom>
              <a:rect b="b" l="l" r="r" t="t"/>
              <a:pathLst>
                <a:path extrusionOk="0" h="9044" w="15425">
                  <a:moveTo>
                    <a:pt x="1" y="0"/>
                  </a:moveTo>
                  <a:lnTo>
                    <a:pt x="1" y="0"/>
                  </a:lnTo>
                  <a:cubicBezTo>
                    <a:pt x="1" y="1"/>
                    <a:pt x="8252" y="9044"/>
                    <a:pt x="12083" y="9044"/>
                  </a:cubicBezTo>
                  <a:cubicBezTo>
                    <a:pt x="12817" y="9044"/>
                    <a:pt x="13389" y="8711"/>
                    <a:pt x="13709" y="7919"/>
                  </a:cubicBezTo>
                  <a:cubicBezTo>
                    <a:pt x="15425" y="3678"/>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23"/>
            <p:cNvSpPr/>
            <p:nvPr/>
          </p:nvSpPr>
          <p:spPr>
            <a:xfrm>
              <a:off x="4614125" y="1923225"/>
              <a:ext cx="46475" cy="37075"/>
            </a:xfrm>
            <a:custGeom>
              <a:rect b="b" l="l" r="r" t="t"/>
              <a:pathLst>
                <a:path extrusionOk="0" h="1483" w="1859">
                  <a:moveTo>
                    <a:pt x="1180" y="1"/>
                  </a:moveTo>
                  <a:cubicBezTo>
                    <a:pt x="685" y="1"/>
                    <a:pt x="1" y="179"/>
                    <a:pt x="1" y="179"/>
                  </a:cubicBezTo>
                  <a:cubicBezTo>
                    <a:pt x="1" y="179"/>
                    <a:pt x="601" y="1483"/>
                    <a:pt x="998" y="1483"/>
                  </a:cubicBezTo>
                  <a:cubicBezTo>
                    <a:pt x="1002" y="1483"/>
                    <a:pt x="1006" y="1483"/>
                    <a:pt x="1010" y="1482"/>
                  </a:cubicBezTo>
                  <a:cubicBezTo>
                    <a:pt x="1366" y="1461"/>
                    <a:pt x="654" y="487"/>
                    <a:pt x="654" y="487"/>
                  </a:cubicBezTo>
                  <a:cubicBezTo>
                    <a:pt x="654" y="487"/>
                    <a:pt x="1858" y="422"/>
                    <a:pt x="1650" y="134"/>
                  </a:cubicBezTo>
                  <a:cubicBezTo>
                    <a:pt x="1579" y="35"/>
                    <a:pt x="1397" y="1"/>
                    <a:pt x="1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23"/>
            <p:cNvSpPr/>
            <p:nvPr/>
          </p:nvSpPr>
          <p:spPr>
            <a:xfrm>
              <a:off x="4312225" y="1617800"/>
              <a:ext cx="583450" cy="118800"/>
            </a:xfrm>
            <a:custGeom>
              <a:rect b="b" l="l" r="r" t="t"/>
              <a:pathLst>
                <a:path extrusionOk="0" h="4752" w="23338">
                  <a:moveTo>
                    <a:pt x="17906" y="1"/>
                  </a:moveTo>
                  <a:cubicBezTo>
                    <a:pt x="11065" y="1"/>
                    <a:pt x="0" y="2973"/>
                    <a:pt x="0" y="2973"/>
                  </a:cubicBezTo>
                  <a:cubicBezTo>
                    <a:pt x="0" y="2973"/>
                    <a:pt x="9339" y="4751"/>
                    <a:pt x="16162" y="4751"/>
                  </a:cubicBezTo>
                  <a:cubicBezTo>
                    <a:pt x="20187" y="4751"/>
                    <a:pt x="23337" y="4132"/>
                    <a:pt x="23178" y="2165"/>
                  </a:cubicBezTo>
                  <a:cubicBezTo>
                    <a:pt x="23048" y="560"/>
                    <a:pt x="20875" y="1"/>
                    <a:pt x="17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3"/>
            <p:cNvSpPr/>
            <p:nvPr/>
          </p:nvSpPr>
          <p:spPr>
            <a:xfrm>
              <a:off x="4826450" y="1652675"/>
              <a:ext cx="45950" cy="38550"/>
            </a:xfrm>
            <a:custGeom>
              <a:rect b="b" l="l" r="r" t="t"/>
              <a:pathLst>
                <a:path extrusionOk="0" h="1542" w="1838">
                  <a:moveTo>
                    <a:pt x="1385" y="0"/>
                  </a:moveTo>
                  <a:cubicBezTo>
                    <a:pt x="933" y="0"/>
                    <a:pt x="0" y="613"/>
                    <a:pt x="0" y="613"/>
                  </a:cubicBezTo>
                  <a:cubicBezTo>
                    <a:pt x="0" y="613"/>
                    <a:pt x="876" y="1541"/>
                    <a:pt x="1292" y="1541"/>
                  </a:cubicBezTo>
                  <a:cubicBezTo>
                    <a:pt x="1321" y="1541"/>
                    <a:pt x="1348" y="1537"/>
                    <a:pt x="1372" y="1527"/>
                  </a:cubicBezTo>
                  <a:cubicBezTo>
                    <a:pt x="1702" y="1392"/>
                    <a:pt x="719" y="696"/>
                    <a:pt x="719" y="696"/>
                  </a:cubicBezTo>
                  <a:cubicBezTo>
                    <a:pt x="719" y="696"/>
                    <a:pt x="1837" y="251"/>
                    <a:pt x="1547" y="43"/>
                  </a:cubicBezTo>
                  <a:cubicBezTo>
                    <a:pt x="1506" y="13"/>
                    <a:pt x="1451" y="0"/>
                    <a:pt x="13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3"/>
            <p:cNvSpPr/>
            <p:nvPr/>
          </p:nvSpPr>
          <p:spPr>
            <a:xfrm>
              <a:off x="4306025" y="1384250"/>
              <a:ext cx="650175" cy="290475"/>
            </a:xfrm>
            <a:custGeom>
              <a:rect b="b" l="l" r="r" t="t"/>
              <a:pathLst>
                <a:path extrusionOk="0" h="11619" w="26007">
                  <a:moveTo>
                    <a:pt x="21201" y="1"/>
                  </a:moveTo>
                  <a:cubicBezTo>
                    <a:pt x="15225" y="1"/>
                    <a:pt x="0" y="11618"/>
                    <a:pt x="0" y="11618"/>
                  </a:cubicBezTo>
                  <a:cubicBezTo>
                    <a:pt x="0" y="11618"/>
                    <a:pt x="26007" y="6062"/>
                    <a:pt x="23269" y="1006"/>
                  </a:cubicBezTo>
                  <a:cubicBezTo>
                    <a:pt x="22889" y="303"/>
                    <a:pt x="22166" y="1"/>
                    <a:pt x="21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3"/>
            <p:cNvSpPr/>
            <p:nvPr/>
          </p:nvSpPr>
          <p:spPr>
            <a:xfrm>
              <a:off x="4817600" y="1404375"/>
              <a:ext cx="44075" cy="36800"/>
            </a:xfrm>
            <a:custGeom>
              <a:rect b="b" l="l" r="r" t="t"/>
              <a:pathLst>
                <a:path extrusionOk="0" h="1472" w="1763">
                  <a:moveTo>
                    <a:pt x="863" y="0"/>
                  </a:moveTo>
                  <a:cubicBezTo>
                    <a:pt x="860" y="0"/>
                    <a:pt x="857" y="0"/>
                    <a:pt x="854" y="1"/>
                  </a:cubicBezTo>
                  <a:cubicBezTo>
                    <a:pt x="456" y="21"/>
                    <a:pt x="1" y="1413"/>
                    <a:pt x="1" y="1413"/>
                  </a:cubicBezTo>
                  <a:cubicBezTo>
                    <a:pt x="1" y="1413"/>
                    <a:pt x="423" y="1472"/>
                    <a:pt x="842" y="1472"/>
                  </a:cubicBezTo>
                  <a:cubicBezTo>
                    <a:pt x="1199" y="1472"/>
                    <a:pt x="1554" y="1429"/>
                    <a:pt x="1643" y="1269"/>
                  </a:cubicBezTo>
                  <a:cubicBezTo>
                    <a:pt x="1763" y="1056"/>
                    <a:pt x="1236" y="1022"/>
                    <a:pt x="892" y="1022"/>
                  </a:cubicBezTo>
                  <a:cubicBezTo>
                    <a:pt x="734" y="1022"/>
                    <a:pt x="614" y="1029"/>
                    <a:pt x="614" y="1029"/>
                  </a:cubicBezTo>
                  <a:cubicBezTo>
                    <a:pt x="614" y="1029"/>
                    <a:pt x="120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3"/>
            <p:cNvSpPr/>
            <p:nvPr/>
          </p:nvSpPr>
          <p:spPr>
            <a:xfrm>
              <a:off x="4298625" y="1279475"/>
              <a:ext cx="480075" cy="374575"/>
            </a:xfrm>
            <a:custGeom>
              <a:rect b="b" l="l" r="r" t="t"/>
              <a:pathLst>
                <a:path extrusionOk="0" h="14983" w="19203">
                  <a:moveTo>
                    <a:pt x="13365" y="1"/>
                  </a:moveTo>
                  <a:cubicBezTo>
                    <a:pt x="8388" y="1"/>
                    <a:pt x="1" y="14983"/>
                    <a:pt x="1" y="14983"/>
                  </a:cubicBezTo>
                  <a:cubicBezTo>
                    <a:pt x="1" y="14983"/>
                    <a:pt x="19203" y="3161"/>
                    <a:pt x="14505" y="314"/>
                  </a:cubicBezTo>
                  <a:cubicBezTo>
                    <a:pt x="14152" y="100"/>
                    <a:pt x="13770" y="1"/>
                    <a:pt x="13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3"/>
            <p:cNvSpPr/>
            <p:nvPr/>
          </p:nvSpPr>
          <p:spPr>
            <a:xfrm>
              <a:off x="4613175" y="1295675"/>
              <a:ext cx="38800" cy="40250"/>
            </a:xfrm>
            <a:custGeom>
              <a:rect b="b" l="l" r="r" t="t"/>
              <a:pathLst>
                <a:path extrusionOk="0" h="1610" w="1552">
                  <a:moveTo>
                    <a:pt x="449" y="0"/>
                  </a:moveTo>
                  <a:cubicBezTo>
                    <a:pt x="436" y="0"/>
                    <a:pt x="421" y="3"/>
                    <a:pt x="404" y="9"/>
                  </a:cubicBezTo>
                  <a:cubicBezTo>
                    <a:pt x="29" y="146"/>
                    <a:pt x="1" y="1610"/>
                    <a:pt x="1" y="1610"/>
                  </a:cubicBezTo>
                  <a:cubicBezTo>
                    <a:pt x="1" y="1610"/>
                    <a:pt x="1446" y="1380"/>
                    <a:pt x="1529" y="991"/>
                  </a:cubicBezTo>
                  <a:cubicBezTo>
                    <a:pt x="1551" y="888"/>
                    <a:pt x="1470" y="852"/>
                    <a:pt x="1344" y="852"/>
                  </a:cubicBezTo>
                  <a:cubicBezTo>
                    <a:pt x="1039" y="852"/>
                    <a:pt x="476" y="1063"/>
                    <a:pt x="476" y="1063"/>
                  </a:cubicBezTo>
                  <a:cubicBezTo>
                    <a:pt x="476" y="1063"/>
                    <a:pt x="714" y="0"/>
                    <a:pt x="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3"/>
            <p:cNvSpPr/>
            <p:nvPr/>
          </p:nvSpPr>
          <p:spPr>
            <a:xfrm>
              <a:off x="4020975" y="1459225"/>
              <a:ext cx="161075" cy="141675"/>
            </a:xfrm>
            <a:custGeom>
              <a:rect b="b" l="l" r="r" t="t"/>
              <a:pathLst>
                <a:path extrusionOk="0" h="5667" w="6443">
                  <a:moveTo>
                    <a:pt x="600" y="0"/>
                  </a:moveTo>
                  <a:cubicBezTo>
                    <a:pt x="598" y="0"/>
                    <a:pt x="596" y="0"/>
                    <a:pt x="594" y="1"/>
                  </a:cubicBezTo>
                  <a:cubicBezTo>
                    <a:pt x="576" y="1"/>
                    <a:pt x="559" y="11"/>
                    <a:pt x="546" y="24"/>
                  </a:cubicBezTo>
                  <a:lnTo>
                    <a:pt x="24" y="646"/>
                  </a:lnTo>
                  <a:cubicBezTo>
                    <a:pt x="1" y="674"/>
                    <a:pt x="6" y="717"/>
                    <a:pt x="32" y="741"/>
                  </a:cubicBezTo>
                  <a:cubicBezTo>
                    <a:pt x="45" y="751"/>
                    <a:pt x="60" y="757"/>
                    <a:pt x="76" y="757"/>
                  </a:cubicBezTo>
                  <a:cubicBezTo>
                    <a:pt x="94" y="757"/>
                    <a:pt x="113" y="749"/>
                    <a:pt x="127" y="732"/>
                  </a:cubicBezTo>
                  <a:lnTo>
                    <a:pt x="603" y="164"/>
                  </a:lnTo>
                  <a:lnTo>
                    <a:pt x="6324" y="5649"/>
                  </a:lnTo>
                  <a:cubicBezTo>
                    <a:pt x="6336" y="5660"/>
                    <a:pt x="6353" y="5666"/>
                    <a:pt x="6369" y="5666"/>
                  </a:cubicBezTo>
                  <a:cubicBezTo>
                    <a:pt x="6383" y="5666"/>
                    <a:pt x="6398" y="5661"/>
                    <a:pt x="6411" y="5652"/>
                  </a:cubicBezTo>
                  <a:cubicBezTo>
                    <a:pt x="6412" y="5650"/>
                    <a:pt x="6416" y="5649"/>
                    <a:pt x="6417" y="5645"/>
                  </a:cubicBezTo>
                  <a:cubicBezTo>
                    <a:pt x="6442" y="5620"/>
                    <a:pt x="6442" y="5577"/>
                    <a:pt x="6416" y="5552"/>
                  </a:cubicBezTo>
                  <a:lnTo>
                    <a:pt x="644" y="19"/>
                  </a:lnTo>
                  <a:cubicBezTo>
                    <a:pt x="632" y="7"/>
                    <a:pt x="616"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3"/>
            <p:cNvSpPr/>
            <p:nvPr/>
          </p:nvSpPr>
          <p:spPr>
            <a:xfrm>
              <a:off x="4217775" y="1385050"/>
              <a:ext cx="47625" cy="201825"/>
            </a:xfrm>
            <a:custGeom>
              <a:rect b="b" l="l" r="r" t="t"/>
              <a:pathLst>
                <a:path extrusionOk="0" h="8073" w="1905">
                  <a:moveTo>
                    <a:pt x="1036" y="1"/>
                  </a:moveTo>
                  <a:cubicBezTo>
                    <a:pt x="1022" y="1"/>
                    <a:pt x="1008" y="6"/>
                    <a:pt x="996" y="13"/>
                  </a:cubicBezTo>
                  <a:cubicBezTo>
                    <a:pt x="981" y="27"/>
                    <a:pt x="971" y="42"/>
                    <a:pt x="969" y="60"/>
                  </a:cubicBezTo>
                  <a:lnTo>
                    <a:pt x="6" y="7997"/>
                  </a:lnTo>
                  <a:cubicBezTo>
                    <a:pt x="1" y="8034"/>
                    <a:pt x="27" y="8067"/>
                    <a:pt x="62" y="8072"/>
                  </a:cubicBezTo>
                  <a:cubicBezTo>
                    <a:pt x="65" y="8072"/>
                    <a:pt x="67" y="8073"/>
                    <a:pt x="69" y="8073"/>
                  </a:cubicBezTo>
                  <a:cubicBezTo>
                    <a:pt x="85" y="8073"/>
                    <a:pt x="101" y="8068"/>
                    <a:pt x="112" y="8059"/>
                  </a:cubicBezTo>
                  <a:cubicBezTo>
                    <a:pt x="126" y="8047"/>
                    <a:pt x="136" y="8032"/>
                    <a:pt x="137" y="8014"/>
                  </a:cubicBezTo>
                  <a:lnTo>
                    <a:pt x="1093" y="147"/>
                  </a:lnTo>
                  <a:lnTo>
                    <a:pt x="1820" y="285"/>
                  </a:lnTo>
                  <a:cubicBezTo>
                    <a:pt x="1823" y="286"/>
                    <a:pt x="1827" y="286"/>
                    <a:pt x="1831" y="286"/>
                  </a:cubicBezTo>
                  <a:cubicBezTo>
                    <a:pt x="1862" y="286"/>
                    <a:pt x="1892" y="263"/>
                    <a:pt x="1898" y="232"/>
                  </a:cubicBezTo>
                  <a:cubicBezTo>
                    <a:pt x="1905" y="195"/>
                    <a:pt x="1881" y="160"/>
                    <a:pt x="1845" y="153"/>
                  </a:cubicBezTo>
                  <a:lnTo>
                    <a:pt x="1048" y="2"/>
                  </a:lnTo>
                  <a:cubicBezTo>
                    <a:pt x="1044" y="1"/>
                    <a:pt x="1040"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3"/>
            <p:cNvSpPr/>
            <p:nvPr/>
          </p:nvSpPr>
          <p:spPr>
            <a:xfrm>
              <a:off x="4166350" y="1570200"/>
              <a:ext cx="206200" cy="433800"/>
            </a:xfrm>
            <a:custGeom>
              <a:rect b="b" l="l" r="r" t="t"/>
              <a:pathLst>
                <a:path extrusionOk="0" h="17352" w="8248">
                  <a:moveTo>
                    <a:pt x="1500" y="0"/>
                  </a:moveTo>
                  <a:cubicBezTo>
                    <a:pt x="1352" y="0"/>
                    <a:pt x="1201" y="25"/>
                    <a:pt x="1054" y="78"/>
                  </a:cubicBezTo>
                  <a:cubicBezTo>
                    <a:pt x="364" y="324"/>
                    <a:pt x="1" y="1091"/>
                    <a:pt x="247" y="1782"/>
                  </a:cubicBezTo>
                  <a:lnTo>
                    <a:pt x="5489" y="16467"/>
                  </a:lnTo>
                  <a:cubicBezTo>
                    <a:pt x="5683" y="17010"/>
                    <a:pt x="6200" y="17351"/>
                    <a:pt x="6747" y="17351"/>
                  </a:cubicBezTo>
                  <a:cubicBezTo>
                    <a:pt x="6895" y="17351"/>
                    <a:pt x="7046" y="17326"/>
                    <a:pt x="7192" y="17274"/>
                  </a:cubicBezTo>
                  <a:cubicBezTo>
                    <a:pt x="7884" y="17027"/>
                    <a:pt x="8248" y="16260"/>
                    <a:pt x="8001" y="15570"/>
                  </a:cubicBezTo>
                  <a:lnTo>
                    <a:pt x="2760" y="885"/>
                  </a:lnTo>
                  <a:cubicBezTo>
                    <a:pt x="2565" y="341"/>
                    <a:pt x="2049"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23"/>
            <p:cNvSpPr/>
            <p:nvPr/>
          </p:nvSpPr>
          <p:spPr>
            <a:xfrm>
              <a:off x="4195225" y="1611225"/>
              <a:ext cx="32575" cy="28050"/>
            </a:xfrm>
            <a:custGeom>
              <a:rect b="b" l="l" r="r" t="t"/>
              <a:pathLst>
                <a:path extrusionOk="0" h="1122" w="1303">
                  <a:moveTo>
                    <a:pt x="1000" y="0"/>
                  </a:moveTo>
                  <a:cubicBezTo>
                    <a:pt x="988" y="0"/>
                    <a:pt x="976" y="3"/>
                    <a:pt x="964" y="10"/>
                  </a:cubicBezTo>
                  <a:cubicBezTo>
                    <a:pt x="939" y="30"/>
                    <a:pt x="923" y="70"/>
                    <a:pt x="943" y="102"/>
                  </a:cubicBezTo>
                  <a:cubicBezTo>
                    <a:pt x="944" y="105"/>
                    <a:pt x="1156" y="454"/>
                    <a:pt x="1064" y="716"/>
                  </a:cubicBezTo>
                  <a:cubicBezTo>
                    <a:pt x="1026" y="826"/>
                    <a:pt x="939" y="904"/>
                    <a:pt x="798" y="954"/>
                  </a:cubicBezTo>
                  <a:cubicBezTo>
                    <a:pt x="734" y="977"/>
                    <a:pt x="675" y="988"/>
                    <a:pt x="620" y="988"/>
                  </a:cubicBezTo>
                  <a:cubicBezTo>
                    <a:pt x="554" y="988"/>
                    <a:pt x="493" y="972"/>
                    <a:pt x="438" y="939"/>
                  </a:cubicBezTo>
                  <a:cubicBezTo>
                    <a:pt x="201" y="796"/>
                    <a:pt x="138" y="392"/>
                    <a:pt x="138" y="389"/>
                  </a:cubicBezTo>
                  <a:cubicBezTo>
                    <a:pt x="133" y="355"/>
                    <a:pt x="103" y="332"/>
                    <a:pt x="70" y="332"/>
                  </a:cubicBezTo>
                  <a:cubicBezTo>
                    <a:pt x="67" y="332"/>
                    <a:pt x="64" y="332"/>
                    <a:pt x="61" y="332"/>
                  </a:cubicBezTo>
                  <a:cubicBezTo>
                    <a:pt x="26" y="339"/>
                    <a:pt x="1" y="372"/>
                    <a:pt x="6" y="409"/>
                  </a:cubicBezTo>
                  <a:cubicBezTo>
                    <a:pt x="8" y="427"/>
                    <a:pt x="78" y="877"/>
                    <a:pt x="369" y="1052"/>
                  </a:cubicBezTo>
                  <a:cubicBezTo>
                    <a:pt x="446" y="1099"/>
                    <a:pt x="530" y="1122"/>
                    <a:pt x="621" y="1122"/>
                  </a:cubicBezTo>
                  <a:cubicBezTo>
                    <a:pt x="691" y="1122"/>
                    <a:pt x="765" y="1108"/>
                    <a:pt x="843" y="1081"/>
                  </a:cubicBezTo>
                  <a:cubicBezTo>
                    <a:pt x="914" y="1054"/>
                    <a:pt x="978" y="1021"/>
                    <a:pt x="1028" y="981"/>
                  </a:cubicBezTo>
                  <a:lnTo>
                    <a:pt x="1029" y="981"/>
                  </a:lnTo>
                  <a:cubicBezTo>
                    <a:pt x="1105" y="922"/>
                    <a:pt x="1160" y="849"/>
                    <a:pt x="1191" y="759"/>
                  </a:cubicBezTo>
                  <a:cubicBezTo>
                    <a:pt x="1303" y="439"/>
                    <a:pt x="1066" y="49"/>
                    <a:pt x="1056" y="32"/>
                  </a:cubicBezTo>
                  <a:cubicBezTo>
                    <a:pt x="1043" y="12"/>
                    <a:pt x="1022"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23"/>
            <p:cNvSpPr/>
            <p:nvPr/>
          </p:nvSpPr>
          <p:spPr>
            <a:xfrm>
              <a:off x="4178025" y="1609850"/>
              <a:ext cx="7475" cy="6625"/>
            </a:xfrm>
            <a:custGeom>
              <a:rect b="b" l="l" r="r" t="t"/>
              <a:pathLst>
                <a:path extrusionOk="0" h="265" w="299">
                  <a:moveTo>
                    <a:pt x="151" y="1"/>
                  </a:moveTo>
                  <a:cubicBezTo>
                    <a:pt x="136" y="1"/>
                    <a:pt x="120" y="3"/>
                    <a:pt x="105" y="9"/>
                  </a:cubicBezTo>
                  <a:cubicBezTo>
                    <a:pt x="37" y="32"/>
                    <a:pt x="0" y="107"/>
                    <a:pt x="25" y="177"/>
                  </a:cubicBezTo>
                  <a:cubicBezTo>
                    <a:pt x="45" y="231"/>
                    <a:pt x="96" y="264"/>
                    <a:pt x="150" y="264"/>
                  </a:cubicBezTo>
                  <a:cubicBezTo>
                    <a:pt x="165" y="264"/>
                    <a:pt x="179" y="262"/>
                    <a:pt x="194" y="257"/>
                  </a:cubicBezTo>
                  <a:cubicBezTo>
                    <a:pt x="262" y="232"/>
                    <a:pt x="299" y="157"/>
                    <a:pt x="274" y="89"/>
                  </a:cubicBezTo>
                  <a:cubicBezTo>
                    <a:pt x="254" y="34"/>
                    <a:pt x="204"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3"/>
            <p:cNvSpPr/>
            <p:nvPr/>
          </p:nvSpPr>
          <p:spPr>
            <a:xfrm>
              <a:off x="4223450" y="1593650"/>
              <a:ext cx="7450" cy="6600"/>
            </a:xfrm>
            <a:custGeom>
              <a:rect b="b" l="l" r="r" t="t"/>
              <a:pathLst>
                <a:path extrusionOk="0" h="264" w="298">
                  <a:moveTo>
                    <a:pt x="151" y="0"/>
                  </a:moveTo>
                  <a:cubicBezTo>
                    <a:pt x="136" y="0"/>
                    <a:pt x="120" y="3"/>
                    <a:pt x="106" y="8"/>
                  </a:cubicBezTo>
                  <a:cubicBezTo>
                    <a:pt x="37" y="32"/>
                    <a:pt x="1" y="108"/>
                    <a:pt x="26" y="177"/>
                  </a:cubicBezTo>
                  <a:cubicBezTo>
                    <a:pt x="44" y="231"/>
                    <a:pt x="96" y="264"/>
                    <a:pt x="150" y="264"/>
                  </a:cubicBezTo>
                  <a:cubicBezTo>
                    <a:pt x="165" y="264"/>
                    <a:pt x="180" y="262"/>
                    <a:pt x="194" y="257"/>
                  </a:cubicBezTo>
                  <a:cubicBezTo>
                    <a:pt x="262" y="232"/>
                    <a:pt x="297" y="157"/>
                    <a:pt x="274" y="88"/>
                  </a:cubicBezTo>
                  <a:cubicBezTo>
                    <a:pt x="254" y="34"/>
                    <a:pt x="20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23"/>
          <p:cNvGrpSpPr/>
          <p:nvPr/>
        </p:nvGrpSpPr>
        <p:grpSpPr>
          <a:xfrm flipH="1" rot="-344">
            <a:off x="742970" y="449382"/>
            <a:ext cx="298230" cy="316822"/>
            <a:chOff x="6904650" y="3361025"/>
            <a:chExt cx="298200" cy="318350"/>
          </a:xfrm>
        </p:grpSpPr>
        <p:sp>
          <p:nvSpPr>
            <p:cNvPr id="6851" name="Google Shape;6851;p23"/>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3"/>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3"/>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3"/>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23"/>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23"/>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23"/>
          <p:cNvGrpSpPr/>
          <p:nvPr/>
        </p:nvGrpSpPr>
        <p:grpSpPr>
          <a:xfrm rot="8999547">
            <a:off x="8987473" y="2514093"/>
            <a:ext cx="462253" cy="656755"/>
            <a:chOff x="5997050" y="1070425"/>
            <a:chExt cx="527325" cy="749250"/>
          </a:xfrm>
        </p:grpSpPr>
        <p:sp>
          <p:nvSpPr>
            <p:cNvPr id="6858" name="Google Shape;6858;p23"/>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3"/>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3"/>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1" name="Google Shape;6861;p23"/>
          <p:cNvGrpSpPr/>
          <p:nvPr/>
        </p:nvGrpSpPr>
        <p:grpSpPr>
          <a:xfrm>
            <a:off x="1109057" y="5366865"/>
            <a:ext cx="411044" cy="335983"/>
            <a:chOff x="3419525" y="3514050"/>
            <a:chExt cx="1000350" cy="817675"/>
          </a:xfrm>
        </p:grpSpPr>
        <p:sp>
          <p:nvSpPr>
            <p:cNvPr id="6862" name="Google Shape;6862;p23"/>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3"/>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3"/>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3"/>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3"/>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7" name="Google Shape;6867;p23"/>
          <p:cNvGrpSpPr/>
          <p:nvPr/>
        </p:nvGrpSpPr>
        <p:grpSpPr>
          <a:xfrm>
            <a:off x="2319871" y="3932927"/>
            <a:ext cx="205084" cy="385575"/>
            <a:chOff x="7380047" y="5381091"/>
            <a:chExt cx="523841" cy="984616"/>
          </a:xfrm>
        </p:grpSpPr>
        <p:sp>
          <p:nvSpPr>
            <p:cNvPr id="6868" name="Google Shape;6868;p23"/>
            <p:cNvSpPr/>
            <p:nvPr/>
          </p:nvSpPr>
          <p:spPr>
            <a:xfrm>
              <a:off x="7445978" y="5381091"/>
              <a:ext cx="457909" cy="984616"/>
            </a:xfrm>
            <a:custGeom>
              <a:rect b="b" l="l" r="r" t="t"/>
              <a:pathLst>
                <a:path extrusionOk="0" h="45011" w="20933">
                  <a:moveTo>
                    <a:pt x="16558" y="0"/>
                  </a:moveTo>
                  <a:cubicBezTo>
                    <a:pt x="16214" y="0"/>
                    <a:pt x="15873" y="21"/>
                    <a:pt x="15530" y="64"/>
                  </a:cubicBezTo>
                  <a:cubicBezTo>
                    <a:pt x="15186" y="108"/>
                    <a:pt x="14845" y="257"/>
                    <a:pt x="14501" y="513"/>
                  </a:cubicBezTo>
                  <a:lnTo>
                    <a:pt x="740" y="11059"/>
                  </a:lnTo>
                  <a:cubicBezTo>
                    <a:pt x="355" y="11359"/>
                    <a:pt x="131" y="11744"/>
                    <a:pt x="67" y="12216"/>
                  </a:cubicBezTo>
                  <a:cubicBezTo>
                    <a:pt x="0" y="12687"/>
                    <a:pt x="119" y="13116"/>
                    <a:pt x="419" y="13503"/>
                  </a:cubicBezTo>
                  <a:lnTo>
                    <a:pt x="1963" y="15495"/>
                  </a:lnTo>
                  <a:cubicBezTo>
                    <a:pt x="2263" y="15839"/>
                    <a:pt x="2648" y="16054"/>
                    <a:pt x="3119" y="16139"/>
                  </a:cubicBezTo>
                  <a:cubicBezTo>
                    <a:pt x="3214" y="16156"/>
                    <a:pt x="3307" y="16165"/>
                    <a:pt x="3398" y="16165"/>
                  </a:cubicBezTo>
                  <a:cubicBezTo>
                    <a:pt x="3761" y="16165"/>
                    <a:pt x="4097" y="16026"/>
                    <a:pt x="4406" y="15752"/>
                  </a:cubicBezTo>
                  <a:lnTo>
                    <a:pt x="14822" y="7844"/>
                  </a:lnTo>
                  <a:lnTo>
                    <a:pt x="14822" y="43274"/>
                  </a:lnTo>
                  <a:cubicBezTo>
                    <a:pt x="14822" y="43746"/>
                    <a:pt x="14994" y="44154"/>
                    <a:pt x="15337" y="44495"/>
                  </a:cubicBezTo>
                  <a:cubicBezTo>
                    <a:pt x="15681" y="44839"/>
                    <a:pt x="16086" y="45010"/>
                    <a:pt x="16560" y="45010"/>
                  </a:cubicBezTo>
                  <a:lnTo>
                    <a:pt x="19196" y="45010"/>
                  </a:lnTo>
                  <a:cubicBezTo>
                    <a:pt x="19668" y="45010"/>
                    <a:pt x="20073" y="44839"/>
                    <a:pt x="20417" y="44495"/>
                  </a:cubicBezTo>
                  <a:cubicBezTo>
                    <a:pt x="20760" y="44154"/>
                    <a:pt x="20932" y="43746"/>
                    <a:pt x="20932" y="43274"/>
                  </a:cubicBezTo>
                  <a:lnTo>
                    <a:pt x="20932" y="1736"/>
                  </a:lnTo>
                  <a:cubicBezTo>
                    <a:pt x="20932" y="1264"/>
                    <a:pt x="20760" y="857"/>
                    <a:pt x="20417" y="513"/>
                  </a:cubicBezTo>
                  <a:cubicBezTo>
                    <a:pt x="20073" y="172"/>
                    <a:pt x="19666" y="0"/>
                    <a:pt x="191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69" name="Google Shape;6869;p23"/>
            <p:cNvSpPr/>
            <p:nvPr/>
          </p:nvSpPr>
          <p:spPr>
            <a:xfrm>
              <a:off x="7529694" y="5651445"/>
              <a:ext cx="9975" cy="9056"/>
            </a:xfrm>
            <a:custGeom>
              <a:rect b="b" l="l" r="r" t="t"/>
              <a:pathLst>
                <a:path extrusionOk="0" h="414" w="456">
                  <a:moveTo>
                    <a:pt x="221" y="1"/>
                  </a:moveTo>
                  <a:cubicBezTo>
                    <a:pt x="181" y="1"/>
                    <a:pt x="140" y="15"/>
                    <a:pt x="103" y="42"/>
                  </a:cubicBezTo>
                  <a:cubicBezTo>
                    <a:pt x="11" y="113"/>
                    <a:pt x="0" y="230"/>
                    <a:pt x="73" y="326"/>
                  </a:cubicBezTo>
                  <a:cubicBezTo>
                    <a:pt x="117" y="383"/>
                    <a:pt x="177" y="414"/>
                    <a:pt x="238" y="414"/>
                  </a:cubicBezTo>
                  <a:cubicBezTo>
                    <a:pt x="278" y="414"/>
                    <a:pt x="319" y="400"/>
                    <a:pt x="355" y="372"/>
                  </a:cubicBezTo>
                  <a:cubicBezTo>
                    <a:pt x="449" y="296"/>
                    <a:pt x="456" y="182"/>
                    <a:pt x="382" y="88"/>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0" name="Google Shape;6870;p23"/>
            <p:cNvSpPr/>
            <p:nvPr/>
          </p:nvSpPr>
          <p:spPr>
            <a:xfrm>
              <a:off x="7541353" y="5642388"/>
              <a:ext cx="9997" cy="9056"/>
            </a:xfrm>
            <a:custGeom>
              <a:rect b="b" l="l" r="r" t="t"/>
              <a:pathLst>
                <a:path extrusionOk="0" h="414" w="457">
                  <a:moveTo>
                    <a:pt x="224" y="1"/>
                  </a:moveTo>
                  <a:cubicBezTo>
                    <a:pt x="183" y="1"/>
                    <a:pt x="142" y="15"/>
                    <a:pt x="106" y="44"/>
                  </a:cubicBezTo>
                  <a:cubicBezTo>
                    <a:pt x="14" y="113"/>
                    <a:pt x="1" y="232"/>
                    <a:pt x="76" y="326"/>
                  </a:cubicBezTo>
                  <a:lnTo>
                    <a:pt x="76" y="328"/>
                  </a:lnTo>
                  <a:cubicBezTo>
                    <a:pt x="119" y="383"/>
                    <a:pt x="178" y="413"/>
                    <a:pt x="238" y="413"/>
                  </a:cubicBezTo>
                  <a:cubicBezTo>
                    <a:pt x="278" y="413"/>
                    <a:pt x="319" y="400"/>
                    <a:pt x="356" y="371"/>
                  </a:cubicBezTo>
                  <a:cubicBezTo>
                    <a:pt x="452" y="298"/>
                    <a:pt x="456" y="181"/>
                    <a:pt x="385" y="88"/>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1" name="Google Shape;6871;p23"/>
            <p:cNvSpPr/>
            <p:nvPr/>
          </p:nvSpPr>
          <p:spPr>
            <a:xfrm>
              <a:off x="7553122" y="5633288"/>
              <a:ext cx="9953" cy="9034"/>
            </a:xfrm>
            <a:custGeom>
              <a:rect b="b" l="l" r="r" t="t"/>
              <a:pathLst>
                <a:path extrusionOk="0" h="413" w="455">
                  <a:moveTo>
                    <a:pt x="222" y="1"/>
                  </a:moveTo>
                  <a:cubicBezTo>
                    <a:pt x="182" y="1"/>
                    <a:pt x="141" y="15"/>
                    <a:pt x="104" y="43"/>
                  </a:cubicBezTo>
                  <a:cubicBezTo>
                    <a:pt x="12" y="114"/>
                    <a:pt x="1" y="231"/>
                    <a:pt x="74" y="327"/>
                  </a:cubicBezTo>
                  <a:cubicBezTo>
                    <a:pt x="118" y="382"/>
                    <a:pt x="177" y="412"/>
                    <a:pt x="237" y="412"/>
                  </a:cubicBezTo>
                  <a:cubicBezTo>
                    <a:pt x="277" y="412"/>
                    <a:pt x="317" y="399"/>
                    <a:pt x="354" y="371"/>
                  </a:cubicBezTo>
                  <a:cubicBezTo>
                    <a:pt x="450" y="297"/>
                    <a:pt x="454" y="181"/>
                    <a:pt x="383" y="87"/>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2" name="Google Shape;6872;p23"/>
            <p:cNvSpPr/>
            <p:nvPr/>
          </p:nvSpPr>
          <p:spPr>
            <a:xfrm>
              <a:off x="7565000" y="5624101"/>
              <a:ext cx="9953" cy="9056"/>
            </a:xfrm>
            <a:custGeom>
              <a:rect b="b" l="l" r="r" t="t"/>
              <a:pathLst>
                <a:path extrusionOk="0" h="414" w="455">
                  <a:moveTo>
                    <a:pt x="220" y="1"/>
                  </a:moveTo>
                  <a:cubicBezTo>
                    <a:pt x="180" y="1"/>
                    <a:pt x="140" y="14"/>
                    <a:pt x="104" y="42"/>
                  </a:cubicBezTo>
                  <a:cubicBezTo>
                    <a:pt x="12" y="113"/>
                    <a:pt x="1" y="230"/>
                    <a:pt x="74" y="326"/>
                  </a:cubicBezTo>
                  <a:cubicBezTo>
                    <a:pt x="118" y="382"/>
                    <a:pt x="177" y="413"/>
                    <a:pt x="237" y="413"/>
                  </a:cubicBezTo>
                  <a:cubicBezTo>
                    <a:pt x="277" y="413"/>
                    <a:pt x="317" y="400"/>
                    <a:pt x="353" y="372"/>
                  </a:cubicBezTo>
                  <a:cubicBezTo>
                    <a:pt x="449" y="296"/>
                    <a:pt x="454" y="182"/>
                    <a:pt x="383" y="88"/>
                  </a:cubicBezTo>
                  <a:cubicBezTo>
                    <a:pt x="338"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3" name="Google Shape;6873;p23"/>
            <p:cNvSpPr/>
            <p:nvPr/>
          </p:nvSpPr>
          <p:spPr>
            <a:xfrm>
              <a:off x="7576725" y="5615023"/>
              <a:ext cx="9931" cy="9034"/>
            </a:xfrm>
            <a:custGeom>
              <a:rect b="b" l="l" r="r" t="t"/>
              <a:pathLst>
                <a:path extrusionOk="0" h="413" w="454">
                  <a:moveTo>
                    <a:pt x="220" y="0"/>
                  </a:moveTo>
                  <a:cubicBezTo>
                    <a:pt x="180" y="0"/>
                    <a:pt x="140" y="14"/>
                    <a:pt x="104" y="42"/>
                  </a:cubicBezTo>
                  <a:cubicBezTo>
                    <a:pt x="12" y="113"/>
                    <a:pt x="0" y="230"/>
                    <a:pt x="74" y="326"/>
                  </a:cubicBezTo>
                  <a:cubicBezTo>
                    <a:pt x="117" y="382"/>
                    <a:pt x="176" y="412"/>
                    <a:pt x="235" y="412"/>
                  </a:cubicBezTo>
                  <a:cubicBezTo>
                    <a:pt x="275" y="412"/>
                    <a:pt x="316" y="398"/>
                    <a:pt x="353" y="370"/>
                  </a:cubicBezTo>
                  <a:cubicBezTo>
                    <a:pt x="449" y="297"/>
                    <a:pt x="454" y="180"/>
                    <a:pt x="383" y="88"/>
                  </a:cubicBezTo>
                  <a:cubicBezTo>
                    <a:pt x="338" y="31"/>
                    <a:pt x="279"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4" name="Google Shape;6874;p23"/>
            <p:cNvSpPr/>
            <p:nvPr/>
          </p:nvSpPr>
          <p:spPr>
            <a:xfrm>
              <a:off x="7588406" y="5605966"/>
              <a:ext cx="9931" cy="9056"/>
            </a:xfrm>
            <a:custGeom>
              <a:rect b="b" l="l" r="r" t="t"/>
              <a:pathLst>
                <a:path extrusionOk="0" h="414" w="454">
                  <a:moveTo>
                    <a:pt x="220" y="1"/>
                  </a:moveTo>
                  <a:cubicBezTo>
                    <a:pt x="180" y="1"/>
                    <a:pt x="140" y="14"/>
                    <a:pt x="103" y="42"/>
                  </a:cubicBezTo>
                  <a:cubicBezTo>
                    <a:pt x="12" y="113"/>
                    <a:pt x="0" y="230"/>
                    <a:pt x="73" y="326"/>
                  </a:cubicBezTo>
                  <a:cubicBezTo>
                    <a:pt x="118" y="382"/>
                    <a:pt x="177" y="413"/>
                    <a:pt x="237" y="413"/>
                  </a:cubicBezTo>
                  <a:cubicBezTo>
                    <a:pt x="276" y="413"/>
                    <a:pt x="316" y="400"/>
                    <a:pt x="353" y="372"/>
                  </a:cubicBezTo>
                  <a:cubicBezTo>
                    <a:pt x="449" y="296"/>
                    <a:pt x="454" y="181"/>
                    <a:pt x="383" y="88"/>
                  </a:cubicBezTo>
                  <a:cubicBezTo>
                    <a:pt x="337" y="30"/>
                    <a:pt x="279"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5" name="Google Shape;6875;p23"/>
            <p:cNvSpPr/>
            <p:nvPr/>
          </p:nvSpPr>
          <p:spPr>
            <a:xfrm>
              <a:off x="7600109" y="5596845"/>
              <a:ext cx="9997" cy="9056"/>
            </a:xfrm>
            <a:custGeom>
              <a:rect b="b" l="l" r="r" t="t"/>
              <a:pathLst>
                <a:path extrusionOk="0" h="414" w="457">
                  <a:moveTo>
                    <a:pt x="222" y="1"/>
                  </a:moveTo>
                  <a:cubicBezTo>
                    <a:pt x="182" y="1"/>
                    <a:pt x="141" y="14"/>
                    <a:pt x="104" y="42"/>
                  </a:cubicBezTo>
                  <a:cubicBezTo>
                    <a:pt x="15" y="113"/>
                    <a:pt x="1" y="230"/>
                    <a:pt x="77" y="326"/>
                  </a:cubicBezTo>
                  <a:cubicBezTo>
                    <a:pt x="119" y="383"/>
                    <a:pt x="179" y="413"/>
                    <a:pt x="239" y="413"/>
                  </a:cubicBezTo>
                  <a:cubicBezTo>
                    <a:pt x="279" y="413"/>
                    <a:pt x="320" y="400"/>
                    <a:pt x="356" y="372"/>
                  </a:cubicBezTo>
                  <a:cubicBezTo>
                    <a:pt x="452" y="296"/>
                    <a:pt x="457" y="182"/>
                    <a:pt x="383" y="88"/>
                  </a:cubicBezTo>
                  <a:cubicBezTo>
                    <a:pt x="340" y="30"/>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6" name="Google Shape;6876;p23"/>
            <p:cNvSpPr/>
            <p:nvPr/>
          </p:nvSpPr>
          <p:spPr>
            <a:xfrm>
              <a:off x="7611988" y="5587657"/>
              <a:ext cx="9953" cy="9056"/>
            </a:xfrm>
            <a:custGeom>
              <a:rect b="b" l="l" r="r" t="t"/>
              <a:pathLst>
                <a:path extrusionOk="0" h="414" w="455">
                  <a:moveTo>
                    <a:pt x="220" y="1"/>
                  </a:moveTo>
                  <a:cubicBezTo>
                    <a:pt x="181" y="1"/>
                    <a:pt x="141" y="14"/>
                    <a:pt x="104" y="43"/>
                  </a:cubicBezTo>
                  <a:cubicBezTo>
                    <a:pt x="12" y="114"/>
                    <a:pt x="1" y="231"/>
                    <a:pt x="74" y="327"/>
                  </a:cubicBezTo>
                  <a:cubicBezTo>
                    <a:pt x="118" y="383"/>
                    <a:pt x="177" y="413"/>
                    <a:pt x="237" y="413"/>
                  </a:cubicBezTo>
                  <a:cubicBezTo>
                    <a:pt x="277" y="413"/>
                    <a:pt x="317" y="400"/>
                    <a:pt x="353" y="373"/>
                  </a:cubicBezTo>
                  <a:cubicBezTo>
                    <a:pt x="450" y="297"/>
                    <a:pt x="454" y="180"/>
                    <a:pt x="383" y="89"/>
                  </a:cubicBezTo>
                  <a:cubicBezTo>
                    <a:pt x="338"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7" name="Google Shape;6877;p23"/>
            <p:cNvSpPr/>
            <p:nvPr/>
          </p:nvSpPr>
          <p:spPr>
            <a:xfrm>
              <a:off x="7623559" y="5578666"/>
              <a:ext cx="9997" cy="9056"/>
            </a:xfrm>
            <a:custGeom>
              <a:rect b="b" l="l" r="r" t="t"/>
              <a:pathLst>
                <a:path extrusionOk="0" h="414" w="457">
                  <a:moveTo>
                    <a:pt x="224" y="1"/>
                  </a:moveTo>
                  <a:cubicBezTo>
                    <a:pt x="183" y="1"/>
                    <a:pt x="143" y="15"/>
                    <a:pt x="106" y="44"/>
                  </a:cubicBezTo>
                  <a:cubicBezTo>
                    <a:pt x="15" y="113"/>
                    <a:pt x="1" y="232"/>
                    <a:pt x="76" y="328"/>
                  </a:cubicBezTo>
                  <a:cubicBezTo>
                    <a:pt x="119" y="383"/>
                    <a:pt x="178" y="413"/>
                    <a:pt x="238" y="413"/>
                  </a:cubicBezTo>
                  <a:cubicBezTo>
                    <a:pt x="279" y="413"/>
                    <a:pt x="319" y="400"/>
                    <a:pt x="356" y="371"/>
                  </a:cubicBezTo>
                  <a:cubicBezTo>
                    <a:pt x="452" y="298"/>
                    <a:pt x="457" y="181"/>
                    <a:pt x="386" y="87"/>
                  </a:cubicBezTo>
                  <a:cubicBezTo>
                    <a:pt x="341" y="31"/>
                    <a:pt x="282" y="1"/>
                    <a:pt x="2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8" name="Google Shape;6878;p23"/>
            <p:cNvSpPr/>
            <p:nvPr/>
          </p:nvSpPr>
          <p:spPr>
            <a:xfrm>
              <a:off x="7635438" y="5569479"/>
              <a:ext cx="9997" cy="9034"/>
            </a:xfrm>
            <a:custGeom>
              <a:rect b="b" l="l" r="r" t="t"/>
              <a:pathLst>
                <a:path extrusionOk="0" h="413" w="457">
                  <a:moveTo>
                    <a:pt x="222" y="0"/>
                  </a:moveTo>
                  <a:cubicBezTo>
                    <a:pt x="182" y="0"/>
                    <a:pt x="142" y="14"/>
                    <a:pt x="106" y="43"/>
                  </a:cubicBezTo>
                  <a:cubicBezTo>
                    <a:pt x="14" y="114"/>
                    <a:pt x="1" y="230"/>
                    <a:pt x="76" y="327"/>
                  </a:cubicBezTo>
                  <a:cubicBezTo>
                    <a:pt x="118" y="383"/>
                    <a:pt x="177" y="412"/>
                    <a:pt x="237" y="412"/>
                  </a:cubicBezTo>
                  <a:cubicBezTo>
                    <a:pt x="277" y="412"/>
                    <a:pt x="319" y="399"/>
                    <a:pt x="356" y="370"/>
                  </a:cubicBezTo>
                  <a:cubicBezTo>
                    <a:pt x="452" y="297"/>
                    <a:pt x="456" y="180"/>
                    <a:pt x="385" y="88"/>
                  </a:cubicBezTo>
                  <a:cubicBezTo>
                    <a:pt x="340" y="31"/>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79" name="Google Shape;6879;p23"/>
            <p:cNvSpPr/>
            <p:nvPr/>
          </p:nvSpPr>
          <p:spPr>
            <a:xfrm>
              <a:off x="7647119" y="5560445"/>
              <a:ext cx="9975" cy="9034"/>
            </a:xfrm>
            <a:custGeom>
              <a:rect b="b" l="l" r="r" t="t"/>
              <a:pathLst>
                <a:path extrusionOk="0" h="413" w="456">
                  <a:moveTo>
                    <a:pt x="222" y="0"/>
                  </a:moveTo>
                  <a:cubicBezTo>
                    <a:pt x="182" y="0"/>
                    <a:pt x="141" y="14"/>
                    <a:pt x="103" y="43"/>
                  </a:cubicBezTo>
                  <a:cubicBezTo>
                    <a:pt x="12" y="112"/>
                    <a:pt x="0" y="231"/>
                    <a:pt x="73" y="327"/>
                  </a:cubicBezTo>
                  <a:cubicBezTo>
                    <a:pt x="117" y="382"/>
                    <a:pt x="177" y="413"/>
                    <a:pt x="237" y="413"/>
                  </a:cubicBezTo>
                  <a:cubicBezTo>
                    <a:pt x="277" y="413"/>
                    <a:pt x="317" y="399"/>
                    <a:pt x="353" y="371"/>
                  </a:cubicBezTo>
                  <a:cubicBezTo>
                    <a:pt x="449" y="298"/>
                    <a:pt x="456" y="181"/>
                    <a:pt x="383" y="87"/>
                  </a:cubicBezTo>
                  <a:cubicBezTo>
                    <a:pt x="339" y="30"/>
                    <a:pt x="281" y="0"/>
                    <a:pt x="2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0" name="Google Shape;6880;p23"/>
            <p:cNvSpPr/>
            <p:nvPr/>
          </p:nvSpPr>
          <p:spPr>
            <a:xfrm>
              <a:off x="7658888" y="5551323"/>
              <a:ext cx="9931" cy="9034"/>
            </a:xfrm>
            <a:custGeom>
              <a:rect b="b" l="l" r="r" t="t"/>
              <a:pathLst>
                <a:path extrusionOk="0" h="413" w="454">
                  <a:moveTo>
                    <a:pt x="223" y="0"/>
                  </a:moveTo>
                  <a:cubicBezTo>
                    <a:pt x="182" y="0"/>
                    <a:pt x="141" y="15"/>
                    <a:pt x="103" y="44"/>
                  </a:cubicBezTo>
                  <a:cubicBezTo>
                    <a:pt x="12" y="112"/>
                    <a:pt x="0" y="231"/>
                    <a:pt x="74" y="328"/>
                  </a:cubicBezTo>
                  <a:lnTo>
                    <a:pt x="74" y="325"/>
                  </a:lnTo>
                  <a:cubicBezTo>
                    <a:pt x="118" y="382"/>
                    <a:pt x="178" y="413"/>
                    <a:pt x="238" y="413"/>
                  </a:cubicBezTo>
                  <a:cubicBezTo>
                    <a:pt x="278" y="413"/>
                    <a:pt x="318" y="399"/>
                    <a:pt x="353" y="371"/>
                  </a:cubicBezTo>
                  <a:cubicBezTo>
                    <a:pt x="449" y="298"/>
                    <a:pt x="454"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1" name="Google Shape;6881;p23"/>
            <p:cNvSpPr/>
            <p:nvPr/>
          </p:nvSpPr>
          <p:spPr>
            <a:xfrm>
              <a:off x="7670459" y="5542332"/>
              <a:ext cx="9997" cy="9034"/>
            </a:xfrm>
            <a:custGeom>
              <a:rect b="b" l="l" r="r" t="t"/>
              <a:pathLst>
                <a:path extrusionOk="0" h="413" w="457">
                  <a:moveTo>
                    <a:pt x="221" y="0"/>
                  </a:moveTo>
                  <a:cubicBezTo>
                    <a:pt x="181" y="0"/>
                    <a:pt x="142" y="14"/>
                    <a:pt x="106" y="42"/>
                  </a:cubicBezTo>
                  <a:cubicBezTo>
                    <a:pt x="14" y="113"/>
                    <a:pt x="0" y="230"/>
                    <a:pt x="76" y="326"/>
                  </a:cubicBezTo>
                  <a:cubicBezTo>
                    <a:pt x="120" y="383"/>
                    <a:pt x="179" y="413"/>
                    <a:pt x="239" y="413"/>
                  </a:cubicBezTo>
                  <a:cubicBezTo>
                    <a:pt x="279" y="413"/>
                    <a:pt x="319" y="400"/>
                    <a:pt x="355" y="372"/>
                  </a:cubicBezTo>
                  <a:cubicBezTo>
                    <a:pt x="451" y="297"/>
                    <a:pt x="456" y="180"/>
                    <a:pt x="385" y="88"/>
                  </a:cubicBezTo>
                  <a:cubicBezTo>
                    <a:pt x="340" y="31"/>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2" name="Google Shape;6882;p23"/>
            <p:cNvSpPr/>
            <p:nvPr/>
          </p:nvSpPr>
          <p:spPr>
            <a:xfrm>
              <a:off x="7682272" y="5533166"/>
              <a:ext cx="9997" cy="9034"/>
            </a:xfrm>
            <a:custGeom>
              <a:rect b="b" l="l" r="r" t="t"/>
              <a:pathLst>
                <a:path extrusionOk="0" h="413" w="457">
                  <a:moveTo>
                    <a:pt x="222" y="1"/>
                  </a:moveTo>
                  <a:cubicBezTo>
                    <a:pt x="181" y="1"/>
                    <a:pt x="141" y="15"/>
                    <a:pt x="104" y="42"/>
                  </a:cubicBezTo>
                  <a:cubicBezTo>
                    <a:pt x="15" y="113"/>
                    <a:pt x="1" y="230"/>
                    <a:pt x="76" y="326"/>
                  </a:cubicBezTo>
                  <a:cubicBezTo>
                    <a:pt x="119" y="383"/>
                    <a:pt x="178" y="413"/>
                    <a:pt x="239" y="413"/>
                  </a:cubicBezTo>
                  <a:cubicBezTo>
                    <a:pt x="279" y="413"/>
                    <a:pt x="319" y="399"/>
                    <a:pt x="356" y="372"/>
                  </a:cubicBezTo>
                  <a:cubicBezTo>
                    <a:pt x="452" y="296"/>
                    <a:pt x="457" y="182"/>
                    <a:pt x="383" y="88"/>
                  </a:cubicBezTo>
                  <a:cubicBezTo>
                    <a:pt x="340"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3" name="Google Shape;6883;p23"/>
            <p:cNvSpPr/>
            <p:nvPr/>
          </p:nvSpPr>
          <p:spPr>
            <a:xfrm>
              <a:off x="7694041" y="5524066"/>
              <a:ext cx="9953" cy="9034"/>
            </a:xfrm>
            <a:custGeom>
              <a:rect b="b" l="l" r="r" t="t"/>
              <a:pathLst>
                <a:path extrusionOk="0" h="413" w="455">
                  <a:moveTo>
                    <a:pt x="223" y="1"/>
                  </a:moveTo>
                  <a:cubicBezTo>
                    <a:pt x="182" y="1"/>
                    <a:pt x="141" y="15"/>
                    <a:pt x="104" y="44"/>
                  </a:cubicBezTo>
                  <a:cubicBezTo>
                    <a:pt x="12" y="112"/>
                    <a:pt x="1" y="232"/>
                    <a:pt x="74" y="328"/>
                  </a:cubicBezTo>
                  <a:cubicBezTo>
                    <a:pt x="118" y="383"/>
                    <a:pt x="177" y="413"/>
                    <a:pt x="237" y="413"/>
                  </a:cubicBezTo>
                  <a:cubicBezTo>
                    <a:pt x="277" y="413"/>
                    <a:pt x="317" y="400"/>
                    <a:pt x="354" y="371"/>
                  </a:cubicBezTo>
                  <a:cubicBezTo>
                    <a:pt x="450" y="298"/>
                    <a:pt x="454" y="181"/>
                    <a:pt x="383" y="87"/>
                  </a:cubicBezTo>
                  <a:cubicBezTo>
                    <a:pt x="339" y="30"/>
                    <a:pt x="281" y="1"/>
                    <a:pt x="22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4" name="Google Shape;6884;p23"/>
            <p:cNvSpPr/>
            <p:nvPr/>
          </p:nvSpPr>
          <p:spPr>
            <a:xfrm>
              <a:off x="7705875" y="5514901"/>
              <a:ext cx="9931" cy="9034"/>
            </a:xfrm>
            <a:custGeom>
              <a:rect b="b" l="l" r="r" t="t"/>
              <a:pathLst>
                <a:path extrusionOk="0" h="413" w="454">
                  <a:moveTo>
                    <a:pt x="221" y="1"/>
                  </a:moveTo>
                  <a:cubicBezTo>
                    <a:pt x="181" y="1"/>
                    <a:pt x="140" y="15"/>
                    <a:pt x="104" y="44"/>
                  </a:cubicBezTo>
                  <a:cubicBezTo>
                    <a:pt x="12" y="112"/>
                    <a:pt x="0" y="231"/>
                    <a:pt x="74" y="328"/>
                  </a:cubicBezTo>
                  <a:cubicBezTo>
                    <a:pt x="118" y="383"/>
                    <a:pt x="177" y="413"/>
                    <a:pt x="236" y="413"/>
                  </a:cubicBezTo>
                  <a:cubicBezTo>
                    <a:pt x="276" y="413"/>
                    <a:pt x="317" y="399"/>
                    <a:pt x="353" y="371"/>
                  </a:cubicBezTo>
                  <a:cubicBezTo>
                    <a:pt x="449" y="298"/>
                    <a:pt x="454" y="181"/>
                    <a:pt x="383" y="87"/>
                  </a:cubicBezTo>
                  <a:cubicBezTo>
                    <a:pt x="338"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5" name="Google Shape;6885;p23"/>
            <p:cNvSpPr/>
            <p:nvPr/>
          </p:nvSpPr>
          <p:spPr>
            <a:xfrm>
              <a:off x="7717447" y="5505932"/>
              <a:ext cx="9997" cy="9034"/>
            </a:xfrm>
            <a:custGeom>
              <a:rect b="b" l="l" r="r" t="t"/>
              <a:pathLst>
                <a:path extrusionOk="0" h="413" w="457">
                  <a:moveTo>
                    <a:pt x="221" y="0"/>
                  </a:moveTo>
                  <a:cubicBezTo>
                    <a:pt x="181" y="0"/>
                    <a:pt x="140" y="14"/>
                    <a:pt x="104" y="41"/>
                  </a:cubicBezTo>
                  <a:cubicBezTo>
                    <a:pt x="14" y="112"/>
                    <a:pt x="0" y="229"/>
                    <a:pt x="74" y="325"/>
                  </a:cubicBezTo>
                  <a:cubicBezTo>
                    <a:pt x="118" y="382"/>
                    <a:pt x="178" y="413"/>
                    <a:pt x="239" y="413"/>
                  </a:cubicBezTo>
                  <a:cubicBezTo>
                    <a:pt x="279" y="413"/>
                    <a:pt x="319" y="399"/>
                    <a:pt x="355" y="371"/>
                  </a:cubicBezTo>
                  <a:cubicBezTo>
                    <a:pt x="449" y="296"/>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6" name="Google Shape;6886;p23"/>
            <p:cNvSpPr/>
            <p:nvPr/>
          </p:nvSpPr>
          <p:spPr>
            <a:xfrm>
              <a:off x="7729172" y="5496832"/>
              <a:ext cx="9997" cy="9034"/>
            </a:xfrm>
            <a:custGeom>
              <a:rect b="b" l="l" r="r" t="t"/>
              <a:pathLst>
                <a:path extrusionOk="0" h="413" w="457">
                  <a:moveTo>
                    <a:pt x="221" y="1"/>
                  </a:moveTo>
                  <a:cubicBezTo>
                    <a:pt x="181" y="1"/>
                    <a:pt x="140" y="14"/>
                    <a:pt x="103" y="43"/>
                  </a:cubicBezTo>
                  <a:cubicBezTo>
                    <a:pt x="12" y="114"/>
                    <a:pt x="0" y="231"/>
                    <a:pt x="74" y="327"/>
                  </a:cubicBezTo>
                  <a:cubicBezTo>
                    <a:pt x="117" y="383"/>
                    <a:pt x="177" y="413"/>
                    <a:pt x="236" y="413"/>
                  </a:cubicBezTo>
                  <a:cubicBezTo>
                    <a:pt x="276" y="413"/>
                    <a:pt x="317" y="399"/>
                    <a:pt x="353" y="370"/>
                  </a:cubicBezTo>
                  <a:cubicBezTo>
                    <a:pt x="449" y="297"/>
                    <a:pt x="456" y="180"/>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7" name="Google Shape;6887;p23"/>
            <p:cNvSpPr/>
            <p:nvPr/>
          </p:nvSpPr>
          <p:spPr>
            <a:xfrm>
              <a:off x="7740897" y="5487754"/>
              <a:ext cx="9975" cy="9034"/>
            </a:xfrm>
            <a:custGeom>
              <a:rect b="b" l="l" r="r" t="t"/>
              <a:pathLst>
                <a:path extrusionOk="0" h="413" w="456">
                  <a:moveTo>
                    <a:pt x="223" y="0"/>
                  </a:moveTo>
                  <a:cubicBezTo>
                    <a:pt x="182" y="0"/>
                    <a:pt x="141" y="14"/>
                    <a:pt x="103" y="43"/>
                  </a:cubicBezTo>
                  <a:cubicBezTo>
                    <a:pt x="14" y="112"/>
                    <a:pt x="0" y="231"/>
                    <a:pt x="76" y="327"/>
                  </a:cubicBezTo>
                  <a:cubicBezTo>
                    <a:pt x="118" y="382"/>
                    <a:pt x="178" y="413"/>
                    <a:pt x="238" y="413"/>
                  </a:cubicBezTo>
                  <a:cubicBezTo>
                    <a:pt x="278" y="413"/>
                    <a:pt x="319" y="399"/>
                    <a:pt x="355" y="371"/>
                  </a:cubicBezTo>
                  <a:cubicBezTo>
                    <a:pt x="449" y="298"/>
                    <a:pt x="456" y="181"/>
                    <a:pt x="383" y="87"/>
                  </a:cubicBezTo>
                  <a:cubicBezTo>
                    <a:pt x="339" y="30"/>
                    <a:pt x="282" y="0"/>
                    <a:pt x="22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8" name="Google Shape;6888;p23"/>
            <p:cNvSpPr/>
            <p:nvPr/>
          </p:nvSpPr>
          <p:spPr>
            <a:xfrm>
              <a:off x="7752666" y="5478632"/>
              <a:ext cx="9997" cy="9013"/>
            </a:xfrm>
            <a:custGeom>
              <a:rect b="b" l="l" r="r" t="t"/>
              <a:pathLst>
                <a:path extrusionOk="0" h="412" w="457">
                  <a:moveTo>
                    <a:pt x="221" y="0"/>
                  </a:moveTo>
                  <a:cubicBezTo>
                    <a:pt x="181" y="0"/>
                    <a:pt x="140" y="14"/>
                    <a:pt x="104" y="41"/>
                  </a:cubicBezTo>
                  <a:cubicBezTo>
                    <a:pt x="14" y="112"/>
                    <a:pt x="0" y="229"/>
                    <a:pt x="76" y="325"/>
                  </a:cubicBezTo>
                  <a:cubicBezTo>
                    <a:pt x="119" y="382"/>
                    <a:pt x="178" y="412"/>
                    <a:pt x="238" y="412"/>
                  </a:cubicBezTo>
                  <a:cubicBezTo>
                    <a:pt x="278" y="412"/>
                    <a:pt x="319" y="398"/>
                    <a:pt x="355" y="371"/>
                  </a:cubicBezTo>
                  <a:cubicBezTo>
                    <a:pt x="452" y="295"/>
                    <a:pt x="456" y="181"/>
                    <a:pt x="383" y="87"/>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89" name="Google Shape;6889;p23"/>
            <p:cNvSpPr/>
            <p:nvPr/>
          </p:nvSpPr>
          <p:spPr>
            <a:xfrm>
              <a:off x="7764347" y="5469576"/>
              <a:ext cx="9975" cy="9034"/>
            </a:xfrm>
            <a:custGeom>
              <a:rect b="b" l="l" r="r" t="t"/>
              <a:pathLst>
                <a:path extrusionOk="0" h="413" w="456">
                  <a:moveTo>
                    <a:pt x="220" y="1"/>
                  </a:moveTo>
                  <a:cubicBezTo>
                    <a:pt x="180" y="1"/>
                    <a:pt x="140" y="15"/>
                    <a:pt x="103" y="43"/>
                  </a:cubicBezTo>
                  <a:cubicBezTo>
                    <a:pt x="14" y="114"/>
                    <a:pt x="0" y="231"/>
                    <a:pt x="76" y="327"/>
                  </a:cubicBezTo>
                  <a:cubicBezTo>
                    <a:pt x="118" y="383"/>
                    <a:pt x="177" y="413"/>
                    <a:pt x="236" y="413"/>
                  </a:cubicBezTo>
                  <a:cubicBezTo>
                    <a:pt x="277" y="413"/>
                    <a:pt x="318" y="399"/>
                    <a:pt x="355" y="371"/>
                  </a:cubicBezTo>
                  <a:cubicBezTo>
                    <a:pt x="449" y="297"/>
                    <a:pt x="456" y="180"/>
                    <a:pt x="383" y="89"/>
                  </a:cubicBezTo>
                  <a:cubicBezTo>
                    <a:pt x="339" y="31"/>
                    <a:pt x="28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0" name="Google Shape;6890;p23"/>
            <p:cNvSpPr/>
            <p:nvPr/>
          </p:nvSpPr>
          <p:spPr>
            <a:xfrm>
              <a:off x="7775963" y="5460563"/>
              <a:ext cx="9997" cy="9034"/>
            </a:xfrm>
            <a:custGeom>
              <a:rect b="b" l="l" r="r" t="t"/>
              <a:pathLst>
                <a:path extrusionOk="0" h="413" w="457">
                  <a:moveTo>
                    <a:pt x="221" y="0"/>
                  </a:moveTo>
                  <a:cubicBezTo>
                    <a:pt x="181" y="0"/>
                    <a:pt x="140" y="14"/>
                    <a:pt x="103" y="43"/>
                  </a:cubicBezTo>
                  <a:cubicBezTo>
                    <a:pt x="14" y="114"/>
                    <a:pt x="0" y="231"/>
                    <a:pt x="76" y="327"/>
                  </a:cubicBezTo>
                  <a:cubicBezTo>
                    <a:pt x="119" y="382"/>
                    <a:pt x="178" y="412"/>
                    <a:pt x="238" y="412"/>
                  </a:cubicBezTo>
                  <a:cubicBezTo>
                    <a:pt x="278" y="412"/>
                    <a:pt x="319" y="399"/>
                    <a:pt x="355" y="370"/>
                  </a:cubicBezTo>
                  <a:cubicBezTo>
                    <a:pt x="452" y="297"/>
                    <a:pt x="456" y="180"/>
                    <a:pt x="383" y="86"/>
                  </a:cubicBezTo>
                  <a:cubicBezTo>
                    <a:pt x="339" y="30"/>
                    <a:pt x="281" y="0"/>
                    <a:pt x="22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1" name="Google Shape;6891;p23"/>
            <p:cNvSpPr/>
            <p:nvPr/>
          </p:nvSpPr>
          <p:spPr>
            <a:xfrm>
              <a:off x="7787884" y="5451288"/>
              <a:ext cx="9997" cy="9056"/>
            </a:xfrm>
            <a:custGeom>
              <a:rect b="b" l="l" r="r" t="t"/>
              <a:pathLst>
                <a:path extrusionOk="0" h="414" w="457">
                  <a:moveTo>
                    <a:pt x="221" y="1"/>
                  </a:moveTo>
                  <a:cubicBezTo>
                    <a:pt x="181" y="1"/>
                    <a:pt x="140" y="15"/>
                    <a:pt x="103" y="43"/>
                  </a:cubicBezTo>
                  <a:cubicBezTo>
                    <a:pt x="14" y="114"/>
                    <a:pt x="0" y="231"/>
                    <a:pt x="76" y="327"/>
                  </a:cubicBezTo>
                  <a:cubicBezTo>
                    <a:pt x="119" y="384"/>
                    <a:pt x="178" y="414"/>
                    <a:pt x="238" y="414"/>
                  </a:cubicBezTo>
                  <a:cubicBezTo>
                    <a:pt x="278" y="414"/>
                    <a:pt x="319" y="400"/>
                    <a:pt x="355" y="373"/>
                  </a:cubicBezTo>
                  <a:cubicBezTo>
                    <a:pt x="452" y="297"/>
                    <a:pt x="456" y="181"/>
                    <a:pt x="383" y="89"/>
                  </a:cubicBezTo>
                  <a:cubicBezTo>
                    <a:pt x="339" y="31"/>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2" name="Google Shape;6892;p23"/>
            <p:cNvSpPr/>
            <p:nvPr/>
          </p:nvSpPr>
          <p:spPr>
            <a:xfrm>
              <a:off x="7799566" y="5442254"/>
              <a:ext cx="9975" cy="9056"/>
            </a:xfrm>
            <a:custGeom>
              <a:rect b="b" l="l" r="r" t="t"/>
              <a:pathLst>
                <a:path extrusionOk="0" h="414" w="456">
                  <a:moveTo>
                    <a:pt x="222" y="1"/>
                  </a:moveTo>
                  <a:cubicBezTo>
                    <a:pt x="182" y="1"/>
                    <a:pt x="140" y="15"/>
                    <a:pt x="103" y="44"/>
                  </a:cubicBezTo>
                  <a:cubicBezTo>
                    <a:pt x="14" y="113"/>
                    <a:pt x="0" y="232"/>
                    <a:pt x="76" y="328"/>
                  </a:cubicBezTo>
                  <a:cubicBezTo>
                    <a:pt x="118" y="383"/>
                    <a:pt x="177" y="413"/>
                    <a:pt x="238" y="413"/>
                  </a:cubicBezTo>
                  <a:cubicBezTo>
                    <a:pt x="278" y="413"/>
                    <a:pt x="318" y="400"/>
                    <a:pt x="355" y="371"/>
                  </a:cubicBezTo>
                  <a:cubicBezTo>
                    <a:pt x="451" y="298"/>
                    <a:pt x="456" y="181"/>
                    <a:pt x="382" y="87"/>
                  </a:cubicBezTo>
                  <a:cubicBezTo>
                    <a:pt x="339" y="31"/>
                    <a:pt x="281" y="1"/>
                    <a:pt x="22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3" name="Google Shape;6893;p23"/>
            <p:cNvSpPr/>
            <p:nvPr/>
          </p:nvSpPr>
          <p:spPr>
            <a:xfrm>
              <a:off x="7811422" y="5433088"/>
              <a:ext cx="9953" cy="9034"/>
            </a:xfrm>
            <a:custGeom>
              <a:rect b="b" l="l" r="r" t="t"/>
              <a:pathLst>
                <a:path extrusionOk="0" h="413" w="455">
                  <a:moveTo>
                    <a:pt x="221" y="1"/>
                  </a:moveTo>
                  <a:cubicBezTo>
                    <a:pt x="181" y="1"/>
                    <a:pt x="140" y="15"/>
                    <a:pt x="104" y="44"/>
                  </a:cubicBezTo>
                  <a:cubicBezTo>
                    <a:pt x="12" y="113"/>
                    <a:pt x="1" y="232"/>
                    <a:pt x="74" y="326"/>
                  </a:cubicBezTo>
                  <a:cubicBezTo>
                    <a:pt x="118" y="382"/>
                    <a:pt x="177" y="413"/>
                    <a:pt x="237" y="413"/>
                  </a:cubicBezTo>
                  <a:cubicBezTo>
                    <a:pt x="277" y="413"/>
                    <a:pt x="317" y="400"/>
                    <a:pt x="353" y="371"/>
                  </a:cubicBezTo>
                  <a:cubicBezTo>
                    <a:pt x="450" y="296"/>
                    <a:pt x="454" y="181"/>
                    <a:pt x="383" y="87"/>
                  </a:cubicBezTo>
                  <a:cubicBezTo>
                    <a:pt x="339" y="30"/>
                    <a:pt x="280" y="1"/>
                    <a:pt x="2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4" name="Google Shape;6894;p23"/>
            <p:cNvSpPr/>
            <p:nvPr/>
          </p:nvSpPr>
          <p:spPr>
            <a:xfrm>
              <a:off x="7841981" y="632674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5" name="Google Shape;6895;p23"/>
            <p:cNvSpPr/>
            <p:nvPr/>
          </p:nvSpPr>
          <p:spPr>
            <a:xfrm>
              <a:off x="7841981" y="6311938"/>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6" name="Google Shape;6896;p23"/>
            <p:cNvSpPr/>
            <p:nvPr/>
          </p:nvSpPr>
          <p:spPr>
            <a:xfrm>
              <a:off x="7841981" y="6297107"/>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5"/>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7" name="Google Shape;6897;p23"/>
            <p:cNvSpPr/>
            <p:nvPr/>
          </p:nvSpPr>
          <p:spPr>
            <a:xfrm>
              <a:off x="7841981" y="6282276"/>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8" name="Google Shape;6898;p23"/>
            <p:cNvSpPr/>
            <p:nvPr/>
          </p:nvSpPr>
          <p:spPr>
            <a:xfrm>
              <a:off x="7841981" y="6267401"/>
              <a:ext cx="9034" cy="8531"/>
            </a:xfrm>
            <a:custGeom>
              <a:rect b="b" l="l" r="r" t="t"/>
              <a:pathLst>
                <a:path extrusionOk="0" h="390" w="413">
                  <a:moveTo>
                    <a:pt x="207" y="0"/>
                  </a:moveTo>
                  <a:cubicBezTo>
                    <a:pt x="86" y="0"/>
                    <a:pt x="1" y="78"/>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899" name="Google Shape;6899;p23"/>
            <p:cNvSpPr/>
            <p:nvPr/>
          </p:nvSpPr>
          <p:spPr>
            <a:xfrm>
              <a:off x="7841981" y="6252570"/>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0" name="Google Shape;6900;p23"/>
            <p:cNvSpPr/>
            <p:nvPr/>
          </p:nvSpPr>
          <p:spPr>
            <a:xfrm>
              <a:off x="7841981" y="6237738"/>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1" name="Google Shape;6901;p23"/>
            <p:cNvSpPr/>
            <p:nvPr/>
          </p:nvSpPr>
          <p:spPr>
            <a:xfrm>
              <a:off x="7841981" y="6222907"/>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2" name="Google Shape;6902;p23"/>
            <p:cNvSpPr/>
            <p:nvPr/>
          </p:nvSpPr>
          <p:spPr>
            <a:xfrm>
              <a:off x="7841981" y="6208076"/>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3" name="Google Shape;6903;p23"/>
            <p:cNvSpPr/>
            <p:nvPr/>
          </p:nvSpPr>
          <p:spPr>
            <a:xfrm>
              <a:off x="7841981" y="6193245"/>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4" name="Google Shape;6904;p23"/>
            <p:cNvSpPr/>
            <p:nvPr/>
          </p:nvSpPr>
          <p:spPr>
            <a:xfrm>
              <a:off x="7841981" y="617841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5" name="Google Shape;6905;p23"/>
            <p:cNvSpPr/>
            <p:nvPr/>
          </p:nvSpPr>
          <p:spPr>
            <a:xfrm>
              <a:off x="7841981" y="6163582"/>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6" name="Google Shape;6906;p23"/>
            <p:cNvSpPr/>
            <p:nvPr/>
          </p:nvSpPr>
          <p:spPr>
            <a:xfrm>
              <a:off x="7841981" y="6148707"/>
              <a:ext cx="9034" cy="8597"/>
            </a:xfrm>
            <a:custGeom>
              <a:rect b="b" l="l" r="r" t="t"/>
              <a:pathLst>
                <a:path extrusionOk="0" h="393" w="413">
                  <a:moveTo>
                    <a:pt x="207" y="1"/>
                  </a:moveTo>
                  <a:cubicBezTo>
                    <a:pt x="86" y="1"/>
                    <a:pt x="1" y="81"/>
                    <a:pt x="1" y="195"/>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7" name="Google Shape;6907;p23"/>
            <p:cNvSpPr/>
            <p:nvPr/>
          </p:nvSpPr>
          <p:spPr>
            <a:xfrm>
              <a:off x="7841981" y="6133876"/>
              <a:ext cx="9034" cy="8597"/>
            </a:xfrm>
            <a:custGeom>
              <a:rect b="b" l="l" r="r" t="t"/>
              <a:pathLst>
                <a:path extrusionOk="0" h="393" w="413">
                  <a:moveTo>
                    <a:pt x="207" y="1"/>
                  </a:moveTo>
                  <a:cubicBezTo>
                    <a:pt x="86" y="1"/>
                    <a:pt x="1" y="81"/>
                    <a:pt x="1" y="196"/>
                  </a:cubicBezTo>
                  <a:cubicBezTo>
                    <a:pt x="1" y="310"/>
                    <a:pt x="86" y="390"/>
                    <a:pt x="207" y="390"/>
                  </a:cubicBezTo>
                  <a:lnTo>
                    <a:pt x="207" y="393"/>
                  </a:ln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8" name="Google Shape;6908;p23"/>
            <p:cNvSpPr/>
            <p:nvPr/>
          </p:nvSpPr>
          <p:spPr>
            <a:xfrm>
              <a:off x="7841981" y="6119066"/>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09" name="Google Shape;6909;p23"/>
            <p:cNvSpPr/>
            <p:nvPr/>
          </p:nvSpPr>
          <p:spPr>
            <a:xfrm>
              <a:off x="7841981" y="6104235"/>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0" name="Google Shape;6910;p23"/>
            <p:cNvSpPr/>
            <p:nvPr/>
          </p:nvSpPr>
          <p:spPr>
            <a:xfrm>
              <a:off x="7841981" y="6089404"/>
              <a:ext cx="9034" cy="8531"/>
            </a:xfrm>
            <a:custGeom>
              <a:rect b="b" l="l" r="r" t="t"/>
              <a:pathLst>
                <a:path extrusionOk="0" h="390" w="413">
                  <a:moveTo>
                    <a:pt x="207" y="0"/>
                  </a:moveTo>
                  <a:cubicBezTo>
                    <a:pt x="86" y="0"/>
                    <a:pt x="1" y="80"/>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1" name="Google Shape;6911;p23"/>
            <p:cNvSpPr/>
            <p:nvPr/>
          </p:nvSpPr>
          <p:spPr>
            <a:xfrm>
              <a:off x="7841981" y="6074573"/>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2" name="Google Shape;6912;p23"/>
            <p:cNvSpPr/>
            <p:nvPr/>
          </p:nvSpPr>
          <p:spPr>
            <a:xfrm>
              <a:off x="7841981" y="6059741"/>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5"/>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3" name="Google Shape;6913;p23"/>
            <p:cNvSpPr/>
            <p:nvPr/>
          </p:nvSpPr>
          <p:spPr>
            <a:xfrm>
              <a:off x="7841981" y="6044866"/>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4" name="Google Shape;6914;p23"/>
            <p:cNvSpPr/>
            <p:nvPr/>
          </p:nvSpPr>
          <p:spPr>
            <a:xfrm>
              <a:off x="7841981" y="6030035"/>
              <a:ext cx="9034" cy="8597"/>
            </a:xfrm>
            <a:custGeom>
              <a:rect b="b" l="l" r="r" t="t"/>
              <a:pathLst>
                <a:path extrusionOk="0" h="393"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5" name="Google Shape;6915;p23"/>
            <p:cNvSpPr/>
            <p:nvPr/>
          </p:nvSpPr>
          <p:spPr>
            <a:xfrm>
              <a:off x="7841981" y="6015204"/>
              <a:ext cx="9034" cy="8531"/>
            </a:xfrm>
            <a:custGeom>
              <a:rect b="b" l="l" r="r" t="t"/>
              <a:pathLst>
                <a:path extrusionOk="0" h="390" w="413">
                  <a:moveTo>
                    <a:pt x="207" y="1"/>
                  </a:moveTo>
                  <a:cubicBezTo>
                    <a:pt x="86" y="1"/>
                    <a:pt x="1" y="78"/>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6" name="Google Shape;6916;p23"/>
            <p:cNvSpPr/>
            <p:nvPr/>
          </p:nvSpPr>
          <p:spPr>
            <a:xfrm>
              <a:off x="7841981" y="6000373"/>
              <a:ext cx="9034" cy="8553"/>
            </a:xfrm>
            <a:custGeom>
              <a:rect b="b" l="l" r="r" t="t"/>
              <a:pathLst>
                <a:path extrusionOk="0" h="391" w="413">
                  <a:moveTo>
                    <a:pt x="207" y="1"/>
                  </a:moveTo>
                  <a:cubicBezTo>
                    <a:pt x="86" y="1"/>
                    <a:pt x="1" y="79"/>
                    <a:pt x="1" y="193"/>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7" name="Google Shape;6917;p23"/>
            <p:cNvSpPr/>
            <p:nvPr/>
          </p:nvSpPr>
          <p:spPr>
            <a:xfrm>
              <a:off x="7841981" y="59855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8" name="Google Shape;6918;p23"/>
            <p:cNvSpPr/>
            <p:nvPr/>
          </p:nvSpPr>
          <p:spPr>
            <a:xfrm>
              <a:off x="7841981" y="597071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19" name="Google Shape;6919;p23"/>
            <p:cNvSpPr/>
            <p:nvPr/>
          </p:nvSpPr>
          <p:spPr>
            <a:xfrm>
              <a:off x="7841981" y="5955901"/>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0" name="Google Shape;6920;p23"/>
            <p:cNvSpPr/>
            <p:nvPr/>
          </p:nvSpPr>
          <p:spPr>
            <a:xfrm>
              <a:off x="7841981" y="5941070"/>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1" name="Google Shape;6921;p23"/>
            <p:cNvSpPr/>
            <p:nvPr/>
          </p:nvSpPr>
          <p:spPr>
            <a:xfrm>
              <a:off x="7841981" y="5926195"/>
              <a:ext cx="9034" cy="8575"/>
            </a:xfrm>
            <a:custGeom>
              <a:rect b="b" l="l" r="r" t="t"/>
              <a:pathLst>
                <a:path extrusionOk="0" h="392" w="413">
                  <a:moveTo>
                    <a:pt x="207" y="0"/>
                  </a:moveTo>
                  <a:cubicBezTo>
                    <a:pt x="86" y="0"/>
                    <a:pt x="1" y="80"/>
                    <a:pt x="1" y="195"/>
                  </a:cubicBezTo>
                  <a:cubicBezTo>
                    <a:pt x="1" y="309"/>
                    <a:pt x="86" y="392"/>
                    <a:pt x="207" y="392"/>
                  </a:cubicBezTo>
                  <a:cubicBezTo>
                    <a:pt x="324" y="392"/>
                    <a:pt x="413" y="314"/>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2" name="Google Shape;6922;p23"/>
            <p:cNvSpPr/>
            <p:nvPr/>
          </p:nvSpPr>
          <p:spPr>
            <a:xfrm>
              <a:off x="7841981" y="5911363"/>
              <a:ext cx="9034" cy="8575"/>
            </a:xfrm>
            <a:custGeom>
              <a:rect b="b" l="l" r="r" t="t"/>
              <a:pathLst>
                <a:path extrusionOk="0" h="392" w="413">
                  <a:moveTo>
                    <a:pt x="207" y="0"/>
                  </a:moveTo>
                  <a:cubicBezTo>
                    <a:pt x="86" y="0"/>
                    <a:pt x="1" y="80"/>
                    <a:pt x="1" y="195"/>
                  </a:cubicBezTo>
                  <a:cubicBezTo>
                    <a:pt x="1" y="309"/>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3" name="Google Shape;6923;p23"/>
            <p:cNvSpPr/>
            <p:nvPr/>
          </p:nvSpPr>
          <p:spPr>
            <a:xfrm>
              <a:off x="7841981" y="5896532"/>
              <a:ext cx="9034" cy="8531"/>
            </a:xfrm>
            <a:custGeom>
              <a:rect b="b" l="l" r="r" t="t"/>
              <a:pathLst>
                <a:path extrusionOk="0" h="390" w="413">
                  <a:moveTo>
                    <a:pt x="207" y="0"/>
                  </a:moveTo>
                  <a:cubicBezTo>
                    <a:pt x="86" y="0"/>
                    <a:pt x="1" y="80"/>
                    <a:pt x="1" y="195"/>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4" name="Google Shape;6924;p23"/>
            <p:cNvSpPr/>
            <p:nvPr/>
          </p:nvSpPr>
          <p:spPr>
            <a:xfrm>
              <a:off x="7841981" y="5881701"/>
              <a:ext cx="9034" cy="8531"/>
            </a:xfrm>
            <a:custGeom>
              <a:rect b="b" l="l" r="r" t="t"/>
              <a:pathLst>
                <a:path extrusionOk="0" h="390" w="413">
                  <a:moveTo>
                    <a:pt x="207" y="0"/>
                  </a:moveTo>
                  <a:cubicBezTo>
                    <a:pt x="86" y="0"/>
                    <a:pt x="1" y="81"/>
                    <a:pt x="1" y="195"/>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5" name="Google Shape;6925;p23"/>
            <p:cNvSpPr/>
            <p:nvPr/>
          </p:nvSpPr>
          <p:spPr>
            <a:xfrm>
              <a:off x="7841981" y="5866870"/>
              <a:ext cx="9034" cy="8531"/>
            </a:xfrm>
            <a:custGeom>
              <a:rect b="b" l="l" r="r" t="t"/>
              <a:pathLst>
                <a:path extrusionOk="0" h="390" w="413">
                  <a:moveTo>
                    <a:pt x="207" y="1"/>
                  </a:moveTo>
                  <a:cubicBezTo>
                    <a:pt x="86" y="1"/>
                    <a:pt x="1" y="81"/>
                    <a:pt x="1" y="195"/>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6" name="Google Shape;6926;p23"/>
            <p:cNvSpPr/>
            <p:nvPr/>
          </p:nvSpPr>
          <p:spPr>
            <a:xfrm>
              <a:off x="7841981" y="5852038"/>
              <a:ext cx="9034" cy="8531"/>
            </a:xfrm>
            <a:custGeom>
              <a:rect b="b" l="l" r="r" t="t"/>
              <a:pathLst>
                <a:path extrusionOk="0" h="390"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7" name="Google Shape;6927;p23"/>
            <p:cNvSpPr/>
            <p:nvPr/>
          </p:nvSpPr>
          <p:spPr>
            <a:xfrm>
              <a:off x="7841981" y="5837207"/>
              <a:ext cx="9034" cy="8553"/>
            </a:xfrm>
            <a:custGeom>
              <a:rect b="b" l="l" r="r" t="t"/>
              <a:pathLst>
                <a:path extrusionOk="0" h="391" w="413">
                  <a:moveTo>
                    <a:pt x="207" y="1"/>
                  </a:moveTo>
                  <a:cubicBezTo>
                    <a:pt x="86" y="1"/>
                    <a:pt x="1" y="81"/>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8" name="Google Shape;6928;p23"/>
            <p:cNvSpPr/>
            <p:nvPr/>
          </p:nvSpPr>
          <p:spPr>
            <a:xfrm>
              <a:off x="7841981" y="5822376"/>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29" name="Google Shape;6929;p23"/>
            <p:cNvSpPr/>
            <p:nvPr/>
          </p:nvSpPr>
          <p:spPr>
            <a:xfrm>
              <a:off x="7841981" y="5807566"/>
              <a:ext cx="9034" cy="8531"/>
            </a:xfrm>
            <a:custGeom>
              <a:rect b="b" l="l" r="r" t="t"/>
              <a:pathLst>
                <a:path extrusionOk="0" h="390" w="413">
                  <a:moveTo>
                    <a:pt x="207" y="0"/>
                  </a:moveTo>
                  <a:cubicBezTo>
                    <a:pt x="86" y="0"/>
                    <a:pt x="1" y="78"/>
                    <a:pt x="1" y="192"/>
                  </a:cubicBezTo>
                  <a:cubicBezTo>
                    <a:pt x="1" y="307"/>
                    <a:pt x="86" y="389"/>
                    <a:pt x="207" y="389"/>
                  </a:cubicBezTo>
                  <a:cubicBezTo>
                    <a:pt x="324" y="389"/>
                    <a:pt x="413" y="311"/>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0" name="Google Shape;6930;p23"/>
            <p:cNvSpPr/>
            <p:nvPr/>
          </p:nvSpPr>
          <p:spPr>
            <a:xfrm>
              <a:off x="7841981" y="5792670"/>
              <a:ext cx="9034" cy="8597"/>
            </a:xfrm>
            <a:custGeom>
              <a:rect b="b" l="l" r="r" t="t"/>
              <a:pathLst>
                <a:path extrusionOk="0" h="393" w="413">
                  <a:moveTo>
                    <a:pt x="207" y="1"/>
                  </a:moveTo>
                  <a:cubicBezTo>
                    <a:pt x="86" y="1"/>
                    <a:pt x="1" y="81"/>
                    <a:pt x="1" y="196"/>
                  </a:cubicBezTo>
                  <a:cubicBezTo>
                    <a:pt x="1" y="310"/>
                    <a:pt x="86" y="392"/>
                    <a:pt x="207" y="392"/>
                  </a:cubicBezTo>
                  <a:cubicBezTo>
                    <a:pt x="324" y="392"/>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1" name="Google Shape;6931;p23"/>
            <p:cNvSpPr/>
            <p:nvPr/>
          </p:nvSpPr>
          <p:spPr>
            <a:xfrm>
              <a:off x="7841981" y="5777838"/>
              <a:ext cx="9034" cy="8597"/>
            </a:xfrm>
            <a:custGeom>
              <a:rect b="b" l="l" r="r" t="t"/>
              <a:pathLst>
                <a:path extrusionOk="0" h="393" w="413">
                  <a:moveTo>
                    <a:pt x="207" y="1"/>
                  </a:moveTo>
                  <a:cubicBezTo>
                    <a:pt x="86" y="1"/>
                    <a:pt x="1" y="81"/>
                    <a:pt x="1" y="196"/>
                  </a:cubicBezTo>
                  <a:cubicBezTo>
                    <a:pt x="1" y="310"/>
                    <a:pt x="86" y="393"/>
                    <a:pt x="207" y="393"/>
                  </a:cubicBezTo>
                  <a:cubicBezTo>
                    <a:pt x="324" y="393"/>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2" name="Google Shape;6932;p23"/>
            <p:cNvSpPr/>
            <p:nvPr/>
          </p:nvSpPr>
          <p:spPr>
            <a:xfrm>
              <a:off x="7841981" y="5763029"/>
              <a:ext cx="9034" cy="8531"/>
            </a:xfrm>
            <a:custGeom>
              <a:rect b="b" l="l" r="r" t="t"/>
              <a:pathLst>
                <a:path extrusionOk="0" h="390" w="413">
                  <a:moveTo>
                    <a:pt x="207" y="0"/>
                  </a:moveTo>
                  <a:cubicBezTo>
                    <a:pt x="86" y="0"/>
                    <a:pt x="1" y="80"/>
                    <a:pt x="1" y="195"/>
                  </a:cubicBezTo>
                  <a:cubicBezTo>
                    <a:pt x="1" y="309"/>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3" name="Google Shape;6933;p23"/>
            <p:cNvSpPr/>
            <p:nvPr/>
          </p:nvSpPr>
          <p:spPr>
            <a:xfrm>
              <a:off x="7841981" y="5748198"/>
              <a:ext cx="9034" cy="8531"/>
            </a:xfrm>
            <a:custGeom>
              <a:rect b="b" l="l" r="r" t="t"/>
              <a:pathLst>
                <a:path extrusionOk="0" h="390" w="413">
                  <a:moveTo>
                    <a:pt x="207" y="0"/>
                  </a:moveTo>
                  <a:cubicBezTo>
                    <a:pt x="86" y="0"/>
                    <a:pt x="1" y="78"/>
                    <a:pt x="1" y="193"/>
                  </a:cubicBezTo>
                  <a:cubicBezTo>
                    <a:pt x="1" y="309"/>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4" name="Google Shape;6934;p23"/>
            <p:cNvSpPr/>
            <p:nvPr/>
          </p:nvSpPr>
          <p:spPr>
            <a:xfrm>
              <a:off x="7841981" y="5733366"/>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5" name="Google Shape;6935;p23"/>
            <p:cNvSpPr/>
            <p:nvPr/>
          </p:nvSpPr>
          <p:spPr>
            <a:xfrm>
              <a:off x="7841981" y="5718535"/>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6" name="Google Shape;6936;p23"/>
            <p:cNvSpPr/>
            <p:nvPr/>
          </p:nvSpPr>
          <p:spPr>
            <a:xfrm>
              <a:off x="7841981" y="5703704"/>
              <a:ext cx="9034" cy="8531"/>
            </a:xfrm>
            <a:custGeom>
              <a:rect b="b" l="l" r="r" t="t"/>
              <a:pathLst>
                <a:path extrusionOk="0" h="390" w="413">
                  <a:moveTo>
                    <a:pt x="207" y="1"/>
                  </a:moveTo>
                  <a:cubicBezTo>
                    <a:pt x="86" y="1"/>
                    <a:pt x="1" y="78"/>
                    <a:pt x="1" y="193"/>
                  </a:cubicBezTo>
                  <a:cubicBezTo>
                    <a:pt x="1" y="307"/>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7" name="Google Shape;6937;p23"/>
            <p:cNvSpPr/>
            <p:nvPr/>
          </p:nvSpPr>
          <p:spPr>
            <a:xfrm>
              <a:off x="7841981" y="5688873"/>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8" name="Google Shape;6938;p23"/>
            <p:cNvSpPr/>
            <p:nvPr/>
          </p:nvSpPr>
          <p:spPr>
            <a:xfrm>
              <a:off x="7841981" y="567404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0"/>
                    <a:pt x="413" y="196"/>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39" name="Google Shape;6939;p23"/>
            <p:cNvSpPr/>
            <p:nvPr/>
          </p:nvSpPr>
          <p:spPr>
            <a:xfrm>
              <a:off x="7841981" y="5659166"/>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0" name="Google Shape;6940;p23"/>
            <p:cNvSpPr/>
            <p:nvPr/>
          </p:nvSpPr>
          <p:spPr>
            <a:xfrm>
              <a:off x="7841981" y="5644335"/>
              <a:ext cx="9034" cy="8553"/>
            </a:xfrm>
            <a:custGeom>
              <a:rect b="b" l="l" r="r" t="t"/>
              <a:pathLst>
                <a:path extrusionOk="0" h="391"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1" name="Google Shape;6941;p23"/>
            <p:cNvSpPr/>
            <p:nvPr/>
          </p:nvSpPr>
          <p:spPr>
            <a:xfrm>
              <a:off x="7841981" y="5629504"/>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2" name="Google Shape;6942;p23"/>
            <p:cNvSpPr/>
            <p:nvPr/>
          </p:nvSpPr>
          <p:spPr>
            <a:xfrm>
              <a:off x="7841981" y="5614695"/>
              <a:ext cx="9034" cy="8531"/>
            </a:xfrm>
            <a:custGeom>
              <a:rect b="b" l="l" r="r" t="t"/>
              <a:pathLst>
                <a:path extrusionOk="0" h="390" w="413">
                  <a:moveTo>
                    <a:pt x="207" y="0"/>
                  </a:moveTo>
                  <a:cubicBezTo>
                    <a:pt x="86" y="0"/>
                    <a:pt x="1" y="80"/>
                    <a:pt x="1" y="195"/>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3" name="Google Shape;6943;p23"/>
            <p:cNvSpPr/>
            <p:nvPr/>
          </p:nvSpPr>
          <p:spPr>
            <a:xfrm>
              <a:off x="7841981" y="5599863"/>
              <a:ext cx="9034" cy="8531"/>
            </a:xfrm>
            <a:custGeom>
              <a:rect b="b" l="l" r="r" t="t"/>
              <a:pathLst>
                <a:path extrusionOk="0" h="390" w="413">
                  <a:moveTo>
                    <a:pt x="207" y="0"/>
                  </a:moveTo>
                  <a:cubicBezTo>
                    <a:pt x="86" y="0"/>
                    <a:pt x="1" y="78"/>
                    <a:pt x="1" y="193"/>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4" name="Google Shape;6944;p23"/>
            <p:cNvSpPr/>
            <p:nvPr/>
          </p:nvSpPr>
          <p:spPr>
            <a:xfrm>
              <a:off x="7841981" y="5585032"/>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5" name="Google Shape;6945;p23"/>
            <p:cNvSpPr/>
            <p:nvPr/>
          </p:nvSpPr>
          <p:spPr>
            <a:xfrm>
              <a:off x="7841981" y="5570201"/>
              <a:ext cx="9034" cy="8531"/>
            </a:xfrm>
            <a:custGeom>
              <a:rect b="b" l="l" r="r" t="t"/>
              <a:pathLst>
                <a:path extrusionOk="0" h="390" w="413">
                  <a:moveTo>
                    <a:pt x="207" y="0"/>
                  </a:moveTo>
                  <a:cubicBezTo>
                    <a:pt x="86" y="0"/>
                    <a:pt x="1" y="78"/>
                    <a:pt x="1" y="193"/>
                  </a:cubicBezTo>
                  <a:cubicBezTo>
                    <a:pt x="1" y="307"/>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6" name="Google Shape;6946;p23"/>
            <p:cNvSpPr/>
            <p:nvPr/>
          </p:nvSpPr>
          <p:spPr>
            <a:xfrm>
              <a:off x="7841981" y="5555370"/>
              <a:ext cx="9034" cy="8531"/>
            </a:xfrm>
            <a:custGeom>
              <a:rect b="b" l="l" r="r" t="t"/>
              <a:pathLst>
                <a:path extrusionOk="0" h="390" w="413">
                  <a:moveTo>
                    <a:pt x="207" y="1"/>
                  </a:moveTo>
                  <a:cubicBezTo>
                    <a:pt x="86" y="1"/>
                    <a:pt x="1" y="78"/>
                    <a:pt x="1" y="193"/>
                  </a:cubicBezTo>
                  <a:cubicBezTo>
                    <a:pt x="1" y="307"/>
                    <a:pt x="86" y="390"/>
                    <a:pt x="207" y="390"/>
                  </a:cubicBezTo>
                  <a:cubicBezTo>
                    <a:pt x="324" y="390"/>
                    <a:pt x="413" y="310"/>
                    <a:pt x="413" y="195"/>
                  </a:cubicBezTo>
                  <a:cubicBezTo>
                    <a:pt x="413" y="74"/>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7" name="Google Shape;6947;p23"/>
            <p:cNvSpPr/>
            <p:nvPr/>
          </p:nvSpPr>
          <p:spPr>
            <a:xfrm>
              <a:off x="7841981" y="5540495"/>
              <a:ext cx="9034" cy="8575"/>
            </a:xfrm>
            <a:custGeom>
              <a:rect b="b" l="l" r="r" t="t"/>
              <a:pathLst>
                <a:path extrusionOk="0" h="392" w="413">
                  <a:moveTo>
                    <a:pt x="207" y="0"/>
                  </a:moveTo>
                  <a:cubicBezTo>
                    <a:pt x="86" y="0"/>
                    <a:pt x="1" y="81"/>
                    <a:pt x="1" y="195"/>
                  </a:cubicBezTo>
                  <a:cubicBezTo>
                    <a:pt x="1" y="310"/>
                    <a:pt x="86" y="392"/>
                    <a:pt x="207" y="392"/>
                  </a:cubicBezTo>
                  <a:cubicBezTo>
                    <a:pt x="324" y="392"/>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8" name="Google Shape;6948;p23"/>
            <p:cNvSpPr/>
            <p:nvPr/>
          </p:nvSpPr>
          <p:spPr>
            <a:xfrm>
              <a:off x="7841981" y="5525663"/>
              <a:ext cx="9034" cy="8531"/>
            </a:xfrm>
            <a:custGeom>
              <a:rect b="b" l="l" r="r" t="t"/>
              <a:pathLst>
                <a:path extrusionOk="0" h="390" w="413">
                  <a:moveTo>
                    <a:pt x="207" y="0"/>
                  </a:moveTo>
                  <a:cubicBezTo>
                    <a:pt x="86" y="0"/>
                    <a:pt x="1" y="78"/>
                    <a:pt x="1" y="193"/>
                  </a:cubicBezTo>
                  <a:cubicBezTo>
                    <a:pt x="1" y="310"/>
                    <a:pt x="86" y="390"/>
                    <a:pt x="207" y="390"/>
                  </a:cubicBezTo>
                  <a:cubicBezTo>
                    <a:pt x="324" y="390"/>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49" name="Google Shape;6949;p23"/>
            <p:cNvSpPr/>
            <p:nvPr/>
          </p:nvSpPr>
          <p:spPr>
            <a:xfrm>
              <a:off x="7841981" y="5510832"/>
              <a:ext cx="9034" cy="8531"/>
            </a:xfrm>
            <a:custGeom>
              <a:rect b="b" l="l" r="r" t="t"/>
              <a:pathLst>
                <a:path extrusionOk="0" h="390" w="413">
                  <a:moveTo>
                    <a:pt x="207" y="1"/>
                  </a:moveTo>
                  <a:cubicBezTo>
                    <a:pt x="86" y="1"/>
                    <a:pt x="1" y="81"/>
                    <a:pt x="1" y="195"/>
                  </a:cubicBezTo>
                  <a:cubicBezTo>
                    <a:pt x="1" y="310"/>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50" name="Google Shape;6950;p23"/>
            <p:cNvSpPr/>
            <p:nvPr/>
          </p:nvSpPr>
          <p:spPr>
            <a:xfrm>
              <a:off x="7841981" y="5496001"/>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51" name="Google Shape;6951;p23"/>
            <p:cNvSpPr/>
            <p:nvPr/>
          </p:nvSpPr>
          <p:spPr>
            <a:xfrm>
              <a:off x="7841981" y="5481170"/>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6"/>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52" name="Google Shape;6952;p23"/>
            <p:cNvSpPr/>
            <p:nvPr/>
          </p:nvSpPr>
          <p:spPr>
            <a:xfrm>
              <a:off x="7841981" y="5466338"/>
              <a:ext cx="9034" cy="8553"/>
            </a:xfrm>
            <a:custGeom>
              <a:rect b="b" l="l" r="r" t="t"/>
              <a:pathLst>
                <a:path extrusionOk="0" h="391" w="413">
                  <a:moveTo>
                    <a:pt x="207" y="1"/>
                  </a:moveTo>
                  <a:cubicBezTo>
                    <a:pt x="86" y="1"/>
                    <a:pt x="1" y="79"/>
                    <a:pt x="1" y="193"/>
                  </a:cubicBezTo>
                  <a:cubicBezTo>
                    <a:pt x="1" y="308"/>
                    <a:pt x="86" y="390"/>
                    <a:pt x="207" y="390"/>
                  </a:cubicBezTo>
                  <a:cubicBezTo>
                    <a:pt x="324" y="390"/>
                    <a:pt x="413" y="312"/>
                    <a:pt x="413" y="198"/>
                  </a:cubicBezTo>
                  <a:cubicBezTo>
                    <a:pt x="413" y="77"/>
                    <a:pt x="328" y="1"/>
                    <a:pt x="2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53" name="Google Shape;6953;p23"/>
            <p:cNvSpPr/>
            <p:nvPr/>
          </p:nvSpPr>
          <p:spPr>
            <a:xfrm>
              <a:off x="7841981" y="5451529"/>
              <a:ext cx="9034" cy="8531"/>
            </a:xfrm>
            <a:custGeom>
              <a:rect b="b" l="l" r="r" t="t"/>
              <a:pathLst>
                <a:path extrusionOk="0" h="390" w="413">
                  <a:moveTo>
                    <a:pt x="207" y="0"/>
                  </a:moveTo>
                  <a:cubicBezTo>
                    <a:pt x="86" y="0"/>
                    <a:pt x="1" y="78"/>
                    <a:pt x="1" y="192"/>
                  </a:cubicBezTo>
                  <a:cubicBezTo>
                    <a:pt x="1" y="307"/>
                    <a:pt x="86" y="389"/>
                    <a:pt x="207" y="389"/>
                  </a:cubicBezTo>
                  <a:cubicBezTo>
                    <a:pt x="324" y="389"/>
                    <a:pt x="413" y="312"/>
                    <a:pt x="413" y="197"/>
                  </a:cubicBezTo>
                  <a:cubicBezTo>
                    <a:pt x="413" y="76"/>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54" name="Google Shape;6954;p23"/>
            <p:cNvSpPr/>
            <p:nvPr/>
          </p:nvSpPr>
          <p:spPr>
            <a:xfrm>
              <a:off x="7841981" y="5436698"/>
              <a:ext cx="9034" cy="8531"/>
            </a:xfrm>
            <a:custGeom>
              <a:rect b="b" l="l" r="r" t="t"/>
              <a:pathLst>
                <a:path extrusionOk="0" h="390" w="413">
                  <a:moveTo>
                    <a:pt x="207" y="0"/>
                  </a:moveTo>
                  <a:cubicBezTo>
                    <a:pt x="86" y="0"/>
                    <a:pt x="1" y="78"/>
                    <a:pt x="1" y="193"/>
                  </a:cubicBezTo>
                  <a:cubicBezTo>
                    <a:pt x="1" y="307"/>
                    <a:pt x="86" y="390"/>
                    <a:pt x="207" y="390"/>
                  </a:cubicBezTo>
                  <a:cubicBezTo>
                    <a:pt x="324" y="390"/>
                    <a:pt x="413" y="309"/>
                    <a:pt x="413" y="195"/>
                  </a:cubicBezTo>
                  <a:cubicBezTo>
                    <a:pt x="413" y="74"/>
                    <a:pt x="328"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55" name="Google Shape;6955;p23"/>
            <p:cNvSpPr/>
            <p:nvPr/>
          </p:nvSpPr>
          <p:spPr>
            <a:xfrm>
              <a:off x="7380047" y="5708320"/>
              <a:ext cx="87238" cy="76759"/>
            </a:xfrm>
            <a:custGeom>
              <a:rect b="b" l="l" r="r" t="t"/>
              <a:pathLst>
                <a:path extrusionOk="0" h="3509" w="3988">
                  <a:moveTo>
                    <a:pt x="3988" y="0"/>
                  </a:moveTo>
                  <a:lnTo>
                    <a:pt x="981" y="502"/>
                  </a:lnTo>
                  <a:lnTo>
                    <a:pt x="1739" y="1425"/>
                  </a:lnTo>
                  <a:lnTo>
                    <a:pt x="0" y="2050"/>
                  </a:lnTo>
                  <a:lnTo>
                    <a:pt x="1200" y="3509"/>
                  </a:lnTo>
                  <a:lnTo>
                    <a:pt x="2149" y="1922"/>
                  </a:lnTo>
                  <a:lnTo>
                    <a:pt x="2918" y="2856"/>
                  </a:lnTo>
                  <a:lnTo>
                    <a:pt x="3988"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56" name="Google Shape;6956;p23"/>
            <p:cNvSpPr/>
            <p:nvPr/>
          </p:nvSpPr>
          <p:spPr>
            <a:xfrm>
              <a:off x="7827413" y="5412745"/>
              <a:ext cx="20366" cy="20366"/>
            </a:xfrm>
            <a:custGeom>
              <a:rect b="b" l="l" r="r" t="t"/>
              <a:pathLst>
                <a:path extrusionOk="0" h="931" w="931">
                  <a:moveTo>
                    <a:pt x="465" y="1"/>
                  </a:moveTo>
                  <a:cubicBezTo>
                    <a:pt x="209" y="1"/>
                    <a:pt x="0" y="209"/>
                    <a:pt x="0" y="465"/>
                  </a:cubicBezTo>
                  <a:cubicBezTo>
                    <a:pt x="0" y="722"/>
                    <a:pt x="209" y="930"/>
                    <a:pt x="465" y="930"/>
                  </a:cubicBezTo>
                  <a:cubicBezTo>
                    <a:pt x="722" y="930"/>
                    <a:pt x="930" y="722"/>
                    <a:pt x="930" y="465"/>
                  </a:cubicBezTo>
                  <a:cubicBezTo>
                    <a:pt x="930" y="209"/>
                    <a:pt x="722" y="1"/>
                    <a:pt x="46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57" name="Google Shape;6957;p23"/>
            <p:cNvSpPr/>
            <p:nvPr/>
          </p:nvSpPr>
          <p:spPr>
            <a:xfrm>
              <a:off x="7837125" y="6325654"/>
              <a:ext cx="20366" cy="20366"/>
            </a:xfrm>
            <a:custGeom>
              <a:rect b="b" l="l" r="r" t="t"/>
              <a:pathLst>
                <a:path extrusionOk="0" h="931" w="931">
                  <a:moveTo>
                    <a:pt x="466" y="1"/>
                  </a:moveTo>
                  <a:cubicBezTo>
                    <a:pt x="207" y="1"/>
                    <a:pt x="1" y="209"/>
                    <a:pt x="1" y="465"/>
                  </a:cubicBezTo>
                  <a:cubicBezTo>
                    <a:pt x="1" y="722"/>
                    <a:pt x="207" y="930"/>
                    <a:pt x="466" y="930"/>
                  </a:cubicBezTo>
                  <a:cubicBezTo>
                    <a:pt x="722" y="930"/>
                    <a:pt x="930" y="722"/>
                    <a:pt x="930" y="465"/>
                  </a:cubicBezTo>
                  <a:cubicBezTo>
                    <a:pt x="930" y="209"/>
                    <a:pt x="722" y="1"/>
                    <a:pt x="4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6958" name="Google Shape;6958;p23"/>
          <p:cNvGrpSpPr/>
          <p:nvPr/>
        </p:nvGrpSpPr>
        <p:grpSpPr>
          <a:xfrm>
            <a:off x="2642102" y="3932916"/>
            <a:ext cx="353713" cy="385601"/>
            <a:chOff x="3707541" y="5434379"/>
            <a:chExt cx="903481" cy="984681"/>
          </a:xfrm>
        </p:grpSpPr>
        <p:sp>
          <p:nvSpPr>
            <p:cNvPr id="6959" name="Google Shape;6959;p23"/>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0" name="Google Shape;6960;p23"/>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1" name="Google Shape;6961;p23"/>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2" name="Google Shape;6962;p23"/>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3" name="Google Shape;6963;p23"/>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4" name="Google Shape;6964;p23"/>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5" name="Google Shape;6965;p23"/>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6" name="Google Shape;6966;p23"/>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7" name="Google Shape;6967;p23"/>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8" name="Google Shape;6968;p23"/>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69" name="Google Shape;6969;p23"/>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0" name="Google Shape;6970;p23"/>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1" name="Google Shape;6971;p23"/>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2" name="Google Shape;6972;p23"/>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3" name="Google Shape;6973;p23"/>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4" name="Google Shape;6974;p23"/>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5" name="Google Shape;6975;p23"/>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6" name="Google Shape;6976;p23"/>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7" name="Google Shape;6977;p23"/>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8" name="Google Shape;6978;p23"/>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79" name="Google Shape;6979;p23"/>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0" name="Google Shape;6980;p23"/>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1" name="Google Shape;6981;p23"/>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2" name="Google Shape;6982;p23"/>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3" name="Google Shape;6983;p23"/>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4" name="Google Shape;6984;p23"/>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5" name="Google Shape;6985;p23"/>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6" name="Google Shape;6986;p23"/>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7" name="Google Shape;6987;p23"/>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8" name="Google Shape;6988;p23"/>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89" name="Google Shape;6989;p23"/>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0" name="Google Shape;6990;p23"/>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1" name="Google Shape;6991;p23"/>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2" name="Google Shape;6992;p23"/>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3" name="Google Shape;6993;p23"/>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4" name="Google Shape;6994;p23"/>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5" name="Google Shape;6995;p23"/>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6" name="Google Shape;6996;p23"/>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7" name="Google Shape;6997;p23"/>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8" name="Google Shape;6998;p23"/>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6999" name="Google Shape;6999;p23"/>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0" name="Google Shape;7000;p23"/>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1" name="Google Shape;7001;p23"/>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2" name="Google Shape;7002;p23"/>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3" name="Google Shape;7003;p23"/>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4" name="Google Shape;7004;p23"/>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5" name="Google Shape;7005;p23"/>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6" name="Google Shape;7006;p23"/>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7" name="Google Shape;7007;p23"/>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8" name="Google Shape;7008;p23"/>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09" name="Google Shape;7009;p23"/>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0" name="Google Shape;7010;p23"/>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1" name="Google Shape;7011;p23"/>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2" name="Google Shape;7012;p23"/>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3" name="Google Shape;7013;p23"/>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4" name="Google Shape;7014;p23"/>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5" name="Google Shape;7015;p23"/>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6" name="Google Shape;7016;p23"/>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7" name="Google Shape;7017;p23"/>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8" name="Google Shape;7018;p23"/>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19" name="Google Shape;7019;p23"/>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0" name="Google Shape;7020;p23"/>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1" name="Google Shape;7021;p23"/>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2" name="Google Shape;7022;p23"/>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3" name="Google Shape;7023;p23"/>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4" name="Google Shape;7024;p23"/>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5" name="Google Shape;7025;p23"/>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6" name="Google Shape;7026;p23"/>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7" name="Google Shape;7027;p23"/>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8" name="Google Shape;7028;p23"/>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29" name="Google Shape;7029;p23"/>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0" name="Google Shape;7030;p23"/>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1" name="Google Shape;7031;p23"/>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2" name="Google Shape;7032;p23"/>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3" name="Google Shape;7033;p23"/>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4" name="Google Shape;7034;p23"/>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5" name="Google Shape;7035;p23"/>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6" name="Google Shape;7036;p23"/>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7" name="Google Shape;7037;p23"/>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8" name="Google Shape;7038;p23"/>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39" name="Google Shape;7039;p23"/>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0" name="Google Shape;7040;p23"/>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1" name="Google Shape;7041;p23"/>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2" name="Google Shape;7042;p23"/>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3" name="Google Shape;7043;p23"/>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4" name="Google Shape;7044;p23"/>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5" name="Google Shape;7045;p23"/>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6" name="Google Shape;7046;p23"/>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7" name="Google Shape;7047;p23"/>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8" name="Google Shape;7048;p23"/>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49" name="Google Shape;7049;p23"/>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0" name="Google Shape;7050;p23"/>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1" name="Google Shape;7051;p23"/>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2" name="Google Shape;7052;p23"/>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3" name="Google Shape;7053;p23"/>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4" name="Google Shape;7054;p23"/>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5" name="Google Shape;7055;p23"/>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6" name="Google Shape;7056;p23"/>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7" name="Google Shape;7057;p23"/>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8" name="Google Shape;7058;p23"/>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59" name="Google Shape;7059;p23"/>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0" name="Google Shape;7060;p23"/>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1" name="Google Shape;7061;p23"/>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2" name="Google Shape;7062;p23"/>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3" name="Google Shape;7063;p23"/>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4" name="Google Shape;7064;p23"/>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5" name="Google Shape;7065;p23"/>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6" name="Google Shape;7066;p23"/>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7" name="Google Shape;7067;p23"/>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8" name="Google Shape;7068;p23"/>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69" name="Google Shape;7069;p23"/>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70" name="Google Shape;7070;p23"/>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71" name="Google Shape;7071;p23"/>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72" name="Google Shape;7072;p23"/>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73" name="Google Shape;7073;p23"/>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74" name="Google Shape;7074;p23"/>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75" name="Google Shape;7075;p23"/>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76" name="Google Shape;7076;p23"/>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077" name="Google Shape;7077;p23"/>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7078" name="Google Shape;7078;p23"/>
          <p:cNvSpPr txBox="1"/>
          <p:nvPr/>
        </p:nvSpPr>
        <p:spPr>
          <a:xfrm>
            <a:off x="3839175" y="3725525"/>
            <a:ext cx="40194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000">
                <a:solidFill>
                  <a:schemeClr val="accent2"/>
                </a:solidFill>
                <a:latin typeface="Rubik"/>
                <a:ea typeface="Rubik"/>
                <a:cs typeface="Rubik"/>
                <a:sym typeface="Rubik"/>
              </a:rPr>
              <a:t>=  </a:t>
            </a:r>
            <a:r>
              <a:rPr b="1" lang="en" sz="4000">
                <a:solidFill>
                  <a:srgbClr val="FF6B65"/>
                </a:solidFill>
                <a:latin typeface="Rubik"/>
                <a:ea typeface="Rubik"/>
                <a:cs typeface="Rubik"/>
                <a:sym typeface="Rubik"/>
              </a:rPr>
              <a:t>10 </a:t>
            </a:r>
            <a:r>
              <a:rPr b="1" lang="en" sz="4000">
                <a:solidFill>
                  <a:schemeClr val="accent2"/>
                </a:solidFill>
                <a:latin typeface="Rubik"/>
                <a:ea typeface="Rubik"/>
                <a:cs typeface="Rubik"/>
                <a:sym typeface="Rubik"/>
              </a:rPr>
              <a:t>+ </a:t>
            </a:r>
            <a:r>
              <a:rPr b="1" lang="en" sz="4000">
                <a:solidFill>
                  <a:srgbClr val="FF6B65"/>
                </a:solidFill>
                <a:latin typeface="Rubik"/>
                <a:ea typeface="Rubik"/>
                <a:cs typeface="Rubik"/>
                <a:sym typeface="Rubik"/>
              </a:rPr>
              <a:t>4</a:t>
            </a:r>
            <a:r>
              <a:rPr b="1" lang="en" sz="4000">
                <a:solidFill>
                  <a:schemeClr val="accent2"/>
                </a:solidFill>
                <a:latin typeface="Rubik"/>
                <a:ea typeface="Rubik"/>
                <a:cs typeface="Rubik"/>
                <a:sym typeface="Rubik"/>
              </a:rPr>
              <a:t> </a:t>
            </a:r>
            <a:r>
              <a:rPr b="1" lang="en" sz="4000">
                <a:solidFill>
                  <a:schemeClr val="accent2"/>
                </a:solidFill>
                <a:latin typeface="Rubik"/>
                <a:ea typeface="Rubik"/>
                <a:cs typeface="Rubik"/>
                <a:sym typeface="Rubik"/>
              </a:rPr>
              <a:t>  </a:t>
            </a:r>
            <a:endParaRPr sz="4000">
              <a:solidFill>
                <a:srgbClr val="FF6B65"/>
              </a:solidFill>
              <a:latin typeface="Rubik"/>
              <a:ea typeface="Rubik"/>
              <a:cs typeface="Rubik"/>
              <a:sym typeface="Rubik"/>
            </a:endParaRPr>
          </a:p>
        </p:txBody>
      </p:sp>
      <p:sp>
        <p:nvSpPr>
          <p:cNvPr id="7079" name="Google Shape;7079;p23"/>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3" name="Shape 7083"/>
        <p:cNvGrpSpPr/>
        <p:nvPr/>
      </p:nvGrpSpPr>
      <p:grpSpPr>
        <a:xfrm>
          <a:off x="0" y="0"/>
          <a:ext cx="0" cy="0"/>
          <a:chOff x="0" y="0"/>
          <a:chExt cx="0" cy="0"/>
        </a:xfrm>
      </p:grpSpPr>
      <p:sp>
        <p:nvSpPr>
          <p:cNvPr id="7084" name="Google Shape;7084;p24"/>
          <p:cNvSpPr txBox="1"/>
          <p:nvPr>
            <p:ph type="title"/>
          </p:nvPr>
        </p:nvSpPr>
        <p:spPr>
          <a:xfrm>
            <a:off x="504000" y="684000"/>
            <a:ext cx="9684000" cy="7920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Valeur positionnelle</a:t>
            </a:r>
            <a:endParaRPr/>
          </a:p>
        </p:txBody>
      </p:sp>
      <p:sp>
        <p:nvSpPr>
          <p:cNvPr id="7085" name="Google Shape;7085;p24"/>
          <p:cNvSpPr/>
          <p:nvPr/>
        </p:nvSpPr>
        <p:spPr>
          <a:xfrm>
            <a:off x="503700" y="1843975"/>
            <a:ext cx="9684000" cy="44574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7086" name="Google Shape;7086;p24"/>
          <p:cNvSpPr txBox="1"/>
          <p:nvPr/>
        </p:nvSpPr>
        <p:spPr>
          <a:xfrm>
            <a:off x="3752700" y="3330925"/>
            <a:ext cx="4981800" cy="1483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sz="1600">
              <a:solidFill>
                <a:schemeClr val="dk1"/>
              </a:solidFill>
              <a:latin typeface="Rubik"/>
              <a:ea typeface="Rubik"/>
              <a:cs typeface="Rubik"/>
              <a:sym typeface="Rubik"/>
            </a:endParaRPr>
          </a:p>
        </p:txBody>
      </p:sp>
      <p:sp>
        <p:nvSpPr>
          <p:cNvPr id="7087" name="Google Shape;7087;p24"/>
          <p:cNvSpPr/>
          <p:nvPr/>
        </p:nvSpPr>
        <p:spPr>
          <a:xfrm>
            <a:off x="1964400" y="3330925"/>
            <a:ext cx="1483500" cy="1483500"/>
          </a:xfrm>
          <a:prstGeom prst="rect">
            <a:avLst/>
          </a:prstGeom>
          <a:noFill/>
          <a:ln cap="flat" cmpd="sng" w="9525">
            <a:solidFill>
              <a:schemeClr val="dk1"/>
            </a:solidFill>
            <a:prstDash val="dash"/>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24"/>
          <p:cNvSpPr/>
          <p:nvPr/>
        </p:nvSpPr>
        <p:spPr>
          <a:xfrm rot="10800000">
            <a:off x="9267796" y="390061"/>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9" name="Google Shape;7089;p24"/>
          <p:cNvGrpSpPr/>
          <p:nvPr/>
        </p:nvGrpSpPr>
        <p:grpSpPr>
          <a:xfrm>
            <a:off x="8241046" y="1037931"/>
            <a:ext cx="336010" cy="336017"/>
            <a:chOff x="6241525" y="2196000"/>
            <a:chExt cx="1140175" cy="1140200"/>
          </a:xfrm>
        </p:grpSpPr>
        <p:sp>
          <p:nvSpPr>
            <p:cNvPr id="7090" name="Google Shape;7090;p24"/>
            <p:cNvSpPr/>
            <p:nvPr/>
          </p:nvSpPr>
          <p:spPr>
            <a:xfrm>
              <a:off x="6644600" y="2196000"/>
              <a:ext cx="334050" cy="572675"/>
            </a:xfrm>
            <a:custGeom>
              <a:rect b="b" l="l" r="r" t="t"/>
              <a:pathLst>
                <a:path extrusionOk="0" h="22907" w="13362">
                  <a:moveTo>
                    <a:pt x="6681" y="1"/>
                  </a:moveTo>
                  <a:cubicBezTo>
                    <a:pt x="0" y="1"/>
                    <a:pt x="6681" y="22906"/>
                    <a:pt x="6681" y="22906"/>
                  </a:cubicBezTo>
                  <a:cubicBezTo>
                    <a:pt x="6681" y="22906"/>
                    <a:pt x="1336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4"/>
            <p:cNvSpPr/>
            <p:nvPr/>
          </p:nvSpPr>
          <p:spPr>
            <a:xfrm>
              <a:off x="6644600" y="2763525"/>
              <a:ext cx="334050" cy="572675"/>
            </a:xfrm>
            <a:custGeom>
              <a:rect b="b" l="l" r="r" t="t"/>
              <a:pathLst>
                <a:path extrusionOk="0" h="22907" w="13362">
                  <a:moveTo>
                    <a:pt x="6681" y="1"/>
                  </a:moveTo>
                  <a:cubicBezTo>
                    <a:pt x="6681" y="1"/>
                    <a:pt x="0" y="22906"/>
                    <a:pt x="6681" y="22906"/>
                  </a:cubicBezTo>
                  <a:cubicBezTo>
                    <a:pt x="13361" y="22906"/>
                    <a:pt x="6681" y="1"/>
                    <a:pt x="66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4"/>
            <p:cNvSpPr/>
            <p:nvPr/>
          </p:nvSpPr>
          <p:spPr>
            <a:xfrm>
              <a:off x="6809800" y="2345600"/>
              <a:ext cx="523050" cy="422325"/>
            </a:xfrm>
            <a:custGeom>
              <a:rect b="b" l="l" r="r" t="t"/>
              <a:pathLst>
                <a:path extrusionOk="0" h="16893" w="20922">
                  <a:moveTo>
                    <a:pt x="14570" y="1"/>
                  </a:moveTo>
                  <a:cubicBezTo>
                    <a:pt x="9262" y="1"/>
                    <a:pt x="0" y="16892"/>
                    <a:pt x="0" y="16892"/>
                  </a:cubicBezTo>
                  <a:cubicBezTo>
                    <a:pt x="0" y="16892"/>
                    <a:pt x="20921" y="5419"/>
                    <a:pt x="16197" y="695"/>
                  </a:cubicBezTo>
                  <a:cubicBezTo>
                    <a:pt x="15718" y="216"/>
                    <a:pt x="15169" y="1"/>
                    <a:pt x="14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4"/>
            <p:cNvSpPr/>
            <p:nvPr/>
          </p:nvSpPr>
          <p:spPr>
            <a:xfrm>
              <a:off x="6290400" y="2764275"/>
              <a:ext cx="523050" cy="422325"/>
            </a:xfrm>
            <a:custGeom>
              <a:rect b="b" l="l" r="r" t="t"/>
              <a:pathLst>
                <a:path extrusionOk="0" h="16893" w="20922">
                  <a:moveTo>
                    <a:pt x="20921" y="1"/>
                  </a:moveTo>
                  <a:lnTo>
                    <a:pt x="20921" y="1"/>
                  </a:lnTo>
                  <a:cubicBezTo>
                    <a:pt x="20920" y="1"/>
                    <a:pt x="0" y="11474"/>
                    <a:pt x="4724" y="16198"/>
                  </a:cubicBezTo>
                  <a:cubicBezTo>
                    <a:pt x="5203" y="16677"/>
                    <a:pt x="5752" y="16892"/>
                    <a:pt x="6351" y="16892"/>
                  </a:cubicBezTo>
                  <a:cubicBezTo>
                    <a:pt x="11658" y="16892"/>
                    <a:pt x="20921" y="1"/>
                    <a:pt x="2092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4"/>
            <p:cNvSpPr/>
            <p:nvPr/>
          </p:nvSpPr>
          <p:spPr>
            <a:xfrm>
              <a:off x="6809000" y="2691850"/>
              <a:ext cx="572700" cy="148500"/>
            </a:xfrm>
            <a:custGeom>
              <a:rect b="b" l="l" r="r" t="t"/>
              <a:pathLst>
                <a:path extrusionOk="0" h="5940" w="22908">
                  <a:moveTo>
                    <a:pt x="16969" y="1"/>
                  </a:moveTo>
                  <a:cubicBezTo>
                    <a:pt x="10182" y="1"/>
                    <a:pt x="0" y="2970"/>
                    <a:pt x="0" y="2970"/>
                  </a:cubicBezTo>
                  <a:cubicBezTo>
                    <a:pt x="0" y="2970"/>
                    <a:pt x="10182" y="5939"/>
                    <a:pt x="16969" y="5939"/>
                  </a:cubicBezTo>
                  <a:cubicBezTo>
                    <a:pt x="20363" y="5939"/>
                    <a:pt x="22908" y="5197"/>
                    <a:pt x="22908" y="2970"/>
                  </a:cubicBezTo>
                  <a:cubicBezTo>
                    <a:pt x="22908" y="743"/>
                    <a:pt x="20363" y="1"/>
                    <a:pt x="169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4"/>
            <p:cNvSpPr/>
            <p:nvPr/>
          </p:nvSpPr>
          <p:spPr>
            <a:xfrm>
              <a:off x="6241525" y="2691850"/>
              <a:ext cx="572675" cy="148500"/>
            </a:xfrm>
            <a:custGeom>
              <a:rect b="b" l="l" r="r" t="t"/>
              <a:pathLst>
                <a:path extrusionOk="0" h="5940" w="22907">
                  <a:moveTo>
                    <a:pt x="5939" y="1"/>
                  </a:moveTo>
                  <a:cubicBezTo>
                    <a:pt x="2545" y="1"/>
                    <a:pt x="0" y="743"/>
                    <a:pt x="0" y="2970"/>
                  </a:cubicBezTo>
                  <a:cubicBezTo>
                    <a:pt x="0" y="5197"/>
                    <a:pt x="2545" y="5939"/>
                    <a:pt x="5939" y="5939"/>
                  </a:cubicBezTo>
                  <a:cubicBezTo>
                    <a:pt x="12726" y="5939"/>
                    <a:pt x="22906" y="2970"/>
                    <a:pt x="22906" y="2970"/>
                  </a:cubicBezTo>
                  <a:cubicBezTo>
                    <a:pt x="22906" y="2970"/>
                    <a:pt x="12726" y="1"/>
                    <a:pt x="59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4"/>
            <p:cNvSpPr/>
            <p:nvPr/>
          </p:nvSpPr>
          <p:spPr>
            <a:xfrm>
              <a:off x="6809800" y="2764275"/>
              <a:ext cx="523025" cy="422325"/>
            </a:xfrm>
            <a:custGeom>
              <a:rect b="b" l="l" r="r" t="t"/>
              <a:pathLst>
                <a:path extrusionOk="0" h="16893" w="20921">
                  <a:moveTo>
                    <a:pt x="0" y="1"/>
                  </a:moveTo>
                  <a:cubicBezTo>
                    <a:pt x="1" y="1"/>
                    <a:pt x="9262" y="16892"/>
                    <a:pt x="14570" y="16892"/>
                  </a:cubicBezTo>
                  <a:cubicBezTo>
                    <a:pt x="15169" y="16892"/>
                    <a:pt x="15718" y="16677"/>
                    <a:pt x="16197" y="16198"/>
                  </a:cubicBezTo>
                  <a:cubicBezTo>
                    <a:pt x="20921" y="11474"/>
                    <a:pt x="1" y="1"/>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4"/>
            <p:cNvSpPr/>
            <p:nvPr/>
          </p:nvSpPr>
          <p:spPr>
            <a:xfrm>
              <a:off x="6290400" y="2345600"/>
              <a:ext cx="523050" cy="422325"/>
            </a:xfrm>
            <a:custGeom>
              <a:rect b="b" l="l" r="r" t="t"/>
              <a:pathLst>
                <a:path extrusionOk="0" h="16893" w="20922">
                  <a:moveTo>
                    <a:pt x="6351" y="1"/>
                  </a:moveTo>
                  <a:cubicBezTo>
                    <a:pt x="5752" y="1"/>
                    <a:pt x="5203" y="216"/>
                    <a:pt x="4724" y="695"/>
                  </a:cubicBezTo>
                  <a:cubicBezTo>
                    <a:pt x="0" y="5419"/>
                    <a:pt x="20921" y="16892"/>
                    <a:pt x="20921" y="16892"/>
                  </a:cubicBezTo>
                  <a:cubicBezTo>
                    <a:pt x="20921" y="16892"/>
                    <a:pt x="11658" y="1"/>
                    <a:pt x="63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8" name="Google Shape;7098;p24"/>
          <p:cNvSpPr/>
          <p:nvPr/>
        </p:nvSpPr>
        <p:spPr>
          <a:xfrm flipH="1">
            <a:off x="1692836" y="786016"/>
            <a:ext cx="748612" cy="587900"/>
          </a:xfrm>
          <a:custGeom>
            <a:rect b="b" l="l" r="r" t="t"/>
            <a:pathLst>
              <a:path extrusionOk="0" h="30355" w="38653">
                <a:moveTo>
                  <a:pt x="931" y="0"/>
                </a:moveTo>
                <a:cubicBezTo>
                  <a:pt x="750" y="0"/>
                  <a:pt x="571" y="92"/>
                  <a:pt x="465" y="259"/>
                </a:cubicBezTo>
                <a:cubicBezTo>
                  <a:pt x="302" y="515"/>
                  <a:pt x="373" y="852"/>
                  <a:pt x="624" y="1013"/>
                </a:cubicBezTo>
                <a:cubicBezTo>
                  <a:pt x="652" y="1032"/>
                  <a:pt x="684" y="1036"/>
                  <a:pt x="714" y="1048"/>
                </a:cubicBezTo>
                <a:cubicBezTo>
                  <a:pt x="0" y="6593"/>
                  <a:pt x="292" y="11543"/>
                  <a:pt x="1595" y="15756"/>
                </a:cubicBezTo>
                <a:cubicBezTo>
                  <a:pt x="3089" y="20590"/>
                  <a:pt x="6041" y="24641"/>
                  <a:pt x="9771" y="27021"/>
                </a:cubicBezTo>
                <a:cubicBezTo>
                  <a:pt x="9870" y="27085"/>
                  <a:pt x="9972" y="27139"/>
                  <a:pt x="10071" y="27199"/>
                </a:cubicBezTo>
                <a:cubicBezTo>
                  <a:pt x="10077" y="27203"/>
                  <a:pt x="10078" y="27210"/>
                  <a:pt x="10084" y="27212"/>
                </a:cubicBezTo>
                <a:cubicBezTo>
                  <a:pt x="10087" y="27215"/>
                  <a:pt x="10094" y="27214"/>
                  <a:pt x="10099" y="27217"/>
                </a:cubicBezTo>
                <a:cubicBezTo>
                  <a:pt x="10108" y="27222"/>
                  <a:pt x="10119" y="27228"/>
                  <a:pt x="10128" y="27233"/>
                </a:cubicBezTo>
                <a:cubicBezTo>
                  <a:pt x="10138" y="27240"/>
                  <a:pt x="10147" y="27247"/>
                  <a:pt x="10156" y="27252"/>
                </a:cubicBezTo>
                <a:cubicBezTo>
                  <a:pt x="10160" y="27256"/>
                  <a:pt x="10161" y="27263"/>
                  <a:pt x="10167" y="27265"/>
                </a:cubicBezTo>
                <a:cubicBezTo>
                  <a:pt x="10170" y="27268"/>
                  <a:pt x="10175" y="27266"/>
                  <a:pt x="10179" y="27268"/>
                </a:cubicBezTo>
                <a:cubicBezTo>
                  <a:pt x="10276" y="27334"/>
                  <a:pt x="10371" y="27404"/>
                  <a:pt x="10470" y="27468"/>
                </a:cubicBezTo>
                <a:cubicBezTo>
                  <a:pt x="13423" y="29352"/>
                  <a:pt x="17119" y="30354"/>
                  <a:pt x="21017" y="30354"/>
                </a:cubicBezTo>
                <a:cubicBezTo>
                  <a:pt x="22044" y="30354"/>
                  <a:pt x="23086" y="30285"/>
                  <a:pt x="24131" y="30143"/>
                </a:cubicBezTo>
                <a:cubicBezTo>
                  <a:pt x="28419" y="29562"/>
                  <a:pt x="32940" y="27794"/>
                  <a:pt x="37577" y="24914"/>
                </a:cubicBezTo>
                <a:cubicBezTo>
                  <a:pt x="37618" y="24978"/>
                  <a:pt x="37669" y="25036"/>
                  <a:pt x="37738" y="25079"/>
                </a:cubicBezTo>
                <a:cubicBezTo>
                  <a:pt x="37826" y="25135"/>
                  <a:pt x="37925" y="25162"/>
                  <a:pt x="38024" y="25162"/>
                </a:cubicBezTo>
                <a:cubicBezTo>
                  <a:pt x="38205" y="25162"/>
                  <a:pt x="38384" y="25071"/>
                  <a:pt x="38490" y="24905"/>
                </a:cubicBezTo>
                <a:cubicBezTo>
                  <a:pt x="38653" y="24648"/>
                  <a:pt x="38582" y="24310"/>
                  <a:pt x="38331" y="24150"/>
                </a:cubicBezTo>
                <a:cubicBezTo>
                  <a:pt x="38242" y="24093"/>
                  <a:pt x="38142" y="24066"/>
                  <a:pt x="38044" y="24066"/>
                </a:cubicBezTo>
                <a:cubicBezTo>
                  <a:pt x="37862" y="24066"/>
                  <a:pt x="37684" y="24157"/>
                  <a:pt x="37579" y="24323"/>
                </a:cubicBezTo>
                <a:cubicBezTo>
                  <a:pt x="37512" y="24429"/>
                  <a:pt x="37492" y="24547"/>
                  <a:pt x="37501" y="24662"/>
                </a:cubicBezTo>
                <a:cubicBezTo>
                  <a:pt x="32874" y="27544"/>
                  <a:pt x="28370" y="29310"/>
                  <a:pt x="24101" y="29887"/>
                </a:cubicBezTo>
                <a:cubicBezTo>
                  <a:pt x="23074" y="30026"/>
                  <a:pt x="22051" y="30095"/>
                  <a:pt x="21043" y="30095"/>
                </a:cubicBezTo>
                <a:cubicBezTo>
                  <a:pt x="17329" y="30095"/>
                  <a:pt x="13808" y="29168"/>
                  <a:pt x="10945" y="27436"/>
                </a:cubicBezTo>
                <a:lnTo>
                  <a:pt x="10945" y="27436"/>
                </a:lnTo>
                <a:cubicBezTo>
                  <a:pt x="12063" y="27768"/>
                  <a:pt x="13273" y="27935"/>
                  <a:pt x="14571" y="27935"/>
                </a:cubicBezTo>
                <a:cubicBezTo>
                  <a:pt x="15915" y="27935"/>
                  <a:pt x="17354" y="27756"/>
                  <a:pt x="18880" y="27395"/>
                </a:cubicBezTo>
                <a:cubicBezTo>
                  <a:pt x="24133" y="26157"/>
                  <a:pt x="29062" y="23380"/>
                  <a:pt x="34337" y="18711"/>
                </a:cubicBezTo>
                <a:cubicBezTo>
                  <a:pt x="34338" y="18711"/>
                  <a:pt x="34338" y="18712"/>
                  <a:pt x="34338" y="18712"/>
                </a:cubicBezTo>
                <a:cubicBezTo>
                  <a:pt x="34427" y="18769"/>
                  <a:pt x="34527" y="18796"/>
                  <a:pt x="34625" y="18796"/>
                </a:cubicBezTo>
                <a:cubicBezTo>
                  <a:pt x="34806" y="18796"/>
                  <a:pt x="34984" y="18705"/>
                  <a:pt x="35091" y="18539"/>
                </a:cubicBezTo>
                <a:cubicBezTo>
                  <a:pt x="35255" y="18282"/>
                  <a:pt x="35184" y="17944"/>
                  <a:pt x="34932" y="17784"/>
                </a:cubicBezTo>
                <a:cubicBezTo>
                  <a:pt x="34843" y="17727"/>
                  <a:pt x="34744" y="17700"/>
                  <a:pt x="34646" y="17700"/>
                </a:cubicBezTo>
                <a:cubicBezTo>
                  <a:pt x="34465" y="17700"/>
                  <a:pt x="34286" y="17791"/>
                  <a:pt x="34179" y="17957"/>
                </a:cubicBezTo>
                <a:cubicBezTo>
                  <a:pt x="34066" y="18135"/>
                  <a:pt x="34072" y="18350"/>
                  <a:pt x="34167" y="18522"/>
                </a:cubicBezTo>
                <a:cubicBezTo>
                  <a:pt x="28928" y="23159"/>
                  <a:pt x="24036" y="25917"/>
                  <a:pt x="18825" y="27145"/>
                </a:cubicBezTo>
                <a:cubicBezTo>
                  <a:pt x="17315" y="27501"/>
                  <a:pt x="15892" y="27679"/>
                  <a:pt x="14564" y="27679"/>
                </a:cubicBezTo>
                <a:cubicBezTo>
                  <a:pt x="13249" y="27679"/>
                  <a:pt x="12027" y="27505"/>
                  <a:pt x="10903" y="27157"/>
                </a:cubicBezTo>
                <a:cubicBezTo>
                  <a:pt x="22583" y="25939"/>
                  <a:pt x="29569" y="15295"/>
                  <a:pt x="31223" y="12473"/>
                </a:cubicBezTo>
                <a:cubicBezTo>
                  <a:pt x="31273" y="12488"/>
                  <a:pt x="31324" y="12495"/>
                  <a:pt x="31375" y="12495"/>
                </a:cubicBezTo>
                <a:cubicBezTo>
                  <a:pt x="31552" y="12495"/>
                  <a:pt x="31726" y="12409"/>
                  <a:pt x="31831" y="12244"/>
                </a:cubicBezTo>
                <a:cubicBezTo>
                  <a:pt x="31995" y="11988"/>
                  <a:pt x="31923" y="11649"/>
                  <a:pt x="31672" y="11490"/>
                </a:cubicBezTo>
                <a:cubicBezTo>
                  <a:pt x="31583" y="11433"/>
                  <a:pt x="31483" y="11406"/>
                  <a:pt x="31385" y="11406"/>
                </a:cubicBezTo>
                <a:cubicBezTo>
                  <a:pt x="31204" y="11406"/>
                  <a:pt x="31026" y="11497"/>
                  <a:pt x="30920" y="11663"/>
                </a:cubicBezTo>
                <a:cubicBezTo>
                  <a:pt x="30775" y="11889"/>
                  <a:pt x="30821" y="12170"/>
                  <a:pt x="31004" y="12346"/>
                </a:cubicBezTo>
                <a:cubicBezTo>
                  <a:pt x="29360" y="15149"/>
                  <a:pt x="22366" y="25818"/>
                  <a:pt x="10677" y="26922"/>
                </a:cubicBezTo>
                <a:cubicBezTo>
                  <a:pt x="18466" y="21979"/>
                  <a:pt x="21940" y="12136"/>
                  <a:pt x="22858" y="9081"/>
                </a:cubicBezTo>
                <a:cubicBezTo>
                  <a:pt x="22864" y="9081"/>
                  <a:pt x="22869" y="9081"/>
                  <a:pt x="22875" y="9081"/>
                </a:cubicBezTo>
                <a:cubicBezTo>
                  <a:pt x="23055" y="9081"/>
                  <a:pt x="23234" y="8998"/>
                  <a:pt x="23339" y="8834"/>
                </a:cubicBezTo>
                <a:cubicBezTo>
                  <a:pt x="23503" y="8576"/>
                  <a:pt x="23432" y="8239"/>
                  <a:pt x="23180" y="8078"/>
                </a:cubicBezTo>
                <a:cubicBezTo>
                  <a:pt x="23144" y="8055"/>
                  <a:pt x="23104" y="8048"/>
                  <a:pt x="23065" y="8034"/>
                </a:cubicBezTo>
                <a:cubicBezTo>
                  <a:pt x="23051" y="8023"/>
                  <a:pt x="23042" y="8007"/>
                  <a:pt x="23022" y="8004"/>
                </a:cubicBezTo>
                <a:cubicBezTo>
                  <a:pt x="23021" y="8003"/>
                  <a:pt x="23019" y="8003"/>
                  <a:pt x="23017" y="8003"/>
                </a:cubicBezTo>
                <a:cubicBezTo>
                  <a:pt x="23010" y="8003"/>
                  <a:pt x="23003" y="8007"/>
                  <a:pt x="22996" y="8007"/>
                </a:cubicBezTo>
                <a:cubicBezTo>
                  <a:pt x="22961" y="8000"/>
                  <a:pt x="22925" y="7997"/>
                  <a:pt x="22890" y="7997"/>
                </a:cubicBezTo>
                <a:cubicBezTo>
                  <a:pt x="22710" y="7997"/>
                  <a:pt x="22534" y="8086"/>
                  <a:pt x="22427" y="8251"/>
                </a:cubicBezTo>
                <a:cubicBezTo>
                  <a:pt x="22263" y="8509"/>
                  <a:pt x="22335" y="8846"/>
                  <a:pt x="22586" y="9007"/>
                </a:cubicBezTo>
                <a:cubicBezTo>
                  <a:pt x="22595" y="9012"/>
                  <a:pt x="22604" y="9012"/>
                  <a:pt x="22613" y="9018"/>
                </a:cubicBezTo>
                <a:cubicBezTo>
                  <a:pt x="21694" y="12071"/>
                  <a:pt x="18198" y="21983"/>
                  <a:pt x="10341" y="26832"/>
                </a:cubicBezTo>
                <a:cubicBezTo>
                  <a:pt x="9771" y="19502"/>
                  <a:pt x="16199" y="9765"/>
                  <a:pt x="17949" y="7264"/>
                </a:cubicBezTo>
                <a:cubicBezTo>
                  <a:pt x="17998" y="7277"/>
                  <a:pt x="18048" y="7284"/>
                  <a:pt x="18098" y="7284"/>
                </a:cubicBezTo>
                <a:cubicBezTo>
                  <a:pt x="18276" y="7284"/>
                  <a:pt x="18450" y="7199"/>
                  <a:pt x="18555" y="7034"/>
                </a:cubicBezTo>
                <a:cubicBezTo>
                  <a:pt x="18719" y="6778"/>
                  <a:pt x="18648" y="6439"/>
                  <a:pt x="18396" y="6279"/>
                </a:cubicBezTo>
                <a:cubicBezTo>
                  <a:pt x="18307" y="6222"/>
                  <a:pt x="18208" y="6195"/>
                  <a:pt x="18110" y="6195"/>
                </a:cubicBezTo>
                <a:cubicBezTo>
                  <a:pt x="17929" y="6195"/>
                  <a:pt x="17750" y="6286"/>
                  <a:pt x="17643" y="6453"/>
                </a:cubicBezTo>
                <a:cubicBezTo>
                  <a:pt x="17500" y="6679"/>
                  <a:pt x="17546" y="6962"/>
                  <a:pt x="17730" y="7137"/>
                </a:cubicBezTo>
                <a:cubicBezTo>
                  <a:pt x="15996" y="9614"/>
                  <a:pt x="9865" y="18923"/>
                  <a:pt x="10052" y="26239"/>
                </a:cubicBezTo>
                <a:cubicBezTo>
                  <a:pt x="6403" y="15288"/>
                  <a:pt x="13027" y="4649"/>
                  <a:pt x="14850" y="2021"/>
                </a:cubicBezTo>
                <a:cubicBezTo>
                  <a:pt x="14898" y="2034"/>
                  <a:pt x="14948" y="2041"/>
                  <a:pt x="14998" y="2041"/>
                </a:cubicBezTo>
                <a:cubicBezTo>
                  <a:pt x="15175" y="2041"/>
                  <a:pt x="15349" y="1956"/>
                  <a:pt x="15454" y="1791"/>
                </a:cubicBezTo>
                <a:cubicBezTo>
                  <a:pt x="15618" y="1535"/>
                  <a:pt x="15547" y="1196"/>
                  <a:pt x="15295" y="1036"/>
                </a:cubicBezTo>
                <a:cubicBezTo>
                  <a:pt x="15206" y="979"/>
                  <a:pt x="15107" y="952"/>
                  <a:pt x="15009" y="952"/>
                </a:cubicBezTo>
                <a:cubicBezTo>
                  <a:pt x="14828" y="952"/>
                  <a:pt x="14649" y="1043"/>
                  <a:pt x="14543" y="1210"/>
                </a:cubicBezTo>
                <a:cubicBezTo>
                  <a:pt x="14398" y="1436"/>
                  <a:pt x="14445" y="1719"/>
                  <a:pt x="14629" y="1894"/>
                </a:cubicBezTo>
                <a:cubicBezTo>
                  <a:pt x="12759" y="4597"/>
                  <a:pt x="6064" y="15401"/>
                  <a:pt x="9872" y="26498"/>
                </a:cubicBezTo>
                <a:cubicBezTo>
                  <a:pt x="8286" y="24745"/>
                  <a:pt x="7170" y="22333"/>
                  <a:pt x="6546" y="19308"/>
                </a:cubicBezTo>
                <a:cubicBezTo>
                  <a:pt x="5475" y="14102"/>
                  <a:pt x="5905" y="8544"/>
                  <a:pt x="7871" y="1903"/>
                </a:cubicBezTo>
                <a:cubicBezTo>
                  <a:pt x="7914" y="1913"/>
                  <a:pt x="7957" y="1918"/>
                  <a:pt x="8000" y="1918"/>
                </a:cubicBezTo>
                <a:cubicBezTo>
                  <a:pt x="8179" y="1918"/>
                  <a:pt x="8355" y="1831"/>
                  <a:pt x="8461" y="1666"/>
                </a:cubicBezTo>
                <a:cubicBezTo>
                  <a:pt x="8623" y="1410"/>
                  <a:pt x="8553" y="1071"/>
                  <a:pt x="8302" y="910"/>
                </a:cubicBezTo>
                <a:cubicBezTo>
                  <a:pt x="8213" y="854"/>
                  <a:pt x="8113" y="827"/>
                  <a:pt x="8015" y="827"/>
                </a:cubicBezTo>
                <a:cubicBezTo>
                  <a:pt x="7833" y="827"/>
                  <a:pt x="7655" y="918"/>
                  <a:pt x="7549" y="1085"/>
                </a:cubicBezTo>
                <a:cubicBezTo>
                  <a:pt x="7403" y="1315"/>
                  <a:pt x="7452" y="1601"/>
                  <a:pt x="7641" y="1776"/>
                </a:cubicBezTo>
                <a:cubicBezTo>
                  <a:pt x="5649" y="8486"/>
                  <a:pt x="5213" y="14100"/>
                  <a:pt x="6296" y="19364"/>
                </a:cubicBezTo>
                <a:cubicBezTo>
                  <a:pt x="6917" y="22382"/>
                  <a:pt x="8030" y="24800"/>
                  <a:pt x="9601" y="26580"/>
                </a:cubicBezTo>
                <a:cubicBezTo>
                  <a:pt x="6071" y="24206"/>
                  <a:pt x="3272" y="20314"/>
                  <a:pt x="1839" y="15675"/>
                </a:cubicBezTo>
                <a:cubicBezTo>
                  <a:pt x="546" y="11500"/>
                  <a:pt x="260" y="6591"/>
                  <a:pt x="966" y="1085"/>
                </a:cubicBezTo>
                <a:cubicBezTo>
                  <a:pt x="1127" y="1069"/>
                  <a:pt x="1280" y="988"/>
                  <a:pt x="1376" y="840"/>
                </a:cubicBezTo>
                <a:cubicBezTo>
                  <a:pt x="1540" y="584"/>
                  <a:pt x="1469" y="244"/>
                  <a:pt x="1217" y="84"/>
                </a:cubicBezTo>
                <a:cubicBezTo>
                  <a:pt x="1129" y="27"/>
                  <a:pt x="1030" y="0"/>
                  <a:pt x="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9" name="Google Shape;7099;p24"/>
          <p:cNvGrpSpPr/>
          <p:nvPr/>
        </p:nvGrpSpPr>
        <p:grpSpPr>
          <a:xfrm flipH="1">
            <a:off x="8453510" y="5734466"/>
            <a:ext cx="2016636" cy="1249007"/>
            <a:chOff x="3054425" y="3076250"/>
            <a:chExt cx="2242950" cy="1389175"/>
          </a:xfrm>
        </p:grpSpPr>
        <p:sp>
          <p:nvSpPr>
            <p:cNvPr id="7100" name="Google Shape;7100;p24"/>
            <p:cNvSpPr/>
            <p:nvPr/>
          </p:nvSpPr>
          <p:spPr>
            <a:xfrm>
              <a:off x="3054425" y="3076250"/>
              <a:ext cx="1092000" cy="1129550"/>
            </a:xfrm>
            <a:custGeom>
              <a:rect b="b" l="l" r="r" t="t"/>
              <a:pathLst>
                <a:path extrusionOk="0" h="45182" w="43680">
                  <a:moveTo>
                    <a:pt x="20795" y="0"/>
                  </a:moveTo>
                  <a:cubicBezTo>
                    <a:pt x="14359" y="0"/>
                    <a:pt x="6807" y="3540"/>
                    <a:pt x="3700" y="12685"/>
                  </a:cubicBezTo>
                  <a:cubicBezTo>
                    <a:pt x="0" y="23577"/>
                    <a:pt x="7989" y="34380"/>
                    <a:pt x="16894" y="34380"/>
                  </a:cubicBezTo>
                  <a:cubicBezTo>
                    <a:pt x="17739" y="34380"/>
                    <a:pt x="18593" y="34283"/>
                    <a:pt x="19446" y="34079"/>
                  </a:cubicBezTo>
                  <a:lnTo>
                    <a:pt x="19446" y="34079"/>
                  </a:lnTo>
                  <a:cubicBezTo>
                    <a:pt x="18716" y="34722"/>
                    <a:pt x="18147" y="35396"/>
                    <a:pt x="17816" y="36099"/>
                  </a:cubicBezTo>
                  <a:cubicBezTo>
                    <a:pt x="15513" y="40979"/>
                    <a:pt x="18402" y="45181"/>
                    <a:pt x="23180" y="45181"/>
                  </a:cubicBezTo>
                  <a:cubicBezTo>
                    <a:pt x="24735" y="45181"/>
                    <a:pt x="26489" y="44736"/>
                    <a:pt x="28330" y="43725"/>
                  </a:cubicBezTo>
                  <a:cubicBezTo>
                    <a:pt x="35825" y="39607"/>
                    <a:pt x="42409" y="27215"/>
                    <a:pt x="42409" y="27215"/>
                  </a:cubicBezTo>
                  <a:lnTo>
                    <a:pt x="42922" y="25631"/>
                  </a:lnTo>
                  <a:lnTo>
                    <a:pt x="43679" y="23298"/>
                  </a:lnTo>
                  <a:cubicBezTo>
                    <a:pt x="43679" y="23298"/>
                    <a:pt x="33391" y="3904"/>
                    <a:pt x="26618" y="1088"/>
                  </a:cubicBezTo>
                  <a:cubicBezTo>
                    <a:pt x="24934" y="388"/>
                    <a:pt x="22926" y="0"/>
                    <a:pt x="207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4"/>
            <p:cNvSpPr/>
            <p:nvPr/>
          </p:nvSpPr>
          <p:spPr>
            <a:xfrm>
              <a:off x="4157150" y="3484100"/>
              <a:ext cx="1140225" cy="981325"/>
            </a:xfrm>
            <a:custGeom>
              <a:rect b="b" l="l" r="r" t="t"/>
              <a:pathLst>
                <a:path extrusionOk="0" h="39253" w="45609">
                  <a:moveTo>
                    <a:pt x="28109" y="0"/>
                  </a:moveTo>
                  <a:cubicBezTo>
                    <a:pt x="19876" y="0"/>
                    <a:pt x="3214" y="8166"/>
                    <a:pt x="3214" y="8166"/>
                  </a:cubicBezTo>
                  <a:lnTo>
                    <a:pt x="2232" y="11195"/>
                  </a:lnTo>
                  <a:lnTo>
                    <a:pt x="1944" y="12085"/>
                  </a:lnTo>
                  <a:cubicBezTo>
                    <a:pt x="1944" y="12085"/>
                    <a:pt x="0" y="25980"/>
                    <a:pt x="3653" y="33714"/>
                  </a:cubicBezTo>
                  <a:cubicBezTo>
                    <a:pt x="5434" y="37489"/>
                    <a:pt x="8255" y="39253"/>
                    <a:pt x="10829" y="39253"/>
                  </a:cubicBezTo>
                  <a:cubicBezTo>
                    <a:pt x="13531" y="39253"/>
                    <a:pt x="15962" y="37311"/>
                    <a:pt x="16640" y="33712"/>
                  </a:cubicBezTo>
                  <a:cubicBezTo>
                    <a:pt x="16785" y="32947"/>
                    <a:pt x="16720" y="32068"/>
                    <a:pt x="16506" y="31120"/>
                  </a:cubicBezTo>
                  <a:lnTo>
                    <a:pt x="16506" y="31120"/>
                  </a:lnTo>
                  <a:cubicBezTo>
                    <a:pt x="18834" y="33835"/>
                    <a:pt x="22215" y="35124"/>
                    <a:pt x="25778" y="35124"/>
                  </a:cubicBezTo>
                  <a:cubicBezTo>
                    <a:pt x="32288" y="35124"/>
                    <a:pt x="39406" y="30818"/>
                    <a:pt x="41811" y="23041"/>
                  </a:cubicBezTo>
                  <a:cubicBezTo>
                    <a:pt x="45609" y="10760"/>
                    <a:pt x="37202" y="1894"/>
                    <a:pt x="30065" y="200"/>
                  </a:cubicBezTo>
                  <a:cubicBezTo>
                    <a:pt x="29489" y="63"/>
                    <a:pt x="28831" y="0"/>
                    <a:pt x="281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4"/>
            <p:cNvSpPr/>
            <p:nvPr/>
          </p:nvSpPr>
          <p:spPr>
            <a:xfrm>
              <a:off x="3506275" y="3783075"/>
              <a:ext cx="549700" cy="337275"/>
            </a:xfrm>
            <a:custGeom>
              <a:rect b="b" l="l" r="r" t="t"/>
              <a:pathLst>
                <a:path extrusionOk="0" h="13491" w="21988">
                  <a:moveTo>
                    <a:pt x="21987" y="1"/>
                  </a:moveTo>
                  <a:cubicBezTo>
                    <a:pt x="21987" y="1"/>
                    <a:pt x="0" y="5926"/>
                    <a:pt x="2639" y="11942"/>
                  </a:cubicBezTo>
                  <a:cubicBezTo>
                    <a:pt x="3116" y="13031"/>
                    <a:pt x="3915" y="13490"/>
                    <a:pt x="4922" y="13490"/>
                  </a:cubicBezTo>
                  <a:cubicBezTo>
                    <a:pt x="10382" y="13490"/>
                    <a:pt x="21987" y="1"/>
                    <a:pt x="2198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4"/>
            <p:cNvSpPr/>
            <p:nvPr/>
          </p:nvSpPr>
          <p:spPr>
            <a:xfrm>
              <a:off x="3584450" y="4045400"/>
              <a:ext cx="66425" cy="53075"/>
            </a:xfrm>
            <a:custGeom>
              <a:rect b="b" l="l" r="r" t="t"/>
              <a:pathLst>
                <a:path extrusionOk="0" h="2123" w="2657">
                  <a:moveTo>
                    <a:pt x="1051" y="1"/>
                  </a:moveTo>
                  <a:cubicBezTo>
                    <a:pt x="697" y="1"/>
                    <a:pt x="395" y="53"/>
                    <a:pt x="287" y="212"/>
                  </a:cubicBezTo>
                  <a:cubicBezTo>
                    <a:pt x="0" y="637"/>
                    <a:pt x="1729" y="681"/>
                    <a:pt x="1729" y="681"/>
                  </a:cubicBezTo>
                  <a:cubicBezTo>
                    <a:pt x="1729" y="681"/>
                    <a:pt x="749" y="2104"/>
                    <a:pt x="1261" y="2123"/>
                  </a:cubicBezTo>
                  <a:cubicBezTo>
                    <a:pt x="1264" y="2123"/>
                    <a:pt x="1267" y="2123"/>
                    <a:pt x="1270" y="2123"/>
                  </a:cubicBezTo>
                  <a:cubicBezTo>
                    <a:pt x="1841" y="2123"/>
                    <a:pt x="2656" y="207"/>
                    <a:pt x="2656" y="207"/>
                  </a:cubicBezTo>
                  <a:cubicBezTo>
                    <a:pt x="2656" y="207"/>
                    <a:pt x="1752" y="1"/>
                    <a:pt x="10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4"/>
            <p:cNvSpPr/>
            <p:nvPr/>
          </p:nvSpPr>
          <p:spPr>
            <a:xfrm>
              <a:off x="3238350" y="3611500"/>
              <a:ext cx="836050" cy="169625"/>
            </a:xfrm>
            <a:custGeom>
              <a:rect b="b" l="l" r="r" t="t"/>
              <a:pathLst>
                <a:path extrusionOk="0" h="6785" w="33442">
                  <a:moveTo>
                    <a:pt x="8703" y="0"/>
                  </a:moveTo>
                  <a:cubicBezTo>
                    <a:pt x="3888" y="0"/>
                    <a:pt x="263" y="841"/>
                    <a:pt x="134" y="3343"/>
                  </a:cubicBezTo>
                  <a:cubicBezTo>
                    <a:pt x="1" y="5930"/>
                    <a:pt x="3785" y="6785"/>
                    <a:pt x="8845" y="6785"/>
                  </a:cubicBezTo>
                  <a:cubicBezTo>
                    <a:pt x="18715" y="6785"/>
                    <a:pt x="33441" y="3533"/>
                    <a:pt x="33441" y="3533"/>
                  </a:cubicBezTo>
                  <a:cubicBezTo>
                    <a:pt x="33441" y="3533"/>
                    <a:pt x="18573" y="0"/>
                    <a:pt x="8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4"/>
            <p:cNvSpPr/>
            <p:nvPr/>
          </p:nvSpPr>
          <p:spPr>
            <a:xfrm>
              <a:off x="3268825" y="3666150"/>
              <a:ext cx="66375" cy="55225"/>
            </a:xfrm>
            <a:custGeom>
              <a:rect b="b" l="l" r="r" t="t"/>
              <a:pathLst>
                <a:path extrusionOk="0" h="2209" w="2655">
                  <a:moveTo>
                    <a:pt x="661" y="1"/>
                  </a:moveTo>
                  <a:cubicBezTo>
                    <a:pt x="558" y="1"/>
                    <a:pt x="471" y="21"/>
                    <a:pt x="409" y="68"/>
                  </a:cubicBezTo>
                  <a:cubicBezTo>
                    <a:pt x="0" y="380"/>
                    <a:pt x="1626" y="974"/>
                    <a:pt x="1626" y="974"/>
                  </a:cubicBezTo>
                  <a:cubicBezTo>
                    <a:pt x="1626" y="974"/>
                    <a:pt x="242" y="2010"/>
                    <a:pt x="722" y="2191"/>
                  </a:cubicBezTo>
                  <a:cubicBezTo>
                    <a:pt x="755" y="2203"/>
                    <a:pt x="790" y="2208"/>
                    <a:pt x="828" y="2208"/>
                  </a:cubicBezTo>
                  <a:cubicBezTo>
                    <a:pt x="1421" y="2208"/>
                    <a:pt x="2655" y="822"/>
                    <a:pt x="2655" y="822"/>
                  </a:cubicBezTo>
                  <a:cubicBezTo>
                    <a:pt x="2655" y="822"/>
                    <a:pt x="1318" y="1"/>
                    <a:pt x="6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4"/>
            <p:cNvSpPr/>
            <p:nvPr/>
          </p:nvSpPr>
          <p:spPr>
            <a:xfrm>
              <a:off x="3143375" y="3279700"/>
              <a:ext cx="939200" cy="394850"/>
            </a:xfrm>
            <a:custGeom>
              <a:rect b="b" l="l" r="r" t="t"/>
              <a:pathLst>
                <a:path extrusionOk="0" h="15794" w="37568">
                  <a:moveTo>
                    <a:pt x="6845" y="1"/>
                  </a:moveTo>
                  <a:cubicBezTo>
                    <a:pt x="5358" y="1"/>
                    <a:pt x="4257" y="459"/>
                    <a:pt x="3716" y="1533"/>
                  </a:cubicBezTo>
                  <a:cubicBezTo>
                    <a:pt x="1" y="8906"/>
                    <a:pt x="37567" y="15793"/>
                    <a:pt x="37567" y="15793"/>
                  </a:cubicBezTo>
                  <a:cubicBezTo>
                    <a:pt x="37567" y="15793"/>
                    <a:pt x="15568" y="1"/>
                    <a:pt x="68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24"/>
            <p:cNvSpPr/>
            <p:nvPr/>
          </p:nvSpPr>
          <p:spPr>
            <a:xfrm>
              <a:off x="3273925" y="3308800"/>
              <a:ext cx="64400" cy="52850"/>
            </a:xfrm>
            <a:custGeom>
              <a:rect b="b" l="l" r="r" t="t"/>
              <a:pathLst>
                <a:path extrusionOk="0" h="2114" w="2576">
                  <a:moveTo>
                    <a:pt x="1284" y="0"/>
                  </a:moveTo>
                  <a:cubicBezTo>
                    <a:pt x="784" y="0"/>
                    <a:pt x="1677" y="1467"/>
                    <a:pt x="1677" y="1467"/>
                  </a:cubicBezTo>
                  <a:cubicBezTo>
                    <a:pt x="1677" y="1467"/>
                    <a:pt x="1608" y="1465"/>
                    <a:pt x="1499" y="1465"/>
                  </a:cubicBezTo>
                  <a:cubicBezTo>
                    <a:pt x="1065" y="1465"/>
                    <a:pt x="1" y="1500"/>
                    <a:pt x="210" y="1852"/>
                  </a:cubicBezTo>
                  <a:cubicBezTo>
                    <a:pt x="330" y="2054"/>
                    <a:pt x="750" y="2114"/>
                    <a:pt x="1203" y="2114"/>
                  </a:cubicBezTo>
                  <a:cubicBezTo>
                    <a:pt x="1855" y="2114"/>
                    <a:pt x="2576" y="1991"/>
                    <a:pt x="2576" y="1991"/>
                  </a:cubicBezTo>
                  <a:cubicBezTo>
                    <a:pt x="2576" y="1991"/>
                    <a:pt x="1862" y="12"/>
                    <a:pt x="1290" y="0"/>
                  </a:cubicBezTo>
                  <a:cubicBezTo>
                    <a:pt x="1288" y="0"/>
                    <a:pt x="1286" y="0"/>
                    <a:pt x="12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24"/>
            <p:cNvSpPr/>
            <p:nvPr/>
          </p:nvSpPr>
          <p:spPr>
            <a:xfrm>
              <a:off x="3390775" y="3120825"/>
              <a:ext cx="701550" cy="523750"/>
            </a:xfrm>
            <a:custGeom>
              <a:rect b="b" l="l" r="r" t="t"/>
              <a:pathLst>
                <a:path extrusionOk="0" h="20950" w="28062">
                  <a:moveTo>
                    <a:pt x="8355" y="0"/>
                  </a:moveTo>
                  <a:cubicBezTo>
                    <a:pt x="7734" y="0"/>
                    <a:pt x="7154" y="157"/>
                    <a:pt x="6626" y="499"/>
                  </a:cubicBezTo>
                  <a:cubicBezTo>
                    <a:pt x="0" y="4784"/>
                    <a:pt x="28061" y="20949"/>
                    <a:pt x="28061" y="20949"/>
                  </a:cubicBezTo>
                  <a:cubicBezTo>
                    <a:pt x="28061" y="20949"/>
                    <a:pt x="15518" y="0"/>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4"/>
            <p:cNvSpPr/>
            <p:nvPr/>
          </p:nvSpPr>
          <p:spPr>
            <a:xfrm>
              <a:off x="3570925" y="3143775"/>
              <a:ext cx="56475" cy="57275"/>
            </a:xfrm>
            <a:custGeom>
              <a:rect b="b" l="l" r="r" t="t"/>
              <a:pathLst>
                <a:path extrusionOk="0" h="2291" w="2259">
                  <a:moveTo>
                    <a:pt x="1552" y="0"/>
                  </a:moveTo>
                  <a:cubicBezTo>
                    <a:pt x="1165" y="0"/>
                    <a:pt x="1553" y="1527"/>
                    <a:pt x="1553" y="1527"/>
                  </a:cubicBezTo>
                  <a:cubicBezTo>
                    <a:pt x="1553" y="1527"/>
                    <a:pt x="769" y="1259"/>
                    <a:pt x="327" y="1259"/>
                  </a:cubicBezTo>
                  <a:cubicBezTo>
                    <a:pt x="130" y="1259"/>
                    <a:pt x="1" y="1312"/>
                    <a:pt x="38" y="1465"/>
                  </a:cubicBezTo>
                  <a:cubicBezTo>
                    <a:pt x="175" y="2022"/>
                    <a:pt x="2259" y="2290"/>
                    <a:pt x="2259" y="2290"/>
                  </a:cubicBezTo>
                  <a:cubicBezTo>
                    <a:pt x="2259" y="2290"/>
                    <a:pt x="2157" y="190"/>
                    <a:pt x="1613" y="10"/>
                  </a:cubicBezTo>
                  <a:lnTo>
                    <a:pt x="1613" y="11"/>
                  </a:lnTo>
                  <a:cubicBezTo>
                    <a:pt x="1591" y="4"/>
                    <a:pt x="1571" y="0"/>
                    <a:pt x="155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4"/>
            <p:cNvSpPr/>
            <p:nvPr/>
          </p:nvSpPr>
          <p:spPr>
            <a:xfrm>
              <a:off x="4237700" y="3842050"/>
              <a:ext cx="358125" cy="535825"/>
            </a:xfrm>
            <a:custGeom>
              <a:rect b="b" l="l" r="r" t="t"/>
              <a:pathLst>
                <a:path extrusionOk="0" h="21433" w="14325">
                  <a:moveTo>
                    <a:pt x="1" y="1"/>
                  </a:moveTo>
                  <a:lnTo>
                    <a:pt x="1" y="1"/>
                  </a:lnTo>
                  <a:cubicBezTo>
                    <a:pt x="1" y="2"/>
                    <a:pt x="1787" y="21432"/>
                    <a:pt x="7305" y="21432"/>
                  </a:cubicBezTo>
                  <a:cubicBezTo>
                    <a:pt x="7733" y="21432"/>
                    <a:pt x="8183" y="21304"/>
                    <a:pt x="8656" y="21026"/>
                  </a:cubicBezTo>
                  <a:cubicBezTo>
                    <a:pt x="14324" y="17704"/>
                    <a:pt x="1" y="2"/>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4"/>
            <p:cNvSpPr/>
            <p:nvPr/>
          </p:nvSpPr>
          <p:spPr>
            <a:xfrm>
              <a:off x="4396950" y="4296375"/>
              <a:ext cx="60125" cy="60050"/>
            </a:xfrm>
            <a:custGeom>
              <a:rect b="b" l="l" r="r" t="t"/>
              <a:pathLst>
                <a:path extrusionOk="0" h="2402" w="2405">
                  <a:moveTo>
                    <a:pt x="469" y="1"/>
                  </a:moveTo>
                  <a:lnTo>
                    <a:pt x="469" y="1"/>
                  </a:lnTo>
                  <a:cubicBezTo>
                    <a:pt x="469" y="1"/>
                    <a:pt x="1" y="2050"/>
                    <a:pt x="474" y="2370"/>
                  </a:cubicBezTo>
                  <a:cubicBezTo>
                    <a:pt x="507" y="2392"/>
                    <a:pt x="537" y="2402"/>
                    <a:pt x="565" y="2402"/>
                  </a:cubicBezTo>
                  <a:cubicBezTo>
                    <a:pt x="906" y="2402"/>
                    <a:pt x="943" y="928"/>
                    <a:pt x="943" y="928"/>
                  </a:cubicBezTo>
                  <a:cubicBezTo>
                    <a:pt x="943" y="928"/>
                    <a:pt x="1839" y="1544"/>
                    <a:pt x="2218" y="1544"/>
                  </a:cubicBezTo>
                  <a:cubicBezTo>
                    <a:pt x="2317" y="1544"/>
                    <a:pt x="2381" y="1502"/>
                    <a:pt x="2385" y="1396"/>
                  </a:cubicBezTo>
                  <a:cubicBezTo>
                    <a:pt x="2405" y="824"/>
                    <a:pt x="469" y="1"/>
                    <a:pt x="4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4"/>
            <p:cNvSpPr/>
            <p:nvPr/>
          </p:nvSpPr>
          <p:spPr>
            <a:xfrm>
              <a:off x="4271725" y="3763775"/>
              <a:ext cx="780875" cy="510550"/>
            </a:xfrm>
            <a:custGeom>
              <a:rect b="b" l="l" r="r" t="t"/>
              <a:pathLst>
                <a:path extrusionOk="0" h="20422" w="31235">
                  <a:moveTo>
                    <a:pt x="0" y="1"/>
                  </a:moveTo>
                  <a:lnTo>
                    <a:pt x="0" y="1"/>
                  </a:lnTo>
                  <a:cubicBezTo>
                    <a:pt x="1" y="2"/>
                    <a:pt x="18132" y="20422"/>
                    <a:pt x="25067" y="20422"/>
                  </a:cubicBezTo>
                  <a:cubicBezTo>
                    <a:pt x="25928" y="20422"/>
                    <a:pt x="26616" y="20107"/>
                    <a:pt x="27075" y="19399"/>
                  </a:cubicBezTo>
                  <a:cubicBezTo>
                    <a:pt x="31235" y="12989"/>
                    <a:pt x="1"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4"/>
            <p:cNvSpPr/>
            <p:nvPr/>
          </p:nvSpPr>
          <p:spPr>
            <a:xfrm>
              <a:off x="4877825" y="4187075"/>
              <a:ext cx="57825" cy="56275"/>
            </a:xfrm>
            <a:custGeom>
              <a:rect b="b" l="l" r="r" t="t"/>
              <a:pathLst>
                <a:path extrusionOk="0" h="2251" w="2313">
                  <a:moveTo>
                    <a:pt x="1" y="0"/>
                  </a:moveTo>
                  <a:cubicBezTo>
                    <a:pt x="1" y="0"/>
                    <a:pt x="211" y="2091"/>
                    <a:pt x="763" y="2242"/>
                  </a:cubicBezTo>
                  <a:cubicBezTo>
                    <a:pt x="782" y="2248"/>
                    <a:pt x="800" y="2250"/>
                    <a:pt x="817" y="2250"/>
                  </a:cubicBezTo>
                  <a:cubicBezTo>
                    <a:pt x="1216" y="2250"/>
                    <a:pt x="746" y="727"/>
                    <a:pt x="746" y="727"/>
                  </a:cubicBezTo>
                  <a:lnTo>
                    <a:pt x="746" y="727"/>
                  </a:lnTo>
                  <a:cubicBezTo>
                    <a:pt x="746" y="727"/>
                    <a:pt x="1467" y="932"/>
                    <a:pt x="1917" y="932"/>
                  </a:cubicBezTo>
                  <a:cubicBezTo>
                    <a:pt x="2151" y="932"/>
                    <a:pt x="2312" y="877"/>
                    <a:pt x="2261" y="709"/>
                  </a:cubicBezTo>
                  <a:cubicBezTo>
                    <a:pt x="2098" y="162"/>
                    <a:pt x="1" y="0"/>
                    <a:pt x="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4"/>
            <p:cNvSpPr/>
            <p:nvPr/>
          </p:nvSpPr>
          <p:spPr>
            <a:xfrm>
              <a:off x="4279875" y="3738525"/>
              <a:ext cx="927450" cy="264775"/>
            </a:xfrm>
            <a:custGeom>
              <a:rect b="b" l="l" r="r" t="t"/>
              <a:pathLst>
                <a:path extrusionOk="0" h="10591" w="37098">
                  <a:moveTo>
                    <a:pt x="1" y="1"/>
                  </a:moveTo>
                  <a:cubicBezTo>
                    <a:pt x="1" y="1"/>
                    <a:pt x="22148" y="10590"/>
                    <a:pt x="31611" y="10590"/>
                  </a:cubicBezTo>
                  <a:cubicBezTo>
                    <a:pt x="33952" y="10590"/>
                    <a:pt x="35517" y="9942"/>
                    <a:pt x="35778" y="8326"/>
                  </a:cubicBezTo>
                  <a:cubicBezTo>
                    <a:pt x="37097" y="176"/>
                    <a:pt x="2" y="1"/>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4"/>
            <p:cNvSpPr/>
            <p:nvPr/>
          </p:nvSpPr>
          <p:spPr>
            <a:xfrm>
              <a:off x="5067925" y="3896750"/>
              <a:ext cx="65800" cy="55350"/>
            </a:xfrm>
            <a:custGeom>
              <a:rect b="b" l="l" r="r" t="t"/>
              <a:pathLst>
                <a:path extrusionOk="0" h="2214" w="2632">
                  <a:moveTo>
                    <a:pt x="1988" y="0"/>
                  </a:moveTo>
                  <a:cubicBezTo>
                    <a:pt x="1344" y="0"/>
                    <a:pt x="0" y="914"/>
                    <a:pt x="0" y="914"/>
                  </a:cubicBezTo>
                  <a:cubicBezTo>
                    <a:pt x="0" y="914"/>
                    <a:pt x="1272" y="2214"/>
                    <a:pt x="1872" y="2214"/>
                  </a:cubicBezTo>
                  <a:cubicBezTo>
                    <a:pt x="1918" y="2214"/>
                    <a:pt x="1959" y="2207"/>
                    <a:pt x="1996" y="2191"/>
                  </a:cubicBezTo>
                  <a:cubicBezTo>
                    <a:pt x="2468" y="1989"/>
                    <a:pt x="1036" y="1017"/>
                    <a:pt x="1036" y="1017"/>
                  </a:cubicBezTo>
                  <a:cubicBezTo>
                    <a:pt x="1036" y="1017"/>
                    <a:pt x="2631" y="348"/>
                    <a:pt x="2209" y="57"/>
                  </a:cubicBezTo>
                  <a:cubicBezTo>
                    <a:pt x="2152" y="17"/>
                    <a:pt x="2077" y="0"/>
                    <a:pt x="19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4"/>
            <p:cNvSpPr/>
            <p:nvPr/>
          </p:nvSpPr>
          <p:spPr>
            <a:xfrm>
              <a:off x="4289625" y="3547075"/>
              <a:ext cx="771075" cy="180925"/>
            </a:xfrm>
            <a:custGeom>
              <a:rect b="b" l="l" r="r" t="t"/>
              <a:pathLst>
                <a:path extrusionOk="0" h="7237" w="30843">
                  <a:moveTo>
                    <a:pt x="23740" y="1"/>
                  </a:moveTo>
                  <a:cubicBezTo>
                    <a:pt x="15110" y="1"/>
                    <a:pt x="1" y="6460"/>
                    <a:pt x="1" y="6460"/>
                  </a:cubicBezTo>
                  <a:cubicBezTo>
                    <a:pt x="1" y="6460"/>
                    <a:pt x="7390" y="7236"/>
                    <a:pt x="14777" y="7236"/>
                  </a:cubicBezTo>
                  <a:cubicBezTo>
                    <a:pt x="22811" y="7236"/>
                    <a:pt x="30843" y="6318"/>
                    <a:pt x="29359" y="2484"/>
                  </a:cubicBezTo>
                  <a:cubicBezTo>
                    <a:pt x="28660" y="681"/>
                    <a:pt x="26542" y="1"/>
                    <a:pt x="237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4"/>
            <p:cNvSpPr/>
            <p:nvPr/>
          </p:nvSpPr>
          <p:spPr>
            <a:xfrm>
              <a:off x="4926350" y="3585375"/>
              <a:ext cx="66825" cy="54950"/>
            </a:xfrm>
            <a:custGeom>
              <a:rect b="b" l="l" r="r" t="t"/>
              <a:pathLst>
                <a:path extrusionOk="0" h="2198" w="2673">
                  <a:moveTo>
                    <a:pt x="1773" y="1"/>
                  </a:moveTo>
                  <a:cubicBezTo>
                    <a:pt x="1187" y="1"/>
                    <a:pt x="0" y="1479"/>
                    <a:pt x="0" y="1479"/>
                  </a:cubicBezTo>
                  <a:cubicBezTo>
                    <a:pt x="0" y="1479"/>
                    <a:pt x="1317" y="2197"/>
                    <a:pt x="1989" y="2197"/>
                  </a:cubicBezTo>
                  <a:cubicBezTo>
                    <a:pt x="2113" y="2197"/>
                    <a:pt x="2215" y="2173"/>
                    <a:pt x="2282" y="2116"/>
                  </a:cubicBezTo>
                  <a:cubicBezTo>
                    <a:pt x="2673" y="1784"/>
                    <a:pt x="1019" y="1275"/>
                    <a:pt x="1019" y="1275"/>
                  </a:cubicBezTo>
                  <a:cubicBezTo>
                    <a:pt x="1019" y="1275"/>
                    <a:pt x="2349" y="168"/>
                    <a:pt x="1861" y="13"/>
                  </a:cubicBezTo>
                  <a:cubicBezTo>
                    <a:pt x="1833" y="5"/>
                    <a:pt x="1804" y="1"/>
                    <a:pt x="17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4"/>
            <p:cNvSpPr/>
            <p:nvPr/>
          </p:nvSpPr>
          <p:spPr>
            <a:xfrm>
              <a:off x="4128925" y="3256100"/>
              <a:ext cx="76575" cy="288700"/>
            </a:xfrm>
            <a:custGeom>
              <a:rect b="b" l="l" r="r" t="t"/>
              <a:pathLst>
                <a:path extrusionOk="0" h="11548" w="3063">
                  <a:moveTo>
                    <a:pt x="1244" y="1"/>
                  </a:moveTo>
                  <a:cubicBezTo>
                    <a:pt x="1238" y="1"/>
                    <a:pt x="1231" y="1"/>
                    <a:pt x="1224" y="3"/>
                  </a:cubicBezTo>
                  <a:lnTo>
                    <a:pt x="86" y="253"/>
                  </a:lnTo>
                  <a:cubicBezTo>
                    <a:pt x="34" y="264"/>
                    <a:pt x="1" y="316"/>
                    <a:pt x="12" y="368"/>
                  </a:cubicBezTo>
                  <a:cubicBezTo>
                    <a:pt x="22" y="413"/>
                    <a:pt x="58" y="443"/>
                    <a:pt x="105" y="443"/>
                  </a:cubicBezTo>
                  <a:cubicBezTo>
                    <a:pt x="112" y="443"/>
                    <a:pt x="119" y="442"/>
                    <a:pt x="126" y="441"/>
                  </a:cubicBezTo>
                  <a:lnTo>
                    <a:pt x="1166" y="213"/>
                  </a:lnTo>
                  <a:lnTo>
                    <a:pt x="2866" y="11466"/>
                  </a:lnTo>
                  <a:cubicBezTo>
                    <a:pt x="2875" y="11512"/>
                    <a:pt x="2915" y="11547"/>
                    <a:pt x="2961" y="11547"/>
                  </a:cubicBezTo>
                  <a:cubicBezTo>
                    <a:pt x="2966" y="11547"/>
                    <a:pt x="2970" y="11546"/>
                    <a:pt x="2976" y="11546"/>
                  </a:cubicBezTo>
                  <a:cubicBezTo>
                    <a:pt x="3028" y="11537"/>
                    <a:pt x="3063" y="11489"/>
                    <a:pt x="3056" y="11436"/>
                  </a:cubicBezTo>
                  <a:lnTo>
                    <a:pt x="1339" y="81"/>
                  </a:lnTo>
                  <a:cubicBezTo>
                    <a:pt x="1336" y="56"/>
                    <a:pt x="1321" y="33"/>
                    <a:pt x="1299" y="18"/>
                  </a:cubicBezTo>
                  <a:cubicBezTo>
                    <a:pt x="1283" y="6"/>
                    <a:pt x="1264" y="1"/>
                    <a:pt x="12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4"/>
            <p:cNvSpPr/>
            <p:nvPr/>
          </p:nvSpPr>
          <p:spPr>
            <a:xfrm>
              <a:off x="4257375" y="3353850"/>
              <a:ext cx="226050" cy="209450"/>
            </a:xfrm>
            <a:custGeom>
              <a:rect b="b" l="l" r="r" t="t"/>
              <a:pathLst>
                <a:path extrusionOk="0" h="8378" w="9042">
                  <a:moveTo>
                    <a:pt x="8163" y="0"/>
                  </a:moveTo>
                  <a:cubicBezTo>
                    <a:pt x="8134" y="2"/>
                    <a:pt x="8111" y="10"/>
                    <a:pt x="8091" y="29"/>
                  </a:cubicBezTo>
                  <a:lnTo>
                    <a:pt x="37" y="8214"/>
                  </a:lnTo>
                  <a:cubicBezTo>
                    <a:pt x="1" y="8253"/>
                    <a:pt x="1" y="8313"/>
                    <a:pt x="39" y="8351"/>
                  </a:cubicBezTo>
                  <a:cubicBezTo>
                    <a:pt x="57" y="8369"/>
                    <a:pt x="82" y="8378"/>
                    <a:pt x="106" y="8378"/>
                  </a:cubicBezTo>
                  <a:cubicBezTo>
                    <a:pt x="131" y="8378"/>
                    <a:pt x="156" y="8368"/>
                    <a:pt x="174" y="8349"/>
                  </a:cubicBezTo>
                  <a:lnTo>
                    <a:pt x="8156" y="237"/>
                  </a:lnTo>
                  <a:lnTo>
                    <a:pt x="8863" y="1031"/>
                  </a:lnTo>
                  <a:cubicBezTo>
                    <a:pt x="8882" y="1052"/>
                    <a:pt x="8908" y="1063"/>
                    <a:pt x="8934" y="1063"/>
                  </a:cubicBezTo>
                  <a:cubicBezTo>
                    <a:pt x="8957" y="1063"/>
                    <a:pt x="8979" y="1055"/>
                    <a:pt x="8998" y="1039"/>
                  </a:cubicBezTo>
                  <a:cubicBezTo>
                    <a:pt x="9038" y="1004"/>
                    <a:pt x="9041" y="944"/>
                    <a:pt x="9006" y="904"/>
                  </a:cubicBezTo>
                  <a:lnTo>
                    <a:pt x="8231" y="34"/>
                  </a:lnTo>
                  <a:cubicBezTo>
                    <a:pt x="8214" y="14"/>
                    <a:pt x="8189" y="2"/>
                    <a:pt x="81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4"/>
            <p:cNvSpPr/>
            <p:nvPr/>
          </p:nvSpPr>
          <p:spPr>
            <a:xfrm>
              <a:off x="3999725" y="3520175"/>
              <a:ext cx="280150" cy="628325"/>
            </a:xfrm>
            <a:custGeom>
              <a:rect b="b" l="l" r="r" t="t"/>
              <a:pathLst>
                <a:path extrusionOk="0" h="25133" w="11206">
                  <a:moveTo>
                    <a:pt x="9061" y="1"/>
                  </a:moveTo>
                  <a:cubicBezTo>
                    <a:pt x="8253" y="1"/>
                    <a:pt x="7498" y="517"/>
                    <a:pt x="7236" y="1324"/>
                  </a:cubicBezTo>
                  <a:lnTo>
                    <a:pt x="326" y="22627"/>
                  </a:lnTo>
                  <a:cubicBezTo>
                    <a:pt x="0" y="23629"/>
                    <a:pt x="554" y="24714"/>
                    <a:pt x="1558" y="25039"/>
                  </a:cubicBezTo>
                  <a:cubicBezTo>
                    <a:pt x="1752" y="25102"/>
                    <a:pt x="1950" y="25132"/>
                    <a:pt x="2145" y="25132"/>
                  </a:cubicBezTo>
                  <a:cubicBezTo>
                    <a:pt x="2952" y="25132"/>
                    <a:pt x="3708" y="24616"/>
                    <a:pt x="3970" y="23809"/>
                  </a:cubicBezTo>
                  <a:lnTo>
                    <a:pt x="10880" y="2508"/>
                  </a:lnTo>
                  <a:cubicBezTo>
                    <a:pt x="11205" y="1504"/>
                    <a:pt x="10650" y="419"/>
                    <a:pt x="9648" y="94"/>
                  </a:cubicBezTo>
                  <a:cubicBezTo>
                    <a:pt x="9453" y="31"/>
                    <a:pt x="9256" y="1"/>
                    <a:pt x="906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4"/>
            <p:cNvSpPr/>
            <p:nvPr/>
          </p:nvSpPr>
          <p:spPr>
            <a:xfrm>
              <a:off x="4192475" y="3579700"/>
              <a:ext cx="46500" cy="39950"/>
            </a:xfrm>
            <a:custGeom>
              <a:rect b="b" l="l" r="r" t="t"/>
              <a:pathLst>
                <a:path extrusionOk="0" h="1598" w="1860">
                  <a:moveTo>
                    <a:pt x="413" y="0"/>
                  </a:moveTo>
                  <a:cubicBezTo>
                    <a:pt x="380" y="0"/>
                    <a:pt x="348" y="18"/>
                    <a:pt x="329" y="49"/>
                  </a:cubicBezTo>
                  <a:cubicBezTo>
                    <a:pt x="316" y="72"/>
                    <a:pt x="1" y="646"/>
                    <a:pt x="179" y="1101"/>
                  </a:cubicBezTo>
                  <a:cubicBezTo>
                    <a:pt x="261" y="1312"/>
                    <a:pt x="436" y="1464"/>
                    <a:pt x="694" y="1547"/>
                  </a:cubicBezTo>
                  <a:cubicBezTo>
                    <a:pt x="798" y="1581"/>
                    <a:pt x="898" y="1597"/>
                    <a:pt x="991" y="1597"/>
                  </a:cubicBezTo>
                  <a:cubicBezTo>
                    <a:pt x="1129" y="1597"/>
                    <a:pt x="1256" y="1561"/>
                    <a:pt x="1370" y="1487"/>
                  </a:cubicBezTo>
                  <a:cubicBezTo>
                    <a:pt x="1780" y="1222"/>
                    <a:pt x="1851" y="569"/>
                    <a:pt x="1855" y="542"/>
                  </a:cubicBezTo>
                  <a:cubicBezTo>
                    <a:pt x="1860" y="489"/>
                    <a:pt x="1821" y="442"/>
                    <a:pt x="1768" y="437"/>
                  </a:cubicBezTo>
                  <a:cubicBezTo>
                    <a:pt x="1723" y="439"/>
                    <a:pt x="1670" y="471"/>
                    <a:pt x="1663" y="522"/>
                  </a:cubicBezTo>
                  <a:cubicBezTo>
                    <a:pt x="1663" y="527"/>
                    <a:pt x="1598" y="1111"/>
                    <a:pt x="1266" y="1327"/>
                  </a:cubicBezTo>
                  <a:cubicBezTo>
                    <a:pt x="1184" y="1381"/>
                    <a:pt x="1093" y="1408"/>
                    <a:pt x="991" y="1408"/>
                  </a:cubicBezTo>
                  <a:cubicBezTo>
                    <a:pt x="918" y="1408"/>
                    <a:pt x="839" y="1394"/>
                    <a:pt x="753" y="1366"/>
                  </a:cubicBezTo>
                  <a:cubicBezTo>
                    <a:pt x="549" y="1299"/>
                    <a:pt x="419" y="1189"/>
                    <a:pt x="358" y="1032"/>
                  </a:cubicBezTo>
                  <a:cubicBezTo>
                    <a:pt x="211" y="661"/>
                    <a:pt x="494" y="147"/>
                    <a:pt x="498" y="142"/>
                  </a:cubicBezTo>
                  <a:cubicBezTo>
                    <a:pt x="523" y="97"/>
                    <a:pt x="506" y="39"/>
                    <a:pt x="459" y="12"/>
                  </a:cubicBezTo>
                  <a:cubicBezTo>
                    <a:pt x="445" y="4"/>
                    <a:pt x="429" y="0"/>
                    <a:pt x="4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24"/>
            <p:cNvSpPr/>
            <p:nvPr/>
          </p:nvSpPr>
          <p:spPr>
            <a:xfrm>
              <a:off x="4187150" y="3554850"/>
              <a:ext cx="10700" cy="9500"/>
            </a:xfrm>
            <a:custGeom>
              <a:rect b="b" l="l" r="r" t="t"/>
              <a:pathLst>
                <a:path extrusionOk="0" h="380" w="428">
                  <a:moveTo>
                    <a:pt x="214" y="0"/>
                  </a:moveTo>
                  <a:cubicBezTo>
                    <a:pt x="134" y="0"/>
                    <a:pt x="59" y="51"/>
                    <a:pt x="34" y="131"/>
                  </a:cubicBezTo>
                  <a:cubicBezTo>
                    <a:pt x="0" y="231"/>
                    <a:pt x="55" y="338"/>
                    <a:pt x="156" y="371"/>
                  </a:cubicBezTo>
                  <a:cubicBezTo>
                    <a:pt x="175" y="377"/>
                    <a:pt x="194" y="380"/>
                    <a:pt x="213" y="380"/>
                  </a:cubicBezTo>
                  <a:cubicBezTo>
                    <a:pt x="294" y="380"/>
                    <a:pt x="368" y="328"/>
                    <a:pt x="394" y="248"/>
                  </a:cubicBezTo>
                  <a:cubicBezTo>
                    <a:pt x="427" y="149"/>
                    <a:pt x="372" y="42"/>
                    <a:pt x="272" y="9"/>
                  </a:cubicBezTo>
                  <a:cubicBezTo>
                    <a:pt x="253" y="3"/>
                    <a:pt x="234" y="0"/>
                    <a:pt x="2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4"/>
            <p:cNvSpPr/>
            <p:nvPr/>
          </p:nvSpPr>
          <p:spPr>
            <a:xfrm>
              <a:off x="4253050" y="3576200"/>
              <a:ext cx="10650" cy="9525"/>
            </a:xfrm>
            <a:custGeom>
              <a:rect b="b" l="l" r="r" t="t"/>
              <a:pathLst>
                <a:path extrusionOk="0" h="381" w="426">
                  <a:moveTo>
                    <a:pt x="212" y="1"/>
                  </a:moveTo>
                  <a:cubicBezTo>
                    <a:pt x="133" y="1"/>
                    <a:pt x="59" y="52"/>
                    <a:pt x="34" y="132"/>
                  </a:cubicBezTo>
                  <a:cubicBezTo>
                    <a:pt x="0" y="232"/>
                    <a:pt x="55" y="339"/>
                    <a:pt x="155" y="370"/>
                  </a:cubicBezTo>
                  <a:cubicBezTo>
                    <a:pt x="175" y="377"/>
                    <a:pt x="195" y="380"/>
                    <a:pt x="215" y="380"/>
                  </a:cubicBezTo>
                  <a:cubicBezTo>
                    <a:pt x="295" y="380"/>
                    <a:pt x="368" y="329"/>
                    <a:pt x="394" y="249"/>
                  </a:cubicBezTo>
                  <a:cubicBezTo>
                    <a:pt x="425" y="149"/>
                    <a:pt x="372" y="42"/>
                    <a:pt x="272" y="10"/>
                  </a:cubicBezTo>
                  <a:cubicBezTo>
                    <a:pt x="252" y="4"/>
                    <a:pt x="232" y="1"/>
                    <a:pt x="2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24"/>
          <p:cNvGrpSpPr/>
          <p:nvPr/>
        </p:nvGrpSpPr>
        <p:grpSpPr>
          <a:xfrm flipH="1">
            <a:off x="917135" y="6453677"/>
            <a:ext cx="1402731" cy="885052"/>
            <a:chOff x="3462125" y="1247825"/>
            <a:chExt cx="1560150" cy="984375"/>
          </a:xfrm>
        </p:grpSpPr>
        <p:sp>
          <p:nvSpPr>
            <p:cNvPr id="7125" name="Google Shape;7125;p24"/>
            <p:cNvSpPr/>
            <p:nvPr/>
          </p:nvSpPr>
          <p:spPr>
            <a:xfrm>
              <a:off x="3462125" y="1557850"/>
              <a:ext cx="801325" cy="674350"/>
            </a:xfrm>
            <a:custGeom>
              <a:rect b="b" l="l" r="r" t="t"/>
              <a:pathLst>
                <a:path extrusionOk="0" h="26974" w="32053">
                  <a:moveTo>
                    <a:pt x="12231" y="1"/>
                  </a:moveTo>
                  <a:cubicBezTo>
                    <a:pt x="11621" y="1"/>
                    <a:pt x="11073" y="58"/>
                    <a:pt x="10605" y="183"/>
                  </a:cubicBezTo>
                  <a:cubicBezTo>
                    <a:pt x="5672" y="1509"/>
                    <a:pt x="1" y="7849"/>
                    <a:pt x="2893" y="16319"/>
                  </a:cubicBezTo>
                  <a:cubicBezTo>
                    <a:pt x="4684" y="21564"/>
                    <a:pt x="9544" y="24407"/>
                    <a:pt x="13995" y="24407"/>
                  </a:cubicBezTo>
                  <a:cubicBezTo>
                    <a:pt x="16587" y="24407"/>
                    <a:pt x="19041" y="23443"/>
                    <a:pt x="20669" y="21427"/>
                  </a:cubicBezTo>
                  <a:lnTo>
                    <a:pt x="20669" y="21427"/>
                  </a:lnTo>
                  <a:cubicBezTo>
                    <a:pt x="20539" y="22092"/>
                    <a:pt x="20513" y="22706"/>
                    <a:pt x="20629" y="23234"/>
                  </a:cubicBezTo>
                  <a:cubicBezTo>
                    <a:pt x="21163" y="25675"/>
                    <a:pt x="22835" y="26974"/>
                    <a:pt x="24671" y="26974"/>
                  </a:cubicBezTo>
                  <a:cubicBezTo>
                    <a:pt x="26495" y="26974"/>
                    <a:pt x="28479" y="25692"/>
                    <a:pt x="29668" y="22973"/>
                  </a:cubicBezTo>
                  <a:cubicBezTo>
                    <a:pt x="32052" y="17514"/>
                    <a:pt x="30417" y="7884"/>
                    <a:pt x="30417" y="7884"/>
                  </a:cubicBezTo>
                  <a:lnTo>
                    <a:pt x="30028" y="6792"/>
                  </a:lnTo>
                  <a:lnTo>
                    <a:pt x="29453" y="5183"/>
                  </a:lnTo>
                  <a:cubicBezTo>
                    <a:pt x="29453" y="5183"/>
                    <a:pt x="18052" y="1"/>
                    <a:pt x="1223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24"/>
            <p:cNvSpPr/>
            <p:nvPr/>
          </p:nvSpPr>
          <p:spPr>
            <a:xfrm>
              <a:off x="4261250" y="1247825"/>
              <a:ext cx="761025" cy="787575"/>
            </a:xfrm>
            <a:custGeom>
              <a:rect b="b" l="l" r="r" t="t"/>
              <a:pathLst>
                <a:path extrusionOk="0" h="31503" w="30441">
                  <a:moveTo>
                    <a:pt x="15813" y="1"/>
                  </a:moveTo>
                  <a:cubicBezTo>
                    <a:pt x="14196" y="1"/>
                    <a:pt x="12675" y="318"/>
                    <a:pt x="11424" y="881"/>
                  </a:cubicBezTo>
                  <a:cubicBezTo>
                    <a:pt x="6767" y="2980"/>
                    <a:pt x="1" y="16687"/>
                    <a:pt x="1" y="16687"/>
                  </a:cubicBezTo>
                  <a:lnTo>
                    <a:pt x="746" y="18774"/>
                  </a:lnTo>
                  <a:lnTo>
                    <a:pt x="966" y="19388"/>
                  </a:lnTo>
                  <a:cubicBezTo>
                    <a:pt x="966" y="19388"/>
                    <a:pt x="5799" y="27878"/>
                    <a:pt x="11100" y="30592"/>
                  </a:cubicBezTo>
                  <a:cubicBezTo>
                    <a:pt x="12335" y="31224"/>
                    <a:pt x="13505" y="31503"/>
                    <a:pt x="14545" y="31503"/>
                  </a:cubicBezTo>
                  <a:cubicBezTo>
                    <a:pt x="17974" y="31503"/>
                    <a:pt x="19994" y="28477"/>
                    <a:pt x="18262" y="25071"/>
                  </a:cubicBezTo>
                  <a:cubicBezTo>
                    <a:pt x="18017" y="24587"/>
                    <a:pt x="17607" y="24131"/>
                    <a:pt x="17087" y="23697"/>
                  </a:cubicBezTo>
                  <a:lnTo>
                    <a:pt x="17087" y="23697"/>
                  </a:lnTo>
                  <a:cubicBezTo>
                    <a:pt x="17609" y="23806"/>
                    <a:pt x="18130" y="23858"/>
                    <a:pt x="18646" y="23858"/>
                  </a:cubicBezTo>
                  <a:cubicBezTo>
                    <a:pt x="24937" y="23858"/>
                    <a:pt x="30440" y="16083"/>
                    <a:pt x="27611" y="8488"/>
                  </a:cubicBezTo>
                  <a:cubicBezTo>
                    <a:pt x="25325" y="2352"/>
                    <a:pt x="20215" y="1"/>
                    <a:pt x="158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24"/>
            <p:cNvSpPr/>
            <p:nvPr/>
          </p:nvSpPr>
          <p:spPr>
            <a:xfrm>
              <a:off x="3961225" y="1794450"/>
              <a:ext cx="240250" cy="376625"/>
            </a:xfrm>
            <a:custGeom>
              <a:rect b="b" l="l" r="r" t="t"/>
              <a:pathLst>
                <a:path extrusionOk="0" h="15065" w="9610">
                  <a:moveTo>
                    <a:pt x="9609" y="0"/>
                  </a:moveTo>
                  <a:cubicBezTo>
                    <a:pt x="9609" y="1"/>
                    <a:pt x="0" y="12613"/>
                    <a:pt x="4013" y="14809"/>
                  </a:cubicBezTo>
                  <a:cubicBezTo>
                    <a:pt x="4332" y="14983"/>
                    <a:pt x="4633" y="15065"/>
                    <a:pt x="4918" y="15065"/>
                  </a:cubicBezTo>
                  <a:cubicBezTo>
                    <a:pt x="8795" y="15065"/>
                    <a:pt x="9609" y="1"/>
                    <a:pt x="960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4"/>
            <p:cNvSpPr/>
            <p:nvPr/>
          </p:nvSpPr>
          <p:spPr>
            <a:xfrm>
              <a:off x="4058400" y="2114150"/>
              <a:ext cx="42500" cy="41850"/>
            </a:xfrm>
            <a:custGeom>
              <a:rect b="b" l="l" r="r" t="t"/>
              <a:pathLst>
                <a:path extrusionOk="0" h="1674" w="1700">
                  <a:moveTo>
                    <a:pt x="1331" y="0"/>
                  </a:moveTo>
                  <a:cubicBezTo>
                    <a:pt x="1331" y="0"/>
                    <a:pt x="1" y="612"/>
                    <a:pt x="26" y="1009"/>
                  </a:cubicBezTo>
                  <a:cubicBezTo>
                    <a:pt x="30" y="1080"/>
                    <a:pt x="73" y="1109"/>
                    <a:pt x="139" y="1109"/>
                  </a:cubicBezTo>
                  <a:cubicBezTo>
                    <a:pt x="400" y="1109"/>
                    <a:pt x="1021" y="654"/>
                    <a:pt x="1021" y="654"/>
                  </a:cubicBezTo>
                  <a:cubicBezTo>
                    <a:pt x="1021" y="654"/>
                    <a:pt x="1076" y="1673"/>
                    <a:pt x="1311" y="1673"/>
                  </a:cubicBezTo>
                  <a:cubicBezTo>
                    <a:pt x="1331" y="1673"/>
                    <a:pt x="1353" y="1666"/>
                    <a:pt x="1376" y="1649"/>
                  </a:cubicBezTo>
                  <a:cubicBezTo>
                    <a:pt x="1700" y="1417"/>
                    <a:pt x="1331" y="0"/>
                    <a:pt x="13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4"/>
            <p:cNvSpPr/>
            <p:nvPr/>
          </p:nvSpPr>
          <p:spPr>
            <a:xfrm>
              <a:off x="3639300" y="1740675"/>
              <a:ext cx="536925" cy="368075"/>
            </a:xfrm>
            <a:custGeom>
              <a:rect b="b" l="l" r="r" t="t"/>
              <a:pathLst>
                <a:path extrusionOk="0" h="14723" w="21477">
                  <a:moveTo>
                    <a:pt x="21476" y="0"/>
                  </a:moveTo>
                  <a:lnTo>
                    <a:pt x="21476" y="0"/>
                  </a:lnTo>
                  <a:cubicBezTo>
                    <a:pt x="21475" y="1"/>
                    <a:pt x="0" y="9675"/>
                    <a:pt x="3026" y="14051"/>
                  </a:cubicBezTo>
                  <a:cubicBezTo>
                    <a:pt x="3347" y="14515"/>
                    <a:pt x="3808" y="14723"/>
                    <a:pt x="4375" y="14723"/>
                  </a:cubicBezTo>
                  <a:cubicBezTo>
                    <a:pt x="9152" y="14723"/>
                    <a:pt x="21476" y="1"/>
                    <a:pt x="214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24"/>
            <p:cNvSpPr/>
            <p:nvPr/>
          </p:nvSpPr>
          <p:spPr>
            <a:xfrm>
              <a:off x="3723200" y="2047600"/>
              <a:ext cx="39725" cy="39600"/>
            </a:xfrm>
            <a:custGeom>
              <a:rect b="b" l="l" r="r" t="t"/>
              <a:pathLst>
                <a:path extrusionOk="0" h="1584" w="1589">
                  <a:moveTo>
                    <a:pt x="1589" y="0"/>
                  </a:moveTo>
                  <a:cubicBezTo>
                    <a:pt x="1589" y="0"/>
                    <a:pt x="134" y="155"/>
                    <a:pt x="30" y="539"/>
                  </a:cubicBezTo>
                  <a:cubicBezTo>
                    <a:pt x="1" y="650"/>
                    <a:pt x="100" y="687"/>
                    <a:pt x="247" y="687"/>
                  </a:cubicBezTo>
                  <a:cubicBezTo>
                    <a:pt x="558" y="687"/>
                    <a:pt x="1085" y="520"/>
                    <a:pt x="1086" y="520"/>
                  </a:cubicBezTo>
                  <a:lnTo>
                    <a:pt x="1086" y="520"/>
                  </a:lnTo>
                  <a:cubicBezTo>
                    <a:pt x="1086" y="520"/>
                    <a:pt x="791" y="1584"/>
                    <a:pt x="1065" y="1584"/>
                  </a:cubicBezTo>
                  <a:cubicBezTo>
                    <a:pt x="1078" y="1584"/>
                    <a:pt x="1091" y="1582"/>
                    <a:pt x="1106" y="1577"/>
                  </a:cubicBezTo>
                  <a:cubicBezTo>
                    <a:pt x="1486" y="1460"/>
                    <a:pt x="1589" y="0"/>
                    <a:pt x="15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24"/>
            <p:cNvSpPr/>
            <p:nvPr/>
          </p:nvSpPr>
          <p:spPr>
            <a:xfrm>
              <a:off x="3524600" y="1723250"/>
              <a:ext cx="645400" cy="200425"/>
            </a:xfrm>
            <a:custGeom>
              <a:rect b="b" l="l" r="r" t="t"/>
              <a:pathLst>
                <a:path extrusionOk="0" h="8017" w="25816">
                  <a:moveTo>
                    <a:pt x="25816" y="1"/>
                  </a:moveTo>
                  <a:lnTo>
                    <a:pt x="25816" y="1"/>
                  </a:lnTo>
                  <a:cubicBezTo>
                    <a:pt x="25815" y="1"/>
                    <a:pt x="1" y="876"/>
                    <a:pt x="1084" y="6522"/>
                  </a:cubicBezTo>
                  <a:cubicBezTo>
                    <a:pt x="1288" y="7585"/>
                    <a:pt x="2292" y="8017"/>
                    <a:pt x="3788" y="8017"/>
                  </a:cubicBezTo>
                  <a:cubicBezTo>
                    <a:pt x="10235" y="8017"/>
                    <a:pt x="25815" y="1"/>
                    <a:pt x="258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24"/>
            <p:cNvSpPr/>
            <p:nvPr/>
          </p:nvSpPr>
          <p:spPr>
            <a:xfrm>
              <a:off x="3579125" y="1850375"/>
              <a:ext cx="46075" cy="38500"/>
            </a:xfrm>
            <a:custGeom>
              <a:rect b="b" l="l" r="r" t="t"/>
              <a:pathLst>
                <a:path extrusionOk="0" h="1540" w="1843">
                  <a:moveTo>
                    <a:pt x="456" y="1"/>
                  </a:moveTo>
                  <a:cubicBezTo>
                    <a:pt x="388" y="1"/>
                    <a:pt x="330" y="14"/>
                    <a:pt x="288" y="45"/>
                  </a:cubicBezTo>
                  <a:cubicBezTo>
                    <a:pt x="0" y="257"/>
                    <a:pt x="1125" y="690"/>
                    <a:pt x="1125" y="690"/>
                  </a:cubicBezTo>
                  <a:cubicBezTo>
                    <a:pt x="1125" y="690"/>
                    <a:pt x="148" y="1396"/>
                    <a:pt x="480" y="1526"/>
                  </a:cubicBezTo>
                  <a:cubicBezTo>
                    <a:pt x="504" y="1535"/>
                    <a:pt x="530" y="1539"/>
                    <a:pt x="558" y="1539"/>
                  </a:cubicBezTo>
                  <a:cubicBezTo>
                    <a:pt x="973" y="1539"/>
                    <a:pt x="1842" y="597"/>
                    <a:pt x="1842" y="597"/>
                  </a:cubicBezTo>
                  <a:cubicBezTo>
                    <a:pt x="1842" y="597"/>
                    <a:pt x="910" y="1"/>
                    <a:pt x="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24"/>
            <p:cNvSpPr/>
            <p:nvPr/>
          </p:nvSpPr>
          <p:spPr>
            <a:xfrm>
              <a:off x="3628550" y="1602150"/>
              <a:ext cx="534075" cy="122200"/>
            </a:xfrm>
            <a:custGeom>
              <a:rect b="b" l="l" r="r" t="t"/>
              <a:pathLst>
                <a:path extrusionOk="0" h="4888" w="21363">
                  <a:moveTo>
                    <a:pt x="5084" y="0"/>
                  </a:moveTo>
                  <a:cubicBezTo>
                    <a:pt x="2947" y="0"/>
                    <a:pt x="1326" y="499"/>
                    <a:pt x="849" y="1849"/>
                  </a:cubicBezTo>
                  <a:cubicBezTo>
                    <a:pt x="0" y="4244"/>
                    <a:pt x="4327" y="4888"/>
                    <a:pt x="9223" y="4888"/>
                  </a:cubicBezTo>
                  <a:cubicBezTo>
                    <a:pt x="14909" y="4888"/>
                    <a:pt x="21363" y="4019"/>
                    <a:pt x="21363" y="4019"/>
                  </a:cubicBezTo>
                  <a:cubicBezTo>
                    <a:pt x="21363" y="4019"/>
                    <a:pt x="11148" y="0"/>
                    <a:pt x="50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24"/>
            <p:cNvSpPr/>
            <p:nvPr/>
          </p:nvSpPr>
          <p:spPr>
            <a:xfrm>
              <a:off x="3671350" y="1630675"/>
              <a:ext cx="46375" cy="38400"/>
            </a:xfrm>
            <a:custGeom>
              <a:rect b="b" l="l" r="r" t="t"/>
              <a:pathLst>
                <a:path extrusionOk="0" h="1536" w="1855">
                  <a:moveTo>
                    <a:pt x="596" y="0"/>
                  </a:moveTo>
                  <a:cubicBezTo>
                    <a:pt x="572" y="0"/>
                    <a:pt x="550" y="4"/>
                    <a:pt x="529" y="11"/>
                  </a:cubicBezTo>
                  <a:lnTo>
                    <a:pt x="529" y="13"/>
                  </a:lnTo>
                  <a:cubicBezTo>
                    <a:pt x="192" y="129"/>
                    <a:pt x="1141" y="873"/>
                    <a:pt x="1141" y="873"/>
                  </a:cubicBezTo>
                  <a:cubicBezTo>
                    <a:pt x="1141" y="873"/>
                    <a:pt x="0" y="1261"/>
                    <a:pt x="279" y="1485"/>
                  </a:cubicBezTo>
                  <a:cubicBezTo>
                    <a:pt x="324" y="1520"/>
                    <a:pt x="388" y="1536"/>
                    <a:pt x="466" y="1536"/>
                  </a:cubicBezTo>
                  <a:cubicBezTo>
                    <a:pt x="928" y="1536"/>
                    <a:pt x="1854" y="995"/>
                    <a:pt x="1854" y="995"/>
                  </a:cubicBezTo>
                  <a:cubicBezTo>
                    <a:pt x="1854" y="995"/>
                    <a:pt x="1007" y="0"/>
                    <a:pt x="5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4"/>
            <p:cNvSpPr/>
            <p:nvPr/>
          </p:nvSpPr>
          <p:spPr>
            <a:xfrm>
              <a:off x="4326725" y="1749725"/>
              <a:ext cx="385625" cy="226100"/>
            </a:xfrm>
            <a:custGeom>
              <a:rect b="b" l="l" r="r" t="t"/>
              <a:pathLst>
                <a:path extrusionOk="0" h="9044" w="15425">
                  <a:moveTo>
                    <a:pt x="1" y="0"/>
                  </a:moveTo>
                  <a:lnTo>
                    <a:pt x="1" y="0"/>
                  </a:lnTo>
                  <a:cubicBezTo>
                    <a:pt x="1" y="1"/>
                    <a:pt x="8252" y="9044"/>
                    <a:pt x="12083" y="9044"/>
                  </a:cubicBezTo>
                  <a:cubicBezTo>
                    <a:pt x="12817" y="9044"/>
                    <a:pt x="13389" y="8711"/>
                    <a:pt x="13709" y="7919"/>
                  </a:cubicBezTo>
                  <a:cubicBezTo>
                    <a:pt x="15425" y="3678"/>
                    <a:pt x="1"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4"/>
            <p:cNvSpPr/>
            <p:nvPr/>
          </p:nvSpPr>
          <p:spPr>
            <a:xfrm>
              <a:off x="4614125" y="1923225"/>
              <a:ext cx="46475" cy="37075"/>
            </a:xfrm>
            <a:custGeom>
              <a:rect b="b" l="l" r="r" t="t"/>
              <a:pathLst>
                <a:path extrusionOk="0" h="1483" w="1859">
                  <a:moveTo>
                    <a:pt x="1180" y="1"/>
                  </a:moveTo>
                  <a:cubicBezTo>
                    <a:pt x="685" y="1"/>
                    <a:pt x="1" y="179"/>
                    <a:pt x="1" y="179"/>
                  </a:cubicBezTo>
                  <a:cubicBezTo>
                    <a:pt x="1" y="179"/>
                    <a:pt x="601" y="1483"/>
                    <a:pt x="998" y="1483"/>
                  </a:cubicBezTo>
                  <a:cubicBezTo>
                    <a:pt x="1002" y="1483"/>
                    <a:pt x="1006" y="1483"/>
                    <a:pt x="1010" y="1482"/>
                  </a:cubicBezTo>
                  <a:cubicBezTo>
                    <a:pt x="1366" y="1461"/>
                    <a:pt x="654" y="487"/>
                    <a:pt x="654" y="487"/>
                  </a:cubicBezTo>
                  <a:cubicBezTo>
                    <a:pt x="654" y="487"/>
                    <a:pt x="1858" y="422"/>
                    <a:pt x="1650" y="134"/>
                  </a:cubicBezTo>
                  <a:cubicBezTo>
                    <a:pt x="1579" y="35"/>
                    <a:pt x="1397" y="1"/>
                    <a:pt x="118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24"/>
            <p:cNvSpPr/>
            <p:nvPr/>
          </p:nvSpPr>
          <p:spPr>
            <a:xfrm>
              <a:off x="4312225" y="1617800"/>
              <a:ext cx="583450" cy="118800"/>
            </a:xfrm>
            <a:custGeom>
              <a:rect b="b" l="l" r="r" t="t"/>
              <a:pathLst>
                <a:path extrusionOk="0" h="4752" w="23338">
                  <a:moveTo>
                    <a:pt x="17906" y="1"/>
                  </a:moveTo>
                  <a:cubicBezTo>
                    <a:pt x="11065" y="1"/>
                    <a:pt x="0" y="2973"/>
                    <a:pt x="0" y="2973"/>
                  </a:cubicBezTo>
                  <a:cubicBezTo>
                    <a:pt x="0" y="2973"/>
                    <a:pt x="9339" y="4751"/>
                    <a:pt x="16162" y="4751"/>
                  </a:cubicBezTo>
                  <a:cubicBezTo>
                    <a:pt x="20187" y="4751"/>
                    <a:pt x="23337" y="4132"/>
                    <a:pt x="23178" y="2165"/>
                  </a:cubicBezTo>
                  <a:cubicBezTo>
                    <a:pt x="23048" y="560"/>
                    <a:pt x="20875" y="1"/>
                    <a:pt x="179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4"/>
            <p:cNvSpPr/>
            <p:nvPr/>
          </p:nvSpPr>
          <p:spPr>
            <a:xfrm>
              <a:off x="4826450" y="1652675"/>
              <a:ext cx="45950" cy="38550"/>
            </a:xfrm>
            <a:custGeom>
              <a:rect b="b" l="l" r="r" t="t"/>
              <a:pathLst>
                <a:path extrusionOk="0" h="1542" w="1838">
                  <a:moveTo>
                    <a:pt x="1385" y="0"/>
                  </a:moveTo>
                  <a:cubicBezTo>
                    <a:pt x="933" y="0"/>
                    <a:pt x="0" y="613"/>
                    <a:pt x="0" y="613"/>
                  </a:cubicBezTo>
                  <a:cubicBezTo>
                    <a:pt x="0" y="613"/>
                    <a:pt x="876" y="1541"/>
                    <a:pt x="1292" y="1541"/>
                  </a:cubicBezTo>
                  <a:cubicBezTo>
                    <a:pt x="1321" y="1541"/>
                    <a:pt x="1348" y="1537"/>
                    <a:pt x="1372" y="1527"/>
                  </a:cubicBezTo>
                  <a:cubicBezTo>
                    <a:pt x="1702" y="1392"/>
                    <a:pt x="719" y="696"/>
                    <a:pt x="719" y="696"/>
                  </a:cubicBezTo>
                  <a:cubicBezTo>
                    <a:pt x="719" y="696"/>
                    <a:pt x="1837" y="251"/>
                    <a:pt x="1547" y="43"/>
                  </a:cubicBezTo>
                  <a:cubicBezTo>
                    <a:pt x="1506" y="13"/>
                    <a:pt x="1451" y="0"/>
                    <a:pt x="138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4"/>
            <p:cNvSpPr/>
            <p:nvPr/>
          </p:nvSpPr>
          <p:spPr>
            <a:xfrm>
              <a:off x="4306025" y="1384250"/>
              <a:ext cx="650175" cy="290475"/>
            </a:xfrm>
            <a:custGeom>
              <a:rect b="b" l="l" r="r" t="t"/>
              <a:pathLst>
                <a:path extrusionOk="0" h="11619" w="26007">
                  <a:moveTo>
                    <a:pt x="21201" y="1"/>
                  </a:moveTo>
                  <a:cubicBezTo>
                    <a:pt x="15225" y="1"/>
                    <a:pt x="0" y="11618"/>
                    <a:pt x="0" y="11618"/>
                  </a:cubicBezTo>
                  <a:cubicBezTo>
                    <a:pt x="0" y="11618"/>
                    <a:pt x="26007" y="6062"/>
                    <a:pt x="23269" y="1006"/>
                  </a:cubicBezTo>
                  <a:cubicBezTo>
                    <a:pt x="22889" y="303"/>
                    <a:pt x="22166" y="1"/>
                    <a:pt x="212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4"/>
            <p:cNvSpPr/>
            <p:nvPr/>
          </p:nvSpPr>
          <p:spPr>
            <a:xfrm>
              <a:off x="4817600" y="1404375"/>
              <a:ext cx="44075" cy="36800"/>
            </a:xfrm>
            <a:custGeom>
              <a:rect b="b" l="l" r="r" t="t"/>
              <a:pathLst>
                <a:path extrusionOk="0" h="1472" w="1763">
                  <a:moveTo>
                    <a:pt x="863" y="0"/>
                  </a:moveTo>
                  <a:cubicBezTo>
                    <a:pt x="860" y="0"/>
                    <a:pt x="857" y="0"/>
                    <a:pt x="854" y="1"/>
                  </a:cubicBezTo>
                  <a:cubicBezTo>
                    <a:pt x="456" y="21"/>
                    <a:pt x="1" y="1413"/>
                    <a:pt x="1" y="1413"/>
                  </a:cubicBezTo>
                  <a:cubicBezTo>
                    <a:pt x="1" y="1413"/>
                    <a:pt x="423" y="1472"/>
                    <a:pt x="842" y="1472"/>
                  </a:cubicBezTo>
                  <a:cubicBezTo>
                    <a:pt x="1199" y="1472"/>
                    <a:pt x="1554" y="1429"/>
                    <a:pt x="1643" y="1269"/>
                  </a:cubicBezTo>
                  <a:cubicBezTo>
                    <a:pt x="1763" y="1056"/>
                    <a:pt x="1236" y="1022"/>
                    <a:pt x="892" y="1022"/>
                  </a:cubicBezTo>
                  <a:cubicBezTo>
                    <a:pt x="734" y="1022"/>
                    <a:pt x="614" y="1029"/>
                    <a:pt x="614" y="1029"/>
                  </a:cubicBezTo>
                  <a:cubicBezTo>
                    <a:pt x="614" y="1029"/>
                    <a:pt x="1201" y="0"/>
                    <a:pt x="8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4"/>
            <p:cNvSpPr/>
            <p:nvPr/>
          </p:nvSpPr>
          <p:spPr>
            <a:xfrm>
              <a:off x="4298625" y="1279475"/>
              <a:ext cx="480075" cy="374575"/>
            </a:xfrm>
            <a:custGeom>
              <a:rect b="b" l="l" r="r" t="t"/>
              <a:pathLst>
                <a:path extrusionOk="0" h="14983" w="19203">
                  <a:moveTo>
                    <a:pt x="13365" y="1"/>
                  </a:moveTo>
                  <a:cubicBezTo>
                    <a:pt x="8388" y="1"/>
                    <a:pt x="1" y="14983"/>
                    <a:pt x="1" y="14983"/>
                  </a:cubicBezTo>
                  <a:cubicBezTo>
                    <a:pt x="1" y="14983"/>
                    <a:pt x="19203" y="3161"/>
                    <a:pt x="14505" y="314"/>
                  </a:cubicBezTo>
                  <a:cubicBezTo>
                    <a:pt x="14152" y="100"/>
                    <a:pt x="13770" y="1"/>
                    <a:pt x="1336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24"/>
            <p:cNvSpPr/>
            <p:nvPr/>
          </p:nvSpPr>
          <p:spPr>
            <a:xfrm>
              <a:off x="4613175" y="1295675"/>
              <a:ext cx="38800" cy="40250"/>
            </a:xfrm>
            <a:custGeom>
              <a:rect b="b" l="l" r="r" t="t"/>
              <a:pathLst>
                <a:path extrusionOk="0" h="1610" w="1552">
                  <a:moveTo>
                    <a:pt x="449" y="0"/>
                  </a:moveTo>
                  <a:cubicBezTo>
                    <a:pt x="436" y="0"/>
                    <a:pt x="421" y="3"/>
                    <a:pt x="404" y="9"/>
                  </a:cubicBezTo>
                  <a:cubicBezTo>
                    <a:pt x="29" y="146"/>
                    <a:pt x="1" y="1610"/>
                    <a:pt x="1" y="1610"/>
                  </a:cubicBezTo>
                  <a:cubicBezTo>
                    <a:pt x="1" y="1610"/>
                    <a:pt x="1446" y="1380"/>
                    <a:pt x="1529" y="991"/>
                  </a:cubicBezTo>
                  <a:cubicBezTo>
                    <a:pt x="1551" y="888"/>
                    <a:pt x="1470" y="852"/>
                    <a:pt x="1344" y="852"/>
                  </a:cubicBezTo>
                  <a:cubicBezTo>
                    <a:pt x="1039" y="852"/>
                    <a:pt x="476" y="1063"/>
                    <a:pt x="476" y="1063"/>
                  </a:cubicBezTo>
                  <a:cubicBezTo>
                    <a:pt x="476" y="1063"/>
                    <a:pt x="714" y="0"/>
                    <a:pt x="4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24"/>
            <p:cNvSpPr/>
            <p:nvPr/>
          </p:nvSpPr>
          <p:spPr>
            <a:xfrm>
              <a:off x="4020975" y="1459225"/>
              <a:ext cx="161075" cy="141675"/>
            </a:xfrm>
            <a:custGeom>
              <a:rect b="b" l="l" r="r" t="t"/>
              <a:pathLst>
                <a:path extrusionOk="0" h="5667" w="6443">
                  <a:moveTo>
                    <a:pt x="600" y="0"/>
                  </a:moveTo>
                  <a:cubicBezTo>
                    <a:pt x="598" y="0"/>
                    <a:pt x="596" y="0"/>
                    <a:pt x="594" y="1"/>
                  </a:cubicBezTo>
                  <a:cubicBezTo>
                    <a:pt x="576" y="1"/>
                    <a:pt x="559" y="11"/>
                    <a:pt x="546" y="24"/>
                  </a:cubicBezTo>
                  <a:lnTo>
                    <a:pt x="24" y="646"/>
                  </a:lnTo>
                  <a:cubicBezTo>
                    <a:pt x="1" y="674"/>
                    <a:pt x="6" y="717"/>
                    <a:pt x="32" y="741"/>
                  </a:cubicBezTo>
                  <a:cubicBezTo>
                    <a:pt x="45" y="751"/>
                    <a:pt x="60" y="757"/>
                    <a:pt x="76" y="757"/>
                  </a:cubicBezTo>
                  <a:cubicBezTo>
                    <a:pt x="94" y="757"/>
                    <a:pt x="113" y="749"/>
                    <a:pt x="127" y="732"/>
                  </a:cubicBezTo>
                  <a:lnTo>
                    <a:pt x="603" y="164"/>
                  </a:lnTo>
                  <a:lnTo>
                    <a:pt x="6324" y="5649"/>
                  </a:lnTo>
                  <a:cubicBezTo>
                    <a:pt x="6336" y="5660"/>
                    <a:pt x="6353" y="5666"/>
                    <a:pt x="6369" y="5666"/>
                  </a:cubicBezTo>
                  <a:cubicBezTo>
                    <a:pt x="6383" y="5666"/>
                    <a:pt x="6398" y="5661"/>
                    <a:pt x="6411" y="5652"/>
                  </a:cubicBezTo>
                  <a:cubicBezTo>
                    <a:pt x="6412" y="5650"/>
                    <a:pt x="6416" y="5649"/>
                    <a:pt x="6417" y="5645"/>
                  </a:cubicBezTo>
                  <a:cubicBezTo>
                    <a:pt x="6442" y="5620"/>
                    <a:pt x="6442" y="5577"/>
                    <a:pt x="6416" y="5552"/>
                  </a:cubicBezTo>
                  <a:lnTo>
                    <a:pt x="644" y="19"/>
                  </a:lnTo>
                  <a:cubicBezTo>
                    <a:pt x="632" y="7"/>
                    <a:pt x="616"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4"/>
            <p:cNvSpPr/>
            <p:nvPr/>
          </p:nvSpPr>
          <p:spPr>
            <a:xfrm>
              <a:off x="4217775" y="1385050"/>
              <a:ext cx="47625" cy="201825"/>
            </a:xfrm>
            <a:custGeom>
              <a:rect b="b" l="l" r="r" t="t"/>
              <a:pathLst>
                <a:path extrusionOk="0" h="8073" w="1905">
                  <a:moveTo>
                    <a:pt x="1036" y="1"/>
                  </a:moveTo>
                  <a:cubicBezTo>
                    <a:pt x="1022" y="1"/>
                    <a:pt x="1008" y="6"/>
                    <a:pt x="996" y="13"/>
                  </a:cubicBezTo>
                  <a:cubicBezTo>
                    <a:pt x="981" y="27"/>
                    <a:pt x="971" y="42"/>
                    <a:pt x="969" y="60"/>
                  </a:cubicBezTo>
                  <a:lnTo>
                    <a:pt x="6" y="7997"/>
                  </a:lnTo>
                  <a:cubicBezTo>
                    <a:pt x="1" y="8034"/>
                    <a:pt x="27" y="8067"/>
                    <a:pt x="62" y="8072"/>
                  </a:cubicBezTo>
                  <a:cubicBezTo>
                    <a:pt x="65" y="8072"/>
                    <a:pt x="67" y="8073"/>
                    <a:pt x="69" y="8073"/>
                  </a:cubicBezTo>
                  <a:cubicBezTo>
                    <a:pt x="85" y="8073"/>
                    <a:pt x="101" y="8068"/>
                    <a:pt x="112" y="8059"/>
                  </a:cubicBezTo>
                  <a:cubicBezTo>
                    <a:pt x="126" y="8047"/>
                    <a:pt x="136" y="8032"/>
                    <a:pt x="137" y="8014"/>
                  </a:cubicBezTo>
                  <a:lnTo>
                    <a:pt x="1093" y="147"/>
                  </a:lnTo>
                  <a:lnTo>
                    <a:pt x="1820" y="285"/>
                  </a:lnTo>
                  <a:cubicBezTo>
                    <a:pt x="1823" y="286"/>
                    <a:pt x="1827" y="286"/>
                    <a:pt x="1831" y="286"/>
                  </a:cubicBezTo>
                  <a:cubicBezTo>
                    <a:pt x="1862" y="286"/>
                    <a:pt x="1892" y="263"/>
                    <a:pt x="1898" y="232"/>
                  </a:cubicBezTo>
                  <a:cubicBezTo>
                    <a:pt x="1905" y="195"/>
                    <a:pt x="1881" y="160"/>
                    <a:pt x="1845" y="153"/>
                  </a:cubicBezTo>
                  <a:lnTo>
                    <a:pt x="1048" y="2"/>
                  </a:lnTo>
                  <a:cubicBezTo>
                    <a:pt x="1044" y="1"/>
                    <a:pt x="1040" y="1"/>
                    <a:pt x="10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24"/>
            <p:cNvSpPr/>
            <p:nvPr/>
          </p:nvSpPr>
          <p:spPr>
            <a:xfrm>
              <a:off x="4166350" y="1570200"/>
              <a:ext cx="206200" cy="433800"/>
            </a:xfrm>
            <a:custGeom>
              <a:rect b="b" l="l" r="r" t="t"/>
              <a:pathLst>
                <a:path extrusionOk="0" h="17352" w="8248">
                  <a:moveTo>
                    <a:pt x="1500" y="0"/>
                  </a:moveTo>
                  <a:cubicBezTo>
                    <a:pt x="1352" y="0"/>
                    <a:pt x="1201" y="25"/>
                    <a:pt x="1054" y="78"/>
                  </a:cubicBezTo>
                  <a:cubicBezTo>
                    <a:pt x="364" y="324"/>
                    <a:pt x="1" y="1091"/>
                    <a:pt x="247" y="1782"/>
                  </a:cubicBezTo>
                  <a:lnTo>
                    <a:pt x="5489" y="16467"/>
                  </a:lnTo>
                  <a:cubicBezTo>
                    <a:pt x="5683" y="17010"/>
                    <a:pt x="6200" y="17351"/>
                    <a:pt x="6747" y="17351"/>
                  </a:cubicBezTo>
                  <a:cubicBezTo>
                    <a:pt x="6895" y="17351"/>
                    <a:pt x="7046" y="17326"/>
                    <a:pt x="7192" y="17274"/>
                  </a:cubicBezTo>
                  <a:cubicBezTo>
                    <a:pt x="7884" y="17027"/>
                    <a:pt x="8248" y="16260"/>
                    <a:pt x="8001" y="15570"/>
                  </a:cubicBezTo>
                  <a:lnTo>
                    <a:pt x="2760" y="885"/>
                  </a:lnTo>
                  <a:cubicBezTo>
                    <a:pt x="2565" y="341"/>
                    <a:pt x="2049" y="0"/>
                    <a:pt x="150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24"/>
            <p:cNvSpPr/>
            <p:nvPr/>
          </p:nvSpPr>
          <p:spPr>
            <a:xfrm>
              <a:off x="4195225" y="1611225"/>
              <a:ext cx="32575" cy="28050"/>
            </a:xfrm>
            <a:custGeom>
              <a:rect b="b" l="l" r="r" t="t"/>
              <a:pathLst>
                <a:path extrusionOk="0" h="1122" w="1303">
                  <a:moveTo>
                    <a:pt x="1000" y="0"/>
                  </a:moveTo>
                  <a:cubicBezTo>
                    <a:pt x="988" y="0"/>
                    <a:pt x="976" y="3"/>
                    <a:pt x="964" y="10"/>
                  </a:cubicBezTo>
                  <a:cubicBezTo>
                    <a:pt x="939" y="30"/>
                    <a:pt x="923" y="70"/>
                    <a:pt x="943" y="102"/>
                  </a:cubicBezTo>
                  <a:cubicBezTo>
                    <a:pt x="944" y="105"/>
                    <a:pt x="1156" y="454"/>
                    <a:pt x="1064" y="716"/>
                  </a:cubicBezTo>
                  <a:cubicBezTo>
                    <a:pt x="1026" y="826"/>
                    <a:pt x="939" y="904"/>
                    <a:pt x="798" y="954"/>
                  </a:cubicBezTo>
                  <a:cubicBezTo>
                    <a:pt x="734" y="977"/>
                    <a:pt x="675" y="988"/>
                    <a:pt x="620" y="988"/>
                  </a:cubicBezTo>
                  <a:cubicBezTo>
                    <a:pt x="554" y="988"/>
                    <a:pt x="493" y="972"/>
                    <a:pt x="438" y="939"/>
                  </a:cubicBezTo>
                  <a:cubicBezTo>
                    <a:pt x="201" y="796"/>
                    <a:pt x="138" y="392"/>
                    <a:pt x="138" y="389"/>
                  </a:cubicBezTo>
                  <a:cubicBezTo>
                    <a:pt x="133" y="355"/>
                    <a:pt x="103" y="332"/>
                    <a:pt x="70" y="332"/>
                  </a:cubicBezTo>
                  <a:cubicBezTo>
                    <a:pt x="67" y="332"/>
                    <a:pt x="64" y="332"/>
                    <a:pt x="61" y="332"/>
                  </a:cubicBezTo>
                  <a:cubicBezTo>
                    <a:pt x="26" y="339"/>
                    <a:pt x="1" y="372"/>
                    <a:pt x="6" y="409"/>
                  </a:cubicBezTo>
                  <a:cubicBezTo>
                    <a:pt x="8" y="427"/>
                    <a:pt x="78" y="877"/>
                    <a:pt x="369" y="1052"/>
                  </a:cubicBezTo>
                  <a:cubicBezTo>
                    <a:pt x="446" y="1099"/>
                    <a:pt x="530" y="1122"/>
                    <a:pt x="621" y="1122"/>
                  </a:cubicBezTo>
                  <a:cubicBezTo>
                    <a:pt x="691" y="1122"/>
                    <a:pt x="765" y="1108"/>
                    <a:pt x="843" y="1081"/>
                  </a:cubicBezTo>
                  <a:cubicBezTo>
                    <a:pt x="914" y="1054"/>
                    <a:pt x="978" y="1021"/>
                    <a:pt x="1028" y="981"/>
                  </a:cubicBezTo>
                  <a:lnTo>
                    <a:pt x="1029" y="981"/>
                  </a:lnTo>
                  <a:cubicBezTo>
                    <a:pt x="1105" y="922"/>
                    <a:pt x="1160" y="849"/>
                    <a:pt x="1191" y="759"/>
                  </a:cubicBezTo>
                  <a:cubicBezTo>
                    <a:pt x="1303" y="439"/>
                    <a:pt x="1066" y="49"/>
                    <a:pt x="1056" y="32"/>
                  </a:cubicBezTo>
                  <a:cubicBezTo>
                    <a:pt x="1043" y="12"/>
                    <a:pt x="1022" y="0"/>
                    <a:pt x="10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24"/>
            <p:cNvSpPr/>
            <p:nvPr/>
          </p:nvSpPr>
          <p:spPr>
            <a:xfrm>
              <a:off x="4178025" y="1609850"/>
              <a:ext cx="7475" cy="6625"/>
            </a:xfrm>
            <a:custGeom>
              <a:rect b="b" l="l" r="r" t="t"/>
              <a:pathLst>
                <a:path extrusionOk="0" h="265" w="299">
                  <a:moveTo>
                    <a:pt x="151" y="1"/>
                  </a:moveTo>
                  <a:cubicBezTo>
                    <a:pt x="136" y="1"/>
                    <a:pt x="120" y="3"/>
                    <a:pt x="105" y="9"/>
                  </a:cubicBezTo>
                  <a:cubicBezTo>
                    <a:pt x="37" y="32"/>
                    <a:pt x="0" y="107"/>
                    <a:pt x="25" y="177"/>
                  </a:cubicBezTo>
                  <a:cubicBezTo>
                    <a:pt x="45" y="231"/>
                    <a:pt x="96" y="264"/>
                    <a:pt x="150" y="264"/>
                  </a:cubicBezTo>
                  <a:cubicBezTo>
                    <a:pt x="165" y="264"/>
                    <a:pt x="179" y="262"/>
                    <a:pt x="194" y="257"/>
                  </a:cubicBezTo>
                  <a:cubicBezTo>
                    <a:pt x="262" y="232"/>
                    <a:pt x="299" y="157"/>
                    <a:pt x="274" y="89"/>
                  </a:cubicBezTo>
                  <a:cubicBezTo>
                    <a:pt x="254" y="34"/>
                    <a:pt x="204" y="1"/>
                    <a:pt x="1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4"/>
            <p:cNvSpPr/>
            <p:nvPr/>
          </p:nvSpPr>
          <p:spPr>
            <a:xfrm>
              <a:off x="4223450" y="1593650"/>
              <a:ext cx="7450" cy="6600"/>
            </a:xfrm>
            <a:custGeom>
              <a:rect b="b" l="l" r="r" t="t"/>
              <a:pathLst>
                <a:path extrusionOk="0" h="264" w="298">
                  <a:moveTo>
                    <a:pt x="151" y="0"/>
                  </a:moveTo>
                  <a:cubicBezTo>
                    <a:pt x="136" y="0"/>
                    <a:pt x="120" y="3"/>
                    <a:pt x="106" y="8"/>
                  </a:cubicBezTo>
                  <a:cubicBezTo>
                    <a:pt x="37" y="32"/>
                    <a:pt x="1" y="108"/>
                    <a:pt x="26" y="177"/>
                  </a:cubicBezTo>
                  <a:cubicBezTo>
                    <a:pt x="44" y="231"/>
                    <a:pt x="96" y="264"/>
                    <a:pt x="150" y="264"/>
                  </a:cubicBezTo>
                  <a:cubicBezTo>
                    <a:pt x="165" y="264"/>
                    <a:pt x="180" y="262"/>
                    <a:pt x="194" y="257"/>
                  </a:cubicBezTo>
                  <a:cubicBezTo>
                    <a:pt x="262" y="232"/>
                    <a:pt x="297" y="157"/>
                    <a:pt x="274" y="88"/>
                  </a:cubicBezTo>
                  <a:cubicBezTo>
                    <a:pt x="254" y="34"/>
                    <a:pt x="204" y="0"/>
                    <a:pt x="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9" name="Google Shape;7149;p24"/>
          <p:cNvGrpSpPr/>
          <p:nvPr/>
        </p:nvGrpSpPr>
        <p:grpSpPr>
          <a:xfrm flipH="1" rot="-344">
            <a:off x="742970" y="449382"/>
            <a:ext cx="298230" cy="316822"/>
            <a:chOff x="6904650" y="3361025"/>
            <a:chExt cx="298200" cy="318350"/>
          </a:xfrm>
        </p:grpSpPr>
        <p:sp>
          <p:nvSpPr>
            <p:cNvPr id="7150" name="Google Shape;7150;p24"/>
            <p:cNvSpPr/>
            <p:nvPr/>
          </p:nvSpPr>
          <p:spPr>
            <a:xfrm>
              <a:off x="6907575" y="3363800"/>
              <a:ext cx="289025" cy="291750"/>
            </a:xfrm>
            <a:custGeom>
              <a:rect b="b" l="l" r="r" t="t"/>
              <a:pathLst>
                <a:path extrusionOk="0" h="11670" w="11561">
                  <a:moveTo>
                    <a:pt x="7" y="1"/>
                  </a:moveTo>
                  <a:lnTo>
                    <a:pt x="9" y="7"/>
                  </a:lnTo>
                  <a:cubicBezTo>
                    <a:pt x="5" y="7"/>
                    <a:pt x="4" y="7"/>
                    <a:pt x="0" y="6"/>
                  </a:cubicBezTo>
                  <a:lnTo>
                    <a:pt x="0" y="6"/>
                  </a:lnTo>
                  <a:lnTo>
                    <a:pt x="9" y="16"/>
                  </a:lnTo>
                  <a:cubicBezTo>
                    <a:pt x="1402" y="9230"/>
                    <a:pt x="5482" y="9359"/>
                    <a:pt x="5530" y="9360"/>
                  </a:cubicBezTo>
                  <a:lnTo>
                    <a:pt x="5530" y="9360"/>
                  </a:lnTo>
                  <a:lnTo>
                    <a:pt x="2883" y="9300"/>
                  </a:lnTo>
                  <a:lnTo>
                    <a:pt x="2883" y="9300"/>
                  </a:lnTo>
                  <a:cubicBezTo>
                    <a:pt x="5291" y="11365"/>
                    <a:pt x="8301" y="11670"/>
                    <a:pt x="9866" y="11670"/>
                  </a:cubicBezTo>
                  <a:cubicBezTo>
                    <a:pt x="10347" y="11670"/>
                    <a:pt x="10692" y="11641"/>
                    <a:pt x="10840" y="11626"/>
                  </a:cubicBezTo>
                  <a:lnTo>
                    <a:pt x="10842" y="11624"/>
                  </a:lnTo>
                  <a:cubicBezTo>
                    <a:pt x="10948" y="11002"/>
                    <a:pt x="11560" y="6841"/>
                    <a:pt x="9081" y="3513"/>
                  </a:cubicBezTo>
                  <a:lnTo>
                    <a:pt x="8958" y="6159"/>
                  </a:lnTo>
                  <a:lnTo>
                    <a:pt x="8958" y="6159"/>
                  </a:lnTo>
                  <a:cubicBezTo>
                    <a:pt x="8960" y="6115"/>
                    <a:pt x="9117" y="2034"/>
                    <a:pt x="17" y="11"/>
                  </a:cubicBezTo>
                  <a:lnTo>
                    <a:pt x="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4"/>
            <p:cNvSpPr/>
            <p:nvPr/>
          </p:nvSpPr>
          <p:spPr>
            <a:xfrm>
              <a:off x="6988975" y="3387400"/>
              <a:ext cx="194650" cy="233450"/>
            </a:xfrm>
            <a:custGeom>
              <a:rect b="b" l="l" r="r" t="t"/>
              <a:pathLst>
                <a:path extrusionOk="0" h="9338" w="7786">
                  <a:moveTo>
                    <a:pt x="0" y="0"/>
                  </a:moveTo>
                  <a:cubicBezTo>
                    <a:pt x="1039" y="409"/>
                    <a:pt x="4890" y="2263"/>
                    <a:pt x="5233" y="7316"/>
                  </a:cubicBezTo>
                  <a:lnTo>
                    <a:pt x="6284" y="4538"/>
                  </a:lnTo>
                  <a:cubicBezTo>
                    <a:pt x="6284" y="4538"/>
                    <a:pt x="7672" y="6325"/>
                    <a:pt x="7717" y="9338"/>
                  </a:cubicBezTo>
                  <a:cubicBezTo>
                    <a:pt x="7786" y="7699"/>
                    <a:pt x="7582" y="4928"/>
                    <a:pt x="5825" y="2571"/>
                  </a:cubicBezTo>
                  <a:lnTo>
                    <a:pt x="5702" y="5215"/>
                  </a:lnTo>
                  <a:lnTo>
                    <a:pt x="5702" y="5215"/>
                  </a:lnTo>
                  <a:cubicBezTo>
                    <a:pt x="5703" y="5194"/>
                    <a:pt x="5832" y="2140"/>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4"/>
            <p:cNvSpPr/>
            <p:nvPr/>
          </p:nvSpPr>
          <p:spPr>
            <a:xfrm>
              <a:off x="6982475" y="3384975"/>
              <a:ext cx="800" cy="325"/>
            </a:xfrm>
            <a:custGeom>
              <a:rect b="b" l="l" r="r" t="t"/>
              <a:pathLst>
                <a:path extrusionOk="0" h="13" w="32">
                  <a:moveTo>
                    <a:pt x="0" y="1"/>
                  </a:moveTo>
                  <a:cubicBezTo>
                    <a:pt x="1" y="1"/>
                    <a:pt x="20" y="7"/>
                    <a:pt x="32" y="12"/>
                  </a:cubicBezTo>
                  <a:cubicBezTo>
                    <a:pt x="22" y="7"/>
                    <a:pt x="10" y="4"/>
                    <a:pt x="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4"/>
            <p:cNvSpPr/>
            <p:nvPr/>
          </p:nvSpPr>
          <p:spPr>
            <a:xfrm>
              <a:off x="6925200" y="3445875"/>
              <a:ext cx="217925" cy="209450"/>
            </a:xfrm>
            <a:custGeom>
              <a:rect b="b" l="l" r="r" t="t"/>
              <a:pathLst>
                <a:path extrusionOk="0" h="8378" w="8717">
                  <a:moveTo>
                    <a:pt x="1" y="0"/>
                  </a:moveTo>
                  <a:lnTo>
                    <a:pt x="1" y="0"/>
                  </a:lnTo>
                  <a:cubicBezTo>
                    <a:pt x="1684" y="5976"/>
                    <a:pt x="4736" y="6086"/>
                    <a:pt x="4760" y="6087"/>
                  </a:cubicBezTo>
                  <a:lnTo>
                    <a:pt x="4760" y="6087"/>
                  </a:lnTo>
                  <a:lnTo>
                    <a:pt x="2114" y="6005"/>
                  </a:lnTo>
                  <a:lnTo>
                    <a:pt x="2114" y="6005"/>
                  </a:lnTo>
                  <a:cubicBezTo>
                    <a:pt x="4330" y="7939"/>
                    <a:pt x="7077" y="8319"/>
                    <a:pt x="8716" y="8378"/>
                  </a:cubicBezTo>
                  <a:cubicBezTo>
                    <a:pt x="5715" y="8101"/>
                    <a:pt x="4042" y="6615"/>
                    <a:pt x="4042" y="6615"/>
                  </a:cubicBezTo>
                  <a:lnTo>
                    <a:pt x="6891" y="5782"/>
                  </a:lnTo>
                  <a:cubicBezTo>
                    <a:pt x="1879" y="5048"/>
                    <a:pt x="329" y="1067"/>
                    <a:pt x="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4"/>
            <p:cNvSpPr/>
            <p:nvPr/>
          </p:nvSpPr>
          <p:spPr>
            <a:xfrm>
              <a:off x="6923275" y="3439200"/>
              <a:ext cx="250" cy="825"/>
            </a:xfrm>
            <a:custGeom>
              <a:rect b="b" l="l" r="r" t="t"/>
              <a:pathLst>
                <a:path extrusionOk="0" h="33" w="10">
                  <a:moveTo>
                    <a:pt x="1" y="1"/>
                  </a:moveTo>
                  <a:cubicBezTo>
                    <a:pt x="1" y="1"/>
                    <a:pt x="4" y="10"/>
                    <a:pt x="6" y="19"/>
                  </a:cubicBezTo>
                  <a:lnTo>
                    <a:pt x="6" y="19"/>
                  </a:lnTo>
                  <a:cubicBezTo>
                    <a:pt x="5" y="13"/>
                    <a:pt x="3" y="6"/>
                    <a:pt x="1" y="1"/>
                  </a:cubicBezTo>
                  <a:close/>
                  <a:moveTo>
                    <a:pt x="6" y="19"/>
                  </a:moveTo>
                  <a:cubicBezTo>
                    <a:pt x="8" y="24"/>
                    <a:pt x="9" y="28"/>
                    <a:pt x="9" y="32"/>
                  </a:cubicBezTo>
                  <a:cubicBezTo>
                    <a:pt x="9" y="28"/>
                    <a:pt x="8" y="24"/>
                    <a:pt x="6" y="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4"/>
            <p:cNvSpPr/>
            <p:nvPr/>
          </p:nvSpPr>
          <p:spPr>
            <a:xfrm>
              <a:off x="6904650" y="3361025"/>
              <a:ext cx="298200" cy="318350"/>
            </a:xfrm>
            <a:custGeom>
              <a:rect b="b" l="l" r="r" t="t"/>
              <a:pathLst>
                <a:path extrusionOk="0" h="12734" w="11928">
                  <a:moveTo>
                    <a:pt x="134" y="1"/>
                  </a:moveTo>
                  <a:cubicBezTo>
                    <a:pt x="105" y="1"/>
                    <a:pt x="75" y="12"/>
                    <a:pt x="51" y="33"/>
                  </a:cubicBezTo>
                  <a:cubicBezTo>
                    <a:pt x="4" y="78"/>
                    <a:pt x="1" y="153"/>
                    <a:pt x="46" y="203"/>
                  </a:cubicBezTo>
                  <a:lnTo>
                    <a:pt x="11707" y="12695"/>
                  </a:lnTo>
                  <a:cubicBezTo>
                    <a:pt x="11730" y="12720"/>
                    <a:pt x="11764" y="12732"/>
                    <a:pt x="11795" y="12732"/>
                  </a:cubicBezTo>
                  <a:lnTo>
                    <a:pt x="11795" y="12733"/>
                  </a:lnTo>
                  <a:cubicBezTo>
                    <a:pt x="11824" y="12733"/>
                    <a:pt x="11854" y="12722"/>
                    <a:pt x="11877" y="12700"/>
                  </a:cubicBezTo>
                  <a:cubicBezTo>
                    <a:pt x="11925" y="12655"/>
                    <a:pt x="11927" y="12580"/>
                    <a:pt x="11882" y="12532"/>
                  </a:cubicBezTo>
                  <a:lnTo>
                    <a:pt x="221" y="38"/>
                  </a:lnTo>
                  <a:cubicBezTo>
                    <a:pt x="197" y="13"/>
                    <a:pt x="166" y="1"/>
                    <a:pt x="13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24"/>
          <p:cNvGrpSpPr/>
          <p:nvPr/>
        </p:nvGrpSpPr>
        <p:grpSpPr>
          <a:xfrm rot="8999547">
            <a:off x="8987473" y="2514093"/>
            <a:ext cx="462253" cy="656755"/>
            <a:chOff x="5997050" y="1070425"/>
            <a:chExt cx="527325" cy="749250"/>
          </a:xfrm>
        </p:grpSpPr>
        <p:sp>
          <p:nvSpPr>
            <p:cNvPr id="7157" name="Google Shape;7157;p24"/>
            <p:cNvSpPr/>
            <p:nvPr/>
          </p:nvSpPr>
          <p:spPr>
            <a:xfrm>
              <a:off x="5997050" y="1159250"/>
              <a:ext cx="527325" cy="660425"/>
            </a:xfrm>
            <a:custGeom>
              <a:rect b="b" l="l" r="r" t="t"/>
              <a:pathLst>
                <a:path extrusionOk="0" h="26417" w="21093">
                  <a:moveTo>
                    <a:pt x="5524" y="0"/>
                  </a:moveTo>
                  <a:cubicBezTo>
                    <a:pt x="5524" y="0"/>
                    <a:pt x="0" y="12355"/>
                    <a:pt x="2108" y="14216"/>
                  </a:cubicBezTo>
                  <a:cubicBezTo>
                    <a:pt x="2396" y="14470"/>
                    <a:pt x="2687" y="14580"/>
                    <a:pt x="2976" y="14580"/>
                  </a:cubicBezTo>
                  <a:cubicBezTo>
                    <a:pt x="4800" y="14580"/>
                    <a:pt x="6516" y="10194"/>
                    <a:pt x="6517" y="10192"/>
                  </a:cubicBezTo>
                  <a:lnTo>
                    <a:pt x="6517" y="10192"/>
                  </a:lnTo>
                  <a:cubicBezTo>
                    <a:pt x="6515" y="10195"/>
                    <a:pt x="3002" y="20230"/>
                    <a:pt x="6146" y="21608"/>
                  </a:cubicBezTo>
                  <a:cubicBezTo>
                    <a:pt x="6424" y="21730"/>
                    <a:pt x="6682" y="21785"/>
                    <a:pt x="6919" y="21785"/>
                  </a:cubicBezTo>
                  <a:cubicBezTo>
                    <a:pt x="9367" y="21785"/>
                    <a:pt x="9737" y="15888"/>
                    <a:pt x="9737" y="15888"/>
                  </a:cubicBezTo>
                  <a:cubicBezTo>
                    <a:pt x="9737" y="15888"/>
                    <a:pt x="10628" y="26417"/>
                    <a:pt x="14726" y="26417"/>
                  </a:cubicBezTo>
                  <a:cubicBezTo>
                    <a:pt x="15051" y="26417"/>
                    <a:pt x="15397" y="26350"/>
                    <a:pt x="15764" y="26207"/>
                  </a:cubicBezTo>
                  <a:cubicBezTo>
                    <a:pt x="20753" y="24258"/>
                    <a:pt x="13198" y="14537"/>
                    <a:pt x="13197" y="14536"/>
                  </a:cubicBezTo>
                  <a:lnTo>
                    <a:pt x="13197" y="14536"/>
                  </a:lnTo>
                  <a:cubicBezTo>
                    <a:pt x="13198" y="14537"/>
                    <a:pt x="16148" y="17357"/>
                    <a:pt x="18177" y="17357"/>
                  </a:cubicBezTo>
                  <a:cubicBezTo>
                    <a:pt x="18826" y="17357"/>
                    <a:pt x="19381" y="17068"/>
                    <a:pt x="19715" y="16306"/>
                  </a:cubicBezTo>
                  <a:cubicBezTo>
                    <a:pt x="21093" y="13162"/>
                    <a:pt x="11705" y="8167"/>
                    <a:pt x="11704" y="8166"/>
                  </a:cubicBezTo>
                  <a:lnTo>
                    <a:pt x="11704" y="8166"/>
                  </a:lnTo>
                  <a:cubicBezTo>
                    <a:pt x="11705" y="8166"/>
                    <a:pt x="14209" y="9385"/>
                    <a:pt x="15976" y="9385"/>
                  </a:cubicBezTo>
                  <a:cubicBezTo>
                    <a:pt x="16870" y="9385"/>
                    <a:pt x="17576" y="9073"/>
                    <a:pt x="17672" y="8133"/>
                  </a:cubicBezTo>
                  <a:cubicBezTo>
                    <a:pt x="17960" y="5338"/>
                    <a:pt x="5524" y="0"/>
                    <a:pt x="55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4"/>
            <p:cNvSpPr/>
            <p:nvPr/>
          </p:nvSpPr>
          <p:spPr>
            <a:xfrm>
              <a:off x="5997050" y="1159250"/>
              <a:ext cx="449000" cy="359950"/>
            </a:xfrm>
            <a:custGeom>
              <a:rect b="b" l="l" r="r" t="t"/>
              <a:pathLst>
                <a:path extrusionOk="0" h="14398" w="17960">
                  <a:moveTo>
                    <a:pt x="5524" y="0"/>
                  </a:moveTo>
                  <a:cubicBezTo>
                    <a:pt x="5524" y="0"/>
                    <a:pt x="0" y="12355"/>
                    <a:pt x="2108" y="14216"/>
                  </a:cubicBezTo>
                  <a:cubicBezTo>
                    <a:pt x="2199" y="14297"/>
                    <a:pt x="2292" y="14346"/>
                    <a:pt x="2384" y="14398"/>
                  </a:cubicBezTo>
                  <a:cubicBezTo>
                    <a:pt x="2465" y="10446"/>
                    <a:pt x="6274" y="1921"/>
                    <a:pt x="6274" y="1921"/>
                  </a:cubicBezTo>
                  <a:cubicBezTo>
                    <a:pt x="6274" y="1921"/>
                    <a:pt x="14853" y="5605"/>
                    <a:pt x="17593" y="8455"/>
                  </a:cubicBezTo>
                  <a:cubicBezTo>
                    <a:pt x="17625" y="8354"/>
                    <a:pt x="17659" y="8255"/>
                    <a:pt x="17672" y="8133"/>
                  </a:cubicBezTo>
                  <a:cubicBezTo>
                    <a:pt x="17960" y="5338"/>
                    <a:pt x="5524" y="0"/>
                    <a:pt x="552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4"/>
            <p:cNvSpPr/>
            <p:nvPr/>
          </p:nvSpPr>
          <p:spPr>
            <a:xfrm>
              <a:off x="6060750" y="1070425"/>
              <a:ext cx="433600" cy="744950"/>
            </a:xfrm>
            <a:custGeom>
              <a:rect b="b" l="l" r="r" t="t"/>
              <a:pathLst>
                <a:path extrusionOk="0" h="29798" w="17344">
                  <a:moveTo>
                    <a:pt x="1627" y="0"/>
                  </a:moveTo>
                  <a:cubicBezTo>
                    <a:pt x="1614" y="0"/>
                    <a:pt x="1602" y="3"/>
                    <a:pt x="1590" y="8"/>
                  </a:cubicBezTo>
                  <a:cubicBezTo>
                    <a:pt x="1536" y="29"/>
                    <a:pt x="1510" y="89"/>
                    <a:pt x="1531" y="142"/>
                  </a:cubicBezTo>
                  <a:lnTo>
                    <a:pt x="4547" y="7861"/>
                  </a:lnTo>
                  <a:lnTo>
                    <a:pt x="23" y="18045"/>
                  </a:lnTo>
                  <a:cubicBezTo>
                    <a:pt x="0" y="18099"/>
                    <a:pt x="23" y="18159"/>
                    <a:pt x="77" y="18183"/>
                  </a:cubicBezTo>
                  <a:cubicBezTo>
                    <a:pt x="90" y="18189"/>
                    <a:pt x="104" y="18192"/>
                    <a:pt x="117" y="18192"/>
                  </a:cubicBezTo>
                  <a:cubicBezTo>
                    <a:pt x="158" y="18192"/>
                    <a:pt x="196" y="18168"/>
                    <a:pt x="213" y="18130"/>
                  </a:cubicBezTo>
                  <a:lnTo>
                    <a:pt x="4654" y="8134"/>
                  </a:lnTo>
                  <a:lnTo>
                    <a:pt x="5977" y="11519"/>
                  </a:lnTo>
                  <a:lnTo>
                    <a:pt x="3496" y="25143"/>
                  </a:lnTo>
                  <a:cubicBezTo>
                    <a:pt x="3486" y="25198"/>
                    <a:pt x="3523" y="25254"/>
                    <a:pt x="3580" y="25263"/>
                  </a:cubicBezTo>
                  <a:cubicBezTo>
                    <a:pt x="3587" y="25265"/>
                    <a:pt x="3594" y="25265"/>
                    <a:pt x="3601" y="25265"/>
                  </a:cubicBezTo>
                  <a:cubicBezTo>
                    <a:pt x="3649" y="25265"/>
                    <a:pt x="3692" y="25230"/>
                    <a:pt x="3700" y="25180"/>
                  </a:cubicBezTo>
                  <a:lnTo>
                    <a:pt x="6120" y="11888"/>
                  </a:lnTo>
                  <a:lnTo>
                    <a:pt x="10392" y="22818"/>
                  </a:lnTo>
                  <a:lnTo>
                    <a:pt x="10444" y="29334"/>
                  </a:lnTo>
                  <a:cubicBezTo>
                    <a:pt x="10444" y="29391"/>
                    <a:pt x="10491" y="29436"/>
                    <a:pt x="10548" y="29436"/>
                  </a:cubicBezTo>
                  <a:cubicBezTo>
                    <a:pt x="10549" y="29436"/>
                    <a:pt x="10550" y="29436"/>
                    <a:pt x="10551" y="29436"/>
                  </a:cubicBezTo>
                  <a:cubicBezTo>
                    <a:pt x="10610" y="29436"/>
                    <a:pt x="10652" y="29388"/>
                    <a:pt x="10652" y="29331"/>
                  </a:cubicBezTo>
                  <a:lnTo>
                    <a:pt x="10605" y="23362"/>
                  </a:lnTo>
                  <a:lnTo>
                    <a:pt x="13093" y="29732"/>
                  </a:lnTo>
                  <a:cubicBezTo>
                    <a:pt x="13109" y="29772"/>
                    <a:pt x="13149" y="29798"/>
                    <a:pt x="13190" y="29798"/>
                  </a:cubicBezTo>
                  <a:cubicBezTo>
                    <a:pt x="13203" y="29798"/>
                    <a:pt x="13215" y="29795"/>
                    <a:pt x="13228" y="29791"/>
                  </a:cubicBezTo>
                  <a:cubicBezTo>
                    <a:pt x="13281" y="29769"/>
                    <a:pt x="13307" y="29709"/>
                    <a:pt x="13286" y="29656"/>
                  </a:cubicBezTo>
                  <a:lnTo>
                    <a:pt x="9732" y="20557"/>
                  </a:lnTo>
                  <a:lnTo>
                    <a:pt x="14749" y="26233"/>
                  </a:lnTo>
                  <a:cubicBezTo>
                    <a:pt x="14770" y="26257"/>
                    <a:pt x="14799" y="26269"/>
                    <a:pt x="14828" y="26269"/>
                  </a:cubicBezTo>
                  <a:cubicBezTo>
                    <a:pt x="14853" y="26269"/>
                    <a:pt x="14877" y="26260"/>
                    <a:pt x="14895" y="26243"/>
                  </a:cubicBezTo>
                  <a:cubicBezTo>
                    <a:pt x="14939" y="26204"/>
                    <a:pt x="14942" y="26139"/>
                    <a:pt x="14905" y="26095"/>
                  </a:cubicBezTo>
                  <a:lnTo>
                    <a:pt x="9511" y="19997"/>
                  </a:lnTo>
                  <a:lnTo>
                    <a:pt x="6799" y="13055"/>
                  </a:lnTo>
                  <a:lnTo>
                    <a:pt x="17168" y="19774"/>
                  </a:lnTo>
                  <a:cubicBezTo>
                    <a:pt x="17186" y="19786"/>
                    <a:pt x="17206" y="19791"/>
                    <a:pt x="17225" y="19791"/>
                  </a:cubicBezTo>
                  <a:cubicBezTo>
                    <a:pt x="17260" y="19791"/>
                    <a:pt x="17293" y="19774"/>
                    <a:pt x="17313" y="19743"/>
                  </a:cubicBezTo>
                  <a:cubicBezTo>
                    <a:pt x="17344" y="19696"/>
                    <a:pt x="17331" y="19631"/>
                    <a:pt x="17282" y="19600"/>
                  </a:cubicBezTo>
                  <a:lnTo>
                    <a:pt x="6671" y="12723"/>
                  </a:lnTo>
                  <a:lnTo>
                    <a:pt x="4047" y="6010"/>
                  </a:lnTo>
                  <a:lnTo>
                    <a:pt x="14945" y="12263"/>
                  </a:lnTo>
                  <a:cubicBezTo>
                    <a:pt x="14962" y="12272"/>
                    <a:pt x="14980" y="12277"/>
                    <a:pt x="14998" y="12277"/>
                  </a:cubicBezTo>
                  <a:cubicBezTo>
                    <a:pt x="15034" y="12277"/>
                    <a:pt x="15070" y="12259"/>
                    <a:pt x="15088" y="12226"/>
                  </a:cubicBezTo>
                  <a:cubicBezTo>
                    <a:pt x="15116" y="12176"/>
                    <a:pt x="15100" y="12112"/>
                    <a:pt x="15049" y="12083"/>
                  </a:cubicBezTo>
                  <a:lnTo>
                    <a:pt x="3926" y="5702"/>
                  </a:lnTo>
                  <a:lnTo>
                    <a:pt x="1724" y="68"/>
                  </a:lnTo>
                  <a:cubicBezTo>
                    <a:pt x="1708" y="26"/>
                    <a:pt x="1669" y="0"/>
                    <a:pt x="16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24"/>
          <p:cNvGrpSpPr/>
          <p:nvPr/>
        </p:nvGrpSpPr>
        <p:grpSpPr>
          <a:xfrm>
            <a:off x="1109057" y="5366865"/>
            <a:ext cx="411044" cy="335983"/>
            <a:chOff x="3419525" y="3514050"/>
            <a:chExt cx="1000350" cy="817675"/>
          </a:xfrm>
        </p:grpSpPr>
        <p:sp>
          <p:nvSpPr>
            <p:cNvPr id="7161" name="Google Shape;7161;p24"/>
            <p:cNvSpPr/>
            <p:nvPr/>
          </p:nvSpPr>
          <p:spPr>
            <a:xfrm>
              <a:off x="3419575" y="3517600"/>
              <a:ext cx="996525" cy="720525"/>
            </a:xfrm>
            <a:custGeom>
              <a:rect b="b" l="l" r="r" t="t"/>
              <a:pathLst>
                <a:path extrusionOk="0" h="28821" w="39861">
                  <a:moveTo>
                    <a:pt x="30974" y="1"/>
                  </a:moveTo>
                  <a:lnTo>
                    <a:pt x="30974" y="1"/>
                  </a:lnTo>
                  <a:cubicBezTo>
                    <a:pt x="16728" y="4077"/>
                    <a:pt x="14676" y="19861"/>
                    <a:pt x="14676" y="19861"/>
                  </a:cubicBezTo>
                  <a:cubicBezTo>
                    <a:pt x="15667" y="5495"/>
                    <a:pt x="8738" y="496"/>
                    <a:pt x="8737" y="496"/>
                  </a:cubicBezTo>
                  <a:lnTo>
                    <a:pt x="8737" y="496"/>
                  </a:lnTo>
                  <a:cubicBezTo>
                    <a:pt x="1" y="16146"/>
                    <a:pt x="13224" y="25835"/>
                    <a:pt x="13224" y="25835"/>
                  </a:cubicBezTo>
                  <a:cubicBezTo>
                    <a:pt x="17236" y="28010"/>
                    <a:pt x="20932" y="28820"/>
                    <a:pt x="24213" y="28820"/>
                  </a:cubicBezTo>
                  <a:cubicBezTo>
                    <a:pt x="33814" y="28820"/>
                    <a:pt x="39860" y="21880"/>
                    <a:pt x="39860" y="21880"/>
                  </a:cubicBezTo>
                  <a:cubicBezTo>
                    <a:pt x="36459" y="19246"/>
                    <a:pt x="32979" y="18354"/>
                    <a:pt x="29827" y="18354"/>
                  </a:cubicBezTo>
                  <a:cubicBezTo>
                    <a:pt x="25065" y="18354"/>
                    <a:pt x="21051" y="20389"/>
                    <a:pt x="19186" y="21522"/>
                  </a:cubicBezTo>
                  <a:lnTo>
                    <a:pt x="19186" y="21522"/>
                  </a:lnTo>
                  <a:cubicBezTo>
                    <a:pt x="32050" y="12650"/>
                    <a:pt x="30974" y="1"/>
                    <a:pt x="309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24"/>
            <p:cNvSpPr/>
            <p:nvPr/>
          </p:nvSpPr>
          <p:spPr>
            <a:xfrm>
              <a:off x="3419525" y="3529975"/>
              <a:ext cx="996575" cy="708100"/>
            </a:xfrm>
            <a:custGeom>
              <a:rect b="b" l="l" r="r" t="t"/>
              <a:pathLst>
                <a:path extrusionOk="0" h="28324" w="39863">
                  <a:moveTo>
                    <a:pt x="8739" y="1"/>
                  </a:moveTo>
                  <a:lnTo>
                    <a:pt x="8739" y="1"/>
                  </a:lnTo>
                  <a:cubicBezTo>
                    <a:pt x="1" y="15651"/>
                    <a:pt x="13226" y="25338"/>
                    <a:pt x="13226" y="25338"/>
                  </a:cubicBezTo>
                  <a:cubicBezTo>
                    <a:pt x="17238" y="27513"/>
                    <a:pt x="20934" y="28324"/>
                    <a:pt x="24216" y="28324"/>
                  </a:cubicBezTo>
                  <a:cubicBezTo>
                    <a:pt x="33816" y="28324"/>
                    <a:pt x="39862" y="21385"/>
                    <a:pt x="39862" y="21385"/>
                  </a:cubicBezTo>
                  <a:cubicBezTo>
                    <a:pt x="39639" y="21212"/>
                    <a:pt x="39415" y="21058"/>
                    <a:pt x="39191" y="20900"/>
                  </a:cubicBezTo>
                  <a:cubicBezTo>
                    <a:pt x="36547" y="22914"/>
                    <a:pt x="32015" y="25497"/>
                    <a:pt x="26158" y="25497"/>
                  </a:cubicBezTo>
                  <a:cubicBezTo>
                    <a:pt x="22877" y="25497"/>
                    <a:pt x="19181" y="24687"/>
                    <a:pt x="15168" y="22511"/>
                  </a:cubicBezTo>
                  <a:cubicBezTo>
                    <a:pt x="15168" y="22511"/>
                    <a:pt x="3740" y="14128"/>
                    <a:pt x="9169" y="366"/>
                  </a:cubicBezTo>
                  <a:cubicBezTo>
                    <a:pt x="8901" y="119"/>
                    <a:pt x="8740" y="1"/>
                    <a:pt x="8739" y="1"/>
                  </a:cubicBezTo>
                  <a:close/>
                </a:path>
              </a:pathLst>
            </a:custGeom>
            <a:solidFill>
              <a:srgbClr val="340E1C">
                <a:alpha val="2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4"/>
            <p:cNvSpPr/>
            <p:nvPr/>
          </p:nvSpPr>
          <p:spPr>
            <a:xfrm>
              <a:off x="3632950" y="3514050"/>
              <a:ext cx="565000" cy="817675"/>
            </a:xfrm>
            <a:custGeom>
              <a:rect b="b" l="l" r="r" t="t"/>
              <a:pathLst>
                <a:path extrusionOk="0" h="32707" w="22600">
                  <a:moveTo>
                    <a:pt x="22437" y="1"/>
                  </a:moveTo>
                  <a:cubicBezTo>
                    <a:pt x="22392" y="1"/>
                    <a:pt x="22348" y="22"/>
                    <a:pt x="22320" y="62"/>
                  </a:cubicBezTo>
                  <a:lnTo>
                    <a:pt x="45" y="32484"/>
                  </a:lnTo>
                  <a:cubicBezTo>
                    <a:pt x="0" y="32548"/>
                    <a:pt x="17" y="32637"/>
                    <a:pt x="81" y="32681"/>
                  </a:cubicBezTo>
                  <a:cubicBezTo>
                    <a:pt x="106" y="32698"/>
                    <a:pt x="134" y="32706"/>
                    <a:pt x="162" y="32706"/>
                  </a:cubicBezTo>
                  <a:cubicBezTo>
                    <a:pt x="208" y="32706"/>
                    <a:pt x="252" y="32685"/>
                    <a:pt x="280" y="32645"/>
                  </a:cubicBezTo>
                  <a:lnTo>
                    <a:pt x="22555" y="223"/>
                  </a:lnTo>
                  <a:cubicBezTo>
                    <a:pt x="22600" y="159"/>
                    <a:pt x="22583" y="70"/>
                    <a:pt x="22518" y="26"/>
                  </a:cubicBezTo>
                  <a:cubicBezTo>
                    <a:pt x="22493" y="9"/>
                    <a:pt x="22465" y="1"/>
                    <a:pt x="22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24"/>
            <p:cNvSpPr/>
            <p:nvPr/>
          </p:nvSpPr>
          <p:spPr>
            <a:xfrm>
              <a:off x="3754050" y="4061025"/>
              <a:ext cx="665825" cy="94825"/>
            </a:xfrm>
            <a:custGeom>
              <a:rect b="b" l="l" r="r" t="t"/>
              <a:pathLst>
                <a:path extrusionOk="0" h="3793" w="26633">
                  <a:moveTo>
                    <a:pt x="26480" y="0"/>
                  </a:moveTo>
                  <a:cubicBezTo>
                    <a:pt x="26474" y="0"/>
                    <a:pt x="26468" y="1"/>
                    <a:pt x="26461" y="2"/>
                  </a:cubicBezTo>
                  <a:lnTo>
                    <a:pt x="132" y="3509"/>
                  </a:lnTo>
                  <a:cubicBezTo>
                    <a:pt x="55" y="3519"/>
                    <a:pt x="1" y="3591"/>
                    <a:pt x="11" y="3669"/>
                  </a:cubicBezTo>
                  <a:cubicBezTo>
                    <a:pt x="16" y="3710"/>
                    <a:pt x="39" y="3746"/>
                    <a:pt x="71" y="3767"/>
                  </a:cubicBezTo>
                  <a:cubicBezTo>
                    <a:pt x="95" y="3784"/>
                    <a:pt x="124" y="3793"/>
                    <a:pt x="155" y="3793"/>
                  </a:cubicBezTo>
                  <a:cubicBezTo>
                    <a:pt x="160" y="3793"/>
                    <a:pt x="165" y="3792"/>
                    <a:pt x="170" y="3792"/>
                  </a:cubicBezTo>
                  <a:lnTo>
                    <a:pt x="26499" y="284"/>
                  </a:lnTo>
                  <a:cubicBezTo>
                    <a:pt x="26578" y="274"/>
                    <a:pt x="26633" y="202"/>
                    <a:pt x="26623" y="125"/>
                  </a:cubicBezTo>
                  <a:cubicBezTo>
                    <a:pt x="26614" y="52"/>
                    <a:pt x="26550" y="0"/>
                    <a:pt x="264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24"/>
            <p:cNvSpPr/>
            <p:nvPr/>
          </p:nvSpPr>
          <p:spPr>
            <a:xfrm>
              <a:off x="3634125" y="3526425"/>
              <a:ext cx="127600" cy="629425"/>
            </a:xfrm>
            <a:custGeom>
              <a:rect b="b" l="l" r="r" t="t"/>
              <a:pathLst>
                <a:path extrusionOk="0" h="25177" w="5104">
                  <a:moveTo>
                    <a:pt x="152" y="1"/>
                  </a:moveTo>
                  <a:cubicBezTo>
                    <a:pt x="144" y="1"/>
                    <a:pt x="136" y="2"/>
                    <a:pt x="128" y="3"/>
                  </a:cubicBezTo>
                  <a:cubicBezTo>
                    <a:pt x="50" y="18"/>
                    <a:pt x="1" y="93"/>
                    <a:pt x="16" y="171"/>
                  </a:cubicBezTo>
                  <a:lnTo>
                    <a:pt x="4809" y="25061"/>
                  </a:lnTo>
                  <a:cubicBezTo>
                    <a:pt x="4816" y="25099"/>
                    <a:pt x="4839" y="25132"/>
                    <a:pt x="4868" y="25151"/>
                  </a:cubicBezTo>
                  <a:cubicBezTo>
                    <a:pt x="4891" y="25168"/>
                    <a:pt x="4919" y="25177"/>
                    <a:pt x="4949" y="25177"/>
                  </a:cubicBezTo>
                  <a:cubicBezTo>
                    <a:pt x="4958" y="25177"/>
                    <a:pt x="4966" y="25176"/>
                    <a:pt x="4975" y="25174"/>
                  </a:cubicBezTo>
                  <a:cubicBezTo>
                    <a:pt x="5053" y="25159"/>
                    <a:pt x="5104" y="25084"/>
                    <a:pt x="5089" y="25007"/>
                  </a:cubicBezTo>
                  <a:lnTo>
                    <a:pt x="295" y="116"/>
                  </a:lnTo>
                  <a:cubicBezTo>
                    <a:pt x="282" y="49"/>
                    <a:pt x="220" y="1"/>
                    <a:pt x="1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24"/>
          <p:cNvGrpSpPr/>
          <p:nvPr/>
        </p:nvGrpSpPr>
        <p:grpSpPr>
          <a:xfrm>
            <a:off x="2565902" y="3932916"/>
            <a:ext cx="353713" cy="385601"/>
            <a:chOff x="3707541" y="5434379"/>
            <a:chExt cx="903481" cy="984681"/>
          </a:xfrm>
        </p:grpSpPr>
        <p:sp>
          <p:nvSpPr>
            <p:cNvPr id="7167" name="Google Shape;7167;p24"/>
            <p:cNvSpPr/>
            <p:nvPr/>
          </p:nvSpPr>
          <p:spPr>
            <a:xfrm>
              <a:off x="3707541" y="5434379"/>
              <a:ext cx="772209" cy="984681"/>
            </a:xfrm>
            <a:custGeom>
              <a:rect b="b" l="l" r="r" t="t"/>
              <a:pathLst>
                <a:path extrusionOk="0" h="45014" w="35301">
                  <a:moveTo>
                    <a:pt x="21927" y="10483"/>
                  </a:moveTo>
                  <a:lnTo>
                    <a:pt x="21927" y="28616"/>
                  </a:lnTo>
                  <a:lnTo>
                    <a:pt x="7975" y="28616"/>
                  </a:lnTo>
                  <a:lnTo>
                    <a:pt x="21927" y="10483"/>
                  </a:lnTo>
                  <a:close/>
                  <a:moveTo>
                    <a:pt x="23727" y="1"/>
                  </a:moveTo>
                  <a:cubicBezTo>
                    <a:pt x="23214" y="1"/>
                    <a:pt x="22751" y="141"/>
                    <a:pt x="22346" y="418"/>
                  </a:cubicBezTo>
                  <a:cubicBezTo>
                    <a:pt x="21938" y="699"/>
                    <a:pt x="21562" y="1073"/>
                    <a:pt x="21219" y="1544"/>
                  </a:cubicBezTo>
                  <a:lnTo>
                    <a:pt x="901" y="28165"/>
                  </a:lnTo>
                  <a:cubicBezTo>
                    <a:pt x="601" y="28508"/>
                    <a:pt x="374" y="28884"/>
                    <a:pt x="225" y="29292"/>
                  </a:cubicBezTo>
                  <a:cubicBezTo>
                    <a:pt x="74" y="29697"/>
                    <a:pt x="1" y="30052"/>
                    <a:pt x="1" y="30352"/>
                  </a:cubicBezTo>
                  <a:lnTo>
                    <a:pt x="1" y="32665"/>
                  </a:lnTo>
                  <a:cubicBezTo>
                    <a:pt x="1" y="33139"/>
                    <a:pt x="170" y="33544"/>
                    <a:pt x="516" y="33888"/>
                  </a:cubicBezTo>
                  <a:cubicBezTo>
                    <a:pt x="857" y="34231"/>
                    <a:pt x="1265" y="34403"/>
                    <a:pt x="1737" y="34403"/>
                  </a:cubicBezTo>
                  <a:lnTo>
                    <a:pt x="21927" y="34403"/>
                  </a:lnTo>
                  <a:lnTo>
                    <a:pt x="21927" y="43275"/>
                  </a:lnTo>
                  <a:cubicBezTo>
                    <a:pt x="21927" y="43749"/>
                    <a:pt x="22098" y="44155"/>
                    <a:pt x="22442" y="44498"/>
                  </a:cubicBezTo>
                  <a:cubicBezTo>
                    <a:pt x="22785" y="44842"/>
                    <a:pt x="23191" y="45013"/>
                    <a:pt x="23665" y="45013"/>
                  </a:cubicBezTo>
                  <a:lnTo>
                    <a:pt x="26301" y="45013"/>
                  </a:lnTo>
                  <a:cubicBezTo>
                    <a:pt x="26770" y="45013"/>
                    <a:pt x="27178" y="44842"/>
                    <a:pt x="27521" y="44498"/>
                  </a:cubicBezTo>
                  <a:cubicBezTo>
                    <a:pt x="27865" y="44157"/>
                    <a:pt x="28037" y="43749"/>
                    <a:pt x="28037" y="43277"/>
                  </a:cubicBezTo>
                  <a:lnTo>
                    <a:pt x="28037" y="34403"/>
                  </a:lnTo>
                  <a:lnTo>
                    <a:pt x="33565" y="34403"/>
                  </a:lnTo>
                  <a:cubicBezTo>
                    <a:pt x="34037" y="34403"/>
                    <a:pt x="34444" y="34231"/>
                    <a:pt x="34788" y="33888"/>
                  </a:cubicBezTo>
                  <a:cubicBezTo>
                    <a:pt x="35129" y="33547"/>
                    <a:pt x="35301" y="33139"/>
                    <a:pt x="35301" y="32667"/>
                  </a:cubicBezTo>
                  <a:lnTo>
                    <a:pt x="35301" y="30352"/>
                  </a:lnTo>
                  <a:cubicBezTo>
                    <a:pt x="35301" y="29880"/>
                    <a:pt x="35129" y="29473"/>
                    <a:pt x="34788" y="29129"/>
                  </a:cubicBezTo>
                  <a:cubicBezTo>
                    <a:pt x="34444" y="28788"/>
                    <a:pt x="34037" y="28616"/>
                    <a:pt x="33565" y="28616"/>
                  </a:cubicBezTo>
                  <a:lnTo>
                    <a:pt x="28037" y="28616"/>
                  </a:lnTo>
                  <a:lnTo>
                    <a:pt x="28037" y="1737"/>
                  </a:lnTo>
                  <a:cubicBezTo>
                    <a:pt x="28037" y="1267"/>
                    <a:pt x="27865" y="860"/>
                    <a:pt x="27521" y="516"/>
                  </a:cubicBezTo>
                  <a:cubicBezTo>
                    <a:pt x="27178" y="173"/>
                    <a:pt x="26770" y="1"/>
                    <a:pt x="263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68" name="Google Shape;7168;p24"/>
            <p:cNvSpPr/>
            <p:nvPr/>
          </p:nvSpPr>
          <p:spPr>
            <a:xfrm>
              <a:off x="4501428" y="6091460"/>
              <a:ext cx="109594" cy="76213"/>
            </a:xfrm>
            <a:custGeom>
              <a:rect b="b" l="l" r="r" t="t"/>
              <a:pathLst>
                <a:path extrusionOk="0" h="3484" w="5010">
                  <a:moveTo>
                    <a:pt x="3019" y="0"/>
                  </a:moveTo>
                  <a:lnTo>
                    <a:pt x="1" y="1741"/>
                  </a:lnTo>
                  <a:lnTo>
                    <a:pt x="3019" y="3483"/>
                  </a:lnTo>
                  <a:lnTo>
                    <a:pt x="3019" y="2119"/>
                  </a:lnTo>
                  <a:lnTo>
                    <a:pt x="5009" y="2831"/>
                  </a:lnTo>
                  <a:lnTo>
                    <a:pt x="5009" y="671"/>
                  </a:lnTo>
                  <a:lnTo>
                    <a:pt x="3019" y="1383"/>
                  </a:lnTo>
                  <a:lnTo>
                    <a:pt x="301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69" name="Google Shape;7169;p24"/>
            <p:cNvSpPr/>
            <p:nvPr/>
          </p:nvSpPr>
          <p:spPr>
            <a:xfrm>
              <a:off x="4245075" y="5496898"/>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0" name="Google Shape;7170;p24"/>
            <p:cNvSpPr/>
            <p:nvPr/>
          </p:nvSpPr>
          <p:spPr>
            <a:xfrm>
              <a:off x="4245075" y="5516695"/>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1" name="Google Shape;7171;p24"/>
            <p:cNvSpPr/>
            <p:nvPr/>
          </p:nvSpPr>
          <p:spPr>
            <a:xfrm>
              <a:off x="4245075" y="5536426"/>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2" name="Google Shape;7172;p24"/>
            <p:cNvSpPr/>
            <p:nvPr/>
          </p:nvSpPr>
          <p:spPr>
            <a:xfrm>
              <a:off x="4245075" y="5556223"/>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3" name="Google Shape;7173;p24"/>
            <p:cNvSpPr/>
            <p:nvPr/>
          </p:nvSpPr>
          <p:spPr>
            <a:xfrm>
              <a:off x="4245075" y="5576020"/>
              <a:ext cx="12053" cy="11375"/>
            </a:xfrm>
            <a:custGeom>
              <a:rect b="b" l="l" r="r" t="t"/>
              <a:pathLst>
                <a:path extrusionOk="0" h="520" w="551">
                  <a:moveTo>
                    <a:pt x="276" y="0"/>
                  </a:moveTo>
                  <a:cubicBezTo>
                    <a:pt x="120" y="0"/>
                    <a:pt x="1" y="105"/>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4" name="Google Shape;7174;p24"/>
            <p:cNvSpPr/>
            <p:nvPr/>
          </p:nvSpPr>
          <p:spPr>
            <a:xfrm>
              <a:off x="4245075" y="5595795"/>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5" name="Google Shape;7175;p24"/>
            <p:cNvSpPr/>
            <p:nvPr/>
          </p:nvSpPr>
          <p:spPr>
            <a:xfrm>
              <a:off x="4245075" y="5615591"/>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6" name="Google Shape;7176;p24"/>
            <p:cNvSpPr/>
            <p:nvPr/>
          </p:nvSpPr>
          <p:spPr>
            <a:xfrm>
              <a:off x="4245075" y="5635323"/>
              <a:ext cx="12053" cy="11397"/>
            </a:xfrm>
            <a:custGeom>
              <a:rect b="b" l="l" r="r" t="t"/>
              <a:pathLst>
                <a:path extrusionOk="0" h="521" w="551">
                  <a:moveTo>
                    <a:pt x="276" y="1"/>
                  </a:moveTo>
                  <a:cubicBezTo>
                    <a:pt x="120" y="1"/>
                    <a:pt x="1" y="106"/>
                    <a:pt x="1" y="259"/>
                  </a:cubicBezTo>
                  <a:cubicBezTo>
                    <a:pt x="1" y="420"/>
                    <a:pt x="120" y="520"/>
                    <a:pt x="276" y="520"/>
                  </a:cubicBezTo>
                  <a:cubicBezTo>
                    <a:pt x="434" y="520"/>
                    <a:pt x="551" y="417"/>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7" name="Google Shape;7177;p24"/>
            <p:cNvSpPr/>
            <p:nvPr/>
          </p:nvSpPr>
          <p:spPr>
            <a:xfrm>
              <a:off x="4245075" y="5655120"/>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8" name="Google Shape;7178;p24"/>
            <p:cNvSpPr/>
            <p:nvPr/>
          </p:nvSpPr>
          <p:spPr>
            <a:xfrm>
              <a:off x="4245075" y="56748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79" name="Google Shape;7179;p24"/>
            <p:cNvSpPr/>
            <p:nvPr/>
          </p:nvSpPr>
          <p:spPr>
            <a:xfrm>
              <a:off x="4245075" y="5694691"/>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0" name="Google Shape;7180;p24"/>
            <p:cNvSpPr/>
            <p:nvPr/>
          </p:nvSpPr>
          <p:spPr>
            <a:xfrm>
              <a:off x="4245075" y="5714466"/>
              <a:ext cx="12053" cy="11397"/>
            </a:xfrm>
            <a:custGeom>
              <a:rect b="b" l="l" r="r" t="t"/>
              <a:pathLst>
                <a:path extrusionOk="0" h="521" w="551">
                  <a:moveTo>
                    <a:pt x="276" y="1"/>
                  </a:moveTo>
                  <a:cubicBezTo>
                    <a:pt x="120" y="1"/>
                    <a:pt x="1" y="106"/>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1" name="Google Shape;7181;p24"/>
            <p:cNvSpPr/>
            <p:nvPr/>
          </p:nvSpPr>
          <p:spPr>
            <a:xfrm>
              <a:off x="4245075" y="5734263"/>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2" name="Google Shape;7182;p24"/>
            <p:cNvSpPr/>
            <p:nvPr/>
          </p:nvSpPr>
          <p:spPr>
            <a:xfrm>
              <a:off x="4245075" y="5753995"/>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3" name="Google Shape;7183;p24"/>
            <p:cNvSpPr/>
            <p:nvPr/>
          </p:nvSpPr>
          <p:spPr>
            <a:xfrm>
              <a:off x="4245075" y="5773791"/>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4" name="Google Shape;7184;p24"/>
            <p:cNvSpPr/>
            <p:nvPr/>
          </p:nvSpPr>
          <p:spPr>
            <a:xfrm>
              <a:off x="4245075" y="5793588"/>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5" name="Google Shape;7185;p24"/>
            <p:cNvSpPr/>
            <p:nvPr/>
          </p:nvSpPr>
          <p:spPr>
            <a:xfrm>
              <a:off x="4245075" y="5813363"/>
              <a:ext cx="12053" cy="11397"/>
            </a:xfrm>
            <a:custGeom>
              <a:rect b="b" l="l" r="r" t="t"/>
              <a:pathLst>
                <a:path extrusionOk="0" h="521" w="551">
                  <a:moveTo>
                    <a:pt x="276" y="1"/>
                  </a:moveTo>
                  <a:cubicBezTo>
                    <a:pt x="120" y="1"/>
                    <a:pt x="1" y="106"/>
                    <a:pt x="1" y="259"/>
                  </a:cubicBezTo>
                  <a:cubicBezTo>
                    <a:pt x="1" y="420"/>
                    <a:pt x="120" y="521"/>
                    <a:pt x="276" y="521"/>
                  </a:cubicBezTo>
                  <a:cubicBezTo>
                    <a:pt x="434" y="521"/>
                    <a:pt x="551" y="415"/>
                    <a:pt x="551" y="262"/>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6" name="Google Shape;7186;p24"/>
            <p:cNvSpPr/>
            <p:nvPr/>
          </p:nvSpPr>
          <p:spPr>
            <a:xfrm>
              <a:off x="4245075" y="5833160"/>
              <a:ext cx="12053" cy="11397"/>
            </a:xfrm>
            <a:custGeom>
              <a:rect b="b" l="l" r="r" t="t"/>
              <a:pathLst>
                <a:path extrusionOk="0" h="521" w="551">
                  <a:moveTo>
                    <a:pt x="276" y="0"/>
                  </a:moveTo>
                  <a:cubicBezTo>
                    <a:pt x="120" y="0"/>
                    <a:pt x="1" y="106"/>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7" name="Google Shape;7187;p24"/>
            <p:cNvSpPr/>
            <p:nvPr/>
          </p:nvSpPr>
          <p:spPr>
            <a:xfrm>
              <a:off x="4245075" y="5852935"/>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8" name="Google Shape;7188;p24"/>
            <p:cNvSpPr/>
            <p:nvPr/>
          </p:nvSpPr>
          <p:spPr>
            <a:xfrm>
              <a:off x="4245075" y="5872732"/>
              <a:ext cx="12053" cy="11353"/>
            </a:xfrm>
            <a:custGeom>
              <a:rect b="b" l="l" r="r" t="t"/>
              <a:pathLst>
                <a:path extrusionOk="0" h="519" w="551">
                  <a:moveTo>
                    <a:pt x="276" y="0"/>
                  </a:moveTo>
                  <a:cubicBezTo>
                    <a:pt x="120" y="0"/>
                    <a:pt x="1" y="104"/>
                    <a:pt x="1" y="257"/>
                  </a:cubicBezTo>
                  <a:cubicBezTo>
                    <a:pt x="1" y="420"/>
                    <a:pt x="120" y="518"/>
                    <a:pt x="276" y="518"/>
                  </a:cubicBezTo>
                  <a:cubicBezTo>
                    <a:pt x="434" y="518"/>
                    <a:pt x="551" y="415"/>
                    <a:pt x="551" y="262"/>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89" name="Google Shape;7189;p24"/>
            <p:cNvSpPr/>
            <p:nvPr/>
          </p:nvSpPr>
          <p:spPr>
            <a:xfrm>
              <a:off x="4245075" y="5892463"/>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0" name="Google Shape;7190;p24"/>
            <p:cNvSpPr/>
            <p:nvPr/>
          </p:nvSpPr>
          <p:spPr>
            <a:xfrm>
              <a:off x="4245075" y="5912260"/>
              <a:ext cx="12053" cy="11397"/>
            </a:xfrm>
            <a:custGeom>
              <a:rect b="b" l="l" r="r" t="t"/>
              <a:pathLst>
                <a:path extrusionOk="0" h="521" w="551">
                  <a:moveTo>
                    <a:pt x="276" y="0"/>
                  </a:moveTo>
                  <a:cubicBezTo>
                    <a:pt x="120" y="0"/>
                    <a:pt x="1" y="106"/>
                    <a:pt x="1" y="259"/>
                  </a:cubicBezTo>
                  <a:cubicBezTo>
                    <a:pt x="1" y="420"/>
                    <a:pt x="120" y="520"/>
                    <a:pt x="276" y="520"/>
                  </a:cubicBezTo>
                  <a:cubicBezTo>
                    <a:pt x="434" y="520"/>
                    <a:pt x="551" y="415"/>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1" name="Google Shape;7191;p24"/>
            <p:cNvSpPr/>
            <p:nvPr/>
          </p:nvSpPr>
          <p:spPr>
            <a:xfrm>
              <a:off x="4245075" y="59320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2" name="Google Shape;7192;p24"/>
            <p:cNvSpPr/>
            <p:nvPr/>
          </p:nvSpPr>
          <p:spPr>
            <a:xfrm>
              <a:off x="4245075" y="5951832"/>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3" name="Google Shape;7193;p24"/>
            <p:cNvSpPr/>
            <p:nvPr/>
          </p:nvSpPr>
          <p:spPr>
            <a:xfrm>
              <a:off x="4245075" y="5971629"/>
              <a:ext cx="12053" cy="11397"/>
            </a:xfrm>
            <a:custGeom>
              <a:rect b="b" l="l" r="r" t="t"/>
              <a:pathLst>
                <a:path extrusionOk="0" h="521" w="551">
                  <a:moveTo>
                    <a:pt x="276" y="0"/>
                  </a:moveTo>
                  <a:cubicBezTo>
                    <a:pt x="120" y="0"/>
                    <a:pt x="1" y="103"/>
                    <a:pt x="1" y="257"/>
                  </a:cubicBezTo>
                  <a:cubicBezTo>
                    <a:pt x="1" y="419"/>
                    <a:pt x="120" y="520"/>
                    <a:pt x="276" y="520"/>
                  </a:cubicBezTo>
                  <a:cubicBezTo>
                    <a:pt x="434"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4" name="Google Shape;7194;p24"/>
            <p:cNvSpPr/>
            <p:nvPr/>
          </p:nvSpPr>
          <p:spPr>
            <a:xfrm>
              <a:off x="4245075" y="5991404"/>
              <a:ext cx="12053" cy="11353"/>
            </a:xfrm>
            <a:custGeom>
              <a:rect b="b" l="l" r="r" t="t"/>
              <a:pathLst>
                <a:path extrusionOk="0" h="519" w="551">
                  <a:moveTo>
                    <a:pt x="276" y="1"/>
                  </a:moveTo>
                  <a:cubicBezTo>
                    <a:pt x="120" y="1"/>
                    <a:pt x="1" y="104"/>
                    <a:pt x="1" y="257"/>
                  </a:cubicBezTo>
                  <a:cubicBezTo>
                    <a:pt x="1" y="420"/>
                    <a:pt x="120" y="518"/>
                    <a:pt x="276" y="518"/>
                  </a:cubicBezTo>
                  <a:cubicBezTo>
                    <a:pt x="434" y="518"/>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5" name="Google Shape;7195;p24"/>
            <p:cNvSpPr/>
            <p:nvPr/>
          </p:nvSpPr>
          <p:spPr>
            <a:xfrm>
              <a:off x="4245075" y="6011157"/>
              <a:ext cx="12053" cy="11375"/>
            </a:xfrm>
            <a:custGeom>
              <a:rect b="b" l="l" r="r" t="t"/>
              <a:pathLst>
                <a:path extrusionOk="0" h="520" w="551">
                  <a:moveTo>
                    <a:pt x="276" y="0"/>
                  </a:moveTo>
                  <a:cubicBezTo>
                    <a:pt x="120" y="0"/>
                    <a:pt x="1" y="105"/>
                    <a:pt x="1" y="259"/>
                  </a:cubicBezTo>
                  <a:cubicBezTo>
                    <a:pt x="1" y="419"/>
                    <a:pt x="120" y="520"/>
                    <a:pt x="276" y="520"/>
                  </a:cubicBezTo>
                  <a:cubicBezTo>
                    <a:pt x="434" y="520"/>
                    <a:pt x="551" y="417"/>
                    <a:pt x="551" y="263"/>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6" name="Google Shape;7196;p24"/>
            <p:cNvSpPr/>
            <p:nvPr/>
          </p:nvSpPr>
          <p:spPr>
            <a:xfrm>
              <a:off x="4245075" y="6030932"/>
              <a:ext cx="12053" cy="11397"/>
            </a:xfrm>
            <a:custGeom>
              <a:rect b="b" l="l" r="r" t="t"/>
              <a:pathLst>
                <a:path extrusionOk="0" h="521" w="551">
                  <a:moveTo>
                    <a:pt x="276" y="1"/>
                  </a:moveTo>
                  <a:cubicBezTo>
                    <a:pt x="120" y="1"/>
                    <a:pt x="1" y="106"/>
                    <a:pt x="1" y="260"/>
                  </a:cubicBezTo>
                  <a:cubicBezTo>
                    <a:pt x="1" y="420"/>
                    <a:pt x="120" y="521"/>
                    <a:pt x="276" y="521"/>
                  </a:cubicBezTo>
                  <a:cubicBezTo>
                    <a:pt x="434"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7" name="Google Shape;7197;p24"/>
            <p:cNvSpPr/>
            <p:nvPr/>
          </p:nvSpPr>
          <p:spPr>
            <a:xfrm>
              <a:off x="4245075" y="6050729"/>
              <a:ext cx="12053" cy="11397"/>
            </a:xfrm>
            <a:custGeom>
              <a:rect b="b" l="l" r="r" t="t"/>
              <a:pathLst>
                <a:path extrusionOk="0" h="521" w="551">
                  <a:moveTo>
                    <a:pt x="276" y="0"/>
                  </a:moveTo>
                  <a:cubicBezTo>
                    <a:pt x="120" y="0"/>
                    <a:pt x="1" y="106"/>
                    <a:pt x="1" y="259"/>
                  </a:cubicBezTo>
                  <a:cubicBezTo>
                    <a:pt x="1" y="419"/>
                    <a:pt x="120" y="520"/>
                    <a:pt x="276" y="520"/>
                  </a:cubicBezTo>
                  <a:cubicBezTo>
                    <a:pt x="434"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8" name="Google Shape;7198;p24"/>
            <p:cNvSpPr/>
            <p:nvPr/>
          </p:nvSpPr>
          <p:spPr>
            <a:xfrm>
              <a:off x="4245075" y="6070504"/>
              <a:ext cx="12053" cy="11397"/>
            </a:xfrm>
            <a:custGeom>
              <a:rect b="b" l="l" r="r" t="t"/>
              <a:pathLst>
                <a:path extrusionOk="0" h="521" w="551">
                  <a:moveTo>
                    <a:pt x="276" y="1"/>
                  </a:moveTo>
                  <a:cubicBezTo>
                    <a:pt x="120" y="1"/>
                    <a:pt x="1" y="104"/>
                    <a:pt x="1" y="257"/>
                  </a:cubicBezTo>
                  <a:cubicBezTo>
                    <a:pt x="1" y="420"/>
                    <a:pt x="120" y="521"/>
                    <a:pt x="276" y="521"/>
                  </a:cubicBezTo>
                  <a:cubicBezTo>
                    <a:pt x="434"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199" name="Google Shape;7199;p24"/>
            <p:cNvSpPr/>
            <p:nvPr/>
          </p:nvSpPr>
          <p:spPr>
            <a:xfrm>
              <a:off x="4245075" y="6090301"/>
              <a:ext cx="12053" cy="11397"/>
            </a:xfrm>
            <a:custGeom>
              <a:rect b="b" l="l" r="r" t="t"/>
              <a:pathLst>
                <a:path extrusionOk="0" h="521" w="551">
                  <a:moveTo>
                    <a:pt x="276" y="1"/>
                  </a:moveTo>
                  <a:cubicBezTo>
                    <a:pt x="120" y="1"/>
                    <a:pt x="1" y="104"/>
                    <a:pt x="1" y="257"/>
                  </a:cubicBezTo>
                  <a:cubicBezTo>
                    <a:pt x="1" y="420"/>
                    <a:pt x="120" y="520"/>
                    <a:pt x="276" y="520"/>
                  </a:cubicBezTo>
                  <a:cubicBezTo>
                    <a:pt x="434"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0" name="Google Shape;7200;p24"/>
            <p:cNvSpPr/>
            <p:nvPr/>
          </p:nvSpPr>
          <p:spPr>
            <a:xfrm>
              <a:off x="4245075" y="61496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5"/>
                    <a:pt x="551" y="261"/>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1" name="Google Shape;7201;p24"/>
            <p:cNvSpPr/>
            <p:nvPr/>
          </p:nvSpPr>
          <p:spPr>
            <a:xfrm>
              <a:off x="4245075" y="6169401"/>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2" name="Google Shape;7202;p24"/>
            <p:cNvSpPr/>
            <p:nvPr/>
          </p:nvSpPr>
          <p:spPr>
            <a:xfrm>
              <a:off x="4245075" y="6189198"/>
              <a:ext cx="12053" cy="11397"/>
            </a:xfrm>
            <a:custGeom>
              <a:rect b="b" l="l" r="r" t="t"/>
              <a:pathLst>
                <a:path extrusionOk="0" h="521" w="551">
                  <a:moveTo>
                    <a:pt x="276" y="0"/>
                  </a:moveTo>
                  <a:cubicBezTo>
                    <a:pt x="115" y="0"/>
                    <a:pt x="1" y="103"/>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3" name="Google Shape;7203;p24"/>
            <p:cNvSpPr/>
            <p:nvPr/>
          </p:nvSpPr>
          <p:spPr>
            <a:xfrm>
              <a:off x="4245075" y="6208929"/>
              <a:ext cx="12053" cy="11397"/>
            </a:xfrm>
            <a:custGeom>
              <a:rect b="b" l="l" r="r" t="t"/>
              <a:pathLst>
                <a:path extrusionOk="0" h="521" w="551">
                  <a:moveTo>
                    <a:pt x="276" y="1"/>
                  </a:moveTo>
                  <a:cubicBezTo>
                    <a:pt x="115" y="1"/>
                    <a:pt x="1" y="106"/>
                    <a:pt x="1" y="259"/>
                  </a:cubicBezTo>
                  <a:cubicBezTo>
                    <a:pt x="1" y="420"/>
                    <a:pt x="120" y="520"/>
                    <a:pt x="276" y="520"/>
                  </a:cubicBezTo>
                  <a:cubicBezTo>
                    <a:pt x="438" y="520"/>
                    <a:pt x="551" y="417"/>
                    <a:pt x="551" y="264"/>
                  </a:cubicBezTo>
                  <a:cubicBezTo>
                    <a:pt x="551" y="110"/>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4" name="Google Shape;7204;p24"/>
            <p:cNvSpPr/>
            <p:nvPr/>
          </p:nvSpPr>
          <p:spPr>
            <a:xfrm>
              <a:off x="4245075" y="6228726"/>
              <a:ext cx="12053" cy="11375"/>
            </a:xfrm>
            <a:custGeom>
              <a:rect b="b" l="l" r="r" t="t"/>
              <a:pathLst>
                <a:path extrusionOk="0" h="520" w="551">
                  <a:moveTo>
                    <a:pt x="276" y="0"/>
                  </a:moveTo>
                  <a:cubicBezTo>
                    <a:pt x="115" y="0"/>
                    <a:pt x="1" y="105"/>
                    <a:pt x="1" y="259"/>
                  </a:cubicBezTo>
                  <a:cubicBezTo>
                    <a:pt x="1" y="419"/>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5" name="Google Shape;7205;p24"/>
            <p:cNvSpPr/>
            <p:nvPr/>
          </p:nvSpPr>
          <p:spPr>
            <a:xfrm>
              <a:off x="4245075" y="62485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5"/>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6" name="Google Shape;7206;p24"/>
            <p:cNvSpPr/>
            <p:nvPr/>
          </p:nvSpPr>
          <p:spPr>
            <a:xfrm>
              <a:off x="4245075" y="6268298"/>
              <a:ext cx="12053" cy="11397"/>
            </a:xfrm>
            <a:custGeom>
              <a:rect b="b" l="l" r="r" t="t"/>
              <a:pathLst>
                <a:path extrusionOk="0" h="521" w="551">
                  <a:moveTo>
                    <a:pt x="276" y="0"/>
                  </a:moveTo>
                  <a:cubicBezTo>
                    <a:pt x="115" y="0"/>
                    <a:pt x="1" y="106"/>
                    <a:pt x="1" y="257"/>
                  </a:cubicBezTo>
                  <a:cubicBezTo>
                    <a:pt x="1" y="419"/>
                    <a:pt x="120" y="520"/>
                    <a:pt x="276" y="520"/>
                  </a:cubicBezTo>
                  <a:cubicBezTo>
                    <a:pt x="438" y="520"/>
                    <a:pt x="551" y="415"/>
                    <a:pt x="551" y="261"/>
                  </a:cubicBezTo>
                  <a:cubicBezTo>
                    <a:pt x="551" y="108"/>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7" name="Google Shape;7207;p24"/>
            <p:cNvSpPr/>
            <p:nvPr/>
          </p:nvSpPr>
          <p:spPr>
            <a:xfrm>
              <a:off x="4245075" y="6288073"/>
              <a:ext cx="12053" cy="11397"/>
            </a:xfrm>
            <a:custGeom>
              <a:rect b="b" l="l" r="r" t="t"/>
              <a:pathLst>
                <a:path extrusionOk="0" h="521" w="551">
                  <a:moveTo>
                    <a:pt x="276" y="1"/>
                  </a:moveTo>
                  <a:cubicBezTo>
                    <a:pt x="115" y="1"/>
                    <a:pt x="1" y="104"/>
                    <a:pt x="1" y="257"/>
                  </a:cubicBezTo>
                  <a:cubicBezTo>
                    <a:pt x="1" y="420"/>
                    <a:pt x="120" y="521"/>
                    <a:pt x="276" y="521"/>
                  </a:cubicBezTo>
                  <a:cubicBezTo>
                    <a:pt x="438" y="521"/>
                    <a:pt x="551" y="415"/>
                    <a:pt x="551" y="262"/>
                  </a:cubicBezTo>
                  <a:cubicBezTo>
                    <a:pt x="551" y="109"/>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8" name="Google Shape;7208;p24"/>
            <p:cNvSpPr/>
            <p:nvPr/>
          </p:nvSpPr>
          <p:spPr>
            <a:xfrm>
              <a:off x="4245075" y="6307870"/>
              <a:ext cx="12053" cy="11397"/>
            </a:xfrm>
            <a:custGeom>
              <a:rect b="b" l="l" r="r" t="t"/>
              <a:pathLst>
                <a:path extrusionOk="0" h="521" w="551">
                  <a:moveTo>
                    <a:pt x="276" y="1"/>
                  </a:moveTo>
                  <a:cubicBezTo>
                    <a:pt x="115" y="1"/>
                    <a:pt x="1" y="104"/>
                    <a:pt x="1" y="257"/>
                  </a:cubicBezTo>
                  <a:cubicBezTo>
                    <a:pt x="1" y="420"/>
                    <a:pt x="120" y="520"/>
                    <a:pt x="276" y="520"/>
                  </a:cubicBezTo>
                  <a:cubicBezTo>
                    <a:pt x="438" y="520"/>
                    <a:pt x="551" y="415"/>
                    <a:pt x="551" y="262"/>
                  </a:cubicBezTo>
                  <a:cubicBezTo>
                    <a:pt x="551" y="108"/>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09" name="Google Shape;7209;p24"/>
            <p:cNvSpPr/>
            <p:nvPr/>
          </p:nvSpPr>
          <p:spPr>
            <a:xfrm>
              <a:off x="4245075" y="6327601"/>
              <a:ext cx="12053" cy="11397"/>
            </a:xfrm>
            <a:custGeom>
              <a:rect b="b" l="l" r="r" t="t"/>
              <a:pathLst>
                <a:path extrusionOk="0" h="521" w="551">
                  <a:moveTo>
                    <a:pt x="276" y="1"/>
                  </a:moveTo>
                  <a:cubicBezTo>
                    <a:pt x="115" y="1"/>
                    <a:pt x="1" y="106"/>
                    <a:pt x="1" y="260"/>
                  </a:cubicBezTo>
                  <a:cubicBezTo>
                    <a:pt x="1" y="420"/>
                    <a:pt x="120" y="521"/>
                    <a:pt x="276" y="521"/>
                  </a:cubicBezTo>
                  <a:cubicBezTo>
                    <a:pt x="438" y="521"/>
                    <a:pt x="551" y="418"/>
                    <a:pt x="551" y="264"/>
                  </a:cubicBezTo>
                  <a:cubicBezTo>
                    <a:pt x="551" y="111"/>
                    <a:pt x="438" y="1"/>
                    <a:pt x="2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0" name="Google Shape;7210;p24"/>
            <p:cNvSpPr/>
            <p:nvPr/>
          </p:nvSpPr>
          <p:spPr>
            <a:xfrm>
              <a:off x="4245075" y="6347398"/>
              <a:ext cx="12053" cy="11397"/>
            </a:xfrm>
            <a:custGeom>
              <a:rect b="b" l="l" r="r" t="t"/>
              <a:pathLst>
                <a:path extrusionOk="0" h="521" w="551">
                  <a:moveTo>
                    <a:pt x="276" y="0"/>
                  </a:moveTo>
                  <a:cubicBezTo>
                    <a:pt x="115" y="0"/>
                    <a:pt x="1" y="106"/>
                    <a:pt x="1" y="259"/>
                  </a:cubicBezTo>
                  <a:cubicBezTo>
                    <a:pt x="1" y="420"/>
                    <a:pt x="120" y="520"/>
                    <a:pt x="276" y="520"/>
                  </a:cubicBezTo>
                  <a:cubicBezTo>
                    <a:pt x="438" y="520"/>
                    <a:pt x="551" y="417"/>
                    <a:pt x="551" y="264"/>
                  </a:cubicBezTo>
                  <a:cubicBezTo>
                    <a:pt x="551" y="110"/>
                    <a:pt x="438" y="0"/>
                    <a:pt x="2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1" name="Google Shape;7211;p24"/>
            <p:cNvSpPr/>
            <p:nvPr/>
          </p:nvSpPr>
          <p:spPr>
            <a:xfrm>
              <a:off x="4229150" y="5487076"/>
              <a:ext cx="13694" cy="11856"/>
            </a:xfrm>
            <a:custGeom>
              <a:rect b="b" l="l" r="r" t="t"/>
              <a:pathLst>
                <a:path extrusionOk="0" h="542" w="626">
                  <a:moveTo>
                    <a:pt x="297" y="0"/>
                  </a:moveTo>
                  <a:cubicBezTo>
                    <a:pt x="223" y="0"/>
                    <a:pt x="153" y="33"/>
                    <a:pt x="101" y="100"/>
                  </a:cubicBezTo>
                  <a:cubicBezTo>
                    <a:pt x="1" y="226"/>
                    <a:pt x="30" y="377"/>
                    <a:pt x="154" y="475"/>
                  </a:cubicBezTo>
                  <a:cubicBezTo>
                    <a:pt x="212" y="519"/>
                    <a:pt x="275" y="542"/>
                    <a:pt x="335" y="542"/>
                  </a:cubicBezTo>
                  <a:cubicBezTo>
                    <a:pt x="408" y="542"/>
                    <a:pt x="478" y="509"/>
                    <a:pt x="530" y="443"/>
                  </a:cubicBezTo>
                  <a:cubicBezTo>
                    <a:pt x="626" y="324"/>
                    <a:pt x="603" y="168"/>
                    <a:pt x="477" y="68"/>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2" name="Google Shape;7212;p24"/>
            <p:cNvSpPr/>
            <p:nvPr/>
          </p:nvSpPr>
          <p:spPr>
            <a:xfrm>
              <a:off x="4216922" y="5502585"/>
              <a:ext cx="13650" cy="11878"/>
            </a:xfrm>
            <a:custGeom>
              <a:rect b="b" l="l" r="r" t="t"/>
              <a:pathLst>
                <a:path extrusionOk="0" h="543" w="624">
                  <a:moveTo>
                    <a:pt x="295" y="1"/>
                  </a:moveTo>
                  <a:cubicBezTo>
                    <a:pt x="222" y="1"/>
                    <a:pt x="151" y="33"/>
                    <a:pt x="99" y="98"/>
                  </a:cubicBezTo>
                  <a:cubicBezTo>
                    <a:pt x="1" y="226"/>
                    <a:pt x="31" y="378"/>
                    <a:pt x="154" y="474"/>
                  </a:cubicBezTo>
                  <a:cubicBezTo>
                    <a:pt x="211" y="519"/>
                    <a:pt x="274" y="542"/>
                    <a:pt x="335" y="542"/>
                  </a:cubicBezTo>
                  <a:cubicBezTo>
                    <a:pt x="408" y="542"/>
                    <a:pt x="477" y="509"/>
                    <a:pt x="530" y="444"/>
                  </a:cubicBezTo>
                  <a:cubicBezTo>
                    <a:pt x="624" y="323"/>
                    <a:pt x="603" y="167"/>
                    <a:pt x="475" y="66"/>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3" name="Google Shape;7213;p24"/>
            <p:cNvSpPr/>
            <p:nvPr/>
          </p:nvSpPr>
          <p:spPr>
            <a:xfrm>
              <a:off x="4204650" y="5518116"/>
              <a:ext cx="13650" cy="11878"/>
            </a:xfrm>
            <a:custGeom>
              <a:rect b="b" l="l" r="r" t="t"/>
              <a:pathLst>
                <a:path extrusionOk="0" h="543" w="624">
                  <a:moveTo>
                    <a:pt x="297" y="1"/>
                  </a:moveTo>
                  <a:cubicBezTo>
                    <a:pt x="223" y="1"/>
                    <a:pt x="152" y="33"/>
                    <a:pt x="99" y="98"/>
                  </a:cubicBezTo>
                  <a:cubicBezTo>
                    <a:pt x="1" y="226"/>
                    <a:pt x="31" y="378"/>
                    <a:pt x="154" y="476"/>
                  </a:cubicBezTo>
                  <a:cubicBezTo>
                    <a:pt x="211" y="520"/>
                    <a:pt x="274" y="542"/>
                    <a:pt x="334" y="542"/>
                  </a:cubicBezTo>
                  <a:cubicBezTo>
                    <a:pt x="408" y="542"/>
                    <a:pt x="478" y="509"/>
                    <a:pt x="530" y="444"/>
                  </a:cubicBezTo>
                  <a:cubicBezTo>
                    <a:pt x="624" y="323"/>
                    <a:pt x="603" y="167"/>
                    <a:pt x="475"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4" name="Google Shape;7214;p24"/>
            <p:cNvSpPr/>
            <p:nvPr/>
          </p:nvSpPr>
          <p:spPr>
            <a:xfrm>
              <a:off x="4192378" y="5533626"/>
              <a:ext cx="13694" cy="11878"/>
            </a:xfrm>
            <a:custGeom>
              <a:rect b="b" l="l" r="r" t="t"/>
              <a:pathLst>
                <a:path extrusionOk="0" h="543" w="626">
                  <a:moveTo>
                    <a:pt x="298" y="1"/>
                  </a:moveTo>
                  <a:cubicBezTo>
                    <a:pt x="224" y="1"/>
                    <a:pt x="153" y="34"/>
                    <a:pt x="102" y="99"/>
                  </a:cubicBezTo>
                  <a:cubicBezTo>
                    <a:pt x="1" y="225"/>
                    <a:pt x="31" y="378"/>
                    <a:pt x="154" y="475"/>
                  </a:cubicBezTo>
                  <a:cubicBezTo>
                    <a:pt x="212" y="520"/>
                    <a:pt x="275" y="543"/>
                    <a:pt x="335" y="543"/>
                  </a:cubicBezTo>
                  <a:cubicBezTo>
                    <a:pt x="409" y="543"/>
                    <a:pt x="478" y="509"/>
                    <a:pt x="530" y="443"/>
                  </a:cubicBezTo>
                  <a:cubicBezTo>
                    <a:pt x="626" y="324"/>
                    <a:pt x="603" y="168"/>
                    <a:pt x="477" y="67"/>
                  </a:cubicBezTo>
                  <a:cubicBezTo>
                    <a:pt x="421" y="23"/>
                    <a:pt x="359"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5" name="Google Shape;7215;p24"/>
            <p:cNvSpPr/>
            <p:nvPr/>
          </p:nvSpPr>
          <p:spPr>
            <a:xfrm>
              <a:off x="4180106" y="5549179"/>
              <a:ext cx="13694" cy="11856"/>
            </a:xfrm>
            <a:custGeom>
              <a:rect b="b" l="l" r="r" t="t"/>
              <a:pathLst>
                <a:path extrusionOk="0" h="542" w="626">
                  <a:moveTo>
                    <a:pt x="297" y="1"/>
                  </a:moveTo>
                  <a:cubicBezTo>
                    <a:pt x="224" y="1"/>
                    <a:pt x="153" y="33"/>
                    <a:pt x="101" y="98"/>
                  </a:cubicBezTo>
                  <a:cubicBezTo>
                    <a:pt x="1" y="224"/>
                    <a:pt x="33" y="375"/>
                    <a:pt x="156" y="474"/>
                  </a:cubicBezTo>
                  <a:cubicBezTo>
                    <a:pt x="213" y="519"/>
                    <a:pt x="276" y="542"/>
                    <a:pt x="336" y="542"/>
                  </a:cubicBezTo>
                  <a:cubicBezTo>
                    <a:pt x="409" y="542"/>
                    <a:pt x="479" y="508"/>
                    <a:pt x="532" y="442"/>
                  </a:cubicBezTo>
                  <a:cubicBezTo>
                    <a:pt x="626" y="322"/>
                    <a:pt x="603" y="167"/>
                    <a:pt x="477" y="66"/>
                  </a:cubicBezTo>
                  <a:cubicBezTo>
                    <a:pt x="421" y="22"/>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6" name="Google Shape;7216;p24"/>
            <p:cNvSpPr/>
            <p:nvPr/>
          </p:nvSpPr>
          <p:spPr>
            <a:xfrm>
              <a:off x="4167878" y="5564688"/>
              <a:ext cx="13650" cy="11878"/>
            </a:xfrm>
            <a:custGeom>
              <a:rect b="b" l="l" r="r" t="t"/>
              <a:pathLst>
                <a:path extrusionOk="0" h="543" w="624">
                  <a:moveTo>
                    <a:pt x="297" y="1"/>
                  </a:moveTo>
                  <a:cubicBezTo>
                    <a:pt x="223" y="1"/>
                    <a:pt x="152" y="33"/>
                    <a:pt x="99" y="99"/>
                  </a:cubicBezTo>
                  <a:cubicBezTo>
                    <a:pt x="1" y="225"/>
                    <a:pt x="31" y="376"/>
                    <a:pt x="154" y="475"/>
                  </a:cubicBezTo>
                  <a:cubicBezTo>
                    <a:pt x="211" y="520"/>
                    <a:pt x="274" y="543"/>
                    <a:pt x="334" y="543"/>
                  </a:cubicBezTo>
                  <a:cubicBezTo>
                    <a:pt x="407" y="543"/>
                    <a:pt x="477" y="509"/>
                    <a:pt x="530" y="442"/>
                  </a:cubicBezTo>
                  <a:cubicBezTo>
                    <a:pt x="624" y="323"/>
                    <a:pt x="603" y="168"/>
                    <a:pt x="475" y="67"/>
                  </a:cubicBezTo>
                  <a:cubicBezTo>
                    <a:pt x="419" y="23"/>
                    <a:pt x="35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7" name="Google Shape;7217;p24"/>
            <p:cNvSpPr/>
            <p:nvPr/>
          </p:nvSpPr>
          <p:spPr>
            <a:xfrm>
              <a:off x="4155606" y="5580198"/>
              <a:ext cx="13694" cy="11856"/>
            </a:xfrm>
            <a:custGeom>
              <a:rect b="b" l="l" r="r" t="t"/>
              <a:pathLst>
                <a:path extrusionOk="0" h="542" w="626">
                  <a:moveTo>
                    <a:pt x="297" y="1"/>
                  </a:moveTo>
                  <a:cubicBezTo>
                    <a:pt x="223" y="1"/>
                    <a:pt x="153" y="34"/>
                    <a:pt x="102" y="100"/>
                  </a:cubicBezTo>
                  <a:cubicBezTo>
                    <a:pt x="1" y="226"/>
                    <a:pt x="31" y="377"/>
                    <a:pt x="154" y="475"/>
                  </a:cubicBezTo>
                  <a:cubicBezTo>
                    <a:pt x="212" y="520"/>
                    <a:pt x="275" y="542"/>
                    <a:pt x="335" y="542"/>
                  </a:cubicBezTo>
                  <a:cubicBezTo>
                    <a:pt x="409" y="542"/>
                    <a:pt x="478" y="509"/>
                    <a:pt x="530"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8" name="Google Shape;7218;p24"/>
            <p:cNvSpPr/>
            <p:nvPr/>
          </p:nvSpPr>
          <p:spPr>
            <a:xfrm>
              <a:off x="4143334" y="5595729"/>
              <a:ext cx="13694" cy="11900"/>
            </a:xfrm>
            <a:custGeom>
              <a:rect b="b" l="l" r="r" t="t"/>
              <a:pathLst>
                <a:path extrusionOk="0" h="544" w="626">
                  <a:moveTo>
                    <a:pt x="297" y="1"/>
                  </a:moveTo>
                  <a:cubicBezTo>
                    <a:pt x="223" y="1"/>
                    <a:pt x="153" y="33"/>
                    <a:pt x="101" y="100"/>
                  </a:cubicBezTo>
                  <a:cubicBezTo>
                    <a:pt x="1" y="226"/>
                    <a:pt x="33" y="377"/>
                    <a:pt x="154" y="475"/>
                  </a:cubicBezTo>
                  <a:cubicBezTo>
                    <a:pt x="212" y="521"/>
                    <a:pt x="275" y="544"/>
                    <a:pt x="335" y="544"/>
                  </a:cubicBezTo>
                  <a:cubicBezTo>
                    <a:pt x="409" y="544"/>
                    <a:pt x="479" y="510"/>
                    <a:pt x="532" y="443"/>
                  </a:cubicBezTo>
                  <a:cubicBezTo>
                    <a:pt x="626" y="324"/>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19" name="Google Shape;7219;p24"/>
            <p:cNvSpPr/>
            <p:nvPr/>
          </p:nvSpPr>
          <p:spPr>
            <a:xfrm>
              <a:off x="4131106" y="5611260"/>
              <a:ext cx="13650" cy="11856"/>
            </a:xfrm>
            <a:custGeom>
              <a:rect b="b" l="l" r="r" t="t"/>
              <a:pathLst>
                <a:path extrusionOk="0" h="542" w="624">
                  <a:moveTo>
                    <a:pt x="296" y="1"/>
                  </a:moveTo>
                  <a:cubicBezTo>
                    <a:pt x="223" y="1"/>
                    <a:pt x="153" y="33"/>
                    <a:pt x="102" y="100"/>
                  </a:cubicBezTo>
                  <a:cubicBezTo>
                    <a:pt x="1" y="226"/>
                    <a:pt x="31" y="377"/>
                    <a:pt x="154" y="475"/>
                  </a:cubicBezTo>
                  <a:cubicBezTo>
                    <a:pt x="211" y="520"/>
                    <a:pt x="273" y="542"/>
                    <a:pt x="333" y="542"/>
                  </a:cubicBezTo>
                  <a:cubicBezTo>
                    <a:pt x="407" y="542"/>
                    <a:pt x="477" y="509"/>
                    <a:pt x="530" y="443"/>
                  </a:cubicBezTo>
                  <a:cubicBezTo>
                    <a:pt x="624" y="322"/>
                    <a:pt x="603" y="166"/>
                    <a:pt x="475" y="68"/>
                  </a:cubicBezTo>
                  <a:cubicBezTo>
                    <a:pt x="419" y="23"/>
                    <a:pt x="356"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0" name="Google Shape;7220;p24"/>
            <p:cNvSpPr/>
            <p:nvPr/>
          </p:nvSpPr>
          <p:spPr>
            <a:xfrm>
              <a:off x="4118834" y="5626770"/>
              <a:ext cx="13716" cy="11878"/>
            </a:xfrm>
            <a:custGeom>
              <a:rect b="b" l="l" r="r" t="t"/>
              <a:pathLst>
                <a:path extrusionOk="0" h="543" w="627">
                  <a:moveTo>
                    <a:pt x="297" y="1"/>
                  </a:moveTo>
                  <a:cubicBezTo>
                    <a:pt x="224" y="1"/>
                    <a:pt x="153" y="33"/>
                    <a:pt x="102" y="98"/>
                  </a:cubicBezTo>
                  <a:cubicBezTo>
                    <a:pt x="1" y="227"/>
                    <a:pt x="31" y="378"/>
                    <a:pt x="154" y="476"/>
                  </a:cubicBezTo>
                  <a:cubicBezTo>
                    <a:pt x="212" y="521"/>
                    <a:pt x="275" y="543"/>
                    <a:pt x="335" y="543"/>
                  </a:cubicBezTo>
                  <a:cubicBezTo>
                    <a:pt x="409" y="543"/>
                    <a:pt x="478" y="510"/>
                    <a:pt x="530" y="444"/>
                  </a:cubicBezTo>
                  <a:cubicBezTo>
                    <a:pt x="626" y="323"/>
                    <a:pt x="603" y="167"/>
                    <a:pt x="477" y="66"/>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1" name="Google Shape;7221;p24"/>
            <p:cNvSpPr/>
            <p:nvPr/>
          </p:nvSpPr>
          <p:spPr>
            <a:xfrm>
              <a:off x="4106563" y="5642323"/>
              <a:ext cx="13694" cy="11856"/>
            </a:xfrm>
            <a:custGeom>
              <a:rect b="b" l="l" r="r" t="t"/>
              <a:pathLst>
                <a:path extrusionOk="0" h="542" w="626">
                  <a:moveTo>
                    <a:pt x="296" y="0"/>
                  </a:moveTo>
                  <a:cubicBezTo>
                    <a:pt x="223" y="0"/>
                    <a:pt x="153" y="33"/>
                    <a:pt x="102" y="97"/>
                  </a:cubicBezTo>
                  <a:cubicBezTo>
                    <a:pt x="1" y="226"/>
                    <a:pt x="33" y="377"/>
                    <a:pt x="154" y="473"/>
                  </a:cubicBezTo>
                  <a:cubicBezTo>
                    <a:pt x="212" y="519"/>
                    <a:pt x="276" y="541"/>
                    <a:pt x="336" y="541"/>
                  </a:cubicBezTo>
                  <a:cubicBezTo>
                    <a:pt x="409" y="541"/>
                    <a:pt x="478" y="508"/>
                    <a:pt x="530" y="443"/>
                  </a:cubicBezTo>
                  <a:cubicBezTo>
                    <a:pt x="626" y="322"/>
                    <a:pt x="603" y="166"/>
                    <a:pt x="477" y="68"/>
                  </a:cubicBezTo>
                  <a:cubicBezTo>
                    <a:pt x="421"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2" name="Google Shape;7222;p24"/>
            <p:cNvSpPr/>
            <p:nvPr/>
          </p:nvSpPr>
          <p:spPr>
            <a:xfrm>
              <a:off x="4094334" y="5657832"/>
              <a:ext cx="13650" cy="11878"/>
            </a:xfrm>
            <a:custGeom>
              <a:rect b="b" l="l" r="r" t="t"/>
              <a:pathLst>
                <a:path extrusionOk="0" h="543" w="624">
                  <a:moveTo>
                    <a:pt x="296" y="1"/>
                  </a:moveTo>
                  <a:cubicBezTo>
                    <a:pt x="223" y="1"/>
                    <a:pt x="152" y="33"/>
                    <a:pt x="99" y="98"/>
                  </a:cubicBezTo>
                  <a:cubicBezTo>
                    <a:pt x="1" y="227"/>
                    <a:pt x="31" y="378"/>
                    <a:pt x="154" y="474"/>
                  </a:cubicBezTo>
                  <a:cubicBezTo>
                    <a:pt x="211" y="520"/>
                    <a:pt x="274" y="542"/>
                    <a:pt x="335" y="542"/>
                  </a:cubicBezTo>
                  <a:cubicBezTo>
                    <a:pt x="408" y="542"/>
                    <a:pt x="477" y="509"/>
                    <a:pt x="530" y="444"/>
                  </a:cubicBezTo>
                  <a:cubicBezTo>
                    <a:pt x="624" y="323"/>
                    <a:pt x="603" y="167"/>
                    <a:pt x="475"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3" name="Google Shape;7223;p24"/>
            <p:cNvSpPr/>
            <p:nvPr/>
          </p:nvSpPr>
          <p:spPr>
            <a:xfrm>
              <a:off x="4082063" y="5673363"/>
              <a:ext cx="13716" cy="11856"/>
            </a:xfrm>
            <a:custGeom>
              <a:rect b="b" l="l" r="r" t="t"/>
              <a:pathLst>
                <a:path extrusionOk="0" h="542" w="627">
                  <a:moveTo>
                    <a:pt x="298" y="1"/>
                  </a:moveTo>
                  <a:cubicBezTo>
                    <a:pt x="224" y="1"/>
                    <a:pt x="153" y="33"/>
                    <a:pt x="102" y="98"/>
                  </a:cubicBezTo>
                  <a:cubicBezTo>
                    <a:pt x="1" y="224"/>
                    <a:pt x="31" y="375"/>
                    <a:pt x="154" y="474"/>
                  </a:cubicBezTo>
                  <a:cubicBezTo>
                    <a:pt x="212" y="519"/>
                    <a:pt x="275" y="542"/>
                    <a:pt x="335" y="542"/>
                  </a:cubicBezTo>
                  <a:cubicBezTo>
                    <a:pt x="409" y="542"/>
                    <a:pt x="478" y="508"/>
                    <a:pt x="530" y="442"/>
                  </a:cubicBezTo>
                  <a:cubicBezTo>
                    <a:pt x="626" y="323"/>
                    <a:pt x="603" y="167"/>
                    <a:pt x="477" y="66"/>
                  </a:cubicBezTo>
                  <a:cubicBezTo>
                    <a:pt x="421" y="23"/>
                    <a:pt x="358"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4" name="Google Shape;7224;p24"/>
            <p:cNvSpPr/>
            <p:nvPr/>
          </p:nvSpPr>
          <p:spPr>
            <a:xfrm>
              <a:off x="4069791" y="5688873"/>
              <a:ext cx="13694" cy="11878"/>
            </a:xfrm>
            <a:custGeom>
              <a:rect b="b" l="l" r="r" t="t"/>
              <a:pathLst>
                <a:path extrusionOk="0" h="543" w="626">
                  <a:moveTo>
                    <a:pt x="297" y="0"/>
                  </a:moveTo>
                  <a:cubicBezTo>
                    <a:pt x="223" y="0"/>
                    <a:pt x="153" y="33"/>
                    <a:pt x="102" y="99"/>
                  </a:cubicBezTo>
                  <a:cubicBezTo>
                    <a:pt x="1" y="225"/>
                    <a:pt x="33" y="379"/>
                    <a:pt x="154" y="475"/>
                  </a:cubicBezTo>
                  <a:cubicBezTo>
                    <a:pt x="212" y="520"/>
                    <a:pt x="275" y="543"/>
                    <a:pt x="335" y="543"/>
                  </a:cubicBezTo>
                  <a:cubicBezTo>
                    <a:pt x="409" y="543"/>
                    <a:pt x="478"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5" name="Google Shape;7225;p24"/>
            <p:cNvSpPr/>
            <p:nvPr/>
          </p:nvSpPr>
          <p:spPr>
            <a:xfrm>
              <a:off x="4057563" y="5704382"/>
              <a:ext cx="13650" cy="11878"/>
            </a:xfrm>
            <a:custGeom>
              <a:rect b="b" l="l" r="r" t="t"/>
              <a:pathLst>
                <a:path extrusionOk="0" h="543" w="624">
                  <a:moveTo>
                    <a:pt x="296" y="1"/>
                  </a:moveTo>
                  <a:cubicBezTo>
                    <a:pt x="222" y="1"/>
                    <a:pt x="152" y="34"/>
                    <a:pt x="99" y="100"/>
                  </a:cubicBezTo>
                  <a:cubicBezTo>
                    <a:pt x="1" y="226"/>
                    <a:pt x="31" y="377"/>
                    <a:pt x="154" y="476"/>
                  </a:cubicBezTo>
                  <a:cubicBezTo>
                    <a:pt x="211" y="520"/>
                    <a:pt x="274" y="543"/>
                    <a:pt x="335" y="543"/>
                  </a:cubicBezTo>
                  <a:cubicBezTo>
                    <a:pt x="408" y="543"/>
                    <a:pt x="477" y="510"/>
                    <a:pt x="530" y="444"/>
                  </a:cubicBezTo>
                  <a:cubicBezTo>
                    <a:pt x="624" y="325"/>
                    <a:pt x="603" y="169"/>
                    <a:pt x="477"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6" name="Google Shape;7226;p24"/>
            <p:cNvSpPr/>
            <p:nvPr/>
          </p:nvSpPr>
          <p:spPr>
            <a:xfrm>
              <a:off x="4045291" y="5719913"/>
              <a:ext cx="13716" cy="11878"/>
            </a:xfrm>
            <a:custGeom>
              <a:rect b="b" l="l" r="r" t="t"/>
              <a:pathLst>
                <a:path extrusionOk="0" h="543" w="627">
                  <a:moveTo>
                    <a:pt x="297" y="1"/>
                  </a:moveTo>
                  <a:cubicBezTo>
                    <a:pt x="224" y="1"/>
                    <a:pt x="153" y="34"/>
                    <a:pt x="102" y="100"/>
                  </a:cubicBezTo>
                  <a:cubicBezTo>
                    <a:pt x="1" y="226"/>
                    <a:pt x="31" y="377"/>
                    <a:pt x="154" y="476"/>
                  </a:cubicBezTo>
                  <a:cubicBezTo>
                    <a:pt x="212" y="521"/>
                    <a:pt x="274" y="543"/>
                    <a:pt x="334" y="543"/>
                  </a:cubicBezTo>
                  <a:cubicBezTo>
                    <a:pt x="408" y="543"/>
                    <a:pt x="478" y="509"/>
                    <a:pt x="530" y="444"/>
                  </a:cubicBezTo>
                  <a:cubicBezTo>
                    <a:pt x="626" y="325"/>
                    <a:pt x="603"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7" name="Google Shape;7227;p24"/>
            <p:cNvSpPr/>
            <p:nvPr/>
          </p:nvSpPr>
          <p:spPr>
            <a:xfrm>
              <a:off x="4033019" y="5735445"/>
              <a:ext cx="13716" cy="11878"/>
            </a:xfrm>
            <a:custGeom>
              <a:rect b="b" l="l" r="r" t="t"/>
              <a:pathLst>
                <a:path extrusionOk="0" h="543" w="627">
                  <a:moveTo>
                    <a:pt x="297" y="1"/>
                  </a:moveTo>
                  <a:cubicBezTo>
                    <a:pt x="223" y="1"/>
                    <a:pt x="153" y="34"/>
                    <a:pt x="102" y="100"/>
                  </a:cubicBezTo>
                  <a:cubicBezTo>
                    <a:pt x="1" y="226"/>
                    <a:pt x="31" y="377"/>
                    <a:pt x="154" y="476"/>
                  </a:cubicBezTo>
                  <a:cubicBezTo>
                    <a:pt x="212" y="521"/>
                    <a:pt x="274" y="543"/>
                    <a:pt x="334" y="543"/>
                  </a:cubicBezTo>
                  <a:cubicBezTo>
                    <a:pt x="408" y="543"/>
                    <a:pt x="478" y="509"/>
                    <a:pt x="530" y="444"/>
                  </a:cubicBezTo>
                  <a:cubicBezTo>
                    <a:pt x="626" y="322"/>
                    <a:pt x="603" y="166"/>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8" name="Google Shape;7228;p24"/>
            <p:cNvSpPr/>
            <p:nvPr/>
          </p:nvSpPr>
          <p:spPr>
            <a:xfrm>
              <a:off x="4020813" y="5750976"/>
              <a:ext cx="13628" cy="11856"/>
            </a:xfrm>
            <a:custGeom>
              <a:rect b="b" l="l" r="r" t="t"/>
              <a:pathLst>
                <a:path extrusionOk="0" h="542" w="623">
                  <a:moveTo>
                    <a:pt x="295" y="1"/>
                  </a:moveTo>
                  <a:cubicBezTo>
                    <a:pt x="222" y="1"/>
                    <a:pt x="151" y="33"/>
                    <a:pt x="98" y="98"/>
                  </a:cubicBezTo>
                  <a:cubicBezTo>
                    <a:pt x="0" y="226"/>
                    <a:pt x="30" y="377"/>
                    <a:pt x="153" y="476"/>
                  </a:cubicBezTo>
                  <a:cubicBezTo>
                    <a:pt x="210" y="520"/>
                    <a:pt x="272" y="542"/>
                    <a:pt x="332" y="542"/>
                  </a:cubicBezTo>
                  <a:cubicBezTo>
                    <a:pt x="406" y="542"/>
                    <a:pt x="476" y="509"/>
                    <a:pt x="529" y="443"/>
                  </a:cubicBezTo>
                  <a:cubicBezTo>
                    <a:pt x="623" y="322"/>
                    <a:pt x="602" y="166"/>
                    <a:pt x="474" y="68"/>
                  </a:cubicBezTo>
                  <a:cubicBezTo>
                    <a:pt x="419"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29" name="Google Shape;7229;p24"/>
            <p:cNvSpPr/>
            <p:nvPr/>
          </p:nvSpPr>
          <p:spPr>
            <a:xfrm>
              <a:off x="4008519" y="5766507"/>
              <a:ext cx="13716" cy="11856"/>
            </a:xfrm>
            <a:custGeom>
              <a:rect b="b" l="l" r="r" t="t"/>
              <a:pathLst>
                <a:path extrusionOk="0" h="542" w="627">
                  <a:moveTo>
                    <a:pt x="298" y="0"/>
                  </a:moveTo>
                  <a:cubicBezTo>
                    <a:pt x="224" y="0"/>
                    <a:pt x="153" y="32"/>
                    <a:pt x="102" y="98"/>
                  </a:cubicBezTo>
                  <a:cubicBezTo>
                    <a:pt x="1" y="226"/>
                    <a:pt x="31" y="377"/>
                    <a:pt x="154" y="473"/>
                  </a:cubicBezTo>
                  <a:cubicBezTo>
                    <a:pt x="211" y="519"/>
                    <a:pt x="275" y="541"/>
                    <a:pt x="335" y="541"/>
                  </a:cubicBezTo>
                  <a:cubicBezTo>
                    <a:pt x="409" y="541"/>
                    <a:pt x="479" y="509"/>
                    <a:pt x="530" y="443"/>
                  </a:cubicBezTo>
                  <a:cubicBezTo>
                    <a:pt x="626" y="322"/>
                    <a:pt x="603" y="166"/>
                    <a:pt x="477" y="66"/>
                  </a:cubicBezTo>
                  <a:cubicBezTo>
                    <a:pt x="421" y="22"/>
                    <a:pt x="358"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0" name="Google Shape;7230;p24"/>
            <p:cNvSpPr/>
            <p:nvPr/>
          </p:nvSpPr>
          <p:spPr>
            <a:xfrm>
              <a:off x="3996247" y="5782038"/>
              <a:ext cx="13716" cy="11856"/>
            </a:xfrm>
            <a:custGeom>
              <a:rect b="b" l="l" r="r" t="t"/>
              <a:pathLst>
                <a:path extrusionOk="0" h="542" w="627">
                  <a:moveTo>
                    <a:pt x="298" y="0"/>
                  </a:moveTo>
                  <a:cubicBezTo>
                    <a:pt x="225" y="0"/>
                    <a:pt x="154" y="32"/>
                    <a:pt x="102" y="98"/>
                  </a:cubicBezTo>
                  <a:cubicBezTo>
                    <a:pt x="1" y="224"/>
                    <a:pt x="31" y="377"/>
                    <a:pt x="154" y="473"/>
                  </a:cubicBezTo>
                  <a:cubicBezTo>
                    <a:pt x="212" y="519"/>
                    <a:pt x="276" y="541"/>
                    <a:pt x="336" y="541"/>
                  </a:cubicBezTo>
                  <a:cubicBezTo>
                    <a:pt x="409" y="541"/>
                    <a:pt x="479" y="508"/>
                    <a:pt x="530" y="443"/>
                  </a:cubicBezTo>
                  <a:cubicBezTo>
                    <a:pt x="626" y="322"/>
                    <a:pt x="603" y="166"/>
                    <a:pt x="477" y="65"/>
                  </a:cubicBezTo>
                  <a:cubicBezTo>
                    <a:pt x="421"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1" name="Google Shape;7231;p24"/>
            <p:cNvSpPr/>
            <p:nvPr/>
          </p:nvSpPr>
          <p:spPr>
            <a:xfrm>
              <a:off x="3984041" y="5797548"/>
              <a:ext cx="13628" cy="11878"/>
            </a:xfrm>
            <a:custGeom>
              <a:rect b="b" l="l" r="r" t="t"/>
              <a:pathLst>
                <a:path extrusionOk="0" h="543" w="623">
                  <a:moveTo>
                    <a:pt x="296" y="1"/>
                  </a:moveTo>
                  <a:cubicBezTo>
                    <a:pt x="222" y="1"/>
                    <a:pt x="151" y="33"/>
                    <a:pt x="99" y="98"/>
                  </a:cubicBezTo>
                  <a:cubicBezTo>
                    <a:pt x="0" y="224"/>
                    <a:pt x="30" y="376"/>
                    <a:pt x="153" y="474"/>
                  </a:cubicBezTo>
                  <a:cubicBezTo>
                    <a:pt x="210" y="520"/>
                    <a:pt x="273" y="542"/>
                    <a:pt x="334" y="542"/>
                  </a:cubicBezTo>
                  <a:cubicBezTo>
                    <a:pt x="407" y="542"/>
                    <a:pt x="478" y="509"/>
                    <a:pt x="529" y="442"/>
                  </a:cubicBezTo>
                  <a:cubicBezTo>
                    <a:pt x="623" y="323"/>
                    <a:pt x="602" y="167"/>
                    <a:pt x="474" y="66"/>
                  </a:cubicBezTo>
                  <a:cubicBezTo>
                    <a:pt x="419"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2" name="Google Shape;7232;p24"/>
            <p:cNvSpPr/>
            <p:nvPr/>
          </p:nvSpPr>
          <p:spPr>
            <a:xfrm>
              <a:off x="3971747" y="5813079"/>
              <a:ext cx="13650" cy="11878"/>
            </a:xfrm>
            <a:custGeom>
              <a:rect b="b" l="l" r="r" t="t"/>
              <a:pathLst>
                <a:path extrusionOk="0" h="543" w="624">
                  <a:moveTo>
                    <a:pt x="296" y="0"/>
                  </a:moveTo>
                  <a:cubicBezTo>
                    <a:pt x="223" y="0"/>
                    <a:pt x="153" y="32"/>
                    <a:pt x="102" y="98"/>
                  </a:cubicBezTo>
                  <a:cubicBezTo>
                    <a:pt x="1" y="224"/>
                    <a:pt x="31" y="378"/>
                    <a:pt x="154" y="474"/>
                  </a:cubicBezTo>
                  <a:cubicBezTo>
                    <a:pt x="211" y="519"/>
                    <a:pt x="274" y="542"/>
                    <a:pt x="334" y="542"/>
                  </a:cubicBezTo>
                  <a:cubicBezTo>
                    <a:pt x="407" y="542"/>
                    <a:pt x="477" y="509"/>
                    <a:pt x="530" y="442"/>
                  </a:cubicBezTo>
                  <a:cubicBezTo>
                    <a:pt x="624" y="323"/>
                    <a:pt x="603" y="167"/>
                    <a:pt x="477" y="66"/>
                  </a:cubicBezTo>
                  <a:cubicBezTo>
                    <a:pt x="421" y="23"/>
                    <a:pt x="358"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3" name="Google Shape;7233;p24"/>
            <p:cNvSpPr/>
            <p:nvPr/>
          </p:nvSpPr>
          <p:spPr>
            <a:xfrm>
              <a:off x="3959541" y="5828588"/>
              <a:ext cx="13650" cy="11900"/>
            </a:xfrm>
            <a:custGeom>
              <a:rect b="b" l="l" r="r" t="t"/>
              <a:pathLst>
                <a:path extrusionOk="0" h="544" w="624">
                  <a:moveTo>
                    <a:pt x="294" y="0"/>
                  </a:moveTo>
                  <a:cubicBezTo>
                    <a:pt x="221" y="0"/>
                    <a:pt x="150" y="33"/>
                    <a:pt x="99" y="99"/>
                  </a:cubicBezTo>
                  <a:cubicBezTo>
                    <a:pt x="0" y="225"/>
                    <a:pt x="30" y="376"/>
                    <a:pt x="154" y="475"/>
                  </a:cubicBezTo>
                  <a:cubicBezTo>
                    <a:pt x="210" y="520"/>
                    <a:pt x="273" y="543"/>
                    <a:pt x="333" y="543"/>
                  </a:cubicBezTo>
                  <a:cubicBezTo>
                    <a:pt x="406" y="543"/>
                    <a:pt x="475" y="510"/>
                    <a:pt x="527" y="443"/>
                  </a:cubicBezTo>
                  <a:cubicBezTo>
                    <a:pt x="623" y="324"/>
                    <a:pt x="602" y="168"/>
                    <a:pt x="474" y="67"/>
                  </a:cubicBezTo>
                  <a:cubicBezTo>
                    <a:pt x="418" y="23"/>
                    <a:pt x="355"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4" name="Google Shape;7234;p24"/>
            <p:cNvSpPr/>
            <p:nvPr/>
          </p:nvSpPr>
          <p:spPr>
            <a:xfrm>
              <a:off x="3947269" y="5844120"/>
              <a:ext cx="13628" cy="11878"/>
            </a:xfrm>
            <a:custGeom>
              <a:rect b="b" l="l" r="r" t="t"/>
              <a:pathLst>
                <a:path extrusionOk="0" h="543" w="623">
                  <a:moveTo>
                    <a:pt x="295" y="0"/>
                  </a:moveTo>
                  <a:cubicBezTo>
                    <a:pt x="222" y="0"/>
                    <a:pt x="151" y="33"/>
                    <a:pt x="99" y="99"/>
                  </a:cubicBezTo>
                  <a:cubicBezTo>
                    <a:pt x="0" y="225"/>
                    <a:pt x="30" y="376"/>
                    <a:pt x="154" y="475"/>
                  </a:cubicBezTo>
                  <a:cubicBezTo>
                    <a:pt x="210" y="520"/>
                    <a:pt x="272" y="542"/>
                    <a:pt x="333" y="542"/>
                  </a:cubicBezTo>
                  <a:cubicBezTo>
                    <a:pt x="407" y="542"/>
                    <a:pt x="477" y="509"/>
                    <a:pt x="529" y="443"/>
                  </a:cubicBezTo>
                  <a:cubicBezTo>
                    <a:pt x="623" y="324"/>
                    <a:pt x="602" y="168"/>
                    <a:pt x="474" y="67"/>
                  </a:cubicBezTo>
                  <a:cubicBezTo>
                    <a:pt x="418" y="23"/>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5" name="Google Shape;7235;p24"/>
            <p:cNvSpPr/>
            <p:nvPr/>
          </p:nvSpPr>
          <p:spPr>
            <a:xfrm>
              <a:off x="3934997" y="5859651"/>
              <a:ext cx="13628" cy="11878"/>
            </a:xfrm>
            <a:custGeom>
              <a:rect b="b" l="l" r="r" t="t"/>
              <a:pathLst>
                <a:path extrusionOk="0" h="543" w="623">
                  <a:moveTo>
                    <a:pt x="296" y="0"/>
                  </a:moveTo>
                  <a:cubicBezTo>
                    <a:pt x="222" y="0"/>
                    <a:pt x="151" y="33"/>
                    <a:pt x="98" y="99"/>
                  </a:cubicBezTo>
                  <a:cubicBezTo>
                    <a:pt x="0" y="225"/>
                    <a:pt x="30" y="376"/>
                    <a:pt x="153" y="475"/>
                  </a:cubicBezTo>
                  <a:cubicBezTo>
                    <a:pt x="210" y="520"/>
                    <a:pt x="273" y="543"/>
                    <a:pt x="334" y="543"/>
                  </a:cubicBezTo>
                  <a:cubicBezTo>
                    <a:pt x="407" y="543"/>
                    <a:pt x="477" y="509"/>
                    <a:pt x="529" y="443"/>
                  </a:cubicBezTo>
                  <a:cubicBezTo>
                    <a:pt x="623" y="324"/>
                    <a:pt x="602" y="168"/>
                    <a:pt x="476" y="67"/>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6" name="Google Shape;7236;p24"/>
            <p:cNvSpPr/>
            <p:nvPr/>
          </p:nvSpPr>
          <p:spPr>
            <a:xfrm>
              <a:off x="3922703" y="5875160"/>
              <a:ext cx="13716" cy="11878"/>
            </a:xfrm>
            <a:custGeom>
              <a:rect b="b" l="l" r="r" t="t"/>
              <a:pathLst>
                <a:path extrusionOk="0" h="543" w="627">
                  <a:moveTo>
                    <a:pt x="296" y="1"/>
                  </a:moveTo>
                  <a:cubicBezTo>
                    <a:pt x="223" y="1"/>
                    <a:pt x="153" y="33"/>
                    <a:pt x="102" y="98"/>
                  </a:cubicBezTo>
                  <a:cubicBezTo>
                    <a:pt x="1" y="226"/>
                    <a:pt x="33" y="377"/>
                    <a:pt x="157" y="476"/>
                  </a:cubicBezTo>
                  <a:cubicBezTo>
                    <a:pt x="213" y="520"/>
                    <a:pt x="276" y="542"/>
                    <a:pt x="336" y="542"/>
                  </a:cubicBezTo>
                  <a:cubicBezTo>
                    <a:pt x="409" y="542"/>
                    <a:pt x="479" y="509"/>
                    <a:pt x="532" y="444"/>
                  </a:cubicBezTo>
                  <a:cubicBezTo>
                    <a:pt x="626" y="325"/>
                    <a:pt x="603" y="167"/>
                    <a:pt x="477" y="68"/>
                  </a:cubicBezTo>
                  <a:cubicBezTo>
                    <a:pt x="421" y="23"/>
                    <a:pt x="358"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7" name="Google Shape;7237;p24"/>
            <p:cNvSpPr/>
            <p:nvPr/>
          </p:nvSpPr>
          <p:spPr>
            <a:xfrm>
              <a:off x="3910497" y="5890691"/>
              <a:ext cx="13650" cy="11856"/>
            </a:xfrm>
            <a:custGeom>
              <a:rect b="b" l="l" r="r" t="t"/>
              <a:pathLst>
                <a:path extrusionOk="0" h="542" w="624">
                  <a:moveTo>
                    <a:pt x="295" y="0"/>
                  </a:moveTo>
                  <a:cubicBezTo>
                    <a:pt x="222" y="0"/>
                    <a:pt x="151" y="33"/>
                    <a:pt x="99" y="98"/>
                  </a:cubicBezTo>
                  <a:cubicBezTo>
                    <a:pt x="0" y="226"/>
                    <a:pt x="30" y="377"/>
                    <a:pt x="154" y="473"/>
                  </a:cubicBezTo>
                  <a:cubicBezTo>
                    <a:pt x="211" y="519"/>
                    <a:pt x="273" y="542"/>
                    <a:pt x="334" y="542"/>
                  </a:cubicBezTo>
                  <a:cubicBezTo>
                    <a:pt x="407" y="542"/>
                    <a:pt x="477" y="509"/>
                    <a:pt x="529" y="444"/>
                  </a:cubicBezTo>
                  <a:cubicBezTo>
                    <a:pt x="623" y="322"/>
                    <a:pt x="602" y="167"/>
                    <a:pt x="474" y="66"/>
                  </a:cubicBezTo>
                  <a:cubicBezTo>
                    <a:pt x="418" y="22"/>
                    <a:pt x="35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8" name="Google Shape;7238;p24"/>
            <p:cNvSpPr/>
            <p:nvPr/>
          </p:nvSpPr>
          <p:spPr>
            <a:xfrm>
              <a:off x="3898225" y="5906223"/>
              <a:ext cx="13694" cy="11878"/>
            </a:xfrm>
            <a:custGeom>
              <a:rect b="b" l="l" r="r" t="t"/>
              <a:pathLst>
                <a:path extrusionOk="0" h="543" w="626">
                  <a:moveTo>
                    <a:pt x="295" y="1"/>
                  </a:moveTo>
                  <a:cubicBezTo>
                    <a:pt x="222" y="1"/>
                    <a:pt x="151" y="33"/>
                    <a:pt x="99" y="98"/>
                  </a:cubicBezTo>
                  <a:cubicBezTo>
                    <a:pt x="0" y="226"/>
                    <a:pt x="30" y="377"/>
                    <a:pt x="153" y="476"/>
                  </a:cubicBezTo>
                  <a:cubicBezTo>
                    <a:pt x="211" y="520"/>
                    <a:pt x="274" y="542"/>
                    <a:pt x="334" y="542"/>
                  </a:cubicBezTo>
                  <a:cubicBezTo>
                    <a:pt x="408" y="542"/>
                    <a:pt x="477" y="509"/>
                    <a:pt x="529" y="444"/>
                  </a:cubicBezTo>
                  <a:cubicBezTo>
                    <a:pt x="625" y="322"/>
                    <a:pt x="602" y="166"/>
                    <a:pt x="476" y="68"/>
                  </a:cubicBezTo>
                  <a:cubicBezTo>
                    <a:pt x="420" y="23"/>
                    <a:pt x="357"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39" name="Google Shape;7239;p24"/>
            <p:cNvSpPr/>
            <p:nvPr/>
          </p:nvSpPr>
          <p:spPr>
            <a:xfrm>
              <a:off x="3885931" y="5921732"/>
              <a:ext cx="13716" cy="11878"/>
            </a:xfrm>
            <a:custGeom>
              <a:rect b="b" l="l" r="r" t="t"/>
              <a:pathLst>
                <a:path extrusionOk="0" h="543" w="627">
                  <a:moveTo>
                    <a:pt x="298" y="0"/>
                  </a:moveTo>
                  <a:cubicBezTo>
                    <a:pt x="224" y="0"/>
                    <a:pt x="153" y="33"/>
                    <a:pt x="102" y="99"/>
                  </a:cubicBezTo>
                  <a:cubicBezTo>
                    <a:pt x="1" y="225"/>
                    <a:pt x="33" y="376"/>
                    <a:pt x="154" y="474"/>
                  </a:cubicBezTo>
                  <a:cubicBezTo>
                    <a:pt x="212" y="520"/>
                    <a:pt x="275" y="542"/>
                    <a:pt x="336" y="542"/>
                  </a:cubicBezTo>
                  <a:cubicBezTo>
                    <a:pt x="409" y="542"/>
                    <a:pt x="478" y="509"/>
                    <a:pt x="530" y="442"/>
                  </a:cubicBezTo>
                  <a:cubicBezTo>
                    <a:pt x="626" y="323"/>
                    <a:pt x="603" y="167"/>
                    <a:pt x="477" y="67"/>
                  </a:cubicBezTo>
                  <a:cubicBezTo>
                    <a:pt x="422" y="22"/>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0" name="Google Shape;7240;p24"/>
            <p:cNvSpPr/>
            <p:nvPr/>
          </p:nvSpPr>
          <p:spPr>
            <a:xfrm>
              <a:off x="3873725" y="5937285"/>
              <a:ext cx="13650" cy="11856"/>
            </a:xfrm>
            <a:custGeom>
              <a:rect b="b" l="l" r="r" t="t"/>
              <a:pathLst>
                <a:path extrusionOk="0" h="542" w="624">
                  <a:moveTo>
                    <a:pt x="295" y="0"/>
                  </a:moveTo>
                  <a:cubicBezTo>
                    <a:pt x="221" y="0"/>
                    <a:pt x="150" y="32"/>
                    <a:pt x="99" y="98"/>
                  </a:cubicBezTo>
                  <a:cubicBezTo>
                    <a:pt x="0" y="224"/>
                    <a:pt x="30" y="375"/>
                    <a:pt x="154" y="473"/>
                  </a:cubicBezTo>
                  <a:cubicBezTo>
                    <a:pt x="210" y="519"/>
                    <a:pt x="273" y="541"/>
                    <a:pt x="333" y="541"/>
                  </a:cubicBezTo>
                  <a:cubicBezTo>
                    <a:pt x="406" y="541"/>
                    <a:pt x="475" y="508"/>
                    <a:pt x="527" y="441"/>
                  </a:cubicBezTo>
                  <a:cubicBezTo>
                    <a:pt x="623" y="322"/>
                    <a:pt x="602" y="166"/>
                    <a:pt x="474" y="66"/>
                  </a:cubicBezTo>
                  <a:cubicBezTo>
                    <a:pt x="418" y="22"/>
                    <a:pt x="355"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1" name="Google Shape;7241;p24"/>
            <p:cNvSpPr/>
            <p:nvPr/>
          </p:nvSpPr>
          <p:spPr>
            <a:xfrm>
              <a:off x="3861453" y="5952773"/>
              <a:ext cx="13694" cy="11900"/>
            </a:xfrm>
            <a:custGeom>
              <a:rect b="b" l="l" r="r" t="t"/>
              <a:pathLst>
                <a:path extrusionOk="0" h="544" w="626">
                  <a:moveTo>
                    <a:pt x="296" y="0"/>
                  </a:moveTo>
                  <a:cubicBezTo>
                    <a:pt x="223" y="0"/>
                    <a:pt x="152" y="33"/>
                    <a:pt x="101" y="100"/>
                  </a:cubicBezTo>
                  <a:cubicBezTo>
                    <a:pt x="0" y="226"/>
                    <a:pt x="30" y="377"/>
                    <a:pt x="154" y="475"/>
                  </a:cubicBezTo>
                  <a:cubicBezTo>
                    <a:pt x="211" y="521"/>
                    <a:pt x="274" y="543"/>
                    <a:pt x="335" y="543"/>
                  </a:cubicBezTo>
                  <a:cubicBezTo>
                    <a:pt x="408" y="543"/>
                    <a:pt x="478" y="510"/>
                    <a:pt x="529" y="443"/>
                  </a:cubicBezTo>
                  <a:cubicBezTo>
                    <a:pt x="625" y="324"/>
                    <a:pt x="602" y="168"/>
                    <a:pt x="476" y="68"/>
                  </a:cubicBezTo>
                  <a:cubicBezTo>
                    <a:pt x="420" y="23"/>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2" name="Google Shape;7242;p24"/>
            <p:cNvSpPr/>
            <p:nvPr/>
          </p:nvSpPr>
          <p:spPr>
            <a:xfrm>
              <a:off x="3849159" y="5968304"/>
              <a:ext cx="13716" cy="11878"/>
            </a:xfrm>
            <a:custGeom>
              <a:rect b="b" l="l" r="r" t="t"/>
              <a:pathLst>
                <a:path extrusionOk="0" h="543" w="627">
                  <a:moveTo>
                    <a:pt x="297" y="0"/>
                  </a:moveTo>
                  <a:cubicBezTo>
                    <a:pt x="224" y="0"/>
                    <a:pt x="153" y="33"/>
                    <a:pt x="102" y="100"/>
                  </a:cubicBezTo>
                  <a:cubicBezTo>
                    <a:pt x="1" y="225"/>
                    <a:pt x="31" y="377"/>
                    <a:pt x="154" y="475"/>
                  </a:cubicBezTo>
                  <a:cubicBezTo>
                    <a:pt x="213" y="520"/>
                    <a:pt x="276" y="542"/>
                    <a:pt x="336" y="542"/>
                  </a:cubicBezTo>
                  <a:cubicBezTo>
                    <a:pt x="409" y="542"/>
                    <a:pt x="479" y="509"/>
                    <a:pt x="530" y="443"/>
                  </a:cubicBezTo>
                  <a:cubicBezTo>
                    <a:pt x="626" y="324"/>
                    <a:pt x="603" y="168"/>
                    <a:pt x="477" y="67"/>
                  </a:cubicBezTo>
                  <a:cubicBezTo>
                    <a:pt x="421" y="23"/>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3" name="Google Shape;7243;p24"/>
            <p:cNvSpPr/>
            <p:nvPr/>
          </p:nvSpPr>
          <p:spPr>
            <a:xfrm>
              <a:off x="3836888" y="5983835"/>
              <a:ext cx="13716" cy="11900"/>
            </a:xfrm>
            <a:custGeom>
              <a:rect b="b" l="l" r="r" t="t"/>
              <a:pathLst>
                <a:path extrusionOk="0" h="544" w="627">
                  <a:moveTo>
                    <a:pt x="298" y="0"/>
                  </a:moveTo>
                  <a:cubicBezTo>
                    <a:pt x="225" y="0"/>
                    <a:pt x="154" y="33"/>
                    <a:pt x="102" y="99"/>
                  </a:cubicBezTo>
                  <a:cubicBezTo>
                    <a:pt x="1" y="225"/>
                    <a:pt x="33" y="377"/>
                    <a:pt x="157" y="475"/>
                  </a:cubicBezTo>
                  <a:cubicBezTo>
                    <a:pt x="213" y="521"/>
                    <a:pt x="276" y="543"/>
                    <a:pt x="336" y="543"/>
                  </a:cubicBezTo>
                  <a:cubicBezTo>
                    <a:pt x="409" y="543"/>
                    <a:pt x="479" y="510"/>
                    <a:pt x="532" y="443"/>
                  </a:cubicBezTo>
                  <a:cubicBezTo>
                    <a:pt x="626" y="324"/>
                    <a:pt x="606" y="168"/>
                    <a:pt x="477" y="67"/>
                  </a:cubicBezTo>
                  <a:cubicBezTo>
                    <a:pt x="421" y="23"/>
                    <a:pt x="359"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4" name="Google Shape;7244;p24"/>
            <p:cNvSpPr/>
            <p:nvPr/>
          </p:nvSpPr>
          <p:spPr>
            <a:xfrm>
              <a:off x="3824681" y="5999366"/>
              <a:ext cx="13694" cy="11856"/>
            </a:xfrm>
            <a:custGeom>
              <a:rect b="b" l="l" r="r" t="t"/>
              <a:pathLst>
                <a:path extrusionOk="0" h="542" w="626">
                  <a:moveTo>
                    <a:pt x="295" y="0"/>
                  </a:moveTo>
                  <a:cubicBezTo>
                    <a:pt x="222" y="0"/>
                    <a:pt x="151" y="32"/>
                    <a:pt x="99" y="97"/>
                  </a:cubicBezTo>
                  <a:cubicBezTo>
                    <a:pt x="0" y="225"/>
                    <a:pt x="30" y="377"/>
                    <a:pt x="154" y="475"/>
                  </a:cubicBezTo>
                  <a:cubicBezTo>
                    <a:pt x="211" y="519"/>
                    <a:pt x="274" y="541"/>
                    <a:pt x="334" y="541"/>
                  </a:cubicBezTo>
                  <a:cubicBezTo>
                    <a:pt x="408" y="541"/>
                    <a:pt x="477" y="508"/>
                    <a:pt x="529" y="443"/>
                  </a:cubicBezTo>
                  <a:cubicBezTo>
                    <a:pt x="625" y="322"/>
                    <a:pt x="602" y="166"/>
                    <a:pt x="476" y="67"/>
                  </a:cubicBezTo>
                  <a:cubicBezTo>
                    <a:pt x="420" y="23"/>
                    <a:pt x="357"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5" name="Google Shape;7245;p24"/>
            <p:cNvSpPr/>
            <p:nvPr/>
          </p:nvSpPr>
          <p:spPr>
            <a:xfrm>
              <a:off x="3812409" y="6014876"/>
              <a:ext cx="13694" cy="11878"/>
            </a:xfrm>
            <a:custGeom>
              <a:rect b="b" l="l" r="r" t="t"/>
              <a:pathLst>
                <a:path extrusionOk="0" h="543" w="626">
                  <a:moveTo>
                    <a:pt x="297" y="1"/>
                  </a:moveTo>
                  <a:cubicBezTo>
                    <a:pt x="223" y="1"/>
                    <a:pt x="152" y="33"/>
                    <a:pt x="101" y="98"/>
                  </a:cubicBezTo>
                  <a:cubicBezTo>
                    <a:pt x="0" y="226"/>
                    <a:pt x="30" y="377"/>
                    <a:pt x="153" y="476"/>
                  </a:cubicBezTo>
                  <a:cubicBezTo>
                    <a:pt x="211" y="520"/>
                    <a:pt x="274" y="542"/>
                    <a:pt x="334" y="542"/>
                  </a:cubicBezTo>
                  <a:cubicBezTo>
                    <a:pt x="408" y="542"/>
                    <a:pt x="477" y="509"/>
                    <a:pt x="529" y="444"/>
                  </a:cubicBezTo>
                  <a:cubicBezTo>
                    <a:pt x="625" y="322"/>
                    <a:pt x="602" y="167"/>
                    <a:pt x="476" y="66"/>
                  </a:cubicBezTo>
                  <a:cubicBezTo>
                    <a:pt x="420"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6" name="Google Shape;7246;p24"/>
            <p:cNvSpPr/>
            <p:nvPr/>
          </p:nvSpPr>
          <p:spPr>
            <a:xfrm>
              <a:off x="3800181" y="6030407"/>
              <a:ext cx="13650" cy="11856"/>
            </a:xfrm>
            <a:custGeom>
              <a:rect b="b" l="l" r="r" t="t"/>
              <a:pathLst>
                <a:path extrusionOk="0" h="542" w="624">
                  <a:moveTo>
                    <a:pt x="295" y="1"/>
                  </a:moveTo>
                  <a:cubicBezTo>
                    <a:pt x="222" y="1"/>
                    <a:pt x="151" y="33"/>
                    <a:pt x="99" y="98"/>
                  </a:cubicBezTo>
                  <a:cubicBezTo>
                    <a:pt x="0" y="224"/>
                    <a:pt x="30" y="375"/>
                    <a:pt x="154" y="474"/>
                  </a:cubicBezTo>
                  <a:cubicBezTo>
                    <a:pt x="210" y="519"/>
                    <a:pt x="273" y="542"/>
                    <a:pt x="333" y="542"/>
                  </a:cubicBezTo>
                  <a:cubicBezTo>
                    <a:pt x="406" y="542"/>
                    <a:pt x="476" y="508"/>
                    <a:pt x="529" y="442"/>
                  </a:cubicBezTo>
                  <a:cubicBezTo>
                    <a:pt x="623" y="322"/>
                    <a:pt x="603" y="167"/>
                    <a:pt x="474" y="66"/>
                  </a:cubicBezTo>
                  <a:cubicBezTo>
                    <a:pt x="418" y="22"/>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7" name="Google Shape;7247;p24"/>
            <p:cNvSpPr/>
            <p:nvPr/>
          </p:nvSpPr>
          <p:spPr>
            <a:xfrm>
              <a:off x="3787909" y="6045938"/>
              <a:ext cx="13650" cy="11856"/>
            </a:xfrm>
            <a:custGeom>
              <a:rect b="b" l="l" r="r" t="t"/>
              <a:pathLst>
                <a:path extrusionOk="0" h="542" w="624">
                  <a:moveTo>
                    <a:pt x="296" y="0"/>
                  </a:moveTo>
                  <a:cubicBezTo>
                    <a:pt x="223" y="0"/>
                    <a:pt x="152" y="33"/>
                    <a:pt x="101" y="98"/>
                  </a:cubicBezTo>
                  <a:cubicBezTo>
                    <a:pt x="0" y="224"/>
                    <a:pt x="30" y="377"/>
                    <a:pt x="154" y="474"/>
                  </a:cubicBezTo>
                  <a:cubicBezTo>
                    <a:pt x="211" y="519"/>
                    <a:pt x="274" y="542"/>
                    <a:pt x="335" y="542"/>
                  </a:cubicBezTo>
                  <a:cubicBezTo>
                    <a:pt x="408" y="542"/>
                    <a:pt x="478" y="509"/>
                    <a:pt x="529" y="444"/>
                  </a:cubicBezTo>
                  <a:cubicBezTo>
                    <a:pt x="623" y="322"/>
                    <a:pt x="602" y="167"/>
                    <a:pt x="474" y="66"/>
                  </a:cubicBezTo>
                  <a:cubicBezTo>
                    <a:pt x="419" y="22"/>
                    <a:pt x="357"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8" name="Google Shape;7248;p24"/>
            <p:cNvSpPr/>
            <p:nvPr/>
          </p:nvSpPr>
          <p:spPr>
            <a:xfrm>
              <a:off x="3775638" y="6061470"/>
              <a:ext cx="13694" cy="11856"/>
            </a:xfrm>
            <a:custGeom>
              <a:rect b="b" l="l" r="r" t="t"/>
              <a:pathLst>
                <a:path extrusionOk="0" h="542" w="626">
                  <a:moveTo>
                    <a:pt x="297" y="0"/>
                  </a:moveTo>
                  <a:cubicBezTo>
                    <a:pt x="223" y="0"/>
                    <a:pt x="152" y="33"/>
                    <a:pt x="101" y="98"/>
                  </a:cubicBezTo>
                  <a:cubicBezTo>
                    <a:pt x="0" y="224"/>
                    <a:pt x="30" y="375"/>
                    <a:pt x="154" y="473"/>
                  </a:cubicBezTo>
                  <a:cubicBezTo>
                    <a:pt x="211" y="519"/>
                    <a:pt x="274" y="542"/>
                    <a:pt x="335" y="542"/>
                  </a:cubicBezTo>
                  <a:cubicBezTo>
                    <a:pt x="408" y="542"/>
                    <a:pt x="478" y="508"/>
                    <a:pt x="529" y="441"/>
                  </a:cubicBezTo>
                  <a:cubicBezTo>
                    <a:pt x="625" y="322"/>
                    <a:pt x="602" y="167"/>
                    <a:pt x="476" y="66"/>
                  </a:cubicBezTo>
                  <a:cubicBezTo>
                    <a:pt x="421" y="22"/>
                    <a:pt x="358"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49" name="Google Shape;7249;p24"/>
            <p:cNvSpPr/>
            <p:nvPr/>
          </p:nvSpPr>
          <p:spPr>
            <a:xfrm>
              <a:off x="3763344" y="6076957"/>
              <a:ext cx="13716" cy="11900"/>
            </a:xfrm>
            <a:custGeom>
              <a:rect b="b" l="l" r="r" t="t"/>
              <a:pathLst>
                <a:path extrusionOk="0" h="544" w="627">
                  <a:moveTo>
                    <a:pt x="297" y="1"/>
                  </a:moveTo>
                  <a:cubicBezTo>
                    <a:pt x="224" y="1"/>
                    <a:pt x="153" y="33"/>
                    <a:pt x="102" y="100"/>
                  </a:cubicBezTo>
                  <a:cubicBezTo>
                    <a:pt x="1" y="226"/>
                    <a:pt x="33" y="377"/>
                    <a:pt x="157" y="475"/>
                  </a:cubicBezTo>
                  <a:cubicBezTo>
                    <a:pt x="214" y="521"/>
                    <a:pt x="276" y="543"/>
                    <a:pt x="336" y="543"/>
                  </a:cubicBezTo>
                  <a:cubicBezTo>
                    <a:pt x="409" y="543"/>
                    <a:pt x="479" y="510"/>
                    <a:pt x="532" y="443"/>
                  </a:cubicBezTo>
                  <a:cubicBezTo>
                    <a:pt x="626" y="324"/>
                    <a:pt x="606" y="169"/>
                    <a:pt x="477" y="68"/>
                  </a:cubicBezTo>
                  <a:cubicBezTo>
                    <a:pt x="421" y="23"/>
                    <a:pt x="35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0" name="Google Shape;7250;p24"/>
            <p:cNvSpPr/>
            <p:nvPr/>
          </p:nvSpPr>
          <p:spPr>
            <a:xfrm>
              <a:off x="3751138" y="6092488"/>
              <a:ext cx="13650" cy="11900"/>
            </a:xfrm>
            <a:custGeom>
              <a:rect b="b" l="l" r="r" t="t"/>
              <a:pathLst>
                <a:path extrusionOk="0" h="544" w="624">
                  <a:moveTo>
                    <a:pt x="295" y="1"/>
                  </a:moveTo>
                  <a:cubicBezTo>
                    <a:pt x="222" y="1"/>
                    <a:pt x="152" y="33"/>
                    <a:pt x="101" y="100"/>
                  </a:cubicBezTo>
                  <a:cubicBezTo>
                    <a:pt x="0" y="226"/>
                    <a:pt x="30" y="377"/>
                    <a:pt x="154" y="475"/>
                  </a:cubicBezTo>
                  <a:cubicBezTo>
                    <a:pt x="210" y="521"/>
                    <a:pt x="273" y="543"/>
                    <a:pt x="334" y="543"/>
                  </a:cubicBezTo>
                  <a:cubicBezTo>
                    <a:pt x="407" y="543"/>
                    <a:pt x="478" y="510"/>
                    <a:pt x="529" y="443"/>
                  </a:cubicBezTo>
                  <a:cubicBezTo>
                    <a:pt x="623" y="324"/>
                    <a:pt x="602" y="168"/>
                    <a:pt x="474" y="68"/>
                  </a:cubicBezTo>
                  <a:cubicBezTo>
                    <a:pt x="418" y="23"/>
                    <a:pt x="356" y="1"/>
                    <a:pt x="29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1" name="Google Shape;7251;p24"/>
            <p:cNvSpPr/>
            <p:nvPr/>
          </p:nvSpPr>
          <p:spPr>
            <a:xfrm>
              <a:off x="3738866" y="6108020"/>
              <a:ext cx="13694" cy="11878"/>
            </a:xfrm>
            <a:custGeom>
              <a:rect b="b" l="l" r="r" t="t"/>
              <a:pathLst>
                <a:path extrusionOk="0" h="543" w="626">
                  <a:moveTo>
                    <a:pt x="296" y="1"/>
                  </a:moveTo>
                  <a:cubicBezTo>
                    <a:pt x="223" y="1"/>
                    <a:pt x="152" y="33"/>
                    <a:pt x="101" y="100"/>
                  </a:cubicBezTo>
                  <a:cubicBezTo>
                    <a:pt x="0" y="226"/>
                    <a:pt x="30" y="377"/>
                    <a:pt x="154" y="475"/>
                  </a:cubicBezTo>
                  <a:cubicBezTo>
                    <a:pt x="211" y="520"/>
                    <a:pt x="274" y="543"/>
                    <a:pt x="333" y="543"/>
                  </a:cubicBezTo>
                  <a:cubicBezTo>
                    <a:pt x="407" y="543"/>
                    <a:pt x="477" y="509"/>
                    <a:pt x="529" y="443"/>
                  </a:cubicBezTo>
                  <a:cubicBezTo>
                    <a:pt x="625" y="324"/>
                    <a:pt x="602" y="168"/>
                    <a:pt x="476" y="68"/>
                  </a:cubicBezTo>
                  <a:cubicBezTo>
                    <a:pt x="420" y="23"/>
                    <a:pt x="357"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2" name="Google Shape;7252;p24"/>
            <p:cNvSpPr/>
            <p:nvPr/>
          </p:nvSpPr>
          <p:spPr>
            <a:xfrm>
              <a:off x="4361866"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3" name="Google Shape;7253;p24"/>
            <p:cNvSpPr/>
            <p:nvPr/>
          </p:nvSpPr>
          <p:spPr>
            <a:xfrm>
              <a:off x="4342069"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4" name="Google Shape;7254;p24"/>
            <p:cNvSpPr/>
            <p:nvPr/>
          </p:nvSpPr>
          <p:spPr>
            <a:xfrm>
              <a:off x="4322294" y="6122763"/>
              <a:ext cx="11375" cy="12097"/>
            </a:xfrm>
            <a:custGeom>
              <a:rect b="b" l="l" r="r" t="t"/>
              <a:pathLst>
                <a:path extrusionOk="0" h="553" w="520">
                  <a:moveTo>
                    <a:pt x="261" y="1"/>
                  </a:moveTo>
                  <a:cubicBezTo>
                    <a:pt x="101" y="1"/>
                    <a:pt x="0" y="120"/>
                    <a:pt x="0" y="278"/>
                  </a:cubicBezTo>
                  <a:cubicBezTo>
                    <a:pt x="0" y="433"/>
                    <a:pt x="105" y="552"/>
                    <a:pt x="259"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5" name="Google Shape;7255;p24"/>
            <p:cNvSpPr/>
            <p:nvPr/>
          </p:nvSpPr>
          <p:spPr>
            <a:xfrm>
              <a:off x="4302497"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6" name="Google Shape;7256;p24"/>
            <p:cNvSpPr/>
            <p:nvPr/>
          </p:nvSpPr>
          <p:spPr>
            <a:xfrm>
              <a:off x="4282766" y="6122763"/>
              <a:ext cx="11331" cy="12097"/>
            </a:xfrm>
            <a:custGeom>
              <a:rect b="b" l="l" r="r" t="t"/>
              <a:pathLst>
                <a:path extrusionOk="0" h="553" w="518">
                  <a:moveTo>
                    <a:pt x="261" y="1"/>
                  </a:moveTo>
                  <a:cubicBezTo>
                    <a:pt x="99"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7" name="Google Shape;7257;p24"/>
            <p:cNvSpPr/>
            <p:nvPr/>
          </p:nvSpPr>
          <p:spPr>
            <a:xfrm>
              <a:off x="4223397" y="6122763"/>
              <a:ext cx="11397" cy="12097"/>
            </a:xfrm>
            <a:custGeom>
              <a:rect b="b" l="l" r="r" t="t"/>
              <a:pathLst>
                <a:path extrusionOk="0" h="553" w="521">
                  <a:moveTo>
                    <a:pt x="261" y="1"/>
                  </a:moveTo>
                  <a:cubicBezTo>
                    <a:pt x="101" y="1"/>
                    <a:pt x="0" y="120"/>
                    <a:pt x="0" y="278"/>
                  </a:cubicBezTo>
                  <a:cubicBezTo>
                    <a:pt x="0" y="433"/>
                    <a:pt x="106"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8" name="Google Shape;7258;p24"/>
            <p:cNvSpPr/>
            <p:nvPr/>
          </p:nvSpPr>
          <p:spPr>
            <a:xfrm>
              <a:off x="4203600"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59" name="Google Shape;7259;p24"/>
            <p:cNvSpPr/>
            <p:nvPr/>
          </p:nvSpPr>
          <p:spPr>
            <a:xfrm>
              <a:off x="4183825"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0" name="Google Shape;7260;p24"/>
            <p:cNvSpPr/>
            <p:nvPr/>
          </p:nvSpPr>
          <p:spPr>
            <a:xfrm>
              <a:off x="4164072"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1" name="Google Shape;7261;p24"/>
            <p:cNvSpPr/>
            <p:nvPr/>
          </p:nvSpPr>
          <p:spPr>
            <a:xfrm>
              <a:off x="4144297"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2" name="Google Shape;7262;p24"/>
            <p:cNvSpPr/>
            <p:nvPr/>
          </p:nvSpPr>
          <p:spPr>
            <a:xfrm>
              <a:off x="4124500" y="6122763"/>
              <a:ext cx="11397" cy="12097"/>
            </a:xfrm>
            <a:custGeom>
              <a:rect b="b" l="l" r="r" t="t"/>
              <a:pathLst>
                <a:path extrusionOk="0" h="553" w="521">
                  <a:moveTo>
                    <a:pt x="262" y="1"/>
                  </a:moveTo>
                  <a:cubicBezTo>
                    <a:pt x="101" y="1"/>
                    <a:pt x="1" y="120"/>
                    <a:pt x="1" y="278"/>
                  </a:cubicBezTo>
                  <a:cubicBezTo>
                    <a:pt x="1" y="433"/>
                    <a:pt x="104" y="552"/>
                    <a:pt x="257"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3" name="Google Shape;7263;p24"/>
            <p:cNvSpPr/>
            <p:nvPr/>
          </p:nvSpPr>
          <p:spPr>
            <a:xfrm>
              <a:off x="4104703" y="6122763"/>
              <a:ext cx="11397" cy="12097"/>
            </a:xfrm>
            <a:custGeom>
              <a:rect b="b" l="l" r="r" t="t"/>
              <a:pathLst>
                <a:path extrusionOk="0" h="553" w="521">
                  <a:moveTo>
                    <a:pt x="262" y="1"/>
                  </a:moveTo>
                  <a:cubicBezTo>
                    <a:pt x="102" y="1"/>
                    <a:pt x="1" y="120"/>
                    <a:pt x="1" y="278"/>
                  </a:cubicBezTo>
                  <a:cubicBezTo>
                    <a:pt x="1" y="433"/>
                    <a:pt x="106" y="552"/>
                    <a:pt x="257" y="552"/>
                  </a:cubicBezTo>
                  <a:cubicBezTo>
                    <a:pt x="411" y="552"/>
                    <a:pt x="521" y="438"/>
                    <a:pt x="521" y="278"/>
                  </a:cubicBezTo>
                  <a:cubicBezTo>
                    <a:pt x="521" y="115"/>
                    <a:pt x="416"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4" name="Google Shape;7264;p24"/>
            <p:cNvSpPr/>
            <p:nvPr/>
          </p:nvSpPr>
          <p:spPr>
            <a:xfrm>
              <a:off x="4084928"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5" name="Google Shape;7265;p24"/>
            <p:cNvSpPr/>
            <p:nvPr/>
          </p:nvSpPr>
          <p:spPr>
            <a:xfrm>
              <a:off x="4065131" y="6122763"/>
              <a:ext cx="11397" cy="12097"/>
            </a:xfrm>
            <a:custGeom>
              <a:rect b="b" l="l" r="r" t="t"/>
              <a:pathLst>
                <a:path extrusionOk="0" h="553" w="521">
                  <a:moveTo>
                    <a:pt x="264" y="1"/>
                  </a:moveTo>
                  <a:cubicBezTo>
                    <a:pt x="102" y="1"/>
                    <a:pt x="1" y="120"/>
                    <a:pt x="1" y="278"/>
                  </a:cubicBezTo>
                  <a:cubicBezTo>
                    <a:pt x="1" y="433"/>
                    <a:pt x="106" y="552"/>
                    <a:pt x="260" y="552"/>
                  </a:cubicBezTo>
                  <a:cubicBezTo>
                    <a:pt x="413" y="552"/>
                    <a:pt x="521" y="438"/>
                    <a:pt x="521" y="278"/>
                  </a:cubicBezTo>
                  <a:cubicBezTo>
                    <a:pt x="521" y="115"/>
                    <a:pt x="41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6" name="Google Shape;7266;p24"/>
            <p:cNvSpPr/>
            <p:nvPr/>
          </p:nvSpPr>
          <p:spPr>
            <a:xfrm>
              <a:off x="4045400" y="6122763"/>
              <a:ext cx="11397" cy="12097"/>
            </a:xfrm>
            <a:custGeom>
              <a:rect b="b" l="l" r="r" t="t"/>
              <a:pathLst>
                <a:path extrusionOk="0" h="553" w="521">
                  <a:moveTo>
                    <a:pt x="262" y="1"/>
                  </a:moveTo>
                  <a:cubicBezTo>
                    <a:pt x="101" y="1"/>
                    <a:pt x="0" y="120"/>
                    <a:pt x="0" y="278"/>
                  </a:cubicBezTo>
                  <a:cubicBezTo>
                    <a:pt x="0"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7" name="Google Shape;7267;p24"/>
            <p:cNvSpPr/>
            <p:nvPr/>
          </p:nvSpPr>
          <p:spPr>
            <a:xfrm>
              <a:off x="4025603"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8" name="Google Shape;7268;p24"/>
            <p:cNvSpPr/>
            <p:nvPr/>
          </p:nvSpPr>
          <p:spPr>
            <a:xfrm>
              <a:off x="4005828" y="6122763"/>
              <a:ext cx="11397" cy="12097"/>
            </a:xfrm>
            <a:custGeom>
              <a:rect b="b" l="l" r="r" t="t"/>
              <a:pathLst>
                <a:path extrusionOk="0" h="553" w="521">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69" name="Google Shape;7269;p24"/>
            <p:cNvSpPr/>
            <p:nvPr/>
          </p:nvSpPr>
          <p:spPr>
            <a:xfrm>
              <a:off x="3986031"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0" name="Google Shape;7270;p24"/>
            <p:cNvSpPr/>
            <p:nvPr/>
          </p:nvSpPr>
          <p:spPr>
            <a:xfrm>
              <a:off x="3966256"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1" name="Google Shape;7271;p24"/>
            <p:cNvSpPr/>
            <p:nvPr/>
          </p:nvSpPr>
          <p:spPr>
            <a:xfrm>
              <a:off x="39464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7"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2" name="Google Shape;7272;p24"/>
            <p:cNvSpPr/>
            <p:nvPr/>
          </p:nvSpPr>
          <p:spPr>
            <a:xfrm>
              <a:off x="3926728" y="6122763"/>
              <a:ext cx="11375" cy="12097"/>
            </a:xfrm>
            <a:custGeom>
              <a:rect b="b" l="l" r="r" t="t"/>
              <a:pathLst>
                <a:path extrusionOk="0" h="553" w="520">
                  <a:moveTo>
                    <a:pt x="261" y="1"/>
                  </a:moveTo>
                  <a:cubicBezTo>
                    <a:pt x="101" y="1"/>
                    <a:pt x="0" y="120"/>
                    <a:pt x="0" y="278"/>
                  </a:cubicBezTo>
                  <a:cubicBezTo>
                    <a:pt x="0" y="433"/>
                    <a:pt x="103" y="552"/>
                    <a:pt x="257" y="552"/>
                  </a:cubicBezTo>
                  <a:cubicBezTo>
                    <a:pt x="410" y="552"/>
                    <a:pt x="520" y="438"/>
                    <a:pt x="520" y="278"/>
                  </a:cubicBezTo>
                  <a:cubicBezTo>
                    <a:pt x="520"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3" name="Google Shape;7273;p24"/>
            <p:cNvSpPr/>
            <p:nvPr/>
          </p:nvSpPr>
          <p:spPr>
            <a:xfrm>
              <a:off x="3906931" y="6122763"/>
              <a:ext cx="11397" cy="12097"/>
            </a:xfrm>
            <a:custGeom>
              <a:rect b="b" l="l" r="r" t="t"/>
              <a:pathLst>
                <a:path extrusionOk="0" h="553" w="521">
                  <a:moveTo>
                    <a:pt x="262" y="1"/>
                  </a:moveTo>
                  <a:cubicBezTo>
                    <a:pt x="101" y="1"/>
                    <a:pt x="1" y="120"/>
                    <a:pt x="1" y="278"/>
                  </a:cubicBezTo>
                  <a:cubicBezTo>
                    <a:pt x="1" y="433"/>
                    <a:pt x="104" y="552"/>
                    <a:pt x="257" y="552"/>
                  </a:cubicBezTo>
                  <a:cubicBezTo>
                    <a:pt x="410"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4" name="Google Shape;7274;p24"/>
            <p:cNvSpPr/>
            <p:nvPr/>
          </p:nvSpPr>
          <p:spPr>
            <a:xfrm>
              <a:off x="3887134" y="6122763"/>
              <a:ext cx="11397" cy="12097"/>
            </a:xfrm>
            <a:custGeom>
              <a:rect b="b" l="l" r="r" t="t"/>
              <a:pathLst>
                <a:path extrusionOk="0" h="553" w="521">
                  <a:moveTo>
                    <a:pt x="262" y="1"/>
                  </a:moveTo>
                  <a:cubicBezTo>
                    <a:pt x="102" y="1"/>
                    <a:pt x="1" y="120"/>
                    <a:pt x="1" y="278"/>
                  </a:cubicBezTo>
                  <a:cubicBezTo>
                    <a:pt x="1" y="433"/>
                    <a:pt x="104" y="552"/>
                    <a:pt x="257"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5" name="Google Shape;7275;p24"/>
            <p:cNvSpPr/>
            <p:nvPr/>
          </p:nvSpPr>
          <p:spPr>
            <a:xfrm>
              <a:off x="3867359" y="6122763"/>
              <a:ext cx="11397" cy="12097"/>
            </a:xfrm>
            <a:custGeom>
              <a:rect b="b" l="l" r="r" t="t"/>
              <a:pathLst>
                <a:path extrusionOk="0" h="553" w="521">
                  <a:moveTo>
                    <a:pt x="264" y="1"/>
                  </a:moveTo>
                  <a:cubicBezTo>
                    <a:pt x="101" y="1"/>
                    <a:pt x="0" y="120"/>
                    <a:pt x="0" y="278"/>
                  </a:cubicBezTo>
                  <a:cubicBezTo>
                    <a:pt x="0" y="433"/>
                    <a:pt x="106" y="552"/>
                    <a:pt x="259" y="552"/>
                  </a:cubicBezTo>
                  <a:cubicBezTo>
                    <a:pt x="413" y="552"/>
                    <a:pt x="520" y="438"/>
                    <a:pt x="520" y="278"/>
                  </a:cubicBezTo>
                  <a:cubicBezTo>
                    <a:pt x="520"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6" name="Google Shape;7276;p24"/>
            <p:cNvSpPr/>
            <p:nvPr/>
          </p:nvSpPr>
          <p:spPr>
            <a:xfrm>
              <a:off x="3847563" y="6122763"/>
              <a:ext cx="11397" cy="12097"/>
            </a:xfrm>
            <a:custGeom>
              <a:rect b="b" l="l" r="r" t="t"/>
              <a:pathLst>
                <a:path extrusionOk="0" h="553" w="521">
                  <a:moveTo>
                    <a:pt x="264" y="1"/>
                  </a:moveTo>
                  <a:cubicBezTo>
                    <a:pt x="101" y="1"/>
                    <a:pt x="1" y="120"/>
                    <a:pt x="1" y="278"/>
                  </a:cubicBezTo>
                  <a:cubicBezTo>
                    <a:pt x="1" y="433"/>
                    <a:pt x="106" y="552"/>
                    <a:pt x="259" y="552"/>
                  </a:cubicBezTo>
                  <a:cubicBezTo>
                    <a:pt x="413" y="552"/>
                    <a:pt x="521" y="438"/>
                    <a:pt x="521" y="278"/>
                  </a:cubicBezTo>
                  <a:cubicBezTo>
                    <a:pt x="521" y="115"/>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7" name="Google Shape;7277;p24"/>
            <p:cNvSpPr/>
            <p:nvPr/>
          </p:nvSpPr>
          <p:spPr>
            <a:xfrm>
              <a:off x="3827788" y="6122763"/>
              <a:ext cx="11375" cy="12097"/>
            </a:xfrm>
            <a:custGeom>
              <a:rect b="b" l="l" r="r" t="t"/>
              <a:pathLst>
                <a:path extrusionOk="0" h="553" w="520">
                  <a:moveTo>
                    <a:pt x="263" y="1"/>
                  </a:moveTo>
                  <a:cubicBezTo>
                    <a:pt x="101" y="1"/>
                    <a:pt x="0" y="120"/>
                    <a:pt x="0" y="278"/>
                  </a:cubicBezTo>
                  <a:cubicBezTo>
                    <a:pt x="0" y="433"/>
                    <a:pt x="105" y="552"/>
                    <a:pt x="259" y="552"/>
                  </a:cubicBezTo>
                  <a:cubicBezTo>
                    <a:pt x="412" y="552"/>
                    <a:pt x="520" y="438"/>
                    <a:pt x="520" y="278"/>
                  </a:cubicBezTo>
                  <a:cubicBezTo>
                    <a:pt x="520" y="115"/>
                    <a:pt x="417" y="1"/>
                    <a:pt x="2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8" name="Google Shape;7278;p24"/>
            <p:cNvSpPr/>
            <p:nvPr/>
          </p:nvSpPr>
          <p:spPr>
            <a:xfrm>
              <a:off x="3808034" y="6122763"/>
              <a:ext cx="11353" cy="12097"/>
            </a:xfrm>
            <a:custGeom>
              <a:rect b="b" l="l" r="r" t="t"/>
              <a:pathLst>
                <a:path extrusionOk="0" h="553" w="519">
                  <a:moveTo>
                    <a:pt x="262" y="1"/>
                  </a:moveTo>
                  <a:cubicBezTo>
                    <a:pt x="99" y="1"/>
                    <a:pt x="1" y="120"/>
                    <a:pt x="1" y="278"/>
                  </a:cubicBezTo>
                  <a:cubicBezTo>
                    <a:pt x="1" y="433"/>
                    <a:pt x="104" y="552"/>
                    <a:pt x="257" y="552"/>
                  </a:cubicBezTo>
                  <a:cubicBezTo>
                    <a:pt x="411" y="552"/>
                    <a:pt x="518" y="438"/>
                    <a:pt x="518" y="278"/>
                  </a:cubicBezTo>
                  <a:cubicBezTo>
                    <a:pt x="518"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79" name="Google Shape;7279;p24"/>
            <p:cNvSpPr/>
            <p:nvPr/>
          </p:nvSpPr>
          <p:spPr>
            <a:xfrm>
              <a:off x="3788259" y="6122763"/>
              <a:ext cx="11331" cy="12097"/>
            </a:xfrm>
            <a:custGeom>
              <a:rect b="b" l="l" r="r" t="t"/>
              <a:pathLst>
                <a:path extrusionOk="0" h="553" w="518">
                  <a:moveTo>
                    <a:pt x="261" y="1"/>
                  </a:moveTo>
                  <a:cubicBezTo>
                    <a:pt x="101" y="1"/>
                    <a:pt x="0" y="120"/>
                    <a:pt x="0" y="278"/>
                  </a:cubicBezTo>
                  <a:cubicBezTo>
                    <a:pt x="0" y="433"/>
                    <a:pt x="103" y="552"/>
                    <a:pt x="257" y="552"/>
                  </a:cubicBezTo>
                  <a:cubicBezTo>
                    <a:pt x="410" y="552"/>
                    <a:pt x="518" y="438"/>
                    <a:pt x="518" y="278"/>
                  </a:cubicBezTo>
                  <a:cubicBezTo>
                    <a:pt x="518" y="115"/>
                    <a:pt x="41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80" name="Google Shape;7280;p24"/>
            <p:cNvSpPr/>
            <p:nvPr/>
          </p:nvSpPr>
          <p:spPr>
            <a:xfrm>
              <a:off x="3768463" y="6122763"/>
              <a:ext cx="11397" cy="12097"/>
            </a:xfrm>
            <a:custGeom>
              <a:rect b="b" l="l" r="r" t="t"/>
              <a:pathLst>
                <a:path extrusionOk="0" h="553" w="521">
                  <a:moveTo>
                    <a:pt x="262" y="1"/>
                  </a:moveTo>
                  <a:cubicBezTo>
                    <a:pt x="101" y="1"/>
                    <a:pt x="1" y="120"/>
                    <a:pt x="1" y="278"/>
                  </a:cubicBezTo>
                  <a:cubicBezTo>
                    <a:pt x="1" y="433"/>
                    <a:pt x="106" y="552"/>
                    <a:pt x="259" y="552"/>
                  </a:cubicBezTo>
                  <a:cubicBezTo>
                    <a:pt x="411" y="552"/>
                    <a:pt x="520" y="438"/>
                    <a:pt x="520" y="278"/>
                  </a:cubicBezTo>
                  <a:cubicBezTo>
                    <a:pt x="520"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81" name="Google Shape;7281;p24"/>
            <p:cNvSpPr/>
            <p:nvPr/>
          </p:nvSpPr>
          <p:spPr>
            <a:xfrm>
              <a:off x="3748666" y="6122763"/>
              <a:ext cx="11397" cy="12097"/>
            </a:xfrm>
            <a:custGeom>
              <a:rect b="b" l="l" r="r" t="t"/>
              <a:pathLst>
                <a:path extrusionOk="0" h="553" w="521">
                  <a:moveTo>
                    <a:pt x="262" y="1"/>
                  </a:moveTo>
                  <a:cubicBezTo>
                    <a:pt x="102" y="1"/>
                    <a:pt x="1" y="120"/>
                    <a:pt x="1" y="278"/>
                  </a:cubicBezTo>
                  <a:cubicBezTo>
                    <a:pt x="1" y="433"/>
                    <a:pt x="106" y="552"/>
                    <a:pt x="260" y="552"/>
                  </a:cubicBezTo>
                  <a:cubicBezTo>
                    <a:pt x="411" y="552"/>
                    <a:pt x="521" y="438"/>
                    <a:pt x="521" y="278"/>
                  </a:cubicBezTo>
                  <a:cubicBezTo>
                    <a:pt x="521" y="115"/>
                    <a:pt x="415" y="1"/>
                    <a:pt x="26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82" name="Google Shape;7282;p24"/>
            <p:cNvSpPr/>
            <p:nvPr/>
          </p:nvSpPr>
          <p:spPr>
            <a:xfrm>
              <a:off x="4239869" y="6112985"/>
              <a:ext cx="28394" cy="28394"/>
            </a:xfrm>
            <a:custGeom>
              <a:rect b="b" l="l" r="r" t="t"/>
              <a:pathLst>
                <a:path extrusionOk="0" h="1298" w="1298">
                  <a:moveTo>
                    <a:pt x="649" y="1"/>
                  </a:moveTo>
                  <a:cubicBezTo>
                    <a:pt x="292" y="1"/>
                    <a:pt x="1" y="292"/>
                    <a:pt x="1" y="649"/>
                  </a:cubicBezTo>
                  <a:cubicBezTo>
                    <a:pt x="1" y="1006"/>
                    <a:pt x="292" y="1297"/>
                    <a:pt x="649" y="1297"/>
                  </a:cubicBezTo>
                  <a:cubicBezTo>
                    <a:pt x="1006" y="1297"/>
                    <a:pt x="1297" y="1006"/>
                    <a:pt x="1297" y="649"/>
                  </a:cubicBezTo>
                  <a:cubicBezTo>
                    <a:pt x="1297" y="292"/>
                    <a:pt x="1006" y="1"/>
                    <a:pt x="64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83" name="Google Shape;7283;p24"/>
            <p:cNvSpPr/>
            <p:nvPr/>
          </p:nvSpPr>
          <p:spPr>
            <a:xfrm>
              <a:off x="3713666" y="6114604"/>
              <a:ext cx="30516" cy="28394"/>
            </a:xfrm>
            <a:custGeom>
              <a:rect b="b" l="l" r="r" t="t"/>
              <a:pathLst>
                <a:path extrusionOk="0" h="1298" w="1395">
                  <a:moveTo>
                    <a:pt x="698" y="1"/>
                  </a:moveTo>
                  <a:cubicBezTo>
                    <a:pt x="664" y="1"/>
                    <a:pt x="629" y="4"/>
                    <a:pt x="593" y="9"/>
                  </a:cubicBezTo>
                  <a:cubicBezTo>
                    <a:pt x="241" y="67"/>
                    <a:pt x="0" y="399"/>
                    <a:pt x="57" y="754"/>
                  </a:cubicBezTo>
                  <a:cubicBezTo>
                    <a:pt x="109" y="1071"/>
                    <a:pt x="384" y="1298"/>
                    <a:pt x="695" y="1298"/>
                  </a:cubicBezTo>
                  <a:cubicBezTo>
                    <a:pt x="730" y="1298"/>
                    <a:pt x="764" y="1295"/>
                    <a:pt x="799" y="1290"/>
                  </a:cubicBezTo>
                  <a:cubicBezTo>
                    <a:pt x="1154" y="1232"/>
                    <a:pt x="1395" y="900"/>
                    <a:pt x="1338" y="545"/>
                  </a:cubicBezTo>
                  <a:cubicBezTo>
                    <a:pt x="1286" y="228"/>
                    <a:pt x="1011" y="1"/>
                    <a:pt x="6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84" name="Google Shape;7284;p24"/>
            <p:cNvSpPr/>
            <p:nvPr/>
          </p:nvSpPr>
          <p:spPr>
            <a:xfrm>
              <a:off x="4236478" y="5466404"/>
              <a:ext cx="32222" cy="28394"/>
            </a:xfrm>
            <a:custGeom>
              <a:rect b="b" l="l" r="r" t="t"/>
              <a:pathLst>
                <a:path extrusionOk="0" h="1298" w="1473">
                  <a:moveTo>
                    <a:pt x="736" y="0"/>
                  </a:moveTo>
                  <a:cubicBezTo>
                    <a:pt x="654" y="0"/>
                    <a:pt x="571" y="16"/>
                    <a:pt x="490" y="48"/>
                  </a:cubicBezTo>
                  <a:cubicBezTo>
                    <a:pt x="158" y="186"/>
                    <a:pt x="0" y="564"/>
                    <a:pt x="137" y="896"/>
                  </a:cubicBezTo>
                  <a:cubicBezTo>
                    <a:pt x="240" y="1146"/>
                    <a:pt x="481" y="1298"/>
                    <a:pt x="736" y="1298"/>
                  </a:cubicBezTo>
                  <a:cubicBezTo>
                    <a:pt x="818" y="1298"/>
                    <a:pt x="902" y="1282"/>
                    <a:pt x="983" y="1248"/>
                  </a:cubicBezTo>
                  <a:cubicBezTo>
                    <a:pt x="1315" y="1113"/>
                    <a:pt x="1473" y="733"/>
                    <a:pt x="1338" y="401"/>
                  </a:cubicBezTo>
                  <a:cubicBezTo>
                    <a:pt x="1233" y="151"/>
                    <a:pt x="991" y="0"/>
                    <a:pt x="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85" name="Google Shape;7285;p24"/>
            <p:cNvSpPr/>
            <p:nvPr/>
          </p:nvSpPr>
          <p:spPr>
            <a:xfrm>
              <a:off x="4236522" y="6363279"/>
              <a:ext cx="32222" cy="28438"/>
            </a:xfrm>
            <a:custGeom>
              <a:rect b="b" l="l" r="r" t="t"/>
              <a:pathLst>
                <a:path extrusionOk="0" h="1300" w="1473">
                  <a:moveTo>
                    <a:pt x="737" y="1"/>
                  </a:moveTo>
                  <a:cubicBezTo>
                    <a:pt x="654" y="1"/>
                    <a:pt x="569" y="17"/>
                    <a:pt x="488" y="51"/>
                  </a:cubicBezTo>
                  <a:cubicBezTo>
                    <a:pt x="156" y="191"/>
                    <a:pt x="0" y="571"/>
                    <a:pt x="138" y="900"/>
                  </a:cubicBezTo>
                  <a:cubicBezTo>
                    <a:pt x="243" y="1149"/>
                    <a:pt x="483" y="1299"/>
                    <a:pt x="737" y="1299"/>
                  </a:cubicBezTo>
                  <a:cubicBezTo>
                    <a:pt x="820" y="1299"/>
                    <a:pt x="905" y="1283"/>
                    <a:pt x="987" y="1249"/>
                  </a:cubicBezTo>
                  <a:cubicBezTo>
                    <a:pt x="1317" y="1111"/>
                    <a:pt x="1473" y="731"/>
                    <a:pt x="1336" y="401"/>
                  </a:cubicBezTo>
                  <a:cubicBezTo>
                    <a:pt x="1232" y="151"/>
                    <a:pt x="991" y="1"/>
                    <a:pt x="7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7286" name="Google Shape;7286;p24"/>
          <p:cNvSpPr txBox="1"/>
          <p:nvPr/>
        </p:nvSpPr>
        <p:spPr>
          <a:xfrm>
            <a:off x="3847575" y="3725525"/>
            <a:ext cx="40194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000">
                <a:solidFill>
                  <a:schemeClr val="accent2"/>
                </a:solidFill>
                <a:latin typeface="Rubik"/>
                <a:ea typeface="Rubik"/>
                <a:cs typeface="Rubik"/>
                <a:sym typeface="Rubik"/>
              </a:rPr>
              <a:t>=  </a:t>
            </a:r>
            <a:r>
              <a:rPr b="1" lang="en" sz="4000">
                <a:solidFill>
                  <a:srgbClr val="FF6B65"/>
                </a:solidFill>
                <a:latin typeface="Rubik"/>
                <a:ea typeface="Rubik"/>
                <a:cs typeface="Rubik"/>
                <a:sym typeface="Rubik"/>
              </a:rPr>
              <a:t>200 </a:t>
            </a:r>
            <a:r>
              <a:rPr b="1" lang="en" sz="4000">
                <a:solidFill>
                  <a:schemeClr val="accent2"/>
                </a:solidFill>
                <a:latin typeface="Rubik"/>
                <a:ea typeface="Rubik"/>
                <a:cs typeface="Rubik"/>
                <a:sym typeface="Rubik"/>
              </a:rPr>
              <a:t>+ </a:t>
            </a:r>
            <a:r>
              <a:rPr b="1" lang="en" sz="4000">
                <a:solidFill>
                  <a:srgbClr val="FF6B65"/>
                </a:solidFill>
                <a:latin typeface="Rubik"/>
                <a:ea typeface="Rubik"/>
                <a:cs typeface="Rubik"/>
                <a:sym typeface="Rubik"/>
              </a:rPr>
              <a:t>40 </a:t>
            </a:r>
            <a:r>
              <a:rPr b="1" lang="en" sz="4000">
                <a:solidFill>
                  <a:schemeClr val="accent2"/>
                </a:solidFill>
                <a:latin typeface="Rubik"/>
                <a:ea typeface="Rubik"/>
                <a:cs typeface="Rubik"/>
                <a:sym typeface="Rubik"/>
              </a:rPr>
              <a:t>+</a:t>
            </a:r>
            <a:r>
              <a:rPr b="1" lang="en" sz="4000">
                <a:solidFill>
                  <a:srgbClr val="FF6B65"/>
                </a:solidFill>
                <a:latin typeface="Rubik"/>
                <a:ea typeface="Rubik"/>
                <a:cs typeface="Rubik"/>
                <a:sym typeface="Rubik"/>
              </a:rPr>
              <a:t> 6</a:t>
            </a:r>
            <a:r>
              <a:rPr b="1" lang="en" sz="4000">
                <a:solidFill>
                  <a:schemeClr val="accent2"/>
                </a:solidFill>
                <a:latin typeface="Rubik"/>
                <a:ea typeface="Rubik"/>
                <a:cs typeface="Rubik"/>
                <a:sym typeface="Rubik"/>
              </a:rPr>
              <a:t>   </a:t>
            </a:r>
            <a:endParaRPr sz="4000">
              <a:solidFill>
                <a:srgbClr val="FF6B65"/>
              </a:solidFill>
              <a:latin typeface="Rubik"/>
              <a:ea typeface="Rubik"/>
              <a:cs typeface="Rubik"/>
              <a:sym typeface="Rubik"/>
            </a:endParaRPr>
          </a:p>
        </p:txBody>
      </p:sp>
      <p:grpSp>
        <p:nvGrpSpPr>
          <p:cNvPr id="7287" name="Google Shape;7287;p24"/>
          <p:cNvGrpSpPr/>
          <p:nvPr/>
        </p:nvGrpSpPr>
        <p:grpSpPr>
          <a:xfrm>
            <a:off x="2207699" y="3930187"/>
            <a:ext cx="267079" cy="391084"/>
            <a:chOff x="6284219" y="5427379"/>
            <a:chExt cx="682194" cy="998681"/>
          </a:xfrm>
        </p:grpSpPr>
        <p:sp>
          <p:nvSpPr>
            <p:cNvPr id="7288" name="Google Shape;7288;p24"/>
            <p:cNvSpPr/>
            <p:nvPr/>
          </p:nvSpPr>
          <p:spPr>
            <a:xfrm>
              <a:off x="6284219" y="5427379"/>
              <a:ext cx="682194" cy="998681"/>
            </a:xfrm>
            <a:custGeom>
              <a:rect b="b" l="l" r="r" t="t"/>
              <a:pathLst>
                <a:path extrusionOk="0" h="45654" w="31186">
                  <a:moveTo>
                    <a:pt x="15819" y="0"/>
                  </a:moveTo>
                  <a:cubicBezTo>
                    <a:pt x="13417" y="0"/>
                    <a:pt x="11284" y="429"/>
                    <a:pt x="9420" y="1285"/>
                  </a:cubicBezTo>
                  <a:cubicBezTo>
                    <a:pt x="7556" y="2144"/>
                    <a:pt x="5980" y="3236"/>
                    <a:pt x="4693" y="4564"/>
                  </a:cubicBezTo>
                  <a:cubicBezTo>
                    <a:pt x="3409" y="5895"/>
                    <a:pt x="2422" y="7372"/>
                    <a:pt x="1734" y="9000"/>
                  </a:cubicBezTo>
                  <a:cubicBezTo>
                    <a:pt x="1050" y="10631"/>
                    <a:pt x="686" y="12239"/>
                    <a:pt x="642" y="13823"/>
                  </a:cubicBezTo>
                  <a:cubicBezTo>
                    <a:pt x="642" y="14211"/>
                    <a:pt x="782" y="14543"/>
                    <a:pt x="1061" y="14822"/>
                  </a:cubicBezTo>
                  <a:cubicBezTo>
                    <a:pt x="1338" y="15101"/>
                    <a:pt x="1670" y="15239"/>
                    <a:pt x="2057" y="15239"/>
                  </a:cubicBezTo>
                  <a:lnTo>
                    <a:pt x="5014" y="15239"/>
                  </a:lnTo>
                  <a:cubicBezTo>
                    <a:pt x="5357" y="15239"/>
                    <a:pt x="5690" y="15111"/>
                    <a:pt x="6012" y="14854"/>
                  </a:cubicBezTo>
                  <a:cubicBezTo>
                    <a:pt x="6333" y="14595"/>
                    <a:pt x="6558" y="14231"/>
                    <a:pt x="6686" y="13759"/>
                  </a:cubicBezTo>
                  <a:cubicBezTo>
                    <a:pt x="6945" y="12731"/>
                    <a:pt x="7277" y="11735"/>
                    <a:pt x="7684" y="10771"/>
                  </a:cubicBezTo>
                  <a:cubicBezTo>
                    <a:pt x="8090" y="9807"/>
                    <a:pt x="8648" y="8948"/>
                    <a:pt x="9356" y="8199"/>
                  </a:cubicBezTo>
                  <a:cubicBezTo>
                    <a:pt x="10064" y="7448"/>
                    <a:pt x="10941" y="6859"/>
                    <a:pt x="11992" y="6429"/>
                  </a:cubicBezTo>
                  <a:cubicBezTo>
                    <a:pt x="13041" y="6003"/>
                    <a:pt x="14317" y="5787"/>
                    <a:pt x="15819" y="5787"/>
                  </a:cubicBezTo>
                  <a:cubicBezTo>
                    <a:pt x="18691" y="5787"/>
                    <a:pt x="20791" y="6548"/>
                    <a:pt x="22119" y="8071"/>
                  </a:cubicBezTo>
                  <a:cubicBezTo>
                    <a:pt x="23447" y="9591"/>
                    <a:pt x="24114" y="11488"/>
                    <a:pt x="24114" y="13759"/>
                  </a:cubicBezTo>
                  <a:cubicBezTo>
                    <a:pt x="24114" y="15690"/>
                    <a:pt x="23791" y="17254"/>
                    <a:pt x="23147" y="18454"/>
                  </a:cubicBezTo>
                  <a:cubicBezTo>
                    <a:pt x="22506" y="19654"/>
                    <a:pt x="21542" y="20834"/>
                    <a:pt x="20255" y="21990"/>
                  </a:cubicBezTo>
                  <a:lnTo>
                    <a:pt x="1414" y="39159"/>
                  </a:lnTo>
                  <a:cubicBezTo>
                    <a:pt x="901" y="39631"/>
                    <a:pt x="534" y="40039"/>
                    <a:pt x="321" y="40380"/>
                  </a:cubicBezTo>
                  <a:cubicBezTo>
                    <a:pt x="106" y="40723"/>
                    <a:pt x="1" y="41131"/>
                    <a:pt x="1" y="41603"/>
                  </a:cubicBezTo>
                  <a:lnTo>
                    <a:pt x="1" y="43918"/>
                  </a:lnTo>
                  <a:cubicBezTo>
                    <a:pt x="1" y="44390"/>
                    <a:pt x="170" y="44797"/>
                    <a:pt x="514" y="45139"/>
                  </a:cubicBezTo>
                  <a:cubicBezTo>
                    <a:pt x="857" y="45482"/>
                    <a:pt x="1263" y="45654"/>
                    <a:pt x="1737" y="45654"/>
                  </a:cubicBezTo>
                  <a:lnTo>
                    <a:pt x="29450" y="45654"/>
                  </a:lnTo>
                  <a:cubicBezTo>
                    <a:pt x="29922" y="45654"/>
                    <a:pt x="30329" y="45482"/>
                    <a:pt x="30673" y="45139"/>
                  </a:cubicBezTo>
                  <a:cubicBezTo>
                    <a:pt x="31014" y="44797"/>
                    <a:pt x="31186" y="44390"/>
                    <a:pt x="31186" y="43918"/>
                  </a:cubicBezTo>
                  <a:lnTo>
                    <a:pt x="31186" y="41603"/>
                  </a:lnTo>
                  <a:cubicBezTo>
                    <a:pt x="31186" y="41131"/>
                    <a:pt x="31014" y="40723"/>
                    <a:pt x="30673" y="40380"/>
                  </a:cubicBezTo>
                  <a:cubicBezTo>
                    <a:pt x="30329" y="40039"/>
                    <a:pt x="29922" y="39867"/>
                    <a:pt x="29450" y="39867"/>
                  </a:cubicBezTo>
                  <a:lnTo>
                    <a:pt x="9773" y="39867"/>
                  </a:lnTo>
                  <a:lnTo>
                    <a:pt x="24114" y="26492"/>
                  </a:lnTo>
                  <a:cubicBezTo>
                    <a:pt x="25227" y="25505"/>
                    <a:pt x="26170" y="24541"/>
                    <a:pt x="26942" y="23598"/>
                  </a:cubicBezTo>
                  <a:cubicBezTo>
                    <a:pt x="27714" y="22656"/>
                    <a:pt x="28346" y="21681"/>
                    <a:pt x="28838" y="20673"/>
                  </a:cubicBezTo>
                  <a:cubicBezTo>
                    <a:pt x="29331" y="19666"/>
                    <a:pt x="29686" y="18605"/>
                    <a:pt x="29901" y="17490"/>
                  </a:cubicBezTo>
                  <a:cubicBezTo>
                    <a:pt x="30114" y="16375"/>
                    <a:pt x="30222" y="15133"/>
                    <a:pt x="30222" y="13759"/>
                  </a:cubicBezTo>
                  <a:cubicBezTo>
                    <a:pt x="30222" y="11875"/>
                    <a:pt x="29910" y="10095"/>
                    <a:pt x="29289" y="8423"/>
                  </a:cubicBezTo>
                  <a:cubicBezTo>
                    <a:pt x="28667" y="6752"/>
                    <a:pt x="27755" y="5295"/>
                    <a:pt x="26557" y="4051"/>
                  </a:cubicBezTo>
                  <a:cubicBezTo>
                    <a:pt x="25355" y="2808"/>
                    <a:pt x="23855" y="1823"/>
                    <a:pt x="22055" y="1093"/>
                  </a:cubicBezTo>
                  <a:cubicBezTo>
                    <a:pt x="20255" y="364"/>
                    <a:pt x="18219" y="0"/>
                    <a:pt x="158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89" name="Google Shape;7289;p24"/>
            <p:cNvSpPr/>
            <p:nvPr/>
          </p:nvSpPr>
          <p:spPr>
            <a:xfrm>
              <a:off x="6370800" y="5660151"/>
              <a:ext cx="11988" cy="10150"/>
            </a:xfrm>
            <a:custGeom>
              <a:rect b="b" l="l" r="r" t="t"/>
              <a:pathLst>
                <a:path extrusionOk="0" h="464" w="548">
                  <a:moveTo>
                    <a:pt x="255" y="0"/>
                  </a:moveTo>
                  <a:cubicBezTo>
                    <a:pt x="164" y="0"/>
                    <a:pt x="86" y="50"/>
                    <a:pt x="51" y="141"/>
                  </a:cubicBezTo>
                  <a:cubicBezTo>
                    <a:pt x="0" y="267"/>
                    <a:pt x="57" y="391"/>
                    <a:pt x="190" y="443"/>
                  </a:cubicBezTo>
                  <a:cubicBezTo>
                    <a:pt x="224" y="457"/>
                    <a:pt x="257" y="463"/>
                    <a:pt x="289" y="463"/>
                  </a:cubicBezTo>
                  <a:cubicBezTo>
                    <a:pt x="380" y="463"/>
                    <a:pt x="460" y="413"/>
                    <a:pt x="497" y="322"/>
                  </a:cubicBezTo>
                  <a:cubicBezTo>
                    <a:pt x="548" y="192"/>
                    <a:pt x="483" y="70"/>
                    <a:pt x="357" y="20"/>
                  </a:cubicBezTo>
                  <a:cubicBezTo>
                    <a:pt x="322" y="7"/>
                    <a:pt x="28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0" name="Google Shape;7290;p24"/>
            <p:cNvSpPr/>
            <p:nvPr/>
          </p:nvSpPr>
          <p:spPr>
            <a:xfrm>
              <a:off x="6377406" y="5644510"/>
              <a:ext cx="12053" cy="10194"/>
            </a:xfrm>
            <a:custGeom>
              <a:rect b="b" l="l" r="r" t="t"/>
              <a:pathLst>
                <a:path extrusionOk="0" h="466" w="551">
                  <a:moveTo>
                    <a:pt x="254" y="1"/>
                  </a:moveTo>
                  <a:cubicBezTo>
                    <a:pt x="168" y="1"/>
                    <a:pt x="94" y="48"/>
                    <a:pt x="55" y="133"/>
                  </a:cubicBezTo>
                  <a:cubicBezTo>
                    <a:pt x="1" y="254"/>
                    <a:pt x="51" y="382"/>
                    <a:pt x="181" y="442"/>
                  </a:cubicBezTo>
                  <a:cubicBezTo>
                    <a:pt x="218" y="458"/>
                    <a:pt x="255" y="466"/>
                    <a:pt x="290" y="466"/>
                  </a:cubicBezTo>
                  <a:cubicBezTo>
                    <a:pt x="376" y="466"/>
                    <a:pt x="454" y="420"/>
                    <a:pt x="493" y="334"/>
                  </a:cubicBezTo>
                  <a:cubicBezTo>
                    <a:pt x="550" y="206"/>
                    <a:pt x="493" y="82"/>
                    <a:pt x="367" y="27"/>
                  </a:cubicBezTo>
                  <a:cubicBezTo>
                    <a:pt x="328" y="9"/>
                    <a:pt x="290"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1" name="Google Shape;7291;p24"/>
            <p:cNvSpPr/>
            <p:nvPr/>
          </p:nvSpPr>
          <p:spPr>
            <a:xfrm>
              <a:off x="6384669" y="5629373"/>
              <a:ext cx="12097" cy="10259"/>
            </a:xfrm>
            <a:custGeom>
              <a:rect b="b" l="l" r="r" t="t"/>
              <a:pathLst>
                <a:path extrusionOk="0" h="469" w="553">
                  <a:moveTo>
                    <a:pt x="256" y="1"/>
                  </a:moveTo>
                  <a:cubicBezTo>
                    <a:pt x="175" y="1"/>
                    <a:pt x="102" y="44"/>
                    <a:pt x="62" y="124"/>
                  </a:cubicBezTo>
                  <a:cubicBezTo>
                    <a:pt x="1" y="243"/>
                    <a:pt x="46" y="373"/>
                    <a:pt x="172" y="437"/>
                  </a:cubicBezTo>
                  <a:cubicBezTo>
                    <a:pt x="213" y="459"/>
                    <a:pt x="254" y="469"/>
                    <a:pt x="294" y="469"/>
                  </a:cubicBezTo>
                  <a:cubicBezTo>
                    <a:pt x="375" y="469"/>
                    <a:pt x="448" y="426"/>
                    <a:pt x="488" y="346"/>
                  </a:cubicBezTo>
                  <a:cubicBezTo>
                    <a:pt x="553" y="220"/>
                    <a:pt x="502" y="96"/>
                    <a:pt x="378" y="32"/>
                  </a:cubicBezTo>
                  <a:cubicBezTo>
                    <a:pt x="337" y="11"/>
                    <a:pt x="29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2" name="Google Shape;7292;p24"/>
            <p:cNvSpPr/>
            <p:nvPr/>
          </p:nvSpPr>
          <p:spPr>
            <a:xfrm>
              <a:off x="6392697" y="5614651"/>
              <a:ext cx="12141" cy="10281"/>
            </a:xfrm>
            <a:custGeom>
              <a:rect b="b" l="l" r="r" t="t"/>
              <a:pathLst>
                <a:path extrusionOk="0" h="470" w="555">
                  <a:moveTo>
                    <a:pt x="255" y="1"/>
                  </a:moveTo>
                  <a:cubicBezTo>
                    <a:pt x="178" y="1"/>
                    <a:pt x="109" y="40"/>
                    <a:pt x="66" y="114"/>
                  </a:cubicBezTo>
                  <a:cubicBezTo>
                    <a:pt x="0" y="229"/>
                    <a:pt x="39" y="362"/>
                    <a:pt x="163" y="433"/>
                  </a:cubicBezTo>
                  <a:cubicBezTo>
                    <a:pt x="206" y="457"/>
                    <a:pt x="251" y="470"/>
                    <a:pt x="294" y="470"/>
                  </a:cubicBezTo>
                  <a:cubicBezTo>
                    <a:pt x="370" y="470"/>
                    <a:pt x="441" y="432"/>
                    <a:pt x="483" y="357"/>
                  </a:cubicBezTo>
                  <a:cubicBezTo>
                    <a:pt x="554" y="233"/>
                    <a:pt x="508" y="107"/>
                    <a:pt x="389" y="39"/>
                  </a:cubicBezTo>
                  <a:cubicBezTo>
                    <a:pt x="345" y="13"/>
                    <a:pt x="29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3" name="Google Shape;7293;p24"/>
            <p:cNvSpPr/>
            <p:nvPr/>
          </p:nvSpPr>
          <p:spPr>
            <a:xfrm>
              <a:off x="6401600" y="5600016"/>
              <a:ext cx="12097" cy="10347"/>
            </a:xfrm>
            <a:custGeom>
              <a:rect b="b" l="l" r="r" t="t"/>
              <a:pathLst>
                <a:path extrusionOk="0" h="473" w="553">
                  <a:moveTo>
                    <a:pt x="256" y="1"/>
                  </a:moveTo>
                  <a:cubicBezTo>
                    <a:pt x="183" y="1"/>
                    <a:pt x="116" y="37"/>
                    <a:pt x="72" y="105"/>
                  </a:cubicBezTo>
                  <a:cubicBezTo>
                    <a:pt x="1" y="218"/>
                    <a:pt x="33" y="353"/>
                    <a:pt x="152" y="428"/>
                  </a:cubicBezTo>
                  <a:cubicBezTo>
                    <a:pt x="197" y="458"/>
                    <a:pt x="245" y="472"/>
                    <a:pt x="291" y="472"/>
                  </a:cubicBezTo>
                  <a:cubicBezTo>
                    <a:pt x="364" y="472"/>
                    <a:pt x="431" y="437"/>
                    <a:pt x="475" y="369"/>
                  </a:cubicBezTo>
                  <a:cubicBezTo>
                    <a:pt x="553" y="250"/>
                    <a:pt x="514" y="119"/>
                    <a:pt x="397" y="46"/>
                  </a:cubicBezTo>
                  <a:cubicBezTo>
                    <a:pt x="350" y="16"/>
                    <a:pt x="302"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4" name="Google Shape;7294;p24"/>
            <p:cNvSpPr/>
            <p:nvPr/>
          </p:nvSpPr>
          <p:spPr>
            <a:xfrm>
              <a:off x="6411072" y="5586191"/>
              <a:ext cx="12053" cy="10347"/>
            </a:xfrm>
            <a:custGeom>
              <a:rect b="b" l="l" r="r" t="t"/>
              <a:pathLst>
                <a:path extrusionOk="0" h="473" w="551">
                  <a:moveTo>
                    <a:pt x="255" y="1"/>
                  </a:moveTo>
                  <a:cubicBezTo>
                    <a:pt x="187" y="1"/>
                    <a:pt x="123" y="33"/>
                    <a:pt x="78" y="96"/>
                  </a:cubicBezTo>
                  <a:cubicBezTo>
                    <a:pt x="0" y="204"/>
                    <a:pt x="26" y="339"/>
                    <a:pt x="140" y="421"/>
                  </a:cubicBezTo>
                  <a:cubicBezTo>
                    <a:pt x="188" y="456"/>
                    <a:pt x="241" y="473"/>
                    <a:pt x="291" y="473"/>
                  </a:cubicBezTo>
                  <a:cubicBezTo>
                    <a:pt x="359" y="473"/>
                    <a:pt x="423" y="442"/>
                    <a:pt x="468" y="380"/>
                  </a:cubicBezTo>
                  <a:cubicBezTo>
                    <a:pt x="550" y="263"/>
                    <a:pt x="518" y="133"/>
                    <a:pt x="406" y="53"/>
                  </a:cubicBezTo>
                  <a:cubicBezTo>
                    <a:pt x="357" y="18"/>
                    <a:pt x="305"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5" name="Google Shape;7295;p24"/>
            <p:cNvSpPr/>
            <p:nvPr/>
          </p:nvSpPr>
          <p:spPr>
            <a:xfrm>
              <a:off x="6421244" y="5573001"/>
              <a:ext cx="11944" cy="10413"/>
            </a:xfrm>
            <a:custGeom>
              <a:rect b="b" l="l" r="r" t="t"/>
              <a:pathLst>
                <a:path extrusionOk="0" h="476" w="546">
                  <a:moveTo>
                    <a:pt x="254" y="1"/>
                  </a:moveTo>
                  <a:cubicBezTo>
                    <a:pt x="190" y="1"/>
                    <a:pt x="129" y="29"/>
                    <a:pt x="83" y="85"/>
                  </a:cubicBezTo>
                  <a:cubicBezTo>
                    <a:pt x="0" y="191"/>
                    <a:pt x="16" y="326"/>
                    <a:pt x="126" y="415"/>
                  </a:cubicBezTo>
                  <a:cubicBezTo>
                    <a:pt x="176" y="455"/>
                    <a:pt x="231" y="475"/>
                    <a:pt x="285" y="475"/>
                  </a:cubicBezTo>
                  <a:cubicBezTo>
                    <a:pt x="349" y="475"/>
                    <a:pt x="410" y="447"/>
                    <a:pt x="456" y="390"/>
                  </a:cubicBezTo>
                  <a:cubicBezTo>
                    <a:pt x="545" y="280"/>
                    <a:pt x="520" y="147"/>
                    <a:pt x="413" y="60"/>
                  </a:cubicBezTo>
                  <a:cubicBezTo>
                    <a:pt x="363" y="21"/>
                    <a:pt x="307"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6" name="Google Shape;7296;p24"/>
            <p:cNvSpPr/>
            <p:nvPr/>
          </p:nvSpPr>
          <p:spPr>
            <a:xfrm>
              <a:off x="6432159" y="5560248"/>
              <a:ext cx="11856" cy="10456"/>
            </a:xfrm>
            <a:custGeom>
              <a:rect b="b" l="l" r="r" t="t"/>
              <a:pathLst>
                <a:path extrusionOk="0" h="478" w="542">
                  <a:moveTo>
                    <a:pt x="254" y="0"/>
                  </a:moveTo>
                  <a:cubicBezTo>
                    <a:pt x="194" y="0"/>
                    <a:pt x="136" y="26"/>
                    <a:pt x="90" y="78"/>
                  </a:cubicBezTo>
                  <a:cubicBezTo>
                    <a:pt x="1" y="176"/>
                    <a:pt x="10" y="313"/>
                    <a:pt x="115" y="407"/>
                  </a:cubicBezTo>
                  <a:cubicBezTo>
                    <a:pt x="166" y="454"/>
                    <a:pt x="225" y="477"/>
                    <a:pt x="283" y="477"/>
                  </a:cubicBezTo>
                  <a:cubicBezTo>
                    <a:pt x="342" y="477"/>
                    <a:pt x="400" y="453"/>
                    <a:pt x="445" y="403"/>
                  </a:cubicBezTo>
                  <a:cubicBezTo>
                    <a:pt x="541" y="297"/>
                    <a:pt x="523" y="162"/>
                    <a:pt x="420" y="71"/>
                  </a:cubicBezTo>
                  <a:cubicBezTo>
                    <a:pt x="369" y="24"/>
                    <a:pt x="311"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7" name="Google Shape;7297;p24"/>
            <p:cNvSpPr/>
            <p:nvPr/>
          </p:nvSpPr>
          <p:spPr>
            <a:xfrm>
              <a:off x="6443928" y="5548151"/>
              <a:ext cx="11659" cy="10478"/>
            </a:xfrm>
            <a:custGeom>
              <a:rect b="b" l="l" r="r" t="t"/>
              <a:pathLst>
                <a:path extrusionOk="0" h="479" w="533">
                  <a:moveTo>
                    <a:pt x="252" y="1"/>
                  </a:moveTo>
                  <a:cubicBezTo>
                    <a:pt x="197" y="1"/>
                    <a:pt x="143" y="23"/>
                    <a:pt x="97" y="67"/>
                  </a:cubicBezTo>
                  <a:cubicBezTo>
                    <a:pt x="1" y="161"/>
                    <a:pt x="3" y="298"/>
                    <a:pt x="102" y="399"/>
                  </a:cubicBezTo>
                  <a:cubicBezTo>
                    <a:pt x="153" y="451"/>
                    <a:pt x="215" y="479"/>
                    <a:pt x="277" y="479"/>
                  </a:cubicBezTo>
                  <a:cubicBezTo>
                    <a:pt x="332" y="479"/>
                    <a:pt x="386" y="457"/>
                    <a:pt x="431" y="413"/>
                  </a:cubicBezTo>
                  <a:cubicBezTo>
                    <a:pt x="532" y="315"/>
                    <a:pt x="523" y="179"/>
                    <a:pt x="427" y="81"/>
                  </a:cubicBezTo>
                  <a:cubicBezTo>
                    <a:pt x="375" y="28"/>
                    <a:pt x="313"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8" name="Google Shape;7298;p24"/>
            <p:cNvSpPr/>
            <p:nvPr/>
          </p:nvSpPr>
          <p:spPr>
            <a:xfrm>
              <a:off x="6456113" y="5536907"/>
              <a:ext cx="11594" cy="10522"/>
            </a:xfrm>
            <a:custGeom>
              <a:rect b="b" l="l" r="r" t="t"/>
              <a:pathLst>
                <a:path extrusionOk="0" h="481" w="530">
                  <a:moveTo>
                    <a:pt x="255" y="1"/>
                  </a:moveTo>
                  <a:cubicBezTo>
                    <a:pt x="204" y="1"/>
                    <a:pt x="154" y="19"/>
                    <a:pt x="110" y="57"/>
                  </a:cubicBezTo>
                  <a:cubicBezTo>
                    <a:pt x="9" y="146"/>
                    <a:pt x="0" y="283"/>
                    <a:pt x="94" y="389"/>
                  </a:cubicBezTo>
                  <a:cubicBezTo>
                    <a:pt x="145" y="449"/>
                    <a:pt x="211" y="480"/>
                    <a:pt x="277" y="480"/>
                  </a:cubicBezTo>
                  <a:cubicBezTo>
                    <a:pt x="328" y="480"/>
                    <a:pt x="378" y="462"/>
                    <a:pt x="422" y="423"/>
                  </a:cubicBezTo>
                  <a:cubicBezTo>
                    <a:pt x="529" y="332"/>
                    <a:pt x="527" y="196"/>
                    <a:pt x="438" y="91"/>
                  </a:cubicBezTo>
                  <a:cubicBezTo>
                    <a:pt x="386" y="32"/>
                    <a:pt x="320"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299" name="Google Shape;7299;p24"/>
            <p:cNvSpPr/>
            <p:nvPr/>
          </p:nvSpPr>
          <p:spPr>
            <a:xfrm>
              <a:off x="6468975" y="5526495"/>
              <a:ext cx="11659" cy="10544"/>
            </a:xfrm>
            <a:custGeom>
              <a:rect b="b" l="l" r="r" t="t"/>
              <a:pathLst>
                <a:path extrusionOk="0" h="482" w="533">
                  <a:moveTo>
                    <a:pt x="258" y="0"/>
                  </a:moveTo>
                  <a:cubicBezTo>
                    <a:pt x="212" y="0"/>
                    <a:pt x="165" y="16"/>
                    <a:pt x="122" y="50"/>
                  </a:cubicBezTo>
                  <a:cubicBezTo>
                    <a:pt x="17" y="130"/>
                    <a:pt x="1" y="267"/>
                    <a:pt x="86" y="379"/>
                  </a:cubicBezTo>
                  <a:cubicBezTo>
                    <a:pt x="135" y="446"/>
                    <a:pt x="205" y="481"/>
                    <a:pt x="276" y="481"/>
                  </a:cubicBezTo>
                  <a:cubicBezTo>
                    <a:pt x="322" y="481"/>
                    <a:pt x="369" y="466"/>
                    <a:pt x="411" y="434"/>
                  </a:cubicBezTo>
                  <a:cubicBezTo>
                    <a:pt x="523" y="347"/>
                    <a:pt x="532" y="212"/>
                    <a:pt x="447" y="104"/>
                  </a:cubicBezTo>
                  <a:cubicBezTo>
                    <a:pt x="397" y="36"/>
                    <a:pt x="328"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0" name="Google Shape;7300;p24"/>
            <p:cNvSpPr/>
            <p:nvPr/>
          </p:nvSpPr>
          <p:spPr>
            <a:xfrm>
              <a:off x="6482603" y="5516804"/>
              <a:ext cx="11703" cy="10566"/>
            </a:xfrm>
            <a:custGeom>
              <a:rect b="b" l="l" r="r" t="t"/>
              <a:pathLst>
                <a:path extrusionOk="0" h="483" w="535">
                  <a:moveTo>
                    <a:pt x="264" y="1"/>
                  </a:moveTo>
                  <a:cubicBezTo>
                    <a:pt x="221" y="1"/>
                    <a:pt x="178" y="14"/>
                    <a:pt x="138" y="41"/>
                  </a:cubicBezTo>
                  <a:cubicBezTo>
                    <a:pt x="26" y="115"/>
                    <a:pt x="1" y="250"/>
                    <a:pt x="79" y="369"/>
                  </a:cubicBezTo>
                  <a:cubicBezTo>
                    <a:pt x="129" y="443"/>
                    <a:pt x="202" y="483"/>
                    <a:pt x="277" y="483"/>
                  </a:cubicBezTo>
                  <a:cubicBezTo>
                    <a:pt x="319" y="483"/>
                    <a:pt x="362" y="471"/>
                    <a:pt x="402" y="444"/>
                  </a:cubicBezTo>
                  <a:cubicBezTo>
                    <a:pt x="518" y="367"/>
                    <a:pt x="534" y="231"/>
                    <a:pt x="459" y="117"/>
                  </a:cubicBezTo>
                  <a:cubicBezTo>
                    <a:pt x="409" y="41"/>
                    <a:pt x="338"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1" name="Google Shape;7301;p24"/>
            <p:cNvSpPr/>
            <p:nvPr/>
          </p:nvSpPr>
          <p:spPr>
            <a:xfrm>
              <a:off x="6496888" y="5508098"/>
              <a:ext cx="11703" cy="10588"/>
            </a:xfrm>
            <a:custGeom>
              <a:rect b="b" l="l" r="r" t="t"/>
              <a:pathLst>
                <a:path extrusionOk="0" h="484" w="535">
                  <a:moveTo>
                    <a:pt x="265" y="0"/>
                  </a:moveTo>
                  <a:cubicBezTo>
                    <a:pt x="228" y="0"/>
                    <a:pt x="189" y="10"/>
                    <a:pt x="152" y="32"/>
                  </a:cubicBezTo>
                  <a:cubicBezTo>
                    <a:pt x="35" y="98"/>
                    <a:pt x="1" y="231"/>
                    <a:pt x="72" y="355"/>
                  </a:cubicBezTo>
                  <a:cubicBezTo>
                    <a:pt x="119" y="436"/>
                    <a:pt x="195" y="484"/>
                    <a:pt x="276" y="484"/>
                  </a:cubicBezTo>
                  <a:cubicBezTo>
                    <a:pt x="313" y="484"/>
                    <a:pt x="351" y="474"/>
                    <a:pt x="388" y="453"/>
                  </a:cubicBezTo>
                  <a:cubicBezTo>
                    <a:pt x="509" y="382"/>
                    <a:pt x="534" y="249"/>
                    <a:pt x="465" y="130"/>
                  </a:cubicBezTo>
                  <a:cubicBezTo>
                    <a:pt x="419" y="46"/>
                    <a:pt x="345"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2" name="Google Shape;7302;p24"/>
            <p:cNvSpPr/>
            <p:nvPr/>
          </p:nvSpPr>
          <p:spPr>
            <a:xfrm>
              <a:off x="6511719" y="5500398"/>
              <a:ext cx="11638" cy="10566"/>
            </a:xfrm>
            <a:custGeom>
              <a:rect b="b" l="l" r="r" t="t"/>
              <a:pathLst>
                <a:path extrusionOk="0" h="483" w="532">
                  <a:moveTo>
                    <a:pt x="265" y="0"/>
                  </a:moveTo>
                  <a:cubicBezTo>
                    <a:pt x="232" y="0"/>
                    <a:pt x="197" y="8"/>
                    <a:pt x="163" y="24"/>
                  </a:cubicBezTo>
                  <a:cubicBezTo>
                    <a:pt x="44" y="84"/>
                    <a:pt x="0" y="214"/>
                    <a:pt x="62" y="340"/>
                  </a:cubicBezTo>
                  <a:cubicBezTo>
                    <a:pt x="105" y="430"/>
                    <a:pt x="185" y="482"/>
                    <a:pt x="271" y="482"/>
                  </a:cubicBezTo>
                  <a:cubicBezTo>
                    <a:pt x="303" y="482"/>
                    <a:pt x="337" y="475"/>
                    <a:pt x="369" y="459"/>
                  </a:cubicBezTo>
                  <a:cubicBezTo>
                    <a:pt x="497" y="397"/>
                    <a:pt x="532" y="267"/>
                    <a:pt x="470" y="143"/>
                  </a:cubicBezTo>
                  <a:cubicBezTo>
                    <a:pt x="427" y="51"/>
                    <a:pt x="350" y="0"/>
                    <a:pt x="26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3" name="Google Shape;7303;p24"/>
            <p:cNvSpPr/>
            <p:nvPr/>
          </p:nvSpPr>
          <p:spPr>
            <a:xfrm>
              <a:off x="6526988" y="5493704"/>
              <a:ext cx="11550" cy="10566"/>
            </a:xfrm>
            <a:custGeom>
              <a:rect b="b" l="l" r="r" t="t"/>
              <a:pathLst>
                <a:path extrusionOk="0" h="483" w="528">
                  <a:moveTo>
                    <a:pt x="266" y="1"/>
                  </a:moveTo>
                  <a:cubicBezTo>
                    <a:pt x="237" y="1"/>
                    <a:pt x="207" y="6"/>
                    <a:pt x="177" y="19"/>
                  </a:cubicBezTo>
                  <a:cubicBezTo>
                    <a:pt x="54" y="67"/>
                    <a:pt x="1" y="195"/>
                    <a:pt x="54" y="328"/>
                  </a:cubicBezTo>
                  <a:cubicBezTo>
                    <a:pt x="94" y="424"/>
                    <a:pt x="174" y="483"/>
                    <a:pt x="266" y="483"/>
                  </a:cubicBezTo>
                  <a:cubicBezTo>
                    <a:pt x="294" y="483"/>
                    <a:pt x="324" y="477"/>
                    <a:pt x="354" y="465"/>
                  </a:cubicBezTo>
                  <a:cubicBezTo>
                    <a:pt x="484" y="413"/>
                    <a:pt x="528" y="284"/>
                    <a:pt x="475" y="158"/>
                  </a:cubicBezTo>
                  <a:cubicBezTo>
                    <a:pt x="435" y="58"/>
                    <a:pt x="356"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4" name="Google Shape;7304;p24"/>
            <p:cNvSpPr/>
            <p:nvPr/>
          </p:nvSpPr>
          <p:spPr>
            <a:xfrm>
              <a:off x="6542716" y="5487995"/>
              <a:ext cx="11397" cy="10588"/>
            </a:xfrm>
            <a:custGeom>
              <a:rect b="b" l="l" r="r" t="t"/>
              <a:pathLst>
                <a:path extrusionOk="0" h="484" w="521">
                  <a:moveTo>
                    <a:pt x="264" y="1"/>
                  </a:moveTo>
                  <a:cubicBezTo>
                    <a:pt x="239" y="1"/>
                    <a:pt x="213" y="5"/>
                    <a:pt x="186" y="14"/>
                  </a:cubicBezTo>
                  <a:cubicBezTo>
                    <a:pt x="61" y="55"/>
                    <a:pt x="1" y="179"/>
                    <a:pt x="44" y="314"/>
                  </a:cubicBezTo>
                  <a:cubicBezTo>
                    <a:pt x="79" y="419"/>
                    <a:pt x="163" y="484"/>
                    <a:pt x="262" y="484"/>
                  </a:cubicBezTo>
                  <a:cubicBezTo>
                    <a:pt x="285" y="484"/>
                    <a:pt x="310" y="480"/>
                    <a:pt x="335" y="472"/>
                  </a:cubicBezTo>
                  <a:cubicBezTo>
                    <a:pt x="468" y="429"/>
                    <a:pt x="521" y="303"/>
                    <a:pt x="477" y="172"/>
                  </a:cubicBezTo>
                  <a:cubicBezTo>
                    <a:pt x="441" y="65"/>
                    <a:pt x="360"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5" name="Google Shape;7305;p24"/>
            <p:cNvSpPr/>
            <p:nvPr/>
          </p:nvSpPr>
          <p:spPr>
            <a:xfrm>
              <a:off x="6558750" y="5483357"/>
              <a:ext cx="11200" cy="10588"/>
            </a:xfrm>
            <a:custGeom>
              <a:rect b="b" l="l" r="r" t="t"/>
              <a:pathLst>
                <a:path extrusionOk="0" h="484" w="512">
                  <a:moveTo>
                    <a:pt x="261" y="0"/>
                  </a:moveTo>
                  <a:cubicBezTo>
                    <a:pt x="240" y="0"/>
                    <a:pt x="219" y="3"/>
                    <a:pt x="198" y="8"/>
                  </a:cubicBezTo>
                  <a:cubicBezTo>
                    <a:pt x="70" y="43"/>
                    <a:pt x="1" y="162"/>
                    <a:pt x="37" y="299"/>
                  </a:cubicBezTo>
                  <a:cubicBezTo>
                    <a:pt x="66" y="413"/>
                    <a:pt x="151" y="484"/>
                    <a:pt x="255" y="484"/>
                  </a:cubicBezTo>
                  <a:cubicBezTo>
                    <a:pt x="275" y="484"/>
                    <a:pt x="296" y="481"/>
                    <a:pt x="317" y="476"/>
                  </a:cubicBezTo>
                  <a:cubicBezTo>
                    <a:pt x="452" y="441"/>
                    <a:pt x="512" y="318"/>
                    <a:pt x="477" y="185"/>
                  </a:cubicBezTo>
                  <a:cubicBezTo>
                    <a:pt x="447" y="70"/>
                    <a:pt x="36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6" name="Google Shape;7306;p24"/>
            <p:cNvSpPr/>
            <p:nvPr/>
          </p:nvSpPr>
          <p:spPr>
            <a:xfrm>
              <a:off x="6575091" y="5479726"/>
              <a:ext cx="10981" cy="10588"/>
            </a:xfrm>
            <a:custGeom>
              <a:rect b="b" l="l" r="r" t="t"/>
              <a:pathLst>
                <a:path extrusionOk="0" h="484" w="502">
                  <a:moveTo>
                    <a:pt x="254" y="0"/>
                  </a:moveTo>
                  <a:cubicBezTo>
                    <a:pt x="239" y="0"/>
                    <a:pt x="223" y="2"/>
                    <a:pt x="207" y="5"/>
                  </a:cubicBezTo>
                  <a:cubicBezTo>
                    <a:pt x="76" y="30"/>
                    <a:pt x="0" y="147"/>
                    <a:pt x="28" y="287"/>
                  </a:cubicBezTo>
                  <a:cubicBezTo>
                    <a:pt x="50" y="406"/>
                    <a:pt x="138" y="484"/>
                    <a:pt x="249" y="484"/>
                  </a:cubicBezTo>
                  <a:cubicBezTo>
                    <a:pt x="264" y="484"/>
                    <a:pt x="280" y="482"/>
                    <a:pt x="296" y="479"/>
                  </a:cubicBezTo>
                  <a:cubicBezTo>
                    <a:pt x="433" y="452"/>
                    <a:pt x="502" y="335"/>
                    <a:pt x="474" y="200"/>
                  </a:cubicBezTo>
                  <a:cubicBezTo>
                    <a:pt x="450" y="77"/>
                    <a:pt x="36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7" name="Google Shape;7307;p24"/>
            <p:cNvSpPr/>
            <p:nvPr/>
          </p:nvSpPr>
          <p:spPr>
            <a:xfrm>
              <a:off x="6591628" y="5477079"/>
              <a:ext cx="10675" cy="10588"/>
            </a:xfrm>
            <a:custGeom>
              <a:rect b="b" l="l" r="r" t="t"/>
              <a:pathLst>
                <a:path extrusionOk="0" h="484" w="488">
                  <a:moveTo>
                    <a:pt x="247" y="0"/>
                  </a:moveTo>
                  <a:cubicBezTo>
                    <a:pt x="236" y="0"/>
                    <a:pt x="226" y="1"/>
                    <a:pt x="215" y="2"/>
                  </a:cubicBezTo>
                  <a:cubicBezTo>
                    <a:pt x="83" y="21"/>
                    <a:pt x="0" y="133"/>
                    <a:pt x="18" y="273"/>
                  </a:cubicBezTo>
                  <a:cubicBezTo>
                    <a:pt x="35" y="398"/>
                    <a:pt x="124" y="483"/>
                    <a:pt x="241" y="483"/>
                  </a:cubicBezTo>
                  <a:cubicBezTo>
                    <a:pt x="252" y="483"/>
                    <a:pt x="263" y="483"/>
                    <a:pt x="275" y="481"/>
                  </a:cubicBezTo>
                  <a:cubicBezTo>
                    <a:pt x="415" y="463"/>
                    <a:pt x="488" y="348"/>
                    <a:pt x="470" y="211"/>
                  </a:cubicBezTo>
                  <a:cubicBezTo>
                    <a:pt x="453" y="82"/>
                    <a:pt x="362" y="0"/>
                    <a:pt x="2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8" name="Google Shape;7308;p24"/>
            <p:cNvSpPr/>
            <p:nvPr/>
          </p:nvSpPr>
          <p:spPr>
            <a:xfrm>
              <a:off x="6608603" y="5475351"/>
              <a:ext cx="10391" cy="10566"/>
            </a:xfrm>
            <a:custGeom>
              <a:rect b="b" l="l" r="r" t="t"/>
              <a:pathLst>
                <a:path extrusionOk="0" h="483" w="475">
                  <a:moveTo>
                    <a:pt x="241" y="1"/>
                  </a:moveTo>
                  <a:cubicBezTo>
                    <a:pt x="235" y="1"/>
                    <a:pt x="229" y="1"/>
                    <a:pt x="223" y="1"/>
                  </a:cubicBezTo>
                  <a:cubicBezTo>
                    <a:pt x="88" y="13"/>
                    <a:pt x="1" y="118"/>
                    <a:pt x="12" y="260"/>
                  </a:cubicBezTo>
                  <a:cubicBezTo>
                    <a:pt x="23" y="391"/>
                    <a:pt x="113" y="483"/>
                    <a:pt x="237" y="483"/>
                  </a:cubicBezTo>
                  <a:cubicBezTo>
                    <a:pt x="243" y="483"/>
                    <a:pt x="249" y="483"/>
                    <a:pt x="255" y="482"/>
                  </a:cubicBezTo>
                  <a:cubicBezTo>
                    <a:pt x="397" y="471"/>
                    <a:pt x="475" y="361"/>
                    <a:pt x="465" y="223"/>
                  </a:cubicBezTo>
                  <a:cubicBezTo>
                    <a:pt x="454" y="90"/>
                    <a:pt x="364" y="1"/>
                    <a:pt x="24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09" name="Google Shape;7309;p24"/>
            <p:cNvSpPr/>
            <p:nvPr/>
          </p:nvSpPr>
          <p:spPr>
            <a:xfrm>
              <a:off x="6625381" y="5474563"/>
              <a:ext cx="10106" cy="10544"/>
            </a:xfrm>
            <a:custGeom>
              <a:rect b="b" l="l" r="r" t="t"/>
              <a:pathLst>
                <a:path extrusionOk="0" h="482" w="462">
                  <a:moveTo>
                    <a:pt x="232" y="1"/>
                  </a:moveTo>
                  <a:cubicBezTo>
                    <a:pt x="231" y="1"/>
                    <a:pt x="229" y="1"/>
                    <a:pt x="227" y="1"/>
                  </a:cubicBezTo>
                  <a:cubicBezTo>
                    <a:pt x="92" y="5"/>
                    <a:pt x="1" y="106"/>
                    <a:pt x="3" y="248"/>
                  </a:cubicBezTo>
                  <a:cubicBezTo>
                    <a:pt x="7" y="382"/>
                    <a:pt x="97" y="482"/>
                    <a:pt x="226" y="482"/>
                  </a:cubicBezTo>
                  <a:cubicBezTo>
                    <a:pt x="229" y="482"/>
                    <a:pt x="231" y="482"/>
                    <a:pt x="234" y="481"/>
                  </a:cubicBezTo>
                  <a:cubicBezTo>
                    <a:pt x="376" y="479"/>
                    <a:pt x="461" y="374"/>
                    <a:pt x="459" y="236"/>
                  </a:cubicBezTo>
                  <a:cubicBezTo>
                    <a:pt x="454" y="96"/>
                    <a:pt x="362" y="1"/>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0" name="Google Shape;7310;p24"/>
            <p:cNvSpPr/>
            <p:nvPr/>
          </p:nvSpPr>
          <p:spPr>
            <a:xfrm>
              <a:off x="6642269" y="5474607"/>
              <a:ext cx="10041" cy="10544"/>
            </a:xfrm>
            <a:custGeom>
              <a:rect b="b" l="l" r="r" t="t"/>
              <a:pathLst>
                <a:path extrusionOk="0" h="482" w="459">
                  <a:moveTo>
                    <a:pt x="230" y="1"/>
                  </a:moveTo>
                  <a:cubicBezTo>
                    <a:pt x="97" y="1"/>
                    <a:pt x="3" y="101"/>
                    <a:pt x="3" y="239"/>
                  </a:cubicBezTo>
                  <a:cubicBezTo>
                    <a:pt x="0" y="376"/>
                    <a:pt x="92" y="482"/>
                    <a:pt x="225" y="482"/>
                  </a:cubicBezTo>
                  <a:cubicBezTo>
                    <a:pt x="226" y="482"/>
                    <a:pt x="228" y="482"/>
                    <a:pt x="230" y="482"/>
                  </a:cubicBezTo>
                  <a:cubicBezTo>
                    <a:pt x="369" y="482"/>
                    <a:pt x="456" y="380"/>
                    <a:pt x="456" y="244"/>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1" name="Google Shape;7311;p24"/>
            <p:cNvSpPr/>
            <p:nvPr/>
          </p:nvSpPr>
          <p:spPr>
            <a:xfrm>
              <a:off x="6659047" y="5475504"/>
              <a:ext cx="10391" cy="10522"/>
            </a:xfrm>
            <a:custGeom>
              <a:rect b="b" l="l" r="r" t="t"/>
              <a:pathLst>
                <a:path extrusionOk="0" h="481" w="475">
                  <a:moveTo>
                    <a:pt x="239" y="0"/>
                  </a:moveTo>
                  <a:cubicBezTo>
                    <a:pt x="115" y="0"/>
                    <a:pt x="21" y="90"/>
                    <a:pt x="10" y="223"/>
                  </a:cubicBezTo>
                  <a:cubicBezTo>
                    <a:pt x="1" y="361"/>
                    <a:pt x="85" y="471"/>
                    <a:pt x="218" y="480"/>
                  </a:cubicBezTo>
                  <a:cubicBezTo>
                    <a:pt x="226" y="480"/>
                    <a:pt x="233" y="481"/>
                    <a:pt x="241" y="481"/>
                  </a:cubicBezTo>
                  <a:cubicBezTo>
                    <a:pt x="368" y="481"/>
                    <a:pt x="455" y="388"/>
                    <a:pt x="463" y="258"/>
                  </a:cubicBezTo>
                  <a:cubicBezTo>
                    <a:pt x="475" y="116"/>
                    <a:pt x="390" y="10"/>
                    <a:pt x="257" y="1"/>
                  </a:cubicBezTo>
                  <a:cubicBezTo>
                    <a:pt x="251" y="1"/>
                    <a:pt x="245" y="0"/>
                    <a:pt x="2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2" name="Google Shape;7312;p24"/>
            <p:cNvSpPr/>
            <p:nvPr/>
          </p:nvSpPr>
          <p:spPr>
            <a:xfrm>
              <a:off x="6675628" y="5477188"/>
              <a:ext cx="10653" cy="10566"/>
            </a:xfrm>
            <a:custGeom>
              <a:rect b="b" l="l" r="r" t="t"/>
              <a:pathLst>
                <a:path extrusionOk="0" h="483" w="487">
                  <a:moveTo>
                    <a:pt x="244" y="0"/>
                  </a:moveTo>
                  <a:cubicBezTo>
                    <a:pt x="126" y="0"/>
                    <a:pt x="34" y="84"/>
                    <a:pt x="19" y="213"/>
                  </a:cubicBezTo>
                  <a:cubicBezTo>
                    <a:pt x="1" y="350"/>
                    <a:pt x="79" y="462"/>
                    <a:pt x="211" y="481"/>
                  </a:cubicBezTo>
                  <a:cubicBezTo>
                    <a:pt x="222" y="482"/>
                    <a:pt x="233" y="482"/>
                    <a:pt x="243" y="482"/>
                  </a:cubicBezTo>
                  <a:cubicBezTo>
                    <a:pt x="368" y="482"/>
                    <a:pt x="453" y="395"/>
                    <a:pt x="470" y="268"/>
                  </a:cubicBezTo>
                  <a:cubicBezTo>
                    <a:pt x="486" y="128"/>
                    <a:pt x="408" y="18"/>
                    <a:pt x="276" y="2"/>
                  </a:cubicBezTo>
                  <a:cubicBezTo>
                    <a:pt x="265" y="1"/>
                    <a:pt x="255" y="0"/>
                    <a:pt x="24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3" name="Google Shape;7313;p24"/>
            <p:cNvSpPr/>
            <p:nvPr/>
          </p:nvSpPr>
          <p:spPr>
            <a:xfrm>
              <a:off x="6691969" y="5479770"/>
              <a:ext cx="10894" cy="10544"/>
            </a:xfrm>
            <a:custGeom>
              <a:rect b="b" l="l" r="r" t="t"/>
              <a:pathLst>
                <a:path extrusionOk="0" h="482" w="498">
                  <a:moveTo>
                    <a:pt x="246" y="1"/>
                  </a:moveTo>
                  <a:cubicBezTo>
                    <a:pt x="137" y="1"/>
                    <a:pt x="48" y="77"/>
                    <a:pt x="26" y="200"/>
                  </a:cubicBezTo>
                  <a:cubicBezTo>
                    <a:pt x="0" y="335"/>
                    <a:pt x="71" y="452"/>
                    <a:pt x="202" y="477"/>
                  </a:cubicBezTo>
                  <a:cubicBezTo>
                    <a:pt x="218" y="480"/>
                    <a:pt x="234" y="482"/>
                    <a:pt x="250" y="482"/>
                  </a:cubicBezTo>
                  <a:cubicBezTo>
                    <a:pt x="365" y="482"/>
                    <a:pt x="450" y="402"/>
                    <a:pt x="472" y="282"/>
                  </a:cubicBezTo>
                  <a:cubicBezTo>
                    <a:pt x="497" y="143"/>
                    <a:pt x="424" y="28"/>
                    <a:pt x="293" y="5"/>
                  </a:cubicBezTo>
                  <a:cubicBezTo>
                    <a:pt x="277" y="2"/>
                    <a:pt x="262" y="1"/>
                    <a:pt x="2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4" name="Google Shape;7314;p24"/>
            <p:cNvSpPr/>
            <p:nvPr/>
          </p:nvSpPr>
          <p:spPr>
            <a:xfrm>
              <a:off x="6707938" y="5483270"/>
              <a:ext cx="11156" cy="10566"/>
            </a:xfrm>
            <a:custGeom>
              <a:rect b="b" l="l" r="r" t="t"/>
              <a:pathLst>
                <a:path extrusionOk="0" h="483" w="510">
                  <a:moveTo>
                    <a:pt x="255" y="0"/>
                  </a:moveTo>
                  <a:cubicBezTo>
                    <a:pt x="152" y="0"/>
                    <a:pt x="64" y="71"/>
                    <a:pt x="35" y="187"/>
                  </a:cubicBezTo>
                  <a:cubicBezTo>
                    <a:pt x="1" y="319"/>
                    <a:pt x="65" y="443"/>
                    <a:pt x="196" y="475"/>
                  </a:cubicBezTo>
                  <a:cubicBezTo>
                    <a:pt x="216" y="480"/>
                    <a:pt x="237" y="482"/>
                    <a:pt x="256" y="482"/>
                  </a:cubicBezTo>
                  <a:cubicBezTo>
                    <a:pt x="364" y="482"/>
                    <a:pt x="448" y="409"/>
                    <a:pt x="475" y="296"/>
                  </a:cubicBezTo>
                  <a:cubicBezTo>
                    <a:pt x="509" y="159"/>
                    <a:pt x="445" y="40"/>
                    <a:pt x="315" y="8"/>
                  </a:cubicBezTo>
                  <a:cubicBezTo>
                    <a:pt x="294" y="3"/>
                    <a:pt x="275"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5" name="Google Shape;7315;p24"/>
            <p:cNvSpPr/>
            <p:nvPr/>
          </p:nvSpPr>
          <p:spPr>
            <a:xfrm>
              <a:off x="6723819" y="5487820"/>
              <a:ext cx="11397" cy="10588"/>
            </a:xfrm>
            <a:custGeom>
              <a:rect b="b" l="l" r="r" t="t"/>
              <a:pathLst>
                <a:path extrusionOk="0" h="484" w="521">
                  <a:moveTo>
                    <a:pt x="261" y="1"/>
                  </a:moveTo>
                  <a:cubicBezTo>
                    <a:pt x="164" y="1"/>
                    <a:pt x="79" y="65"/>
                    <a:pt x="44" y="173"/>
                  </a:cubicBezTo>
                  <a:cubicBezTo>
                    <a:pt x="1" y="304"/>
                    <a:pt x="58" y="430"/>
                    <a:pt x="184" y="471"/>
                  </a:cubicBezTo>
                  <a:cubicBezTo>
                    <a:pt x="211" y="480"/>
                    <a:pt x="237" y="484"/>
                    <a:pt x="262" y="484"/>
                  </a:cubicBezTo>
                  <a:cubicBezTo>
                    <a:pt x="363" y="484"/>
                    <a:pt x="444" y="417"/>
                    <a:pt x="477" y="313"/>
                  </a:cubicBezTo>
                  <a:cubicBezTo>
                    <a:pt x="521" y="178"/>
                    <a:pt x="463" y="54"/>
                    <a:pt x="335" y="13"/>
                  </a:cubicBezTo>
                  <a:cubicBezTo>
                    <a:pt x="310" y="5"/>
                    <a:pt x="285"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6" name="Google Shape;7316;p24"/>
            <p:cNvSpPr/>
            <p:nvPr/>
          </p:nvSpPr>
          <p:spPr>
            <a:xfrm>
              <a:off x="6739459" y="5493551"/>
              <a:ext cx="11550" cy="10588"/>
            </a:xfrm>
            <a:custGeom>
              <a:rect b="b" l="l" r="r" t="t"/>
              <a:pathLst>
                <a:path extrusionOk="0" h="484" w="528">
                  <a:moveTo>
                    <a:pt x="264" y="1"/>
                  </a:moveTo>
                  <a:cubicBezTo>
                    <a:pt x="172" y="1"/>
                    <a:pt x="91" y="57"/>
                    <a:pt x="51" y="156"/>
                  </a:cubicBezTo>
                  <a:cubicBezTo>
                    <a:pt x="0" y="284"/>
                    <a:pt x="46" y="415"/>
                    <a:pt x="170" y="465"/>
                  </a:cubicBezTo>
                  <a:cubicBezTo>
                    <a:pt x="201" y="478"/>
                    <a:pt x="232" y="484"/>
                    <a:pt x="261" y="484"/>
                  </a:cubicBezTo>
                  <a:cubicBezTo>
                    <a:pt x="354" y="484"/>
                    <a:pt x="434" y="424"/>
                    <a:pt x="472" y="328"/>
                  </a:cubicBezTo>
                  <a:cubicBezTo>
                    <a:pt x="527" y="195"/>
                    <a:pt x="479" y="69"/>
                    <a:pt x="355" y="19"/>
                  </a:cubicBezTo>
                  <a:cubicBezTo>
                    <a:pt x="325" y="7"/>
                    <a:pt x="294"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7" name="Google Shape;7317;p24"/>
            <p:cNvSpPr/>
            <p:nvPr/>
          </p:nvSpPr>
          <p:spPr>
            <a:xfrm>
              <a:off x="6754488" y="5500398"/>
              <a:ext cx="11638" cy="10566"/>
            </a:xfrm>
            <a:custGeom>
              <a:rect b="b" l="l" r="r" t="t"/>
              <a:pathLst>
                <a:path extrusionOk="0" h="483" w="532">
                  <a:moveTo>
                    <a:pt x="268" y="1"/>
                  </a:moveTo>
                  <a:cubicBezTo>
                    <a:pt x="184" y="1"/>
                    <a:pt x="105" y="50"/>
                    <a:pt x="60" y="141"/>
                  </a:cubicBezTo>
                  <a:cubicBezTo>
                    <a:pt x="0" y="262"/>
                    <a:pt x="35" y="397"/>
                    <a:pt x="156" y="457"/>
                  </a:cubicBezTo>
                  <a:cubicBezTo>
                    <a:pt x="192" y="475"/>
                    <a:pt x="228" y="483"/>
                    <a:pt x="262" y="483"/>
                  </a:cubicBezTo>
                  <a:cubicBezTo>
                    <a:pt x="348" y="483"/>
                    <a:pt x="423" y="431"/>
                    <a:pt x="468" y="342"/>
                  </a:cubicBezTo>
                  <a:cubicBezTo>
                    <a:pt x="532" y="217"/>
                    <a:pt x="493" y="86"/>
                    <a:pt x="374" y="26"/>
                  </a:cubicBezTo>
                  <a:cubicBezTo>
                    <a:pt x="339" y="9"/>
                    <a:pt x="303" y="1"/>
                    <a:pt x="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8" name="Google Shape;7318;p24"/>
            <p:cNvSpPr/>
            <p:nvPr/>
          </p:nvSpPr>
          <p:spPr>
            <a:xfrm>
              <a:off x="6768816" y="5508382"/>
              <a:ext cx="11681" cy="10544"/>
            </a:xfrm>
            <a:custGeom>
              <a:rect b="b" l="l" r="r" t="t"/>
              <a:pathLst>
                <a:path extrusionOk="0" h="482" w="534">
                  <a:moveTo>
                    <a:pt x="273" y="0"/>
                  </a:moveTo>
                  <a:cubicBezTo>
                    <a:pt x="195" y="0"/>
                    <a:pt x="120" y="44"/>
                    <a:pt x="71" y="124"/>
                  </a:cubicBezTo>
                  <a:cubicBezTo>
                    <a:pt x="0" y="241"/>
                    <a:pt x="26" y="376"/>
                    <a:pt x="140" y="447"/>
                  </a:cubicBezTo>
                  <a:cubicBezTo>
                    <a:pt x="181" y="471"/>
                    <a:pt x="222" y="482"/>
                    <a:pt x="261" y="482"/>
                  </a:cubicBezTo>
                  <a:cubicBezTo>
                    <a:pt x="341" y="482"/>
                    <a:pt x="413" y="437"/>
                    <a:pt x="461" y="358"/>
                  </a:cubicBezTo>
                  <a:cubicBezTo>
                    <a:pt x="534" y="239"/>
                    <a:pt x="507" y="106"/>
                    <a:pt x="392" y="35"/>
                  </a:cubicBezTo>
                  <a:cubicBezTo>
                    <a:pt x="353" y="12"/>
                    <a:pt x="313"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19" name="Google Shape;7319;p24"/>
            <p:cNvSpPr/>
            <p:nvPr/>
          </p:nvSpPr>
          <p:spPr>
            <a:xfrm>
              <a:off x="6782488" y="5517526"/>
              <a:ext cx="11703" cy="10522"/>
            </a:xfrm>
            <a:custGeom>
              <a:rect b="b" l="l" r="r" t="t"/>
              <a:pathLst>
                <a:path extrusionOk="0" h="481" w="535">
                  <a:moveTo>
                    <a:pt x="275" y="0"/>
                  </a:moveTo>
                  <a:cubicBezTo>
                    <a:pt x="203" y="0"/>
                    <a:pt x="133" y="37"/>
                    <a:pt x="81" y="107"/>
                  </a:cubicBezTo>
                  <a:cubicBezTo>
                    <a:pt x="1" y="217"/>
                    <a:pt x="14" y="354"/>
                    <a:pt x="122" y="434"/>
                  </a:cubicBezTo>
                  <a:cubicBezTo>
                    <a:pt x="166" y="466"/>
                    <a:pt x="213" y="481"/>
                    <a:pt x="258" y="481"/>
                  </a:cubicBezTo>
                  <a:cubicBezTo>
                    <a:pt x="331" y="481"/>
                    <a:pt x="400" y="443"/>
                    <a:pt x="449" y="375"/>
                  </a:cubicBezTo>
                  <a:cubicBezTo>
                    <a:pt x="534" y="260"/>
                    <a:pt x="518" y="125"/>
                    <a:pt x="408" y="45"/>
                  </a:cubicBezTo>
                  <a:cubicBezTo>
                    <a:pt x="367" y="15"/>
                    <a:pt x="321"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0" name="Google Shape;7320;p24"/>
            <p:cNvSpPr/>
            <p:nvPr/>
          </p:nvSpPr>
          <p:spPr>
            <a:xfrm>
              <a:off x="6795569" y="5527960"/>
              <a:ext cx="11550" cy="10478"/>
            </a:xfrm>
            <a:custGeom>
              <a:rect b="b" l="l" r="r" t="t"/>
              <a:pathLst>
                <a:path extrusionOk="0" h="479" w="528">
                  <a:moveTo>
                    <a:pt x="273" y="0"/>
                  </a:moveTo>
                  <a:cubicBezTo>
                    <a:pt x="207" y="0"/>
                    <a:pt x="142" y="30"/>
                    <a:pt x="90" y="90"/>
                  </a:cubicBezTo>
                  <a:cubicBezTo>
                    <a:pt x="0" y="193"/>
                    <a:pt x="3" y="333"/>
                    <a:pt x="103" y="420"/>
                  </a:cubicBezTo>
                  <a:cubicBezTo>
                    <a:pt x="149" y="460"/>
                    <a:pt x="201" y="479"/>
                    <a:pt x="252" y="479"/>
                  </a:cubicBezTo>
                  <a:cubicBezTo>
                    <a:pt x="318" y="479"/>
                    <a:pt x="383" y="447"/>
                    <a:pt x="433" y="388"/>
                  </a:cubicBezTo>
                  <a:cubicBezTo>
                    <a:pt x="527" y="283"/>
                    <a:pt x="522" y="145"/>
                    <a:pt x="422" y="58"/>
                  </a:cubicBezTo>
                  <a:cubicBezTo>
                    <a:pt x="377" y="19"/>
                    <a:pt x="325"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1" name="Google Shape;7321;p24"/>
            <p:cNvSpPr/>
            <p:nvPr/>
          </p:nvSpPr>
          <p:spPr>
            <a:xfrm>
              <a:off x="6807228" y="5539226"/>
              <a:ext cx="11703" cy="10434"/>
            </a:xfrm>
            <a:custGeom>
              <a:rect b="b" l="l" r="r" t="t"/>
              <a:pathLst>
                <a:path extrusionOk="0" h="477" w="535">
                  <a:moveTo>
                    <a:pt x="281" y="0"/>
                  </a:moveTo>
                  <a:cubicBezTo>
                    <a:pt x="221" y="0"/>
                    <a:pt x="162" y="25"/>
                    <a:pt x="111" y="74"/>
                  </a:cubicBezTo>
                  <a:cubicBezTo>
                    <a:pt x="10" y="171"/>
                    <a:pt x="1" y="308"/>
                    <a:pt x="95" y="404"/>
                  </a:cubicBezTo>
                  <a:cubicBezTo>
                    <a:pt x="143" y="453"/>
                    <a:pt x="200" y="477"/>
                    <a:pt x="257" y="477"/>
                  </a:cubicBezTo>
                  <a:cubicBezTo>
                    <a:pt x="317" y="477"/>
                    <a:pt x="377" y="451"/>
                    <a:pt x="427" y="402"/>
                  </a:cubicBezTo>
                  <a:cubicBezTo>
                    <a:pt x="528" y="303"/>
                    <a:pt x="535" y="168"/>
                    <a:pt x="443" y="72"/>
                  </a:cubicBezTo>
                  <a:cubicBezTo>
                    <a:pt x="396" y="24"/>
                    <a:pt x="339"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2" name="Google Shape;7322;p24"/>
            <p:cNvSpPr/>
            <p:nvPr/>
          </p:nvSpPr>
          <p:spPr>
            <a:xfrm>
              <a:off x="6818013" y="5551541"/>
              <a:ext cx="11944" cy="10413"/>
            </a:xfrm>
            <a:custGeom>
              <a:rect b="b" l="l" r="r" t="t"/>
              <a:pathLst>
                <a:path extrusionOk="0" h="476" w="546">
                  <a:moveTo>
                    <a:pt x="287" y="1"/>
                  </a:moveTo>
                  <a:cubicBezTo>
                    <a:pt x="234" y="1"/>
                    <a:pt x="178" y="21"/>
                    <a:pt x="129" y="61"/>
                  </a:cubicBezTo>
                  <a:cubicBezTo>
                    <a:pt x="23" y="148"/>
                    <a:pt x="0" y="285"/>
                    <a:pt x="87" y="389"/>
                  </a:cubicBezTo>
                  <a:cubicBezTo>
                    <a:pt x="135" y="447"/>
                    <a:pt x="196" y="475"/>
                    <a:pt x="258" y="475"/>
                  </a:cubicBezTo>
                  <a:cubicBezTo>
                    <a:pt x="313" y="475"/>
                    <a:pt x="368" y="454"/>
                    <a:pt x="417" y="414"/>
                  </a:cubicBezTo>
                  <a:cubicBezTo>
                    <a:pt x="527" y="322"/>
                    <a:pt x="545" y="189"/>
                    <a:pt x="461" y="86"/>
                  </a:cubicBezTo>
                  <a:cubicBezTo>
                    <a:pt x="414" y="30"/>
                    <a:pt x="352"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3" name="Google Shape;7323;p24"/>
            <p:cNvSpPr/>
            <p:nvPr/>
          </p:nvSpPr>
          <p:spPr>
            <a:xfrm>
              <a:off x="6827988" y="5564929"/>
              <a:ext cx="12031" cy="10347"/>
            </a:xfrm>
            <a:custGeom>
              <a:rect b="b" l="l" r="r" t="t"/>
              <a:pathLst>
                <a:path extrusionOk="0" h="473" w="550">
                  <a:moveTo>
                    <a:pt x="292" y="0"/>
                  </a:moveTo>
                  <a:cubicBezTo>
                    <a:pt x="243" y="0"/>
                    <a:pt x="192" y="16"/>
                    <a:pt x="144" y="49"/>
                  </a:cubicBezTo>
                  <a:cubicBezTo>
                    <a:pt x="32" y="127"/>
                    <a:pt x="0" y="262"/>
                    <a:pt x="76" y="372"/>
                  </a:cubicBezTo>
                  <a:cubicBezTo>
                    <a:pt x="122" y="440"/>
                    <a:pt x="187" y="473"/>
                    <a:pt x="256" y="473"/>
                  </a:cubicBezTo>
                  <a:cubicBezTo>
                    <a:pt x="306" y="473"/>
                    <a:pt x="358" y="456"/>
                    <a:pt x="405" y="422"/>
                  </a:cubicBezTo>
                  <a:cubicBezTo>
                    <a:pt x="520" y="342"/>
                    <a:pt x="550" y="212"/>
                    <a:pt x="474" y="99"/>
                  </a:cubicBezTo>
                  <a:cubicBezTo>
                    <a:pt x="429" y="34"/>
                    <a:pt x="363"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4" name="Google Shape;7324;p24"/>
            <p:cNvSpPr/>
            <p:nvPr/>
          </p:nvSpPr>
          <p:spPr>
            <a:xfrm>
              <a:off x="6836803" y="5578907"/>
              <a:ext cx="12097" cy="10281"/>
            </a:xfrm>
            <a:custGeom>
              <a:rect b="b" l="l" r="r" t="t"/>
              <a:pathLst>
                <a:path extrusionOk="0" h="470" w="553">
                  <a:moveTo>
                    <a:pt x="293" y="1"/>
                  </a:moveTo>
                  <a:cubicBezTo>
                    <a:pt x="250" y="1"/>
                    <a:pt x="204" y="13"/>
                    <a:pt x="160" y="40"/>
                  </a:cubicBezTo>
                  <a:cubicBezTo>
                    <a:pt x="41" y="109"/>
                    <a:pt x="0" y="239"/>
                    <a:pt x="67" y="356"/>
                  </a:cubicBezTo>
                  <a:cubicBezTo>
                    <a:pt x="113" y="432"/>
                    <a:pt x="183" y="470"/>
                    <a:pt x="258" y="470"/>
                  </a:cubicBezTo>
                  <a:cubicBezTo>
                    <a:pt x="302" y="470"/>
                    <a:pt x="348" y="457"/>
                    <a:pt x="392" y="431"/>
                  </a:cubicBezTo>
                  <a:cubicBezTo>
                    <a:pt x="513" y="360"/>
                    <a:pt x="552" y="230"/>
                    <a:pt x="483" y="115"/>
                  </a:cubicBezTo>
                  <a:cubicBezTo>
                    <a:pt x="441" y="41"/>
                    <a:pt x="37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5" name="Google Shape;7325;p24"/>
            <p:cNvSpPr/>
            <p:nvPr/>
          </p:nvSpPr>
          <p:spPr>
            <a:xfrm>
              <a:off x="6844569" y="5593388"/>
              <a:ext cx="12075" cy="10238"/>
            </a:xfrm>
            <a:custGeom>
              <a:rect b="b" l="l" r="r" t="t"/>
              <a:pathLst>
                <a:path extrusionOk="0" h="468" w="552">
                  <a:moveTo>
                    <a:pt x="295" y="0"/>
                  </a:moveTo>
                  <a:cubicBezTo>
                    <a:pt x="256" y="0"/>
                    <a:pt x="215" y="10"/>
                    <a:pt x="174" y="31"/>
                  </a:cubicBezTo>
                  <a:cubicBezTo>
                    <a:pt x="53" y="90"/>
                    <a:pt x="0" y="218"/>
                    <a:pt x="60" y="340"/>
                  </a:cubicBezTo>
                  <a:cubicBezTo>
                    <a:pt x="103" y="425"/>
                    <a:pt x="177" y="467"/>
                    <a:pt x="258" y="467"/>
                  </a:cubicBezTo>
                  <a:cubicBezTo>
                    <a:pt x="297" y="467"/>
                    <a:pt x="338" y="457"/>
                    <a:pt x="378" y="438"/>
                  </a:cubicBezTo>
                  <a:cubicBezTo>
                    <a:pt x="504" y="374"/>
                    <a:pt x="552" y="248"/>
                    <a:pt x="492" y="127"/>
                  </a:cubicBezTo>
                  <a:cubicBezTo>
                    <a:pt x="452" y="45"/>
                    <a:pt x="378"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6" name="Google Shape;7326;p24"/>
            <p:cNvSpPr/>
            <p:nvPr/>
          </p:nvSpPr>
          <p:spPr>
            <a:xfrm>
              <a:off x="6851525" y="5608657"/>
              <a:ext cx="11988" cy="10194"/>
            </a:xfrm>
            <a:custGeom>
              <a:rect b="b" l="l" r="r" t="t"/>
              <a:pathLst>
                <a:path extrusionOk="0" h="466" w="548">
                  <a:moveTo>
                    <a:pt x="290" y="1"/>
                  </a:moveTo>
                  <a:cubicBezTo>
                    <a:pt x="256" y="1"/>
                    <a:pt x="221" y="8"/>
                    <a:pt x="186" y="22"/>
                  </a:cubicBezTo>
                  <a:cubicBezTo>
                    <a:pt x="60" y="77"/>
                    <a:pt x="0" y="200"/>
                    <a:pt x="51" y="324"/>
                  </a:cubicBezTo>
                  <a:cubicBezTo>
                    <a:pt x="90" y="418"/>
                    <a:pt x="167" y="465"/>
                    <a:pt x="255" y="465"/>
                  </a:cubicBezTo>
                  <a:cubicBezTo>
                    <a:pt x="290" y="465"/>
                    <a:pt x="326" y="458"/>
                    <a:pt x="362" y="443"/>
                  </a:cubicBezTo>
                  <a:cubicBezTo>
                    <a:pt x="493" y="388"/>
                    <a:pt x="548" y="265"/>
                    <a:pt x="497" y="141"/>
                  </a:cubicBezTo>
                  <a:cubicBezTo>
                    <a:pt x="459" y="51"/>
                    <a:pt x="380" y="1"/>
                    <a:pt x="2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7" name="Google Shape;7327;p24"/>
            <p:cNvSpPr/>
            <p:nvPr/>
          </p:nvSpPr>
          <p:spPr>
            <a:xfrm>
              <a:off x="6857475" y="5624254"/>
              <a:ext cx="11900" cy="10150"/>
            </a:xfrm>
            <a:custGeom>
              <a:rect b="b" l="l" r="r" t="t"/>
              <a:pathLst>
                <a:path extrusionOk="0" h="464" w="544">
                  <a:moveTo>
                    <a:pt x="288" y="1"/>
                  </a:moveTo>
                  <a:cubicBezTo>
                    <a:pt x="259" y="1"/>
                    <a:pt x="229" y="6"/>
                    <a:pt x="198" y="16"/>
                  </a:cubicBezTo>
                  <a:cubicBezTo>
                    <a:pt x="67" y="62"/>
                    <a:pt x="1" y="184"/>
                    <a:pt x="44" y="310"/>
                  </a:cubicBezTo>
                  <a:cubicBezTo>
                    <a:pt x="79" y="410"/>
                    <a:pt x="160" y="464"/>
                    <a:pt x="254" y="464"/>
                  </a:cubicBezTo>
                  <a:cubicBezTo>
                    <a:pt x="284" y="464"/>
                    <a:pt x="315" y="458"/>
                    <a:pt x="347" y="447"/>
                  </a:cubicBezTo>
                  <a:cubicBezTo>
                    <a:pt x="480" y="401"/>
                    <a:pt x="544" y="280"/>
                    <a:pt x="500" y="154"/>
                  </a:cubicBezTo>
                  <a:cubicBezTo>
                    <a:pt x="467" y="57"/>
                    <a:pt x="385"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8" name="Google Shape;7328;p24"/>
            <p:cNvSpPr/>
            <p:nvPr/>
          </p:nvSpPr>
          <p:spPr>
            <a:xfrm>
              <a:off x="6862638" y="5640441"/>
              <a:ext cx="11791" cy="10106"/>
            </a:xfrm>
            <a:custGeom>
              <a:rect b="b" l="l" r="r" t="t"/>
              <a:pathLst>
                <a:path extrusionOk="0" h="462" w="539">
                  <a:moveTo>
                    <a:pt x="285" y="0"/>
                  </a:moveTo>
                  <a:cubicBezTo>
                    <a:pt x="260" y="0"/>
                    <a:pt x="233" y="4"/>
                    <a:pt x="207" y="12"/>
                  </a:cubicBezTo>
                  <a:cubicBezTo>
                    <a:pt x="74" y="51"/>
                    <a:pt x="1" y="167"/>
                    <a:pt x="37" y="296"/>
                  </a:cubicBezTo>
                  <a:cubicBezTo>
                    <a:pt x="70" y="404"/>
                    <a:pt x="154" y="461"/>
                    <a:pt x="252" y="461"/>
                  </a:cubicBezTo>
                  <a:cubicBezTo>
                    <a:pt x="278" y="461"/>
                    <a:pt x="305" y="457"/>
                    <a:pt x="333" y="449"/>
                  </a:cubicBezTo>
                  <a:cubicBezTo>
                    <a:pt x="470" y="410"/>
                    <a:pt x="539" y="293"/>
                    <a:pt x="502" y="165"/>
                  </a:cubicBezTo>
                  <a:cubicBezTo>
                    <a:pt x="473" y="62"/>
                    <a:pt x="387" y="0"/>
                    <a:pt x="28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29" name="Google Shape;7329;p24"/>
            <p:cNvSpPr/>
            <p:nvPr/>
          </p:nvSpPr>
          <p:spPr>
            <a:xfrm>
              <a:off x="6866947" y="5656738"/>
              <a:ext cx="11659" cy="10041"/>
            </a:xfrm>
            <a:custGeom>
              <a:rect b="b" l="l" r="r" t="t"/>
              <a:pathLst>
                <a:path extrusionOk="0" h="459" w="533">
                  <a:moveTo>
                    <a:pt x="279" y="1"/>
                  </a:moveTo>
                  <a:cubicBezTo>
                    <a:pt x="258" y="1"/>
                    <a:pt x="236" y="3"/>
                    <a:pt x="214" y="9"/>
                  </a:cubicBezTo>
                  <a:cubicBezTo>
                    <a:pt x="81" y="41"/>
                    <a:pt x="1" y="153"/>
                    <a:pt x="33" y="283"/>
                  </a:cubicBezTo>
                  <a:cubicBezTo>
                    <a:pt x="59" y="397"/>
                    <a:pt x="145" y="459"/>
                    <a:pt x="251" y="459"/>
                  </a:cubicBezTo>
                  <a:cubicBezTo>
                    <a:pt x="273" y="459"/>
                    <a:pt x="296" y="456"/>
                    <a:pt x="319" y="451"/>
                  </a:cubicBezTo>
                  <a:cubicBezTo>
                    <a:pt x="457" y="419"/>
                    <a:pt x="532" y="306"/>
                    <a:pt x="500" y="176"/>
                  </a:cubicBezTo>
                  <a:cubicBezTo>
                    <a:pt x="475" y="68"/>
                    <a:pt x="387" y="1"/>
                    <a:pt x="27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0" name="Google Shape;7330;p24"/>
            <p:cNvSpPr/>
            <p:nvPr/>
          </p:nvSpPr>
          <p:spPr>
            <a:xfrm>
              <a:off x="6870469" y="5673035"/>
              <a:ext cx="11484" cy="10019"/>
            </a:xfrm>
            <a:custGeom>
              <a:rect b="b" l="l" r="r" t="t"/>
              <a:pathLst>
                <a:path extrusionOk="0" h="458" w="525">
                  <a:moveTo>
                    <a:pt x="272" y="1"/>
                  </a:moveTo>
                  <a:cubicBezTo>
                    <a:pt x="255" y="1"/>
                    <a:pt x="238" y="2"/>
                    <a:pt x="220" y="6"/>
                  </a:cubicBezTo>
                  <a:cubicBezTo>
                    <a:pt x="85" y="31"/>
                    <a:pt x="0" y="141"/>
                    <a:pt x="25" y="274"/>
                  </a:cubicBezTo>
                  <a:cubicBezTo>
                    <a:pt x="47" y="392"/>
                    <a:pt x="138" y="457"/>
                    <a:pt x="249" y="457"/>
                  </a:cubicBezTo>
                  <a:cubicBezTo>
                    <a:pt x="267" y="457"/>
                    <a:pt x="286" y="456"/>
                    <a:pt x="305" y="452"/>
                  </a:cubicBezTo>
                  <a:cubicBezTo>
                    <a:pt x="442" y="427"/>
                    <a:pt x="525" y="317"/>
                    <a:pt x="499" y="187"/>
                  </a:cubicBezTo>
                  <a:cubicBezTo>
                    <a:pt x="477" y="73"/>
                    <a:pt x="386" y="1"/>
                    <a:pt x="2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1" name="Google Shape;7331;p24"/>
            <p:cNvSpPr/>
            <p:nvPr/>
          </p:nvSpPr>
          <p:spPr>
            <a:xfrm>
              <a:off x="6873313" y="5689616"/>
              <a:ext cx="11288" cy="9975"/>
            </a:xfrm>
            <a:custGeom>
              <a:rect b="b" l="l" r="r" t="t"/>
              <a:pathLst>
                <a:path extrusionOk="0" h="456" w="516">
                  <a:moveTo>
                    <a:pt x="268" y="0"/>
                  </a:moveTo>
                  <a:cubicBezTo>
                    <a:pt x="254" y="0"/>
                    <a:pt x="240" y="1"/>
                    <a:pt x="225" y="3"/>
                  </a:cubicBezTo>
                  <a:cubicBezTo>
                    <a:pt x="88" y="24"/>
                    <a:pt x="1" y="129"/>
                    <a:pt x="19" y="262"/>
                  </a:cubicBezTo>
                  <a:cubicBezTo>
                    <a:pt x="37" y="386"/>
                    <a:pt x="131" y="456"/>
                    <a:pt x="246" y="456"/>
                  </a:cubicBezTo>
                  <a:cubicBezTo>
                    <a:pt x="261" y="456"/>
                    <a:pt x="276" y="455"/>
                    <a:pt x="291" y="452"/>
                  </a:cubicBezTo>
                  <a:cubicBezTo>
                    <a:pt x="431" y="434"/>
                    <a:pt x="516" y="326"/>
                    <a:pt x="498" y="196"/>
                  </a:cubicBezTo>
                  <a:cubicBezTo>
                    <a:pt x="479" y="77"/>
                    <a:pt x="387"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2" name="Google Shape;7332;p24"/>
            <p:cNvSpPr/>
            <p:nvPr/>
          </p:nvSpPr>
          <p:spPr>
            <a:xfrm>
              <a:off x="6875522" y="5706723"/>
              <a:ext cx="11134" cy="9975"/>
            </a:xfrm>
            <a:custGeom>
              <a:rect b="b" l="l" r="r" t="t"/>
              <a:pathLst>
                <a:path extrusionOk="0" h="456" w="509">
                  <a:moveTo>
                    <a:pt x="263" y="0"/>
                  </a:moveTo>
                  <a:cubicBezTo>
                    <a:pt x="252" y="0"/>
                    <a:pt x="241" y="1"/>
                    <a:pt x="229" y="2"/>
                  </a:cubicBezTo>
                  <a:cubicBezTo>
                    <a:pt x="94" y="16"/>
                    <a:pt x="0" y="119"/>
                    <a:pt x="14" y="252"/>
                  </a:cubicBezTo>
                  <a:cubicBezTo>
                    <a:pt x="29" y="381"/>
                    <a:pt x="126" y="455"/>
                    <a:pt x="248" y="455"/>
                  </a:cubicBezTo>
                  <a:cubicBezTo>
                    <a:pt x="259" y="455"/>
                    <a:pt x="269" y="455"/>
                    <a:pt x="280" y="453"/>
                  </a:cubicBezTo>
                  <a:cubicBezTo>
                    <a:pt x="419" y="437"/>
                    <a:pt x="509" y="337"/>
                    <a:pt x="493" y="204"/>
                  </a:cubicBezTo>
                  <a:cubicBezTo>
                    <a:pt x="480" y="82"/>
                    <a:pt x="388" y="0"/>
                    <a:pt x="26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3" name="Google Shape;7333;p24"/>
            <p:cNvSpPr/>
            <p:nvPr/>
          </p:nvSpPr>
          <p:spPr>
            <a:xfrm>
              <a:off x="6877119" y="5723370"/>
              <a:ext cx="10938" cy="9997"/>
            </a:xfrm>
            <a:custGeom>
              <a:rect b="b" l="l" r="r" t="t"/>
              <a:pathLst>
                <a:path extrusionOk="0" h="457" w="500">
                  <a:moveTo>
                    <a:pt x="254" y="1"/>
                  </a:moveTo>
                  <a:cubicBezTo>
                    <a:pt x="248" y="1"/>
                    <a:pt x="241" y="1"/>
                    <a:pt x="234" y="2"/>
                  </a:cubicBezTo>
                  <a:cubicBezTo>
                    <a:pt x="97" y="13"/>
                    <a:pt x="1" y="112"/>
                    <a:pt x="10" y="244"/>
                  </a:cubicBezTo>
                  <a:cubicBezTo>
                    <a:pt x="21" y="377"/>
                    <a:pt x="118" y="456"/>
                    <a:pt x="243" y="456"/>
                  </a:cubicBezTo>
                  <a:cubicBezTo>
                    <a:pt x="251" y="456"/>
                    <a:pt x="260" y="456"/>
                    <a:pt x="269" y="455"/>
                  </a:cubicBezTo>
                  <a:cubicBezTo>
                    <a:pt x="408" y="446"/>
                    <a:pt x="500" y="345"/>
                    <a:pt x="491" y="212"/>
                  </a:cubicBezTo>
                  <a:cubicBezTo>
                    <a:pt x="482" y="86"/>
                    <a:pt x="384"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4" name="Google Shape;7334;p24"/>
            <p:cNvSpPr/>
            <p:nvPr/>
          </p:nvSpPr>
          <p:spPr>
            <a:xfrm>
              <a:off x="6878234" y="5740629"/>
              <a:ext cx="10784" cy="9953"/>
            </a:xfrm>
            <a:custGeom>
              <a:rect b="b" l="l" r="r" t="t"/>
              <a:pathLst>
                <a:path extrusionOk="0" h="455" w="493">
                  <a:moveTo>
                    <a:pt x="251" y="0"/>
                  </a:moveTo>
                  <a:cubicBezTo>
                    <a:pt x="246" y="0"/>
                    <a:pt x="241" y="0"/>
                    <a:pt x="236" y="0"/>
                  </a:cubicBezTo>
                  <a:cubicBezTo>
                    <a:pt x="99" y="5"/>
                    <a:pt x="0" y="101"/>
                    <a:pt x="5" y="236"/>
                  </a:cubicBezTo>
                  <a:cubicBezTo>
                    <a:pt x="11" y="373"/>
                    <a:pt x="111" y="454"/>
                    <a:pt x="241" y="454"/>
                  </a:cubicBezTo>
                  <a:cubicBezTo>
                    <a:pt x="246" y="454"/>
                    <a:pt x="251" y="454"/>
                    <a:pt x="257" y="454"/>
                  </a:cubicBezTo>
                  <a:cubicBezTo>
                    <a:pt x="396" y="449"/>
                    <a:pt x="492" y="353"/>
                    <a:pt x="488" y="218"/>
                  </a:cubicBezTo>
                  <a:cubicBezTo>
                    <a:pt x="481" y="90"/>
                    <a:pt x="385" y="0"/>
                    <a:pt x="25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5" name="Google Shape;7335;p24"/>
            <p:cNvSpPr/>
            <p:nvPr/>
          </p:nvSpPr>
          <p:spPr>
            <a:xfrm>
              <a:off x="6878781" y="5757363"/>
              <a:ext cx="10631" cy="9931"/>
            </a:xfrm>
            <a:custGeom>
              <a:rect b="b" l="l" r="r" t="t"/>
              <a:pathLst>
                <a:path extrusionOk="0" h="454" w="486">
                  <a:moveTo>
                    <a:pt x="243" y="0"/>
                  </a:moveTo>
                  <a:cubicBezTo>
                    <a:pt x="242" y="0"/>
                    <a:pt x="240" y="0"/>
                    <a:pt x="238" y="0"/>
                  </a:cubicBezTo>
                  <a:cubicBezTo>
                    <a:pt x="101" y="3"/>
                    <a:pt x="0" y="97"/>
                    <a:pt x="3" y="229"/>
                  </a:cubicBezTo>
                  <a:cubicBezTo>
                    <a:pt x="5" y="369"/>
                    <a:pt x="107" y="454"/>
                    <a:pt x="242" y="454"/>
                  </a:cubicBezTo>
                  <a:cubicBezTo>
                    <a:pt x="244" y="454"/>
                    <a:pt x="246" y="454"/>
                    <a:pt x="248" y="454"/>
                  </a:cubicBezTo>
                  <a:cubicBezTo>
                    <a:pt x="387" y="451"/>
                    <a:pt x="486" y="358"/>
                    <a:pt x="483" y="225"/>
                  </a:cubicBezTo>
                  <a:cubicBezTo>
                    <a:pt x="481" y="94"/>
                    <a:pt x="383" y="0"/>
                    <a:pt x="2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6" name="Google Shape;7336;p24"/>
            <p:cNvSpPr/>
            <p:nvPr/>
          </p:nvSpPr>
          <p:spPr>
            <a:xfrm>
              <a:off x="6878825" y="5774645"/>
              <a:ext cx="10653" cy="9997"/>
            </a:xfrm>
            <a:custGeom>
              <a:rect b="b" l="l" r="r" t="t"/>
              <a:pathLst>
                <a:path extrusionOk="0" h="457" w="487">
                  <a:moveTo>
                    <a:pt x="246" y="0"/>
                  </a:moveTo>
                  <a:lnTo>
                    <a:pt x="246" y="3"/>
                  </a:lnTo>
                  <a:cubicBezTo>
                    <a:pt x="244" y="3"/>
                    <a:pt x="242" y="3"/>
                    <a:pt x="241" y="3"/>
                  </a:cubicBezTo>
                  <a:cubicBezTo>
                    <a:pt x="106" y="3"/>
                    <a:pt x="3" y="94"/>
                    <a:pt x="3" y="225"/>
                  </a:cubicBezTo>
                  <a:cubicBezTo>
                    <a:pt x="1" y="367"/>
                    <a:pt x="104" y="456"/>
                    <a:pt x="241" y="456"/>
                  </a:cubicBezTo>
                  <a:cubicBezTo>
                    <a:pt x="243" y="456"/>
                    <a:pt x="244" y="456"/>
                    <a:pt x="246" y="456"/>
                  </a:cubicBezTo>
                  <a:cubicBezTo>
                    <a:pt x="385" y="456"/>
                    <a:pt x="484" y="365"/>
                    <a:pt x="484" y="234"/>
                  </a:cubicBezTo>
                  <a:cubicBezTo>
                    <a:pt x="486" y="99"/>
                    <a:pt x="385" y="3"/>
                    <a:pt x="24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7" name="Google Shape;7337;p24"/>
            <p:cNvSpPr/>
            <p:nvPr/>
          </p:nvSpPr>
          <p:spPr>
            <a:xfrm>
              <a:off x="6878519" y="5791029"/>
              <a:ext cx="10697" cy="9997"/>
            </a:xfrm>
            <a:custGeom>
              <a:rect b="b" l="l" r="r" t="t"/>
              <a:pathLst>
                <a:path extrusionOk="0" h="457" w="489">
                  <a:moveTo>
                    <a:pt x="245" y="0"/>
                  </a:moveTo>
                  <a:cubicBezTo>
                    <a:pt x="110" y="0"/>
                    <a:pt x="8" y="89"/>
                    <a:pt x="3" y="220"/>
                  </a:cubicBezTo>
                  <a:cubicBezTo>
                    <a:pt x="1" y="362"/>
                    <a:pt x="102" y="451"/>
                    <a:pt x="239" y="456"/>
                  </a:cubicBezTo>
                  <a:cubicBezTo>
                    <a:pt x="242" y="456"/>
                    <a:pt x="246" y="456"/>
                    <a:pt x="249" y="456"/>
                  </a:cubicBezTo>
                  <a:cubicBezTo>
                    <a:pt x="386" y="456"/>
                    <a:pt x="482" y="368"/>
                    <a:pt x="484" y="236"/>
                  </a:cubicBezTo>
                  <a:cubicBezTo>
                    <a:pt x="489" y="103"/>
                    <a:pt x="392" y="5"/>
                    <a:pt x="250" y="0"/>
                  </a:cubicBezTo>
                  <a:cubicBezTo>
                    <a:pt x="249" y="0"/>
                    <a:pt x="247" y="0"/>
                    <a:pt x="24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8" name="Google Shape;7338;p24"/>
            <p:cNvSpPr/>
            <p:nvPr/>
          </p:nvSpPr>
          <p:spPr>
            <a:xfrm>
              <a:off x="6875325" y="5805816"/>
              <a:ext cx="11834" cy="10063"/>
            </a:xfrm>
            <a:custGeom>
              <a:rect b="b" l="l" r="r" t="t"/>
              <a:pathLst>
                <a:path extrusionOk="0" h="460" w="541">
                  <a:moveTo>
                    <a:pt x="255" y="0"/>
                  </a:moveTo>
                  <a:cubicBezTo>
                    <a:pt x="157" y="0"/>
                    <a:pt x="74" y="56"/>
                    <a:pt x="41" y="156"/>
                  </a:cubicBezTo>
                  <a:cubicBezTo>
                    <a:pt x="0" y="291"/>
                    <a:pt x="71" y="405"/>
                    <a:pt x="204" y="446"/>
                  </a:cubicBezTo>
                  <a:cubicBezTo>
                    <a:pt x="233" y="455"/>
                    <a:pt x="261" y="460"/>
                    <a:pt x="288" y="460"/>
                  </a:cubicBezTo>
                  <a:cubicBezTo>
                    <a:pt x="386" y="460"/>
                    <a:pt x="469" y="403"/>
                    <a:pt x="499" y="304"/>
                  </a:cubicBezTo>
                  <a:cubicBezTo>
                    <a:pt x="541" y="176"/>
                    <a:pt x="474" y="55"/>
                    <a:pt x="339" y="14"/>
                  </a:cubicBezTo>
                  <a:cubicBezTo>
                    <a:pt x="310" y="5"/>
                    <a:pt x="282"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39" name="Google Shape;7339;p24"/>
            <p:cNvSpPr/>
            <p:nvPr/>
          </p:nvSpPr>
          <p:spPr>
            <a:xfrm>
              <a:off x="6869113" y="5820276"/>
              <a:ext cx="12097" cy="10194"/>
            </a:xfrm>
            <a:custGeom>
              <a:rect b="b" l="l" r="r" t="t"/>
              <a:pathLst>
                <a:path extrusionOk="0" h="466" w="553">
                  <a:moveTo>
                    <a:pt x="260" y="0"/>
                  </a:moveTo>
                  <a:cubicBezTo>
                    <a:pt x="178" y="0"/>
                    <a:pt x="103" y="43"/>
                    <a:pt x="62" y="124"/>
                  </a:cubicBezTo>
                  <a:cubicBezTo>
                    <a:pt x="0" y="250"/>
                    <a:pt x="53" y="376"/>
                    <a:pt x="177" y="436"/>
                  </a:cubicBezTo>
                  <a:cubicBezTo>
                    <a:pt x="217" y="456"/>
                    <a:pt x="258" y="465"/>
                    <a:pt x="297" y="465"/>
                  </a:cubicBezTo>
                  <a:cubicBezTo>
                    <a:pt x="379" y="465"/>
                    <a:pt x="452" y="422"/>
                    <a:pt x="493" y="340"/>
                  </a:cubicBezTo>
                  <a:cubicBezTo>
                    <a:pt x="552" y="221"/>
                    <a:pt x="504" y="90"/>
                    <a:pt x="378" y="28"/>
                  </a:cubicBezTo>
                  <a:cubicBezTo>
                    <a:pt x="339" y="9"/>
                    <a:pt x="299" y="0"/>
                    <a:pt x="2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0" name="Google Shape;7340;p24"/>
            <p:cNvSpPr/>
            <p:nvPr/>
          </p:nvSpPr>
          <p:spPr>
            <a:xfrm>
              <a:off x="6860997" y="5834845"/>
              <a:ext cx="12097" cy="10303"/>
            </a:xfrm>
            <a:custGeom>
              <a:rect b="b" l="l" r="r" t="t"/>
              <a:pathLst>
                <a:path extrusionOk="0" h="471" w="553">
                  <a:moveTo>
                    <a:pt x="259" y="0"/>
                  </a:moveTo>
                  <a:cubicBezTo>
                    <a:pt x="184" y="0"/>
                    <a:pt x="114" y="37"/>
                    <a:pt x="71" y="109"/>
                  </a:cubicBezTo>
                  <a:cubicBezTo>
                    <a:pt x="0" y="230"/>
                    <a:pt x="41" y="358"/>
                    <a:pt x="161" y="429"/>
                  </a:cubicBezTo>
                  <a:cubicBezTo>
                    <a:pt x="206" y="457"/>
                    <a:pt x="253" y="470"/>
                    <a:pt x="297" y="470"/>
                  </a:cubicBezTo>
                  <a:cubicBezTo>
                    <a:pt x="372" y="470"/>
                    <a:pt x="440" y="432"/>
                    <a:pt x="483" y="361"/>
                  </a:cubicBezTo>
                  <a:cubicBezTo>
                    <a:pt x="552" y="244"/>
                    <a:pt x="516" y="111"/>
                    <a:pt x="394" y="40"/>
                  </a:cubicBezTo>
                  <a:cubicBezTo>
                    <a:pt x="350" y="14"/>
                    <a:pt x="304" y="0"/>
                    <a:pt x="25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1" name="Google Shape;7341;p24"/>
            <p:cNvSpPr/>
            <p:nvPr/>
          </p:nvSpPr>
          <p:spPr>
            <a:xfrm>
              <a:off x="6851919" y="5848888"/>
              <a:ext cx="12097" cy="10303"/>
            </a:xfrm>
            <a:custGeom>
              <a:rect b="b" l="l" r="r" t="t"/>
              <a:pathLst>
                <a:path extrusionOk="0" h="471" w="553">
                  <a:moveTo>
                    <a:pt x="262" y="0"/>
                  </a:moveTo>
                  <a:cubicBezTo>
                    <a:pt x="191" y="0"/>
                    <a:pt x="125" y="33"/>
                    <a:pt x="81" y="99"/>
                  </a:cubicBezTo>
                  <a:cubicBezTo>
                    <a:pt x="1" y="216"/>
                    <a:pt x="37" y="346"/>
                    <a:pt x="152" y="424"/>
                  </a:cubicBezTo>
                  <a:cubicBezTo>
                    <a:pt x="199" y="455"/>
                    <a:pt x="249" y="471"/>
                    <a:pt x="296" y="471"/>
                  </a:cubicBezTo>
                  <a:cubicBezTo>
                    <a:pt x="366" y="471"/>
                    <a:pt x="432" y="437"/>
                    <a:pt x="477" y="371"/>
                  </a:cubicBezTo>
                  <a:cubicBezTo>
                    <a:pt x="553" y="261"/>
                    <a:pt x="523" y="126"/>
                    <a:pt x="406" y="46"/>
                  </a:cubicBezTo>
                  <a:cubicBezTo>
                    <a:pt x="360" y="16"/>
                    <a:pt x="310" y="0"/>
                    <a:pt x="26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2" name="Google Shape;7342;p24"/>
            <p:cNvSpPr/>
            <p:nvPr/>
          </p:nvSpPr>
          <p:spPr>
            <a:xfrm>
              <a:off x="6842250" y="5862648"/>
              <a:ext cx="12053" cy="10391"/>
            </a:xfrm>
            <a:custGeom>
              <a:rect b="b" l="l" r="r" t="t"/>
              <a:pathLst>
                <a:path extrusionOk="0" h="475" w="551">
                  <a:moveTo>
                    <a:pt x="261" y="1"/>
                  </a:moveTo>
                  <a:cubicBezTo>
                    <a:pt x="194" y="1"/>
                    <a:pt x="130" y="32"/>
                    <a:pt x="85" y="95"/>
                  </a:cubicBezTo>
                  <a:lnTo>
                    <a:pt x="83" y="95"/>
                  </a:lnTo>
                  <a:cubicBezTo>
                    <a:pt x="1" y="207"/>
                    <a:pt x="33" y="340"/>
                    <a:pt x="145" y="420"/>
                  </a:cubicBezTo>
                  <a:cubicBezTo>
                    <a:pt x="193" y="457"/>
                    <a:pt x="245" y="474"/>
                    <a:pt x="296" y="474"/>
                  </a:cubicBezTo>
                  <a:cubicBezTo>
                    <a:pt x="363" y="474"/>
                    <a:pt x="426" y="443"/>
                    <a:pt x="470" y="381"/>
                  </a:cubicBezTo>
                  <a:cubicBezTo>
                    <a:pt x="550" y="271"/>
                    <a:pt x="525" y="136"/>
                    <a:pt x="411" y="54"/>
                  </a:cubicBezTo>
                  <a:cubicBezTo>
                    <a:pt x="364" y="19"/>
                    <a:pt x="311" y="1"/>
                    <a:pt x="26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3" name="Google Shape;7343;p24"/>
            <p:cNvSpPr/>
            <p:nvPr/>
          </p:nvSpPr>
          <p:spPr>
            <a:xfrm>
              <a:off x="6832144" y="5876166"/>
              <a:ext cx="11988" cy="10391"/>
            </a:xfrm>
            <a:custGeom>
              <a:rect b="b" l="l" r="r" t="t"/>
              <a:pathLst>
                <a:path extrusionOk="0" h="475" w="548">
                  <a:moveTo>
                    <a:pt x="261" y="0"/>
                  </a:moveTo>
                  <a:cubicBezTo>
                    <a:pt x="195" y="0"/>
                    <a:pt x="132" y="30"/>
                    <a:pt x="87" y="89"/>
                  </a:cubicBezTo>
                  <a:cubicBezTo>
                    <a:pt x="0" y="201"/>
                    <a:pt x="30" y="334"/>
                    <a:pt x="138" y="418"/>
                  </a:cubicBezTo>
                  <a:cubicBezTo>
                    <a:pt x="187" y="456"/>
                    <a:pt x="241" y="475"/>
                    <a:pt x="294" y="475"/>
                  </a:cubicBezTo>
                  <a:cubicBezTo>
                    <a:pt x="359" y="475"/>
                    <a:pt x="421" y="445"/>
                    <a:pt x="467" y="386"/>
                  </a:cubicBezTo>
                  <a:cubicBezTo>
                    <a:pt x="547" y="279"/>
                    <a:pt x="527" y="144"/>
                    <a:pt x="415" y="56"/>
                  </a:cubicBezTo>
                  <a:cubicBezTo>
                    <a:pt x="367" y="19"/>
                    <a:pt x="313"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4" name="Google Shape;7344;p24"/>
            <p:cNvSpPr/>
            <p:nvPr/>
          </p:nvSpPr>
          <p:spPr>
            <a:xfrm>
              <a:off x="6821469" y="5889707"/>
              <a:ext cx="11988" cy="10413"/>
            </a:xfrm>
            <a:custGeom>
              <a:rect b="b" l="l" r="r" t="t"/>
              <a:pathLst>
                <a:path extrusionOk="0" h="476" w="548">
                  <a:moveTo>
                    <a:pt x="261" y="0"/>
                  </a:moveTo>
                  <a:cubicBezTo>
                    <a:pt x="197" y="0"/>
                    <a:pt x="136" y="29"/>
                    <a:pt x="90" y="86"/>
                  </a:cubicBezTo>
                  <a:cubicBezTo>
                    <a:pt x="0" y="196"/>
                    <a:pt x="28" y="328"/>
                    <a:pt x="135" y="415"/>
                  </a:cubicBezTo>
                  <a:cubicBezTo>
                    <a:pt x="185" y="456"/>
                    <a:pt x="240" y="476"/>
                    <a:pt x="293" y="476"/>
                  </a:cubicBezTo>
                  <a:cubicBezTo>
                    <a:pt x="357" y="476"/>
                    <a:pt x="418" y="447"/>
                    <a:pt x="463" y="390"/>
                  </a:cubicBezTo>
                  <a:cubicBezTo>
                    <a:pt x="548" y="285"/>
                    <a:pt x="529" y="150"/>
                    <a:pt x="419" y="60"/>
                  </a:cubicBezTo>
                  <a:cubicBezTo>
                    <a:pt x="370" y="21"/>
                    <a:pt x="315" y="0"/>
                    <a:pt x="2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5" name="Google Shape;7345;p24"/>
            <p:cNvSpPr/>
            <p:nvPr/>
          </p:nvSpPr>
          <p:spPr>
            <a:xfrm>
              <a:off x="6810750" y="5902898"/>
              <a:ext cx="11878" cy="10391"/>
            </a:xfrm>
            <a:custGeom>
              <a:rect b="b" l="l" r="r" t="t"/>
              <a:pathLst>
                <a:path extrusionOk="0" h="475" w="543">
                  <a:moveTo>
                    <a:pt x="259" y="1"/>
                  </a:moveTo>
                  <a:cubicBezTo>
                    <a:pt x="197" y="1"/>
                    <a:pt x="136" y="28"/>
                    <a:pt x="90" y="83"/>
                  </a:cubicBezTo>
                  <a:cubicBezTo>
                    <a:pt x="0" y="190"/>
                    <a:pt x="23" y="323"/>
                    <a:pt x="128" y="412"/>
                  </a:cubicBezTo>
                  <a:cubicBezTo>
                    <a:pt x="180" y="454"/>
                    <a:pt x="236" y="475"/>
                    <a:pt x="290" y="475"/>
                  </a:cubicBezTo>
                  <a:cubicBezTo>
                    <a:pt x="353" y="475"/>
                    <a:pt x="413" y="447"/>
                    <a:pt x="458" y="392"/>
                  </a:cubicBezTo>
                  <a:cubicBezTo>
                    <a:pt x="543" y="289"/>
                    <a:pt x="529" y="154"/>
                    <a:pt x="419" y="62"/>
                  </a:cubicBezTo>
                  <a:cubicBezTo>
                    <a:pt x="370" y="21"/>
                    <a:pt x="314" y="1"/>
                    <a:pt x="25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6" name="Google Shape;7346;p24"/>
            <p:cNvSpPr/>
            <p:nvPr/>
          </p:nvSpPr>
          <p:spPr>
            <a:xfrm>
              <a:off x="6799528" y="5916198"/>
              <a:ext cx="11878" cy="10413"/>
            </a:xfrm>
            <a:custGeom>
              <a:rect b="b" l="l" r="r" t="t"/>
              <a:pathLst>
                <a:path extrusionOk="0" h="476" w="543">
                  <a:moveTo>
                    <a:pt x="258" y="1"/>
                  </a:moveTo>
                  <a:cubicBezTo>
                    <a:pt x="197" y="1"/>
                    <a:pt x="137" y="27"/>
                    <a:pt x="92" y="79"/>
                  </a:cubicBezTo>
                  <a:cubicBezTo>
                    <a:pt x="0" y="187"/>
                    <a:pt x="23" y="322"/>
                    <a:pt x="126" y="411"/>
                  </a:cubicBezTo>
                  <a:cubicBezTo>
                    <a:pt x="177" y="454"/>
                    <a:pt x="234" y="476"/>
                    <a:pt x="288" y="476"/>
                  </a:cubicBezTo>
                  <a:cubicBezTo>
                    <a:pt x="350" y="476"/>
                    <a:pt x="410" y="449"/>
                    <a:pt x="456" y="395"/>
                  </a:cubicBezTo>
                  <a:cubicBezTo>
                    <a:pt x="543" y="292"/>
                    <a:pt x="529" y="157"/>
                    <a:pt x="422" y="63"/>
                  </a:cubicBezTo>
                  <a:lnTo>
                    <a:pt x="422" y="65"/>
                  </a:lnTo>
                  <a:cubicBezTo>
                    <a:pt x="372"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7" name="Google Shape;7347;p24"/>
            <p:cNvSpPr/>
            <p:nvPr/>
          </p:nvSpPr>
          <p:spPr>
            <a:xfrm>
              <a:off x="6788306" y="5929235"/>
              <a:ext cx="11834" cy="10413"/>
            </a:xfrm>
            <a:custGeom>
              <a:rect b="b" l="l" r="r" t="t"/>
              <a:pathLst>
                <a:path extrusionOk="0" h="476" w="541">
                  <a:moveTo>
                    <a:pt x="258" y="1"/>
                  </a:moveTo>
                  <a:cubicBezTo>
                    <a:pt x="197" y="1"/>
                    <a:pt x="138" y="26"/>
                    <a:pt x="92" y="79"/>
                  </a:cubicBezTo>
                  <a:cubicBezTo>
                    <a:pt x="0" y="184"/>
                    <a:pt x="21" y="319"/>
                    <a:pt x="124" y="408"/>
                  </a:cubicBezTo>
                  <a:cubicBezTo>
                    <a:pt x="174" y="453"/>
                    <a:pt x="232" y="476"/>
                    <a:pt x="288" y="476"/>
                  </a:cubicBezTo>
                  <a:cubicBezTo>
                    <a:pt x="348" y="476"/>
                    <a:pt x="407" y="449"/>
                    <a:pt x="454" y="397"/>
                  </a:cubicBezTo>
                  <a:cubicBezTo>
                    <a:pt x="541" y="296"/>
                    <a:pt x="529" y="159"/>
                    <a:pt x="424" y="67"/>
                  </a:cubicBezTo>
                  <a:cubicBezTo>
                    <a:pt x="373" y="23"/>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8" name="Google Shape;7348;p24"/>
            <p:cNvSpPr/>
            <p:nvPr/>
          </p:nvSpPr>
          <p:spPr>
            <a:xfrm>
              <a:off x="6777128" y="5941879"/>
              <a:ext cx="11856" cy="10478"/>
            </a:xfrm>
            <a:custGeom>
              <a:rect b="b" l="l" r="r" t="t"/>
              <a:pathLst>
                <a:path extrusionOk="0" h="479" w="542">
                  <a:moveTo>
                    <a:pt x="258" y="1"/>
                  </a:moveTo>
                  <a:cubicBezTo>
                    <a:pt x="198" y="1"/>
                    <a:pt x="140" y="26"/>
                    <a:pt x="94" y="78"/>
                  </a:cubicBezTo>
                  <a:cubicBezTo>
                    <a:pt x="1" y="183"/>
                    <a:pt x="19" y="318"/>
                    <a:pt x="122" y="410"/>
                  </a:cubicBezTo>
                  <a:cubicBezTo>
                    <a:pt x="173" y="455"/>
                    <a:pt x="231" y="478"/>
                    <a:pt x="288" y="478"/>
                  </a:cubicBezTo>
                  <a:cubicBezTo>
                    <a:pt x="348" y="478"/>
                    <a:pt x="406" y="453"/>
                    <a:pt x="452" y="401"/>
                  </a:cubicBezTo>
                  <a:cubicBezTo>
                    <a:pt x="541" y="300"/>
                    <a:pt x="530" y="162"/>
                    <a:pt x="424" y="69"/>
                  </a:cubicBezTo>
                  <a:cubicBezTo>
                    <a:pt x="374" y="24"/>
                    <a:pt x="315" y="1"/>
                    <a:pt x="25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49" name="Google Shape;7349;p24"/>
            <p:cNvSpPr/>
            <p:nvPr/>
          </p:nvSpPr>
          <p:spPr>
            <a:xfrm>
              <a:off x="6765513" y="5954851"/>
              <a:ext cx="11791" cy="10434"/>
            </a:xfrm>
            <a:custGeom>
              <a:rect b="b" l="l" r="r" t="t"/>
              <a:pathLst>
                <a:path extrusionOk="0" h="477" w="539">
                  <a:moveTo>
                    <a:pt x="258" y="0"/>
                  </a:moveTo>
                  <a:cubicBezTo>
                    <a:pt x="199" y="0"/>
                    <a:pt x="140" y="25"/>
                    <a:pt x="94" y="76"/>
                  </a:cubicBezTo>
                  <a:cubicBezTo>
                    <a:pt x="0" y="179"/>
                    <a:pt x="19" y="314"/>
                    <a:pt x="119" y="405"/>
                  </a:cubicBezTo>
                  <a:cubicBezTo>
                    <a:pt x="171" y="453"/>
                    <a:pt x="230" y="476"/>
                    <a:pt x="287" y="476"/>
                  </a:cubicBezTo>
                  <a:cubicBezTo>
                    <a:pt x="346" y="476"/>
                    <a:pt x="404" y="451"/>
                    <a:pt x="449" y="401"/>
                  </a:cubicBezTo>
                  <a:cubicBezTo>
                    <a:pt x="538" y="302"/>
                    <a:pt x="529" y="165"/>
                    <a:pt x="424" y="69"/>
                  </a:cubicBezTo>
                  <a:cubicBezTo>
                    <a:pt x="374" y="23"/>
                    <a:pt x="315"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0" name="Google Shape;7350;p24"/>
            <p:cNvSpPr/>
            <p:nvPr/>
          </p:nvSpPr>
          <p:spPr>
            <a:xfrm>
              <a:off x="6753788" y="5967670"/>
              <a:ext cx="11791" cy="10456"/>
            </a:xfrm>
            <a:custGeom>
              <a:rect b="b" l="l" r="r" t="t"/>
              <a:pathLst>
                <a:path extrusionOk="0" h="478" w="539">
                  <a:moveTo>
                    <a:pt x="257" y="0"/>
                  </a:moveTo>
                  <a:cubicBezTo>
                    <a:pt x="198" y="0"/>
                    <a:pt x="141" y="24"/>
                    <a:pt x="97" y="74"/>
                  </a:cubicBezTo>
                  <a:cubicBezTo>
                    <a:pt x="0" y="177"/>
                    <a:pt x="16" y="312"/>
                    <a:pt x="117" y="406"/>
                  </a:cubicBezTo>
                  <a:cubicBezTo>
                    <a:pt x="170" y="453"/>
                    <a:pt x="229" y="477"/>
                    <a:pt x="287" y="477"/>
                  </a:cubicBezTo>
                  <a:cubicBezTo>
                    <a:pt x="345" y="477"/>
                    <a:pt x="402" y="453"/>
                    <a:pt x="447" y="403"/>
                  </a:cubicBezTo>
                  <a:cubicBezTo>
                    <a:pt x="539" y="305"/>
                    <a:pt x="529" y="165"/>
                    <a:pt x="426" y="71"/>
                  </a:cubicBezTo>
                  <a:cubicBezTo>
                    <a:pt x="376" y="24"/>
                    <a:pt x="316"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1" name="Google Shape;7351;p24"/>
            <p:cNvSpPr/>
            <p:nvPr/>
          </p:nvSpPr>
          <p:spPr>
            <a:xfrm>
              <a:off x="6742259" y="5980138"/>
              <a:ext cx="11747" cy="10456"/>
            </a:xfrm>
            <a:custGeom>
              <a:rect b="b" l="l" r="r" t="t"/>
              <a:pathLst>
                <a:path extrusionOk="0" h="478" w="537">
                  <a:moveTo>
                    <a:pt x="257" y="1"/>
                  </a:moveTo>
                  <a:cubicBezTo>
                    <a:pt x="199" y="1"/>
                    <a:pt x="141" y="25"/>
                    <a:pt x="97" y="74"/>
                  </a:cubicBezTo>
                  <a:cubicBezTo>
                    <a:pt x="1" y="177"/>
                    <a:pt x="14" y="312"/>
                    <a:pt x="115" y="406"/>
                  </a:cubicBezTo>
                  <a:cubicBezTo>
                    <a:pt x="166" y="454"/>
                    <a:pt x="225" y="478"/>
                    <a:pt x="283" y="478"/>
                  </a:cubicBezTo>
                  <a:cubicBezTo>
                    <a:pt x="342" y="478"/>
                    <a:pt x="399" y="453"/>
                    <a:pt x="445" y="404"/>
                  </a:cubicBezTo>
                  <a:cubicBezTo>
                    <a:pt x="537" y="307"/>
                    <a:pt x="530" y="168"/>
                    <a:pt x="427" y="72"/>
                  </a:cubicBezTo>
                  <a:cubicBezTo>
                    <a:pt x="376" y="25"/>
                    <a:pt x="316"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2" name="Google Shape;7352;p24"/>
            <p:cNvSpPr/>
            <p:nvPr/>
          </p:nvSpPr>
          <p:spPr>
            <a:xfrm>
              <a:off x="6730381" y="5992782"/>
              <a:ext cx="11747" cy="10434"/>
            </a:xfrm>
            <a:custGeom>
              <a:rect b="b" l="l" r="r" t="t"/>
              <a:pathLst>
                <a:path extrusionOk="0" h="477" w="537">
                  <a:moveTo>
                    <a:pt x="256" y="1"/>
                  </a:moveTo>
                  <a:cubicBezTo>
                    <a:pt x="199" y="1"/>
                    <a:pt x="142" y="24"/>
                    <a:pt x="97" y="73"/>
                  </a:cubicBezTo>
                  <a:cubicBezTo>
                    <a:pt x="1" y="174"/>
                    <a:pt x="15" y="309"/>
                    <a:pt x="115" y="403"/>
                  </a:cubicBezTo>
                  <a:cubicBezTo>
                    <a:pt x="167" y="452"/>
                    <a:pt x="227" y="477"/>
                    <a:pt x="286" y="477"/>
                  </a:cubicBezTo>
                  <a:cubicBezTo>
                    <a:pt x="343" y="477"/>
                    <a:pt x="400" y="453"/>
                    <a:pt x="445" y="405"/>
                  </a:cubicBezTo>
                  <a:cubicBezTo>
                    <a:pt x="537" y="307"/>
                    <a:pt x="530" y="169"/>
                    <a:pt x="427" y="73"/>
                  </a:cubicBezTo>
                  <a:cubicBezTo>
                    <a:pt x="376" y="25"/>
                    <a:pt x="315"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3" name="Google Shape;7353;p24"/>
            <p:cNvSpPr/>
            <p:nvPr/>
          </p:nvSpPr>
          <p:spPr>
            <a:xfrm>
              <a:off x="6718416" y="6005382"/>
              <a:ext cx="11747" cy="10456"/>
            </a:xfrm>
            <a:custGeom>
              <a:rect b="b" l="l" r="r" t="t"/>
              <a:pathLst>
                <a:path extrusionOk="0" h="478" w="537">
                  <a:moveTo>
                    <a:pt x="257" y="1"/>
                  </a:moveTo>
                  <a:cubicBezTo>
                    <a:pt x="200" y="1"/>
                    <a:pt x="144" y="24"/>
                    <a:pt x="99" y="72"/>
                  </a:cubicBezTo>
                  <a:cubicBezTo>
                    <a:pt x="1" y="175"/>
                    <a:pt x="17" y="308"/>
                    <a:pt x="115" y="404"/>
                  </a:cubicBezTo>
                  <a:cubicBezTo>
                    <a:pt x="167" y="452"/>
                    <a:pt x="228" y="477"/>
                    <a:pt x="286" y="477"/>
                  </a:cubicBezTo>
                  <a:cubicBezTo>
                    <a:pt x="344" y="477"/>
                    <a:pt x="400" y="454"/>
                    <a:pt x="445" y="406"/>
                  </a:cubicBezTo>
                  <a:cubicBezTo>
                    <a:pt x="536" y="310"/>
                    <a:pt x="532" y="173"/>
                    <a:pt x="429" y="74"/>
                  </a:cubicBezTo>
                  <a:cubicBezTo>
                    <a:pt x="378" y="26"/>
                    <a:pt x="317" y="1"/>
                    <a:pt x="25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4" name="Google Shape;7354;p24"/>
            <p:cNvSpPr/>
            <p:nvPr/>
          </p:nvSpPr>
          <p:spPr>
            <a:xfrm>
              <a:off x="6706603" y="6017698"/>
              <a:ext cx="11725" cy="10478"/>
            </a:xfrm>
            <a:custGeom>
              <a:rect b="b" l="l" r="r" t="t"/>
              <a:pathLst>
                <a:path extrusionOk="0" h="479" w="536">
                  <a:moveTo>
                    <a:pt x="256" y="1"/>
                  </a:moveTo>
                  <a:cubicBezTo>
                    <a:pt x="199" y="1"/>
                    <a:pt x="143" y="23"/>
                    <a:pt x="99" y="70"/>
                  </a:cubicBezTo>
                  <a:cubicBezTo>
                    <a:pt x="0" y="173"/>
                    <a:pt x="14" y="308"/>
                    <a:pt x="112" y="402"/>
                  </a:cubicBezTo>
                  <a:cubicBezTo>
                    <a:pt x="165" y="452"/>
                    <a:pt x="226" y="478"/>
                    <a:pt x="285" y="478"/>
                  </a:cubicBezTo>
                  <a:cubicBezTo>
                    <a:pt x="342" y="478"/>
                    <a:pt x="397" y="455"/>
                    <a:pt x="442" y="406"/>
                  </a:cubicBezTo>
                  <a:cubicBezTo>
                    <a:pt x="536" y="310"/>
                    <a:pt x="529" y="173"/>
                    <a:pt x="428" y="74"/>
                  </a:cubicBezTo>
                  <a:cubicBezTo>
                    <a:pt x="378" y="26"/>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5" name="Google Shape;7355;p24"/>
            <p:cNvSpPr/>
            <p:nvPr/>
          </p:nvSpPr>
          <p:spPr>
            <a:xfrm>
              <a:off x="6694572" y="6030123"/>
              <a:ext cx="11747" cy="10478"/>
            </a:xfrm>
            <a:custGeom>
              <a:rect b="b" l="l" r="r" t="t"/>
              <a:pathLst>
                <a:path extrusionOk="0" h="479" w="537">
                  <a:moveTo>
                    <a:pt x="256" y="1"/>
                  </a:moveTo>
                  <a:cubicBezTo>
                    <a:pt x="200" y="1"/>
                    <a:pt x="144" y="23"/>
                    <a:pt x="99" y="70"/>
                  </a:cubicBezTo>
                  <a:cubicBezTo>
                    <a:pt x="0" y="171"/>
                    <a:pt x="12" y="306"/>
                    <a:pt x="113" y="402"/>
                  </a:cubicBezTo>
                  <a:cubicBezTo>
                    <a:pt x="164" y="453"/>
                    <a:pt x="225" y="478"/>
                    <a:pt x="285" y="478"/>
                  </a:cubicBezTo>
                  <a:cubicBezTo>
                    <a:pt x="342" y="478"/>
                    <a:pt x="397" y="455"/>
                    <a:pt x="442" y="409"/>
                  </a:cubicBezTo>
                  <a:cubicBezTo>
                    <a:pt x="536" y="313"/>
                    <a:pt x="532" y="175"/>
                    <a:pt x="429" y="77"/>
                  </a:cubicBezTo>
                  <a:cubicBezTo>
                    <a:pt x="378" y="27"/>
                    <a:pt x="316"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6" name="Google Shape;7356;p24"/>
            <p:cNvSpPr/>
            <p:nvPr/>
          </p:nvSpPr>
          <p:spPr>
            <a:xfrm>
              <a:off x="6682388" y="6042591"/>
              <a:ext cx="11703" cy="10434"/>
            </a:xfrm>
            <a:custGeom>
              <a:rect b="b" l="l" r="r" t="t"/>
              <a:pathLst>
                <a:path extrusionOk="0" h="477" w="535">
                  <a:moveTo>
                    <a:pt x="256" y="0"/>
                  </a:moveTo>
                  <a:cubicBezTo>
                    <a:pt x="200" y="0"/>
                    <a:pt x="145" y="22"/>
                    <a:pt x="99" y="68"/>
                  </a:cubicBezTo>
                  <a:cubicBezTo>
                    <a:pt x="1" y="168"/>
                    <a:pt x="12" y="304"/>
                    <a:pt x="111" y="400"/>
                  </a:cubicBezTo>
                  <a:cubicBezTo>
                    <a:pt x="163" y="451"/>
                    <a:pt x="224" y="477"/>
                    <a:pt x="285" y="477"/>
                  </a:cubicBezTo>
                  <a:cubicBezTo>
                    <a:pt x="340" y="477"/>
                    <a:pt x="395" y="454"/>
                    <a:pt x="441" y="409"/>
                  </a:cubicBezTo>
                  <a:cubicBezTo>
                    <a:pt x="534" y="313"/>
                    <a:pt x="530" y="175"/>
                    <a:pt x="429" y="77"/>
                  </a:cubicBezTo>
                  <a:cubicBezTo>
                    <a:pt x="378" y="26"/>
                    <a:pt x="317"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7" name="Google Shape;7357;p24"/>
            <p:cNvSpPr/>
            <p:nvPr/>
          </p:nvSpPr>
          <p:spPr>
            <a:xfrm>
              <a:off x="6670466" y="6054710"/>
              <a:ext cx="11659" cy="10434"/>
            </a:xfrm>
            <a:custGeom>
              <a:rect b="b" l="l" r="r" t="t"/>
              <a:pathLst>
                <a:path extrusionOk="0" h="477" w="533">
                  <a:moveTo>
                    <a:pt x="254" y="0"/>
                  </a:moveTo>
                  <a:cubicBezTo>
                    <a:pt x="199" y="0"/>
                    <a:pt x="144" y="22"/>
                    <a:pt x="99" y="68"/>
                  </a:cubicBezTo>
                  <a:cubicBezTo>
                    <a:pt x="1" y="169"/>
                    <a:pt x="12" y="304"/>
                    <a:pt x="108" y="400"/>
                  </a:cubicBezTo>
                  <a:cubicBezTo>
                    <a:pt x="161" y="451"/>
                    <a:pt x="222" y="477"/>
                    <a:pt x="282" y="477"/>
                  </a:cubicBezTo>
                  <a:cubicBezTo>
                    <a:pt x="338" y="477"/>
                    <a:pt x="393" y="454"/>
                    <a:pt x="438" y="409"/>
                  </a:cubicBezTo>
                  <a:cubicBezTo>
                    <a:pt x="532" y="313"/>
                    <a:pt x="530" y="176"/>
                    <a:pt x="429" y="77"/>
                  </a:cubicBezTo>
                  <a:cubicBezTo>
                    <a:pt x="378" y="27"/>
                    <a:pt x="315"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8" name="Google Shape;7358;p24"/>
            <p:cNvSpPr/>
            <p:nvPr/>
          </p:nvSpPr>
          <p:spPr>
            <a:xfrm>
              <a:off x="6658194" y="6067048"/>
              <a:ext cx="11659" cy="10478"/>
            </a:xfrm>
            <a:custGeom>
              <a:rect b="b" l="l" r="r" t="t"/>
              <a:pathLst>
                <a:path extrusionOk="0" h="479" w="533">
                  <a:moveTo>
                    <a:pt x="256" y="1"/>
                  </a:moveTo>
                  <a:cubicBezTo>
                    <a:pt x="200" y="1"/>
                    <a:pt x="145" y="23"/>
                    <a:pt x="99" y="67"/>
                  </a:cubicBezTo>
                  <a:cubicBezTo>
                    <a:pt x="1" y="168"/>
                    <a:pt x="12" y="303"/>
                    <a:pt x="108" y="399"/>
                  </a:cubicBezTo>
                  <a:cubicBezTo>
                    <a:pt x="161" y="452"/>
                    <a:pt x="223" y="478"/>
                    <a:pt x="283" y="478"/>
                  </a:cubicBezTo>
                  <a:cubicBezTo>
                    <a:pt x="339" y="478"/>
                    <a:pt x="393" y="456"/>
                    <a:pt x="438" y="411"/>
                  </a:cubicBezTo>
                  <a:cubicBezTo>
                    <a:pt x="532" y="317"/>
                    <a:pt x="530" y="177"/>
                    <a:pt x="429" y="79"/>
                  </a:cubicBezTo>
                  <a:lnTo>
                    <a:pt x="431" y="79"/>
                  </a:lnTo>
                  <a:cubicBezTo>
                    <a:pt x="380" y="27"/>
                    <a:pt x="317" y="1"/>
                    <a:pt x="2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59" name="Google Shape;7359;p24"/>
            <p:cNvSpPr/>
            <p:nvPr/>
          </p:nvSpPr>
          <p:spPr>
            <a:xfrm>
              <a:off x="6646031" y="6079210"/>
              <a:ext cx="11681" cy="10478"/>
            </a:xfrm>
            <a:custGeom>
              <a:rect b="b" l="l" r="r" t="t"/>
              <a:pathLst>
                <a:path extrusionOk="0" h="479" w="534">
                  <a:moveTo>
                    <a:pt x="255" y="0"/>
                  </a:moveTo>
                  <a:cubicBezTo>
                    <a:pt x="199" y="0"/>
                    <a:pt x="145" y="21"/>
                    <a:pt x="101" y="66"/>
                  </a:cubicBezTo>
                  <a:cubicBezTo>
                    <a:pt x="0" y="166"/>
                    <a:pt x="12" y="301"/>
                    <a:pt x="110" y="400"/>
                  </a:cubicBezTo>
                  <a:cubicBezTo>
                    <a:pt x="161" y="452"/>
                    <a:pt x="223" y="479"/>
                    <a:pt x="283" y="479"/>
                  </a:cubicBezTo>
                  <a:cubicBezTo>
                    <a:pt x="339" y="479"/>
                    <a:pt x="394" y="456"/>
                    <a:pt x="440" y="411"/>
                  </a:cubicBezTo>
                  <a:cubicBezTo>
                    <a:pt x="534" y="317"/>
                    <a:pt x="532" y="178"/>
                    <a:pt x="431" y="79"/>
                  </a:cubicBezTo>
                  <a:cubicBezTo>
                    <a:pt x="380" y="27"/>
                    <a:pt x="317"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0" name="Google Shape;7360;p24"/>
            <p:cNvSpPr/>
            <p:nvPr/>
          </p:nvSpPr>
          <p:spPr>
            <a:xfrm>
              <a:off x="6633803" y="6091351"/>
              <a:ext cx="11703" cy="10456"/>
            </a:xfrm>
            <a:custGeom>
              <a:rect b="b" l="l" r="r" t="t"/>
              <a:pathLst>
                <a:path extrusionOk="0" h="478" w="535">
                  <a:moveTo>
                    <a:pt x="258" y="0"/>
                  </a:moveTo>
                  <a:cubicBezTo>
                    <a:pt x="202" y="0"/>
                    <a:pt x="147" y="22"/>
                    <a:pt x="101" y="67"/>
                  </a:cubicBezTo>
                  <a:cubicBezTo>
                    <a:pt x="0" y="166"/>
                    <a:pt x="12" y="301"/>
                    <a:pt x="108" y="399"/>
                  </a:cubicBezTo>
                  <a:cubicBezTo>
                    <a:pt x="161" y="452"/>
                    <a:pt x="222" y="478"/>
                    <a:pt x="283" y="478"/>
                  </a:cubicBezTo>
                  <a:cubicBezTo>
                    <a:pt x="338" y="478"/>
                    <a:pt x="393" y="456"/>
                    <a:pt x="438" y="411"/>
                  </a:cubicBezTo>
                  <a:cubicBezTo>
                    <a:pt x="534" y="317"/>
                    <a:pt x="532" y="179"/>
                    <a:pt x="431" y="78"/>
                  </a:cubicBezTo>
                  <a:cubicBezTo>
                    <a:pt x="381" y="27"/>
                    <a:pt x="319" y="0"/>
                    <a:pt x="25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1" name="Google Shape;7361;p24"/>
            <p:cNvSpPr/>
            <p:nvPr/>
          </p:nvSpPr>
          <p:spPr>
            <a:xfrm>
              <a:off x="6621378" y="6103645"/>
              <a:ext cx="11638" cy="10478"/>
            </a:xfrm>
            <a:custGeom>
              <a:rect b="b" l="l" r="r" t="t"/>
              <a:pathLst>
                <a:path extrusionOk="0" h="479" w="532">
                  <a:moveTo>
                    <a:pt x="257" y="0"/>
                  </a:moveTo>
                  <a:cubicBezTo>
                    <a:pt x="201" y="0"/>
                    <a:pt x="147" y="22"/>
                    <a:pt x="101" y="66"/>
                  </a:cubicBezTo>
                  <a:lnTo>
                    <a:pt x="101" y="64"/>
                  </a:lnTo>
                  <a:lnTo>
                    <a:pt x="101" y="64"/>
                  </a:lnTo>
                  <a:cubicBezTo>
                    <a:pt x="1" y="165"/>
                    <a:pt x="12" y="300"/>
                    <a:pt x="108" y="398"/>
                  </a:cubicBezTo>
                  <a:cubicBezTo>
                    <a:pt x="160" y="451"/>
                    <a:pt x="222" y="478"/>
                    <a:pt x="283" y="478"/>
                  </a:cubicBezTo>
                  <a:cubicBezTo>
                    <a:pt x="338" y="478"/>
                    <a:pt x="392" y="456"/>
                    <a:pt x="438" y="412"/>
                  </a:cubicBezTo>
                  <a:cubicBezTo>
                    <a:pt x="532" y="318"/>
                    <a:pt x="532" y="178"/>
                    <a:pt x="431" y="78"/>
                  </a:cubicBezTo>
                  <a:cubicBezTo>
                    <a:pt x="380" y="27"/>
                    <a:pt x="318" y="0"/>
                    <a:pt x="2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2" name="Google Shape;7362;p24"/>
            <p:cNvSpPr/>
            <p:nvPr/>
          </p:nvSpPr>
          <p:spPr>
            <a:xfrm>
              <a:off x="6609106" y="6115632"/>
              <a:ext cx="11638" cy="10500"/>
            </a:xfrm>
            <a:custGeom>
              <a:rect b="b" l="l" r="r" t="t"/>
              <a:pathLst>
                <a:path extrusionOk="0" h="480" w="532">
                  <a:moveTo>
                    <a:pt x="255" y="1"/>
                  </a:moveTo>
                  <a:cubicBezTo>
                    <a:pt x="201" y="1"/>
                    <a:pt x="147" y="22"/>
                    <a:pt x="103" y="65"/>
                  </a:cubicBezTo>
                  <a:cubicBezTo>
                    <a:pt x="0" y="166"/>
                    <a:pt x="12" y="301"/>
                    <a:pt x="108" y="400"/>
                  </a:cubicBezTo>
                  <a:cubicBezTo>
                    <a:pt x="160" y="453"/>
                    <a:pt x="222" y="480"/>
                    <a:pt x="283" y="480"/>
                  </a:cubicBezTo>
                  <a:cubicBezTo>
                    <a:pt x="338" y="480"/>
                    <a:pt x="392" y="458"/>
                    <a:pt x="438" y="414"/>
                  </a:cubicBezTo>
                  <a:cubicBezTo>
                    <a:pt x="532" y="320"/>
                    <a:pt x="532" y="182"/>
                    <a:pt x="433" y="81"/>
                  </a:cubicBezTo>
                  <a:cubicBezTo>
                    <a:pt x="382" y="29"/>
                    <a:pt x="318"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3" name="Google Shape;7363;p24"/>
            <p:cNvSpPr/>
            <p:nvPr/>
          </p:nvSpPr>
          <p:spPr>
            <a:xfrm>
              <a:off x="6596878" y="6127620"/>
              <a:ext cx="11594" cy="10478"/>
            </a:xfrm>
            <a:custGeom>
              <a:rect b="b" l="l" r="r" t="t"/>
              <a:pathLst>
                <a:path extrusionOk="0" h="479" w="530">
                  <a:moveTo>
                    <a:pt x="254" y="0"/>
                  </a:moveTo>
                  <a:cubicBezTo>
                    <a:pt x="200" y="0"/>
                    <a:pt x="146" y="21"/>
                    <a:pt x="101" y="65"/>
                  </a:cubicBezTo>
                  <a:cubicBezTo>
                    <a:pt x="1" y="163"/>
                    <a:pt x="10" y="298"/>
                    <a:pt x="106" y="397"/>
                  </a:cubicBezTo>
                  <a:cubicBezTo>
                    <a:pt x="158" y="450"/>
                    <a:pt x="221" y="478"/>
                    <a:pt x="283" y="478"/>
                  </a:cubicBezTo>
                  <a:cubicBezTo>
                    <a:pt x="337" y="478"/>
                    <a:pt x="391" y="457"/>
                    <a:pt x="436" y="413"/>
                  </a:cubicBezTo>
                  <a:cubicBezTo>
                    <a:pt x="530" y="319"/>
                    <a:pt x="530" y="182"/>
                    <a:pt x="431" y="81"/>
                  </a:cubicBezTo>
                  <a:cubicBezTo>
                    <a:pt x="380" y="28"/>
                    <a:pt x="316"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4" name="Google Shape;7364;p24"/>
            <p:cNvSpPr/>
            <p:nvPr/>
          </p:nvSpPr>
          <p:spPr>
            <a:xfrm>
              <a:off x="6584256" y="6139848"/>
              <a:ext cx="11638" cy="10456"/>
            </a:xfrm>
            <a:custGeom>
              <a:rect b="b" l="l" r="r" t="t"/>
              <a:pathLst>
                <a:path extrusionOk="0" h="478" w="532">
                  <a:moveTo>
                    <a:pt x="256" y="0"/>
                  </a:moveTo>
                  <a:cubicBezTo>
                    <a:pt x="202" y="0"/>
                    <a:pt x="148" y="21"/>
                    <a:pt x="104" y="65"/>
                  </a:cubicBezTo>
                  <a:cubicBezTo>
                    <a:pt x="1" y="163"/>
                    <a:pt x="10" y="298"/>
                    <a:pt x="106" y="397"/>
                  </a:cubicBezTo>
                  <a:cubicBezTo>
                    <a:pt x="158" y="450"/>
                    <a:pt x="221" y="478"/>
                    <a:pt x="283" y="478"/>
                  </a:cubicBezTo>
                  <a:cubicBezTo>
                    <a:pt x="337" y="478"/>
                    <a:pt x="391" y="457"/>
                    <a:pt x="436" y="413"/>
                  </a:cubicBezTo>
                  <a:cubicBezTo>
                    <a:pt x="532" y="321"/>
                    <a:pt x="532" y="181"/>
                    <a:pt x="433" y="81"/>
                  </a:cubicBezTo>
                  <a:cubicBezTo>
                    <a:pt x="382" y="28"/>
                    <a:pt x="318"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5" name="Google Shape;7365;p24"/>
            <p:cNvSpPr/>
            <p:nvPr/>
          </p:nvSpPr>
          <p:spPr>
            <a:xfrm>
              <a:off x="6571941" y="6151770"/>
              <a:ext cx="11594" cy="10478"/>
            </a:xfrm>
            <a:custGeom>
              <a:rect b="b" l="l" r="r" t="t"/>
              <a:pathLst>
                <a:path extrusionOk="0" h="479" w="530">
                  <a:moveTo>
                    <a:pt x="254" y="0"/>
                  </a:moveTo>
                  <a:cubicBezTo>
                    <a:pt x="200" y="0"/>
                    <a:pt x="147" y="21"/>
                    <a:pt x="103" y="65"/>
                  </a:cubicBezTo>
                  <a:cubicBezTo>
                    <a:pt x="0" y="163"/>
                    <a:pt x="9" y="298"/>
                    <a:pt x="103" y="397"/>
                  </a:cubicBezTo>
                  <a:cubicBezTo>
                    <a:pt x="156" y="450"/>
                    <a:pt x="218" y="478"/>
                    <a:pt x="280" y="478"/>
                  </a:cubicBezTo>
                  <a:cubicBezTo>
                    <a:pt x="334" y="478"/>
                    <a:pt x="388" y="457"/>
                    <a:pt x="433" y="413"/>
                  </a:cubicBezTo>
                  <a:cubicBezTo>
                    <a:pt x="529" y="321"/>
                    <a:pt x="529" y="184"/>
                    <a:pt x="431" y="81"/>
                  </a:cubicBezTo>
                  <a:cubicBezTo>
                    <a:pt x="380" y="28"/>
                    <a:pt x="317"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6" name="Google Shape;7366;p24"/>
            <p:cNvSpPr/>
            <p:nvPr/>
          </p:nvSpPr>
          <p:spPr>
            <a:xfrm>
              <a:off x="6559450" y="6163735"/>
              <a:ext cx="11659" cy="10500"/>
            </a:xfrm>
            <a:custGeom>
              <a:rect b="b" l="l" r="r" t="t"/>
              <a:pathLst>
                <a:path extrusionOk="0" h="480" w="533">
                  <a:moveTo>
                    <a:pt x="256" y="0"/>
                  </a:moveTo>
                  <a:cubicBezTo>
                    <a:pt x="202" y="0"/>
                    <a:pt x="149" y="21"/>
                    <a:pt x="104" y="65"/>
                  </a:cubicBezTo>
                  <a:cubicBezTo>
                    <a:pt x="1" y="163"/>
                    <a:pt x="10" y="299"/>
                    <a:pt x="106" y="397"/>
                  </a:cubicBezTo>
                  <a:cubicBezTo>
                    <a:pt x="157" y="452"/>
                    <a:pt x="220" y="480"/>
                    <a:pt x="281" y="480"/>
                  </a:cubicBezTo>
                  <a:cubicBezTo>
                    <a:pt x="335" y="480"/>
                    <a:pt x="389" y="458"/>
                    <a:pt x="434" y="415"/>
                  </a:cubicBezTo>
                  <a:cubicBezTo>
                    <a:pt x="532" y="321"/>
                    <a:pt x="532" y="184"/>
                    <a:pt x="434" y="81"/>
                  </a:cubicBezTo>
                  <a:cubicBezTo>
                    <a:pt x="382"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7" name="Google Shape;7367;p24"/>
            <p:cNvSpPr/>
            <p:nvPr/>
          </p:nvSpPr>
          <p:spPr>
            <a:xfrm>
              <a:off x="6546938" y="6175723"/>
              <a:ext cx="11594" cy="10478"/>
            </a:xfrm>
            <a:custGeom>
              <a:rect b="b" l="l" r="r" t="t"/>
              <a:pathLst>
                <a:path extrusionOk="0" h="479" w="530">
                  <a:moveTo>
                    <a:pt x="255" y="0"/>
                  </a:moveTo>
                  <a:cubicBezTo>
                    <a:pt x="201" y="0"/>
                    <a:pt x="148" y="21"/>
                    <a:pt x="103" y="64"/>
                  </a:cubicBezTo>
                  <a:cubicBezTo>
                    <a:pt x="0" y="160"/>
                    <a:pt x="10" y="298"/>
                    <a:pt x="103" y="396"/>
                  </a:cubicBezTo>
                  <a:cubicBezTo>
                    <a:pt x="156" y="451"/>
                    <a:pt x="219" y="479"/>
                    <a:pt x="280" y="479"/>
                  </a:cubicBezTo>
                  <a:cubicBezTo>
                    <a:pt x="335" y="479"/>
                    <a:pt x="388" y="458"/>
                    <a:pt x="433" y="415"/>
                  </a:cubicBezTo>
                  <a:cubicBezTo>
                    <a:pt x="529" y="323"/>
                    <a:pt x="529" y="183"/>
                    <a:pt x="433" y="83"/>
                  </a:cubicBezTo>
                  <a:cubicBezTo>
                    <a:pt x="381" y="28"/>
                    <a:pt x="318" y="0"/>
                    <a:pt x="2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8" name="Google Shape;7368;p24"/>
            <p:cNvSpPr/>
            <p:nvPr/>
          </p:nvSpPr>
          <p:spPr>
            <a:xfrm>
              <a:off x="6534359" y="6187688"/>
              <a:ext cx="11638" cy="10500"/>
            </a:xfrm>
            <a:custGeom>
              <a:rect b="b" l="l" r="r" t="t"/>
              <a:pathLst>
                <a:path extrusionOk="0" h="480" w="532">
                  <a:moveTo>
                    <a:pt x="256" y="0"/>
                  </a:moveTo>
                  <a:cubicBezTo>
                    <a:pt x="202" y="0"/>
                    <a:pt x="149" y="20"/>
                    <a:pt x="104" y="62"/>
                  </a:cubicBezTo>
                  <a:cubicBezTo>
                    <a:pt x="1" y="161"/>
                    <a:pt x="10" y="296"/>
                    <a:pt x="104" y="397"/>
                  </a:cubicBezTo>
                  <a:cubicBezTo>
                    <a:pt x="155" y="452"/>
                    <a:pt x="217" y="479"/>
                    <a:pt x="279" y="479"/>
                  </a:cubicBezTo>
                  <a:cubicBezTo>
                    <a:pt x="333" y="479"/>
                    <a:pt x="387" y="458"/>
                    <a:pt x="433" y="415"/>
                  </a:cubicBezTo>
                  <a:cubicBezTo>
                    <a:pt x="530" y="323"/>
                    <a:pt x="532" y="186"/>
                    <a:pt x="433" y="83"/>
                  </a:cubicBezTo>
                  <a:cubicBezTo>
                    <a:pt x="383" y="28"/>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69" name="Google Shape;7369;p24"/>
            <p:cNvSpPr/>
            <p:nvPr/>
          </p:nvSpPr>
          <p:spPr>
            <a:xfrm>
              <a:off x="6521978" y="6199457"/>
              <a:ext cx="11659" cy="10478"/>
            </a:xfrm>
            <a:custGeom>
              <a:rect b="b" l="l" r="r" t="t"/>
              <a:pathLst>
                <a:path extrusionOk="0" h="479" w="533">
                  <a:moveTo>
                    <a:pt x="256" y="0"/>
                  </a:moveTo>
                  <a:cubicBezTo>
                    <a:pt x="202" y="0"/>
                    <a:pt x="149" y="21"/>
                    <a:pt x="104" y="63"/>
                  </a:cubicBezTo>
                  <a:cubicBezTo>
                    <a:pt x="1" y="161"/>
                    <a:pt x="10" y="296"/>
                    <a:pt x="104" y="395"/>
                  </a:cubicBezTo>
                  <a:cubicBezTo>
                    <a:pt x="156" y="450"/>
                    <a:pt x="219" y="478"/>
                    <a:pt x="281" y="478"/>
                  </a:cubicBezTo>
                  <a:cubicBezTo>
                    <a:pt x="335" y="478"/>
                    <a:pt x="388" y="458"/>
                    <a:pt x="434" y="415"/>
                  </a:cubicBezTo>
                  <a:cubicBezTo>
                    <a:pt x="530" y="324"/>
                    <a:pt x="532" y="184"/>
                    <a:pt x="434" y="83"/>
                  </a:cubicBezTo>
                  <a:cubicBezTo>
                    <a:pt x="383" y="29"/>
                    <a:pt x="319" y="0"/>
                    <a:pt x="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0" name="Google Shape;7370;p24"/>
            <p:cNvSpPr/>
            <p:nvPr/>
          </p:nvSpPr>
          <p:spPr>
            <a:xfrm>
              <a:off x="6509466" y="6211270"/>
              <a:ext cx="11594" cy="10500"/>
            </a:xfrm>
            <a:custGeom>
              <a:rect b="b" l="l" r="r" t="t"/>
              <a:pathLst>
                <a:path extrusionOk="0" h="480" w="530">
                  <a:moveTo>
                    <a:pt x="255" y="1"/>
                  </a:moveTo>
                  <a:cubicBezTo>
                    <a:pt x="202" y="1"/>
                    <a:pt x="149" y="21"/>
                    <a:pt x="103" y="63"/>
                  </a:cubicBezTo>
                  <a:cubicBezTo>
                    <a:pt x="0" y="161"/>
                    <a:pt x="7" y="297"/>
                    <a:pt x="101" y="397"/>
                  </a:cubicBezTo>
                  <a:cubicBezTo>
                    <a:pt x="153" y="452"/>
                    <a:pt x="216" y="480"/>
                    <a:pt x="278" y="480"/>
                  </a:cubicBezTo>
                  <a:cubicBezTo>
                    <a:pt x="332" y="480"/>
                    <a:pt x="385" y="459"/>
                    <a:pt x="431" y="416"/>
                  </a:cubicBezTo>
                  <a:cubicBezTo>
                    <a:pt x="529" y="324"/>
                    <a:pt x="529" y="187"/>
                    <a:pt x="433" y="84"/>
                  </a:cubicBezTo>
                  <a:cubicBezTo>
                    <a:pt x="382" y="29"/>
                    <a:pt x="319" y="1"/>
                    <a:pt x="2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1" name="Google Shape;7371;p24"/>
            <p:cNvSpPr/>
            <p:nvPr/>
          </p:nvSpPr>
          <p:spPr>
            <a:xfrm>
              <a:off x="6496844" y="6223170"/>
              <a:ext cx="11594" cy="10456"/>
            </a:xfrm>
            <a:custGeom>
              <a:rect b="b" l="l" r="r" t="t"/>
              <a:pathLst>
                <a:path extrusionOk="0" h="478" w="530">
                  <a:moveTo>
                    <a:pt x="252" y="0"/>
                  </a:moveTo>
                  <a:cubicBezTo>
                    <a:pt x="199" y="0"/>
                    <a:pt x="147" y="20"/>
                    <a:pt x="103" y="62"/>
                  </a:cubicBezTo>
                  <a:cubicBezTo>
                    <a:pt x="0" y="158"/>
                    <a:pt x="5" y="293"/>
                    <a:pt x="101" y="394"/>
                  </a:cubicBezTo>
                  <a:cubicBezTo>
                    <a:pt x="153" y="450"/>
                    <a:pt x="217" y="478"/>
                    <a:pt x="279" y="478"/>
                  </a:cubicBezTo>
                  <a:cubicBezTo>
                    <a:pt x="332" y="478"/>
                    <a:pt x="384" y="458"/>
                    <a:pt x="428" y="417"/>
                  </a:cubicBezTo>
                  <a:cubicBezTo>
                    <a:pt x="527" y="325"/>
                    <a:pt x="529" y="185"/>
                    <a:pt x="433" y="85"/>
                  </a:cubicBezTo>
                  <a:cubicBezTo>
                    <a:pt x="382" y="30"/>
                    <a:pt x="317" y="0"/>
                    <a:pt x="25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2" name="Google Shape;7372;p24"/>
            <p:cNvSpPr/>
            <p:nvPr/>
          </p:nvSpPr>
          <p:spPr>
            <a:xfrm>
              <a:off x="6484156" y="6235048"/>
              <a:ext cx="11594" cy="10500"/>
            </a:xfrm>
            <a:custGeom>
              <a:rect b="b" l="l" r="r" t="t"/>
              <a:pathLst>
                <a:path extrusionOk="0" h="480" w="530">
                  <a:moveTo>
                    <a:pt x="254" y="0"/>
                  </a:moveTo>
                  <a:cubicBezTo>
                    <a:pt x="201" y="0"/>
                    <a:pt x="148" y="20"/>
                    <a:pt x="104" y="62"/>
                  </a:cubicBezTo>
                  <a:cubicBezTo>
                    <a:pt x="1" y="158"/>
                    <a:pt x="8" y="295"/>
                    <a:pt x="102" y="396"/>
                  </a:cubicBezTo>
                  <a:cubicBezTo>
                    <a:pt x="153" y="451"/>
                    <a:pt x="216" y="480"/>
                    <a:pt x="279" y="480"/>
                  </a:cubicBezTo>
                  <a:cubicBezTo>
                    <a:pt x="333" y="480"/>
                    <a:pt x="386" y="459"/>
                    <a:pt x="431" y="417"/>
                  </a:cubicBezTo>
                  <a:cubicBezTo>
                    <a:pt x="528" y="325"/>
                    <a:pt x="530" y="187"/>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3" name="Google Shape;7373;p24"/>
            <p:cNvSpPr/>
            <p:nvPr/>
          </p:nvSpPr>
          <p:spPr>
            <a:xfrm>
              <a:off x="6471491" y="6246860"/>
              <a:ext cx="11594" cy="10500"/>
            </a:xfrm>
            <a:custGeom>
              <a:rect b="b" l="l" r="r" t="t"/>
              <a:pathLst>
                <a:path extrusionOk="0" h="480" w="530">
                  <a:moveTo>
                    <a:pt x="253" y="1"/>
                  </a:moveTo>
                  <a:cubicBezTo>
                    <a:pt x="201" y="1"/>
                    <a:pt x="148" y="21"/>
                    <a:pt x="103" y="62"/>
                  </a:cubicBezTo>
                  <a:cubicBezTo>
                    <a:pt x="0" y="158"/>
                    <a:pt x="7" y="293"/>
                    <a:pt x="101" y="394"/>
                  </a:cubicBezTo>
                  <a:cubicBezTo>
                    <a:pt x="153" y="450"/>
                    <a:pt x="217" y="479"/>
                    <a:pt x="280" y="479"/>
                  </a:cubicBezTo>
                  <a:cubicBezTo>
                    <a:pt x="333" y="479"/>
                    <a:pt x="385" y="459"/>
                    <a:pt x="429" y="417"/>
                  </a:cubicBezTo>
                  <a:cubicBezTo>
                    <a:pt x="527" y="325"/>
                    <a:pt x="529" y="188"/>
                    <a:pt x="433" y="85"/>
                  </a:cubicBezTo>
                  <a:cubicBezTo>
                    <a:pt x="382" y="30"/>
                    <a:pt x="317" y="1"/>
                    <a:pt x="25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4" name="Google Shape;7374;p24"/>
            <p:cNvSpPr/>
            <p:nvPr/>
          </p:nvSpPr>
          <p:spPr>
            <a:xfrm>
              <a:off x="6458956" y="6258541"/>
              <a:ext cx="11594" cy="10456"/>
            </a:xfrm>
            <a:custGeom>
              <a:rect b="b" l="l" r="r" t="t"/>
              <a:pathLst>
                <a:path extrusionOk="0" h="478" w="530">
                  <a:moveTo>
                    <a:pt x="254" y="0"/>
                  </a:moveTo>
                  <a:cubicBezTo>
                    <a:pt x="201" y="0"/>
                    <a:pt x="148" y="20"/>
                    <a:pt x="104" y="62"/>
                  </a:cubicBezTo>
                  <a:cubicBezTo>
                    <a:pt x="1" y="158"/>
                    <a:pt x="5" y="293"/>
                    <a:pt x="99" y="394"/>
                  </a:cubicBezTo>
                  <a:cubicBezTo>
                    <a:pt x="151" y="449"/>
                    <a:pt x="215" y="478"/>
                    <a:pt x="278" y="478"/>
                  </a:cubicBezTo>
                  <a:cubicBezTo>
                    <a:pt x="331" y="478"/>
                    <a:pt x="384" y="458"/>
                    <a:pt x="429" y="417"/>
                  </a:cubicBezTo>
                  <a:cubicBezTo>
                    <a:pt x="528" y="325"/>
                    <a:pt x="530" y="188"/>
                    <a:pt x="434" y="85"/>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5" name="Google Shape;7375;p24"/>
            <p:cNvSpPr/>
            <p:nvPr/>
          </p:nvSpPr>
          <p:spPr>
            <a:xfrm>
              <a:off x="6446247" y="6270310"/>
              <a:ext cx="11594" cy="10456"/>
            </a:xfrm>
            <a:custGeom>
              <a:rect b="b" l="l" r="r" t="t"/>
              <a:pathLst>
                <a:path extrusionOk="0" h="478" w="530">
                  <a:moveTo>
                    <a:pt x="254" y="0"/>
                  </a:moveTo>
                  <a:cubicBezTo>
                    <a:pt x="202" y="0"/>
                    <a:pt x="150" y="19"/>
                    <a:pt x="106" y="59"/>
                  </a:cubicBezTo>
                  <a:cubicBezTo>
                    <a:pt x="0" y="156"/>
                    <a:pt x="7" y="291"/>
                    <a:pt x="101" y="392"/>
                  </a:cubicBezTo>
                  <a:cubicBezTo>
                    <a:pt x="152" y="449"/>
                    <a:pt x="215" y="478"/>
                    <a:pt x="278" y="478"/>
                  </a:cubicBezTo>
                  <a:cubicBezTo>
                    <a:pt x="331" y="478"/>
                    <a:pt x="384" y="457"/>
                    <a:pt x="428" y="417"/>
                  </a:cubicBezTo>
                  <a:cubicBezTo>
                    <a:pt x="527" y="325"/>
                    <a:pt x="529" y="188"/>
                    <a:pt x="433" y="85"/>
                  </a:cubicBezTo>
                  <a:cubicBezTo>
                    <a:pt x="383"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6" name="Google Shape;7376;p24"/>
            <p:cNvSpPr/>
            <p:nvPr/>
          </p:nvSpPr>
          <p:spPr>
            <a:xfrm>
              <a:off x="6433559" y="6281991"/>
              <a:ext cx="11594" cy="10478"/>
            </a:xfrm>
            <a:custGeom>
              <a:rect b="b" l="l" r="r" t="t"/>
              <a:pathLst>
                <a:path extrusionOk="0" h="479" w="530">
                  <a:moveTo>
                    <a:pt x="254" y="0"/>
                  </a:moveTo>
                  <a:cubicBezTo>
                    <a:pt x="201" y="0"/>
                    <a:pt x="148" y="20"/>
                    <a:pt x="104" y="61"/>
                  </a:cubicBezTo>
                  <a:cubicBezTo>
                    <a:pt x="1" y="155"/>
                    <a:pt x="5" y="293"/>
                    <a:pt x="99" y="393"/>
                  </a:cubicBezTo>
                  <a:cubicBezTo>
                    <a:pt x="152" y="450"/>
                    <a:pt x="216" y="479"/>
                    <a:pt x="279" y="479"/>
                  </a:cubicBezTo>
                  <a:cubicBezTo>
                    <a:pt x="331" y="479"/>
                    <a:pt x="382" y="459"/>
                    <a:pt x="427" y="419"/>
                  </a:cubicBezTo>
                  <a:cubicBezTo>
                    <a:pt x="525" y="327"/>
                    <a:pt x="530" y="190"/>
                    <a:pt x="434" y="84"/>
                  </a:cubicBezTo>
                  <a:cubicBezTo>
                    <a:pt x="382" y="29"/>
                    <a:pt x="318" y="0"/>
                    <a:pt x="25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7" name="Google Shape;7377;p24"/>
            <p:cNvSpPr/>
            <p:nvPr/>
          </p:nvSpPr>
          <p:spPr>
            <a:xfrm>
              <a:off x="6420784" y="6293760"/>
              <a:ext cx="11594" cy="10500"/>
            </a:xfrm>
            <a:custGeom>
              <a:rect b="b" l="l" r="r" t="t"/>
              <a:pathLst>
                <a:path extrusionOk="0" h="480" w="530">
                  <a:moveTo>
                    <a:pt x="253" y="0"/>
                  </a:moveTo>
                  <a:cubicBezTo>
                    <a:pt x="200" y="0"/>
                    <a:pt x="148" y="20"/>
                    <a:pt x="104" y="62"/>
                  </a:cubicBezTo>
                  <a:cubicBezTo>
                    <a:pt x="1" y="158"/>
                    <a:pt x="5" y="293"/>
                    <a:pt x="99" y="394"/>
                  </a:cubicBezTo>
                  <a:cubicBezTo>
                    <a:pt x="151" y="450"/>
                    <a:pt x="214" y="479"/>
                    <a:pt x="278" y="479"/>
                  </a:cubicBezTo>
                  <a:cubicBezTo>
                    <a:pt x="330" y="479"/>
                    <a:pt x="382" y="459"/>
                    <a:pt x="427" y="419"/>
                  </a:cubicBezTo>
                  <a:cubicBezTo>
                    <a:pt x="525" y="327"/>
                    <a:pt x="530" y="190"/>
                    <a:pt x="434" y="87"/>
                  </a:cubicBezTo>
                  <a:cubicBezTo>
                    <a:pt x="382" y="30"/>
                    <a:pt x="317" y="0"/>
                    <a:pt x="25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8" name="Google Shape;7378;p24"/>
            <p:cNvSpPr/>
            <p:nvPr/>
          </p:nvSpPr>
          <p:spPr>
            <a:xfrm>
              <a:off x="6408075" y="6305376"/>
              <a:ext cx="11594" cy="10522"/>
            </a:xfrm>
            <a:custGeom>
              <a:rect b="b" l="l" r="r" t="t"/>
              <a:pathLst>
                <a:path extrusionOk="0" h="481" w="530">
                  <a:moveTo>
                    <a:pt x="254" y="1"/>
                  </a:moveTo>
                  <a:cubicBezTo>
                    <a:pt x="202" y="1"/>
                    <a:pt x="150" y="21"/>
                    <a:pt x="105" y="62"/>
                  </a:cubicBezTo>
                  <a:cubicBezTo>
                    <a:pt x="0" y="156"/>
                    <a:pt x="5" y="291"/>
                    <a:pt x="99" y="394"/>
                  </a:cubicBezTo>
                  <a:cubicBezTo>
                    <a:pt x="150" y="451"/>
                    <a:pt x="214" y="480"/>
                    <a:pt x="278" y="480"/>
                  </a:cubicBezTo>
                  <a:cubicBezTo>
                    <a:pt x="330" y="480"/>
                    <a:pt x="382" y="460"/>
                    <a:pt x="426" y="419"/>
                  </a:cubicBezTo>
                  <a:cubicBezTo>
                    <a:pt x="525" y="330"/>
                    <a:pt x="529" y="190"/>
                    <a:pt x="433" y="87"/>
                  </a:cubicBezTo>
                  <a:cubicBezTo>
                    <a:pt x="383" y="30"/>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79" name="Google Shape;7379;p24"/>
            <p:cNvSpPr/>
            <p:nvPr/>
          </p:nvSpPr>
          <p:spPr>
            <a:xfrm>
              <a:off x="6395344" y="6317035"/>
              <a:ext cx="11550" cy="10478"/>
            </a:xfrm>
            <a:custGeom>
              <a:rect b="b" l="l" r="r" t="t"/>
              <a:pathLst>
                <a:path extrusionOk="0" h="479" w="528">
                  <a:moveTo>
                    <a:pt x="252" y="1"/>
                  </a:moveTo>
                  <a:cubicBezTo>
                    <a:pt x="200" y="1"/>
                    <a:pt x="148" y="20"/>
                    <a:pt x="103" y="60"/>
                  </a:cubicBezTo>
                  <a:cubicBezTo>
                    <a:pt x="0" y="154"/>
                    <a:pt x="5" y="289"/>
                    <a:pt x="97" y="392"/>
                  </a:cubicBezTo>
                  <a:cubicBezTo>
                    <a:pt x="149" y="449"/>
                    <a:pt x="213" y="479"/>
                    <a:pt x="277" y="479"/>
                  </a:cubicBezTo>
                  <a:cubicBezTo>
                    <a:pt x="328" y="479"/>
                    <a:pt x="380" y="459"/>
                    <a:pt x="424" y="417"/>
                  </a:cubicBezTo>
                  <a:cubicBezTo>
                    <a:pt x="525" y="328"/>
                    <a:pt x="527" y="191"/>
                    <a:pt x="433" y="85"/>
                  </a:cubicBezTo>
                  <a:cubicBezTo>
                    <a:pt x="381" y="30"/>
                    <a:pt x="317" y="1"/>
                    <a:pt x="25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0" name="Google Shape;7380;p24"/>
            <p:cNvSpPr/>
            <p:nvPr/>
          </p:nvSpPr>
          <p:spPr>
            <a:xfrm>
              <a:off x="6382416" y="6328760"/>
              <a:ext cx="11594" cy="10500"/>
            </a:xfrm>
            <a:custGeom>
              <a:rect b="b" l="l" r="r" t="t"/>
              <a:pathLst>
                <a:path extrusionOk="0" h="480" w="530">
                  <a:moveTo>
                    <a:pt x="254" y="1"/>
                  </a:moveTo>
                  <a:cubicBezTo>
                    <a:pt x="202" y="1"/>
                    <a:pt x="150" y="20"/>
                    <a:pt x="106" y="60"/>
                  </a:cubicBezTo>
                  <a:cubicBezTo>
                    <a:pt x="1" y="156"/>
                    <a:pt x="5" y="291"/>
                    <a:pt x="97" y="392"/>
                  </a:cubicBezTo>
                  <a:cubicBezTo>
                    <a:pt x="150" y="450"/>
                    <a:pt x="214" y="480"/>
                    <a:pt x="277" y="480"/>
                  </a:cubicBezTo>
                  <a:cubicBezTo>
                    <a:pt x="329" y="480"/>
                    <a:pt x="381" y="460"/>
                    <a:pt x="427" y="420"/>
                  </a:cubicBezTo>
                  <a:cubicBezTo>
                    <a:pt x="525" y="330"/>
                    <a:pt x="530" y="191"/>
                    <a:pt x="433" y="88"/>
                  </a:cubicBezTo>
                  <a:cubicBezTo>
                    <a:pt x="383" y="31"/>
                    <a:pt x="318" y="1"/>
                    <a:pt x="25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1" name="Google Shape;7381;p24"/>
            <p:cNvSpPr/>
            <p:nvPr/>
          </p:nvSpPr>
          <p:spPr>
            <a:xfrm>
              <a:off x="6442288" y="6354551"/>
              <a:ext cx="10041" cy="10609"/>
            </a:xfrm>
            <a:custGeom>
              <a:rect b="b" l="l" r="r" t="t"/>
              <a:pathLst>
                <a:path extrusionOk="0" h="485" w="459">
                  <a:moveTo>
                    <a:pt x="234" y="1"/>
                  </a:moveTo>
                  <a:cubicBezTo>
                    <a:pt x="101" y="1"/>
                    <a:pt x="3" y="99"/>
                    <a:pt x="3" y="239"/>
                  </a:cubicBezTo>
                  <a:cubicBezTo>
                    <a:pt x="0" y="379"/>
                    <a:pt x="90" y="482"/>
                    <a:pt x="225" y="484"/>
                  </a:cubicBezTo>
                  <a:cubicBezTo>
                    <a:pt x="367" y="484"/>
                    <a:pt x="456" y="383"/>
                    <a:pt x="456" y="244"/>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2" name="Google Shape;7382;p24"/>
            <p:cNvSpPr/>
            <p:nvPr/>
          </p:nvSpPr>
          <p:spPr>
            <a:xfrm>
              <a:off x="6459722" y="6354770"/>
              <a:ext cx="10041" cy="10544"/>
            </a:xfrm>
            <a:custGeom>
              <a:rect b="b" l="l" r="r" t="t"/>
              <a:pathLst>
                <a:path extrusionOk="0" h="482" w="459">
                  <a:moveTo>
                    <a:pt x="229" y="0"/>
                  </a:moveTo>
                  <a:cubicBezTo>
                    <a:pt x="97" y="0"/>
                    <a:pt x="2" y="98"/>
                    <a:pt x="0" y="238"/>
                  </a:cubicBezTo>
                  <a:cubicBezTo>
                    <a:pt x="0" y="376"/>
                    <a:pt x="90" y="481"/>
                    <a:pt x="225" y="481"/>
                  </a:cubicBezTo>
                  <a:cubicBezTo>
                    <a:pt x="226" y="481"/>
                    <a:pt x="228" y="481"/>
                    <a:pt x="229" y="481"/>
                  </a:cubicBezTo>
                  <a:cubicBezTo>
                    <a:pt x="369" y="481"/>
                    <a:pt x="456" y="379"/>
                    <a:pt x="456" y="243"/>
                  </a:cubicBezTo>
                  <a:cubicBezTo>
                    <a:pt x="458" y="101"/>
                    <a:pt x="367"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3" name="Google Shape;7383;p24"/>
            <p:cNvSpPr/>
            <p:nvPr/>
          </p:nvSpPr>
          <p:spPr>
            <a:xfrm>
              <a:off x="6476741" y="6354901"/>
              <a:ext cx="10041" cy="10609"/>
            </a:xfrm>
            <a:custGeom>
              <a:rect b="b" l="l" r="r" t="t"/>
              <a:pathLst>
                <a:path extrusionOk="0" h="485" w="459">
                  <a:moveTo>
                    <a:pt x="234" y="1"/>
                  </a:moveTo>
                  <a:cubicBezTo>
                    <a:pt x="102" y="1"/>
                    <a:pt x="5" y="99"/>
                    <a:pt x="3" y="241"/>
                  </a:cubicBezTo>
                  <a:cubicBezTo>
                    <a:pt x="1" y="379"/>
                    <a:pt x="92" y="482"/>
                    <a:pt x="225" y="484"/>
                  </a:cubicBezTo>
                  <a:cubicBezTo>
                    <a:pt x="227" y="484"/>
                    <a:pt x="228" y="484"/>
                    <a:pt x="230" y="484"/>
                  </a:cubicBezTo>
                  <a:cubicBezTo>
                    <a:pt x="369" y="484"/>
                    <a:pt x="457" y="382"/>
                    <a:pt x="459" y="246"/>
                  </a:cubicBezTo>
                  <a:cubicBezTo>
                    <a:pt x="459" y="104"/>
                    <a:pt x="370" y="3"/>
                    <a:pt x="234" y="3"/>
                  </a:cubicBezTo>
                  <a:lnTo>
                    <a:pt x="234"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4" name="Google Shape;7384;p24"/>
            <p:cNvSpPr/>
            <p:nvPr/>
          </p:nvSpPr>
          <p:spPr>
            <a:xfrm>
              <a:off x="6360628" y="6335673"/>
              <a:ext cx="37231" cy="28634"/>
            </a:xfrm>
            <a:custGeom>
              <a:rect b="b" l="l" r="r" t="t"/>
              <a:pathLst>
                <a:path extrusionOk="0" h="1309" w="1702">
                  <a:moveTo>
                    <a:pt x="655" y="1"/>
                  </a:moveTo>
                  <a:cubicBezTo>
                    <a:pt x="293" y="1"/>
                    <a:pt x="0" y="294"/>
                    <a:pt x="0" y="656"/>
                  </a:cubicBezTo>
                  <a:cubicBezTo>
                    <a:pt x="0" y="1015"/>
                    <a:pt x="293" y="1308"/>
                    <a:pt x="655" y="1308"/>
                  </a:cubicBezTo>
                  <a:cubicBezTo>
                    <a:pt x="921" y="1308"/>
                    <a:pt x="1148" y="1148"/>
                    <a:pt x="1251" y="919"/>
                  </a:cubicBezTo>
                  <a:cubicBezTo>
                    <a:pt x="1269" y="1027"/>
                    <a:pt x="1347" y="1107"/>
                    <a:pt x="1461" y="1109"/>
                  </a:cubicBezTo>
                  <a:cubicBezTo>
                    <a:pt x="1464" y="1109"/>
                    <a:pt x="1468" y="1109"/>
                    <a:pt x="1471" y="1109"/>
                  </a:cubicBezTo>
                  <a:cubicBezTo>
                    <a:pt x="1605" y="1109"/>
                    <a:pt x="1693" y="1010"/>
                    <a:pt x="1697" y="875"/>
                  </a:cubicBezTo>
                  <a:cubicBezTo>
                    <a:pt x="1702" y="733"/>
                    <a:pt x="1613" y="633"/>
                    <a:pt x="1477" y="628"/>
                  </a:cubicBezTo>
                  <a:cubicBezTo>
                    <a:pt x="1475" y="628"/>
                    <a:pt x="1473" y="628"/>
                    <a:pt x="1470" y="628"/>
                  </a:cubicBezTo>
                  <a:cubicBezTo>
                    <a:pt x="1398" y="628"/>
                    <a:pt x="1336" y="662"/>
                    <a:pt x="1297" y="715"/>
                  </a:cubicBezTo>
                  <a:cubicBezTo>
                    <a:pt x="1299" y="694"/>
                    <a:pt x="1308" y="676"/>
                    <a:pt x="1308" y="656"/>
                  </a:cubicBezTo>
                  <a:cubicBezTo>
                    <a:pt x="1308" y="294"/>
                    <a:pt x="1015" y="1"/>
                    <a:pt x="6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5" name="Google Shape;7385;p24"/>
            <p:cNvSpPr/>
            <p:nvPr/>
          </p:nvSpPr>
          <p:spPr>
            <a:xfrm>
              <a:off x="6405100" y="6354157"/>
              <a:ext cx="10041" cy="10588"/>
            </a:xfrm>
            <a:custGeom>
              <a:rect b="b" l="l" r="r" t="t"/>
              <a:pathLst>
                <a:path extrusionOk="0" h="484" w="459">
                  <a:moveTo>
                    <a:pt x="235" y="1"/>
                  </a:moveTo>
                  <a:cubicBezTo>
                    <a:pt x="99" y="1"/>
                    <a:pt x="3" y="99"/>
                    <a:pt x="1" y="241"/>
                  </a:cubicBezTo>
                  <a:cubicBezTo>
                    <a:pt x="1" y="378"/>
                    <a:pt x="90" y="482"/>
                    <a:pt x="225" y="484"/>
                  </a:cubicBezTo>
                  <a:cubicBezTo>
                    <a:pt x="227" y="484"/>
                    <a:pt x="228" y="484"/>
                    <a:pt x="230" y="484"/>
                  </a:cubicBezTo>
                  <a:cubicBezTo>
                    <a:pt x="369" y="484"/>
                    <a:pt x="457" y="382"/>
                    <a:pt x="457" y="246"/>
                  </a:cubicBezTo>
                  <a:cubicBezTo>
                    <a:pt x="459" y="104"/>
                    <a:pt x="367" y="3"/>
                    <a:pt x="2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6" name="Google Shape;7386;p24"/>
            <p:cNvSpPr/>
            <p:nvPr/>
          </p:nvSpPr>
          <p:spPr>
            <a:xfrm>
              <a:off x="6422141" y="6354354"/>
              <a:ext cx="10041" cy="10544"/>
            </a:xfrm>
            <a:custGeom>
              <a:rect b="b" l="l" r="r" t="t"/>
              <a:pathLst>
                <a:path extrusionOk="0" h="482" w="459">
                  <a:moveTo>
                    <a:pt x="230" y="1"/>
                  </a:moveTo>
                  <a:cubicBezTo>
                    <a:pt x="99" y="1"/>
                    <a:pt x="5" y="99"/>
                    <a:pt x="3" y="239"/>
                  </a:cubicBezTo>
                  <a:cubicBezTo>
                    <a:pt x="1" y="376"/>
                    <a:pt x="92" y="482"/>
                    <a:pt x="225" y="482"/>
                  </a:cubicBezTo>
                  <a:cubicBezTo>
                    <a:pt x="227" y="482"/>
                    <a:pt x="228" y="482"/>
                    <a:pt x="230" y="482"/>
                  </a:cubicBezTo>
                  <a:cubicBezTo>
                    <a:pt x="369" y="482"/>
                    <a:pt x="456" y="379"/>
                    <a:pt x="459" y="244"/>
                  </a:cubicBezTo>
                  <a:cubicBezTo>
                    <a:pt x="459" y="102"/>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7" name="Google Shape;7387;p24"/>
            <p:cNvSpPr/>
            <p:nvPr/>
          </p:nvSpPr>
          <p:spPr>
            <a:xfrm>
              <a:off x="6494241" y="6355120"/>
              <a:ext cx="10041" cy="10588"/>
            </a:xfrm>
            <a:custGeom>
              <a:rect b="b" l="l" r="r" t="t"/>
              <a:pathLst>
                <a:path extrusionOk="0" h="484" w="459">
                  <a:moveTo>
                    <a:pt x="229" y="0"/>
                  </a:moveTo>
                  <a:cubicBezTo>
                    <a:pt x="99" y="0"/>
                    <a:pt x="2" y="98"/>
                    <a:pt x="2" y="238"/>
                  </a:cubicBezTo>
                  <a:cubicBezTo>
                    <a:pt x="0" y="376"/>
                    <a:pt x="92" y="481"/>
                    <a:pt x="225" y="483"/>
                  </a:cubicBezTo>
                  <a:cubicBezTo>
                    <a:pt x="367" y="483"/>
                    <a:pt x="456" y="380"/>
                    <a:pt x="456" y="243"/>
                  </a:cubicBezTo>
                  <a:cubicBezTo>
                    <a:pt x="458" y="101"/>
                    <a:pt x="369" y="2"/>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8" name="Google Shape;7388;p24"/>
            <p:cNvSpPr/>
            <p:nvPr/>
          </p:nvSpPr>
          <p:spPr>
            <a:xfrm>
              <a:off x="6511609" y="6355316"/>
              <a:ext cx="10041" cy="10544"/>
            </a:xfrm>
            <a:custGeom>
              <a:rect b="b" l="l" r="r" t="t"/>
              <a:pathLst>
                <a:path extrusionOk="0" h="482" w="459">
                  <a:moveTo>
                    <a:pt x="230" y="0"/>
                  </a:moveTo>
                  <a:cubicBezTo>
                    <a:pt x="97" y="0"/>
                    <a:pt x="3" y="98"/>
                    <a:pt x="1" y="238"/>
                  </a:cubicBezTo>
                  <a:cubicBezTo>
                    <a:pt x="1" y="376"/>
                    <a:pt x="90" y="481"/>
                    <a:pt x="225" y="481"/>
                  </a:cubicBezTo>
                  <a:cubicBezTo>
                    <a:pt x="227" y="481"/>
                    <a:pt x="228" y="481"/>
                    <a:pt x="230" y="481"/>
                  </a:cubicBezTo>
                  <a:cubicBezTo>
                    <a:pt x="369" y="481"/>
                    <a:pt x="454" y="379"/>
                    <a:pt x="457" y="243"/>
                  </a:cubicBezTo>
                  <a:cubicBezTo>
                    <a:pt x="459" y="101"/>
                    <a:pt x="367" y="0"/>
                    <a:pt x="234"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89" name="Google Shape;7389;p24"/>
            <p:cNvSpPr/>
            <p:nvPr/>
          </p:nvSpPr>
          <p:spPr>
            <a:xfrm>
              <a:off x="6528694" y="6355470"/>
              <a:ext cx="10041" cy="10588"/>
            </a:xfrm>
            <a:custGeom>
              <a:rect b="b" l="l" r="r" t="t"/>
              <a:pathLst>
                <a:path extrusionOk="0" h="484" w="459">
                  <a:moveTo>
                    <a:pt x="234" y="0"/>
                  </a:moveTo>
                  <a:cubicBezTo>
                    <a:pt x="102" y="0"/>
                    <a:pt x="3" y="99"/>
                    <a:pt x="3" y="238"/>
                  </a:cubicBezTo>
                  <a:cubicBezTo>
                    <a:pt x="1" y="378"/>
                    <a:pt x="92" y="481"/>
                    <a:pt x="225" y="483"/>
                  </a:cubicBezTo>
                  <a:cubicBezTo>
                    <a:pt x="367" y="483"/>
                    <a:pt x="456" y="383"/>
                    <a:pt x="459" y="243"/>
                  </a:cubicBezTo>
                  <a:cubicBezTo>
                    <a:pt x="459" y="103"/>
                    <a:pt x="369" y="2"/>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0" name="Google Shape;7390;p24"/>
            <p:cNvSpPr/>
            <p:nvPr/>
          </p:nvSpPr>
          <p:spPr>
            <a:xfrm>
              <a:off x="6546194" y="6355666"/>
              <a:ext cx="10041" cy="10544"/>
            </a:xfrm>
            <a:custGeom>
              <a:rect b="b" l="l" r="r" t="t"/>
              <a:pathLst>
                <a:path extrusionOk="0" h="482" w="459">
                  <a:moveTo>
                    <a:pt x="229" y="0"/>
                  </a:moveTo>
                  <a:cubicBezTo>
                    <a:pt x="99" y="0"/>
                    <a:pt x="2" y="98"/>
                    <a:pt x="2" y="239"/>
                  </a:cubicBezTo>
                  <a:cubicBezTo>
                    <a:pt x="0" y="376"/>
                    <a:pt x="92" y="481"/>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1" name="Google Shape;7391;p24"/>
            <p:cNvSpPr/>
            <p:nvPr/>
          </p:nvSpPr>
          <p:spPr>
            <a:xfrm>
              <a:off x="6563606" y="6355863"/>
              <a:ext cx="10041" cy="10544"/>
            </a:xfrm>
            <a:custGeom>
              <a:rect b="b" l="l" r="r" t="t"/>
              <a:pathLst>
                <a:path extrusionOk="0" h="482" w="459">
                  <a:moveTo>
                    <a:pt x="230" y="0"/>
                  </a:moveTo>
                  <a:cubicBezTo>
                    <a:pt x="97" y="0"/>
                    <a:pt x="3" y="98"/>
                    <a:pt x="1" y="239"/>
                  </a:cubicBezTo>
                  <a:cubicBezTo>
                    <a:pt x="1" y="376"/>
                    <a:pt x="90" y="479"/>
                    <a:pt x="225" y="481"/>
                  </a:cubicBezTo>
                  <a:cubicBezTo>
                    <a:pt x="227" y="481"/>
                    <a:pt x="228" y="481"/>
                    <a:pt x="230" y="481"/>
                  </a:cubicBezTo>
                  <a:cubicBezTo>
                    <a:pt x="369" y="481"/>
                    <a:pt x="454" y="379"/>
                    <a:pt x="457" y="243"/>
                  </a:cubicBezTo>
                  <a:cubicBezTo>
                    <a:pt x="459" y="101"/>
                    <a:pt x="367" y="0"/>
                    <a:pt x="235" y="0"/>
                  </a:cubicBezTo>
                  <a:cubicBezTo>
                    <a:pt x="233" y="0"/>
                    <a:pt x="231" y="0"/>
                    <a:pt x="23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2" name="Google Shape;7392;p24"/>
            <p:cNvSpPr/>
            <p:nvPr/>
          </p:nvSpPr>
          <p:spPr>
            <a:xfrm>
              <a:off x="6580800" y="6356016"/>
              <a:ext cx="10041" cy="10588"/>
            </a:xfrm>
            <a:custGeom>
              <a:rect b="b" l="l" r="r" t="t"/>
              <a:pathLst>
                <a:path extrusionOk="0" h="484" w="459">
                  <a:moveTo>
                    <a:pt x="234" y="0"/>
                  </a:moveTo>
                  <a:cubicBezTo>
                    <a:pt x="101" y="0"/>
                    <a:pt x="5" y="99"/>
                    <a:pt x="3" y="239"/>
                  </a:cubicBezTo>
                  <a:cubicBezTo>
                    <a:pt x="0" y="378"/>
                    <a:pt x="92" y="481"/>
                    <a:pt x="225" y="484"/>
                  </a:cubicBezTo>
                  <a:cubicBezTo>
                    <a:pt x="367" y="484"/>
                    <a:pt x="456" y="383"/>
                    <a:pt x="459" y="243"/>
                  </a:cubicBezTo>
                  <a:cubicBezTo>
                    <a:pt x="459" y="103"/>
                    <a:pt x="369"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3" name="Google Shape;7393;p24"/>
            <p:cNvSpPr/>
            <p:nvPr/>
          </p:nvSpPr>
          <p:spPr>
            <a:xfrm>
              <a:off x="6598191" y="6356213"/>
              <a:ext cx="10041" cy="10544"/>
            </a:xfrm>
            <a:custGeom>
              <a:rect b="b" l="l" r="r" t="t"/>
              <a:pathLst>
                <a:path extrusionOk="0" h="482" w="459">
                  <a:moveTo>
                    <a:pt x="229" y="0"/>
                  </a:moveTo>
                  <a:cubicBezTo>
                    <a:pt x="96" y="0"/>
                    <a:pt x="2" y="98"/>
                    <a:pt x="2" y="239"/>
                  </a:cubicBezTo>
                  <a:cubicBezTo>
                    <a:pt x="0" y="376"/>
                    <a:pt x="89" y="481"/>
                    <a:pt x="225" y="481"/>
                  </a:cubicBezTo>
                  <a:cubicBezTo>
                    <a:pt x="226" y="481"/>
                    <a:pt x="228" y="481"/>
                    <a:pt x="229" y="481"/>
                  </a:cubicBezTo>
                  <a:cubicBezTo>
                    <a:pt x="369" y="481"/>
                    <a:pt x="456" y="379"/>
                    <a:pt x="456" y="243"/>
                  </a:cubicBezTo>
                  <a:cubicBezTo>
                    <a:pt x="458" y="101"/>
                    <a:pt x="367" y="1"/>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4" name="Google Shape;7394;p24"/>
            <p:cNvSpPr/>
            <p:nvPr/>
          </p:nvSpPr>
          <p:spPr>
            <a:xfrm>
              <a:off x="6615625" y="6356366"/>
              <a:ext cx="10041" cy="10588"/>
            </a:xfrm>
            <a:custGeom>
              <a:rect b="b" l="l" r="r" t="t"/>
              <a:pathLst>
                <a:path extrusionOk="0" h="484" w="459">
                  <a:moveTo>
                    <a:pt x="231" y="0"/>
                  </a:moveTo>
                  <a:cubicBezTo>
                    <a:pt x="99" y="0"/>
                    <a:pt x="2" y="99"/>
                    <a:pt x="0" y="241"/>
                  </a:cubicBezTo>
                  <a:cubicBezTo>
                    <a:pt x="0" y="378"/>
                    <a:pt x="89" y="481"/>
                    <a:pt x="225" y="484"/>
                  </a:cubicBezTo>
                  <a:cubicBezTo>
                    <a:pt x="226" y="484"/>
                    <a:pt x="228" y="484"/>
                    <a:pt x="229" y="484"/>
                  </a:cubicBezTo>
                  <a:cubicBezTo>
                    <a:pt x="366" y="484"/>
                    <a:pt x="454" y="381"/>
                    <a:pt x="456" y="245"/>
                  </a:cubicBezTo>
                  <a:cubicBezTo>
                    <a:pt x="458" y="103"/>
                    <a:pt x="367" y="3"/>
                    <a:pt x="2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5" name="Google Shape;7395;p24"/>
            <p:cNvSpPr/>
            <p:nvPr/>
          </p:nvSpPr>
          <p:spPr>
            <a:xfrm>
              <a:off x="6632600" y="6356563"/>
              <a:ext cx="10041" cy="10544"/>
            </a:xfrm>
            <a:custGeom>
              <a:rect b="b" l="l" r="r" t="t"/>
              <a:pathLst>
                <a:path extrusionOk="0" h="482" w="459">
                  <a:moveTo>
                    <a:pt x="230" y="1"/>
                  </a:moveTo>
                  <a:cubicBezTo>
                    <a:pt x="99" y="1"/>
                    <a:pt x="5" y="98"/>
                    <a:pt x="3" y="239"/>
                  </a:cubicBezTo>
                  <a:cubicBezTo>
                    <a:pt x="0" y="376"/>
                    <a:pt x="92" y="481"/>
                    <a:pt x="227" y="481"/>
                  </a:cubicBezTo>
                  <a:cubicBezTo>
                    <a:pt x="229" y="482"/>
                    <a:pt x="230" y="482"/>
                    <a:pt x="232" y="482"/>
                  </a:cubicBezTo>
                  <a:cubicBezTo>
                    <a:pt x="369" y="482"/>
                    <a:pt x="456" y="379"/>
                    <a:pt x="459" y="243"/>
                  </a:cubicBezTo>
                  <a:cubicBezTo>
                    <a:pt x="459" y="101"/>
                    <a:pt x="369"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6" name="Google Shape;7396;p24"/>
            <p:cNvSpPr/>
            <p:nvPr/>
          </p:nvSpPr>
          <p:spPr>
            <a:xfrm>
              <a:off x="6649991" y="6356760"/>
              <a:ext cx="10041" cy="10544"/>
            </a:xfrm>
            <a:custGeom>
              <a:rect b="b" l="l" r="r" t="t"/>
              <a:pathLst>
                <a:path extrusionOk="0" h="482" w="459">
                  <a:moveTo>
                    <a:pt x="229" y="1"/>
                  </a:moveTo>
                  <a:cubicBezTo>
                    <a:pt x="96" y="1"/>
                    <a:pt x="2" y="99"/>
                    <a:pt x="2" y="239"/>
                  </a:cubicBezTo>
                  <a:cubicBezTo>
                    <a:pt x="0" y="376"/>
                    <a:pt x="92" y="482"/>
                    <a:pt x="225" y="482"/>
                  </a:cubicBezTo>
                  <a:cubicBezTo>
                    <a:pt x="226" y="482"/>
                    <a:pt x="228" y="482"/>
                    <a:pt x="229" y="482"/>
                  </a:cubicBezTo>
                  <a:cubicBezTo>
                    <a:pt x="369" y="482"/>
                    <a:pt x="456" y="379"/>
                    <a:pt x="456" y="243"/>
                  </a:cubicBezTo>
                  <a:cubicBezTo>
                    <a:pt x="458" y="101"/>
                    <a:pt x="369" y="1"/>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7" name="Google Shape;7397;p24"/>
            <p:cNvSpPr/>
            <p:nvPr/>
          </p:nvSpPr>
          <p:spPr>
            <a:xfrm>
              <a:off x="6667359" y="6356913"/>
              <a:ext cx="10041" cy="10588"/>
            </a:xfrm>
            <a:custGeom>
              <a:rect b="b" l="l" r="r" t="t"/>
              <a:pathLst>
                <a:path extrusionOk="0" h="484" w="459">
                  <a:moveTo>
                    <a:pt x="234" y="1"/>
                  </a:moveTo>
                  <a:cubicBezTo>
                    <a:pt x="102" y="1"/>
                    <a:pt x="5" y="99"/>
                    <a:pt x="3" y="239"/>
                  </a:cubicBezTo>
                  <a:cubicBezTo>
                    <a:pt x="1" y="378"/>
                    <a:pt x="92" y="482"/>
                    <a:pt x="225" y="484"/>
                  </a:cubicBezTo>
                  <a:cubicBezTo>
                    <a:pt x="367" y="484"/>
                    <a:pt x="457" y="383"/>
                    <a:pt x="459" y="243"/>
                  </a:cubicBezTo>
                  <a:cubicBezTo>
                    <a:pt x="459" y="104"/>
                    <a:pt x="370"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8" name="Google Shape;7398;p24"/>
            <p:cNvSpPr/>
            <p:nvPr/>
          </p:nvSpPr>
          <p:spPr>
            <a:xfrm>
              <a:off x="6684597" y="6357110"/>
              <a:ext cx="10041" cy="10544"/>
            </a:xfrm>
            <a:custGeom>
              <a:rect b="b" l="l" r="r" t="t"/>
              <a:pathLst>
                <a:path extrusionOk="0" h="482" w="459">
                  <a:moveTo>
                    <a:pt x="230" y="1"/>
                  </a:moveTo>
                  <a:cubicBezTo>
                    <a:pt x="97" y="1"/>
                    <a:pt x="3" y="99"/>
                    <a:pt x="1" y="239"/>
                  </a:cubicBezTo>
                  <a:cubicBezTo>
                    <a:pt x="1" y="376"/>
                    <a:pt x="90" y="482"/>
                    <a:pt x="225" y="482"/>
                  </a:cubicBezTo>
                  <a:cubicBezTo>
                    <a:pt x="227" y="482"/>
                    <a:pt x="228" y="482"/>
                    <a:pt x="230" y="482"/>
                  </a:cubicBezTo>
                  <a:cubicBezTo>
                    <a:pt x="369" y="482"/>
                    <a:pt x="456" y="379"/>
                    <a:pt x="456" y="243"/>
                  </a:cubicBezTo>
                  <a:cubicBezTo>
                    <a:pt x="459" y="102"/>
                    <a:pt x="367" y="1"/>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399" name="Google Shape;7399;p24"/>
            <p:cNvSpPr/>
            <p:nvPr/>
          </p:nvSpPr>
          <p:spPr>
            <a:xfrm>
              <a:off x="6702075" y="6357307"/>
              <a:ext cx="10041" cy="10544"/>
            </a:xfrm>
            <a:custGeom>
              <a:rect b="b" l="l" r="r" t="t"/>
              <a:pathLst>
                <a:path extrusionOk="0" h="482" w="459">
                  <a:moveTo>
                    <a:pt x="230" y="1"/>
                  </a:moveTo>
                  <a:cubicBezTo>
                    <a:pt x="97" y="1"/>
                    <a:pt x="3" y="99"/>
                    <a:pt x="1" y="239"/>
                  </a:cubicBezTo>
                  <a:cubicBezTo>
                    <a:pt x="1" y="376"/>
                    <a:pt x="90" y="480"/>
                    <a:pt x="225" y="482"/>
                  </a:cubicBezTo>
                  <a:cubicBezTo>
                    <a:pt x="227" y="482"/>
                    <a:pt x="228" y="482"/>
                    <a:pt x="230" y="482"/>
                  </a:cubicBezTo>
                  <a:cubicBezTo>
                    <a:pt x="369" y="482"/>
                    <a:pt x="457" y="380"/>
                    <a:pt x="457" y="244"/>
                  </a:cubicBezTo>
                  <a:cubicBezTo>
                    <a:pt x="459" y="102"/>
                    <a:pt x="367" y="1"/>
                    <a:pt x="235"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0" name="Google Shape;7400;p24"/>
            <p:cNvSpPr/>
            <p:nvPr/>
          </p:nvSpPr>
          <p:spPr>
            <a:xfrm>
              <a:off x="6719509" y="6357460"/>
              <a:ext cx="10041" cy="10544"/>
            </a:xfrm>
            <a:custGeom>
              <a:rect b="b" l="l" r="r" t="t"/>
              <a:pathLst>
                <a:path extrusionOk="0" h="482" w="459">
                  <a:moveTo>
                    <a:pt x="230" y="1"/>
                  </a:moveTo>
                  <a:cubicBezTo>
                    <a:pt x="100" y="1"/>
                    <a:pt x="5" y="101"/>
                    <a:pt x="3" y="239"/>
                  </a:cubicBezTo>
                  <a:cubicBezTo>
                    <a:pt x="1" y="376"/>
                    <a:pt x="92" y="482"/>
                    <a:pt x="225" y="482"/>
                  </a:cubicBezTo>
                  <a:cubicBezTo>
                    <a:pt x="227" y="482"/>
                    <a:pt x="228" y="482"/>
                    <a:pt x="230" y="482"/>
                  </a:cubicBezTo>
                  <a:cubicBezTo>
                    <a:pt x="369" y="482"/>
                    <a:pt x="457" y="379"/>
                    <a:pt x="459" y="244"/>
                  </a:cubicBezTo>
                  <a:cubicBezTo>
                    <a:pt x="459" y="104"/>
                    <a:pt x="370" y="3"/>
                    <a:pt x="234" y="1"/>
                  </a:cubicBezTo>
                  <a:cubicBezTo>
                    <a:pt x="233" y="1"/>
                    <a:pt x="232"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1" name="Google Shape;7401;p24"/>
            <p:cNvSpPr/>
            <p:nvPr/>
          </p:nvSpPr>
          <p:spPr>
            <a:xfrm>
              <a:off x="6736550" y="6357657"/>
              <a:ext cx="10041" cy="10544"/>
            </a:xfrm>
            <a:custGeom>
              <a:rect b="b" l="l" r="r" t="t"/>
              <a:pathLst>
                <a:path extrusionOk="0" h="482" w="459">
                  <a:moveTo>
                    <a:pt x="230" y="1"/>
                  </a:moveTo>
                  <a:cubicBezTo>
                    <a:pt x="97" y="1"/>
                    <a:pt x="3" y="99"/>
                    <a:pt x="1" y="239"/>
                  </a:cubicBezTo>
                  <a:cubicBezTo>
                    <a:pt x="1" y="377"/>
                    <a:pt x="90" y="482"/>
                    <a:pt x="225" y="482"/>
                  </a:cubicBezTo>
                  <a:cubicBezTo>
                    <a:pt x="226" y="482"/>
                    <a:pt x="228" y="482"/>
                    <a:pt x="230" y="482"/>
                  </a:cubicBezTo>
                  <a:cubicBezTo>
                    <a:pt x="367" y="482"/>
                    <a:pt x="454" y="380"/>
                    <a:pt x="456" y="244"/>
                  </a:cubicBezTo>
                  <a:cubicBezTo>
                    <a:pt x="459" y="102"/>
                    <a:pt x="367" y="3"/>
                    <a:pt x="234" y="1"/>
                  </a:cubicBezTo>
                  <a:cubicBezTo>
                    <a:pt x="233" y="1"/>
                    <a:pt x="231" y="1"/>
                    <a:pt x="23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2" name="Google Shape;7402;p24"/>
            <p:cNvSpPr/>
            <p:nvPr/>
          </p:nvSpPr>
          <p:spPr>
            <a:xfrm>
              <a:off x="6753984" y="6357810"/>
              <a:ext cx="10041" cy="10609"/>
            </a:xfrm>
            <a:custGeom>
              <a:rect b="b" l="l" r="r" t="t"/>
              <a:pathLst>
                <a:path extrusionOk="0" h="485" w="459">
                  <a:moveTo>
                    <a:pt x="234" y="1"/>
                  </a:moveTo>
                  <a:cubicBezTo>
                    <a:pt x="99" y="1"/>
                    <a:pt x="3" y="99"/>
                    <a:pt x="3" y="241"/>
                  </a:cubicBezTo>
                  <a:cubicBezTo>
                    <a:pt x="1" y="379"/>
                    <a:pt x="92" y="482"/>
                    <a:pt x="225" y="484"/>
                  </a:cubicBezTo>
                  <a:cubicBezTo>
                    <a:pt x="226" y="484"/>
                    <a:pt x="228" y="484"/>
                    <a:pt x="230" y="484"/>
                  </a:cubicBezTo>
                  <a:cubicBezTo>
                    <a:pt x="369" y="484"/>
                    <a:pt x="456" y="382"/>
                    <a:pt x="456" y="246"/>
                  </a:cubicBezTo>
                  <a:cubicBezTo>
                    <a:pt x="459" y="104"/>
                    <a:pt x="367"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3" name="Google Shape;7403;p24"/>
            <p:cNvSpPr/>
            <p:nvPr/>
          </p:nvSpPr>
          <p:spPr>
            <a:xfrm>
              <a:off x="6771375" y="6358007"/>
              <a:ext cx="10041" cy="10609"/>
            </a:xfrm>
            <a:custGeom>
              <a:rect b="b" l="l" r="r" t="t"/>
              <a:pathLst>
                <a:path extrusionOk="0" h="485" w="459">
                  <a:moveTo>
                    <a:pt x="229" y="1"/>
                  </a:moveTo>
                  <a:cubicBezTo>
                    <a:pt x="96" y="1"/>
                    <a:pt x="2" y="99"/>
                    <a:pt x="0" y="239"/>
                  </a:cubicBezTo>
                  <a:cubicBezTo>
                    <a:pt x="0" y="377"/>
                    <a:pt x="90" y="482"/>
                    <a:pt x="225" y="484"/>
                  </a:cubicBezTo>
                  <a:cubicBezTo>
                    <a:pt x="364" y="484"/>
                    <a:pt x="454" y="381"/>
                    <a:pt x="456" y="244"/>
                  </a:cubicBezTo>
                  <a:cubicBezTo>
                    <a:pt x="458" y="104"/>
                    <a:pt x="367" y="3"/>
                    <a:pt x="234" y="1"/>
                  </a:cubicBezTo>
                  <a:cubicBezTo>
                    <a:pt x="232" y="1"/>
                    <a:pt x="231" y="1"/>
                    <a:pt x="22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4" name="Google Shape;7404;p24"/>
            <p:cNvSpPr/>
            <p:nvPr/>
          </p:nvSpPr>
          <p:spPr>
            <a:xfrm>
              <a:off x="6788744" y="6358160"/>
              <a:ext cx="10041" cy="10609"/>
            </a:xfrm>
            <a:custGeom>
              <a:rect b="b" l="l" r="r" t="t"/>
              <a:pathLst>
                <a:path extrusionOk="0" h="485" w="459">
                  <a:moveTo>
                    <a:pt x="232" y="1"/>
                  </a:moveTo>
                  <a:lnTo>
                    <a:pt x="234" y="3"/>
                  </a:lnTo>
                  <a:cubicBezTo>
                    <a:pt x="233" y="3"/>
                    <a:pt x="231" y="3"/>
                    <a:pt x="230" y="3"/>
                  </a:cubicBezTo>
                  <a:cubicBezTo>
                    <a:pt x="97" y="3"/>
                    <a:pt x="3" y="101"/>
                    <a:pt x="1" y="241"/>
                  </a:cubicBezTo>
                  <a:cubicBezTo>
                    <a:pt x="1" y="379"/>
                    <a:pt x="90" y="482"/>
                    <a:pt x="225" y="484"/>
                  </a:cubicBezTo>
                  <a:cubicBezTo>
                    <a:pt x="227" y="484"/>
                    <a:pt x="228" y="484"/>
                    <a:pt x="230" y="484"/>
                  </a:cubicBezTo>
                  <a:cubicBezTo>
                    <a:pt x="367" y="484"/>
                    <a:pt x="454" y="382"/>
                    <a:pt x="457" y="246"/>
                  </a:cubicBezTo>
                  <a:cubicBezTo>
                    <a:pt x="459" y="104"/>
                    <a:pt x="367" y="3"/>
                    <a:pt x="2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5" name="Google Shape;7405;p24"/>
            <p:cNvSpPr/>
            <p:nvPr/>
          </p:nvSpPr>
          <p:spPr>
            <a:xfrm>
              <a:off x="6806091" y="6358357"/>
              <a:ext cx="10041" cy="10609"/>
            </a:xfrm>
            <a:custGeom>
              <a:rect b="b" l="l" r="r" t="t"/>
              <a:pathLst>
                <a:path extrusionOk="0" h="485" w="459">
                  <a:moveTo>
                    <a:pt x="234" y="1"/>
                  </a:moveTo>
                  <a:cubicBezTo>
                    <a:pt x="101" y="1"/>
                    <a:pt x="5" y="99"/>
                    <a:pt x="3" y="241"/>
                  </a:cubicBezTo>
                  <a:cubicBezTo>
                    <a:pt x="0" y="379"/>
                    <a:pt x="92" y="482"/>
                    <a:pt x="227" y="484"/>
                  </a:cubicBezTo>
                  <a:cubicBezTo>
                    <a:pt x="367" y="484"/>
                    <a:pt x="456" y="383"/>
                    <a:pt x="458" y="246"/>
                  </a:cubicBezTo>
                  <a:cubicBezTo>
                    <a:pt x="458" y="104"/>
                    <a:pt x="369" y="3"/>
                    <a:pt x="2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6" name="Google Shape;7406;p24"/>
            <p:cNvSpPr/>
            <p:nvPr/>
          </p:nvSpPr>
          <p:spPr>
            <a:xfrm>
              <a:off x="6823328" y="6358576"/>
              <a:ext cx="10041" cy="10544"/>
            </a:xfrm>
            <a:custGeom>
              <a:rect b="b" l="l" r="r" t="t"/>
              <a:pathLst>
                <a:path extrusionOk="0" h="482" w="459">
                  <a:moveTo>
                    <a:pt x="229" y="0"/>
                  </a:moveTo>
                  <a:cubicBezTo>
                    <a:pt x="96" y="0"/>
                    <a:pt x="2" y="98"/>
                    <a:pt x="0" y="238"/>
                  </a:cubicBezTo>
                  <a:cubicBezTo>
                    <a:pt x="0" y="376"/>
                    <a:pt x="89" y="481"/>
                    <a:pt x="224" y="481"/>
                  </a:cubicBezTo>
                  <a:cubicBezTo>
                    <a:pt x="226" y="481"/>
                    <a:pt x="228" y="481"/>
                    <a:pt x="229" y="481"/>
                  </a:cubicBezTo>
                  <a:cubicBezTo>
                    <a:pt x="366" y="481"/>
                    <a:pt x="454" y="379"/>
                    <a:pt x="456" y="243"/>
                  </a:cubicBezTo>
                  <a:cubicBezTo>
                    <a:pt x="458" y="101"/>
                    <a:pt x="366"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7" name="Google Shape;7407;p24"/>
            <p:cNvSpPr/>
            <p:nvPr/>
          </p:nvSpPr>
          <p:spPr>
            <a:xfrm>
              <a:off x="6842666" y="6358773"/>
              <a:ext cx="10041" cy="10544"/>
            </a:xfrm>
            <a:custGeom>
              <a:rect b="b" l="l" r="r" t="t"/>
              <a:pathLst>
                <a:path extrusionOk="0" h="482" w="459">
                  <a:moveTo>
                    <a:pt x="229" y="0"/>
                  </a:moveTo>
                  <a:cubicBezTo>
                    <a:pt x="99" y="0"/>
                    <a:pt x="2" y="98"/>
                    <a:pt x="2" y="238"/>
                  </a:cubicBezTo>
                  <a:cubicBezTo>
                    <a:pt x="0" y="376"/>
                    <a:pt x="92" y="481"/>
                    <a:pt x="224" y="481"/>
                  </a:cubicBezTo>
                  <a:cubicBezTo>
                    <a:pt x="226" y="481"/>
                    <a:pt x="228" y="481"/>
                    <a:pt x="229" y="481"/>
                  </a:cubicBezTo>
                  <a:cubicBezTo>
                    <a:pt x="368" y="481"/>
                    <a:pt x="456" y="379"/>
                    <a:pt x="456" y="243"/>
                  </a:cubicBezTo>
                  <a:cubicBezTo>
                    <a:pt x="458" y="101"/>
                    <a:pt x="366" y="3"/>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8" name="Google Shape;7408;p24"/>
            <p:cNvSpPr/>
            <p:nvPr/>
          </p:nvSpPr>
          <p:spPr>
            <a:xfrm>
              <a:off x="6860100" y="6358970"/>
              <a:ext cx="10041" cy="10544"/>
            </a:xfrm>
            <a:custGeom>
              <a:rect b="b" l="l" r="r" t="t"/>
              <a:pathLst>
                <a:path extrusionOk="0" h="482" w="459">
                  <a:moveTo>
                    <a:pt x="229" y="0"/>
                  </a:moveTo>
                  <a:cubicBezTo>
                    <a:pt x="99" y="0"/>
                    <a:pt x="5" y="98"/>
                    <a:pt x="2" y="239"/>
                  </a:cubicBezTo>
                  <a:cubicBezTo>
                    <a:pt x="0" y="376"/>
                    <a:pt x="92" y="479"/>
                    <a:pt x="224" y="481"/>
                  </a:cubicBezTo>
                  <a:cubicBezTo>
                    <a:pt x="226" y="481"/>
                    <a:pt x="228" y="481"/>
                    <a:pt x="229" y="481"/>
                  </a:cubicBezTo>
                  <a:cubicBezTo>
                    <a:pt x="368" y="481"/>
                    <a:pt x="456" y="379"/>
                    <a:pt x="458" y="243"/>
                  </a:cubicBezTo>
                  <a:cubicBezTo>
                    <a:pt x="458" y="101"/>
                    <a:pt x="369" y="0"/>
                    <a:pt x="234" y="0"/>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09" name="Google Shape;7409;p24"/>
            <p:cNvSpPr/>
            <p:nvPr/>
          </p:nvSpPr>
          <p:spPr>
            <a:xfrm>
              <a:off x="6877469" y="6359123"/>
              <a:ext cx="10041" cy="10588"/>
            </a:xfrm>
            <a:custGeom>
              <a:rect b="b" l="l" r="r" t="t"/>
              <a:pathLst>
                <a:path extrusionOk="0" h="484" w="459">
                  <a:moveTo>
                    <a:pt x="234" y="0"/>
                  </a:moveTo>
                  <a:cubicBezTo>
                    <a:pt x="101" y="0"/>
                    <a:pt x="3" y="99"/>
                    <a:pt x="3" y="239"/>
                  </a:cubicBezTo>
                  <a:cubicBezTo>
                    <a:pt x="1" y="378"/>
                    <a:pt x="92" y="481"/>
                    <a:pt x="225" y="484"/>
                  </a:cubicBezTo>
                  <a:cubicBezTo>
                    <a:pt x="367" y="484"/>
                    <a:pt x="456" y="383"/>
                    <a:pt x="456" y="243"/>
                  </a:cubicBezTo>
                  <a:cubicBezTo>
                    <a:pt x="459" y="103"/>
                    <a:pt x="367" y="3"/>
                    <a:pt x="2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10" name="Google Shape;7410;p24"/>
            <p:cNvSpPr/>
            <p:nvPr/>
          </p:nvSpPr>
          <p:spPr>
            <a:xfrm>
              <a:off x="6894859" y="6359320"/>
              <a:ext cx="10041" cy="10544"/>
            </a:xfrm>
            <a:custGeom>
              <a:rect b="b" l="l" r="r" t="t"/>
              <a:pathLst>
                <a:path extrusionOk="0" h="482" w="459">
                  <a:moveTo>
                    <a:pt x="229" y="0"/>
                  </a:moveTo>
                  <a:cubicBezTo>
                    <a:pt x="99" y="0"/>
                    <a:pt x="3" y="98"/>
                    <a:pt x="3" y="239"/>
                  </a:cubicBezTo>
                  <a:cubicBezTo>
                    <a:pt x="0" y="376"/>
                    <a:pt x="92" y="481"/>
                    <a:pt x="225" y="481"/>
                  </a:cubicBezTo>
                  <a:cubicBezTo>
                    <a:pt x="226" y="481"/>
                    <a:pt x="228" y="481"/>
                    <a:pt x="229" y="481"/>
                  </a:cubicBezTo>
                  <a:cubicBezTo>
                    <a:pt x="369" y="481"/>
                    <a:pt x="456" y="379"/>
                    <a:pt x="458" y="243"/>
                  </a:cubicBezTo>
                  <a:cubicBezTo>
                    <a:pt x="458" y="101"/>
                    <a:pt x="369" y="3"/>
                    <a:pt x="234" y="1"/>
                  </a:cubicBezTo>
                  <a:cubicBezTo>
                    <a:pt x="232" y="0"/>
                    <a:pt x="231" y="0"/>
                    <a:pt x="22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11" name="Google Shape;7411;p24"/>
            <p:cNvSpPr/>
            <p:nvPr/>
          </p:nvSpPr>
          <p:spPr>
            <a:xfrm>
              <a:off x="6312328" y="5775104"/>
              <a:ext cx="67856" cy="93888"/>
            </a:xfrm>
            <a:custGeom>
              <a:rect b="b" l="l" r="r" t="t"/>
              <a:pathLst>
                <a:path extrusionOk="0" h="4292" w="3102">
                  <a:moveTo>
                    <a:pt x="2037" y="0"/>
                  </a:moveTo>
                  <a:lnTo>
                    <a:pt x="1" y="2180"/>
                  </a:lnTo>
                  <a:lnTo>
                    <a:pt x="1214" y="2345"/>
                  </a:lnTo>
                  <a:lnTo>
                    <a:pt x="340" y="4031"/>
                  </a:lnTo>
                  <a:lnTo>
                    <a:pt x="2263" y="4292"/>
                  </a:lnTo>
                  <a:lnTo>
                    <a:pt x="1869" y="2434"/>
                  </a:lnTo>
                  <a:lnTo>
                    <a:pt x="1869" y="2434"/>
                  </a:lnTo>
                  <a:lnTo>
                    <a:pt x="3101" y="2602"/>
                  </a:lnTo>
                  <a:lnTo>
                    <a:pt x="20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12" name="Google Shape;7412;p24"/>
            <p:cNvSpPr/>
            <p:nvPr/>
          </p:nvSpPr>
          <p:spPr>
            <a:xfrm>
              <a:off x="6912797" y="6347704"/>
              <a:ext cx="28613" cy="28613"/>
            </a:xfrm>
            <a:custGeom>
              <a:rect b="b" l="l" r="r" t="t"/>
              <a:pathLst>
                <a:path extrusionOk="0" h="1308" w="1308">
                  <a:moveTo>
                    <a:pt x="655" y="0"/>
                  </a:moveTo>
                  <a:cubicBezTo>
                    <a:pt x="293" y="0"/>
                    <a:pt x="0" y="293"/>
                    <a:pt x="0" y="653"/>
                  </a:cubicBezTo>
                  <a:cubicBezTo>
                    <a:pt x="0" y="1015"/>
                    <a:pt x="293" y="1308"/>
                    <a:pt x="655" y="1308"/>
                  </a:cubicBezTo>
                  <a:cubicBezTo>
                    <a:pt x="1015" y="1308"/>
                    <a:pt x="1308" y="1015"/>
                    <a:pt x="1308" y="653"/>
                  </a:cubicBezTo>
                  <a:cubicBezTo>
                    <a:pt x="1308" y="291"/>
                    <a:pt x="1015" y="0"/>
                    <a:pt x="65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grpSp>
        <p:nvGrpSpPr>
          <p:cNvPr id="7413" name="Google Shape;7413;p24"/>
          <p:cNvGrpSpPr/>
          <p:nvPr/>
        </p:nvGrpSpPr>
        <p:grpSpPr>
          <a:xfrm>
            <a:off x="2971112" y="3906802"/>
            <a:ext cx="285252" cy="437855"/>
            <a:chOff x="7742253" y="3609982"/>
            <a:chExt cx="728613" cy="1118119"/>
          </a:xfrm>
        </p:grpSpPr>
        <p:sp>
          <p:nvSpPr>
            <p:cNvPr id="7414" name="Google Shape;7414;p24"/>
            <p:cNvSpPr/>
            <p:nvPr/>
          </p:nvSpPr>
          <p:spPr>
            <a:xfrm>
              <a:off x="7742253" y="3729398"/>
              <a:ext cx="728613" cy="998703"/>
            </a:xfrm>
            <a:custGeom>
              <a:rect b="b" l="l" r="r" t="t"/>
              <a:pathLst>
                <a:path extrusionOk="0" h="45655" w="33308">
                  <a:moveTo>
                    <a:pt x="16654" y="20449"/>
                  </a:moveTo>
                  <a:cubicBezTo>
                    <a:pt x="18282" y="20449"/>
                    <a:pt x="19750" y="20717"/>
                    <a:pt x="21058" y="21253"/>
                  </a:cubicBezTo>
                  <a:cubicBezTo>
                    <a:pt x="22366" y="21789"/>
                    <a:pt x="23469" y="22506"/>
                    <a:pt x="24370" y="23406"/>
                  </a:cubicBezTo>
                  <a:cubicBezTo>
                    <a:pt x="25270" y="24306"/>
                    <a:pt x="25966" y="25336"/>
                    <a:pt x="26460" y="26493"/>
                  </a:cubicBezTo>
                  <a:cubicBezTo>
                    <a:pt x="26953" y="27652"/>
                    <a:pt x="27200" y="28872"/>
                    <a:pt x="27200" y="30157"/>
                  </a:cubicBezTo>
                  <a:cubicBezTo>
                    <a:pt x="27200" y="31444"/>
                    <a:pt x="26953" y="32667"/>
                    <a:pt x="26460" y="33824"/>
                  </a:cubicBezTo>
                  <a:cubicBezTo>
                    <a:pt x="25966" y="34980"/>
                    <a:pt x="25270" y="36011"/>
                    <a:pt x="24370" y="36911"/>
                  </a:cubicBezTo>
                  <a:cubicBezTo>
                    <a:pt x="23469" y="37811"/>
                    <a:pt x="22366" y="38530"/>
                    <a:pt x="21058" y="39063"/>
                  </a:cubicBezTo>
                  <a:cubicBezTo>
                    <a:pt x="19750" y="39602"/>
                    <a:pt x="18285" y="39867"/>
                    <a:pt x="16654" y="39867"/>
                  </a:cubicBezTo>
                  <a:cubicBezTo>
                    <a:pt x="15023" y="39867"/>
                    <a:pt x="13555" y="39602"/>
                    <a:pt x="12250" y="39063"/>
                  </a:cubicBezTo>
                  <a:cubicBezTo>
                    <a:pt x="10940" y="38527"/>
                    <a:pt x="9839" y="37811"/>
                    <a:pt x="8939" y="36911"/>
                  </a:cubicBezTo>
                  <a:cubicBezTo>
                    <a:pt x="8039" y="36011"/>
                    <a:pt x="7340" y="34980"/>
                    <a:pt x="6848" y="33824"/>
                  </a:cubicBezTo>
                  <a:cubicBezTo>
                    <a:pt x="6355" y="32667"/>
                    <a:pt x="6108" y="31444"/>
                    <a:pt x="6108" y="30157"/>
                  </a:cubicBezTo>
                  <a:cubicBezTo>
                    <a:pt x="6108" y="28872"/>
                    <a:pt x="6355" y="27652"/>
                    <a:pt x="6848" y="26493"/>
                  </a:cubicBezTo>
                  <a:cubicBezTo>
                    <a:pt x="7340" y="25336"/>
                    <a:pt x="8036" y="24306"/>
                    <a:pt x="8939" y="23406"/>
                  </a:cubicBezTo>
                  <a:cubicBezTo>
                    <a:pt x="9839" y="22506"/>
                    <a:pt x="10940" y="21789"/>
                    <a:pt x="12250" y="21253"/>
                  </a:cubicBezTo>
                  <a:cubicBezTo>
                    <a:pt x="13555" y="20717"/>
                    <a:pt x="15026" y="20449"/>
                    <a:pt x="16654" y="20449"/>
                  </a:cubicBezTo>
                  <a:close/>
                  <a:moveTo>
                    <a:pt x="18390" y="1"/>
                  </a:moveTo>
                  <a:cubicBezTo>
                    <a:pt x="17790" y="1"/>
                    <a:pt x="17362" y="161"/>
                    <a:pt x="17103" y="484"/>
                  </a:cubicBezTo>
                  <a:cubicBezTo>
                    <a:pt x="16846" y="805"/>
                    <a:pt x="16611" y="1072"/>
                    <a:pt x="16398" y="1288"/>
                  </a:cubicBezTo>
                  <a:lnTo>
                    <a:pt x="4695" y="18521"/>
                  </a:lnTo>
                  <a:cubicBezTo>
                    <a:pt x="4136" y="19290"/>
                    <a:pt x="3577" y="20106"/>
                    <a:pt x="3023" y="20962"/>
                  </a:cubicBezTo>
                  <a:cubicBezTo>
                    <a:pt x="2464" y="21821"/>
                    <a:pt x="1960" y="22721"/>
                    <a:pt x="1512" y="23665"/>
                  </a:cubicBezTo>
                  <a:cubicBezTo>
                    <a:pt x="1060" y="24608"/>
                    <a:pt x="696" y="25616"/>
                    <a:pt x="417" y="26685"/>
                  </a:cubicBezTo>
                  <a:cubicBezTo>
                    <a:pt x="138" y="27757"/>
                    <a:pt x="0" y="28916"/>
                    <a:pt x="0" y="30157"/>
                  </a:cubicBezTo>
                  <a:cubicBezTo>
                    <a:pt x="0" y="32344"/>
                    <a:pt x="417" y="34380"/>
                    <a:pt x="1253" y="36267"/>
                  </a:cubicBezTo>
                  <a:cubicBezTo>
                    <a:pt x="2089" y="38154"/>
                    <a:pt x="3248" y="39794"/>
                    <a:pt x="4725" y="41186"/>
                  </a:cubicBezTo>
                  <a:cubicBezTo>
                    <a:pt x="6204" y="42579"/>
                    <a:pt x="7963" y="43673"/>
                    <a:pt x="9999" y="44466"/>
                  </a:cubicBezTo>
                  <a:cubicBezTo>
                    <a:pt x="12035" y="45258"/>
                    <a:pt x="14254" y="45654"/>
                    <a:pt x="16654" y="45654"/>
                  </a:cubicBezTo>
                  <a:cubicBezTo>
                    <a:pt x="19054" y="45654"/>
                    <a:pt x="21273" y="45258"/>
                    <a:pt x="23309" y="44466"/>
                  </a:cubicBezTo>
                  <a:cubicBezTo>
                    <a:pt x="25345" y="43673"/>
                    <a:pt x="27104" y="42579"/>
                    <a:pt x="28581" y="41186"/>
                  </a:cubicBezTo>
                  <a:cubicBezTo>
                    <a:pt x="30061" y="39794"/>
                    <a:pt x="31219" y="38154"/>
                    <a:pt x="32055" y="36267"/>
                  </a:cubicBezTo>
                  <a:cubicBezTo>
                    <a:pt x="32891" y="34380"/>
                    <a:pt x="33308" y="32344"/>
                    <a:pt x="33308" y="30157"/>
                  </a:cubicBezTo>
                  <a:cubicBezTo>
                    <a:pt x="33308" y="27972"/>
                    <a:pt x="32891" y="25936"/>
                    <a:pt x="32055" y="24049"/>
                  </a:cubicBezTo>
                  <a:cubicBezTo>
                    <a:pt x="31219" y="22165"/>
                    <a:pt x="30061" y="20525"/>
                    <a:pt x="28581" y="19130"/>
                  </a:cubicBezTo>
                  <a:cubicBezTo>
                    <a:pt x="27102" y="17738"/>
                    <a:pt x="25345" y="16645"/>
                    <a:pt x="23309" y="15851"/>
                  </a:cubicBezTo>
                  <a:cubicBezTo>
                    <a:pt x="21273" y="15058"/>
                    <a:pt x="19054" y="14662"/>
                    <a:pt x="16654" y="14662"/>
                  </a:cubicBezTo>
                  <a:cubicBezTo>
                    <a:pt x="16310" y="14662"/>
                    <a:pt x="15914" y="14694"/>
                    <a:pt x="15463" y="14758"/>
                  </a:cubicBezTo>
                  <a:cubicBezTo>
                    <a:pt x="15014" y="14822"/>
                    <a:pt x="14639" y="14898"/>
                    <a:pt x="14339" y="14983"/>
                  </a:cubicBezTo>
                  <a:lnTo>
                    <a:pt x="23018" y="2252"/>
                  </a:lnTo>
                  <a:cubicBezTo>
                    <a:pt x="23105" y="2167"/>
                    <a:pt x="23181" y="2059"/>
                    <a:pt x="23245" y="1931"/>
                  </a:cubicBezTo>
                  <a:cubicBezTo>
                    <a:pt x="23309" y="1801"/>
                    <a:pt x="23341" y="1631"/>
                    <a:pt x="23341" y="1416"/>
                  </a:cubicBezTo>
                  <a:cubicBezTo>
                    <a:pt x="23341" y="1029"/>
                    <a:pt x="23222" y="699"/>
                    <a:pt x="22986" y="420"/>
                  </a:cubicBezTo>
                  <a:cubicBezTo>
                    <a:pt x="22750" y="140"/>
                    <a:pt x="22441" y="1"/>
                    <a:pt x="220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15" name="Google Shape;7415;p24"/>
            <p:cNvSpPr/>
            <p:nvPr/>
          </p:nvSpPr>
          <p:spPr>
            <a:xfrm>
              <a:off x="8174175" y="3609982"/>
              <a:ext cx="68359" cy="104016"/>
            </a:xfrm>
            <a:custGeom>
              <a:rect b="b" l="l" r="r" t="t"/>
              <a:pathLst>
                <a:path extrusionOk="0" h="4755" w="3125">
                  <a:moveTo>
                    <a:pt x="1221" y="0"/>
                  </a:moveTo>
                  <a:lnTo>
                    <a:pt x="1221" y="1979"/>
                  </a:lnTo>
                  <a:lnTo>
                    <a:pt x="1" y="1544"/>
                  </a:lnTo>
                  <a:lnTo>
                    <a:pt x="587" y="4754"/>
                  </a:lnTo>
                  <a:lnTo>
                    <a:pt x="3074" y="2643"/>
                  </a:lnTo>
                  <a:lnTo>
                    <a:pt x="1869" y="2212"/>
                  </a:lnTo>
                  <a:lnTo>
                    <a:pt x="3124" y="680"/>
                  </a:lnTo>
                  <a:lnTo>
                    <a:pt x="122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16" name="Google Shape;7416;p24"/>
            <p:cNvSpPr/>
            <p:nvPr/>
          </p:nvSpPr>
          <p:spPr>
            <a:xfrm>
              <a:off x="8112050" y="3842163"/>
              <a:ext cx="13759" cy="11834"/>
            </a:xfrm>
            <a:custGeom>
              <a:rect b="b" l="l" r="r" t="t"/>
              <a:pathLst>
                <a:path extrusionOk="0" h="541" w="629">
                  <a:moveTo>
                    <a:pt x="297" y="1"/>
                  </a:moveTo>
                  <a:cubicBezTo>
                    <a:pt x="217" y="1"/>
                    <a:pt x="142" y="39"/>
                    <a:pt x="90" y="113"/>
                  </a:cubicBezTo>
                  <a:cubicBezTo>
                    <a:pt x="1" y="248"/>
                    <a:pt x="42" y="397"/>
                    <a:pt x="170" y="486"/>
                  </a:cubicBezTo>
                  <a:cubicBezTo>
                    <a:pt x="225" y="522"/>
                    <a:pt x="283" y="540"/>
                    <a:pt x="338" y="540"/>
                  </a:cubicBezTo>
                  <a:cubicBezTo>
                    <a:pt x="418" y="540"/>
                    <a:pt x="493" y="502"/>
                    <a:pt x="544" y="427"/>
                  </a:cubicBezTo>
                  <a:cubicBezTo>
                    <a:pt x="628" y="301"/>
                    <a:pt x="596" y="145"/>
                    <a:pt x="464" y="56"/>
                  </a:cubicBezTo>
                  <a:cubicBezTo>
                    <a:pt x="410" y="19"/>
                    <a:pt x="352"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17" name="Google Shape;7417;p24"/>
            <p:cNvSpPr/>
            <p:nvPr/>
          </p:nvSpPr>
          <p:spPr>
            <a:xfrm>
              <a:off x="8101047" y="3858438"/>
              <a:ext cx="13781" cy="11813"/>
            </a:xfrm>
            <a:custGeom>
              <a:rect b="b" l="l" r="r" t="t"/>
              <a:pathLst>
                <a:path extrusionOk="0" h="540" w="630">
                  <a:moveTo>
                    <a:pt x="298" y="1"/>
                  </a:moveTo>
                  <a:cubicBezTo>
                    <a:pt x="217" y="1"/>
                    <a:pt x="142" y="38"/>
                    <a:pt x="92" y="113"/>
                  </a:cubicBezTo>
                  <a:cubicBezTo>
                    <a:pt x="0" y="246"/>
                    <a:pt x="41" y="397"/>
                    <a:pt x="172" y="484"/>
                  </a:cubicBezTo>
                  <a:cubicBezTo>
                    <a:pt x="226" y="522"/>
                    <a:pt x="283" y="540"/>
                    <a:pt x="338" y="540"/>
                  </a:cubicBezTo>
                  <a:cubicBezTo>
                    <a:pt x="418" y="540"/>
                    <a:pt x="493" y="501"/>
                    <a:pt x="543" y="425"/>
                  </a:cubicBezTo>
                  <a:cubicBezTo>
                    <a:pt x="630" y="299"/>
                    <a:pt x="598"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18" name="Google Shape;7418;p24"/>
            <p:cNvSpPr/>
            <p:nvPr/>
          </p:nvSpPr>
          <p:spPr>
            <a:xfrm>
              <a:off x="8089869" y="3874998"/>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7"/>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19" name="Google Shape;7419;p24"/>
            <p:cNvSpPr/>
            <p:nvPr/>
          </p:nvSpPr>
          <p:spPr>
            <a:xfrm>
              <a:off x="8078800" y="3891382"/>
              <a:ext cx="13738" cy="11813"/>
            </a:xfrm>
            <a:custGeom>
              <a:rect b="b" l="l" r="r" t="t"/>
              <a:pathLst>
                <a:path extrusionOk="0" h="540" w="628">
                  <a:moveTo>
                    <a:pt x="297" y="0"/>
                  </a:moveTo>
                  <a:cubicBezTo>
                    <a:pt x="217" y="0"/>
                    <a:pt x="141" y="38"/>
                    <a:pt x="90" y="114"/>
                  </a:cubicBezTo>
                  <a:cubicBezTo>
                    <a:pt x="0" y="247"/>
                    <a:pt x="42" y="396"/>
                    <a:pt x="170" y="485"/>
                  </a:cubicBezTo>
                  <a:cubicBezTo>
                    <a:pt x="224" y="521"/>
                    <a:pt x="282" y="539"/>
                    <a:pt x="337" y="539"/>
                  </a:cubicBezTo>
                  <a:cubicBezTo>
                    <a:pt x="418" y="539"/>
                    <a:pt x="493" y="501"/>
                    <a:pt x="543" y="426"/>
                  </a:cubicBezTo>
                  <a:cubicBezTo>
                    <a:pt x="628" y="300"/>
                    <a:pt x="596" y="144"/>
                    <a:pt x="463" y="55"/>
                  </a:cubicBezTo>
                  <a:cubicBezTo>
                    <a:pt x="410" y="18"/>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0" name="Google Shape;7420;p24"/>
            <p:cNvSpPr/>
            <p:nvPr/>
          </p:nvSpPr>
          <p:spPr>
            <a:xfrm>
              <a:off x="8067775" y="3907657"/>
              <a:ext cx="13738" cy="11813"/>
            </a:xfrm>
            <a:custGeom>
              <a:rect b="b" l="l" r="r" t="t"/>
              <a:pathLst>
                <a:path extrusionOk="0" h="540" w="628">
                  <a:moveTo>
                    <a:pt x="296" y="0"/>
                  </a:moveTo>
                  <a:cubicBezTo>
                    <a:pt x="216" y="0"/>
                    <a:pt x="141" y="38"/>
                    <a:pt x="90" y="112"/>
                  </a:cubicBezTo>
                  <a:cubicBezTo>
                    <a:pt x="0" y="247"/>
                    <a:pt x="42" y="396"/>
                    <a:pt x="170" y="485"/>
                  </a:cubicBezTo>
                  <a:cubicBezTo>
                    <a:pt x="225" y="522"/>
                    <a:pt x="282" y="539"/>
                    <a:pt x="337" y="539"/>
                  </a:cubicBezTo>
                  <a:cubicBezTo>
                    <a:pt x="418" y="539"/>
                    <a:pt x="493" y="501"/>
                    <a:pt x="543" y="426"/>
                  </a:cubicBezTo>
                  <a:cubicBezTo>
                    <a:pt x="628" y="300"/>
                    <a:pt x="596" y="144"/>
                    <a:pt x="463" y="55"/>
                  </a:cubicBezTo>
                  <a:cubicBezTo>
                    <a:pt x="410"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1" name="Google Shape;7421;p24"/>
            <p:cNvSpPr/>
            <p:nvPr/>
          </p:nvSpPr>
          <p:spPr>
            <a:xfrm>
              <a:off x="8056706" y="3924041"/>
              <a:ext cx="13738" cy="11791"/>
            </a:xfrm>
            <a:custGeom>
              <a:rect b="b" l="l" r="r" t="t"/>
              <a:pathLst>
                <a:path extrusionOk="0" h="539" w="628">
                  <a:moveTo>
                    <a:pt x="296" y="0"/>
                  </a:moveTo>
                  <a:cubicBezTo>
                    <a:pt x="216" y="0"/>
                    <a:pt x="141" y="38"/>
                    <a:pt x="90" y="112"/>
                  </a:cubicBezTo>
                  <a:cubicBezTo>
                    <a:pt x="0" y="247"/>
                    <a:pt x="42" y="396"/>
                    <a:pt x="170" y="483"/>
                  </a:cubicBezTo>
                  <a:cubicBezTo>
                    <a:pt x="225" y="520"/>
                    <a:pt x="283" y="539"/>
                    <a:pt x="339" y="539"/>
                  </a:cubicBezTo>
                  <a:cubicBezTo>
                    <a:pt x="419" y="539"/>
                    <a:pt x="493" y="500"/>
                    <a:pt x="543" y="426"/>
                  </a:cubicBezTo>
                  <a:cubicBezTo>
                    <a:pt x="628" y="298"/>
                    <a:pt x="596" y="144"/>
                    <a:pt x="463" y="55"/>
                  </a:cubicBezTo>
                  <a:cubicBezTo>
                    <a:pt x="409" y="18"/>
                    <a:pt x="352"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2" name="Google Shape;7422;p24"/>
            <p:cNvSpPr/>
            <p:nvPr/>
          </p:nvSpPr>
          <p:spPr>
            <a:xfrm>
              <a:off x="8045638" y="3940404"/>
              <a:ext cx="13781" cy="11813"/>
            </a:xfrm>
            <a:custGeom>
              <a:rect b="b" l="l" r="r" t="t"/>
              <a:pathLst>
                <a:path extrusionOk="0" h="540" w="630">
                  <a:moveTo>
                    <a:pt x="298" y="0"/>
                  </a:moveTo>
                  <a:cubicBezTo>
                    <a:pt x="218" y="0"/>
                    <a:pt x="142" y="38"/>
                    <a:pt x="92" y="113"/>
                  </a:cubicBezTo>
                  <a:cubicBezTo>
                    <a:pt x="0" y="246"/>
                    <a:pt x="41" y="397"/>
                    <a:pt x="172" y="484"/>
                  </a:cubicBezTo>
                  <a:cubicBezTo>
                    <a:pt x="226" y="521"/>
                    <a:pt x="283" y="539"/>
                    <a:pt x="338" y="539"/>
                  </a:cubicBezTo>
                  <a:cubicBezTo>
                    <a:pt x="418" y="539"/>
                    <a:pt x="493" y="500"/>
                    <a:pt x="543" y="424"/>
                  </a:cubicBezTo>
                  <a:cubicBezTo>
                    <a:pt x="630" y="298"/>
                    <a:pt x="598"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3" name="Google Shape;7423;p24"/>
            <p:cNvSpPr/>
            <p:nvPr/>
          </p:nvSpPr>
          <p:spPr>
            <a:xfrm>
              <a:off x="8034459" y="3956941"/>
              <a:ext cx="13803" cy="11813"/>
            </a:xfrm>
            <a:custGeom>
              <a:rect b="b" l="l" r="r" t="t"/>
              <a:pathLst>
                <a:path extrusionOk="0" h="540" w="631">
                  <a:moveTo>
                    <a:pt x="298" y="0"/>
                  </a:moveTo>
                  <a:cubicBezTo>
                    <a:pt x="217" y="0"/>
                    <a:pt x="142" y="38"/>
                    <a:pt x="90" y="113"/>
                  </a:cubicBezTo>
                  <a:cubicBezTo>
                    <a:pt x="1" y="248"/>
                    <a:pt x="42" y="397"/>
                    <a:pt x="172" y="484"/>
                  </a:cubicBezTo>
                  <a:cubicBezTo>
                    <a:pt x="226" y="521"/>
                    <a:pt x="284" y="539"/>
                    <a:pt x="339" y="539"/>
                  </a:cubicBezTo>
                  <a:cubicBezTo>
                    <a:pt x="419" y="539"/>
                    <a:pt x="493" y="500"/>
                    <a:pt x="543" y="424"/>
                  </a:cubicBezTo>
                  <a:cubicBezTo>
                    <a:pt x="630" y="298"/>
                    <a:pt x="596" y="145"/>
                    <a:pt x="463" y="53"/>
                  </a:cubicBezTo>
                  <a:cubicBezTo>
                    <a:pt x="410" y="18"/>
                    <a:pt x="353"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4" name="Google Shape;7424;p24"/>
            <p:cNvSpPr/>
            <p:nvPr/>
          </p:nvSpPr>
          <p:spPr>
            <a:xfrm>
              <a:off x="8023434" y="3973238"/>
              <a:ext cx="13759" cy="11813"/>
            </a:xfrm>
            <a:custGeom>
              <a:rect b="b" l="l" r="r" t="t"/>
              <a:pathLst>
                <a:path extrusionOk="0" h="540" w="629">
                  <a:moveTo>
                    <a:pt x="299" y="1"/>
                  </a:moveTo>
                  <a:cubicBezTo>
                    <a:pt x="218" y="1"/>
                    <a:pt x="142" y="39"/>
                    <a:pt x="90" y="114"/>
                  </a:cubicBezTo>
                  <a:cubicBezTo>
                    <a:pt x="1" y="247"/>
                    <a:pt x="42" y="396"/>
                    <a:pt x="170" y="485"/>
                  </a:cubicBezTo>
                  <a:cubicBezTo>
                    <a:pt x="225" y="522"/>
                    <a:pt x="283" y="540"/>
                    <a:pt x="339" y="540"/>
                  </a:cubicBezTo>
                  <a:cubicBezTo>
                    <a:pt x="419" y="540"/>
                    <a:pt x="493" y="502"/>
                    <a:pt x="543" y="426"/>
                  </a:cubicBezTo>
                  <a:cubicBezTo>
                    <a:pt x="628" y="300"/>
                    <a:pt x="596" y="146"/>
                    <a:pt x="463" y="55"/>
                  </a:cubicBezTo>
                  <a:cubicBezTo>
                    <a:pt x="410"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5" name="Google Shape;7425;p24"/>
            <p:cNvSpPr/>
            <p:nvPr/>
          </p:nvSpPr>
          <p:spPr>
            <a:xfrm>
              <a:off x="8012366" y="3989601"/>
              <a:ext cx="13803" cy="11813"/>
            </a:xfrm>
            <a:custGeom>
              <a:rect b="b" l="l" r="r" t="t"/>
              <a:pathLst>
                <a:path extrusionOk="0" h="540" w="631">
                  <a:moveTo>
                    <a:pt x="296" y="1"/>
                  </a:moveTo>
                  <a:cubicBezTo>
                    <a:pt x="217" y="1"/>
                    <a:pt x="141" y="38"/>
                    <a:pt x="90" y="113"/>
                  </a:cubicBezTo>
                  <a:cubicBezTo>
                    <a:pt x="1" y="248"/>
                    <a:pt x="42" y="397"/>
                    <a:pt x="172" y="484"/>
                  </a:cubicBezTo>
                  <a:cubicBezTo>
                    <a:pt x="227" y="521"/>
                    <a:pt x="284" y="540"/>
                    <a:pt x="339" y="540"/>
                  </a:cubicBezTo>
                  <a:cubicBezTo>
                    <a:pt x="419" y="540"/>
                    <a:pt x="493" y="501"/>
                    <a:pt x="543" y="427"/>
                  </a:cubicBezTo>
                  <a:cubicBezTo>
                    <a:pt x="630"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6" name="Google Shape;7426;p24"/>
            <p:cNvSpPr/>
            <p:nvPr/>
          </p:nvSpPr>
          <p:spPr>
            <a:xfrm>
              <a:off x="8001144" y="4006182"/>
              <a:ext cx="13759" cy="11813"/>
            </a:xfrm>
            <a:custGeom>
              <a:rect b="b" l="l" r="r" t="t"/>
              <a:pathLst>
                <a:path extrusionOk="0" h="540" w="629">
                  <a:moveTo>
                    <a:pt x="296" y="1"/>
                  </a:moveTo>
                  <a:cubicBezTo>
                    <a:pt x="217" y="1"/>
                    <a:pt x="141" y="38"/>
                    <a:pt x="90" y="113"/>
                  </a:cubicBezTo>
                  <a:cubicBezTo>
                    <a:pt x="1" y="248"/>
                    <a:pt x="42" y="397"/>
                    <a:pt x="170" y="484"/>
                  </a:cubicBezTo>
                  <a:cubicBezTo>
                    <a:pt x="225" y="521"/>
                    <a:pt x="283" y="540"/>
                    <a:pt x="339" y="540"/>
                  </a:cubicBezTo>
                  <a:cubicBezTo>
                    <a:pt x="419" y="540"/>
                    <a:pt x="493" y="501"/>
                    <a:pt x="543" y="427"/>
                  </a:cubicBezTo>
                  <a:cubicBezTo>
                    <a:pt x="628" y="298"/>
                    <a:pt x="596" y="145"/>
                    <a:pt x="463" y="56"/>
                  </a:cubicBezTo>
                  <a:cubicBezTo>
                    <a:pt x="410"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7" name="Google Shape;7427;p24"/>
            <p:cNvSpPr/>
            <p:nvPr/>
          </p:nvSpPr>
          <p:spPr>
            <a:xfrm>
              <a:off x="7990228" y="4022326"/>
              <a:ext cx="13803" cy="11813"/>
            </a:xfrm>
            <a:custGeom>
              <a:rect b="b" l="l" r="r" t="t"/>
              <a:pathLst>
                <a:path extrusionOk="0" h="540" w="631">
                  <a:moveTo>
                    <a:pt x="297" y="0"/>
                  </a:moveTo>
                  <a:cubicBezTo>
                    <a:pt x="217" y="0"/>
                    <a:pt x="142" y="39"/>
                    <a:pt x="92" y="115"/>
                  </a:cubicBezTo>
                  <a:cubicBezTo>
                    <a:pt x="0" y="247"/>
                    <a:pt x="42" y="396"/>
                    <a:pt x="172" y="486"/>
                  </a:cubicBezTo>
                  <a:cubicBezTo>
                    <a:pt x="226" y="522"/>
                    <a:pt x="283" y="539"/>
                    <a:pt x="338" y="539"/>
                  </a:cubicBezTo>
                  <a:cubicBezTo>
                    <a:pt x="418" y="539"/>
                    <a:pt x="493" y="501"/>
                    <a:pt x="543" y="426"/>
                  </a:cubicBezTo>
                  <a:cubicBezTo>
                    <a:pt x="630" y="300"/>
                    <a:pt x="598" y="144"/>
                    <a:pt x="463" y="55"/>
                  </a:cubicBezTo>
                  <a:cubicBezTo>
                    <a:pt x="410" y="19"/>
                    <a:pt x="352"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8" name="Google Shape;7428;p24"/>
            <p:cNvSpPr/>
            <p:nvPr/>
          </p:nvSpPr>
          <p:spPr>
            <a:xfrm>
              <a:off x="7979050" y="4038863"/>
              <a:ext cx="13803" cy="11813"/>
            </a:xfrm>
            <a:custGeom>
              <a:rect b="b" l="l" r="r" t="t"/>
              <a:pathLst>
                <a:path extrusionOk="0" h="540" w="631">
                  <a:moveTo>
                    <a:pt x="297" y="0"/>
                  </a:moveTo>
                  <a:cubicBezTo>
                    <a:pt x="217" y="0"/>
                    <a:pt x="141" y="38"/>
                    <a:pt x="90" y="114"/>
                  </a:cubicBezTo>
                  <a:cubicBezTo>
                    <a:pt x="1" y="247"/>
                    <a:pt x="42" y="396"/>
                    <a:pt x="172" y="485"/>
                  </a:cubicBezTo>
                  <a:cubicBezTo>
                    <a:pt x="226" y="521"/>
                    <a:pt x="283" y="539"/>
                    <a:pt x="338" y="539"/>
                  </a:cubicBezTo>
                  <a:cubicBezTo>
                    <a:pt x="418" y="539"/>
                    <a:pt x="493" y="501"/>
                    <a:pt x="543" y="426"/>
                  </a:cubicBezTo>
                  <a:cubicBezTo>
                    <a:pt x="630" y="300"/>
                    <a:pt x="596" y="144"/>
                    <a:pt x="463" y="55"/>
                  </a:cubicBezTo>
                  <a:cubicBezTo>
                    <a:pt x="410" y="18"/>
                    <a:pt x="353" y="0"/>
                    <a:pt x="29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29" name="Google Shape;7429;p24"/>
            <p:cNvSpPr/>
            <p:nvPr/>
          </p:nvSpPr>
          <p:spPr>
            <a:xfrm>
              <a:off x="7967872" y="4055379"/>
              <a:ext cx="13803" cy="11813"/>
            </a:xfrm>
            <a:custGeom>
              <a:rect b="b" l="l" r="r" t="t"/>
              <a:pathLst>
                <a:path extrusionOk="0" h="540" w="631">
                  <a:moveTo>
                    <a:pt x="299" y="0"/>
                  </a:moveTo>
                  <a:cubicBezTo>
                    <a:pt x="218" y="0"/>
                    <a:pt x="143" y="38"/>
                    <a:pt x="93" y="113"/>
                  </a:cubicBezTo>
                  <a:cubicBezTo>
                    <a:pt x="1" y="246"/>
                    <a:pt x="42" y="397"/>
                    <a:pt x="173" y="484"/>
                  </a:cubicBezTo>
                  <a:cubicBezTo>
                    <a:pt x="227" y="521"/>
                    <a:pt x="284" y="539"/>
                    <a:pt x="339" y="539"/>
                  </a:cubicBezTo>
                  <a:cubicBezTo>
                    <a:pt x="419" y="539"/>
                    <a:pt x="493" y="500"/>
                    <a:pt x="544" y="424"/>
                  </a:cubicBezTo>
                  <a:cubicBezTo>
                    <a:pt x="631" y="298"/>
                    <a:pt x="599" y="145"/>
                    <a:pt x="464" y="53"/>
                  </a:cubicBezTo>
                  <a:cubicBezTo>
                    <a:pt x="411" y="18"/>
                    <a:pt x="353"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0" name="Google Shape;7430;p24"/>
            <p:cNvSpPr/>
            <p:nvPr/>
          </p:nvSpPr>
          <p:spPr>
            <a:xfrm>
              <a:off x="7956803" y="4071720"/>
              <a:ext cx="13803" cy="11813"/>
            </a:xfrm>
            <a:custGeom>
              <a:rect b="b" l="l" r="r" t="t"/>
              <a:pathLst>
                <a:path extrusionOk="0" h="540" w="631">
                  <a:moveTo>
                    <a:pt x="299" y="0"/>
                  </a:moveTo>
                  <a:cubicBezTo>
                    <a:pt x="218" y="0"/>
                    <a:pt x="143" y="39"/>
                    <a:pt x="92" y="115"/>
                  </a:cubicBezTo>
                  <a:cubicBezTo>
                    <a:pt x="1" y="247"/>
                    <a:pt x="42" y="396"/>
                    <a:pt x="173" y="486"/>
                  </a:cubicBezTo>
                  <a:cubicBezTo>
                    <a:pt x="227" y="522"/>
                    <a:pt x="285" y="540"/>
                    <a:pt x="339" y="540"/>
                  </a:cubicBezTo>
                  <a:cubicBezTo>
                    <a:pt x="419" y="540"/>
                    <a:pt x="494" y="501"/>
                    <a:pt x="546" y="426"/>
                  </a:cubicBezTo>
                  <a:cubicBezTo>
                    <a:pt x="631" y="300"/>
                    <a:pt x="599" y="144"/>
                    <a:pt x="466" y="55"/>
                  </a:cubicBezTo>
                  <a:cubicBezTo>
                    <a:pt x="412" y="19"/>
                    <a:pt x="355" y="0"/>
                    <a:pt x="29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1" name="Google Shape;7431;p24"/>
            <p:cNvSpPr/>
            <p:nvPr/>
          </p:nvSpPr>
          <p:spPr>
            <a:xfrm>
              <a:off x="7945778" y="4088082"/>
              <a:ext cx="13759" cy="11791"/>
            </a:xfrm>
            <a:custGeom>
              <a:rect b="b" l="l" r="r" t="t"/>
              <a:pathLst>
                <a:path extrusionOk="0" h="539" w="629">
                  <a:moveTo>
                    <a:pt x="298" y="1"/>
                  </a:moveTo>
                  <a:cubicBezTo>
                    <a:pt x="217" y="1"/>
                    <a:pt x="141" y="38"/>
                    <a:pt x="90" y="113"/>
                  </a:cubicBezTo>
                  <a:cubicBezTo>
                    <a:pt x="1" y="246"/>
                    <a:pt x="42" y="395"/>
                    <a:pt x="170" y="484"/>
                  </a:cubicBezTo>
                  <a:cubicBezTo>
                    <a:pt x="225" y="520"/>
                    <a:pt x="283" y="538"/>
                    <a:pt x="338" y="538"/>
                  </a:cubicBezTo>
                  <a:cubicBezTo>
                    <a:pt x="418" y="538"/>
                    <a:pt x="493" y="500"/>
                    <a:pt x="544" y="425"/>
                  </a:cubicBezTo>
                  <a:cubicBezTo>
                    <a:pt x="628" y="299"/>
                    <a:pt x="596" y="143"/>
                    <a:pt x="464" y="54"/>
                  </a:cubicBezTo>
                  <a:cubicBezTo>
                    <a:pt x="411"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2" name="Google Shape;7432;p24"/>
            <p:cNvSpPr/>
            <p:nvPr/>
          </p:nvSpPr>
          <p:spPr>
            <a:xfrm>
              <a:off x="7934666" y="4104510"/>
              <a:ext cx="13759" cy="11834"/>
            </a:xfrm>
            <a:custGeom>
              <a:rect b="b" l="l" r="r" t="t"/>
              <a:pathLst>
                <a:path extrusionOk="0" h="541" w="629">
                  <a:moveTo>
                    <a:pt x="298" y="1"/>
                  </a:moveTo>
                  <a:cubicBezTo>
                    <a:pt x="217" y="1"/>
                    <a:pt x="142" y="39"/>
                    <a:pt x="90" y="113"/>
                  </a:cubicBezTo>
                  <a:cubicBezTo>
                    <a:pt x="1" y="248"/>
                    <a:pt x="42" y="397"/>
                    <a:pt x="170" y="484"/>
                  </a:cubicBezTo>
                  <a:cubicBezTo>
                    <a:pt x="225" y="522"/>
                    <a:pt x="283" y="540"/>
                    <a:pt x="339" y="540"/>
                  </a:cubicBezTo>
                  <a:cubicBezTo>
                    <a:pt x="419" y="540"/>
                    <a:pt x="493" y="502"/>
                    <a:pt x="543" y="427"/>
                  </a:cubicBezTo>
                  <a:cubicBezTo>
                    <a:pt x="628" y="299"/>
                    <a:pt x="596" y="145"/>
                    <a:pt x="463" y="54"/>
                  </a:cubicBezTo>
                  <a:cubicBezTo>
                    <a:pt x="410" y="18"/>
                    <a:pt x="353"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3" name="Google Shape;7433;p24"/>
            <p:cNvSpPr/>
            <p:nvPr/>
          </p:nvSpPr>
          <p:spPr>
            <a:xfrm>
              <a:off x="7923641" y="4120763"/>
              <a:ext cx="13803" cy="11813"/>
            </a:xfrm>
            <a:custGeom>
              <a:rect b="b" l="l" r="r" t="t"/>
              <a:pathLst>
                <a:path extrusionOk="0" h="540" w="631">
                  <a:moveTo>
                    <a:pt x="298" y="0"/>
                  </a:moveTo>
                  <a:cubicBezTo>
                    <a:pt x="218" y="0"/>
                    <a:pt x="142" y="38"/>
                    <a:pt x="92" y="112"/>
                  </a:cubicBezTo>
                  <a:cubicBezTo>
                    <a:pt x="1" y="247"/>
                    <a:pt x="42" y="396"/>
                    <a:pt x="172" y="483"/>
                  </a:cubicBezTo>
                  <a:cubicBezTo>
                    <a:pt x="228" y="521"/>
                    <a:pt x="285" y="539"/>
                    <a:pt x="341" y="539"/>
                  </a:cubicBezTo>
                  <a:cubicBezTo>
                    <a:pt x="420" y="539"/>
                    <a:pt x="494" y="501"/>
                    <a:pt x="546" y="426"/>
                  </a:cubicBezTo>
                  <a:cubicBezTo>
                    <a:pt x="631" y="298"/>
                    <a:pt x="598" y="144"/>
                    <a:pt x="466" y="55"/>
                  </a:cubicBezTo>
                  <a:cubicBezTo>
                    <a:pt x="412" y="19"/>
                    <a:pt x="354" y="0"/>
                    <a:pt x="29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4" name="Google Shape;7434;p24"/>
            <p:cNvSpPr/>
            <p:nvPr/>
          </p:nvSpPr>
          <p:spPr>
            <a:xfrm>
              <a:off x="7912528" y="4137235"/>
              <a:ext cx="13803" cy="11813"/>
            </a:xfrm>
            <a:custGeom>
              <a:rect b="b" l="l" r="r" t="t"/>
              <a:pathLst>
                <a:path extrusionOk="0" h="540" w="631">
                  <a:moveTo>
                    <a:pt x="296" y="1"/>
                  </a:moveTo>
                  <a:cubicBezTo>
                    <a:pt x="216" y="1"/>
                    <a:pt x="141" y="38"/>
                    <a:pt x="90" y="113"/>
                  </a:cubicBezTo>
                  <a:cubicBezTo>
                    <a:pt x="0" y="248"/>
                    <a:pt x="42" y="397"/>
                    <a:pt x="172" y="484"/>
                  </a:cubicBezTo>
                  <a:cubicBezTo>
                    <a:pt x="226" y="521"/>
                    <a:pt x="284" y="540"/>
                    <a:pt x="339" y="540"/>
                  </a:cubicBezTo>
                  <a:cubicBezTo>
                    <a:pt x="419" y="540"/>
                    <a:pt x="493" y="501"/>
                    <a:pt x="543" y="427"/>
                  </a:cubicBezTo>
                  <a:cubicBezTo>
                    <a:pt x="630" y="298"/>
                    <a:pt x="598" y="145"/>
                    <a:pt x="463" y="56"/>
                  </a:cubicBezTo>
                  <a:cubicBezTo>
                    <a:pt x="409" y="19"/>
                    <a:pt x="352"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5" name="Google Shape;7435;p24"/>
            <p:cNvSpPr/>
            <p:nvPr/>
          </p:nvSpPr>
          <p:spPr>
            <a:xfrm>
              <a:off x="7901503" y="4153510"/>
              <a:ext cx="13803" cy="11813"/>
            </a:xfrm>
            <a:custGeom>
              <a:rect b="b" l="l" r="r" t="t"/>
              <a:pathLst>
                <a:path extrusionOk="0" h="540" w="631">
                  <a:moveTo>
                    <a:pt x="300" y="1"/>
                  </a:moveTo>
                  <a:cubicBezTo>
                    <a:pt x="219" y="1"/>
                    <a:pt x="142" y="38"/>
                    <a:pt x="92" y="113"/>
                  </a:cubicBezTo>
                  <a:cubicBezTo>
                    <a:pt x="0" y="246"/>
                    <a:pt x="42" y="395"/>
                    <a:pt x="172" y="484"/>
                  </a:cubicBezTo>
                  <a:cubicBezTo>
                    <a:pt x="227" y="521"/>
                    <a:pt x="285" y="540"/>
                    <a:pt x="340" y="540"/>
                  </a:cubicBezTo>
                  <a:cubicBezTo>
                    <a:pt x="420" y="540"/>
                    <a:pt x="494" y="501"/>
                    <a:pt x="546" y="425"/>
                  </a:cubicBezTo>
                  <a:cubicBezTo>
                    <a:pt x="630" y="299"/>
                    <a:pt x="598" y="145"/>
                    <a:pt x="465" y="54"/>
                  </a:cubicBezTo>
                  <a:cubicBezTo>
                    <a:pt x="412" y="18"/>
                    <a:pt x="355"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6" name="Google Shape;7436;p24"/>
            <p:cNvSpPr/>
            <p:nvPr/>
          </p:nvSpPr>
          <p:spPr>
            <a:xfrm>
              <a:off x="7890434" y="4169851"/>
              <a:ext cx="13803" cy="11813"/>
            </a:xfrm>
            <a:custGeom>
              <a:rect b="b" l="l" r="r" t="t"/>
              <a:pathLst>
                <a:path extrusionOk="0" h="540" w="631">
                  <a:moveTo>
                    <a:pt x="299" y="1"/>
                  </a:moveTo>
                  <a:cubicBezTo>
                    <a:pt x="218" y="1"/>
                    <a:pt x="142" y="39"/>
                    <a:pt x="92" y="115"/>
                  </a:cubicBezTo>
                  <a:cubicBezTo>
                    <a:pt x="0" y="248"/>
                    <a:pt x="42" y="397"/>
                    <a:pt x="172" y="486"/>
                  </a:cubicBezTo>
                  <a:cubicBezTo>
                    <a:pt x="227" y="522"/>
                    <a:pt x="284" y="540"/>
                    <a:pt x="339" y="540"/>
                  </a:cubicBezTo>
                  <a:cubicBezTo>
                    <a:pt x="419" y="540"/>
                    <a:pt x="494" y="501"/>
                    <a:pt x="545" y="426"/>
                  </a:cubicBezTo>
                  <a:cubicBezTo>
                    <a:pt x="630" y="300"/>
                    <a:pt x="598" y="145"/>
                    <a:pt x="465" y="55"/>
                  </a:cubicBezTo>
                  <a:cubicBezTo>
                    <a:pt x="412" y="19"/>
                    <a:pt x="354"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7" name="Google Shape;7437;p24"/>
            <p:cNvSpPr/>
            <p:nvPr/>
          </p:nvSpPr>
          <p:spPr>
            <a:xfrm>
              <a:off x="7879300" y="4186345"/>
              <a:ext cx="13803" cy="11834"/>
            </a:xfrm>
            <a:custGeom>
              <a:rect b="b" l="l" r="r" t="t"/>
              <a:pathLst>
                <a:path extrusionOk="0" h="541" w="631">
                  <a:moveTo>
                    <a:pt x="300" y="0"/>
                  </a:moveTo>
                  <a:cubicBezTo>
                    <a:pt x="220" y="0"/>
                    <a:pt x="144" y="38"/>
                    <a:pt x="93" y="112"/>
                  </a:cubicBezTo>
                  <a:cubicBezTo>
                    <a:pt x="1" y="245"/>
                    <a:pt x="42" y="396"/>
                    <a:pt x="170" y="483"/>
                  </a:cubicBezTo>
                  <a:cubicBezTo>
                    <a:pt x="226" y="522"/>
                    <a:pt x="284" y="541"/>
                    <a:pt x="340" y="541"/>
                  </a:cubicBezTo>
                  <a:cubicBezTo>
                    <a:pt x="419" y="541"/>
                    <a:pt x="493" y="502"/>
                    <a:pt x="544" y="428"/>
                  </a:cubicBezTo>
                  <a:cubicBezTo>
                    <a:pt x="631" y="302"/>
                    <a:pt x="601" y="146"/>
                    <a:pt x="466" y="55"/>
                  </a:cubicBezTo>
                  <a:cubicBezTo>
                    <a:pt x="413" y="18"/>
                    <a:pt x="356" y="0"/>
                    <a:pt x="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8" name="Google Shape;7438;p24"/>
            <p:cNvSpPr/>
            <p:nvPr/>
          </p:nvSpPr>
          <p:spPr>
            <a:xfrm>
              <a:off x="7867531" y="4203932"/>
              <a:ext cx="13847" cy="11769"/>
            </a:xfrm>
            <a:custGeom>
              <a:rect b="b" l="l" r="r" t="t"/>
              <a:pathLst>
                <a:path extrusionOk="0" h="538" w="633">
                  <a:moveTo>
                    <a:pt x="299" y="1"/>
                  </a:moveTo>
                  <a:cubicBezTo>
                    <a:pt x="216" y="1"/>
                    <a:pt x="138" y="41"/>
                    <a:pt x="88" y="119"/>
                  </a:cubicBezTo>
                  <a:cubicBezTo>
                    <a:pt x="1" y="256"/>
                    <a:pt x="47" y="403"/>
                    <a:pt x="179" y="488"/>
                  </a:cubicBezTo>
                  <a:cubicBezTo>
                    <a:pt x="232" y="521"/>
                    <a:pt x="287" y="538"/>
                    <a:pt x="340" y="538"/>
                  </a:cubicBezTo>
                  <a:cubicBezTo>
                    <a:pt x="423" y="538"/>
                    <a:pt x="500" y="497"/>
                    <a:pt x="550" y="419"/>
                  </a:cubicBezTo>
                  <a:cubicBezTo>
                    <a:pt x="633" y="291"/>
                    <a:pt x="596" y="137"/>
                    <a:pt x="459" y="50"/>
                  </a:cubicBezTo>
                  <a:cubicBezTo>
                    <a:pt x="407" y="17"/>
                    <a:pt x="352" y="1"/>
                    <a:pt x="29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39" name="Google Shape;7439;p24"/>
            <p:cNvSpPr/>
            <p:nvPr/>
          </p:nvSpPr>
          <p:spPr>
            <a:xfrm>
              <a:off x="7856156" y="4224910"/>
              <a:ext cx="13803" cy="11681"/>
            </a:xfrm>
            <a:custGeom>
              <a:rect b="b" l="l" r="r" t="t"/>
              <a:pathLst>
                <a:path extrusionOk="0" h="534" w="631">
                  <a:moveTo>
                    <a:pt x="298" y="1"/>
                  </a:moveTo>
                  <a:cubicBezTo>
                    <a:pt x="203" y="1"/>
                    <a:pt x="119" y="50"/>
                    <a:pt x="72" y="142"/>
                  </a:cubicBezTo>
                  <a:cubicBezTo>
                    <a:pt x="1" y="289"/>
                    <a:pt x="63" y="431"/>
                    <a:pt x="202" y="500"/>
                  </a:cubicBezTo>
                  <a:cubicBezTo>
                    <a:pt x="249" y="522"/>
                    <a:pt x="296" y="533"/>
                    <a:pt x="340" y="533"/>
                  </a:cubicBezTo>
                  <a:cubicBezTo>
                    <a:pt x="435" y="533"/>
                    <a:pt x="517" y="483"/>
                    <a:pt x="564" y="390"/>
                  </a:cubicBezTo>
                  <a:cubicBezTo>
                    <a:pt x="631" y="255"/>
                    <a:pt x="578" y="106"/>
                    <a:pt x="434" y="35"/>
                  </a:cubicBezTo>
                  <a:cubicBezTo>
                    <a:pt x="388" y="12"/>
                    <a:pt x="342" y="1"/>
                    <a:pt x="2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0" name="Google Shape;7440;p24"/>
            <p:cNvSpPr/>
            <p:nvPr/>
          </p:nvSpPr>
          <p:spPr>
            <a:xfrm>
              <a:off x="7847100" y="4245341"/>
              <a:ext cx="13738" cy="11616"/>
            </a:xfrm>
            <a:custGeom>
              <a:rect b="b" l="l" r="r" t="t"/>
              <a:pathLst>
                <a:path extrusionOk="0" h="531" w="628">
                  <a:moveTo>
                    <a:pt x="294" y="0"/>
                  </a:moveTo>
                  <a:cubicBezTo>
                    <a:pt x="193" y="0"/>
                    <a:pt x="104" y="56"/>
                    <a:pt x="62" y="159"/>
                  </a:cubicBezTo>
                  <a:cubicBezTo>
                    <a:pt x="0" y="308"/>
                    <a:pt x="71" y="447"/>
                    <a:pt x="216" y="507"/>
                  </a:cubicBezTo>
                  <a:cubicBezTo>
                    <a:pt x="257" y="523"/>
                    <a:pt x="298" y="531"/>
                    <a:pt x="336" y="531"/>
                  </a:cubicBezTo>
                  <a:cubicBezTo>
                    <a:pt x="439" y="531"/>
                    <a:pt x="527" y="475"/>
                    <a:pt x="568" y="372"/>
                  </a:cubicBezTo>
                  <a:cubicBezTo>
                    <a:pt x="628" y="230"/>
                    <a:pt x="564" y="85"/>
                    <a:pt x="415" y="26"/>
                  </a:cubicBezTo>
                  <a:cubicBezTo>
                    <a:pt x="374" y="9"/>
                    <a:pt x="333"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1" name="Google Shape;7441;p24"/>
            <p:cNvSpPr/>
            <p:nvPr/>
          </p:nvSpPr>
          <p:spPr>
            <a:xfrm>
              <a:off x="7839378" y="4266145"/>
              <a:ext cx="13606" cy="11594"/>
            </a:xfrm>
            <a:custGeom>
              <a:rect b="b" l="l" r="r" t="t"/>
              <a:pathLst>
                <a:path extrusionOk="0" h="530" w="622">
                  <a:moveTo>
                    <a:pt x="294" y="1"/>
                  </a:moveTo>
                  <a:cubicBezTo>
                    <a:pt x="185" y="1"/>
                    <a:pt x="92" y="62"/>
                    <a:pt x="53" y="174"/>
                  </a:cubicBezTo>
                  <a:cubicBezTo>
                    <a:pt x="1" y="325"/>
                    <a:pt x="81" y="460"/>
                    <a:pt x="230" y="511"/>
                  </a:cubicBezTo>
                  <a:lnTo>
                    <a:pt x="227" y="511"/>
                  </a:lnTo>
                  <a:cubicBezTo>
                    <a:pt x="263" y="523"/>
                    <a:pt x="299" y="529"/>
                    <a:pt x="332" y="529"/>
                  </a:cubicBezTo>
                  <a:cubicBezTo>
                    <a:pt x="442" y="529"/>
                    <a:pt x="535" y="466"/>
                    <a:pt x="573" y="355"/>
                  </a:cubicBezTo>
                  <a:cubicBezTo>
                    <a:pt x="621" y="211"/>
                    <a:pt x="550" y="71"/>
                    <a:pt x="397" y="18"/>
                  </a:cubicBezTo>
                  <a:cubicBezTo>
                    <a:pt x="362" y="7"/>
                    <a:pt x="327"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2" name="Google Shape;7442;p24"/>
            <p:cNvSpPr/>
            <p:nvPr/>
          </p:nvSpPr>
          <p:spPr>
            <a:xfrm>
              <a:off x="7832969" y="4287210"/>
              <a:ext cx="13453" cy="11528"/>
            </a:xfrm>
            <a:custGeom>
              <a:rect b="b" l="l" r="r" t="t"/>
              <a:pathLst>
                <a:path extrusionOk="0" h="527" w="615">
                  <a:moveTo>
                    <a:pt x="293" y="1"/>
                  </a:moveTo>
                  <a:cubicBezTo>
                    <a:pt x="176" y="1"/>
                    <a:pt x="77" y="68"/>
                    <a:pt x="44" y="187"/>
                  </a:cubicBezTo>
                  <a:cubicBezTo>
                    <a:pt x="1" y="342"/>
                    <a:pt x="85" y="471"/>
                    <a:pt x="236" y="514"/>
                  </a:cubicBezTo>
                  <a:cubicBezTo>
                    <a:pt x="268" y="523"/>
                    <a:pt x="298" y="527"/>
                    <a:pt x="327" y="527"/>
                  </a:cubicBezTo>
                  <a:cubicBezTo>
                    <a:pt x="445" y="527"/>
                    <a:pt x="540" y="458"/>
                    <a:pt x="573" y="340"/>
                  </a:cubicBezTo>
                  <a:cubicBezTo>
                    <a:pt x="614" y="194"/>
                    <a:pt x="534" y="58"/>
                    <a:pt x="378" y="13"/>
                  </a:cubicBezTo>
                  <a:cubicBezTo>
                    <a:pt x="349" y="5"/>
                    <a:pt x="320"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3" name="Google Shape;7443;p24"/>
            <p:cNvSpPr/>
            <p:nvPr/>
          </p:nvSpPr>
          <p:spPr>
            <a:xfrm>
              <a:off x="7827763" y="4308188"/>
              <a:ext cx="13234" cy="11506"/>
            </a:xfrm>
            <a:custGeom>
              <a:rect b="b" l="l" r="r" t="t"/>
              <a:pathLst>
                <a:path extrusionOk="0" h="526" w="605">
                  <a:moveTo>
                    <a:pt x="288" y="0"/>
                  </a:moveTo>
                  <a:cubicBezTo>
                    <a:pt x="167" y="0"/>
                    <a:pt x="64" y="74"/>
                    <a:pt x="35" y="199"/>
                  </a:cubicBezTo>
                  <a:cubicBezTo>
                    <a:pt x="0" y="357"/>
                    <a:pt x="92" y="480"/>
                    <a:pt x="245" y="517"/>
                  </a:cubicBezTo>
                  <a:cubicBezTo>
                    <a:pt x="271" y="523"/>
                    <a:pt x="295" y="525"/>
                    <a:pt x="319" y="525"/>
                  </a:cubicBezTo>
                  <a:cubicBezTo>
                    <a:pt x="444" y="525"/>
                    <a:pt x="544" y="452"/>
                    <a:pt x="571" y="325"/>
                  </a:cubicBezTo>
                  <a:cubicBezTo>
                    <a:pt x="605" y="176"/>
                    <a:pt x="518" y="45"/>
                    <a:pt x="360" y="9"/>
                  </a:cubicBezTo>
                  <a:cubicBezTo>
                    <a:pt x="336" y="3"/>
                    <a:pt x="312"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4" name="Google Shape;7444;p24"/>
            <p:cNvSpPr/>
            <p:nvPr/>
          </p:nvSpPr>
          <p:spPr>
            <a:xfrm>
              <a:off x="7823650" y="4329298"/>
              <a:ext cx="13059" cy="11441"/>
            </a:xfrm>
            <a:custGeom>
              <a:rect b="b" l="l" r="r" t="t"/>
              <a:pathLst>
                <a:path extrusionOk="0" h="523" w="597">
                  <a:moveTo>
                    <a:pt x="286" y="0"/>
                  </a:moveTo>
                  <a:cubicBezTo>
                    <a:pt x="156" y="0"/>
                    <a:pt x="52" y="80"/>
                    <a:pt x="28" y="212"/>
                  </a:cubicBezTo>
                  <a:cubicBezTo>
                    <a:pt x="1" y="370"/>
                    <a:pt x="99" y="489"/>
                    <a:pt x="255" y="516"/>
                  </a:cubicBezTo>
                  <a:cubicBezTo>
                    <a:pt x="276" y="520"/>
                    <a:pt x="297" y="522"/>
                    <a:pt x="317" y="522"/>
                  </a:cubicBezTo>
                  <a:cubicBezTo>
                    <a:pt x="446" y="522"/>
                    <a:pt x="547" y="441"/>
                    <a:pt x="569" y="312"/>
                  </a:cubicBezTo>
                  <a:cubicBezTo>
                    <a:pt x="596" y="161"/>
                    <a:pt x="504" y="33"/>
                    <a:pt x="344" y="6"/>
                  </a:cubicBezTo>
                  <a:cubicBezTo>
                    <a:pt x="324" y="2"/>
                    <a:pt x="305" y="0"/>
                    <a:pt x="2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5" name="Google Shape;7445;p24"/>
            <p:cNvSpPr/>
            <p:nvPr/>
          </p:nvSpPr>
          <p:spPr>
            <a:xfrm>
              <a:off x="7820544" y="4350691"/>
              <a:ext cx="12797" cy="11463"/>
            </a:xfrm>
            <a:custGeom>
              <a:rect b="b" l="l" r="r" t="t"/>
              <a:pathLst>
                <a:path extrusionOk="0" h="524" w="585">
                  <a:moveTo>
                    <a:pt x="285" y="1"/>
                  </a:moveTo>
                  <a:cubicBezTo>
                    <a:pt x="148" y="1"/>
                    <a:pt x="38" y="85"/>
                    <a:pt x="21" y="225"/>
                  </a:cubicBezTo>
                  <a:cubicBezTo>
                    <a:pt x="1" y="386"/>
                    <a:pt x="104" y="500"/>
                    <a:pt x="259" y="521"/>
                  </a:cubicBezTo>
                  <a:cubicBezTo>
                    <a:pt x="274" y="523"/>
                    <a:pt x="289" y="524"/>
                    <a:pt x="304" y="524"/>
                  </a:cubicBezTo>
                  <a:cubicBezTo>
                    <a:pt x="442" y="524"/>
                    <a:pt x="548" y="436"/>
                    <a:pt x="566" y="299"/>
                  </a:cubicBezTo>
                  <a:cubicBezTo>
                    <a:pt x="585" y="147"/>
                    <a:pt x="486" y="24"/>
                    <a:pt x="326" y="3"/>
                  </a:cubicBezTo>
                  <a:cubicBezTo>
                    <a:pt x="312" y="2"/>
                    <a:pt x="298" y="1"/>
                    <a:pt x="2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6" name="Google Shape;7446;p24"/>
            <p:cNvSpPr/>
            <p:nvPr/>
          </p:nvSpPr>
          <p:spPr>
            <a:xfrm>
              <a:off x="7818444" y="4372107"/>
              <a:ext cx="12534" cy="11397"/>
            </a:xfrm>
            <a:custGeom>
              <a:rect b="b" l="l" r="r" t="t"/>
              <a:pathLst>
                <a:path extrusionOk="0" h="521" w="573">
                  <a:moveTo>
                    <a:pt x="278" y="1"/>
                  </a:moveTo>
                  <a:cubicBezTo>
                    <a:pt x="136" y="1"/>
                    <a:pt x="25" y="94"/>
                    <a:pt x="14" y="236"/>
                  </a:cubicBezTo>
                  <a:cubicBezTo>
                    <a:pt x="0" y="398"/>
                    <a:pt x="110" y="506"/>
                    <a:pt x="266" y="520"/>
                  </a:cubicBezTo>
                  <a:cubicBezTo>
                    <a:pt x="276" y="520"/>
                    <a:pt x="286" y="521"/>
                    <a:pt x="296" y="521"/>
                  </a:cubicBezTo>
                  <a:cubicBezTo>
                    <a:pt x="441" y="521"/>
                    <a:pt x="549" y="428"/>
                    <a:pt x="562" y="286"/>
                  </a:cubicBezTo>
                  <a:cubicBezTo>
                    <a:pt x="573" y="133"/>
                    <a:pt x="470" y="16"/>
                    <a:pt x="307" y="2"/>
                  </a:cubicBezTo>
                  <a:cubicBezTo>
                    <a:pt x="297" y="1"/>
                    <a:pt x="288" y="1"/>
                    <a:pt x="27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7" name="Google Shape;7447;p24"/>
            <p:cNvSpPr/>
            <p:nvPr/>
          </p:nvSpPr>
          <p:spPr>
            <a:xfrm>
              <a:off x="7817284" y="4393282"/>
              <a:ext cx="12294" cy="11397"/>
            </a:xfrm>
            <a:custGeom>
              <a:rect b="b" l="l" r="r" t="t"/>
              <a:pathLst>
                <a:path extrusionOk="0" h="521" w="562">
                  <a:moveTo>
                    <a:pt x="281" y="0"/>
                  </a:moveTo>
                  <a:cubicBezTo>
                    <a:pt x="130" y="0"/>
                    <a:pt x="12" y="98"/>
                    <a:pt x="8" y="248"/>
                  </a:cubicBezTo>
                  <a:cubicBezTo>
                    <a:pt x="1" y="408"/>
                    <a:pt x="113" y="513"/>
                    <a:pt x="271" y="520"/>
                  </a:cubicBezTo>
                  <a:cubicBezTo>
                    <a:pt x="276" y="521"/>
                    <a:pt x="281" y="521"/>
                    <a:pt x="287" y="521"/>
                  </a:cubicBezTo>
                  <a:cubicBezTo>
                    <a:pt x="441" y="521"/>
                    <a:pt x="551" y="422"/>
                    <a:pt x="557" y="275"/>
                  </a:cubicBezTo>
                  <a:cubicBezTo>
                    <a:pt x="562" y="122"/>
                    <a:pt x="454" y="7"/>
                    <a:pt x="292" y="0"/>
                  </a:cubicBezTo>
                  <a:cubicBezTo>
                    <a:pt x="288" y="0"/>
                    <a:pt x="285" y="0"/>
                    <a:pt x="2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8" name="Google Shape;7448;p24"/>
            <p:cNvSpPr/>
            <p:nvPr/>
          </p:nvSpPr>
          <p:spPr>
            <a:xfrm>
              <a:off x="7817000" y="4415070"/>
              <a:ext cx="12184" cy="11397"/>
            </a:xfrm>
            <a:custGeom>
              <a:rect b="b" l="l" r="r" t="t"/>
              <a:pathLst>
                <a:path extrusionOk="0" h="521" w="557">
                  <a:moveTo>
                    <a:pt x="280" y="1"/>
                  </a:moveTo>
                  <a:cubicBezTo>
                    <a:pt x="278" y="1"/>
                    <a:pt x="276" y="1"/>
                    <a:pt x="275" y="1"/>
                  </a:cubicBezTo>
                  <a:cubicBezTo>
                    <a:pt x="117" y="5"/>
                    <a:pt x="0" y="111"/>
                    <a:pt x="5" y="264"/>
                  </a:cubicBezTo>
                  <a:cubicBezTo>
                    <a:pt x="7" y="422"/>
                    <a:pt x="123" y="521"/>
                    <a:pt x="279" y="521"/>
                  </a:cubicBezTo>
                  <a:cubicBezTo>
                    <a:pt x="280" y="521"/>
                    <a:pt x="282" y="521"/>
                    <a:pt x="284" y="521"/>
                  </a:cubicBezTo>
                  <a:cubicBezTo>
                    <a:pt x="444" y="518"/>
                    <a:pt x="557" y="411"/>
                    <a:pt x="554" y="259"/>
                  </a:cubicBezTo>
                  <a:cubicBezTo>
                    <a:pt x="552" y="108"/>
                    <a:pt x="438"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49" name="Google Shape;7449;p24"/>
            <p:cNvSpPr/>
            <p:nvPr/>
          </p:nvSpPr>
          <p:spPr>
            <a:xfrm>
              <a:off x="7818050" y="4438323"/>
              <a:ext cx="12688" cy="11419"/>
            </a:xfrm>
            <a:custGeom>
              <a:rect b="b" l="l" r="r" t="t"/>
              <a:pathLst>
                <a:path extrusionOk="0" h="522" w="580">
                  <a:moveTo>
                    <a:pt x="297" y="1"/>
                  </a:moveTo>
                  <a:cubicBezTo>
                    <a:pt x="286" y="1"/>
                    <a:pt x="275" y="1"/>
                    <a:pt x="263" y="3"/>
                  </a:cubicBezTo>
                  <a:cubicBezTo>
                    <a:pt x="108" y="19"/>
                    <a:pt x="0" y="135"/>
                    <a:pt x="14" y="287"/>
                  </a:cubicBezTo>
                  <a:cubicBezTo>
                    <a:pt x="31" y="434"/>
                    <a:pt x="139" y="522"/>
                    <a:pt x="280" y="522"/>
                  </a:cubicBezTo>
                  <a:cubicBezTo>
                    <a:pt x="292" y="522"/>
                    <a:pt x="304" y="521"/>
                    <a:pt x="316" y="520"/>
                  </a:cubicBezTo>
                  <a:cubicBezTo>
                    <a:pt x="476" y="504"/>
                    <a:pt x="580" y="390"/>
                    <a:pt x="563" y="236"/>
                  </a:cubicBezTo>
                  <a:cubicBezTo>
                    <a:pt x="551" y="96"/>
                    <a:pt x="441"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0" name="Google Shape;7450;p24"/>
            <p:cNvSpPr/>
            <p:nvPr/>
          </p:nvSpPr>
          <p:spPr>
            <a:xfrm>
              <a:off x="7821244" y="4461073"/>
              <a:ext cx="13147" cy="11463"/>
            </a:xfrm>
            <a:custGeom>
              <a:rect b="b" l="l" r="r" t="t"/>
              <a:pathLst>
                <a:path extrusionOk="0" h="524" w="601">
                  <a:moveTo>
                    <a:pt x="313" y="1"/>
                  </a:moveTo>
                  <a:cubicBezTo>
                    <a:pt x="293" y="1"/>
                    <a:pt x="272" y="3"/>
                    <a:pt x="250" y="7"/>
                  </a:cubicBezTo>
                  <a:cubicBezTo>
                    <a:pt x="97" y="37"/>
                    <a:pt x="1" y="163"/>
                    <a:pt x="30" y="314"/>
                  </a:cubicBezTo>
                  <a:cubicBezTo>
                    <a:pt x="58" y="449"/>
                    <a:pt x="159" y="524"/>
                    <a:pt x="286" y="524"/>
                  </a:cubicBezTo>
                  <a:cubicBezTo>
                    <a:pt x="307" y="524"/>
                    <a:pt x="329" y="522"/>
                    <a:pt x="351" y="518"/>
                  </a:cubicBezTo>
                  <a:cubicBezTo>
                    <a:pt x="509" y="485"/>
                    <a:pt x="601" y="362"/>
                    <a:pt x="571" y="211"/>
                  </a:cubicBezTo>
                  <a:cubicBezTo>
                    <a:pt x="545" y="82"/>
                    <a:pt x="444"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1" name="Google Shape;7451;p24"/>
            <p:cNvSpPr/>
            <p:nvPr/>
          </p:nvSpPr>
          <p:spPr>
            <a:xfrm>
              <a:off x="7826713" y="4483757"/>
              <a:ext cx="13497" cy="11528"/>
            </a:xfrm>
            <a:custGeom>
              <a:rect b="b" l="l" r="r" t="t"/>
              <a:pathLst>
                <a:path extrusionOk="0" h="527" w="617">
                  <a:moveTo>
                    <a:pt x="325" y="1"/>
                  </a:moveTo>
                  <a:cubicBezTo>
                    <a:pt x="296" y="1"/>
                    <a:pt x="265" y="5"/>
                    <a:pt x="234" y="14"/>
                  </a:cubicBezTo>
                  <a:cubicBezTo>
                    <a:pt x="85" y="60"/>
                    <a:pt x="0" y="193"/>
                    <a:pt x="44" y="339"/>
                  </a:cubicBezTo>
                  <a:cubicBezTo>
                    <a:pt x="80" y="463"/>
                    <a:pt x="176" y="527"/>
                    <a:pt x="289" y="527"/>
                  </a:cubicBezTo>
                  <a:cubicBezTo>
                    <a:pt x="319" y="527"/>
                    <a:pt x="349" y="522"/>
                    <a:pt x="380" y="513"/>
                  </a:cubicBezTo>
                  <a:cubicBezTo>
                    <a:pt x="536" y="468"/>
                    <a:pt x="616" y="335"/>
                    <a:pt x="573" y="188"/>
                  </a:cubicBezTo>
                  <a:cubicBezTo>
                    <a:pt x="538" y="71"/>
                    <a:pt x="442" y="1"/>
                    <a:pt x="32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2" name="Google Shape;7452;p24"/>
            <p:cNvSpPr/>
            <p:nvPr/>
          </p:nvSpPr>
          <p:spPr>
            <a:xfrm>
              <a:off x="7834325" y="4505741"/>
              <a:ext cx="13694" cy="11638"/>
            </a:xfrm>
            <a:custGeom>
              <a:rect b="b" l="l" r="r" t="t"/>
              <a:pathLst>
                <a:path extrusionOk="0" h="532" w="626">
                  <a:moveTo>
                    <a:pt x="331" y="1"/>
                  </a:moveTo>
                  <a:cubicBezTo>
                    <a:pt x="294" y="1"/>
                    <a:pt x="255" y="8"/>
                    <a:pt x="216" y="24"/>
                  </a:cubicBezTo>
                  <a:cubicBezTo>
                    <a:pt x="69" y="83"/>
                    <a:pt x="0" y="223"/>
                    <a:pt x="55" y="365"/>
                  </a:cubicBezTo>
                  <a:cubicBezTo>
                    <a:pt x="99" y="475"/>
                    <a:pt x="188" y="531"/>
                    <a:pt x="289" y="531"/>
                  </a:cubicBezTo>
                  <a:cubicBezTo>
                    <a:pt x="328" y="531"/>
                    <a:pt x="368" y="523"/>
                    <a:pt x="408" y="507"/>
                  </a:cubicBezTo>
                  <a:cubicBezTo>
                    <a:pt x="559" y="447"/>
                    <a:pt x="626" y="308"/>
                    <a:pt x="568" y="166"/>
                  </a:cubicBezTo>
                  <a:cubicBezTo>
                    <a:pt x="528" y="61"/>
                    <a:pt x="437"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3" name="Google Shape;7453;p24"/>
            <p:cNvSpPr/>
            <p:nvPr/>
          </p:nvSpPr>
          <p:spPr>
            <a:xfrm>
              <a:off x="7843731" y="4526654"/>
              <a:ext cx="13803" cy="11703"/>
            </a:xfrm>
            <a:custGeom>
              <a:rect b="b" l="l" r="r" t="t"/>
              <a:pathLst>
                <a:path extrusionOk="0" h="535" w="631">
                  <a:moveTo>
                    <a:pt x="335" y="1"/>
                  </a:moveTo>
                  <a:cubicBezTo>
                    <a:pt x="291" y="1"/>
                    <a:pt x="244" y="12"/>
                    <a:pt x="198" y="34"/>
                  </a:cubicBezTo>
                  <a:cubicBezTo>
                    <a:pt x="58" y="105"/>
                    <a:pt x="1" y="252"/>
                    <a:pt x="70" y="389"/>
                  </a:cubicBezTo>
                  <a:cubicBezTo>
                    <a:pt x="117" y="486"/>
                    <a:pt x="201" y="534"/>
                    <a:pt x="294" y="534"/>
                  </a:cubicBezTo>
                  <a:cubicBezTo>
                    <a:pt x="339" y="534"/>
                    <a:pt x="387" y="522"/>
                    <a:pt x="434" y="499"/>
                  </a:cubicBezTo>
                  <a:cubicBezTo>
                    <a:pt x="578" y="426"/>
                    <a:pt x="631" y="281"/>
                    <a:pt x="562" y="144"/>
                  </a:cubicBezTo>
                  <a:cubicBezTo>
                    <a:pt x="515" y="52"/>
                    <a:pt x="430"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4" name="Google Shape;7454;p24"/>
            <p:cNvSpPr/>
            <p:nvPr/>
          </p:nvSpPr>
          <p:spPr>
            <a:xfrm>
              <a:off x="7855063" y="4546713"/>
              <a:ext cx="13803" cy="11769"/>
            </a:xfrm>
            <a:custGeom>
              <a:rect b="b" l="l" r="r" t="t"/>
              <a:pathLst>
                <a:path extrusionOk="0" h="538" w="631">
                  <a:moveTo>
                    <a:pt x="333" y="0"/>
                  </a:moveTo>
                  <a:cubicBezTo>
                    <a:pt x="282" y="0"/>
                    <a:pt x="229" y="16"/>
                    <a:pt x="179" y="47"/>
                  </a:cubicBezTo>
                  <a:cubicBezTo>
                    <a:pt x="44" y="129"/>
                    <a:pt x="1" y="280"/>
                    <a:pt x="81" y="411"/>
                  </a:cubicBezTo>
                  <a:cubicBezTo>
                    <a:pt x="133" y="496"/>
                    <a:pt x="211" y="538"/>
                    <a:pt x="295" y="538"/>
                  </a:cubicBezTo>
                  <a:cubicBezTo>
                    <a:pt x="347" y="538"/>
                    <a:pt x="401" y="521"/>
                    <a:pt x="452" y="489"/>
                  </a:cubicBezTo>
                  <a:cubicBezTo>
                    <a:pt x="589" y="404"/>
                    <a:pt x="630" y="255"/>
                    <a:pt x="550" y="125"/>
                  </a:cubicBezTo>
                  <a:cubicBezTo>
                    <a:pt x="500" y="44"/>
                    <a:pt x="419" y="0"/>
                    <a:pt x="3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5" name="Google Shape;7455;p24"/>
            <p:cNvSpPr/>
            <p:nvPr/>
          </p:nvSpPr>
          <p:spPr>
            <a:xfrm>
              <a:off x="7868144" y="4565788"/>
              <a:ext cx="13738" cy="11856"/>
            </a:xfrm>
            <a:custGeom>
              <a:rect b="b" l="l" r="r" t="t"/>
              <a:pathLst>
                <a:path extrusionOk="0" h="542" w="628">
                  <a:moveTo>
                    <a:pt x="331" y="1"/>
                  </a:moveTo>
                  <a:cubicBezTo>
                    <a:pt x="274" y="1"/>
                    <a:pt x="214" y="20"/>
                    <a:pt x="158" y="61"/>
                  </a:cubicBezTo>
                  <a:cubicBezTo>
                    <a:pt x="35" y="155"/>
                    <a:pt x="0" y="311"/>
                    <a:pt x="92" y="432"/>
                  </a:cubicBezTo>
                  <a:cubicBezTo>
                    <a:pt x="146" y="506"/>
                    <a:pt x="220" y="542"/>
                    <a:pt x="296" y="542"/>
                  </a:cubicBezTo>
                  <a:cubicBezTo>
                    <a:pt x="355" y="542"/>
                    <a:pt x="415" y="521"/>
                    <a:pt x="470" y="480"/>
                  </a:cubicBezTo>
                  <a:cubicBezTo>
                    <a:pt x="600" y="382"/>
                    <a:pt x="628" y="231"/>
                    <a:pt x="536" y="107"/>
                  </a:cubicBezTo>
                  <a:cubicBezTo>
                    <a:pt x="483" y="37"/>
                    <a:pt x="409" y="1"/>
                    <a:pt x="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6" name="Google Shape;7456;p24"/>
            <p:cNvSpPr/>
            <p:nvPr/>
          </p:nvSpPr>
          <p:spPr>
            <a:xfrm>
              <a:off x="7882713" y="4583507"/>
              <a:ext cx="13541" cy="11900"/>
            </a:xfrm>
            <a:custGeom>
              <a:rect b="b" l="l" r="r" t="t"/>
              <a:pathLst>
                <a:path extrusionOk="0" h="544" w="619">
                  <a:moveTo>
                    <a:pt x="325" y="0"/>
                  </a:moveTo>
                  <a:cubicBezTo>
                    <a:pt x="260" y="0"/>
                    <a:pt x="195" y="25"/>
                    <a:pt x="138" y="76"/>
                  </a:cubicBezTo>
                  <a:cubicBezTo>
                    <a:pt x="19" y="181"/>
                    <a:pt x="1" y="337"/>
                    <a:pt x="101" y="451"/>
                  </a:cubicBezTo>
                  <a:cubicBezTo>
                    <a:pt x="157" y="513"/>
                    <a:pt x="224" y="543"/>
                    <a:pt x="292" y="543"/>
                  </a:cubicBezTo>
                  <a:cubicBezTo>
                    <a:pt x="357" y="543"/>
                    <a:pt x="424" y="516"/>
                    <a:pt x="482" y="465"/>
                  </a:cubicBezTo>
                  <a:cubicBezTo>
                    <a:pt x="603" y="360"/>
                    <a:pt x="619" y="206"/>
                    <a:pt x="516" y="92"/>
                  </a:cubicBezTo>
                  <a:cubicBezTo>
                    <a:pt x="463" y="31"/>
                    <a:pt x="395" y="0"/>
                    <a:pt x="3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7" name="Google Shape;7457;p24"/>
            <p:cNvSpPr/>
            <p:nvPr/>
          </p:nvSpPr>
          <p:spPr>
            <a:xfrm>
              <a:off x="7898856" y="4600045"/>
              <a:ext cx="13234" cy="11944"/>
            </a:xfrm>
            <a:custGeom>
              <a:rect b="b" l="l" r="r" t="t"/>
              <a:pathLst>
                <a:path extrusionOk="0" h="546" w="605">
                  <a:moveTo>
                    <a:pt x="316" y="1"/>
                  </a:moveTo>
                  <a:cubicBezTo>
                    <a:pt x="245" y="1"/>
                    <a:pt x="174" y="32"/>
                    <a:pt x="115" y="94"/>
                  </a:cubicBezTo>
                  <a:cubicBezTo>
                    <a:pt x="5" y="206"/>
                    <a:pt x="0" y="364"/>
                    <a:pt x="110" y="469"/>
                  </a:cubicBezTo>
                  <a:cubicBezTo>
                    <a:pt x="164" y="521"/>
                    <a:pt x="226" y="546"/>
                    <a:pt x="288" y="546"/>
                  </a:cubicBezTo>
                  <a:cubicBezTo>
                    <a:pt x="360" y="546"/>
                    <a:pt x="431" y="513"/>
                    <a:pt x="490" y="453"/>
                  </a:cubicBezTo>
                  <a:cubicBezTo>
                    <a:pt x="600" y="336"/>
                    <a:pt x="605" y="183"/>
                    <a:pt x="495" y="75"/>
                  </a:cubicBezTo>
                  <a:cubicBezTo>
                    <a:pt x="442" y="26"/>
                    <a:pt x="379" y="1"/>
                    <a:pt x="31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8" name="Google Shape;7458;p24"/>
            <p:cNvSpPr/>
            <p:nvPr/>
          </p:nvSpPr>
          <p:spPr>
            <a:xfrm>
              <a:off x="7915984" y="4615073"/>
              <a:ext cx="13234" cy="12009"/>
            </a:xfrm>
            <a:custGeom>
              <a:rect b="b" l="l" r="r" t="t"/>
              <a:pathLst>
                <a:path extrusionOk="0" h="549" w="605">
                  <a:moveTo>
                    <a:pt x="312" y="1"/>
                  </a:moveTo>
                  <a:cubicBezTo>
                    <a:pt x="235" y="1"/>
                    <a:pt x="159" y="37"/>
                    <a:pt x="101" y="110"/>
                  </a:cubicBezTo>
                  <a:cubicBezTo>
                    <a:pt x="0" y="231"/>
                    <a:pt x="7" y="389"/>
                    <a:pt x="126" y="485"/>
                  </a:cubicBezTo>
                  <a:cubicBezTo>
                    <a:pt x="179" y="528"/>
                    <a:pt x="236" y="549"/>
                    <a:pt x="292" y="549"/>
                  </a:cubicBezTo>
                  <a:cubicBezTo>
                    <a:pt x="369" y="549"/>
                    <a:pt x="445" y="509"/>
                    <a:pt x="502" y="437"/>
                  </a:cubicBezTo>
                  <a:cubicBezTo>
                    <a:pt x="605" y="311"/>
                    <a:pt x="596" y="158"/>
                    <a:pt x="477" y="62"/>
                  </a:cubicBezTo>
                  <a:cubicBezTo>
                    <a:pt x="426" y="21"/>
                    <a:pt x="369" y="1"/>
                    <a:pt x="3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59" name="Google Shape;7459;p24"/>
            <p:cNvSpPr/>
            <p:nvPr/>
          </p:nvSpPr>
          <p:spPr>
            <a:xfrm>
              <a:off x="7934359" y="4628766"/>
              <a:ext cx="13344" cy="12053"/>
            </a:xfrm>
            <a:custGeom>
              <a:rect b="b" l="l" r="r" t="t"/>
              <a:pathLst>
                <a:path extrusionOk="0" h="551" w="610">
                  <a:moveTo>
                    <a:pt x="313" y="1"/>
                  </a:moveTo>
                  <a:cubicBezTo>
                    <a:pt x="228" y="1"/>
                    <a:pt x="147" y="44"/>
                    <a:pt x="90" y="127"/>
                  </a:cubicBezTo>
                  <a:cubicBezTo>
                    <a:pt x="1" y="258"/>
                    <a:pt x="21" y="414"/>
                    <a:pt x="147" y="501"/>
                  </a:cubicBezTo>
                  <a:cubicBezTo>
                    <a:pt x="197" y="535"/>
                    <a:pt x="248" y="551"/>
                    <a:pt x="298" y="551"/>
                  </a:cubicBezTo>
                  <a:cubicBezTo>
                    <a:pt x="383" y="551"/>
                    <a:pt x="462" y="505"/>
                    <a:pt x="518" y="423"/>
                  </a:cubicBezTo>
                  <a:cubicBezTo>
                    <a:pt x="610" y="290"/>
                    <a:pt x="587" y="136"/>
                    <a:pt x="463" y="49"/>
                  </a:cubicBezTo>
                  <a:cubicBezTo>
                    <a:pt x="415" y="17"/>
                    <a:pt x="363"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0" name="Google Shape;7460;p24"/>
            <p:cNvSpPr/>
            <p:nvPr/>
          </p:nvSpPr>
          <p:spPr>
            <a:xfrm>
              <a:off x="7953697" y="4640863"/>
              <a:ext cx="13344" cy="12031"/>
            </a:xfrm>
            <a:custGeom>
              <a:rect b="b" l="l" r="r" t="t"/>
              <a:pathLst>
                <a:path extrusionOk="0" h="550" w="610">
                  <a:moveTo>
                    <a:pt x="309" y="0"/>
                  </a:moveTo>
                  <a:cubicBezTo>
                    <a:pt x="219" y="0"/>
                    <a:pt x="133" y="51"/>
                    <a:pt x="79" y="145"/>
                  </a:cubicBezTo>
                  <a:cubicBezTo>
                    <a:pt x="1" y="282"/>
                    <a:pt x="33" y="435"/>
                    <a:pt x="166" y="511"/>
                  </a:cubicBezTo>
                  <a:cubicBezTo>
                    <a:pt x="211" y="537"/>
                    <a:pt x="257" y="549"/>
                    <a:pt x="301" y="549"/>
                  </a:cubicBezTo>
                  <a:cubicBezTo>
                    <a:pt x="393" y="549"/>
                    <a:pt x="477" y="496"/>
                    <a:pt x="530" y="403"/>
                  </a:cubicBezTo>
                  <a:cubicBezTo>
                    <a:pt x="610" y="264"/>
                    <a:pt x="576" y="112"/>
                    <a:pt x="443" y="37"/>
                  </a:cubicBezTo>
                  <a:cubicBezTo>
                    <a:pt x="399" y="12"/>
                    <a:pt x="354" y="0"/>
                    <a:pt x="3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1" name="Google Shape;7461;p24"/>
            <p:cNvSpPr/>
            <p:nvPr/>
          </p:nvSpPr>
          <p:spPr>
            <a:xfrm>
              <a:off x="7973800" y="4651276"/>
              <a:ext cx="13300" cy="12053"/>
            </a:xfrm>
            <a:custGeom>
              <a:rect b="b" l="l" r="r" t="t"/>
              <a:pathLst>
                <a:path extrusionOk="0" h="551" w="608">
                  <a:moveTo>
                    <a:pt x="307" y="1"/>
                  </a:moveTo>
                  <a:cubicBezTo>
                    <a:pt x="208" y="1"/>
                    <a:pt x="118" y="59"/>
                    <a:pt x="69" y="163"/>
                  </a:cubicBezTo>
                  <a:cubicBezTo>
                    <a:pt x="0" y="305"/>
                    <a:pt x="46" y="459"/>
                    <a:pt x="183" y="523"/>
                  </a:cubicBezTo>
                  <a:cubicBezTo>
                    <a:pt x="224" y="542"/>
                    <a:pt x="264" y="551"/>
                    <a:pt x="303" y="551"/>
                  </a:cubicBezTo>
                  <a:cubicBezTo>
                    <a:pt x="403" y="551"/>
                    <a:pt x="490" y="490"/>
                    <a:pt x="538" y="385"/>
                  </a:cubicBezTo>
                  <a:cubicBezTo>
                    <a:pt x="607" y="241"/>
                    <a:pt x="561" y="92"/>
                    <a:pt x="424" y="28"/>
                  </a:cubicBezTo>
                  <a:cubicBezTo>
                    <a:pt x="385" y="9"/>
                    <a:pt x="345" y="1"/>
                    <a:pt x="30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2" name="Google Shape;7462;p24"/>
            <p:cNvSpPr/>
            <p:nvPr/>
          </p:nvSpPr>
          <p:spPr>
            <a:xfrm>
              <a:off x="7994975" y="4660179"/>
              <a:ext cx="13147" cy="12075"/>
            </a:xfrm>
            <a:custGeom>
              <a:rect b="b" l="l" r="r" t="t"/>
              <a:pathLst>
                <a:path extrusionOk="0" h="552" w="601">
                  <a:moveTo>
                    <a:pt x="302" y="1"/>
                  </a:moveTo>
                  <a:cubicBezTo>
                    <a:pt x="196" y="1"/>
                    <a:pt x="102" y="68"/>
                    <a:pt x="56" y="184"/>
                  </a:cubicBezTo>
                  <a:cubicBezTo>
                    <a:pt x="1" y="331"/>
                    <a:pt x="58" y="478"/>
                    <a:pt x="200" y="533"/>
                  </a:cubicBezTo>
                  <a:cubicBezTo>
                    <a:pt x="235" y="546"/>
                    <a:pt x="268" y="552"/>
                    <a:pt x="300" y="552"/>
                  </a:cubicBezTo>
                  <a:cubicBezTo>
                    <a:pt x="409" y="552"/>
                    <a:pt x="499" y="481"/>
                    <a:pt x="541" y="368"/>
                  </a:cubicBezTo>
                  <a:cubicBezTo>
                    <a:pt x="601" y="217"/>
                    <a:pt x="541" y="75"/>
                    <a:pt x="399" y="20"/>
                  </a:cubicBezTo>
                  <a:cubicBezTo>
                    <a:pt x="367" y="7"/>
                    <a:pt x="334" y="1"/>
                    <a:pt x="30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3" name="Google Shape;7463;p24"/>
            <p:cNvSpPr/>
            <p:nvPr/>
          </p:nvSpPr>
          <p:spPr>
            <a:xfrm>
              <a:off x="8016719" y="4667354"/>
              <a:ext cx="12906" cy="12075"/>
            </a:xfrm>
            <a:custGeom>
              <a:rect b="b" l="l" r="r" t="t"/>
              <a:pathLst>
                <a:path extrusionOk="0" h="552" w="590">
                  <a:moveTo>
                    <a:pt x="295" y="0"/>
                  </a:moveTo>
                  <a:cubicBezTo>
                    <a:pt x="180" y="0"/>
                    <a:pt x="82" y="77"/>
                    <a:pt x="47" y="202"/>
                  </a:cubicBezTo>
                  <a:cubicBezTo>
                    <a:pt x="1" y="353"/>
                    <a:pt x="70" y="495"/>
                    <a:pt x="216" y="539"/>
                  </a:cubicBezTo>
                  <a:cubicBezTo>
                    <a:pt x="245" y="547"/>
                    <a:pt x="272" y="551"/>
                    <a:pt x="299" y="551"/>
                  </a:cubicBezTo>
                  <a:cubicBezTo>
                    <a:pt x="416" y="551"/>
                    <a:pt x="508" y="472"/>
                    <a:pt x="544" y="349"/>
                  </a:cubicBezTo>
                  <a:cubicBezTo>
                    <a:pt x="589" y="193"/>
                    <a:pt x="521" y="56"/>
                    <a:pt x="374" y="12"/>
                  </a:cubicBezTo>
                  <a:cubicBezTo>
                    <a:pt x="347" y="4"/>
                    <a:pt x="321"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4" name="Google Shape;7464;p24"/>
            <p:cNvSpPr/>
            <p:nvPr/>
          </p:nvSpPr>
          <p:spPr>
            <a:xfrm>
              <a:off x="8038966" y="4672801"/>
              <a:ext cx="12600" cy="12053"/>
            </a:xfrm>
            <a:custGeom>
              <a:rect b="b" l="l" r="r" t="t"/>
              <a:pathLst>
                <a:path extrusionOk="0" h="551" w="576">
                  <a:moveTo>
                    <a:pt x="288" y="0"/>
                  </a:moveTo>
                  <a:cubicBezTo>
                    <a:pt x="163" y="0"/>
                    <a:pt x="63" y="84"/>
                    <a:pt x="33" y="221"/>
                  </a:cubicBezTo>
                  <a:cubicBezTo>
                    <a:pt x="1" y="377"/>
                    <a:pt x="81" y="512"/>
                    <a:pt x="230" y="544"/>
                  </a:cubicBezTo>
                  <a:cubicBezTo>
                    <a:pt x="250" y="548"/>
                    <a:pt x="271" y="550"/>
                    <a:pt x="290" y="550"/>
                  </a:cubicBezTo>
                  <a:cubicBezTo>
                    <a:pt x="418" y="550"/>
                    <a:pt x="514" y="462"/>
                    <a:pt x="543" y="329"/>
                  </a:cubicBezTo>
                  <a:cubicBezTo>
                    <a:pt x="575" y="171"/>
                    <a:pt x="495" y="38"/>
                    <a:pt x="346" y="6"/>
                  </a:cubicBezTo>
                  <a:cubicBezTo>
                    <a:pt x="327" y="2"/>
                    <a:pt x="307" y="0"/>
                    <a:pt x="2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5" name="Google Shape;7465;p24"/>
            <p:cNvSpPr/>
            <p:nvPr/>
          </p:nvSpPr>
          <p:spPr>
            <a:xfrm>
              <a:off x="8061366" y="4676476"/>
              <a:ext cx="12184" cy="12053"/>
            </a:xfrm>
            <a:custGeom>
              <a:rect b="b" l="l" r="r" t="t"/>
              <a:pathLst>
                <a:path extrusionOk="0" h="551" w="557">
                  <a:moveTo>
                    <a:pt x="275" y="0"/>
                  </a:moveTo>
                  <a:cubicBezTo>
                    <a:pt x="142" y="0"/>
                    <a:pt x="37" y="95"/>
                    <a:pt x="19" y="241"/>
                  </a:cubicBezTo>
                  <a:cubicBezTo>
                    <a:pt x="0" y="397"/>
                    <a:pt x="87" y="527"/>
                    <a:pt x="238" y="548"/>
                  </a:cubicBezTo>
                  <a:cubicBezTo>
                    <a:pt x="252" y="550"/>
                    <a:pt x="266" y="550"/>
                    <a:pt x="279" y="550"/>
                  </a:cubicBezTo>
                  <a:cubicBezTo>
                    <a:pt x="420" y="550"/>
                    <a:pt x="517" y="452"/>
                    <a:pt x="536" y="310"/>
                  </a:cubicBezTo>
                  <a:cubicBezTo>
                    <a:pt x="557" y="149"/>
                    <a:pt x="468" y="23"/>
                    <a:pt x="316" y="3"/>
                  </a:cubicBezTo>
                  <a:lnTo>
                    <a:pt x="314" y="3"/>
                  </a:lnTo>
                  <a:cubicBezTo>
                    <a:pt x="301" y="1"/>
                    <a:pt x="288" y="0"/>
                    <a:pt x="2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6" name="Google Shape;7466;p24"/>
            <p:cNvSpPr/>
            <p:nvPr/>
          </p:nvSpPr>
          <p:spPr>
            <a:xfrm>
              <a:off x="8083963" y="4678510"/>
              <a:ext cx="11747" cy="12031"/>
            </a:xfrm>
            <a:custGeom>
              <a:rect b="b" l="l" r="r" t="t"/>
              <a:pathLst>
                <a:path extrusionOk="0" h="550" w="537">
                  <a:moveTo>
                    <a:pt x="266" y="1"/>
                  </a:moveTo>
                  <a:cubicBezTo>
                    <a:pt x="124" y="1"/>
                    <a:pt x="16" y="106"/>
                    <a:pt x="9" y="260"/>
                  </a:cubicBezTo>
                  <a:cubicBezTo>
                    <a:pt x="0" y="418"/>
                    <a:pt x="96" y="542"/>
                    <a:pt x="250" y="549"/>
                  </a:cubicBezTo>
                  <a:cubicBezTo>
                    <a:pt x="256" y="549"/>
                    <a:pt x="262" y="549"/>
                    <a:pt x="268" y="549"/>
                  </a:cubicBezTo>
                  <a:cubicBezTo>
                    <a:pt x="418" y="549"/>
                    <a:pt x="518" y="440"/>
                    <a:pt x="527" y="290"/>
                  </a:cubicBezTo>
                  <a:cubicBezTo>
                    <a:pt x="536" y="130"/>
                    <a:pt x="438" y="11"/>
                    <a:pt x="284" y="1"/>
                  </a:cubicBezTo>
                  <a:cubicBezTo>
                    <a:pt x="278" y="1"/>
                    <a:pt x="272" y="1"/>
                    <a:pt x="26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7" name="Google Shape;7467;p24"/>
            <p:cNvSpPr/>
            <p:nvPr/>
          </p:nvSpPr>
          <p:spPr>
            <a:xfrm>
              <a:off x="8106844" y="4678926"/>
              <a:ext cx="11441" cy="12053"/>
            </a:xfrm>
            <a:custGeom>
              <a:rect b="b" l="l" r="r" t="t"/>
              <a:pathLst>
                <a:path extrusionOk="0" h="551" w="523">
                  <a:moveTo>
                    <a:pt x="264" y="1"/>
                  </a:moveTo>
                  <a:cubicBezTo>
                    <a:pt x="263" y="1"/>
                    <a:pt x="261" y="1"/>
                    <a:pt x="260" y="1"/>
                  </a:cubicBezTo>
                  <a:cubicBezTo>
                    <a:pt x="108" y="1"/>
                    <a:pt x="1" y="118"/>
                    <a:pt x="3" y="278"/>
                  </a:cubicBezTo>
                  <a:cubicBezTo>
                    <a:pt x="3" y="434"/>
                    <a:pt x="109" y="550"/>
                    <a:pt x="260" y="550"/>
                  </a:cubicBezTo>
                  <a:cubicBezTo>
                    <a:pt x="261" y="550"/>
                    <a:pt x="263" y="550"/>
                    <a:pt x="264" y="550"/>
                  </a:cubicBezTo>
                  <a:cubicBezTo>
                    <a:pt x="424" y="548"/>
                    <a:pt x="523" y="429"/>
                    <a:pt x="521" y="271"/>
                  </a:cubicBezTo>
                  <a:cubicBezTo>
                    <a:pt x="518" y="112"/>
                    <a:pt x="415" y="1"/>
                    <a:pt x="26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8" name="Google Shape;7468;p24"/>
            <p:cNvSpPr/>
            <p:nvPr/>
          </p:nvSpPr>
          <p:spPr>
            <a:xfrm>
              <a:off x="8127997" y="4678073"/>
              <a:ext cx="11834" cy="12053"/>
            </a:xfrm>
            <a:custGeom>
              <a:rect b="b" l="l" r="r" t="t"/>
              <a:pathLst>
                <a:path extrusionOk="0" h="551" w="541">
                  <a:moveTo>
                    <a:pt x="273" y="0"/>
                  </a:moveTo>
                  <a:cubicBezTo>
                    <a:pt x="267" y="0"/>
                    <a:pt x="261" y="0"/>
                    <a:pt x="254" y="1"/>
                  </a:cubicBezTo>
                  <a:cubicBezTo>
                    <a:pt x="101" y="10"/>
                    <a:pt x="0" y="131"/>
                    <a:pt x="12" y="292"/>
                  </a:cubicBezTo>
                  <a:cubicBezTo>
                    <a:pt x="20" y="444"/>
                    <a:pt x="124" y="551"/>
                    <a:pt x="269" y="551"/>
                  </a:cubicBezTo>
                  <a:cubicBezTo>
                    <a:pt x="275" y="551"/>
                    <a:pt x="280" y="551"/>
                    <a:pt x="286" y="550"/>
                  </a:cubicBezTo>
                  <a:cubicBezTo>
                    <a:pt x="447" y="539"/>
                    <a:pt x="541" y="415"/>
                    <a:pt x="529" y="260"/>
                  </a:cubicBezTo>
                  <a:cubicBezTo>
                    <a:pt x="520" y="104"/>
                    <a:pt x="417" y="0"/>
                    <a:pt x="27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69" name="Google Shape;7469;p24"/>
            <p:cNvSpPr/>
            <p:nvPr/>
          </p:nvSpPr>
          <p:spPr>
            <a:xfrm>
              <a:off x="8149741" y="4675973"/>
              <a:ext cx="12141" cy="12053"/>
            </a:xfrm>
            <a:custGeom>
              <a:rect b="b" l="l" r="r" t="t"/>
              <a:pathLst>
                <a:path extrusionOk="0" h="551" w="555">
                  <a:moveTo>
                    <a:pt x="284" y="0"/>
                  </a:moveTo>
                  <a:cubicBezTo>
                    <a:pt x="272" y="0"/>
                    <a:pt x="258" y="1"/>
                    <a:pt x="245" y="3"/>
                  </a:cubicBezTo>
                  <a:cubicBezTo>
                    <a:pt x="94" y="21"/>
                    <a:pt x="0" y="147"/>
                    <a:pt x="18" y="308"/>
                  </a:cubicBezTo>
                  <a:cubicBezTo>
                    <a:pt x="37" y="451"/>
                    <a:pt x="140" y="550"/>
                    <a:pt x="275" y="550"/>
                  </a:cubicBezTo>
                  <a:cubicBezTo>
                    <a:pt x="286" y="550"/>
                    <a:pt x="298" y="549"/>
                    <a:pt x="309" y="548"/>
                  </a:cubicBezTo>
                  <a:cubicBezTo>
                    <a:pt x="470" y="527"/>
                    <a:pt x="554" y="399"/>
                    <a:pt x="536" y="243"/>
                  </a:cubicBezTo>
                  <a:cubicBezTo>
                    <a:pt x="517" y="97"/>
                    <a:pt x="418"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0" name="Google Shape;7470;p24"/>
            <p:cNvSpPr/>
            <p:nvPr/>
          </p:nvSpPr>
          <p:spPr>
            <a:xfrm>
              <a:off x="8171484" y="4672538"/>
              <a:ext cx="12425" cy="12075"/>
            </a:xfrm>
            <a:custGeom>
              <a:rect b="b" l="l" r="r" t="t"/>
              <a:pathLst>
                <a:path extrusionOk="0" h="552" w="568">
                  <a:moveTo>
                    <a:pt x="291" y="1"/>
                  </a:moveTo>
                  <a:cubicBezTo>
                    <a:pt x="273" y="1"/>
                    <a:pt x="255" y="3"/>
                    <a:pt x="236" y="6"/>
                  </a:cubicBezTo>
                  <a:cubicBezTo>
                    <a:pt x="87" y="34"/>
                    <a:pt x="0" y="165"/>
                    <a:pt x="30" y="325"/>
                  </a:cubicBezTo>
                  <a:cubicBezTo>
                    <a:pt x="54" y="461"/>
                    <a:pt x="156" y="552"/>
                    <a:pt x="282" y="552"/>
                  </a:cubicBezTo>
                  <a:cubicBezTo>
                    <a:pt x="298" y="552"/>
                    <a:pt x="315" y="550"/>
                    <a:pt x="332" y="547"/>
                  </a:cubicBezTo>
                  <a:cubicBezTo>
                    <a:pt x="492" y="517"/>
                    <a:pt x="568" y="382"/>
                    <a:pt x="541" y="229"/>
                  </a:cubicBezTo>
                  <a:cubicBezTo>
                    <a:pt x="514" y="90"/>
                    <a:pt x="416"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1" name="Google Shape;7471;p24"/>
            <p:cNvSpPr/>
            <p:nvPr/>
          </p:nvSpPr>
          <p:spPr>
            <a:xfrm>
              <a:off x="8193119" y="4667704"/>
              <a:ext cx="12797" cy="12075"/>
            </a:xfrm>
            <a:custGeom>
              <a:rect b="b" l="l" r="r" t="t"/>
              <a:pathLst>
                <a:path extrusionOk="0" h="552" w="585">
                  <a:moveTo>
                    <a:pt x="297" y="1"/>
                  </a:moveTo>
                  <a:cubicBezTo>
                    <a:pt x="274" y="1"/>
                    <a:pt x="251" y="4"/>
                    <a:pt x="227" y="10"/>
                  </a:cubicBezTo>
                  <a:cubicBezTo>
                    <a:pt x="78" y="47"/>
                    <a:pt x="0" y="184"/>
                    <a:pt x="42" y="340"/>
                  </a:cubicBezTo>
                  <a:cubicBezTo>
                    <a:pt x="75" y="470"/>
                    <a:pt x="173" y="552"/>
                    <a:pt x="292" y="552"/>
                  </a:cubicBezTo>
                  <a:cubicBezTo>
                    <a:pt x="313" y="552"/>
                    <a:pt x="335" y="549"/>
                    <a:pt x="358" y="544"/>
                  </a:cubicBezTo>
                  <a:cubicBezTo>
                    <a:pt x="516" y="502"/>
                    <a:pt x="584" y="365"/>
                    <a:pt x="545" y="211"/>
                  </a:cubicBezTo>
                  <a:cubicBezTo>
                    <a:pt x="511" y="81"/>
                    <a:pt x="414"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2" name="Google Shape;7472;p24"/>
            <p:cNvSpPr/>
            <p:nvPr/>
          </p:nvSpPr>
          <p:spPr>
            <a:xfrm>
              <a:off x="8214556" y="4661295"/>
              <a:ext cx="12994" cy="12097"/>
            </a:xfrm>
            <a:custGeom>
              <a:rect b="b" l="l" r="r" t="t"/>
              <a:pathLst>
                <a:path extrusionOk="0" h="553" w="594">
                  <a:moveTo>
                    <a:pt x="297" y="1"/>
                  </a:moveTo>
                  <a:cubicBezTo>
                    <a:pt x="269" y="1"/>
                    <a:pt x="240" y="5"/>
                    <a:pt x="211" y="14"/>
                  </a:cubicBezTo>
                  <a:cubicBezTo>
                    <a:pt x="67" y="65"/>
                    <a:pt x="1" y="207"/>
                    <a:pt x="51" y="360"/>
                  </a:cubicBezTo>
                  <a:cubicBezTo>
                    <a:pt x="91" y="479"/>
                    <a:pt x="187" y="553"/>
                    <a:pt x="298" y="553"/>
                  </a:cubicBezTo>
                  <a:cubicBezTo>
                    <a:pt x="326" y="553"/>
                    <a:pt x="354" y="548"/>
                    <a:pt x="383" y="539"/>
                  </a:cubicBezTo>
                  <a:cubicBezTo>
                    <a:pt x="536" y="488"/>
                    <a:pt x="594" y="344"/>
                    <a:pt x="543" y="195"/>
                  </a:cubicBezTo>
                  <a:cubicBezTo>
                    <a:pt x="503" y="72"/>
                    <a:pt x="408"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3" name="Google Shape;7473;p24"/>
            <p:cNvSpPr/>
            <p:nvPr/>
          </p:nvSpPr>
          <p:spPr>
            <a:xfrm>
              <a:off x="8235644" y="4653288"/>
              <a:ext cx="13191" cy="12097"/>
            </a:xfrm>
            <a:custGeom>
              <a:rect b="b" l="l" r="r" t="t"/>
              <a:pathLst>
                <a:path extrusionOk="0" h="553" w="603">
                  <a:moveTo>
                    <a:pt x="304" y="1"/>
                  </a:moveTo>
                  <a:cubicBezTo>
                    <a:pt x="270" y="1"/>
                    <a:pt x="234" y="8"/>
                    <a:pt x="198" y="23"/>
                  </a:cubicBezTo>
                  <a:cubicBezTo>
                    <a:pt x="58" y="80"/>
                    <a:pt x="1" y="227"/>
                    <a:pt x="65" y="378"/>
                  </a:cubicBezTo>
                  <a:cubicBezTo>
                    <a:pt x="110" y="487"/>
                    <a:pt x="202" y="553"/>
                    <a:pt x="305" y="553"/>
                  </a:cubicBezTo>
                  <a:cubicBezTo>
                    <a:pt x="339" y="553"/>
                    <a:pt x="374" y="546"/>
                    <a:pt x="408" y="532"/>
                  </a:cubicBezTo>
                  <a:cubicBezTo>
                    <a:pt x="557" y="467"/>
                    <a:pt x="603" y="321"/>
                    <a:pt x="543" y="174"/>
                  </a:cubicBezTo>
                  <a:cubicBezTo>
                    <a:pt x="496" y="63"/>
                    <a:pt x="406" y="1"/>
                    <a:pt x="30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4" name="Google Shape;7474;p24"/>
            <p:cNvSpPr/>
            <p:nvPr/>
          </p:nvSpPr>
          <p:spPr>
            <a:xfrm>
              <a:off x="8256338" y="4643488"/>
              <a:ext cx="13300" cy="12097"/>
            </a:xfrm>
            <a:custGeom>
              <a:rect b="b" l="l" r="r" t="t"/>
              <a:pathLst>
                <a:path extrusionOk="0" h="553" w="608">
                  <a:moveTo>
                    <a:pt x="302" y="0"/>
                  </a:moveTo>
                  <a:cubicBezTo>
                    <a:pt x="262" y="0"/>
                    <a:pt x="220" y="10"/>
                    <a:pt x="179" y="31"/>
                  </a:cubicBezTo>
                  <a:cubicBezTo>
                    <a:pt x="44" y="102"/>
                    <a:pt x="1" y="254"/>
                    <a:pt x="74" y="398"/>
                  </a:cubicBezTo>
                  <a:cubicBezTo>
                    <a:pt x="126" y="495"/>
                    <a:pt x="214" y="552"/>
                    <a:pt x="310" y="552"/>
                  </a:cubicBezTo>
                  <a:cubicBezTo>
                    <a:pt x="350" y="552"/>
                    <a:pt x="391" y="542"/>
                    <a:pt x="431" y="521"/>
                  </a:cubicBezTo>
                  <a:cubicBezTo>
                    <a:pt x="573" y="448"/>
                    <a:pt x="607" y="297"/>
                    <a:pt x="536" y="157"/>
                  </a:cubicBezTo>
                  <a:cubicBezTo>
                    <a:pt x="483" y="56"/>
                    <a:pt x="397"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5" name="Google Shape;7475;p24"/>
            <p:cNvSpPr/>
            <p:nvPr/>
          </p:nvSpPr>
          <p:spPr>
            <a:xfrm>
              <a:off x="8276025" y="4632048"/>
              <a:ext cx="13344" cy="12075"/>
            </a:xfrm>
            <a:custGeom>
              <a:rect b="b" l="l" r="r" t="t"/>
              <a:pathLst>
                <a:path extrusionOk="0" h="552" w="610">
                  <a:moveTo>
                    <a:pt x="300" y="1"/>
                  </a:moveTo>
                  <a:cubicBezTo>
                    <a:pt x="254" y="1"/>
                    <a:pt x="206" y="15"/>
                    <a:pt x="161" y="44"/>
                  </a:cubicBezTo>
                  <a:cubicBezTo>
                    <a:pt x="33" y="126"/>
                    <a:pt x="1" y="280"/>
                    <a:pt x="88" y="417"/>
                  </a:cubicBezTo>
                  <a:cubicBezTo>
                    <a:pt x="143" y="503"/>
                    <a:pt x="228" y="551"/>
                    <a:pt x="316" y="551"/>
                  </a:cubicBezTo>
                  <a:cubicBezTo>
                    <a:pt x="362" y="551"/>
                    <a:pt x="408" y="538"/>
                    <a:pt x="452" y="511"/>
                  </a:cubicBezTo>
                  <a:cubicBezTo>
                    <a:pt x="589" y="424"/>
                    <a:pt x="610" y="270"/>
                    <a:pt x="527" y="138"/>
                  </a:cubicBezTo>
                  <a:cubicBezTo>
                    <a:pt x="469" y="48"/>
                    <a:pt x="386" y="1"/>
                    <a:pt x="3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6" name="Google Shape;7476;p24"/>
            <p:cNvSpPr/>
            <p:nvPr/>
          </p:nvSpPr>
          <p:spPr>
            <a:xfrm>
              <a:off x="8295056" y="4618682"/>
              <a:ext cx="13300" cy="12031"/>
            </a:xfrm>
            <a:custGeom>
              <a:rect b="b" l="l" r="r" t="t"/>
              <a:pathLst>
                <a:path extrusionOk="0" h="550" w="608">
                  <a:moveTo>
                    <a:pt x="296" y="0"/>
                  </a:moveTo>
                  <a:cubicBezTo>
                    <a:pt x="242" y="0"/>
                    <a:pt x="187" y="19"/>
                    <a:pt x="138" y="57"/>
                  </a:cubicBezTo>
                  <a:cubicBezTo>
                    <a:pt x="17" y="149"/>
                    <a:pt x="1" y="307"/>
                    <a:pt x="99" y="435"/>
                  </a:cubicBezTo>
                  <a:cubicBezTo>
                    <a:pt x="157" y="509"/>
                    <a:pt x="236" y="550"/>
                    <a:pt x="317" y="550"/>
                  </a:cubicBezTo>
                  <a:cubicBezTo>
                    <a:pt x="370" y="550"/>
                    <a:pt x="424" y="532"/>
                    <a:pt x="473" y="494"/>
                  </a:cubicBezTo>
                  <a:cubicBezTo>
                    <a:pt x="599" y="396"/>
                    <a:pt x="608" y="240"/>
                    <a:pt x="512" y="117"/>
                  </a:cubicBezTo>
                  <a:cubicBezTo>
                    <a:pt x="453" y="40"/>
                    <a:pt x="375" y="0"/>
                    <a:pt x="29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7" name="Google Shape;7477;p24"/>
            <p:cNvSpPr/>
            <p:nvPr/>
          </p:nvSpPr>
          <p:spPr>
            <a:xfrm>
              <a:off x="8312906" y="4603501"/>
              <a:ext cx="13234" cy="12009"/>
            </a:xfrm>
            <a:custGeom>
              <a:rect b="b" l="l" r="r" t="t"/>
              <a:pathLst>
                <a:path extrusionOk="0" h="549" w="605">
                  <a:moveTo>
                    <a:pt x="287" y="1"/>
                  </a:moveTo>
                  <a:cubicBezTo>
                    <a:pt x="226" y="1"/>
                    <a:pt x="166" y="25"/>
                    <a:pt x="115" y="73"/>
                  </a:cubicBezTo>
                  <a:cubicBezTo>
                    <a:pt x="2" y="176"/>
                    <a:pt x="0" y="334"/>
                    <a:pt x="110" y="453"/>
                  </a:cubicBezTo>
                  <a:cubicBezTo>
                    <a:pt x="169" y="516"/>
                    <a:pt x="242" y="548"/>
                    <a:pt x="315" y="548"/>
                  </a:cubicBezTo>
                  <a:cubicBezTo>
                    <a:pt x="376" y="548"/>
                    <a:pt x="437" y="525"/>
                    <a:pt x="488" y="478"/>
                  </a:cubicBezTo>
                  <a:cubicBezTo>
                    <a:pt x="605" y="366"/>
                    <a:pt x="598" y="213"/>
                    <a:pt x="490" y="98"/>
                  </a:cubicBezTo>
                  <a:cubicBezTo>
                    <a:pt x="431" y="34"/>
                    <a:pt x="359" y="1"/>
                    <a:pt x="28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8" name="Google Shape;7478;p24"/>
            <p:cNvSpPr/>
            <p:nvPr/>
          </p:nvSpPr>
          <p:spPr>
            <a:xfrm>
              <a:off x="8329138" y="4586701"/>
              <a:ext cx="13497" cy="11900"/>
            </a:xfrm>
            <a:custGeom>
              <a:rect b="b" l="l" r="r" t="t"/>
              <a:pathLst>
                <a:path extrusionOk="0" h="544" w="617">
                  <a:moveTo>
                    <a:pt x="289" y="1"/>
                  </a:moveTo>
                  <a:cubicBezTo>
                    <a:pt x="220" y="1"/>
                    <a:pt x="153" y="31"/>
                    <a:pt x="101" y="90"/>
                  </a:cubicBezTo>
                  <a:cubicBezTo>
                    <a:pt x="0" y="202"/>
                    <a:pt x="12" y="360"/>
                    <a:pt x="133" y="468"/>
                  </a:cubicBezTo>
                  <a:cubicBezTo>
                    <a:pt x="190" y="518"/>
                    <a:pt x="257" y="544"/>
                    <a:pt x="323" y="544"/>
                  </a:cubicBezTo>
                  <a:cubicBezTo>
                    <a:pt x="391" y="544"/>
                    <a:pt x="458" y="516"/>
                    <a:pt x="511" y="459"/>
                  </a:cubicBezTo>
                  <a:cubicBezTo>
                    <a:pt x="616" y="337"/>
                    <a:pt x="596" y="184"/>
                    <a:pt x="479" y="78"/>
                  </a:cubicBezTo>
                  <a:cubicBezTo>
                    <a:pt x="420" y="27"/>
                    <a:pt x="354" y="1"/>
                    <a:pt x="28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79" name="Google Shape;7479;p24"/>
            <p:cNvSpPr/>
            <p:nvPr/>
          </p:nvSpPr>
          <p:spPr>
            <a:xfrm>
              <a:off x="8343509" y="4568632"/>
              <a:ext cx="13738" cy="11856"/>
            </a:xfrm>
            <a:custGeom>
              <a:rect b="b" l="l" r="r" t="t"/>
              <a:pathLst>
                <a:path extrusionOk="0" h="542" w="628">
                  <a:moveTo>
                    <a:pt x="292" y="0"/>
                  </a:moveTo>
                  <a:cubicBezTo>
                    <a:pt x="215" y="0"/>
                    <a:pt x="142" y="37"/>
                    <a:pt x="90" y="108"/>
                  </a:cubicBezTo>
                  <a:cubicBezTo>
                    <a:pt x="0" y="229"/>
                    <a:pt x="28" y="385"/>
                    <a:pt x="158" y="481"/>
                  </a:cubicBezTo>
                  <a:cubicBezTo>
                    <a:pt x="213" y="521"/>
                    <a:pt x="273" y="541"/>
                    <a:pt x="331" y="541"/>
                  </a:cubicBezTo>
                  <a:cubicBezTo>
                    <a:pt x="408" y="541"/>
                    <a:pt x="481" y="506"/>
                    <a:pt x="532" y="437"/>
                  </a:cubicBezTo>
                  <a:cubicBezTo>
                    <a:pt x="628" y="307"/>
                    <a:pt x="594" y="156"/>
                    <a:pt x="465" y="62"/>
                  </a:cubicBezTo>
                  <a:cubicBezTo>
                    <a:pt x="410" y="21"/>
                    <a:pt x="350"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0" name="Google Shape;7480;p24"/>
            <p:cNvSpPr/>
            <p:nvPr/>
          </p:nvSpPr>
          <p:spPr>
            <a:xfrm>
              <a:off x="8356241" y="4549426"/>
              <a:ext cx="13847" cy="11747"/>
            </a:xfrm>
            <a:custGeom>
              <a:rect b="b" l="l" r="r" t="t"/>
              <a:pathLst>
                <a:path extrusionOk="0" h="537" w="633">
                  <a:moveTo>
                    <a:pt x="293" y="1"/>
                  </a:moveTo>
                  <a:cubicBezTo>
                    <a:pt x="207" y="1"/>
                    <a:pt x="129" y="43"/>
                    <a:pt x="80" y="124"/>
                  </a:cubicBezTo>
                  <a:cubicBezTo>
                    <a:pt x="0" y="255"/>
                    <a:pt x="41" y="408"/>
                    <a:pt x="179" y="491"/>
                  </a:cubicBezTo>
                  <a:cubicBezTo>
                    <a:pt x="229" y="522"/>
                    <a:pt x="283" y="537"/>
                    <a:pt x="334" y="537"/>
                  </a:cubicBezTo>
                  <a:cubicBezTo>
                    <a:pt x="420" y="537"/>
                    <a:pt x="499" y="495"/>
                    <a:pt x="547" y="413"/>
                  </a:cubicBezTo>
                  <a:cubicBezTo>
                    <a:pt x="632" y="276"/>
                    <a:pt x="584" y="129"/>
                    <a:pt x="449" y="47"/>
                  </a:cubicBezTo>
                  <a:cubicBezTo>
                    <a:pt x="397" y="16"/>
                    <a:pt x="344" y="1"/>
                    <a:pt x="29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1" name="Google Shape;7481;p24"/>
            <p:cNvSpPr/>
            <p:nvPr/>
          </p:nvSpPr>
          <p:spPr>
            <a:xfrm>
              <a:off x="8367353" y="4529213"/>
              <a:ext cx="13803" cy="11681"/>
            </a:xfrm>
            <a:custGeom>
              <a:rect b="b" l="l" r="r" t="t"/>
              <a:pathLst>
                <a:path extrusionOk="0" h="534" w="631">
                  <a:moveTo>
                    <a:pt x="292" y="0"/>
                  </a:moveTo>
                  <a:cubicBezTo>
                    <a:pt x="198" y="0"/>
                    <a:pt x="114" y="50"/>
                    <a:pt x="67" y="144"/>
                  </a:cubicBezTo>
                  <a:cubicBezTo>
                    <a:pt x="0" y="279"/>
                    <a:pt x="53" y="428"/>
                    <a:pt x="197" y="499"/>
                  </a:cubicBezTo>
                  <a:cubicBezTo>
                    <a:pt x="243" y="522"/>
                    <a:pt x="289" y="533"/>
                    <a:pt x="334" y="533"/>
                  </a:cubicBezTo>
                  <a:cubicBezTo>
                    <a:pt x="428" y="533"/>
                    <a:pt x="513" y="484"/>
                    <a:pt x="559" y="391"/>
                  </a:cubicBezTo>
                  <a:cubicBezTo>
                    <a:pt x="630" y="247"/>
                    <a:pt x="568" y="105"/>
                    <a:pt x="429" y="34"/>
                  </a:cubicBezTo>
                  <a:cubicBezTo>
                    <a:pt x="383" y="11"/>
                    <a:pt x="336" y="0"/>
                    <a:pt x="2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2" name="Google Shape;7482;p24"/>
            <p:cNvSpPr/>
            <p:nvPr/>
          </p:nvSpPr>
          <p:spPr>
            <a:xfrm>
              <a:off x="8376519" y="4508716"/>
              <a:ext cx="13759" cy="11616"/>
            </a:xfrm>
            <a:custGeom>
              <a:rect b="b" l="l" r="r" t="t"/>
              <a:pathLst>
                <a:path extrusionOk="0" h="531" w="629">
                  <a:moveTo>
                    <a:pt x="291" y="1"/>
                  </a:moveTo>
                  <a:cubicBezTo>
                    <a:pt x="188" y="1"/>
                    <a:pt x="99" y="57"/>
                    <a:pt x="58" y="160"/>
                  </a:cubicBezTo>
                  <a:cubicBezTo>
                    <a:pt x="1" y="302"/>
                    <a:pt x="65" y="446"/>
                    <a:pt x="216" y="506"/>
                  </a:cubicBezTo>
                  <a:cubicBezTo>
                    <a:pt x="255" y="522"/>
                    <a:pt x="295" y="530"/>
                    <a:pt x="333" y="530"/>
                  </a:cubicBezTo>
                  <a:cubicBezTo>
                    <a:pt x="435" y="530"/>
                    <a:pt x="525" y="474"/>
                    <a:pt x="566" y="371"/>
                  </a:cubicBezTo>
                  <a:cubicBezTo>
                    <a:pt x="628" y="222"/>
                    <a:pt x="557" y="85"/>
                    <a:pt x="411" y="25"/>
                  </a:cubicBezTo>
                  <a:cubicBezTo>
                    <a:pt x="370" y="9"/>
                    <a:pt x="329" y="1"/>
                    <a:pt x="29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3" name="Google Shape;7483;p24"/>
            <p:cNvSpPr/>
            <p:nvPr/>
          </p:nvSpPr>
          <p:spPr>
            <a:xfrm>
              <a:off x="8384241" y="4487585"/>
              <a:ext cx="13584" cy="11572"/>
            </a:xfrm>
            <a:custGeom>
              <a:rect b="b" l="l" r="r" t="t"/>
              <a:pathLst>
                <a:path extrusionOk="0" h="529" w="621">
                  <a:moveTo>
                    <a:pt x="288" y="1"/>
                  </a:moveTo>
                  <a:cubicBezTo>
                    <a:pt x="177" y="1"/>
                    <a:pt x="86" y="65"/>
                    <a:pt x="48" y="178"/>
                  </a:cubicBezTo>
                  <a:cubicBezTo>
                    <a:pt x="0" y="322"/>
                    <a:pt x="76" y="462"/>
                    <a:pt x="229" y="512"/>
                  </a:cubicBezTo>
                  <a:cubicBezTo>
                    <a:pt x="262" y="523"/>
                    <a:pt x="295" y="528"/>
                    <a:pt x="326" y="528"/>
                  </a:cubicBezTo>
                  <a:cubicBezTo>
                    <a:pt x="437" y="528"/>
                    <a:pt x="533" y="464"/>
                    <a:pt x="571" y="352"/>
                  </a:cubicBezTo>
                  <a:cubicBezTo>
                    <a:pt x="621" y="196"/>
                    <a:pt x="538" y="66"/>
                    <a:pt x="390" y="18"/>
                  </a:cubicBezTo>
                  <a:cubicBezTo>
                    <a:pt x="355" y="6"/>
                    <a:pt x="321" y="1"/>
                    <a:pt x="2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4" name="Google Shape;7484;p24"/>
            <p:cNvSpPr/>
            <p:nvPr/>
          </p:nvSpPr>
          <p:spPr>
            <a:xfrm>
              <a:off x="8390497" y="4466126"/>
              <a:ext cx="13388" cy="11463"/>
            </a:xfrm>
            <a:custGeom>
              <a:rect b="b" l="l" r="r" t="t"/>
              <a:pathLst>
                <a:path extrusionOk="0" h="524" w="612">
                  <a:moveTo>
                    <a:pt x="284" y="0"/>
                  </a:moveTo>
                  <a:cubicBezTo>
                    <a:pt x="164" y="0"/>
                    <a:pt x="69" y="71"/>
                    <a:pt x="39" y="193"/>
                  </a:cubicBezTo>
                  <a:cubicBezTo>
                    <a:pt x="1" y="342"/>
                    <a:pt x="83" y="474"/>
                    <a:pt x="241" y="513"/>
                  </a:cubicBezTo>
                  <a:cubicBezTo>
                    <a:pt x="269" y="520"/>
                    <a:pt x="296" y="524"/>
                    <a:pt x="323" y="524"/>
                  </a:cubicBezTo>
                  <a:cubicBezTo>
                    <a:pt x="441" y="524"/>
                    <a:pt x="539" y="454"/>
                    <a:pt x="571" y="332"/>
                  </a:cubicBezTo>
                  <a:cubicBezTo>
                    <a:pt x="612" y="174"/>
                    <a:pt x="520" y="48"/>
                    <a:pt x="369" y="12"/>
                  </a:cubicBezTo>
                  <a:cubicBezTo>
                    <a:pt x="340" y="4"/>
                    <a:pt x="311"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5" name="Google Shape;7485;p24"/>
            <p:cNvSpPr/>
            <p:nvPr/>
          </p:nvSpPr>
          <p:spPr>
            <a:xfrm>
              <a:off x="8395353" y="4444776"/>
              <a:ext cx="13103" cy="11441"/>
            </a:xfrm>
            <a:custGeom>
              <a:rect b="b" l="l" r="r" t="t"/>
              <a:pathLst>
                <a:path extrusionOk="0" h="523" w="599">
                  <a:moveTo>
                    <a:pt x="280" y="1"/>
                  </a:moveTo>
                  <a:cubicBezTo>
                    <a:pt x="153" y="1"/>
                    <a:pt x="54" y="79"/>
                    <a:pt x="28" y="207"/>
                  </a:cubicBezTo>
                  <a:cubicBezTo>
                    <a:pt x="1" y="358"/>
                    <a:pt x="90" y="486"/>
                    <a:pt x="250" y="516"/>
                  </a:cubicBezTo>
                  <a:cubicBezTo>
                    <a:pt x="272" y="520"/>
                    <a:pt x="293" y="522"/>
                    <a:pt x="313" y="522"/>
                  </a:cubicBezTo>
                  <a:cubicBezTo>
                    <a:pt x="439" y="522"/>
                    <a:pt x="543" y="445"/>
                    <a:pt x="569" y="317"/>
                  </a:cubicBezTo>
                  <a:cubicBezTo>
                    <a:pt x="598" y="156"/>
                    <a:pt x="502" y="35"/>
                    <a:pt x="346" y="8"/>
                  </a:cubicBezTo>
                  <a:cubicBezTo>
                    <a:pt x="324" y="3"/>
                    <a:pt x="301" y="1"/>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6" name="Google Shape;7486;p24"/>
            <p:cNvSpPr/>
            <p:nvPr/>
          </p:nvSpPr>
          <p:spPr>
            <a:xfrm>
              <a:off x="8398963" y="4423470"/>
              <a:ext cx="12841" cy="11397"/>
            </a:xfrm>
            <a:custGeom>
              <a:rect b="b" l="l" r="r" t="t"/>
              <a:pathLst>
                <a:path extrusionOk="0" h="521" w="587">
                  <a:moveTo>
                    <a:pt x="280" y="0"/>
                  </a:moveTo>
                  <a:cubicBezTo>
                    <a:pt x="144" y="0"/>
                    <a:pt x="40" y="86"/>
                    <a:pt x="21" y="219"/>
                  </a:cubicBezTo>
                  <a:cubicBezTo>
                    <a:pt x="1" y="372"/>
                    <a:pt x="97" y="496"/>
                    <a:pt x="257" y="517"/>
                  </a:cubicBezTo>
                  <a:cubicBezTo>
                    <a:pt x="274" y="519"/>
                    <a:pt x="290" y="520"/>
                    <a:pt x="306" y="520"/>
                  </a:cubicBezTo>
                  <a:cubicBezTo>
                    <a:pt x="439" y="520"/>
                    <a:pt x="546" y="436"/>
                    <a:pt x="566" y="299"/>
                  </a:cubicBezTo>
                  <a:cubicBezTo>
                    <a:pt x="587" y="141"/>
                    <a:pt x="484" y="24"/>
                    <a:pt x="328" y="4"/>
                  </a:cubicBezTo>
                  <a:cubicBezTo>
                    <a:pt x="312" y="1"/>
                    <a:pt x="295"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7" name="Google Shape;7487;p24"/>
            <p:cNvSpPr/>
            <p:nvPr/>
          </p:nvSpPr>
          <p:spPr>
            <a:xfrm>
              <a:off x="8401522" y="4401726"/>
              <a:ext cx="12600" cy="11397"/>
            </a:xfrm>
            <a:custGeom>
              <a:rect b="b" l="l" r="r" t="t"/>
              <a:pathLst>
                <a:path extrusionOk="0" h="521" w="576">
                  <a:moveTo>
                    <a:pt x="279" y="0"/>
                  </a:moveTo>
                  <a:cubicBezTo>
                    <a:pt x="134" y="0"/>
                    <a:pt x="25" y="91"/>
                    <a:pt x="12" y="233"/>
                  </a:cubicBezTo>
                  <a:cubicBezTo>
                    <a:pt x="0" y="386"/>
                    <a:pt x="103" y="505"/>
                    <a:pt x="264" y="519"/>
                  </a:cubicBezTo>
                  <a:cubicBezTo>
                    <a:pt x="274" y="520"/>
                    <a:pt x="284" y="520"/>
                    <a:pt x="294" y="520"/>
                  </a:cubicBezTo>
                  <a:cubicBezTo>
                    <a:pt x="436" y="520"/>
                    <a:pt x="549" y="429"/>
                    <a:pt x="561" y="288"/>
                  </a:cubicBezTo>
                  <a:cubicBezTo>
                    <a:pt x="575" y="125"/>
                    <a:pt x="465" y="15"/>
                    <a:pt x="310" y="1"/>
                  </a:cubicBezTo>
                  <a:cubicBezTo>
                    <a:pt x="299" y="1"/>
                    <a:pt x="289" y="0"/>
                    <a:pt x="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8" name="Google Shape;7488;p24"/>
            <p:cNvSpPr/>
            <p:nvPr/>
          </p:nvSpPr>
          <p:spPr>
            <a:xfrm>
              <a:off x="8402966" y="4380551"/>
              <a:ext cx="12403" cy="11397"/>
            </a:xfrm>
            <a:custGeom>
              <a:rect b="b" l="l" r="r" t="t"/>
              <a:pathLst>
                <a:path extrusionOk="0" h="521" w="567">
                  <a:moveTo>
                    <a:pt x="280" y="0"/>
                  </a:moveTo>
                  <a:cubicBezTo>
                    <a:pt x="126" y="0"/>
                    <a:pt x="17" y="97"/>
                    <a:pt x="8" y="246"/>
                  </a:cubicBezTo>
                  <a:cubicBezTo>
                    <a:pt x="1" y="397"/>
                    <a:pt x="111" y="511"/>
                    <a:pt x="271" y="521"/>
                  </a:cubicBezTo>
                  <a:cubicBezTo>
                    <a:pt x="276" y="521"/>
                    <a:pt x="281" y="521"/>
                    <a:pt x="286" y="521"/>
                  </a:cubicBezTo>
                  <a:cubicBezTo>
                    <a:pt x="437" y="521"/>
                    <a:pt x="553" y="422"/>
                    <a:pt x="560" y="273"/>
                  </a:cubicBezTo>
                  <a:cubicBezTo>
                    <a:pt x="566" y="113"/>
                    <a:pt x="452" y="8"/>
                    <a:pt x="296" y="1"/>
                  </a:cubicBezTo>
                  <a:cubicBezTo>
                    <a:pt x="291" y="1"/>
                    <a:pt x="286" y="0"/>
                    <a:pt x="28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89" name="Google Shape;7489;p24"/>
            <p:cNvSpPr/>
            <p:nvPr/>
          </p:nvSpPr>
          <p:spPr>
            <a:xfrm>
              <a:off x="8403622" y="4359157"/>
              <a:ext cx="12097" cy="11397"/>
            </a:xfrm>
            <a:custGeom>
              <a:rect b="b" l="l" r="r" t="t"/>
              <a:pathLst>
                <a:path extrusionOk="0" h="521" w="553">
                  <a:moveTo>
                    <a:pt x="280" y="1"/>
                  </a:moveTo>
                  <a:cubicBezTo>
                    <a:pt x="117" y="1"/>
                    <a:pt x="3" y="104"/>
                    <a:pt x="3" y="255"/>
                  </a:cubicBezTo>
                  <a:cubicBezTo>
                    <a:pt x="1" y="409"/>
                    <a:pt x="113" y="518"/>
                    <a:pt x="273" y="521"/>
                  </a:cubicBezTo>
                  <a:cubicBezTo>
                    <a:pt x="275" y="521"/>
                    <a:pt x="277" y="521"/>
                    <a:pt x="278" y="521"/>
                  </a:cubicBezTo>
                  <a:cubicBezTo>
                    <a:pt x="434" y="521"/>
                    <a:pt x="550" y="418"/>
                    <a:pt x="552" y="267"/>
                  </a:cubicBezTo>
                  <a:cubicBezTo>
                    <a:pt x="552" y="106"/>
                    <a:pt x="436" y="3"/>
                    <a:pt x="28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0" name="Google Shape;7490;p24"/>
            <p:cNvSpPr/>
            <p:nvPr/>
          </p:nvSpPr>
          <p:spPr>
            <a:xfrm>
              <a:off x="8402725" y="4336691"/>
              <a:ext cx="12491" cy="11397"/>
            </a:xfrm>
            <a:custGeom>
              <a:rect b="b" l="l" r="r" t="t"/>
              <a:pathLst>
                <a:path extrusionOk="0" h="521" w="571">
                  <a:moveTo>
                    <a:pt x="294" y="1"/>
                  </a:moveTo>
                  <a:cubicBezTo>
                    <a:pt x="286" y="1"/>
                    <a:pt x="277" y="1"/>
                    <a:pt x="268" y="2"/>
                  </a:cubicBezTo>
                  <a:cubicBezTo>
                    <a:pt x="106" y="11"/>
                    <a:pt x="0" y="123"/>
                    <a:pt x="9" y="277"/>
                  </a:cubicBezTo>
                  <a:cubicBezTo>
                    <a:pt x="20" y="422"/>
                    <a:pt x="128" y="520"/>
                    <a:pt x="278" y="520"/>
                  </a:cubicBezTo>
                  <a:cubicBezTo>
                    <a:pt x="286" y="520"/>
                    <a:pt x="294" y="520"/>
                    <a:pt x="303" y="519"/>
                  </a:cubicBezTo>
                  <a:cubicBezTo>
                    <a:pt x="461" y="510"/>
                    <a:pt x="571" y="396"/>
                    <a:pt x="559" y="245"/>
                  </a:cubicBezTo>
                  <a:cubicBezTo>
                    <a:pt x="550" y="91"/>
                    <a:pt x="438" y="1"/>
                    <a:pt x="29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1" name="Google Shape;7491;p24"/>
            <p:cNvSpPr/>
            <p:nvPr/>
          </p:nvSpPr>
          <p:spPr>
            <a:xfrm>
              <a:off x="8399969" y="4313898"/>
              <a:ext cx="12950" cy="11441"/>
            </a:xfrm>
            <a:custGeom>
              <a:rect b="b" l="l" r="r" t="t"/>
              <a:pathLst>
                <a:path extrusionOk="0" h="523" w="592">
                  <a:moveTo>
                    <a:pt x="308" y="0"/>
                  </a:moveTo>
                  <a:cubicBezTo>
                    <a:pt x="292" y="0"/>
                    <a:pt x="274" y="2"/>
                    <a:pt x="257" y="4"/>
                  </a:cubicBezTo>
                  <a:cubicBezTo>
                    <a:pt x="97" y="29"/>
                    <a:pt x="0" y="148"/>
                    <a:pt x="23" y="300"/>
                  </a:cubicBezTo>
                  <a:cubicBezTo>
                    <a:pt x="44" y="435"/>
                    <a:pt x="149" y="523"/>
                    <a:pt x="287" y="523"/>
                  </a:cubicBezTo>
                  <a:cubicBezTo>
                    <a:pt x="302" y="523"/>
                    <a:pt x="318" y="522"/>
                    <a:pt x="335" y="519"/>
                  </a:cubicBezTo>
                  <a:cubicBezTo>
                    <a:pt x="490" y="497"/>
                    <a:pt x="591" y="373"/>
                    <a:pt x="568" y="222"/>
                  </a:cubicBezTo>
                  <a:cubicBezTo>
                    <a:pt x="548" y="79"/>
                    <a:pt x="441"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2" name="Google Shape;7492;p24"/>
            <p:cNvSpPr/>
            <p:nvPr/>
          </p:nvSpPr>
          <p:spPr>
            <a:xfrm>
              <a:off x="8395353" y="4291323"/>
              <a:ext cx="13300" cy="11528"/>
            </a:xfrm>
            <a:custGeom>
              <a:rect b="b" l="l" r="r" t="t"/>
              <a:pathLst>
                <a:path extrusionOk="0" h="527" w="608">
                  <a:moveTo>
                    <a:pt x="321" y="1"/>
                  </a:moveTo>
                  <a:cubicBezTo>
                    <a:pt x="296" y="1"/>
                    <a:pt x="270" y="4"/>
                    <a:pt x="243" y="10"/>
                  </a:cubicBezTo>
                  <a:cubicBezTo>
                    <a:pt x="85" y="49"/>
                    <a:pt x="1" y="177"/>
                    <a:pt x="35" y="326"/>
                  </a:cubicBezTo>
                  <a:cubicBezTo>
                    <a:pt x="65" y="450"/>
                    <a:pt x="165" y="526"/>
                    <a:pt x="288" y="526"/>
                  </a:cubicBezTo>
                  <a:cubicBezTo>
                    <a:pt x="313" y="526"/>
                    <a:pt x="338" y="523"/>
                    <a:pt x="365" y="516"/>
                  </a:cubicBezTo>
                  <a:cubicBezTo>
                    <a:pt x="518" y="480"/>
                    <a:pt x="608" y="349"/>
                    <a:pt x="573" y="200"/>
                  </a:cubicBezTo>
                  <a:cubicBezTo>
                    <a:pt x="541" y="72"/>
                    <a:pt x="442" y="1"/>
                    <a:pt x="32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3" name="Google Shape;7493;p24"/>
            <p:cNvSpPr/>
            <p:nvPr/>
          </p:nvSpPr>
          <p:spPr>
            <a:xfrm>
              <a:off x="8388638" y="4268923"/>
              <a:ext cx="13606" cy="11550"/>
            </a:xfrm>
            <a:custGeom>
              <a:rect b="b" l="l" r="r" t="t"/>
              <a:pathLst>
                <a:path extrusionOk="0" h="528" w="622">
                  <a:moveTo>
                    <a:pt x="334" y="1"/>
                  </a:moveTo>
                  <a:cubicBezTo>
                    <a:pt x="300" y="1"/>
                    <a:pt x="264" y="7"/>
                    <a:pt x="228" y="20"/>
                  </a:cubicBezTo>
                  <a:cubicBezTo>
                    <a:pt x="74" y="72"/>
                    <a:pt x="1" y="207"/>
                    <a:pt x="49" y="352"/>
                  </a:cubicBezTo>
                  <a:cubicBezTo>
                    <a:pt x="88" y="463"/>
                    <a:pt x="181" y="528"/>
                    <a:pt x="291" y="528"/>
                  </a:cubicBezTo>
                  <a:cubicBezTo>
                    <a:pt x="325" y="528"/>
                    <a:pt x="359" y="522"/>
                    <a:pt x="395" y="510"/>
                  </a:cubicBezTo>
                  <a:cubicBezTo>
                    <a:pt x="544" y="459"/>
                    <a:pt x="621" y="322"/>
                    <a:pt x="571" y="178"/>
                  </a:cubicBezTo>
                  <a:cubicBezTo>
                    <a:pt x="531" y="62"/>
                    <a:pt x="440" y="1"/>
                    <a:pt x="33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4" name="Google Shape;7494;p24"/>
            <p:cNvSpPr/>
            <p:nvPr/>
          </p:nvSpPr>
          <p:spPr>
            <a:xfrm>
              <a:off x="8379822" y="4247113"/>
              <a:ext cx="13759" cy="11659"/>
            </a:xfrm>
            <a:custGeom>
              <a:rect b="b" l="l" r="r" t="t"/>
              <a:pathLst>
                <a:path extrusionOk="0" h="533" w="629">
                  <a:moveTo>
                    <a:pt x="335" y="1"/>
                  </a:moveTo>
                  <a:cubicBezTo>
                    <a:pt x="294" y="1"/>
                    <a:pt x="250" y="10"/>
                    <a:pt x="207" y="30"/>
                  </a:cubicBezTo>
                  <a:cubicBezTo>
                    <a:pt x="60" y="98"/>
                    <a:pt x="1" y="240"/>
                    <a:pt x="63" y="378"/>
                  </a:cubicBezTo>
                  <a:cubicBezTo>
                    <a:pt x="108" y="477"/>
                    <a:pt x="196" y="532"/>
                    <a:pt x="296" y="532"/>
                  </a:cubicBezTo>
                  <a:cubicBezTo>
                    <a:pt x="337" y="532"/>
                    <a:pt x="380" y="523"/>
                    <a:pt x="422" y="504"/>
                  </a:cubicBezTo>
                  <a:cubicBezTo>
                    <a:pt x="564" y="440"/>
                    <a:pt x="628" y="293"/>
                    <a:pt x="566" y="156"/>
                  </a:cubicBezTo>
                  <a:cubicBezTo>
                    <a:pt x="520" y="53"/>
                    <a:pt x="433" y="1"/>
                    <a:pt x="3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5" name="Google Shape;7495;p24"/>
            <p:cNvSpPr/>
            <p:nvPr/>
          </p:nvSpPr>
          <p:spPr>
            <a:xfrm>
              <a:off x="8368863" y="4226004"/>
              <a:ext cx="13847" cy="11747"/>
            </a:xfrm>
            <a:custGeom>
              <a:rect b="b" l="l" r="r" t="t"/>
              <a:pathLst>
                <a:path extrusionOk="0" h="537" w="633">
                  <a:moveTo>
                    <a:pt x="339" y="0"/>
                  </a:moveTo>
                  <a:cubicBezTo>
                    <a:pt x="289" y="0"/>
                    <a:pt x="237" y="15"/>
                    <a:pt x="188" y="44"/>
                  </a:cubicBezTo>
                  <a:cubicBezTo>
                    <a:pt x="48" y="124"/>
                    <a:pt x="0" y="273"/>
                    <a:pt x="78" y="404"/>
                  </a:cubicBezTo>
                  <a:cubicBezTo>
                    <a:pt x="127" y="490"/>
                    <a:pt x="208" y="536"/>
                    <a:pt x="297" y="536"/>
                  </a:cubicBezTo>
                  <a:cubicBezTo>
                    <a:pt x="346" y="536"/>
                    <a:pt x="397" y="522"/>
                    <a:pt x="447" y="493"/>
                  </a:cubicBezTo>
                  <a:cubicBezTo>
                    <a:pt x="584" y="415"/>
                    <a:pt x="632" y="266"/>
                    <a:pt x="557" y="134"/>
                  </a:cubicBezTo>
                  <a:cubicBezTo>
                    <a:pt x="506" y="45"/>
                    <a:pt x="425" y="0"/>
                    <a:pt x="3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6" name="Google Shape;7496;p24"/>
            <p:cNvSpPr/>
            <p:nvPr/>
          </p:nvSpPr>
          <p:spPr>
            <a:xfrm>
              <a:off x="8356284" y="4206491"/>
              <a:ext cx="13738" cy="11834"/>
            </a:xfrm>
            <a:custGeom>
              <a:rect b="b" l="l" r="r" t="t"/>
              <a:pathLst>
                <a:path extrusionOk="0" h="541" w="628">
                  <a:moveTo>
                    <a:pt x="334" y="0"/>
                  </a:moveTo>
                  <a:cubicBezTo>
                    <a:pt x="277" y="0"/>
                    <a:pt x="217" y="20"/>
                    <a:pt x="163" y="59"/>
                  </a:cubicBezTo>
                  <a:cubicBezTo>
                    <a:pt x="32" y="153"/>
                    <a:pt x="0" y="304"/>
                    <a:pt x="90" y="428"/>
                  </a:cubicBezTo>
                  <a:cubicBezTo>
                    <a:pt x="141" y="502"/>
                    <a:pt x="216" y="540"/>
                    <a:pt x="296" y="540"/>
                  </a:cubicBezTo>
                  <a:cubicBezTo>
                    <a:pt x="352" y="540"/>
                    <a:pt x="411" y="521"/>
                    <a:pt x="465" y="483"/>
                  </a:cubicBezTo>
                  <a:cubicBezTo>
                    <a:pt x="594" y="391"/>
                    <a:pt x="628" y="238"/>
                    <a:pt x="539" y="112"/>
                  </a:cubicBezTo>
                  <a:cubicBezTo>
                    <a:pt x="485" y="37"/>
                    <a:pt x="411" y="0"/>
                    <a:pt x="33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7" name="Google Shape;7497;p24"/>
            <p:cNvSpPr/>
            <p:nvPr/>
          </p:nvSpPr>
          <p:spPr>
            <a:xfrm>
              <a:off x="8342109" y="4188248"/>
              <a:ext cx="13584" cy="11878"/>
            </a:xfrm>
            <a:custGeom>
              <a:rect b="b" l="l" r="r" t="t"/>
              <a:pathLst>
                <a:path extrusionOk="0" h="543" w="621">
                  <a:moveTo>
                    <a:pt x="326" y="0"/>
                  </a:moveTo>
                  <a:cubicBezTo>
                    <a:pt x="263" y="0"/>
                    <a:pt x="199" y="25"/>
                    <a:pt x="142" y="73"/>
                  </a:cubicBezTo>
                  <a:cubicBezTo>
                    <a:pt x="19" y="179"/>
                    <a:pt x="0" y="332"/>
                    <a:pt x="99" y="449"/>
                  </a:cubicBezTo>
                  <a:cubicBezTo>
                    <a:pt x="151" y="511"/>
                    <a:pt x="221" y="543"/>
                    <a:pt x="293" y="543"/>
                  </a:cubicBezTo>
                  <a:cubicBezTo>
                    <a:pt x="356" y="543"/>
                    <a:pt x="421" y="519"/>
                    <a:pt x="479" y="469"/>
                  </a:cubicBezTo>
                  <a:cubicBezTo>
                    <a:pt x="598" y="369"/>
                    <a:pt x="621" y="211"/>
                    <a:pt x="520" y="96"/>
                  </a:cubicBezTo>
                  <a:cubicBezTo>
                    <a:pt x="465" y="31"/>
                    <a:pt x="396" y="0"/>
                    <a:pt x="32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8" name="Google Shape;7498;p24"/>
            <p:cNvSpPr/>
            <p:nvPr/>
          </p:nvSpPr>
          <p:spPr>
            <a:xfrm>
              <a:off x="8326622" y="4171470"/>
              <a:ext cx="13344" cy="11966"/>
            </a:xfrm>
            <a:custGeom>
              <a:rect b="b" l="l" r="r" t="t"/>
              <a:pathLst>
                <a:path extrusionOk="0" h="547" w="610">
                  <a:moveTo>
                    <a:pt x="320" y="0"/>
                  </a:moveTo>
                  <a:cubicBezTo>
                    <a:pt x="250" y="0"/>
                    <a:pt x="179" y="32"/>
                    <a:pt x="120" y="91"/>
                  </a:cubicBezTo>
                  <a:cubicBezTo>
                    <a:pt x="7" y="206"/>
                    <a:pt x="1" y="362"/>
                    <a:pt x="108" y="469"/>
                  </a:cubicBezTo>
                  <a:cubicBezTo>
                    <a:pt x="161" y="521"/>
                    <a:pt x="225" y="547"/>
                    <a:pt x="290" y="547"/>
                  </a:cubicBezTo>
                  <a:cubicBezTo>
                    <a:pt x="360" y="547"/>
                    <a:pt x="431" y="517"/>
                    <a:pt x="491" y="458"/>
                  </a:cubicBezTo>
                  <a:cubicBezTo>
                    <a:pt x="601" y="346"/>
                    <a:pt x="610" y="190"/>
                    <a:pt x="500" y="80"/>
                  </a:cubicBezTo>
                  <a:cubicBezTo>
                    <a:pt x="446" y="26"/>
                    <a:pt x="383" y="0"/>
                    <a:pt x="3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499" name="Google Shape;7499;p24"/>
            <p:cNvSpPr/>
            <p:nvPr/>
          </p:nvSpPr>
          <p:spPr>
            <a:xfrm>
              <a:off x="8309888" y="4156157"/>
              <a:ext cx="13191" cy="11966"/>
            </a:xfrm>
            <a:custGeom>
              <a:rect b="b" l="l" r="r" t="t"/>
              <a:pathLst>
                <a:path extrusionOk="0" h="547" w="603">
                  <a:moveTo>
                    <a:pt x="315" y="0"/>
                  </a:moveTo>
                  <a:cubicBezTo>
                    <a:pt x="238" y="0"/>
                    <a:pt x="164" y="37"/>
                    <a:pt x="106" y="107"/>
                  </a:cubicBezTo>
                  <a:cubicBezTo>
                    <a:pt x="1" y="228"/>
                    <a:pt x="8" y="384"/>
                    <a:pt x="124" y="482"/>
                  </a:cubicBezTo>
                  <a:cubicBezTo>
                    <a:pt x="174" y="525"/>
                    <a:pt x="233" y="546"/>
                    <a:pt x="292" y="546"/>
                  </a:cubicBezTo>
                  <a:cubicBezTo>
                    <a:pt x="367" y="546"/>
                    <a:pt x="443" y="512"/>
                    <a:pt x="502" y="443"/>
                  </a:cubicBezTo>
                  <a:cubicBezTo>
                    <a:pt x="603" y="324"/>
                    <a:pt x="601" y="166"/>
                    <a:pt x="484" y="65"/>
                  </a:cubicBezTo>
                  <a:cubicBezTo>
                    <a:pt x="431" y="21"/>
                    <a:pt x="372" y="0"/>
                    <a:pt x="31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0" name="Google Shape;7500;p24"/>
            <p:cNvSpPr/>
            <p:nvPr/>
          </p:nvSpPr>
          <p:spPr>
            <a:xfrm>
              <a:off x="8292300" y="4142288"/>
              <a:ext cx="13300" cy="12031"/>
            </a:xfrm>
            <a:custGeom>
              <a:rect b="b" l="l" r="r" t="t"/>
              <a:pathLst>
                <a:path extrusionOk="0" h="550" w="608">
                  <a:moveTo>
                    <a:pt x="313" y="1"/>
                  </a:moveTo>
                  <a:cubicBezTo>
                    <a:pt x="231" y="1"/>
                    <a:pt x="152" y="44"/>
                    <a:pt x="95" y="122"/>
                  </a:cubicBezTo>
                  <a:cubicBezTo>
                    <a:pt x="1" y="251"/>
                    <a:pt x="17" y="404"/>
                    <a:pt x="141" y="496"/>
                  </a:cubicBezTo>
                  <a:cubicBezTo>
                    <a:pt x="189" y="532"/>
                    <a:pt x="242" y="549"/>
                    <a:pt x="295" y="549"/>
                  </a:cubicBezTo>
                  <a:cubicBezTo>
                    <a:pt x="376" y="549"/>
                    <a:pt x="456" y="508"/>
                    <a:pt x="514" y="429"/>
                  </a:cubicBezTo>
                  <a:cubicBezTo>
                    <a:pt x="608" y="303"/>
                    <a:pt x="594" y="145"/>
                    <a:pt x="470" y="56"/>
                  </a:cubicBezTo>
                  <a:cubicBezTo>
                    <a:pt x="419" y="18"/>
                    <a:pt x="365" y="1"/>
                    <a:pt x="31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1" name="Google Shape;7501;p24"/>
            <p:cNvSpPr/>
            <p:nvPr/>
          </p:nvSpPr>
          <p:spPr>
            <a:xfrm>
              <a:off x="8273728" y="4129601"/>
              <a:ext cx="13344" cy="12053"/>
            </a:xfrm>
            <a:custGeom>
              <a:rect b="b" l="l" r="r" t="t"/>
              <a:pathLst>
                <a:path extrusionOk="0" h="551" w="610">
                  <a:moveTo>
                    <a:pt x="311" y="0"/>
                  </a:moveTo>
                  <a:cubicBezTo>
                    <a:pt x="223" y="0"/>
                    <a:pt x="140" y="50"/>
                    <a:pt x="85" y="137"/>
                  </a:cubicBezTo>
                  <a:cubicBezTo>
                    <a:pt x="0" y="272"/>
                    <a:pt x="28" y="425"/>
                    <a:pt x="156" y="508"/>
                  </a:cubicBezTo>
                  <a:cubicBezTo>
                    <a:pt x="201" y="537"/>
                    <a:pt x="249" y="551"/>
                    <a:pt x="297" y="551"/>
                  </a:cubicBezTo>
                  <a:cubicBezTo>
                    <a:pt x="384" y="551"/>
                    <a:pt x="468" y="503"/>
                    <a:pt x="525" y="416"/>
                  </a:cubicBezTo>
                  <a:cubicBezTo>
                    <a:pt x="609" y="281"/>
                    <a:pt x="584" y="125"/>
                    <a:pt x="454" y="45"/>
                  </a:cubicBezTo>
                  <a:cubicBezTo>
                    <a:pt x="407" y="15"/>
                    <a:pt x="358" y="0"/>
                    <a:pt x="3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2" name="Google Shape;7502;p24"/>
            <p:cNvSpPr/>
            <p:nvPr/>
          </p:nvSpPr>
          <p:spPr>
            <a:xfrm>
              <a:off x="8254084" y="4118226"/>
              <a:ext cx="13300" cy="12075"/>
            </a:xfrm>
            <a:custGeom>
              <a:rect b="b" l="l" r="r" t="t"/>
              <a:pathLst>
                <a:path extrusionOk="0" h="552" w="608">
                  <a:moveTo>
                    <a:pt x="308" y="0"/>
                  </a:moveTo>
                  <a:cubicBezTo>
                    <a:pt x="213" y="0"/>
                    <a:pt x="127" y="58"/>
                    <a:pt x="76" y="155"/>
                  </a:cubicBezTo>
                  <a:cubicBezTo>
                    <a:pt x="0" y="297"/>
                    <a:pt x="39" y="448"/>
                    <a:pt x="175" y="519"/>
                  </a:cubicBezTo>
                  <a:cubicBezTo>
                    <a:pt x="216" y="541"/>
                    <a:pt x="259" y="552"/>
                    <a:pt x="300" y="552"/>
                  </a:cubicBezTo>
                  <a:cubicBezTo>
                    <a:pt x="394" y="552"/>
                    <a:pt x="482" y="498"/>
                    <a:pt x="534" y="398"/>
                  </a:cubicBezTo>
                  <a:cubicBezTo>
                    <a:pt x="607" y="260"/>
                    <a:pt x="571" y="107"/>
                    <a:pt x="436" y="34"/>
                  </a:cubicBezTo>
                  <a:cubicBezTo>
                    <a:pt x="393" y="11"/>
                    <a:pt x="350" y="0"/>
                    <a:pt x="3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3" name="Google Shape;7503;p24"/>
            <p:cNvSpPr/>
            <p:nvPr/>
          </p:nvSpPr>
          <p:spPr>
            <a:xfrm>
              <a:off x="8233500" y="4108404"/>
              <a:ext cx="13191" cy="12053"/>
            </a:xfrm>
            <a:custGeom>
              <a:rect b="b" l="l" r="r" t="t"/>
              <a:pathLst>
                <a:path extrusionOk="0" h="551" w="603">
                  <a:moveTo>
                    <a:pt x="302" y="0"/>
                  </a:moveTo>
                  <a:cubicBezTo>
                    <a:pt x="199" y="0"/>
                    <a:pt x="110" y="64"/>
                    <a:pt x="64" y="171"/>
                  </a:cubicBezTo>
                  <a:cubicBezTo>
                    <a:pt x="0" y="320"/>
                    <a:pt x="51" y="467"/>
                    <a:pt x="190" y="526"/>
                  </a:cubicBezTo>
                  <a:cubicBezTo>
                    <a:pt x="227" y="542"/>
                    <a:pt x="265" y="550"/>
                    <a:pt x="300" y="550"/>
                  </a:cubicBezTo>
                  <a:cubicBezTo>
                    <a:pt x="402" y="550"/>
                    <a:pt x="493" y="488"/>
                    <a:pt x="541" y="380"/>
                  </a:cubicBezTo>
                  <a:cubicBezTo>
                    <a:pt x="603" y="233"/>
                    <a:pt x="554" y="84"/>
                    <a:pt x="415" y="25"/>
                  </a:cubicBezTo>
                  <a:cubicBezTo>
                    <a:pt x="376" y="8"/>
                    <a:pt x="338" y="0"/>
                    <a:pt x="30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4" name="Google Shape;7504;p24"/>
            <p:cNvSpPr/>
            <p:nvPr/>
          </p:nvSpPr>
          <p:spPr>
            <a:xfrm>
              <a:off x="8212413" y="4100266"/>
              <a:ext cx="12994" cy="12097"/>
            </a:xfrm>
            <a:custGeom>
              <a:rect b="b" l="l" r="r" t="t"/>
              <a:pathLst>
                <a:path extrusionOk="0" h="553" w="594">
                  <a:moveTo>
                    <a:pt x="295" y="0"/>
                  </a:moveTo>
                  <a:cubicBezTo>
                    <a:pt x="183" y="0"/>
                    <a:pt x="92" y="75"/>
                    <a:pt x="50" y="193"/>
                  </a:cubicBezTo>
                  <a:cubicBezTo>
                    <a:pt x="0" y="346"/>
                    <a:pt x="62" y="486"/>
                    <a:pt x="206" y="536"/>
                  </a:cubicBezTo>
                  <a:cubicBezTo>
                    <a:pt x="237" y="547"/>
                    <a:pt x="267" y="552"/>
                    <a:pt x="296" y="552"/>
                  </a:cubicBezTo>
                  <a:cubicBezTo>
                    <a:pt x="406" y="552"/>
                    <a:pt x="501" y="481"/>
                    <a:pt x="543" y="360"/>
                  </a:cubicBezTo>
                  <a:cubicBezTo>
                    <a:pt x="593" y="211"/>
                    <a:pt x="531" y="67"/>
                    <a:pt x="387" y="17"/>
                  </a:cubicBezTo>
                  <a:cubicBezTo>
                    <a:pt x="355" y="6"/>
                    <a:pt x="324"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5" name="Google Shape;7505;p24"/>
            <p:cNvSpPr/>
            <p:nvPr/>
          </p:nvSpPr>
          <p:spPr>
            <a:xfrm>
              <a:off x="8190559" y="4093857"/>
              <a:ext cx="12753" cy="12053"/>
            </a:xfrm>
            <a:custGeom>
              <a:rect b="b" l="l" r="r" t="t"/>
              <a:pathLst>
                <a:path extrusionOk="0" h="551" w="583">
                  <a:moveTo>
                    <a:pt x="289" y="0"/>
                  </a:moveTo>
                  <a:cubicBezTo>
                    <a:pt x="167" y="0"/>
                    <a:pt x="72" y="84"/>
                    <a:pt x="40" y="213"/>
                  </a:cubicBezTo>
                  <a:cubicBezTo>
                    <a:pt x="1" y="369"/>
                    <a:pt x="74" y="504"/>
                    <a:pt x="223" y="541"/>
                  </a:cubicBezTo>
                  <a:cubicBezTo>
                    <a:pt x="247" y="547"/>
                    <a:pt x="271" y="550"/>
                    <a:pt x="294" y="550"/>
                  </a:cubicBezTo>
                  <a:cubicBezTo>
                    <a:pt x="412" y="550"/>
                    <a:pt x="511" y="470"/>
                    <a:pt x="543" y="339"/>
                  </a:cubicBezTo>
                  <a:cubicBezTo>
                    <a:pt x="582" y="186"/>
                    <a:pt x="509" y="46"/>
                    <a:pt x="360" y="10"/>
                  </a:cubicBezTo>
                  <a:cubicBezTo>
                    <a:pt x="336" y="3"/>
                    <a:pt x="312" y="0"/>
                    <a:pt x="2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6" name="Google Shape;7506;p24"/>
            <p:cNvSpPr/>
            <p:nvPr/>
          </p:nvSpPr>
          <p:spPr>
            <a:xfrm>
              <a:off x="8168422" y="4089220"/>
              <a:ext cx="12381" cy="12053"/>
            </a:xfrm>
            <a:custGeom>
              <a:rect b="b" l="l" r="r" t="t"/>
              <a:pathLst>
                <a:path extrusionOk="0" h="551" w="566">
                  <a:moveTo>
                    <a:pt x="282" y="0"/>
                  </a:moveTo>
                  <a:cubicBezTo>
                    <a:pt x="148" y="0"/>
                    <a:pt x="50" y="94"/>
                    <a:pt x="26" y="233"/>
                  </a:cubicBezTo>
                  <a:cubicBezTo>
                    <a:pt x="0" y="391"/>
                    <a:pt x="85" y="522"/>
                    <a:pt x="236" y="547"/>
                  </a:cubicBezTo>
                  <a:cubicBezTo>
                    <a:pt x="252" y="549"/>
                    <a:pt x="268" y="551"/>
                    <a:pt x="284" y="551"/>
                  </a:cubicBezTo>
                  <a:cubicBezTo>
                    <a:pt x="412" y="551"/>
                    <a:pt x="516" y="461"/>
                    <a:pt x="539" y="318"/>
                  </a:cubicBezTo>
                  <a:cubicBezTo>
                    <a:pt x="566" y="164"/>
                    <a:pt x="481" y="29"/>
                    <a:pt x="330" y="4"/>
                  </a:cubicBezTo>
                  <a:cubicBezTo>
                    <a:pt x="314" y="1"/>
                    <a:pt x="297" y="0"/>
                    <a:pt x="28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7" name="Google Shape;7507;p24"/>
            <p:cNvSpPr/>
            <p:nvPr/>
          </p:nvSpPr>
          <p:spPr>
            <a:xfrm>
              <a:off x="8145825" y="4086420"/>
              <a:ext cx="11944" cy="12075"/>
            </a:xfrm>
            <a:custGeom>
              <a:rect b="b" l="l" r="r" t="t"/>
              <a:pathLst>
                <a:path extrusionOk="0" h="552" w="546">
                  <a:moveTo>
                    <a:pt x="275" y="1"/>
                  </a:moveTo>
                  <a:cubicBezTo>
                    <a:pt x="127" y="1"/>
                    <a:pt x="27" y="105"/>
                    <a:pt x="14" y="256"/>
                  </a:cubicBezTo>
                  <a:cubicBezTo>
                    <a:pt x="0" y="416"/>
                    <a:pt x="97" y="537"/>
                    <a:pt x="248" y="551"/>
                  </a:cubicBezTo>
                  <a:cubicBezTo>
                    <a:pt x="256" y="552"/>
                    <a:pt x="263" y="552"/>
                    <a:pt x="271" y="552"/>
                  </a:cubicBezTo>
                  <a:cubicBezTo>
                    <a:pt x="413" y="552"/>
                    <a:pt x="519" y="451"/>
                    <a:pt x="532" y="297"/>
                  </a:cubicBezTo>
                  <a:cubicBezTo>
                    <a:pt x="546" y="141"/>
                    <a:pt x="452" y="15"/>
                    <a:pt x="298" y="1"/>
                  </a:cubicBezTo>
                  <a:cubicBezTo>
                    <a:pt x="290" y="1"/>
                    <a:pt x="283" y="1"/>
                    <a:pt x="2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8" name="Google Shape;7508;p24"/>
            <p:cNvSpPr/>
            <p:nvPr/>
          </p:nvSpPr>
          <p:spPr>
            <a:xfrm>
              <a:off x="8123141" y="4085588"/>
              <a:ext cx="11441" cy="12053"/>
            </a:xfrm>
            <a:custGeom>
              <a:rect b="b" l="l" r="r" t="t"/>
              <a:pathLst>
                <a:path extrusionOk="0" h="551" w="523">
                  <a:moveTo>
                    <a:pt x="268" y="0"/>
                  </a:moveTo>
                  <a:cubicBezTo>
                    <a:pt x="266" y="0"/>
                    <a:pt x="265" y="0"/>
                    <a:pt x="263" y="0"/>
                  </a:cubicBezTo>
                  <a:cubicBezTo>
                    <a:pt x="101" y="0"/>
                    <a:pt x="0" y="117"/>
                    <a:pt x="2" y="275"/>
                  </a:cubicBezTo>
                  <a:cubicBezTo>
                    <a:pt x="2" y="436"/>
                    <a:pt x="105" y="550"/>
                    <a:pt x="259" y="550"/>
                  </a:cubicBezTo>
                  <a:cubicBezTo>
                    <a:pt x="412" y="550"/>
                    <a:pt x="522" y="436"/>
                    <a:pt x="520" y="273"/>
                  </a:cubicBezTo>
                  <a:cubicBezTo>
                    <a:pt x="520" y="119"/>
                    <a:pt x="419" y="0"/>
                    <a:pt x="2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09" name="Google Shape;7509;p24"/>
            <p:cNvSpPr/>
            <p:nvPr/>
          </p:nvSpPr>
          <p:spPr>
            <a:xfrm>
              <a:off x="8099997" y="4086616"/>
              <a:ext cx="11944" cy="12097"/>
            </a:xfrm>
            <a:custGeom>
              <a:rect b="b" l="l" r="r" t="t"/>
              <a:pathLst>
                <a:path extrusionOk="0" h="553" w="546">
                  <a:moveTo>
                    <a:pt x="274" y="1"/>
                  </a:moveTo>
                  <a:cubicBezTo>
                    <a:pt x="267" y="1"/>
                    <a:pt x="259" y="1"/>
                    <a:pt x="252" y="2"/>
                  </a:cubicBezTo>
                  <a:cubicBezTo>
                    <a:pt x="89" y="18"/>
                    <a:pt x="0" y="144"/>
                    <a:pt x="14" y="299"/>
                  </a:cubicBezTo>
                  <a:cubicBezTo>
                    <a:pt x="27" y="452"/>
                    <a:pt x="129" y="552"/>
                    <a:pt x="268" y="552"/>
                  </a:cubicBezTo>
                  <a:cubicBezTo>
                    <a:pt x="277" y="552"/>
                    <a:pt x="286" y="552"/>
                    <a:pt x="295" y="551"/>
                  </a:cubicBezTo>
                  <a:cubicBezTo>
                    <a:pt x="447" y="537"/>
                    <a:pt x="545" y="414"/>
                    <a:pt x="531" y="253"/>
                  </a:cubicBezTo>
                  <a:cubicBezTo>
                    <a:pt x="518" y="105"/>
                    <a:pt x="414" y="1"/>
                    <a:pt x="2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10" name="Google Shape;7510;p24"/>
            <p:cNvSpPr/>
            <p:nvPr/>
          </p:nvSpPr>
          <p:spPr>
            <a:xfrm>
              <a:off x="8076744" y="4089766"/>
              <a:ext cx="12447" cy="12075"/>
            </a:xfrm>
            <a:custGeom>
              <a:rect b="b" l="l" r="r" t="t"/>
              <a:pathLst>
                <a:path extrusionOk="0" h="552" w="569">
                  <a:moveTo>
                    <a:pt x="284" y="0"/>
                  </a:moveTo>
                  <a:cubicBezTo>
                    <a:pt x="268" y="0"/>
                    <a:pt x="252" y="1"/>
                    <a:pt x="236" y="4"/>
                  </a:cubicBezTo>
                  <a:cubicBezTo>
                    <a:pt x="78" y="34"/>
                    <a:pt x="0" y="167"/>
                    <a:pt x="28" y="322"/>
                  </a:cubicBezTo>
                  <a:cubicBezTo>
                    <a:pt x="52" y="462"/>
                    <a:pt x="152" y="552"/>
                    <a:pt x="279" y="552"/>
                  </a:cubicBezTo>
                  <a:cubicBezTo>
                    <a:pt x="295" y="552"/>
                    <a:pt x="313" y="550"/>
                    <a:pt x="330" y="547"/>
                  </a:cubicBezTo>
                  <a:cubicBezTo>
                    <a:pt x="479" y="522"/>
                    <a:pt x="568" y="389"/>
                    <a:pt x="539" y="231"/>
                  </a:cubicBezTo>
                  <a:cubicBezTo>
                    <a:pt x="514" y="92"/>
                    <a:pt x="413" y="0"/>
                    <a:pt x="28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11" name="Google Shape;7511;p24"/>
            <p:cNvSpPr/>
            <p:nvPr/>
          </p:nvSpPr>
          <p:spPr>
            <a:xfrm>
              <a:off x="8053797" y="4094951"/>
              <a:ext cx="12841" cy="12119"/>
            </a:xfrm>
            <a:custGeom>
              <a:rect b="b" l="l" r="r" t="t"/>
              <a:pathLst>
                <a:path extrusionOk="0" h="554" w="587">
                  <a:moveTo>
                    <a:pt x="294" y="0"/>
                  </a:moveTo>
                  <a:cubicBezTo>
                    <a:pt x="271" y="0"/>
                    <a:pt x="247" y="4"/>
                    <a:pt x="223" y="10"/>
                  </a:cubicBezTo>
                  <a:cubicBezTo>
                    <a:pt x="67" y="53"/>
                    <a:pt x="1" y="193"/>
                    <a:pt x="42" y="344"/>
                  </a:cubicBezTo>
                  <a:cubicBezTo>
                    <a:pt x="78" y="474"/>
                    <a:pt x="175" y="553"/>
                    <a:pt x="291" y="553"/>
                  </a:cubicBezTo>
                  <a:cubicBezTo>
                    <a:pt x="314" y="553"/>
                    <a:pt x="338" y="550"/>
                    <a:pt x="362" y="543"/>
                  </a:cubicBezTo>
                  <a:cubicBezTo>
                    <a:pt x="511" y="502"/>
                    <a:pt x="587" y="365"/>
                    <a:pt x="543" y="209"/>
                  </a:cubicBezTo>
                  <a:cubicBezTo>
                    <a:pt x="509" y="81"/>
                    <a:pt x="412" y="0"/>
                    <a:pt x="2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12" name="Google Shape;7512;p24"/>
            <p:cNvSpPr/>
            <p:nvPr/>
          </p:nvSpPr>
          <p:spPr>
            <a:xfrm>
              <a:off x="8031659" y="4102148"/>
              <a:ext cx="13081" cy="12097"/>
            </a:xfrm>
            <a:custGeom>
              <a:rect b="b" l="l" r="r" t="t"/>
              <a:pathLst>
                <a:path extrusionOk="0" h="553" w="598">
                  <a:moveTo>
                    <a:pt x="296" y="1"/>
                  </a:moveTo>
                  <a:cubicBezTo>
                    <a:pt x="266" y="1"/>
                    <a:pt x="235" y="6"/>
                    <a:pt x="204" y="18"/>
                  </a:cubicBezTo>
                  <a:cubicBezTo>
                    <a:pt x="53" y="75"/>
                    <a:pt x="0" y="219"/>
                    <a:pt x="55" y="368"/>
                  </a:cubicBezTo>
                  <a:cubicBezTo>
                    <a:pt x="100" y="485"/>
                    <a:pt x="192" y="553"/>
                    <a:pt x="298" y="553"/>
                  </a:cubicBezTo>
                  <a:cubicBezTo>
                    <a:pt x="328" y="553"/>
                    <a:pt x="360" y="547"/>
                    <a:pt x="392" y="535"/>
                  </a:cubicBezTo>
                  <a:cubicBezTo>
                    <a:pt x="536" y="480"/>
                    <a:pt x="598" y="336"/>
                    <a:pt x="543" y="185"/>
                  </a:cubicBezTo>
                  <a:cubicBezTo>
                    <a:pt x="498" y="70"/>
                    <a:pt x="403" y="1"/>
                    <a:pt x="29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13" name="Google Shape;7513;p24"/>
            <p:cNvSpPr/>
            <p:nvPr/>
          </p:nvSpPr>
          <p:spPr>
            <a:xfrm>
              <a:off x="8010353" y="4111270"/>
              <a:ext cx="13300" cy="12119"/>
            </a:xfrm>
            <a:custGeom>
              <a:rect b="b" l="l" r="r" t="t"/>
              <a:pathLst>
                <a:path extrusionOk="0" h="554" w="608">
                  <a:moveTo>
                    <a:pt x="297" y="1"/>
                  </a:moveTo>
                  <a:cubicBezTo>
                    <a:pt x="260" y="1"/>
                    <a:pt x="222" y="9"/>
                    <a:pt x="184" y="27"/>
                  </a:cubicBezTo>
                  <a:cubicBezTo>
                    <a:pt x="40" y="97"/>
                    <a:pt x="1" y="249"/>
                    <a:pt x="70" y="391"/>
                  </a:cubicBezTo>
                  <a:cubicBezTo>
                    <a:pt x="119" y="494"/>
                    <a:pt x="208" y="553"/>
                    <a:pt x="305" y="553"/>
                  </a:cubicBezTo>
                  <a:cubicBezTo>
                    <a:pt x="343" y="553"/>
                    <a:pt x="382" y="544"/>
                    <a:pt x="420" y="526"/>
                  </a:cubicBezTo>
                  <a:cubicBezTo>
                    <a:pt x="557" y="459"/>
                    <a:pt x="608" y="308"/>
                    <a:pt x="537" y="164"/>
                  </a:cubicBezTo>
                  <a:cubicBezTo>
                    <a:pt x="487" y="60"/>
                    <a:pt x="397" y="1"/>
                    <a:pt x="29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14" name="Google Shape;7514;p24"/>
            <p:cNvSpPr/>
            <p:nvPr/>
          </p:nvSpPr>
          <p:spPr>
            <a:xfrm>
              <a:off x="7990031" y="4122295"/>
              <a:ext cx="13344" cy="12097"/>
            </a:xfrm>
            <a:custGeom>
              <a:rect b="b" l="l" r="r" t="t"/>
              <a:pathLst>
                <a:path extrusionOk="0" h="553" w="610">
                  <a:moveTo>
                    <a:pt x="295" y="0"/>
                  </a:moveTo>
                  <a:cubicBezTo>
                    <a:pt x="251" y="0"/>
                    <a:pt x="206" y="12"/>
                    <a:pt x="163" y="38"/>
                  </a:cubicBezTo>
                  <a:cubicBezTo>
                    <a:pt x="25" y="123"/>
                    <a:pt x="0" y="274"/>
                    <a:pt x="80" y="409"/>
                  </a:cubicBezTo>
                  <a:cubicBezTo>
                    <a:pt x="135" y="502"/>
                    <a:pt x="220" y="552"/>
                    <a:pt x="309" y="552"/>
                  </a:cubicBezTo>
                  <a:cubicBezTo>
                    <a:pt x="353" y="552"/>
                    <a:pt x="399" y="540"/>
                    <a:pt x="442" y="514"/>
                  </a:cubicBezTo>
                  <a:cubicBezTo>
                    <a:pt x="573" y="436"/>
                    <a:pt x="609" y="281"/>
                    <a:pt x="527" y="143"/>
                  </a:cubicBezTo>
                  <a:cubicBezTo>
                    <a:pt x="473" y="52"/>
                    <a:pt x="386" y="0"/>
                    <a:pt x="29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15" name="Google Shape;7515;p24"/>
            <p:cNvSpPr/>
            <p:nvPr/>
          </p:nvSpPr>
          <p:spPr>
            <a:xfrm>
              <a:off x="7970738" y="4135135"/>
              <a:ext cx="13300" cy="12031"/>
            </a:xfrm>
            <a:custGeom>
              <a:rect b="b" l="l" r="r" t="t"/>
              <a:pathLst>
                <a:path extrusionOk="0" h="550" w="608">
                  <a:moveTo>
                    <a:pt x="293" y="0"/>
                  </a:moveTo>
                  <a:cubicBezTo>
                    <a:pt x="242" y="0"/>
                    <a:pt x="190" y="17"/>
                    <a:pt x="142" y="51"/>
                  </a:cubicBezTo>
                  <a:cubicBezTo>
                    <a:pt x="12" y="145"/>
                    <a:pt x="0" y="300"/>
                    <a:pt x="92" y="426"/>
                  </a:cubicBezTo>
                  <a:cubicBezTo>
                    <a:pt x="150" y="507"/>
                    <a:pt x="230" y="550"/>
                    <a:pt x="311" y="550"/>
                  </a:cubicBezTo>
                  <a:cubicBezTo>
                    <a:pt x="362" y="550"/>
                    <a:pt x="414" y="533"/>
                    <a:pt x="461" y="497"/>
                  </a:cubicBezTo>
                  <a:cubicBezTo>
                    <a:pt x="584" y="408"/>
                    <a:pt x="607" y="252"/>
                    <a:pt x="513" y="122"/>
                  </a:cubicBezTo>
                  <a:cubicBezTo>
                    <a:pt x="456" y="43"/>
                    <a:pt x="375" y="0"/>
                    <a:pt x="2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sp>
          <p:nvSpPr>
            <p:cNvPr id="7516" name="Google Shape;7516;p24"/>
            <p:cNvSpPr/>
            <p:nvPr/>
          </p:nvSpPr>
          <p:spPr>
            <a:xfrm>
              <a:off x="7928453" y="4140298"/>
              <a:ext cx="38238" cy="38238"/>
            </a:xfrm>
            <a:custGeom>
              <a:rect b="b" l="l" r="r" t="t"/>
              <a:pathLst>
                <a:path extrusionOk="0" h="1748" w="1748">
                  <a:moveTo>
                    <a:pt x="875" y="0"/>
                  </a:moveTo>
                  <a:cubicBezTo>
                    <a:pt x="392" y="0"/>
                    <a:pt x="1" y="390"/>
                    <a:pt x="1" y="873"/>
                  </a:cubicBezTo>
                  <a:cubicBezTo>
                    <a:pt x="1" y="1356"/>
                    <a:pt x="392" y="1748"/>
                    <a:pt x="875" y="1748"/>
                  </a:cubicBezTo>
                  <a:cubicBezTo>
                    <a:pt x="1359" y="1748"/>
                    <a:pt x="1748" y="1356"/>
                    <a:pt x="1748" y="873"/>
                  </a:cubicBezTo>
                  <a:cubicBezTo>
                    <a:pt x="1748" y="390"/>
                    <a:pt x="1359" y="0"/>
                    <a:pt x="8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EC91B"/>
                </a:solidFill>
              </a:endParaRPr>
            </a:p>
          </p:txBody>
        </p:sp>
      </p:grpSp>
      <p:sp>
        <p:nvSpPr>
          <p:cNvPr id="7517" name="Google Shape;7517;p24"/>
          <p:cNvSpPr txBox="1"/>
          <p:nvPr>
            <p:ph idx="12" type="sldNum"/>
          </p:nvPr>
        </p:nvSpPr>
        <p:spPr>
          <a:xfrm>
            <a:off x="10005373" y="6981408"/>
            <a:ext cx="641700" cy="578700"/>
          </a:xfrm>
          <a:prstGeom prst="rect">
            <a:avLst/>
          </a:prstGeom>
        </p:spPr>
        <p:txBody>
          <a:bodyPr anchorCtr="0" anchor="t" bIns="104875" lIns="104875" spcFirstLastPara="1" rIns="104875" wrap="square" tIns="10487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Concept of Units and Tens by Slidesgo">
  <a:themeElements>
    <a:clrScheme name="Simple Light">
      <a:dk1>
        <a:srgbClr val="340E1C"/>
      </a:dk1>
      <a:lt1>
        <a:srgbClr val="F9C83A"/>
      </a:lt1>
      <a:dk2>
        <a:srgbClr val="52F1AE"/>
      </a:dk2>
      <a:lt2>
        <a:srgbClr val="40B85C"/>
      </a:lt2>
      <a:accent1>
        <a:srgbClr val="7789F1"/>
      </a:accent1>
      <a:accent2>
        <a:srgbClr val="7727F1"/>
      </a:accent2>
      <a:accent3>
        <a:srgbClr val="DF0C5D"/>
      </a:accent3>
      <a:accent4>
        <a:srgbClr val="FFFFFF"/>
      </a:accent4>
      <a:accent5>
        <a:srgbClr val="FFFFFF"/>
      </a:accent5>
      <a:accent6>
        <a:srgbClr val="FFFFFF"/>
      </a:accent6>
      <a:hlink>
        <a:srgbClr val="340E1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